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6">
  <p:sldMasterIdLst>
    <p:sldMasterId id="2147483648" r:id="rId4"/>
    <p:sldMasterId id="2147483670" r:id="rId5"/>
  </p:sldMasterIdLst>
  <p:notesMasterIdLst>
    <p:notesMasterId r:id="rId69"/>
  </p:notesMasterIdLst>
  <p:handoutMasterIdLst>
    <p:handoutMasterId r:id="rId70"/>
  </p:handoutMasterIdLst>
  <p:sldIdLst>
    <p:sldId id="335" r:id="rId6"/>
    <p:sldId id="338" r:id="rId7"/>
    <p:sldId id="337" r:id="rId8"/>
    <p:sldId id="747" r:id="rId9"/>
    <p:sldId id="702" r:id="rId10"/>
    <p:sldId id="704" r:id="rId11"/>
    <p:sldId id="705" r:id="rId12"/>
    <p:sldId id="706" r:id="rId13"/>
    <p:sldId id="708" r:id="rId14"/>
    <p:sldId id="709" r:id="rId15"/>
    <p:sldId id="710" r:id="rId16"/>
    <p:sldId id="711" r:id="rId17"/>
    <p:sldId id="712" r:id="rId18"/>
    <p:sldId id="716" r:id="rId19"/>
    <p:sldId id="713" r:id="rId20"/>
    <p:sldId id="746" r:id="rId21"/>
    <p:sldId id="718" r:id="rId22"/>
    <p:sldId id="719" r:id="rId23"/>
    <p:sldId id="721" r:id="rId24"/>
    <p:sldId id="722" r:id="rId25"/>
    <p:sldId id="723" r:id="rId26"/>
    <p:sldId id="724" r:id="rId27"/>
    <p:sldId id="725" r:id="rId28"/>
    <p:sldId id="726" r:id="rId29"/>
    <p:sldId id="728" r:id="rId30"/>
    <p:sldId id="729" r:id="rId31"/>
    <p:sldId id="730" r:id="rId32"/>
    <p:sldId id="735" r:id="rId33"/>
    <p:sldId id="736" r:id="rId34"/>
    <p:sldId id="737" r:id="rId35"/>
    <p:sldId id="738" r:id="rId36"/>
    <p:sldId id="760" r:id="rId37"/>
    <p:sldId id="759" r:id="rId38"/>
    <p:sldId id="750" r:id="rId39"/>
    <p:sldId id="755" r:id="rId40"/>
    <p:sldId id="758" r:id="rId41"/>
    <p:sldId id="752" r:id="rId42"/>
    <p:sldId id="753" r:id="rId43"/>
    <p:sldId id="756" r:id="rId44"/>
    <p:sldId id="751" r:id="rId45"/>
    <p:sldId id="757" r:id="rId46"/>
    <p:sldId id="754" r:id="rId47"/>
    <p:sldId id="600" r:id="rId48"/>
    <p:sldId id="749" r:id="rId49"/>
    <p:sldId id="603" r:id="rId50"/>
    <p:sldId id="608" r:id="rId51"/>
    <p:sldId id="701" r:id="rId52"/>
    <p:sldId id="610" r:id="rId53"/>
    <p:sldId id="740" r:id="rId54"/>
    <p:sldId id="697" r:id="rId55"/>
    <p:sldId id="741" r:id="rId56"/>
    <p:sldId id="731" r:id="rId57"/>
    <p:sldId id="733" r:id="rId58"/>
    <p:sldId id="732" r:id="rId59"/>
    <p:sldId id="742" r:id="rId60"/>
    <p:sldId id="745" r:id="rId61"/>
    <p:sldId id="744" r:id="rId62"/>
    <p:sldId id="743" r:id="rId63"/>
    <p:sldId id="748" r:id="rId64"/>
    <p:sldId id="734" r:id="rId65"/>
    <p:sldId id="654" r:id="rId66"/>
    <p:sldId id="652" r:id="rId67"/>
    <p:sldId id="684" r:id="rId68"/>
  </p:sldIdLst>
  <p:sldSz cx="9144000" cy="5143500" type="screen16x9"/>
  <p:notesSz cx="7099300" cy="10234613"/>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eur" initials="A"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Stijl, gemiddeld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Stijl, gemiddeld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76" autoAdjust="0"/>
    <p:restoredTop sz="71130" autoAdjust="0"/>
  </p:normalViewPr>
  <p:slideViewPr>
    <p:cSldViewPr snapToGrid="0" snapToObjects="1">
      <p:cViewPr varScale="1">
        <p:scale>
          <a:sx n="107" d="100"/>
          <a:sy n="107" d="100"/>
        </p:scale>
        <p:origin x="1464" y="108"/>
      </p:cViewPr>
      <p:guideLst>
        <p:guide orient="horz" pos="1620"/>
        <p:guide pos="2880"/>
      </p:guideLst>
    </p:cSldViewPr>
  </p:slideViewPr>
  <p:outlineViewPr>
    <p:cViewPr>
      <p:scale>
        <a:sx n="33" d="100"/>
        <a:sy n="33" d="100"/>
      </p:scale>
      <p:origin x="0" y="-34956"/>
    </p:cViewPr>
  </p:outlineViewPr>
  <p:notesTextViewPr>
    <p:cViewPr>
      <p:scale>
        <a:sx n="75" d="100"/>
        <a:sy n="75" d="100"/>
      </p:scale>
      <p:origin x="0" y="0"/>
    </p:cViewPr>
  </p:notesTextViewPr>
  <p:sorterViewPr>
    <p:cViewPr>
      <p:scale>
        <a:sx n="66" d="100"/>
        <a:sy n="66" d="100"/>
      </p:scale>
      <p:origin x="0" y="0"/>
    </p:cViewPr>
  </p:sorterViewPr>
  <p:notesViewPr>
    <p:cSldViewPr snapToGrid="0" snapToObjects="1">
      <p:cViewPr varScale="1">
        <p:scale>
          <a:sx n="48" d="100"/>
          <a:sy n="48" d="100"/>
        </p:scale>
        <p:origin x="2752" y="36"/>
      </p:cViewPr>
      <p:guideLst>
        <p:guide orient="horz" pos="3224"/>
        <p:guide pos="2235"/>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Blad1!$B$1</c:f>
              <c:strCache>
                <c:ptCount val="1"/>
                <c:pt idx="0">
                  <c:v>Reeks 1</c:v>
                </c:pt>
              </c:strCache>
            </c:strRef>
          </c:tx>
          <c:invertIfNegative val="0"/>
          <c:cat>
            <c:strRef>
              <c:f>Blad1!$A$2:$A$5</c:f>
              <c:strCache>
                <c:ptCount val="4"/>
                <c:pt idx="0">
                  <c:v>Categorie 1</c:v>
                </c:pt>
                <c:pt idx="1">
                  <c:v>Categorie 2</c:v>
                </c:pt>
                <c:pt idx="2">
                  <c:v>Categorie 3</c:v>
                </c:pt>
                <c:pt idx="3">
                  <c:v>Categorie 4</c:v>
                </c:pt>
              </c:strCache>
            </c:strRef>
          </c:cat>
          <c:val>
            <c:numRef>
              <c:f>Blad1!$B$2:$B$5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DB0-4479-AE5B-25AFC478D923}"/>
            </c:ext>
          </c:extLst>
        </c:ser>
        <c:ser>
          <c:idx val="1"/>
          <c:order val="1"/>
          <c:tx>
            <c:strRef>
              <c:f>Blad1!$C$1</c:f>
              <c:strCache>
                <c:ptCount val="1"/>
                <c:pt idx="0">
                  <c:v>Reeks 2</c:v>
                </c:pt>
              </c:strCache>
            </c:strRef>
          </c:tx>
          <c:invertIfNegative val="0"/>
          <c:cat>
            <c:strRef>
              <c:f>Blad1!$A$2:$A$5</c:f>
              <c:strCache>
                <c:ptCount val="4"/>
                <c:pt idx="0">
                  <c:v>Categorie 1</c:v>
                </c:pt>
                <c:pt idx="1">
                  <c:v>Categorie 2</c:v>
                </c:pt>
                <c:pt idx="2">
                  <c:v>Categorie 3</c:v>
                </c:pt>
                <c:pt idx="3">
                  <c:v>Categorie 4</c:v>
                </c:pt>
              </c:strCache>
            </c:strRef>
          </c:cat>
          <c:val>
            <c:numRef>
              <c:f>Blad1!$C$2:$C$5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DB0-4479-AE5B-25AFC478D923}"/>
            </c:ext>
          </c:extLst>
        </c:ser>
        <c:ser>
          <c:idx val="2"/>
          <c:order val="2"/>
          <c:tx>
            <c:strRef>
              <c:f>Blad1!$D$1</c:f>
              <c:strCache>
                <c:ptCount val="1"/>
                <c:pt idx="0">
                  <c:v>Reeks 3</c:v>
                </c:pt>
              </c:strCache>
            </c:strRef>
          </c:tx>
          <c:invertIfNegative val="0"/>
          <c:cat>
            <c:strRef>
              <c:f>Blad1!$A$2:$A$5</c:f>
              <c:strCache>
                <c:ptCount val="4"/>
                <c:pt idx="0">
                  <c:v>Categorie 1</c:v>
                </c:pt>
                <c:pt idx="1">
                  <c:v>Categorie 2</c:v>
                </c:pt>
                <c:pt idx="2">
                  <c:v>Categorie 3</c:v>
                </c:pt>
                <c:pt idx="3">
                  <c:v>Categorie 4</c:v>
                </c:pt>
              </c:strCache>
            </c:strRef>
          </c:cat>
          <c:val>
            <c:numRef>
              <c:f>Blad1!$D$2:$D$5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DB0-4479-AE5B-25AFC478D923}"/>
            </c:ext>
          </c:extLst>
        </c:ser>
        <c:dLbls>
          <c:showLegendKey val="0"/>
          <c:showVal val="0"/>
          <c:showCatName val="0"/>
          <c:showSerName val="0"/>
          <c:showPercent val="0"/>
          <c:showBubbleSize val="0"/>
        </c:dLbls>
        <c:gapWidth val="150"/>
        <c:shape val="box"/>
        <c:axId val="168191488"/>
        <c:axId val="168193024"/>
        <c:axId val="0"/>
      </c:bar3DChart>
      <c:catAx>
        <c:axId val="168191488"/>
        <c:scaling>
          <c:orientation val="minMax"/>
        </c:scaling>
        <c:delete val="0"/>
        <c:axPos val="b"/>
        <c:numFmt formatCode="General" sourceLinked="0"/>
        <c:majorTickMark val="out"/>
        <c:minorTickMark val="none"/>
        <c:tickLblPos val="nextTo"/>
        <c:txPr>
          <a:bodyPr/>
          <a:lstStyle/>
          <a:p>
            <a:pPr>
              <a:defRPr sz="1200">
                <a:latin typeface="Verdana"/>
                <a:cs typeface="Verdana"/>
              </a:defRPr>
            </a:pPr>
            <a:endParaRPr lang="nl-NL"/>
          </a:p>
        </c:txPr>
        <c:crossAx val="168193024"/>
        <c:crosses val="autoZero"/>
        <c:auto val="1"/>
        <c:lblAlgn val="ctr"/>
        <c:lblOffset val="100"/>
        <c:noMultiLvlLbl val="0"/>
      </c:catAx>
      <c:valAx>
        <c:axId val="168193024"/>
        <c:scaling>
          <c:orientation val="minMax"/>
        </c:scaling>
        <c:delete val="0"/>
        <c:axPos val="l"/>
        <c:majorGridlines/>
        <c:numFmt formatCode="0%" sourceLinked="1"/>
        <c:majorTickMark val="out"/>
        <c:minorTickMark val="none"/>
        <c:tickLblPos val="nextTo"/>
        <c:txPr>
          <a:bodyPr/>
          <a:lstStyle/>
          <a:p>
            <a:pPr>
              <a:defRPr sz="1200">
                <a:latin typeface="Verdana"/>
                <a:cs typeface="Verdana"/>
              </a:defRPr>
            </a:pPr>
            <a:endParaRPr lang="nl-NL"/>
          </a:p>
        </c:txPr>
        <c:crossAx val="168191488"/>
        <c:crosses val="autoZero"/>
        <c:crossBetween val="between"/>
      </c:valAx>
    </c:plotArea>
    <c:legend>
      <c:legendPos val="r"/>
      <c:overlay val="0"/>
      <c:txPr>
        <a:bodyPr/>
        <a:lstStyle/>
        <a:p>
          <a:pPr>
            <a:defRPr sz="1200">
              <a:latin typeface="Verdana"/>
              <a:cs typeface="Verdana"/>
            </a:defRPr>
          </a:pPr>
          <a:endParaRPr lang="nl-NL"/>
        </a:p>
      </c:txPr>
    </c:legend>
    <c:plotVisOnly val="1"/>
    <c:dispBlanksAs val="gap"/>
    <c:showDLblsOverMax val="0"/>
  </c:chart>
  <c:txPr>
    <a:bodyPr/>
    <a:lstStyle/>
    <a:p>
      <a:pPr>
        <a:defRPr sz="1800"/>
      </a:pPr>
      <a:endParaRPr lang="nl-NL"/>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inschrijvingen</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661E6B1F-D80F-4006-8AFD-6300DE510D26}" type="presOf" srcId="{F834B7B0-E443-4B71-8B50-CA7B6CB4585C}" destId="{5D3838BE-43AA-4F41-A65B-72EB5A0C523B}" srcOrd="0" destOrd="0" presId="urn:microsoft.com/office/officeart/2005/8/layout/hProcess9"/>
    <dgm:cxn modelId="{19B8E02B-FFC6-47A2-8852-62F727510A46}" type="presOf" srcId="{80AB6B90-FE92-4221-92CC-4993EA4EDB0E}" destId="{8A76EAA9-1877-448B-9C6A-2D9F13F150DA}" srcOrd="0" destOrd="0" presId="urn:microsoft.com/office/officeart/2005/8/layout/hProcess9"/>
    <dgm:cxn modelId="{AA7D3230-A0E1-4B74-B104-F0D926A47FE6}" type="presOf" srcId="{85929B3C-319A-4152-A78D-CF47D635F1FF}" destId="{F2866E3E-2D22-4AF0-A954-B83D0E2C3C18}" srcOrd="0" destOrd="0" presId="urn:microsoft.com/office/officeart/2005/8/layout/hProcess9"/>
    <dgm:cxn modelId="{4A7B0771-6680-4285-AEF8-D45B12AC1559}" type="presOf" srcId="{60BDF934-1246-4F50-B3E9-24919C04B7AF}" destId="{F2DD4311-89D6-4FDA-B8F8-0C86CA857399}" srcOrd="0" destOrd="0" presId="urn:microsoft.com/office/officeart/2005/8/layout/hProcess9"/>
    <dgm:cxn modelId="{22B09D72-0259-4845-AD21-F53BD56DB8C5}" type="presOf" srcId="{5E68BD91-0255-4443-A520-0618D51A4B6B}" destId="{3F0C8938-01B7-4CBD-8EE0-182EBC6CADB5}"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8EA994B1-D06D-468D-86E2-A016884D58E2}" type="presOf" srcId="{7620468D-9B48-492D-BD27-9966A728DAE1}" destId="{5BB331F7-EA66-4B02-9217-A98DFB4CA122}"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0C72C5F6-0F6F-4744-9862-EAC8CC979ECD}" srcId="{5E68BD91-0255-4443-A520-0618D51A4B6B}" destId="{7620468D-9B48-492D-BD27-9966A728DAE1}" srcOrd="4" destOrd="0" parTransId="{3DDB2E1D-3B21-4D86-A61A-0A5917DBF121}" sibTransId="{676136D5-F7E0-48E8-BCA9-19898A185448}"/>
    <dgm:cxn modelId="{370907ED-C42E-461E-8FF1-F0FC1F66156F}" type="presParOf" srcId="{3F0C8938-01B7-4CBD-8EE0-182EBC6CADB5}" destId="{EFDD00B6-439C-45CF-81B3-1A031AB32D32}" srcOrd="0" destOrd="0" presId="urn:microsoft.com/office/officeart/2005/8/layout/hProcess9"/>
    <dgm:cxn modelId="{2811ACD7-26D4-4CDD-903B-E185A8DE493E}" type="presParOf" srcId="{3F0C8938-01B7-4CBD-8EE0-182EBC6CADB5}" destId="{79D19EEF-4644-427F-82D7-6613E38476AD}" srcOrd="1" destOrd="0" presId="urn:microsoft.com/office/officeart/2005/8/layout/hProcess9"/>
    <dgm:cxn modelId="{EDACF57A-2F4F-4171-8BBD-EAECAB11034B}" type="presParOf" srcId="{79D19EEF-4644-427F-82D7-6613E38476AD}" destId="{F2866E3E-2D22-4AF0-A954-B83D0E2C3C18}" srcOrd="0" destOrd="0" presId="urn:microsoft.com/office/officeart/2005/8/layout/hProcess9"/>
    <dgm:cxn modelId="{55923D2F-03F5-4BBD-8EF7-89EEEF9034AD}" type="presParOf" srcId="{79D19EEF-4644-427F-82D7-6613E38476AD}" destId="{BBFD10ED-6E4A-4C4A-8854-9CD73A16D677}" srcOrd="1" destOrd="0" presId="urn:microsoft.com/office/officeart/2005/8/layout/hProcess9"/>
    <dgm:cxn modelId="{3350930C-C511-40C3-8695-570F29816B4E}" type="presParOf" srcId="{79D19EEF-4644-427F-82D7-6613E38476AD}" destId="{5D3838BE-43AA-4F41-A65B-72EB5A0C523B}" srcOrd="2" destOrd="0" presId="urn:microsoft.com/office/officeart/2005/8/layout/hProcess9"/>
    <dgm:cxn modelId="{D2B05489-325F-49FB-BBA2-CC95C3069A0C}" type="presParOf" srcId="{79D19EEF-4644-427F-82D7-6613E38476AD}" destId="{79B12A87-2607-4006-A65F-3824520FC3CF}" srcOrd="3" destOrd="0" presId="urn:microsoft.com/office/officeart/2005/8/layout/hProcess9"/>
    <dgm:cxn modelId="{3978A51C-E146-48A2-BE0F-2E1A0CBD5DA2}" type="presParOf" srcId="{79D19EEF-4644-427F-82D7-6613E38476AD}" destId="{F2DD4311-89D6-4FDA-B8F8-0C86CA857399}" srcOrd="4" destOrd="0" presId="urn:microsoft.com/office/officeart/2005/8/layout/hProcess9"/>
    <dgm:cxn modelId="{704A8B04-E637-4C66-95BF-FAEF37EE35B0}" type="presParOf" srcId="{79D19EEF-4644-427F-82D7-6613E38476AD}" destId="{0C55BB34-C779-4C45-A4AA-97E6A3421FF9}" srcOrd="5" destOrd="0" presId="urn:microsoft.com/office/officeart/2005/8/layout/hProcess9"/>
    <dgm:cxn modelId="{566B1106-924F-4369-B6CB-8668520822C1}" type="presParOf" srcId="{79D19EEF-4644-427F-82D7-6613E38476AD}" destId="{8A76EAA9-1877-448B-9C6A-2D9F13F150DA}" srcOrd="6" destOrd="0" presId="urn:microsoft.com/office/officeart/2005/8/layout/hProcess9"/>
    <dgm:cxn modelId="{FD30EBE9-E5B2-4DC3-B721-8530431F0C36}" type="presParOf" srcId="{79D19EEF-4644-427F-82D7-6613E38476AD}" destId="{69D10AE8-E6F9-4BF6-8592-7B69DEAD2233}" srcOrd="7" destOrd="0" presId="urn:microsoft.com/office/officeart/2005/8/layout/hProcess9"/>
    <dgm:cxn modelId="{1BC043FB-2AE4-4FDB-9381-42B0088466FC}"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FFC00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8B647C1F-B6CA-41F2-9E45-10E29499720A}" type="presOf" srcId="{7620468D-9B48-492D-BD27-9966A728DAE1}" destId="{5BB331F7-EA66-4B02-9217-A98DFB4CA122}" srcOrd="0" destOrd="0" presId="urn:microsoft.com/office/officeart/2005/8/layout/hProcess9"/>
    <dgm:cxn modelId="{ADCC5332-FE34-4229-8C1B-4D6D01DE2F77}" type="presOf" srcId="{80AB6B90-FE92-4221-92CC-4993EA4EDB0E}" destId="{8A76EAA9-1877-448B-9C6A-2D9F13F150DA}" srcOrd="0" destOrd="0" presId="urn:microsoft.com/office/officeart/2005/8/layout/hProcess9"/>
    <dgm:cxn modelId="{19EB9A63-16EC-4A2E-8501-92709A2CD589}" type="presOf" srcId="{F834B7B0-E443-4B71-8B50-CA7B6CB4585C}" destId="{5D3838BE-43AA-4F41-A65B-72EB5A0C523B}"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73C7DAB3-D62D-49F9-8DB3-AE83041EF9FF}" type="presOf" srcId="{60BDF934-1246-4F50-B3E9-24919C04B7AF}" destId="{F2DD4311-89D6-4FDA-B8F8-0C86CA857399}"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F5F500D6-DF62-4475-A8EF-29888DE8F186}" type="presOf" srcId="{85929B3C-319A-4152-A78D-CF47D635F1FF}" destId="{F2866E3E-2D22-4AF0-A954-B83D0E2C3C18}"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C431F4FE-9B9E-476E-9708-CD2861FB1544}" type="presOf" srcId="{5E68BD91-0255-4443-A520-0618D51A4B6B}" destId="{3F0C8938-01B7-4CBD-8EE0-182EBC6CADB5}" srcOrd="0" destOrd="0" presId="urn:microsoft.com/office/officeart/2005/8/layout/hProcess9"/>
    <dgm:cxn modelId="{7AD58C0A-294F-4A69-8B7F-3208AC5CB63D}" type="presParOf" srcId="{3F0C8938-01B7-4CBD-8EE0-182EBC6CADB5}" destId="{EFDD00B6-439C-45CF-81B3-1A031AB32D32}" srcOrd="0" destOrd="0" presId="urn:microsoft.com/office/officeart/2005/8/layout/hProcess9"/>
    <dgm:cxn modelId="{BB2C1B9E-54B0-4759-9D4D-8DF244F76310}" type="presParOf" srcId="{3F0C8938-01B7-4CBD-8EE0-182EBC6CADB5}" destId="{79D19EEF-4644-427F-82D7-6613E38476AD}" srcOrd="1" destOrd="0" presId="urn:microsoft.com/office/officeart/2005/8/layout/hProcess9"/>
    <dgm:cxn modelId="{41CBC832-B14F-4382-8EEF-0414323DD6EA}" type="presParOf" srcId="{79D19EEF-4644-427F-82D7-6613E38476AD}" destId="{F2866E3E-2D22-4AF0-A954-B83D0E2C3C18}" srcOrd="0" destOrd="0" presId="urn:microsoft.com/office/officeart/2005/8/layout/hProcess9"/>
    <dgm:cxn modelId="{F4A402CF-49E4-4658-AA36-4D3A45416AC6}" type="presParOf" srcId="{79D19EEF-4644-427F-82D7-6613E38476AD}" destId="{BBFD10ED-6E4A-4C4A-8854-9CD73A16D677}" srcOrd="1" destOrd="0" presId="urn:microsoft.com/office/officeart/2005/8/layout/hProcess9"/>
    <dgm:cxn modelId="{AA20830B-26FC-41BD-B981-27D26532501D}" type="presParOf" srcId="{79D19EEF-4644-427F-82D7-6613E38476AD}" destId="{5D3838BE-43AA-4F41-A65B-72EB5A0C523B}" srcOrd="2" destOrd="0" presId="urn:microsoft.com/office/officeart/2005/8/layout/hProcess9"/>
    <dgm:cxn modelId="{471ADDEC-0518-4D89-BD9D-5F11C96A9C9F}" type="presParOf" srcId="{79D19EEF-4644-427F-82D7-6613E38476AD}" destId="{79B12A87-2607-4006-A65F-3824520FC3CF}" srcOrd="3" destOrd="0" presId="urn:microsoft.com/office/officeart/2005/8/layout/hProcess9"/>
    <dgm:cxn modelId="{07B50950-7DE1-4E73-AC52-C50FC4089F26}" type="presParOf" srcId="{79D19EEF-4644-427F-82D7-6613E38476AD}" destId="{F2DD4311-89D6-4FDA-B8F8-0C86CA857399}" srcOrd="4" destOrd="0" presId="urn:microsoft.com/office/officeart/2005/8/layout/hProcess9"/>
    <dgm:cxn modelId="{ED345BB6-3B3D-4164-890D-BA1DBCECC2D6}" type="presParOf" srcId="{79D19EEF-4644-427F-82D7-6613E38476AD}" destId="{0C55BB34-C779-4C45-A4AA-97E6A3421FF9}" srcOrd="5" destOrd="0" presId="urn:microsoft.com/office/officeart/2005/8/layout/hProcess9"/>
    <dgm:cxn modelId="{6F081796-BCAC-4AD0-BF8E-9DB006976405}" type="presParOf" srcId="{79D19EEF-4644-427F-82D7-6613E38476AD}" destId="{8A76EAA9-1877-448B-9C6A-2D9F13F150DA}" srcOrd="6" destOrd="0" presId="urn:microsoft.com/office/officeart/2005/8/layout/hProcess9"/>
    <dgm:cxn modelId="{8551ECE7-E042-4ED0-9F51-1E0270C7B67E}" type="presParOf" srcId="{79D19EEF-4644-427F-82D7-6613E38476AD}" destId="{69D10AE8-E6F9-4BF6-8592-7B69DEAD2233}" srcOrd="7" destOrd="0" presId="urn:microsoft.com/office/officeart/2005/8/layout/hProcess9"/>
    <dgm:cxn modelId="{DAE39625-DF68-49E8-B6F1-065D2FF7FDBE}"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FFC00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8B647C1F-B6CA-41F2-9E45-10E29499720A}" type="presOf" srcId="{7620468D-9B48-492D-BD27-9966A728DAE1}" destId="{5BB331F7-EA66-4B02-9217-A98DFB4CA122}" srcOrd="0" destOrd="0" presId="urn:microsoft.com/office/officeart/2005/8/layout/hProcess9"/>
    <dgm:cxn modelId="{ADCC5332-FE34-4229-8C1B-4D6D01DE2F77}" type="presOf" srcId="{80AB6B90-FE92-4221-92CC-4993EA4EDB0E}" destId="{8A76EAA9-1877-448B-9C6A-2D9F13F150DA}" srcOrd="0" destOrd="0" presId="urn:microsoft.com/office/officeart/2005/8/layout/hProcess9"/>
    <dgm:cxn modelId="{19EB9A63-16EC-4A2E-8501-92709A2CD589}" type="presOf" srcId="{F834B7B0-E443-4B71-8B50-CA7B6CB4585C}" destId="{5D3838BE-43AA-4F41-A65B-72EB5A0C523B}"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73C7DAB3-D62D-49F9-8DB3-AE83041EF9FF}" type="presOf" srcId="{60BDF934-1246-4F50-B3E9-24919C04B7AF}" destId="{F2DD4311-89D6-4FDA-B8F8-0C86CA857399}"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F5F500D6-DF62-4475-A8EF-29888DE8F186}" type="presOf" srcId="{85929B3C-319A-4152-A78D-CF47D635F1FF}" destId="{F2866E3E-2D22-4AF0-A954-B83D0E2C3C18}"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C431F4FE-9B9E-476E-9708-CD2861FB1544}" type="presOf" srcId="{5E68BD91-0255-4443-A520-0618D51A4B6B}" destId="{3F0C8938-01B7-4CBD-8EE0-182EBC6CADB5}" srcOrd="0" destOrd="0" presId="urn:microsoft.com/office/officeart/2005/8/layout/hProcess9"/>
    <dgm:cxn modelId="{7AD58C0A-294F-4A69-8B7F-3208AC5CB63D}" type="presParOf" srcId="{3F0C8938-01B7-4CBD-8EE0-182EBC6CADB5}" destId="{EFDD00B6-439C-45CF-81B3-1A031AB32D32}" srcOrd="0" destOrd="0" presId="urn:microsoft.com/office/officeart/2005/8/layout/hProcess9"/>
    <dgm:cxn modelId="{BB2C1B9E-54B0-4759-9D4D-8DF244F76310}" type="presParOf" srcId="{3F0C8938-01B7-4CBD-8EE0-182EBC6CADB5}" destId="{79D19EEF-4644-427F-82D7-6613E38476AD}" srcOrd="1" destOrd="0" presId="urn:microsoft.com/office/officeart/2005/8/layout/hProcess9"/>
    <dgm:cxn modelId="{41CBC832-B14F-4382-8EEF-0414323DD6EA}" type="presParOf" srcId="{79D19EEF-4644-427F-82D7-6613E38476AD}" destId="{F2866E3E-2D22-4AF0-A954-B83D0E2C3C18}" srcOrd="0" destOrd="0" presId="urn:microsoft.com/office/officeart/2005/8/layout/hProcess9"/>
    <dgm:cxn modelId="{F4A402CF-49E4-4658-AA36-4D3A45416AC6}" type="presParOf" srcId="{79D19EEF-4644-427F-82D7-6613E38476AD}" destId="{BBFD10ED-6E4A-4C4A-8854-9CD73A16D677}" srcOrd="1" destOrd="0" presId="urn:microsoft.com/office/officeart/2005/8/layout/hProcess9"/>
    <dgm:cxn modelId="{AA20830B-26FC-41BD-B981-27D26532501D}" type="presParOf" srcId="{79D19EEF-4644-427F-82D7-6613E38476AD}" destId="{5D3838BE-43AA-4F41-A65B-72EB5A0C523B}" srcOrd="2" destOrd="0" presId="urn:microsoft.com/office/officeart/2005/8/layout/hProcess9"/>
    <dgm:cxn modelId="{471ADDEC-0518-4D89-BD9D-5F11C96A9C9F}" type="presParOf" srcId="{79D19EEF-4644-427F-82D7-6613E38476AD}" destId="{79B12A87-2607-4006-A65F-3824520FC3CF}" srcOrd="3" destOrd="0" presId="urn:microsoft.com/office/officeart/2005/8/layout/hProcess9"/>
    <dgm:cxn modelId="{07B50950-7DE1-4E73-AC52-C50FC4089F26}" type="presParOf" srcId="{79D19EEF-4644-427F-82D7-6613E38476AD}" destId="{F2DD4311-89D6-4FDA-B8F8-0C86CA857399}" srcOrd="4" destOrd="0" presId="urn:microsoft.com/office/officeart/2005/8/layout/hProcess9"/>
    <dgm:cxn modelId="{ED345BB6-3B3D-4164-890D-BA1DBCECC2D6}" type="presParOf" srcId="{79D19EEF-4644-427F-82D7-6613E38476AD}" destId="{0C55BB34-C779-4C45-A4AA-97E6A3421FF9}" srcOrd="5" destOrd="0" presId="urn:microsoft.com/office/officeart/2005/8/layout/hProcess9"/>
    <dgm:cxn modelId="{6F081796-BCAC-4AD0-BF8E-9DB006976405}" type="presParOf" srcId="{79D19EEF-4644-427F-82D7-6613E38476AD}" destId="{8A76EAA9-1877-448B-9C6A-2D9F13F150DA}" srcOrd="6" destOrd="0" presId="urn:microsoft.com/office/officeart/2005/8/layout/hProcess9"/>
    <dgm:cxn modelId="{8551ECE7-E042-4ED0-9F51-1E0270C7B67E}" type="presParOf" srcId="{79D19EEF-4644-427F-82D7-6613E38476AD}" destId="{69D10AE8-E6F9-4BF6-8592-7B69DEAD2233}" srcOrd="7" destOrd="0" presId="urn:microsoft.com/office/officeart/2005/8/layout/hProcess9"/>
    <dgm:cxn modelId="{DAE39625-DF68-49E8-B6F1-065D2FF7FDBE}"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FFC00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A121BD2F-B46C-47E8-9E96-21B16E5612A4}" type="presOf" srcId="{7620468D-9B48-492D-BD27-9966A728DAE1}" destId="{5BB331F7-EA66-4B02-9217-A98DFB4CA122}" srcOrd="0" destOrd="0" presId="urn:microsoft.com/office/officeart/2005/8/layout/hProcess9"/>
    <dgm:cxn modelId="{955CE85D-DCA2-4340-91E4-7AAD27D6B55D}" type="presOf" srcId="{80AB6B90-FE92-4221-92CC-4993EA4EDB0E}" destId="{8A76EAA9-1877-448B-9C6A-2D9F13F150DA}" srcOrd="0" destOrd="0" presId="urn:microsoft.com/office/officeart/2005/8/layout/hProcess9"/>
    <dgm:cxn modelId="{1C21CD4D-F442-4310-8C38-7AF72B0E5C7C}" type="presOf" srcId="{5E68BD91-0255-4443-A520-0618D51A4B6B}" destId="{3F0C8938-01B7-4CBD-8EE0-182EBC6CADB5}"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454A287F-CDC7-43C3-8216-F2D883FC5CEB}" type="presOf" srcId="{60BDF934-1246-4F50-B3E9-24919C04B7AF}" destId="{F2DD4311-89D6-4FDA-B8F8-0C86CA857399}" srcOrd="0" destOrd="0" presId="urn:microsoft.com/office/officeart/2005/8/layout/hProcess9"/>
    <dgm:cxn modelId="{2C80C291-1C9B-4D8A-9273-2DC15771E9C3}" srcId="{5E68BD91-0255-4443-A520-0618D51A4B6B}" destId="{80AB6B90-FE92-4221-92CC-4993EA4EDB0E}" srcOrd="3" destOrd="0" parTransId="{BEABBA2E-E6A5-4DA5-82B6-60C97D6BB18D}" sibTransId="{0EE60003-5212-4974-B701-1209498B71ED}"/>
    <dgm:cxn modelId="{EAAD5992-9261-4019-8295-EEE862B38651}" type="presOf" srcId="{F834B7B0-E443-4B71-8B50-CA7B6CB4585C}" destId="{5D3838BE-43AA-4F41-A65B-72EB5A0C523B}" srcOrd="0" destOrd="0" presId="urn:microsoft.com/office/officeart/2005/8/layout/hProcess9"/>
    <dgm:cxn modelId="{C27ECAA3-7A6F-43BB-86D6-4FFAF6DCD0D3}" srcId="{5E68BD91-0255-4443-A520-0618D51A4B6B}" destId="{60BDF934-1246-4F50-B3E9-24919C04B7AF}" srcOrd="2" destOrd="0" parTransId="{31AFBDED-8C27-4BC2-BD27-FA5CCA94D69C}" sibTransId="{ED590853-D9AE-4F3C-8128-D8900A001DC0}"/>
    <dgm:cxn modelId="{DF1F98BD-28D7-4A4E-8108-3AB4A85A41EC}" srcId="{5E68BD91-0255-4443-A520-0618D51A4B6B}" destId="{F834B7B0-E443-4B71-8B50-CA7B6CB4585C}" srcOrd="1" destOrd="0" parTransId="{D8E8E2D2-A9EA-4A3A-88C0-2F18D215A47D}" sibTransId="{95B9DD1A-BEDE-4269-A1F0-73C4D3143C91}"/>
    <dgm:cxn modelId="{0C72C5F6-0F6F-4744-9862-EAC8CC979ECD}" srcId="{5E68BD91-0255-4443-A520-0618D51A4B6B}" destId="{7620468D-9B48-492D-BD27-9966A728DAE1}" srcOrd="4" destOrd="0" parTransId="{3DDB2E1D-3B21-4D86-A61A-0A5917DBF121}" sibTransId="{676136D5-F7E0-48E8-BCA9-19898A185448}"/>
    <dgm:cxn modelId="{CD412BF8-9BBB-48E9-8178-A6398CAA926E}" type="presOf" srcId="{85929B3C-319A-4152-A78D-CF47D635F1FF}" destId="{F2866E3E-2D22-4AF0-A954-B83D0E2C3C18}" srcOrd="0" destOrd="0" presId="urn:microsoft.com/office/officeart/2005/8/layout/hProcess9"/>
    <dgm:cxn modelId="{31649373-40F5-407F-AFD7-15D233C76127}" type="presParOf" srcId="{3F0C8938-01B7-4CBD-8EE0-182EBC6CADB5}" destId="{EFDD00B6-439C-45CF-81B3-1A031AB32D32}" srcOrd="0" destOrd="0" presId="urn:microsoft.com/office/officeart/2005/8/layout/hProcess9"/>
    <dgm:cxn modelId="{47E9ADDE-3B36-4464-B22E-694EE1C1DF65}" type="presParOf" srcId="{3F0C8938-01B7-4CBD-8EE0-182EBC6CADB5}" destId="{79D19EEF-4644-427F-82D7-6613E38476AD}" srcOrd="1" destOrd="0" presId="urn:microsoft.com/office/officeart/2005/8/layout/hProcess9"/>
    <dgm:cxn modelId="{3B245DC0-6662-4A61-9DB5-E9C16F01BC0C}" type="presParOf" srcId="{79D19EEF-4644-427F-82D7-6613E38476AD}" destId="{F2866E3E-2D22-4AF0-A954-B83D0E2C3C18}" srcOrd="0" destOrd="0" presId="urn:microsoft.com/office/officeart/2005/8/layout/hProcess9"/>
    <dgm:cxn modelId="{1EAAB952-4AA3-423A-BE3E-E036703F5A11}" type="presParOf" srcId="{79D19EEF-4644-427F-82D7-6613E38476AD}" destId="{BBFD10ED-6E4A-4C4A-8854-9CD73A16D677}" srcOrd="1" destOrd="0" presId="urn:microsoft.com/office/officeart/2005/8/layout/hProcess9"/>
    <dgm:cxn modelId="{DB1B05D1-E142-4A49-96C7-78FFCA00D543}" type="presParOf" srcId="{79D19EEF-4644-427F-82D7-6613E38476AD}" destId="{5D3838BE-43AA-4F41-A65B-72EB5A0C523B}" srcOrd="2" destOrd="0" presId="urn:microsoft.com/office/officeart/2005/8/layout/hProcess9"/>
    <dgm:cxn modelId="{7FAEBCE6-5159-4EFE-BDDB-4C44DE03C6B2}" type="presParOf" srcId="{79D19EEF-4644-427F-82D7-6613E38476AD}" destId="{79B12A87-2607-4006-A65F-3824520FC3CF}" srcOrd="3" destOrd="0" presId="urn:microsoft.com/office/officeart/2005/8/layout/hProcess9"/>
    <dgm:cxn modelId="{119B2A86-C560-4BC1-8A5F-63320E770822}" type="presParOf" srcId="{79D19EEF-4644-427F-82D7-6613E38476AD}" destId="{F2DD4311-89D6-4FDA-B8F8-0C86CA857399}" srcOrd="4" destOrd="0" presId="urn:microsoft.com/office/officeart/2005/8/layout/hProcess9"/>
    <dgm:cxn modelId="{5669A846-1165-4E73-8D7E-E8A951C83C4B}" type="presParOf" srcId="{79D19EEF-4644-427F-82D7-6613E38476AD}" destId="{0C55BB34-C779-4C45-A4AA-97E6A3421FF9}" srcOrd="5" destOrd="0" presId="urn:microsoft.com/office/officeart/2005/8/layout/hProcess9"/>
    <dgm:cxn modelId="{AA611BC4-DAD8-4057-AF6B-5512A7939888}" type="presParOf" srcId="{79D19EEF-4644-427F-82D7-6613E38476AD}" destId="{8A76EAA9-1877-448B-9C6A-2D9F13F150DA}" srcOrd="6" destOrd="0" presId="urn:microsoft.com/office/officeart/2005/8/layout/hProcess9"/>
    <dgm:cxn modelId="{C28EBCD7-CA7B-4067-8D9C-9F84E195D5B6}" type="presParOf" srcId="{79D19EEF-4644-427F-82D7-6613E38476AD}" destId="{69D10AE8-E6F9-4BF6-8592-7B69DEAD2233}" srcOrd="7" destOrd="0" presId="urn:microsoft.com/office/officeart/2005/8/layout/hProcess9"/>
    <dgm:cxn modelId="{F237E8E2-2209-4E5B-9B08-CC1046E73030}"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custT="1"/>
      <dgm:spPr>
        <a:solidFill>
          <a:srgbClr val="0070C0"/>
        </a:solidFill>
      </dgm:spPr>
      <dgm:t>
        <a:bodyPr/>
        <a:lstStyle/>
        <a:p>
          <a:pPr algn="l"/>
          <a:r>
            <a:rPr lang="nl-NL" sz="1200" dirty="0">
              <a:latin typeface="Verdana" panose="020B0604030504040204" pitchFamily="34" charset="0"/>
              <a:ea typeface="Verdana" panose="020B0604030504040204" pitchFamily="34" charset="0"/>
              <a:cs typeface="Verdana" panose="020B0604030504040204" pitchFamily="34" charset="0"/>
            </a:rPr>
            <a:t>samenwerkruimte, contactpersonen, toegangspassen,  melding storingen, bijeenkomsten, opstartvergadering</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F834B7B0-E443-4B71-8B50-CA7B6CB4585C}">
      <dgm:prSet phldrT="[Tekst]" custT="1"/>
      <dgm:spPr>
        <a:solidFill>
          <a:srgbClr val="0070C0"/>
        </a:solidFill>
      </dgm:spPr>
      <dgm:t>
        <a:bodyPr/>
        <a:lstStyle/>
        <a:p>
          <a:pPr algn="l"/>
          <a:r>
            <a:rPr lang="nl-NL" sz="1200" u="sng" dirty="0">
              <a:latin typeface="Verdana" panose="020B0604030504040204" pitchFamily="34" charset="0"/>
              <a:ea typeface="Verdana" panose="020B0604030504040204" pitchFamily="34" charset="0"/>
              <a:cs typeface="Verdana" panose="020B0604030504040204" pitchFamily="34" charset="0"/>
            </a:rPr>
            <a:t>2024</a:t>
          </a:r>
          <a:r>
            <a:rPr lang="nl-NL" sz="1200" dirty="0">
              <a:latin typeface="Verdana" panose="020B0604030504040204" pitchFamily="34" charset="0"/>
              <a:ea typeface="Verdana" panose="020B0604030504040204" pitchFamily="34" charset="0"/>
              <a:cs typeface="Verdana" panose="020B0604030504040204" pitchFamily="34" charset="0"/>
            </a:rPr>
            <a:t>: storingen, NPO en </a:t>
          </a:r>
          <a:r>
            <a:rPr lang="nl-NL" sz="1200" dirty="0" err="1">
              <a:latin typeface="Verdana" panose="020B0604030504040204" pitchFamily="34" charset="0"/>
              <a:ea typeface="Verdana" panose="020B0604030504040204" pitchFamily="34" charset="0"/>
              <a:cs typeface="Verdana" panose="020B0604030504040204" pitchFamily="34" charset="0"/>
            </a:rPr>
            <a:t>preventiefonderhoud</a:t>
          </a:r>
          <a:r>
            <a:rPr lang="nl-NL" sz="1200" dirty="0">
              <a:latin typeface="Verdana" panose="020B0604030504040204" pitchFamily="34" charset="0"/>
              <a:ea typeface="Verdana" panose="020B0604030504040204" pitchFamily="34" charset="0"/>
              <a:cs typeface="Verdana" panose="020B0604030504040204" pitchFamily="34" charset="0"/>
            </a:rPr>
            <a:t> Implementatie</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8982"/>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2" custScaleX="109976"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2">
        <dgm:presLayoutVars>
          <dgm:bulletEnabled val="1"/>
        </dgm:presLayoutVars>
      </dgm:prSet>
      <dgm:spPr/>
    </dgm:pt>
  </dgm:ptLst>
  <dgm:cxnLst>
    <dgm:cxn modelId="{661E6B1F-D80F-4006-8AFD-6300DE510D26}" type="presOf" srcId="{F834B7B0-E443-4B71-8B50-CA7B6CB4585C}" destId="{5D3838BE-43AA-4F41-A65B-72EB5A0C523B}" srcOrd="0" destOrd="0" presId="urn:microsoft.com/office/officeart/2005/8/layout/hProcess9"/>
    <dgm:cxn modelId="{AA7D3230-A0E1-4B74-B104-F0D926A47FE6}" type="presOf" srcId="{85929B3C-319A-4152-A78D-CF47D635F1FF}" destId="{F2866E3E-2D22-4AF0-A954-B83D0E2C3C18}" srcOrd="0" destOrd="0" presId="urn:microsoft.com/office/officeart/2005/8/layout/hProcess9"/>
    <dgm:cxn modelId="{22B09D72-0259-4845-AD21-F53BD56DB8C5}" type="presOf" srcId="{5E68BD91-0255-4443-A520-0618D51A4B6B}" destId="{3F0C8938-01B7-4CBD-8EE0-182EBC6CADB5}"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DF1F98BD-28D7-4A4E-8108-3AB4A85A41EC}" srcId="{5E68BD91-0255-4443-A520-0618D51A4B6B}" destId="{F834B7B0-E443-4B71-8B50-CA7B6CB4585C}" srcOrd="1" destOrd="0" parTransId="{D8E8E2D2-A9EA-4A3A-88C0-2F18D215A47D}" sibTransId="{95B9DD1A-BEDE-4269-A1F0-73C4D3143C91}"/>
    <dgm:cxn modelId="{370907ED-C42E-461E-8FF1-F0FC1F66156F}" type="presParOf" srcId="{3F0C8938-01B7-4CBD-8EE0-182EBC6CADB5}" destId="{EFDD00B6-439C-45CF-81B3-1A031AB32D32}" srcOrd="0" destOrd="0" presId="urn:microsoft.com/office/officeart/2005/8/layout/hProcess9"/>
    <dgm:cxn modelId="{2811ACD7-26D4-4CDD-903B-E185A8DE493E}" type="presParOf" srcId="{3F0C8938-01B7-4CBD-8EE0-182EBC6CADB5}" destId="{79D19EEF-4644-427F-82D7-6613E38476AD}" srcOrd="1" destOrd="0" presId="urn:microsoft.com/office/officeart/2005/8/layout/hProcess9"/>
    <dgm:cxn modelId="{EDACF57A-2F4F-4171-8BBD-EAECAB11034B}" type="presParOf" srcId="{79D19EEF-4644-427F-82D7-6613E38476AD}" destId="{F2866E3E-2D22-4AF0-A954-B83D0E2C3C18}" srcOrd="0" destOrd="0" presId="urn:microsoft.com/office/officeart/2005/8/layout/hProcess9"/>
    <dgm:cxn modelId="{55923D2F-03F5-4BBD-8EF7-89EEEF9034AD}" type="presParOf" srcId="{79D19EEF-4644-427F-82D7-6613E38476AD}" destId="{BBFD10ED-6E4A-4C4A-8854-9CD73A16D677}" srcOrd="1" destOrd="0" presId="urn:microsoft.com/office/officeart/2005/8/layout/hProcess9"/>
    <dgm:cxn modelId="{3350930C-C511-40C3-8695-570F29816B4E}" type="presParOf" srcId="{79D19EEF-4644-427F-82D7-6613E38476AD}" destId="{5D3838BE-43AA-4F41-A65B-72EB5A0C523B}"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FFC00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F472B205-BD50-410B-A0F1-01FE033C530F}" type="presOf" srcId="{60BDF934-1246-4F50-B3E9-24919C04B7AF}" destId="{F2DD4311-89D6-4FDA-B8F8-0C86CA857399}" srcOrd="0" destOrd="0" presId="urn:microsoft.com/office/officeart/2005/8/layout/hProcess9"/>
    <dgm:cxn modelId="{7704454C-2FE7-481B-8CD0-EAEF6299BABB}" type="presOf" srcId="{80AB6B90-FE92-4221-92CC-4993EA4EDB0E}" destId="{8A76EAA9-1877-448B-9C6A-2D9F13F150DA}"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DF194595-575C-4837-863A-6FD5867DA76E}" type="presOf" srcId="{F834B7B0-E443-4B71-8B50-CA7B6CB4585C}" destId="{5D3838BE-43AA-4F41-A65B-72EB5A0C523B}" srcOrd="0" destOrd="0" presId="urn:microsoft.com/office/officeart/2005/8/layout/hProcess9"/>
    <dgm:cxn modelId="{C27ECAA3-7A6F-43BB-86D6-4FFAF6DCD0D3}" srcId="{5E68BD91-0255-4443-A520-0618D51A4B6B}" destId="{60BDF934-1246-4F50-B3E9-24919C04B7AF}" srcOrd="2" destOrd="0" parTransId="{31AFBDED-8C27-4BC2-BD27-FA5CCA94D69C}" sibTransId="{ED590853-D9AE-4F3C-8128-D8900A001DC0}"/>
    <dgm:cxn modelId="{B0BE1FB0-1765-4925-A128-7B2BA647B74A}" type="presOf" srcId="{85929B3C-319A-4152-A78D-CF47D635F1FF}" destId="{F2866E3E-2D22-4AF0-A954-B83D0E2C3C18}"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C05DE1CB-E4AF-4734-BD10-5AF8BC829D96}" type="presOf" srcId="{5E68BD91-0255-4443-A520-0618D51A4B6B}" destId="{3F0C8938-01B7-4CBD-8EE0-182EBC6CADB5}" srcOrd="0" destOrd="0" presId="urn:microsoft.com/office/officeart/2005/8/layout/hProcess9"/>
    <dgm:cxn modelId="{6B0375EE-A1F2-4FFB-9E7B-AFCD76D9077A}" type="presOf" srcId="{7620468D-9B48-492D-BD27-9966A728DAE1}" destId="{5BB331F7-EA66-4B02-9217-A98DFB4CA122}"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64D5E661-9DD4-4A13-BC6E-72ACA4D778B6}" type="presParOf" srcId="{3F0C8938-01B7-4CBD-8EE0-182EBC6CADB5}" destId="{EFDD00B6-439C-45CF-81B3-1A031AB32D32}" srcOrd="0" destOrd="0" presId="urn:microsoft.com/office/officeart/2005/8/layout/hProcess9"/>
    <dgm:cxn modelId="{B2C427E3-BB70-47C7-B1C7-B47566CC0C15}" type="presParOf" srcId="{3F0C8938-01B7-4CBD-8EE0-182EBC6CADB5}" destId="{79D19EEF-4644-427F-82D7-6613E38476AD}" srcOrd="1" destOrd="0" presId="urn:microsoft.com/office/officeart/2005/8/layout/hProcess9"/>
    <dgm:cxn modelId="{CF0AD37C-E058-4412-BA11-D920501B0910}" type="presParOf" srcId="{79D19EEF-4644-427F-82D7-6613E38476AD}" destId="{F2866E3E-2D22-4AF0-A954-B83D0E2C3C18}" srcOrd="0" destOrd="0" presId="urn:microsoft.com/office/officeart/2005/8/layout/hProcess9"/>
    <dgm:cxn modelId="{38448204-D4C9-48AF-AB49-1748C05352CA}" type="presParOf" srcId="{79D19EEF-4644-427F-82D7-6613E38476AD}" destId="{BBFD10ED-6E4A-4C4A-8854-9CD73A16D677}" srcOrd="1" destOrd="0" presId="urn:microsoft.com/office/officeart/2005/8/layout/hProcess9"/>
    <dgm:cxn modelId="{DDCA1E79-B012-425E-AF66-190763262FD3}" type="presParOf" srcId="{79D19EEF-4644-427F-82D7-6613E38476AD}" destId="{5D3838BE-43AA-4F41-A65B-72EB5A0C523B}" srcOrd="2" destOrd="0" presId="urn:microsoft.com/office/officeart/2005/8/layout/hProcess9"/>
    <dgm:cxn modelId="{2499FCF9-A6CD-4A0A-8AEB-F3618B4AA726}" type="presParOf" srcId="{79D19EEF-4644-427F-82D7-6613E38476AD}" destId="{79B12A87-2607-4006-A65F-3824520FC3CF}" srcOrd="3" destOrd="0" presId="urn:microsoft.com/office/officeart/2005/8/layout/hProcess9"/>
    <dgm:cxn modelId="{FE203322-C00B-4671-AE1D-A333294C3E78}" type="presParOf" srcId="{79D19EEF-4644-427F-82D7-6613E38476AD}" destId="{F2DD4311-89D6-4FDA-B8F8-0C86CA857399}" srcOrd="4" destOrd="0" presId="urn:microsoft.com/office/officeart/2005/8/layout/hProcess9"/>
    <dgm:cxn modelId="{D701A8F3-56E7-488F-9010-0FBBA8463368}" type="presParOf" srcId="{79D19EEF-4644-427F-82D7-6613E38476AD}" destId="{0C55BB34-C779-4C45-A4AA-97E6A3421FF9}" srcOrd="5" destOrd="0" presId="urn:microsoft.com/office/officeart/2005/8/layout/hProcess9"/>
    <dgm:cxn modelId="{D8E34706-F559-4FDC-BE3B-1368D078AB64}" type="presParOf" srcId="{79D19EEF-4644-427F-82D7-6613E38476AD}" destId="{8A76EAA9-1877-448B-9C6A-2D9F13F150DA}" srcOrd="6" destOrd="0" presId="urn:microsoft.com/office/officeart/2005/8/layout/hProcess9"/>
    <dgm:cxn modelId="{74528C30-7E42-4514-98E6-27DB8776DED0}" type="presParOf" srcId="{79D19EEF-4644-427F-82D7-6613E38476AD}" destId="{69D10AE8-E6F9-4BF6-8592-7B69DEAD2233}" srcOrd="7" destOrd="0" presId="urn:microsoft.com/office/officeart/2005/8/layout/hProcess9"/>
    <dgm:cxn modelId="{ED48D9A2-5FD4-47CC-A66D-C6E706A37676}"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FFC00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0A8F2821-C83F-432A-B484-CFBEA6F79BBC}" type="presOf" srcId="{85929B3C-319A-4152-A78D-CF47D635F1FF}" destId="{F2866E3E-2D22-4AF0-A954-B83D0E2C3C18}" srcOrd="0" destOrd="0" presId="urn:microsoft.com/office/officeart/2005/8/layout/hProcess9"/>
    <dgm:cxn modelId="{305B1538-C1AB-40EB-BEA5-50DFDEA0EB59}" type="presOf" srcId="{7620468D-9B48-492D-BD27-9966A728DAE1}" destId="{5BB331F7-EA66-4B02-9217-A98DFB4CA122}"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370FBA7D-5BE1-4375-8344-F300240E89C9}" type="presOf" srcId="{5E68BD91-0255-4443-A520-0618D51A4B6B}" destId="{3F0C8938-01B7-4CBD-8EE0-182EBC6CADB5}" srcOrd="0" destOrd="0" presId="urn:microsoft.com/office/officeart/2005/8/layout/hProcess9"/>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A0C9E0A9-5C83-4C26-8CF0-6FF0E47396BC}" type="presOf" srcId="{80AB6B90-FE92-4221-92CC-4993EA4EDB0E}" destId="{8A76EAA9-1877-448B-9C6A-2D9F13F150DA}" srcOrd="0" destOrd="0" presId="urn:microsoft.com/office/officeart/2005/8/layout/hProcess9"/>
    <dgm:cxn modelId="{6F8927B7-5AF0-439D-9FEC-71D89F9C8608}" type="presOf" srcId="{F834B7B0-E443-4B71-8B50-CA7B6CB4585C}" destId="{5D3838BE-43AA-4F41-A65B-72EB5A0C523B}"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7FAD19E6-C4B1-4A9A-9E06-30085A05626E}" type="presOf" srcId="{60BDF934-1246-4F50-B3E9-24919C04B7AF}" destId="{F2DD4311-89D6-4FDA-B8F8-0C86CA857399}"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C4C60F6A-BA6D-406C-A0F0-0767E375056E}" type="presParOf" srcId="{3F0C8938-01B7-4CBD-8EE0-182EBC6CADB5}" destId="{EFDD00B6-439C-45CF-81B3-1A031AB32D32}" srcOrd="0" destOrd="0" presId="urn:microsoft.com/office/officeart/2005/8/layout/hProcess9"/>
    <dgm:cxn modelId="{E33A6C1C-90ED-4501-BCED-1DF3A41990E7}" type="presParOf" srcId="{3F0C8938-01B7-4CBD-8EE0-182EBC6CADB5}" destId="{79D19EEF-4644-427F-82D7-6613E38476AD}" srcOrd="1" destOrd="0" presId="urn:microsoft.com/office/officeart/2005/8/layout/hProcess9"/>
    <dgm:cxn modelId="{88054185-C7E0-40A4-A191-BA5A76B9C084}" type="presParOf" srcId="{79D19EEF-4644-427F-82D7-6613E38476AD}" destId="{F2866E3E-2D22-4AF0-A954-B83D0E2C3C18}" srcOrd="0" destOrd="0" presId="urn:microsoft.com/office/officeart/2005/8/layout/hProcess9"/>
    <dgm:cxn modelId="{732A3FB8-2084-4917-8867-14664B7EA8EC}" type="presParOf" srcId="{79D19EEF-4644-427F-82D7-6613E38476AD}" destId="{BBFD10ED-6E4A-4C4A-8854-9CD73A16D677}" srcOrd="1" destOrd="0" presId="urn:microsoft.com/office/officeart/2005/8/layout/hProcess9"/>
    <dgm:cxn modelId="{FCEFC243-9763-48D8-86E4-67C203F42261}" type="presParOf" srcId="{79D19EEF-4644-427F-82D7-6613E38476AD}" destId="{5D3838BE-43AA-4F41-A65B-72EB5A0C523B}" srcOrd="2" destOrd="0" presId="urn:microsoft.com/office/officeart/2005/8/layout/hProcess9"/>
    <dgm:cxn modelId="{CDE99A22-313C-45FE-9BE3-0731A884EAFF}" type="presParOf" srcId="{79D19EEF-4644-427F-82D7-6613E38476AD}" destId="{79B12A87-2607-4006-A65F-3824520FC3CF}" srcOrd="3" destOrd="0" presId="urn:microsoft.com/office/officeart/2005/8/layout/hProcess9"/>
    <dgm:cxn modelId="{E2C7EF58-DF51-41FD-BB4E-F738E3972C80}" type="presParOf" srcId="{79D19EEF-4644-427F-82D7-6613E38476AD}" destId="{F2DD4311-89D6-4FDA-B8F8-0C86CA857399}" srcOrd="4" destOrd="0" presId="urn:microsoft.com/office/officeart/2005/8/layout/hProcess9"/>
    <dgm:cxn modelId="{06E3B156-89D5-4812-871B-3166991593BB}" type="presParOf" srcId="{79D19EEF-4644-427F-82D7-6613E38476AD}" destId="{0C55BB34-C779-4C45-A4AA-97E6A3421FF9}" srcOrd="5" destOrd="0" presId="urn:microsoft.com/office/officeart/2005/8/layout/hProcess9"/>
    <dgm:cxn modelId="{53C1368D-A4E1-46A1-B3CC-77A996B32C41}" type="presParOf" srcId="{79D19EEF-4644-427F-82D7-6613E38476AD}" destId="{8A76EAA9-1877-448B-9C6A-2D9F13F150DA}" srcOrd="6" destOrd="0" presId="urn:microsoft.com/office/officeart/2005/8/layout/hProcess9"/>
    <dgm:cxn modelId="{AB7BA5A9-42F3-4466-9001-9AC873002776}" type="presParOf" srcId="{79D19EEF-4644-427F-82D7-6613E38476AD}" destId="{69D10AE8-E6F9-4BF6-8592-7B69DEAD2233}" srcOrd="7" destOrd="0" presId="urn:microsoft.com/office/officeart/2005/8/layout/hProcess9"/>
    <dgm:cxn modelId="{FBDF0FD7-30B5-449E-B742-CDF2633F940C}"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FFC00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155FE82E-85C3-4094-93BB-C0C6C9D551E5}" type="presOf" srcId="{7620468D-9B48-492D-BD27-9966A728DAE1}" destId="{5BB331F7-EA66-4B02-9217-A98DFB4CA122}" srcOrd="0" destOrd="0" presId="urn:microsoft.com/office/officeart/2005/8/layout/hProcess9"/>
    <dgm:cxn modelId="{7F35482F-EB49-46B2-A897-A841D15A5D76}" type="presOf" srcId="{85929B3C-319A-4152-A78D-CF47D635F1FF}" destId="{F2866E3E-2D22-4AF0-A954-B83D0E2C3C18}"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0DD4379B-0D85-473A-B243-84EA221027F4}" type="presOf" srcId="{60BDF934-1246-4F50-B3E9-24919C04B7AF}" destId="{F2DD4311-89D6-4FDA-B8F8-0C86CA857399}" srcOrd="0" destOrd="0" presId="urn:microsoft.com/office/officeart/2005/8/layout/hProcess9"/>
    <dgm:cxn modelId="{C27ECAA3-7A6F-43BB-86D6-4FFAF6DCD0D3}" srcId="{5E68BD91-0255-4443-A520-0618D51A4B6B}" destId="{60BDF934-1246-4F50-B3E9-24919C04B7AF}" srcOrd="2" destOrd="0" parTransId="{31AFBDED-8C27-4BC2-BD27-FA5CCA94D69C}" sibTransId="{ED590853-D9AE-4F3C-8128-D8900A001DC0}"/>
    <dgm:cxn modelId="{DF1F98BD-28D7-4A4E-8108-3AB4A85A41EC}" srcId="{5E68BD91-0255-4443-A520-0618D51A4B6B}" destId="{F834B7B0-E443-4B71-8B50-CA7B6CB4585C}" srcOrd="1" destOrd="0" parTransId="{D8E8E2D2-A9EA-4A3A-88C0-2F18D215A47D}" sibTransId="{95B9DD1A-BEDE-4269-A1F0-73C4D3143C91}"/>
    <dgm:cxn modelId="{3491D2C0-C1DF-4660-9E27-F80365976D26}" type="presOf" srcId="{5E68BD91-0255-4443-A520-0618D51A4B6B}" destId="{3F0C8938-01B7-4CBD-8EE0-182EBC6CADB5}" srcOrd="0" destOrd="0" presId="urn:microsoft.com/office/officeart/2005/8/layout/hProcess9"/>
    <dgm:cxn modelId="{4BBEACEF-91EA-4BBD-9A5A-061237A44FE6}" type="presOf" srcId="{80AB6B90-FE92-4221-92CC-4993EA4EDB0E}" destId="{8A76EAA9-1877-448B-9C6A-2D9F13F150DA}"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CF057FFC-EA38-495B-881D-0B0D10916119}" type="presOf" srcId="{F834B7B0-E443-4B71-8B50-CA7B6CB4585C}" destId="{5D3838BE-43AA-4F41-A65B-72EB5A0C523B}" srcOrd="0" destOrd="0" presId="urn:microsoft.com/office/officeart/2005/8/layout/hProcess9"/>
    <dgm:cxn modelId="{53EBE36C-2895-4581-8B3B-BA361C12E472}" type="presParOf" srcId="{3F0C8938-01B7-4CBD-8EE0-182EBC6CADB5}" destId="{EFDD00B6-439C-45CF-81B3-1A031AB32D32}" srcOrd="0" destOrd="0" presId="urn:microsoft.com/office/officeart/2005/8/layout/hProcess9"/>
    <dgm:cxn modelId="{9643DC19-DAED-4562-856E-A0CE183D714E}" type="presParOf" srcId="{3F0C8938-01B7-4CBD-8EE0-182EBC6CADB5}" destId="{79D19EEF-4644-427F-82D7-6613E38476AD}" srcOrd="1" destOrd="0" presId="urn:microsoft.com/office/officeart/2005/8/layout/hProcess9"/>
    <dgm:cxn modelId="{B134C5A4-E1B9-4AF2-9D90-085009E4F21F}" type="presParOf" srcId="{79D19EEF-4644-427F-82D7-6613E38476AD}" destId="{F2866E3E-2D22-4AF0-A954-B83D0E2C3C18}" srcOrd="0" destOrd="0" presId="urn:microsoft.com/office/officeart/2005/8/layout/hProcess9"/>
    <dgm:cxn modelId="{38F00735-3B6C-465C-B7BF-205EC98004D9}" type="presParOf" srcId="{79D19EEF-4644-427F-82D7-6613E38476AD}" destId="{BBFD10ED-6E4A-4C4A-8854-9CD73A16D677}" srcOrd="1" destOrd="0" presId="urn:microsoft.com/office/officeart/2005/8/layout/hProcess9"/>
    <dgm:cxn modelId="{D029DEDD-E6E0-4F17-9C2F-9E5C17D1A8FC}" type="presParOf" srcId="{79D19EEF-4644-427F-82D7-6613E38476AD}" destId="{5D3838BE-43AA-4F41-A65B-72EB5A0C523B}" srcOrd="2" destOrd="0" presId="urn:microsoft.com/office/officeart/2005/8/layout/hProcess9"/>
    <dgm:cxn modelId="{079091C3-BD93-4BA4-9DA3-6D1EAAE2323B}" type="presParOf" srcId="{79D19EEF-4644-427F-82D7-6613E38476AD}" destId="{79B12A87-2607-4006-A65F-3824520FC3CF}" srcOrd="3" destOrd="0" presId="urn:microsoft.com/office/officeart/2005/8/layout/hProcess9"/>
    <dgm:cxn modelId="{54E1D575-E87E-4B12-9093-D7B442F76864}" type="presParOf" srcId="{79D19EEF-4644-427F-82D7-6613E38476AD}" destId="{F2DD4311-89D6-4FDA-B8F8-0C86CA857399}" srcOrd="4" destOrd="0" presId="urn:microsoft.com/office/officeart/2005/8/layout/hProcess9"/>
    <dgm:cxn modelId="{C8BC581C-1089-4E42-AC91-62BD4254C64D}" type="presParOf" srcId="{79D19EEF-4644-427F-82D7-6613E38476AD}" destId="{0C55BB34-C779-4C45-A4AA-97E6A3421FF9}" srcOrd="5" destOrd="0" presId="urn:microsoft.com/office/officeart/2005/8/layout/hProcess9"/>
    <dgm:cxn modelId="{035F3DFD-12B1-414F-AB6F-9974865FD830}" type="presParOf" srcId="{79D19EEF-4644-427F-82D7-6613E38476AD}" destId="{8A76EAA9-1877-448B-9C6A-2D9F13F150DA}" srcOrd="6" destOrd="0" presId="urn:microsoft.com/office/officeart/2005/8/layout/hProcess9"/>
    <dgm:cxn modelId="{938C7561-D477-4E0B-8383-0F8BD907AAC9}" type="presParOf" srcId="{79D19EEF-4644-427F-82D7-6613E38476AD}" destId="{69D10AE8-E6F9-4BF6-8592-7B69DEAD2233}" srcOrd="7" destOrd="0" presId="urn:microsoft.com/office/officeart/2005/8/layout/hProcess9"/>
    <dgm:cxn modelId="{6777D4D5-7C3F-4DD1-B547-489BD236AB5E}"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FFC00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0A8F2821-C83F-432A-B484-CFBEA6F79BBC}" type="presOf" srcId="{85929B3C-319A-4152-A78D-CF47D635F1FF}" destId="{F2866E3E-2D22-4AF0-A954-B83D0E2C3C18}" srcOrd="0" destOrd="0" presId="urn:microsoft.com/office/officeart/2005/8/layout/hProcess9"/>
    <dgm:cxn modelId="{305B1538-C1AB-40EB-BEA5-50DFDEA0EB59}" type="presOf" srcId="{7620468D-9B48-492D-BD27-9966A728DAE1}" destId="{5BB331F7-EA66-4B02-9217-A98DFB4CA122}"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370FBA7D-5BE1-4375-8344-F300240E89C9}" type="presOf" srcId="{5E68BD91-0255-4443-A520-0618D51A4B6B}" destId="{3F0C8938-01B7-4CBD-8EE0-182EBC6CADB5}" srcOrd="0" destOrd="0" presId="urn:microsoft.com/office/officeart/2005/8/layout/hProcess9"/>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A0C9E0A9-5C83-4C26-8CF0-6FF0E47396BC}" type="presOf" srcId="{80AB6B90-FE92-4221-92CC-4993EA4EDB0E}" destId="{8A76EAA9-1877-448B-9C6A-2D9F13F150DA}" srcOrd="0" destOrd="0" presId="urn:microsoft.com/office/officeart/2005/8/layout/hProcess9"/>
    <dgm:cxn modelId="{6F8927B7-5AF0-439D-9FEC-71D89F9C8608}" type="presOf" srcId="{F834B7B0-E443-4B71-8B50-CA7B6CB4585C}" destId="{5D3838BE-43AA-4F41-A65B-72EB5A0C523B}"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7FAD19E6-C4B1-4A9A-9E06-30085A05626E}" type="presOf" srcId="{60BDF934-1246-4F50-B3E9-24919C04B7AF}" destId="{F2DD4311-89D6-4FDA-B8F8-0C86CA857399}"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C4C60F6A-BA6D-406C-A0F0-0767E375056E}" type="presParOf" srcId="{3F0C8938-01B7-4CBD-8EE0-182EBC6CADB5}" destId="{EFDD00B6-439C-45CF-81B3-1A031AB32D32}" srcOrd="0" destOrd="0" presId="urn:microsoft.com/office/officeart/2005/8/layout/hProcess9"/>
    <dgm:cxn modelId="{E33A6C1C-90ED-4501-BCED-1DF3A41990E7}" type="presParOf" srcId="{3F0C8938-01B7-4CBD-8EE0-182EBC6CADB5}" destId="{79D19EEF-4644-427F-82D7-6613E38476AD}" srcOrd="1" destOrd="0" presId="urn:microsoft.com/office/officeart/2005/8/layout/hProcess9"/>
    <dgm:cxn modelId="{88054185-C7E0-40A4-A191-BA5A76B9C084}" type="presParOf" srcId="{79D19EEF-4644-427F-82D7-6613E38476AD}" destId="{F2866E3E-2D22-4AF0-A954-B83D0E2C3C18}" srcOrd="0" destOrd="0" presId="urn:microsoft.com/office/officeart/2005/8/layout/hProcess9"/>
    <dgm:cxn modelId="{732A3FB8-2084-4917-8867-14664B7EA8EC}" type="presParOf" srcId="{79D19EEF-4644-427F-82D7-6613E38476AD}" destId="{BBFD10ED-6E4A-4C4A-8854-9CD73A16D677}" srcOrd="1" destOrd="0" presId="urn:microsoft.com/office/officeart/2005/8/layout/hProcess9"/>
    <dgm:cxn modelId="{FCEFC243-9763-48D8-86E4-67C203F42261}" type="presParOf" srcId="{79D19EEF-4644-427F-82D7-6613E38476AD}" destId="{5D3838BE-43AA-4F41-A65B-72EB5A0C523B}" srcOrd="2" destOrd="0" presId="urn:microsoft.com/office/officeart/2005/8/layout/hProcess9"/>
    <dgm:cxn modelId="{CDE99A22-313C-45FE-9BE3-0731A884EAFF}" type="presParOf" srcId="{79D19EEF-4644-427F-82D7-6613E38476AD}" destId="{79B12A87-2607-4006-A65F-3824520FC3CF}" srcOrd="3" destOrd="0" presId="urn:microsoft.com/office/officeart/2005/8/layout/hProcess9"/>
    <dgm:cxn modelId="{E2C7EF58-DF51-41FD-BB4E-F738E3972C80}" type="presParOf" srcId="{79D19EEF-4644-427F-82D7-6613E38476AD}" destId="{F2DD4311-89D6-4FDA-B8F8-0C86CA857399}" srcOrd="4" destOrd="0" presId="urn:microsoft.com/office/officeart/2005/8/layout/hProcess9"/>
    <dgm:cxn modelId="{06E3B156-89D5-4812-871B-3166991593BB}" type="presParOf" srcId="{79D19EEF-4644-427F-82D7-6613E38476AD}" destId="{0C55BB34-C779-4C45-A4AA-97E6A3421FF9}" srcOrd="5" destOrd="0" presId="urn:microsoft.com/office/officeart/2005/8/layout/hProcess9"/>
    <dgm:cxn modelId="{53C1368D-A4E1-46A1-B3CC-77A996B32C41}" type="presParOf" srcId="{79D19EEF-4644-427F-82D7-6613E38476AD}" destId="{8A76EAA9-1877-448B-9C6A-2D9F13F150DA}" srcOrd="6" destOrd="0" presId="urn:microsoft.com/office/officeart/2005/8/layout/hProcess9"/>
    <dgm:cxn modelId="{AB7BA5A9-42F3-4466-9001-9AC873002776}" type="presParOf" srcId="{79D19EEF-4644-427F-82D7-6613E38476AD}" destId="{69D10AE8-E6F9-4BF6-8592-7B69DEAD2233}" srcOrd="7" destOrd="0" presId="urn:microsoft.com/office/officeart/2005/8/layout/hProcess9"/>
    <dgm:cxn modelId="{FBDF0FD7-30B5-449E-B742-CDF2633F940C}"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FFC00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BB217D26-90F2-4631-A8E3-2B1DA2A8E2CF}" type="presOf" srcId="{7620468D-9B48-492D-BD27-9966A728DAE1}" destId="{5BB331F7-EA66-4B02-9217-A98DFB4CA122}" srcOrd="0" destOrd="0" presId="urn:microsoft.com/office/officeart/2005/8/layout/hProcess9"/>
    <dgm:cxn modelId="{6864242B-88C1-49EF-B52D-33E0F32EF142}" type="presOf" srcId="{80AB6B90-FE92-4221-92CC-4993EA4EDB0E}" destId="{8A76EAA9-1877-448B-9C6A-2D9F13F150DA}" srcOrd="0" destOrd="0" presId="urn:microsoft.com/office/officeart/2005/8/layout/hProcess9"/>
    <dgm:cxn modelId="{3F106446-F5F1-4B77-B058-CF0A383C4534}" type="presOf" srcId="{F834B7B0-E443-4B71-8B50-CA7B6CB4585C}" destId="{5D3838BE-43AA-4F41-A65B-72EB5A0C523B}" srcOrd="0" destOrd="0" presId="urn:microsoft.com/office/officeart/2005/8/layout/hProcess9"/>
    <dgm:cxn modelId="{4DB2366C-1A52-476C-8946-2991BF69B24B}" type="presOf" srcId="{60BDF934-1246-4F50-B3E9-24919C04B7AF}" destId="{F2DD4311-89D6-4FDA-B8F8-0C86CA857399}"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8E3BBFAE-5BD9-4F3A-9B8B-11DD10C46B89}" type="presOf" srcId="{85929B3C-319A-4152-A78D-CF47D635F1FF}" destId="{F2866E3E-2D22-4AF0-A954-B83D0E2C3C18}"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149A6DC8-AB39-4287-BB15-C1AD8FBCA92A}" type="presOf" srcId="{5E68BD91-0255-4443-A520-0618D51A4B6B}" destId="{3F0C8938-01B7-4CBD-8EE0-182EBC6CADB5}"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E6271B01-095A-4CBC-A458-3AFB7CE0E58E}" type="presParOf" srcId="{3F0C8938-01B7-4CBD-8EE0-182EBC6CADB5}" destId="{EFDD00B6-439C-45CF-81B3-1A031AB32D32}" srcOrd="0" destOrd="0" presId="urn:microsoft.com/office/officeart/2005/8/layout/hProcess9"/>
    <dgm:cxn modelId="{3691FAA3-95FF-41F0-A323-36B69C619E1C}" type="presParOf" srcId="{3F0C8938-01B7-4CBD-8EE0-182EBC6CADB5}" destId="{79D19EEF-4644-427F-82D7-6613E38476AD}" srcOrd="1" destOrd="0" presId="urn:microsoft.com/office/officeart/2005/8/layout/hProcess9"/>
    <dgm:cxn modelId="{70DFA7EC-E37B-4F62-B0BC-0346ECA68970}" type="presParOf" srcId="{79D19EEF-4644-427F-82D7-6613E38476AD}" destId="{F2866E3E-2D22-4AF0-A954-B83D0E2C3C18}" srcOrd="0" destOrd="0" presId="urn:microsoft.com/office/officeart/2005/8/layout/hProcess9"/>
    <dgm:cxn modelId="{C5484303-E911-4AA4-9224-EDDF3B7BC6B7}" type="presParOf" srcId="{79D19EEF-4644-427F-82D7-6613E38476AD}" destId="{BBFD10ED-6E4A-4C4A-8854-9CD73A16D677}" srcOrd="1" destOrd="0" presId="urn:microsoft.com/office/officeart/2005/8/layout/hProcess9"/>
    <dgm:cxn modelId="{7BECAFE0-D619-404D-8485-34FAAF0F71FE}" type="presParOf" srcId="{79D19EEF-4644-427F-82D7-6613E38476AD}" destId="{5D3838BE-43AA-4F41-A65B-72EB5A0C523B}" srcOrd="2" destOrd="0" presId="urn:microsoft.com/office/officeart/2005/8/layout/hProcess9"/>
    <dgm:cxn modelId="{96784437-1B41-4A27-99CF-49782128FED3}" type="presParOf" srcId="{79D19EEF-4644-427F-82D7-6613E38476AD}" destId="{79B12A87-2607-4006-A65F-3824520FC3CF}" srcOrd="3" destOrd="0" presId="urn:microsoft.com/office/officeart/2005/8/layout/hProcess9"/>
    <dgm:cxn modelId="{B1EB886A-02EF-4D06-A503-E9E5FA9ACE22}" type="presParOf" srcId="{79D19EEF-4644-427F-82D7-6613E38476AD}" destId="{F2DD4311-89D6-4FDA-B8F8-0C86CA857399}" srcOrd="4" destOrd="0" presId="urn:microsoft.com/office/officeart/2005/8/layout/hProcess9"/>
    <dgm:cxn modelId="{B238B4F8-6E66-4E58-A292-E306A842082D}" type="presParOf" srcId="{79D19EEF-4644-427F-82D7-6613E38476AD}" destId="{0C55BB34-C779-4C45-A4AA-97E6A3421FF9}" srcOrd="5" destOrd="0" presId="urn:microsoft.com/office/officeart/2005/8/layout/hProcess9"/>
    <dgm:cxn modelId="{5A5B15EE-C1B1-48FC-894D-AB1D3AE8E842}" type="presParOf" srcId="{79D19EEF-4644-427F-82D7-6613E38476AD}" destId="{8A76EAA9-1877-448B-9C6A-2D9F13F150DA}" srcOrd="6" destOrd="0" presId="urn:microsoft.com/office/officeart/2005/8/layout/hProcess9"/>
    <dgm:cxn modelId="{B7227104-4249-41A7-8360-E49567EF6750}" type="presParOf" srcId="{79D19EEF-4644-427F-82D7-6613E38476AD}" destId="{69D10AE8-E6F9-4BF6-8592-7B69DEAD2233}" srcOrd="7" destOrd="0" presId="urn:microsoft.com/office/officeart/2005/8/layout/hProcess9"/>
    <dgm:cxn modelId="{26CAC951-F934-402D-A34A-3A259F62FD52}"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FFC00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CE13BE5B-2C05-4A6D-A9BE-E5500373B12B}" type="presOf" srcId="{7620468D-9B48-492D-BD27-9966A728DAE1}" destId="{5BB331F7-EA66-4B02-9217-A98DFB4CA122}" srcOrd="0" destOrd="0" presId="urn:microsoft.com/office/officeart/2005/8/layout/hProcess9"/>
    <dgm:cxn modelId="{21952C6E-C768-4205-81F8-E2C6D703EF22}" type="presOf" srcId="{80AB6B90-FE92-4221-92CC-4993EA4EDB0E}" destId="{8A76EAA9-1877-448B-9C6A-2D9F13F150DA}" srcOrd="0" destOrd="0" presId="urn:microsoft.com/office/officeart/2005/8/layout/hProcess9"/>
    <dgm:cxn modelId="{0C64D750-22BD-4748-BE2A-A208FBBF05D1}" type="presOf" srcId="{85929B3C-319A-4152-A78D-CF47D635F1FF}" destId="{F2866E3E-2D22-4AF0-A954-B83D0E2C3C18}"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CAD70C7E-85DE-4BBC-897A-EBDF24BDAC8D}" type="presOf" srcId="{5E68BD91-0255-4443-A520-0618D51A4B6B}" destId="{3F0C8938-01B7-4CBD-8EE0-182EBC6CADB5}" srcOrd="0" destOrd="0" presId="urn:microsoft.com/office/officeart/2005/8/layout/hProcess9"/>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DF1F98BD-28D7-4A4E-8108-3AB4A85A41EC}" srcId="{5E68BD91-0255-4443-A520-0618D51A4B6B}" destId="{F834B7B0-E443-4B71-8B50-CA7B6CB4585C}" srcOrd="1" destOrd="0" parTransId="{D8E8E2D2-A9EA-4A3A-88C0-2F18D215A47D}" sibTransId="{95B9DD1A-BEDE-4269-A1F0-73C4D3143C91}"/>
    <dgm:cxn modelId="{1A67B5C9-D14C-4C25-BD65-B8355F3B4C86}" type="presOf" srcId="{F834B7B0-E443-4B71-8B50-CA7B6CB4585C}" destId="{5D3838BE-43AA-4F41-A65B-72EB5A0C523B}" srcOrd="0" destOrd="0" presId="urn:microsoft.com/office/officeart/2005/8/layout/hProcess9"/>
    <dgm:cxn modelId="{D6EF99E8-10CF-48B8-88AD-065CB7246531}" type="presOf" srcId="{60BDF934-1246-4F50-B3E9-24919C04B7AF}" destId="{F2DD4311-89D6-4FDA-B8F8-0C86CA857399}"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9DEC2AF4-1A39-42EF-9466-E9FADFA8648F}" type="presParOf" srcId="{3F0C8938-01B7-4CBD-8EE0-182EBC6CADB5}" destId="{EFDD00B6-439C-45CF-81B3-1A031AB32D32}" srcOrd="0" destOrd="0" presId="urn:microsoft.com/office/officeart/2005/8/layout/hProcess9"/>
    <dgm:cxn modelId="{BFAA0EF5-9F0C-4073-B3D5-A4540F2057D8}" type="presParOf" srcId="{3F0C8938-01B7-4CBD-8EE0-182EBC6CADB5}" destId="{79D19EEF-4644-427F-82D7-6613E38476AD}" srcOrd="1" destOrd="0" presId="urn:microsoft.com/office/officeart/2005/8/layout/hProcess9"/>
    <dgm:cxn modelId="{AC1BFA7A-AF57-4C27-A13D-A9C5AAC7AF79}" type="presParOf" srcId="{79D19EEF-4644-427F-82D7-6613E38476AD}" destId="{F2866E3E-2D22-4AF0-A954-B83D0E2C3C18}" srcOrd="0" destOrd="0" presId="urn:microsoft.com/office/officeart/2005/8/layout/hProcess9"/>
    <dgm:cxn modelId="{98F5633F-C2A9-41F1-AB05-EC8EFA6271FF}" type="presParOf" srcId="{79D19EEF-4644-427F-82D7-6613E38476AD}" destId="{BBFD10ED-6E4A-4C4A-8854-9CD73A16D677}" srcOrd="1" destOrd="0" presId="urn:microsoft.com/office/officeart/2005/8/layout/hProcess9"/>
    <dgm:cxn modelId="{C8CE070D-DF4C-499F-8B3C-824F38967D8C}" type="presParOf" srcId="{79D19EEF-4644-427F-82D7-6613E38476AD}" destId="{5D3838BE-43AA-4F41-A65B-72EB5A0C523B}" srcOrd="2" destOrd="0" presId="urn:microsoft.com/office/officeart/2005/8/layout/hProcess9"/>
    <dgm:cxn modelId="{31515FA1-4DF9-4CD7-8EF9-8FBA079BE090}" type="presParOf" srcId="{79D19EEF-4644-427F-82D7-6613E38476AD}" destId="{79B12A87-2607-4006-A65F-3824520FC3CF}" srcOrd="3" destOrd="0" presId="urn:microsoft.com/office/officeart/2005/8/layout/hProcess9"/>
    <dgm:cxn modelId="{BDE1868C-4E22-4B1A-93EE-087BAD816577}" type="presParOf" srcId="{79D19EEF-4644-427F-82D7-6613E38476AD}" destId="{F2DD4311-89D6-4FDA-B8F8-0C86CA857399}" srcOrd="4" destOrd="0" presId="urn:microsoft.com/office/officeart/2005/8/layout/hProcess9"/>
    <dgm:cxn modelId="{2D6D76D1-1F86-4DC5-8304-55BFC0377EB3}" type="presParOf" srcId="{79D19EEF-4644-427F-82D7-6613E38476AD}" destId="{0C55BB34-C779-4C45-A4AA-97E6A3421FF9}" srcOrd="5" destOrd="0" presId="urn:microsoft.com/office/officeart/2005/8/layout/hProcess9"/>
    <dgm:cxn modelId="{6EA67FD7-9DA3-40A7-BD1A-846A3511FB21}" type="presParOf" srcId="{79D19EEF-4644-427F-82D7-6613E38476AD}" destId="{8A76EAA9-1877-448B-9C6A-2D9F13F150DA}" srcOrd="6" destOrd="0" presId="urn:microsoft.com/office/officeart/2005/8/layout/hProcess9"/>
    <dgm:cxn modelId="{8C73BA22-2AF1-4AE4-B566-E44A455BA0F0}" type="presParOf" srcId="{79D19EEF-4644-427F-82D7-6613E38476AD}" destId="{69D10AE8-E6F9-4BF6-8592-7B69DEAD2233}" srcOrd="7" destOrd="0" presId="urn:microsoft.com/office/officeart/2005/8/layout/hProcess9"/>
    <dgm:cxn modelId="{A2C3F2C5-33E4-4ADD-B4FF-094841EE0CDC}"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0070C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FFC00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BB217D26-90F2-4631-A8E3-2B1DA2A8E2CF}" type="presOf" srcId="{7620468D-9B48-492D-BD27-9966A728DAE1}" destId="{5BB331F7-EA66-4B02-9217-A98DFB4CA122}" srcOrd="0" destOrd="0" presId="urn:microsoft.com/office/officeart/2005/8/layout/hProcess9"/>
    <dgm:cxn modelId="{6864242B-88C1-49EF-B52D-33E0F32EF142}" type="presOf" srcId="{80AB6B90-FE92-4221-92CC-4993EA4EDB0E}" destId="{8A76EAA9-1877-448B-9C6A-2D9F13F150DA}" srcOrd="0" destOrd="0" presId="urn:microsoft.com/office/officeart/2005/8/layout/hProcess9"/>
    <dgm:cxn modelId="{3F106446-F5F1-4B77-B058-CF0A383C4534}" type="presOf" srcId="{F834B7B0-E443-4B71-8B50-CA7B6CB4585C}" destId="{5D3838BE-43AA-4F41-A65B-72EB5A0C523B}" srcOrd="0" destOrd="0" presId="urn:microsoft.com/office/officeart/2005/8/layout/hProcess9"/>
    <dgm:cxn modelId="{4DB2366C-1A52-476C-8946-2991BF69B24B}" type="presOf" srcId="{60BDF934-1246-4F50-B3E9-24919C04B7AF}" destId="{F2DD4311-89D6-4FDA-B8F8-0C86CA857399}"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8E3BBFAE-5BD9-4F3A-9B8B-11DD10C46B89}" type="presOf" srcId="{85929B3C-319A-4152-A78D-CF47D635F1FF}" destId="{F2866E3E-2D22-4AF0-A954-B83D0E2C3C18}"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149A6DC8-AB39-4287-BB15-C1AD8FBCA92A}" type="presOf" srcId="{5E68BD91-0255-4443-A520-0618D51A4B6B}" destId="{3F0C8938-01B7-4CBD-8EE0-182EBC6CADB5}"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E6271B01-095A-4CBC-A458-3AFB7CE0E58E}" type="presParOf" srcId="{3F0C8938-01B7-4CBD-8EE0-182EBC6CADB5}" destId="{EFDD00B6-439C-45CF-81B3-1A031AB32D32}" srcOrd="0" destOrd="0" presId="urn:microsoft.com/office/officeart/2005/8/layout/hProcess9"/>
    <dgm:cxn modelId="{3691FAA3-95FF-41F0-A323-36B69C619E1C}" type="presParOf" srcId="{3F0C8938-01B7-4CBD-8EE0-182EBC6CADB5}" destId="{79D19EEF-4644-427F-82D7-6613E38476AD}" srcOrd="1" destOrd="0" presId="urn:microsoft.com/office/officeart/2005/8/layout/hProcess9"/>
    <dgm:cxn modelId="{70DFA7EC-E37B-4F62-B0BC-0346ECA68970}" type="presParOf" srcId="{79D19EEF-4644-427F-82D7-6613E38476AD}" destId="{F2866E3E-2D22-4AF0-A954-B83D0E2C3C18}" srcOrd="0" destOrd="0" presId="urn:microsoft.com/office/officeart/2005/8/layout/hProcess9"/>
    <dgm:cxn modelId="{C5484303-E911-4AA4-9224-EDDF3B7BC6B7}" type="presParOf" srcId="{79D19EEF-4644-427F-82D7-6613E38476AD}" destId="{BBFD10ED-6E4A-4C4A-8854-9CD73A16D677}" srcOrd="1" destOrd="0" presId="urn:microsoft.com/office/officeart/2005/8/layout/hProcess9"/>
    <dgm:cxn modelId="{7BECAFE0-D619-404D-8485-34FAAF0F71FE}" type="presParOf" srcId="{79D19EEF-4644-427F-82D7-6613E38476AD}" destId="{5D3838BE-43AA-4F41-A65B-72EB5A0C523B}" srcOrd="2" destOrd="0" presId="urn:microsoft.com/office/officeart/2005/8/layout/hProcess9"/>
    <dgm:cxn modelId="{96784437-1B41-4A27-99CF-49782128FED3}" type="presParOf" srcId="{79D19EEF-4644-427F-82D7-6613E38476AD}" destId="{79B12A87-2607-4006-A65F-3824520FC3CF}" srcOrd="3" destOrd="0" presId="urn:microsoft.com/office/officeart/2005/8/layout/hProcess9"/>
    <dgm:cxn modelId="{B1EB886A-02EF-4D06-A503-E9E5FA9ACE22}" type="presParOf" srcId="{79D19EEF-4644-427F-82D7-6613E38476AD}" destId="{F2DD4311-89D6-4FDA-B8F8-0C86CA857399}" srcOrd="4" destOrd="0" presId="urn:microsoft.com/office/officeart/2005/8/layout/hProcess9"/>
    <dgm:cxn modelId="{B238B4F8-6E66-4E58-A292-E306A842082D}" type="presParOf" srcId="{79D19EEF-4644-427F-82D7-6613E38476AD}" destId="{0C55BB34-C779-4C45-A4AA-97E6A3421FF9}" srcOrd="5" destOrd="0" presId="urn:microsoft.com/office/officeart/2005/8/layout/hProcess9"/>
    <dgm:cxn modelId="{5A5B15EE-C1B1-48FC-894D-AB1D3AE8E842}" type="presParOf" srcId="{79D19EEF-4644-427F-82D7-6613E38476AD}" destId="{8A76EAA9-1877-448B-9C6A-2D9F13F150DA}" srcOrd="6" destOrd="0" presId="urn:microsoft.com/office/officeart/2005/8/layout/hProcess9"/>
    <dgm:cxn modelId="{B7227104-4249-41A7-8360-E49567EF6750}" type="presParOf" srcId="{79D19EEF-4644-427F-82D7-6613E38476AD}" destId="{69D10AE8-E6F9-4BF6-8592-7B69DEAD2233}" srcOrd="7" destOrd="0" presId="urn:microsoft.com/office/officeart/2005/8/layout/hProcess9"/>
    <dgm:cxn modelId="{26CAC951-F934-402D-A34A-3A259F62FD52}"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68BD91-0255-4443-A520-0618D51A4B6B}" type="doc">
      <dgm:prSet loTypeId="urn:microsoft.com/office/officeart/2005/8/layout/hProcess9" loCatId="process" qsTypeId="urn:microsoft.com/office/officeart/2005/8/quickstyle/simple1" qsCatId="simple" csTypeId="urn:microsoft.com/office/officeart/2005/8/colors/accent1_2" csCatId="accent1" phldr="1"/>
      <dgm:spPr/>
    </dgm:pt>
    <dgm:pt modelId="{85929B3C-319A-4152-A78D-CF47D635F1FF}">
      <dgm:prSet phldrT="[Tekst]"/>
      <dgm:spPr>
        <a:solidFill>
          <a:srgbClr val="0070C0"/>
        </a:solidFill>
      </dgm:spPr>
      <dgm:t>
        <a:bodyPr/>
        <a:lstStyle/>
        <a:p>
          <a:r>
            <a:rPr lang="nl-NL" dirty="0"/>
            <a:t>Publicatie</a:t>
          </a:r>
        </a:p>
      </dgm:t>
    </dgm:pt>
    <dgm:pt modelId="{E942321D-0077-45EB-8C05-A824DA676AF1}" type="parTrans" cxnId="{CA4FED58-91F0-46C8-9C24-500A4EFC8F05}">
      <dgm:prSet/>
      <dgm:spPr/>
      <dgm:t>
        <a:bodyPr/>
        <a:lstStyle/>
        <a:p>
          <a:endParaRPr lang="nl-NL"/>
        </a:p>
      </dgm:t>
    </dgm:pt>
    <dgm:pt modelId="{C22BC59B-27F8-47D9-A1E6-2C00AA1327ED}" type="sibTrans" cxnId="{CA4FED58-91F0-46C8-9C24-500A4EFC8F05}">
      <dgm:prSet/>
      <dgm:spPr/>
      <dgm:t>
        <a:bodyPr/>
        <a:lstStyle/>
        <a:p>
          <a:endParaRPr lang="nl-NL"/>
        </a:p>
      </dgm:t>
    </dgm:pt>
    <dgm:pt modelId="{80AB6B90-FE92-4221-92CC-4993EA4EDB0E}">
      <dgm:prSet phldrT="[Tekst]"/>
      <dgm:spPr>
        <a:solidFill>
          <a:srgbClr val="FFC000"/>
        </a:solidFill>
      </dgm:spPr>
      <dgm:t>
        <a:bodyPr/>
        <a:lstStyle/>
        <a:p>
          <a:r>
            <a:rPr lang="nl-NL" dirty="0"/>
            <a:t>Beoordelen inschrijving</a:t>
          </a:r>
        </a:p>
      </dgm:t>
    </dgm:pt>
    <dgm:pt modelId="{BEABBA2E-E6A5-4DA5-82B6-60C97D6BB18D}" type="parTrans" cxnId="{2C80C291-1C9B-4D8A-9273-2DC15771E9C3}">
      <dgm:prSet/>
      <dgm:spPr/>
      <dgm:t>
        <a:bodyPr/>
        <a:lstStyle/>
        <a:p>
          <a:endParaRPr lang="nl-NL"/>
        </a:p>
      </dgm:t>
    </dgm:pt>
    <dgm:pt modelId="{0EE60003-5212-4974-B701-1209498B71ED}" type="sibTrans" cxnId="{2C80C291-1C9B-4D8A-9273-2DC15771E9C3}">
      <dgm:prSet/>
      <dgm:spPr/>
      <dgm:t>
        <a:bodyPr/>
        <a:lstStyle/>
        <a:p>
          <a:endParaRPr lang="nl-NL"/>
        </a:p>
      </dgm:t>
    </dgm:pt>
    <dgm:pt modelId="{7620468D-9B48-492D-BD27-9966A728DAE1}">
      <dgm:prSet phldrT="[Tekst]"/>
      <dgm:spPr>
        <a:solidFill>
          <a:srgbClr val="0070C0"/>
        </a:solidFill>
      </dgm:spPr>
      <dgm:t>
        <a:bodyPr/>
        <a:lstStyle/>
        <a:p>
          <a:r>
            <a:rPr lang="nl-NL" dirty="0"/>
            <a:t>Gunning</a:t>
          </a:r>
        </a:p>
      </dgm:t>
    </dgm:pt>
    <dgm:pt modelId="{3DDB2E1D-3B21-4D86-A61A-0A5917DBF121}" type="parTrans" cxnId="{0C72C5F6-0F6F-4744-9862-EAC8CC979ECD}">
      <dgm:prSet/>
      <dgm:spPr/>
      <dgm:t>
        <a:bodyPr/>
        <a:lstStyle/>
        <a:p>
          <a:endParaRPr lang="nl-NL"/>
        </a:p>
      </dgm:t>
    </dgm:pt>
    <dgm:pt modelId="{676136D5-F7E0-48E8-BCA9-19898A185448}" type="sibTrans" cxnId="{0C72C5F6-0F6F-4744-9862-EAC8CC979ECD}">
      <dgm:prSet/>
      <dgm:spPr/>
      <dgm:t>
        <a:bodyPr/>
        <a:lstStyle/>
        <a:p>
          <a:endParaRPr lang="nl-NL"/>
        </a:p>
      </dgm:t>
    </dgm:pt>
    <dgm:pt modelId="{60BDF934-1246-4F50-B3E9-24919C04B7AF}">
      <dgm:prSet/>
      <dgm:spPr>
        <a:solidFill>
          <a:srgbClr val="0070C0"/>
        </a:solidFill>
      </dgm:spPr>
      <dgm:t>
        <a:bodyPr/>
        <a:lstStyle/>
        <a:p>
          <a:r>
            <a:rPr lang="nl-NL" dirty="0"/>
            <a:t>Inschrijven</a:t>
          </a:r>
        </a:p>
      </dgm:t>
    </dgm:pt>
    <dgm:pt modelId="{31AFBDED-8C27-4BC2-BD27-FA5CCA94D69C}" type="parTrans" cxnId="{C27ECAA3-7A6F-43BB-86D6-4FFAF6DCD0D3}">
      <dgm:prSet/>
      <dgm:spPr/>
      <dgm:t>
        <a:bodyPr/>
        <a:lstStyle/>
        <a:p>
          <a:endParaRPr lang="nl-NL"/>
        </a:p>
      </dgm:t>
    </dgm:pt>
    <dgm:pt modelId="{ED590853-D9AE-4F3C-8128-D8900A001DC0}" type="sibTrans" cxnId="{C27ECAA3-7A6F-43BB-86D6-4FFAF6DCD0D3}">
      <dgm:prSet/>
      <dgm:spPr/>
      <dgm:t>
        <a:bodyPr/>
        <a:lstStyle/>
        <a:p>
          <a:endParaRPr lang="nl-NL"/>
        </a:p>
      </dgm:t>
    </dgm:pt>
    <dgm:pt modelId="{F834B7B0-E443-4B71-8B50-CA7B6CB4585C}">
      <dgm:prSet phldrT="[Tekst]"/>
      <dgm:spPr>
        <a:solidFill>
          <a:srgbClr val="0070C0"/>
        </a:solidFill>
      </dgm:spPr>
      <dgm:t>
        <a:bodyPr/>
        <a:lstStyle/>
        <a:p>
          <a:r>
            <a:rPr lang="nl-NL" dirty="0"/>
            <a:t>Inlichtingen</a:t>
          </a:r>
        </a:p>
      </dgm:t>
    </dgm:pt>
    <dgm:pt modelId="{D8E8E2D2-A9EA-4A3A-88C0-2F18D215A47D}" type="parTrans" cxnId="{DF1F98BD-28D7-4A4E-8108-3AB4A85A41EC}">
      <dgm:prSet/>
      <dgm:spPr/>
      <dgm:t>
        <a:bodyPr/>
        <a:lstStyle/>
        <a:p>
          <a:endParaRPr lang="nl-NL"/>
        </a:p>
      </dgm:t>
    </dgm:pt>
    <dgm:pt modelId="{95B9DD1A-BEDE-4269-A1F0-73C4D3143C91}" type="sibTrans" cxnId="{DF1F98BD-28D7-4A4E-8108-3AB4A85A41EC}">
      <dgm:prSet/>
      <dgm:spPr/>
      <dgm:t>
        <a:bodyPr/>
        <a:lstStyle/>
        <a:p>
          <a:endParaRPr lang="nl-NL"/>
        </a:p>
      </dgm:t>
    </dgm:pt>
    <dgm:pt modelId="{3F0C8938-01B7-4CBD-8EE0-182EBC6CADB5}" type="pres">
      <dgm:prSet presAssocID="{5E68BD91-0255-4443-A520-0618D51A4B6B}" presName="CompostProcess" presStyleCnt="0">
        <dgm:presLayoutVars>
          <dgm:dir/>
          <dgm:resizeHandles val="exact"/>
        </dgm:presLayoutVars>
      </dgm:prSet>
      <dgm:spPr/>
    </dgm:pt>
    <dgm:pt modelId="{EFDD00B6-439C-45CF-81B3-1A031AB32D32}" type="pres">
      <dgm:prSet presAssocID="{5E68BD91-0255-4443-A520-0618D51A4B6B}" presName="arrow" presStyleLbl="bgShp" presStyleIdx="0" presStyleCnt="1" custLinFactNeighborX="3125" custLinFactNeighborY="4023"/>
      <dgm:spPr/>
    </dgm:pt>
    <dgm:pt modelId="{79D19EEF-4644-427F-82D7-6613E38476AD}" type="pres">
      <dgm:prSet presAssocID="{5E68BD91-0255-4443-A520-0618D51A4B6B}" presName="linearProcess" presStyleCnt="0"/>
      <dgm:spPr/>
    </dgm:pt>
    <dgm:pt modelId="{F2866E3E-2D22-4AF0-A954-B83D0E2C3C18}" type="pres">
      <dgm:prSet presAssocID="{85929B3C-319A-4152-A78D-CF47D635F1FF}" presName="textNode" presStyleLbl="node1" presStyleIdx="0" presStyleCnt="5" custLinFactNeighborX="-7843" custLinFactNeighborY="-1782">
        <dgm:presLayoutVars>
          <dgm:bulletEnabled val="1"/>
        </dgm:presLayoutVars>
      </dgm:prSet>
      <dgm:spPr/>
    </dgm:pt>
    <dgm:pt modelId="{BBFD10ED-6E4A-4C4A-8854-9CD73A16D677}" type="pres">
      <dgm:prSet presAssocID="{C22BC59B-27F8-47D9-A1E6-2C00AA1327ED}" presName="sibTrans" presStyleCnt="0"/>
      <dgm:spPr/>
    </dgm:pt>
    <dgm:pt modelId="{5D3838BE-43AA-4F41-A65B-72EB5A0C523B}" type="pres">
      <dgm:prSet presAssocID="{F834B7B0-E443-4B71-8B50-CA7B6CB4585C}" presName="textNode" presStyleLbl="node1" presStyleIdx="1" presStyleCnt="5">
        <dgm:presLayoutVars>
          <dgm:bulletEnabled val="1"/>
        </dgm:presLayoutVars>
      </dgm:prSet>
      <dgm:spPr/>
    </dgm:pt>
    <dgm:pt modelId="{79B12A87-2607-4006-A65F-3824520FC3CF}" type="pres">
      <dgm:prSet presAssocID="{95B9DD1A-BEDE-4269-A1F0-73C4D3143C91}" presName="sibTrans" presStyleCnt="0"/>
      <dgm:spPr/>
    </dgm:pt>
    <dgm:pt modelId="{F2DD4311-89D6-4FDA-B8F8-0C86CA857399}" type="pres">
      <dgm:prSet presAssocID="{60BDF934-1246-4F50-B3E9-24919C04B7AF}" presName="textNode" presStyleLbl="node1" presStyleIdx="2" presStyleCnt="5">
        <dgm:presLayoutVars>
          <dgm:bulletEnabled val="1"/>
        </dgm:presLayoutVars>
      </dgm:prSet>
      <dgm:spPr/>
    </dgm:pt>
    <dgm:pt modelId="{0C55BB34-C779-4C45-A4AA-97E6A3421FF9}" type="pres">
      <dgm:prSet presAssocID="{ED590853-D9AE-4F3C-8128-D8900A001DC0}" presName="sibTrans" presStyleCnt="0"/>
      <dgm:spPr/>
    </dgm:pt>
    <dgm:pt modelId="{8A76EAA9-1877-448B-9C6A-2D9F13F150DA}" type="pres">
      <dgm:prSet presAssocID="{80AB6B90-FE92-4221-92CC-4993EA4EDB0E}" presName="textNode" presStyleLbl="node1" presStyleIdx="3" presStyleCnt="5">
        <dgm:presLayoutVars>
          <dgm:bulletEnabled val="1"/>
        </dgm:presLayoutVars>
      </dgm:prSet>
      <dgm:spPr/>
    </dgm:pt>
    <dgm:pt modelId="{69D10AE8-E6F9-4BF6-8592-7B69DEAD2233}" type="pres">
      <dgm:prSet presAssocID="{0EE60003-5212-4974-B701-1209498B71ED}" presName="sibTrans" presStyleCnt="0"/>
      <dgm:spPr/>
    </dgm:pt>
    <dgm:pt modelId="{5BB331F7-EA66-4B02-9217-A98DFB4CA122}" type="pres">
      <dgm:prSet presAssocID="{7620468D-9B48-492D-BD27-9966A728DAE1}" presName="textNode" presStyleLbl="node1" presStyleIdx="4" presStyleCnt="5">
        <dgm:presLayoutVars>
          <dgm:bulletEnabled val="1"/>
        </dgm:presLayoutVars>
      </dgm:prSet>
      <dgm:spPr/>
    </dgm:pt>
  </dgm:ptLst>
  <dgm:cxnLst>
    <dgm:cxn modelId="{8B647C1F-B6CA-41F2-9E45-10E29499720A}" type="presOf" srcId="{7620468D-9B48-492D-BD27-9966A728DAE1}" destId="{5BB331F7-EA66-4B02-9217-A98DFB4CA122}" srcOrd="0" destOrd="0" presId="urn:microsoft.com/office/officeart/2005/8/layout/hProcess9"/>
    <dgm:cxn modelId="{ADCC5332-FE34-4229-8C1B-4D6D01DE2F77}" type="presOf" srcId="{80AB6B90-FE92-4221-92CC-4993EA4EDB0E}" destId="{8A76EAA9-1877-448B-9C6A-2D9F13F150DA}" srcOrd="0" destOrd="0" presId="urn:microsoft.com/office/officeart/2005/8/layout/hProcess9"/>
    <dgm:cxn modelId="{19EB9A63-16EC-4A2E-8501-92709A2CD589}" type="presOf" srcId="{F834B7B0-E443-4B71-8B50-CA7B6CB4585C}" destId="{5D3838BE-43AA-4F41-A65B-72EB5A0C523B}" srcOrd="0" destOrd="0" presId="urn:microsoft.com/office/officeart/2005/8/layout/hProcess9"/>
    <dgm:cxn modelId="{CA4FED58-91F0-46C8-9C24-500A4EFC8F05}" srcId="{5E68BD91-0255-4443-A520-0618D51A4B6B}" destId="{85929B3C-319A-4152-A78D-CF47D635F1FF}" srcOrd="0" destOrd="0" parTransId="{E942321D-0077-45EB-8C05-A824DA676AF1}" sibTransId="{C22BC59B-27F8-47D9-A1E6-2C00AA1327ED}"/>
    <dgm:cxn modelId="{2C80C291-1C9B-4D8A-9273-2DC15771E9C3}" srcId="{5E68BD91-0255-4443-A520-0618D51A4B6B}" destId="{80AB6B90-FE92-4221-92CC-4993EA4EDB0E}" srcOrd="3" destOrd="0" parTransId="{BEABBA2E-E6A5-4DA5-82B6-60C97D6BB18D}" sibTransId="{0EE60003-5212-4974-B701-1209498B71ED}"/>
    <dgm:cxn modelId="{C27ECAA3-7A6F-43BB-86D6-4FFAF6DCD0D3}" srcId="{5E68BD91-0255-4443-A520-0618D51A4B6B}" destId="{60BDF934-1246-4F50-B3E9-24919C04B7AF}" srcOrd="2" destOrd="0" parTransId="{31AFBDED-8C27-4BC2-BD27-FA5CCA94D69C}" sibTransId="{ED590853-D9AE-4F3C-8128-D8900A001DC0}"/>
    <dgm:cxn modelId="{73C7DAB3-D62D-49F9-8DB3-AE83041EF9FF}" type="presOf" srcId="{60BDF934-1246-4F50-B3E9-24919C04B7AF}" destId="{F2DD4311-89D6-4FDA-B8F8-0C86CA857399}" srcOrd="0" destOrd="0" presId="urn:microsoft.com/office/officeart/2005/8/layout/hProcess9"/>
    <dgm:cxn modelId="{DF1F98BD-28D7-4A4E-8108-3AB4A85A41EC}" srcId="{5E68BD91-0255-4443-A520-0618D51A4B6B}" destId="{F834B7B0-E443-4B71-8B50-CA7B6CB4585C}" srcOrd="1" destOrd="0" parTransId="{D8E8E2D2-A9EA-4A3A-88C0-2F18D215A47D}" sibTransId="{95B9DD1A-BEDE-4269-A1F0-73C4D3143C91}"/>
    <dgm:cxn modelId="{F5F500D6-DF62-4475-A8EF-29888DE8F186}" type="presOf" srcId="{85929B3C-319A-4152-A78D-CF47D635F1FF}" destId="{F2866E3E-2D22-4AF0-A954-B83D0E2C3C18}" srcOrd="0" destOrd="0" presId="urn:microsoft.com/office/officeart/2005/8/layout/hProcess9"/>
    <dgm:cxn modelId="{0C72C5F6-0F6F-4744-9862-EAC8CC979ECD}" srcId="{5E68BD91-0255-4443-A520-0618D51A4B6B}" destId="{7620468D-9B48-492D-BD27-9966A728DAE1}" srcOrd="4" destOrd="0" parTransId="{3DDB2E1D-3B21-4D86-A61A-0A5917DBF121}" sibTransId="{676136D5-F7E0-48E8-BCA9-19898A185448}"/>
    <dgm:cxn modelId="{C431F4FE-9B9E-476E-9708-CD2861FB1544}" type="presOf" srcId="{5E68BD91-0255-4443-A520-0618D51A4B6B}" destId="{3F0C8938-01B7-4CBD-8EE0-182EBC6CADB5}" srcOrd="0" destOrd="0" presId="urn:microsoft.com/office/officeart/2005/8/layout/hProcess9"/>
    <dgm:cxn modelId="{7AD58C0A-294F-4A69-8B7F-3208AC5CB63D}" type="presParOf" srcId="{3F0C8938-01B7-4CBD-8EE0-182EBC6CADB5}" destId="{EFDD00B6-439C-45CF-81B3-1A031AB32D32}" srcOrd="0" destOrd="0" presId="urn:microsoft.com/office/officeart/2005/8/layout/hProcess9"/>
    <dgm:cxn modelId="{BB2C1B9E-54B0-4759-9D4D-8DF244F76310}" type="presParOf" srcId="{3F0C8938-01B7-4CBD-8EE0-182EBC6CADB5}" destId="{79D19EEF-4644-427F-82D7-6613E38476AD}" srcOrd="1" destOrd="0" presId="urn:microsoft.com/office/officeart/2005/8/layout/hProcess9"/>
    <dgm:cxn modelId="{41CBC832-B14F-4382-8EEF-0414323DD6EA}" type="presParOf" srcId="{79D19EEF-4644-427F-82D7-6613E38476AD}" destId="{F2866E3E-2D22-4AF0-A954-B83D0E2C3C18}" srcOrd="0" destOrd="0" presId="urn:microsoft.com/office/officeart/2005/8/layout/hProcess9"/>
    <dgm:cxn modelId="{F4A402CF-49E4-4658-AA36-4D3A45416AC6}" type="presParOf" srcId="{79D19EEF-4644-427F-82D7-6613E38476AD}" destId="{BBFD10ED-6E4A-4C4A-8854-9CD73A16D677}" srcOrd="1" destOrd="0" presId="urn:microsoft.com/office/officeart/2005/8/layout/hProcess9"/>
    <dgm:cxn modelId="{AA20830B-26FC-41BD-B981-27D26532501D}" type="presParOf" srcId="{79D19EEF-4644-427F-82D7-6613E38476AD}" destId="{5D3838BE-43AA-4F41-A65B-72EB5A0C523B}" srcOrd="2" destOrd="0" presId="urn:microsoft.com/office/officeart/2005/8/layout/hProcess9"/>
    <dgm:cxn modelId="{471ADDEC-0518-4D89-BD9D-5F11C96A9C9F}" type="presParOf" srcId="{79D19EEF-4644-427F-82D7-6613E38476AD}" destId="{79B12A87-2607-4006-A65F-3824520FC3CF}" srcOrd="3" destOrd="0" presId="urn:microsoft.com/office/officeart/2005/8/layout/hProcess9"/>
    <dgm:cxn modelId="{07B50950-7DE1-4E73-AC52-C50FC4089F26}" type="presParOf" srcId="{79D19EEF-4644-427F-82D7-6613E38476AD}" destId="{F2DD4311-89D6-4FDA-B8F8-0C86CA857399}" srcOrd="4" destOrd="0" presId="urn:microsoft.com/office/officeart/2005/8/layout/hProcess9"/>
    <dgm:cxn modelId="{ED345BB6-3B3D-4164-890D-BA1DBCECC2D6}" type="presParOf" srcId="{79D19EEF-4644-427F-82D7-6613E38476AD}" destId="{0C55BB34-C779-4C45-A4AA-97E6A3421FF9}" srcOrd="5" destOrd="0" presId="urn:microsoft.com/office/officeart/2005/8/layout/hProcess9"/>
    <dgm:cxn modelId="{6F081796-BCAC-4AD0-BF8E-9DB006976405}" type="presParOf" srcId="{79D19EEF-4644-427F-82D7-6613E38476AD}" destId="{8A76EAA9-1877-448B-9C6A-2D9F13F150DA}" srcOrd="6" destOrd="0" presId="urn:microsoft.com/office/officeart/2005/8/layout/hProcess9"/>
    <dgm:cxn modelId="{8551ECE7-E042-4ED0-9F51-1E0270C7B67E}" type="presParOf" srcId="{79D19EEF-4644-427F-82D7-6613E38476AD}" destId="{69D10AE8-E6F9-4BF6-8592-7B69DEAD2233}" srcOrd="7" destOrd="0" presId="urn:microsoft.com/office/officeart/2005/8/layout/hProcess9"/>
    <dgm:cxn modelId="{DAE39625-DF68-49E8-B6F1-065D2FF7FDBE}" type="presParOf" srcId="{79D19EEF-4644-427F-82D7-6613E38476AD}" destId="{5BB331F7-EA66-4B02-9217-A98DFB4CA122}"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902568" y="0"/>
          <a:ext cx="7553801" cy="361623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1059092"/>
          <a:ext cx="1707898" cy="144649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Publicatie</a:t>
          </a:r>
        </a:p>
      </dsp:txBody>
      <dsp:txXfrm>
        <a:off x="70612" y="1129704"/>
        <a:ext cx="1566674" cy="1305268"/>
      </dsp:txXfrm>
    </dsp:sp>
    <dsp:sp modelId="{5D3838BE-43AA-4F41-A65B-72EB5A0C523B}">
      <dsp:nvSpPr>
        <dsp:cNvPr id="0" name=""/>
        <dsp:cNvSpPr/>
      </dsp:nvSpPr>
      <dsp:spPr>
        <a:xfrm>
          <a:off x="1794778" y="1084869"/>
          <a:ext cx="1707898" cy="144649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Inlichtingen</a:t>
          </a:r>
        </a:p>
      </dsp:txBody>
      <dsp:txXfrm>
        <a:off x="1865390" y="1155481"/>
        <a:ext cx="1566674" cy="1305268"/>
      </dsp:txXfrm>
    </dsp:sp>
    <dsp:sp modelId="{F2DD4311-89D6-4FDA-B8F8-0C86CA857399}">
      <dsp:nvSpPr>
        <dsp:cNvPr id="0" name=""/>
        <dsp:cNvSpPr/>
      </dsp:nvSpPr>
      <dsp:spPr>
        <a:xfrm>
          <a:off x="3589463" y="1084869"/>
          <a:ext cx="1707898" cy="144649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Inschrijven</a:t>
          </a:r>
        </a:p>
      </dsp:txBody>
      <dsp:txXfrm>
        <a:off x="3660075" y="1155481"/>
        <a:ext cx="1566674" cy="1305268"/>
      </dsp:txXfrm>
    </dsp:sp>
    <dsp:sp modelId="{8A76EAA9-1877-448B-9C6A-2D9F13F150DA}">
      <dsp:nvSpPr>
        <dsp:cNvPr id="0" name=""/>
        <dsp:cNvSpPr/>
      </dsp:nvSpPr>
      <dsp:spPr>
        <a:xfrm>
          <a:off x="5384147" y="1084869"/>
          <a:ext cx="1707898" cy="144649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Beoordelen inschrijvingen</a:t>
          </a:r>
        </a:p>
      </dsp:txBody>
      <dsp:txXfrm>
        <a:off x="5454759" y="1155481"/>
        <a:ext cx="1566674" cy="1305268"/>
      </dsp:txXfrm>
    </dsp:sp>
    <dsp:sp modelId="{5BB331F7-EA66-4B02-9217-A98DFB4CA122}">
      <dsp:nvSpPr>
        <dsp:cNvPr id="0" name=""/>
        <dsp:cNvSpPr/>
      </dsp:nvSpPr>
      <dsp:spPr>
        <a:xfrm>
          <a:off x="7178831" y="1084869"/>
          <a:ext cx="1707898" cy="144649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t>Gunning</a:t>
          </a:r>
        </a:p>
      </dsp:txBody>
      <dsp:txXfrm>
        <a:off x="7249443" y="1155481"/>
        <a:ext cx="1566674" cy="130526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902568" y="0"/>
          <a:ext cx="7553801" cy="272546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1387362" y="798211"/>
          <a:ext cx="2932012" cy="1090184"/>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nl-NL" sz="1200" kern="1200" dirty="0">
              <a:latin typeface="Verdana" panose="020B0604030504040204" pitchFamily="34" charset="0"/>
              <a:ea typeface="Verdana" panose="020B0604030504040204" pitchFamily="34" charset="0"/>
              <a:cs typeface="Verdana" panose="020B0604030504040204" pitchFamily="34" charset="0"/>
            </a:rPr>
            <a:t>samenwerkruimte, contactpersonen, toegangspassen,  melding storingen, bijeenkomsten, opstartvergadering</a:t>
          </a:r>
        </a:p>
      </dsp:txBody>
      <dsp:txXfrm>
        <a:off x="1440580" y="851429"/>
        <a:ext cx="2825576" cy="983748"/>
      </dsp:txXfrm>
    </dsp:sp>
    <dsp:sp modelId="{5D3838BE-43AA-4F41-A65B-72EB5A0C523B}">
      <dsp:nvSpPr>
        <dsp:cNvPr id="0" name=""/>
        <dsp:cNvSpPr/>
      </dsp:nvSpPr>
      <dsp:spPr>
        <a:xfrm>
          <a:off x="4798565" y="817638"/>
          <a:ext cx="2666047" cy="1090184"/>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nl-NL" sz="1200" u="sng" kern="1200" dirty="0">
              <a:latin typeface="Verdana" panose="020B0604030504040204" pitchFamily="34" charset="0"/>
              <a:ea typeface="Verdana" panose="020B0604030504040204" pitchFamily="34" charset="0"/>
              <a:cs typeface="Verdana" panose="020B0604030504040204" pitchFamily="34" charset="0"/>
            </a:rPr>
            <a:t>2024</a:t>
          </a:r>
          <a:r>
            <a:rPr lang="nl-NL" sz="1200" kern="1200" dirty="0">
              <a:latin typeface="Verdana" panose="020B0604030504040204" pitchFamily="34" charset="0"/>
              <a:ea typeface="Verdana" panose="020B0604030504040204" pitchFamily="34" charset="0"/>
              <a:cs typeface="Verdana" panose="020B0604030504040204" pitchFamily="34" charset="0"/>
            </a:rPr>
            <a:t>: storingen, NPO en </a:t>
          </a:r>
          <a:r>
            <a:rPr lang="nl-NL" sz="1200" kern="1200" dirty="0" err="1">
              <a:latin typeface="Verdana" panose="020B0604030504040204" pitchFamily="34" charset="0"/>
              <a:ea typeface="Verdana" panose="020B0604030504040204" pitchFamily="34" charset="0"/>
              <a:cs typeface="Verdana" panose="020B0604030504040204" pitchFamily="34" charset="0"/>
            </a:rPr>
            <a:t>preventiefonderhoud</a:t>
          </a:r>
          <a:r>
            <a:rPr lang="nl-NL" sz="1200" kern="1200" dirty="0">
              <a:latin typeface="Verdana" panose="020B0604030504040204" pitchFamily="34" charset="0"/>
              <a:ea typeface="Verdana" panose="020B0604030504040204" pitchFamily="34" charset="0"/>
              <a:cs typeface="Verdana" panose="020B0604030504040204" pitchFamily="34" charset="0"/>
            </a:rPr>
            <a:t> Implementatie</a:t>
          </a:r>
        </a:p>
      </dsp:txBody>
      <dsp:txXfrm>
        <a:off x="4851783" y="870856"/>
        <a:ext cx="2559611" cy="9837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00B6-439C-45CF-81B3-1A031AB32D32}">
      <dsp:nvSpPr>
        <dsp:cNvPr id="0" name=""/>
        <dsp:cNvSpPr/>
      </dsp:nvSpPr>
      <dsp:spPr>
        <a:xfrm>
          <a:off x="307071" y="0"/>
          <a:ext cx="2569949" cy="857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866E3E-2D22-4AF0-A954-B83D0E2C3C18}">
      <dsp:nvSpPr>
        <dsp:cNvPr id="0" name=""/>
        <dsp:cNvSpPr/>
      </dsp:nvSpPr>
      <dsp:spPr>
        <a:xfrm>
          <a:off x="0" y="25105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Publicatie</a:t>
          </a:r>
        </a:p>
      </dsp:txBody>
      <dsp:txXfrm>
        <a:off x="16739" y="267796"/>
        <a:ext cx="547447" cy="309412"/>
      </dsp:txXfrm>
    </dsp:sp>
    <dsp:sp modelId="{5D3838BE-43AA-4F41-A65B-72EB5A0C523B}">
      <dsp:nvSpPr>
        <dsp:cNvPr id="0" name=""/>
        <dsp:cNvSpPr/>
      </dsp:nvSpPr>
      <dsp:spPr>
        <a:xfrm>
          <a:off x="611300"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Inlichtingen</a:t>
          </a:r>
        </a:p>
      </dsp:txBody>
      <dsp:txXfrm>
        <a:off x="628039" y="273906"/>
        <a:ext cx="547447" cy="309412"/>
      </dsp:txXfrm>
    </dsp:sp>
    <dsp:sp modelId="{F2DD4311-89D6-4FDA-B8F8-0C86CA857399}">
      <dsp:nvSpPr>
        <dsp:cNvPr id="0" name=""/>
        <dsp:cNvSpPr/>
      </dsp:nvSpPr>
      <dsp:spPr>
        <a:xfrm>
          <a:off x="1221272"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Inschrijven</a:t>
          </a:r>
        </a:p>
      </dsp:txBody>
      <dsp:txXfrm>
        <a:off x="1238011" y="273906"/>
        <a:ext cx="547447" cy="309412"/>
      </dsp:txXfrm>
    </dsp:sp>
    <dsp:sp modelId="{8A76EAA9-1877-448B-9C6A-2D9F13F150DA}">
      <dsp:nvSpPr>
        <dsp:cNvPr id="0" name=""/>
        <dsp:cNvSpPr/>
      </dsp:nvSpPr>
      <dsp:spPr>
        <a:xfrm>
          <a:off x="1831244" y="257167"/>
          <a:ext cx="580925" cy="3428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Beoordelen inschrijving</a:t>
          </a:r>
        </a:p>
      </dsp:txBody>
      <dsp:txXfrm>
        <a:off x="1847983" y="273906"/>
        <a:ext cx="547447" cy="309412"/>
      </dsp:txXfrm>
    </dsp:sp>
    <dsp:sp modelId="{5BB331F7-EA66-4B02-9217-A98DFB4CA122}">
      <dsp:nvSpPr>
        <dsp:cNvPr id="0" name=""/>
        <dsp:cNvSpPr/>
      </dsp:nvSpPr>
      <dsp:spPr>
        <a:xfrm>
          <a:off x="2441215" y="257167"/>
          <a:ext cx="580925" cy="34289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Gunning</a:t>
          </a:r>
        </a:p>
      </dsp:txBody>
      <dsp:txXfrm>
        <a:off x="2457954" y="273906"/>
        <a:ext cx="547447" cy="30941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3076860" cy="511404"/>
          </a:xfrm>
          <a:prstGeom prst="rect">
            <a:avLst/>
          </a:prstGeom>
        </p:spPr>
        <p:txBody>
          <a:bodyPr vert="horz" lIns="94623" tIns="47311" rIns="94623" bIns="47311" rtlCol="0"/>
          <a:lstStyle>
            <a:lvl1pPr algn="l">
              <a:defRPr sz="1200"/>
            </a:lvl1pPr>
          </a:lstStyle>
          <a:p>
            <a:endParaRPr lang="nl-NL"/>
          </a:p>
        </p:txBody>
      </p:sp>
      <p:sp>
        <p:nvSpPr>
          <p:cNvPr id="3" name="Tijdelijke aanduiding voor datum 2"/>
          <p:cNvSpPr>
            <a:spLocks noGrp="1"/>
          </p:cNvSpPr>
          <p:nvPr>
            <p:ph type="dt" sz="quarter" idx="1"/>
          </p:nvPr>
        </p:nvSpPr>
        <p:spPr>
          <a:xfrm>
            <a:off x="4020785" y="1"/>
            <a:ext cx="3076860" cy="511404"/>
          </a:xfrm>
          <a:prstGeom prst="rect">
            <a:avLst/>
          </a:prstGeom>
        </p:spPr>
        <p:txBody>
          <a:bodyPr vert="horz" lIns="94623" tIns="47311" rIns="94623" bIns="47311" rtlCol="0"/>
          <a:lstStyle>
            <a:lvl1pPr algn="r">
              <a:defRPr sz="1200"/>
            </a:lvl1pPr>
          </a:lstStyle>
          <a:p>
            <a:fld id="{06F2AF65-857A-4E13-A2E4-9DED853F65F8}" type="datetimeFigureOut">
              <a:rPr lang="nl-NL" smtClean="0"/>
              <a:pPr/>
              <a:t>3-7-2023</a:t>
            </a:fld>
            <a:endParaRPr lang="nl-NL"/>
          </a:p>
        </p:txBody>
      </p:sp>
      <p:sp>
        <p:nvSpPr>
          <p:cNvPr id="4" name="Tijdelijke aanduiding voor voettekst 3"/>
          <p:cNvSpPr>
            <a:spLocks noGrp="1"/>
          </p:cNvSpPr>
          <p:nvPr>
            <p:ph type="ftr" sz="quarter" idx="2"/>
          </p:nvPr>
        </p:nvSpPr>
        <p:spPr>
          <a:xfrm>
            <a:off x="0" y="9721576"/>
            <a:ext cx="3076860" cy="511404"/>
          </a:xfrm>
          <a:prstGeom prst="rect">
            <a:avLst/>
          </a:prstGeom>
        </p:spPr>
        <p:txBody>
          <a:bodyPr vert="horz" lIns="94623" tIns="47311" rIns="94623" bIns="47311" rtlCol="0" anchor="b"/>
          <a:lstStyle>
            <a:lvl1pPr algn="l">
              <a:defRPr sz="1200"/>
            </a:lvl1pPr>
          </a:lstStyle>
          <a:p>
            <a:r>
              <a:rPr lang="nl-NL"/>
              <a:t>Informatiebijeenkomst opslagtankinstallaties</a:t>
            </a:r>
          </a:p>
        </p:txBody>
      </p:sp>
      <p:sp>
        <p:nvSpPr>
          <p:cNvPr id="5" name="Tijdelijke aanduiding voor dianummer 4"/>
          <p:cNvSpPr>
            <a:spLocks noGrp="1"/>
          </p:cNvSpPr>
          <p:nvPr>
            <p:ph type="sldNum" sz="quarter" idx="3"/>
          </p:nvPr>
        </p:nvSpPr>
        <p:spPr>
          <a:xfrm>
            <a:off x="4020785" y="9721576"/>
            <a:ext cx="3076860" cy="511404"/>
          </a:xfrm>
          <a:prstGeom prst="rect">
            <a:avLst/>
          </a:prstGeom>
        </p:spPr>
        <p:txBody>
          <a:bodyPr vert="horz" lIns="94623" tIns="47311" rIns="94623" bIns="47311" rtlCol="0" anchor="b"/>
          <a:lstStyle>
            <a:lvl1pPr algn="r">
              <a:defRPr sz="1200"/>
            </a:lvl1pPr>
          </a:lstStyle>
          <a:p>
            <a:fld id="{5477C0D7-9BB1-4EB5-9291-B699EFEEFB84}" type="slidenum">
              <a:rPr lang="nl-NL" smtClean="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1"/>
            <a:ext cx="3076363" cy="511730"/>
          </a:xfrm>
          <a:prstGeom prst="rect">
            <a:avLst/>
          </a:prstGeom>
        </p:spPr>
        <p:txBody>
          <a:bodyPr vert="horz" lIns="94623" tIns="47311" rIns="94623" bIns="47311" rtlCol="0"/>
          <a:lstStyle>
            <a:lvl1pPr algn="l">
              <a:defRPr sz="1200"/>
            </a:lvl1pPr>
          </a:lstStyle>
          <a:p>
            <a:endParaRPr lang="nl-NL"/>
          </a:p>
        </p:txBody>
      </p:sp>
      <p:sp>
        <p:nvSpPr>
          <p:cNvPr id="3" name="Tijdelijke aanduiding voor datum 2"/>
          <p:cNvSpPr>
            <a:spLocks noGrp="1"/>
          </p:cNvSpPr>
          <p:nvPr>
            <p:ph type="dt" idx="1"/>
          </p:nvPr>
        </p:nvSpPr>
        <p:spPr>
          <a:xfrm>
            <a:off x="4021295" y="1"/>
            <a:ext cx="3076363" cy="511730"/>
          </a:xfrm>
          <a:prstGeom prst="rect">
            <a:avLst/>
          </a:prstGeom>
        </p:spPr>
        <p:txBody>
          <a:bodyPr vert="horz" lIns="94623" tIns="47311" rIns="94623" bIns="47311" rtlCol="0"/>
          <a:lstStyle>
            <a:lvl1pPr algn="r">
              <a:defRPr sz="1200"/>
            </a:lvl1pPr>
          </a:lstStyle>
          <a:p>
            <a:fld id="{6F575FA3-7268-49FD-A9CE-2C3199ACD967}" type="datetimeFigureOut">
              <a:rPr lang="nl-NL" smtClean="0"/>
              <a:pPr/>
              <a:t>3-7-2023</a:t>
            </a:fld>
            <a:endParaRPr lang="nl-NL"/>
          </a:p>
        </p:txBody>
      </p:sp>
      <p:sp>
        <p:nvSpPr>
          <p:cNvPr id="4" name="Tijdelijke aanduiding voor dia-afbeelding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4623" tIns="47311" rIns="94623" bIns="47311" rtlCol="0" anchor="ctr"/>
          <a:lstStyle/>
          <a:p>
            <a:endParaRPr lang="nl-NL"/>
          </a:p>
        </p:txBody>
      </p:sp>
      <p:sp>
        <p:nvSpPr>
          <p:cNvPr id="5" name="Tijdelijke aanduiding voor notities 4"/>
          <p:cNvSpPr>
            <a:spLocks noGrp="1"/>
          </p:cNvSpPr>
          <p:nvPr>
            <p:ph type="body" sz="quarter" idx="3"/>
          </p:nvPr>
        </p:nvSpPr>
        <p:spPr>
          <a:xfrm>
            <a:off x="709931" y="4861444"/>
            <a:ext cx="5679440" cy="4605576"/>
          </a:xfrm>
          <a:prstGeom prst="rect">
            <a:avLst/>
          </a:prstGeom>
        </p:spPr>
        <p:txBody>
          <a:bodyPr vert="horz" lIns="94623" tIns="47311" rIns="94623" bIns="47311"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2" y="9721108"/>
            <a:ext cx="3076363" cy="511730"/>
          </a:xfrm>
          <a:prstGeom prst="rect">
            <a:avLst/>
          </a:prstGeom>
        </p:spPr>
        <p:txBody>
          <a:bodyPr vert="horz" lIns="94623" tIns="47311" rIns="94623" bIns="47311" rtlCol="0" anchor="b"/>
          <a:lstStyle>
            <a:lvl1pPr algn="l">
              <a:defRPr sz="1200"/>
            </a:lvl1pPr>
          </a:lstStyle>
          <a:p>
            <a:r>
              <a:rPr lang="nl-NL"/>
              <a:t>Informatiebijeenkomst opslagtankinstallaties</a:t>
            </a:r>
          </a:p>
        </p:txBody>
      </p:sp>
      <p:sp>
        <p:nvSpPr>
          <p:cNvPr id="7" name="Tijdelijke aanduiding voor dianummer 6"/>
          <p:cNvSpPr>
            <a:spLocks noGrp="1"/>
          </p:cNvSpPr>
          <p:nvPr>
            <p:ph type="sldNum" sz="quarter" idx="5"/>
          </p:nvPr>
        </p:nvSpPr>
        <p:spPr>
          <a:xfrm>
            <a:off x="4021295" y="9721108"/>
            <a:ext cx="3076363" cy="511730"/>
          </a:xfrm>
          <a:prstGeom prst="rect">
            <a:avLst/>
          </a:prstGeom>
        </p:spPr>
        <p:txBody>
          <a:bodyPr vert="horz" lIns="94623" tIns="47311" rIns="94623" bIns="47311" rtlCol="0" anchor="b"/>
          <a:lstStyle>
            <a:lvl1pPr algn="r">
              <a:defRPr sz="1200"/>
            </a:lvl1pPr>
          </a:lstStyle>
          <a:p>
            <a:fld id="{39390C6C-8177-4165-AFA5-12C805FF7DFE}" type="slidenum">
              <a:rPr lang="nl-NL" smtClean="0"/>
              <a:pPr/>
              <a:t>‹nr.›</a:t>
            </a:fld>
            <a:endParaRPr lang="nl-NL"/>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sz="2600" b="1"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a:t>
            </a:fld>
            <a:endParaRPr lang="nl-NL" dirty="0"/>
          </a:p>
        </p:txBody>
      </p:sp>
      <p:sp>
        <p:nvSpPr>
          <p:cNvPr id="5" name="Tijdelijke aanduiding voor voettekst 4"/>
          <p:cNvSpPr>
            <a:spLocks noGrp="1"/>
          </p:cNvSpPr>
          <p:nvPr>
            <p:ph type="ftr" sz="quarter" idx="11"/>
          </p:nvPr>
        </p:nvSpPr>
        <p:spPr/>
        <p:txBody>
          <a:bodyPr/>
          <a:lstStyle/>
          <a:p>
            <a:r>
              <a:rPr lang="nl-NL"/>
              <a:t>Informatiebijeenkomst opslagtankinstallaties</a:t>
            </a:r>
            <a:endParaRPr lang="nl-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11</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1779309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171450" indent="-171450">
              <a:buFontTx/>
              <a:buChar cha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12</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1080670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13</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3942055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171450" indent="-171450">
              <a:buFontTx/>
              <a:buChar cha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14</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2684419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171450" indent="-171450">
              <a:buFontTx/>
              <a:buChar cha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15</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463171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171450" indent="-171450">
              <a:buFontTx/>
              <a:buChar cha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16</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3370874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18</a:t>
            </a:fld>
            <a:endParaRPr lang="nl-NL"/>
          </a:p>
        </p:txBody>
      </p:sp>
    </p:spTree>
    <p:extLst>
      <p:ext uri="{BB962C8B-B14F-4D97-AF65-F5344CB8AC3E}">
        <p14:creationId xmlns:p14="http://schemas.microsoft.com/office/powerpoint/2010/main" val="3242403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19</a:t>
            </a:fld>
            <a:endParaRPr lang="nl-NL"/>
          </a:p>
        </p:txBody>
      </p:sp>
    </p:spTree>
    <p:extLst>
      <p:ext uri="{BB962C8B-B14F-4D97-AF65-F5344CB8AC3E}">
        <p14:creationId xmlns:p14="http://schemas.microsoft.com/office/powerpoint/2010/main" val="1938830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21</a:t>
            </a:fld>
            <a:endParaRPr lang="nl-NL"/>
          </a:p>
        </p:txBody>
      </p:sp>
    </p:spTree>
    <p:extLst>
      <p:ext uri="{BB962C8B-B14F-4D97-AF65-F5344CB8AC3E}">
        <p14:creationId xmlns:p14="http://schemas.microsoft.com/office/powerpoint/2010/main" val="1021781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sz="1400" b="1"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22</a:t>
            </a:fld>
            <a:endParaRPr lang="nl-NL" dirty="0"/>
          </a:p>
        </p:txBody>
      </p:sp>
    </p:spTree>
    <p:extLst>
      <p:ext uri="{BB962C8B-B14F-4D97-AF65-F5344CB8AC3E}">
        <p14:creationId xmlns:p14="http://schemas.microsoft.com/office/powerpoint/2010/main" val="3254602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3</a:t>
            </a:r>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2</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4" name="Tijdelijke aanduiding voor dianummer 3"/>
          <p:cNvSpPr>
            <a:spLocks noGrp="1"/>
          </p:cNvSpPr>
          <p:nvPr>
            <p:ph type="sldNum" sz="quarter" idx="10"/>
          </p:nvPr>
        </p:nvSpPr>
        <p:spPr/>
        <p:txBody>
          <a:bodyPr/>
          <a:lstStyle/>
          <a:p>
            <a:fld id="{39390C6C-8177-4165-AFA5-12C805FF7DFE}" type="slidenum">
              <a:rPr lang="nl-NL" smtClean="0"/>
              <a:pPr/>
              <a:t>23</a:t>
            </a:fld>
            <a:endParaRPr lang="nl-NL"/>
          </a:p>
        </p:txBody>
      </p:sp>
      <p:sp>
        <p:nvSpPr>
          <p:cNvPr id="6" name="Tijdelijke aanduiding voor notities 5"/>
          <p:cNvSpPr>
            <a:spLocks noGrp="1"/>
          </p:cNvSpPr>
          <p:nvPr>
            <p:ph type="body" sz="quarter" idx="12"/>
          </p:nvPr>
        </p:nvSpPr>
        <p:spPr/>
        <p:txBody>
          <a:bodyPr/>
          <a:lstStyle/>
          <a:p>
            <a:endParaRPr lang="nl-NL" dirty="0"/>
          </a:p>
        </p:txBody>
      </p:sp>
    </p:spTree>
    <p:extLst>
      <p:ext uri="{BB962C8B-B14F-4D97-AF65-F5344CB8AC3E}">
        <p14:creationId xmlns:p14="http://schemas.microsoft.com/office/powerpoint/2010/main" val="1631923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24</a:t>
            </a:fld>
            <a:endParaRPr lang="nl-NL"/>
          </a:p>
        </p:txBody>
      </p:sp>
    </p:spTree>
    <p:extLst>
      <p:ext uri="{BB962C8B-B14F-4D97-AF65-F5344CB8AC3E}">
        <p14:creationId xmlns:p14="http://schemas.microsoft.com/office/powerpoint/2010/main" val="2883063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25</a:t>
            </a:fld>
            <a:endParaRPr lang="nl-NL"/>
          </a:p>
        </p:txBody>
      </p:sp>
    </p:spTree>
    <p:extLst>
      <p:ext uri="{BB962C8B-B14F-4D97-AF65-F5344CB8AC3E}">
        <p14:creationId xmlns:p14="http://schemas.microsoft.com/office/powerpoint/2010/main" val="1400624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26</a:t>
            </a:fld>
            <a:endParaRPr lang="nl-NL"/>
          </a:p>
        </p:txBody>
      </p:sp>
    </p:spTree>
    <p:extLst>
      <p:ext uri="{BB962C8B-B14F-4D97-AF65-F5344CB8AC3E}">
        <p14:creationId xmlns:p14="http://schemas.microsoft.com/office/powerpoint/2010/main" val="414478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31</a:t>
            </a:fld>
            <a:endParaRPr lang="nl-NL"/>
          </a:p>
        </p:txBody>
      </p:sp>
    </p:spTree>
    <p:extLst>
      <p:ext uri="{BB962C8B-B14F-4D97-AF65-F5344CB8AC3E}">
        <p14:creationId xmlns:p14="http://schemas.microsoft.com/office/powerpoint/2010/main" val="101342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33</a:t>
            </a:fld>
            <a:endParaRPr lang="nl-NL"/>
          </a:p>
        </p:txBody>
      </p:sp>
    </p:spTree>
    <p:extLst>
      <p:ext uri="{BB962C8B-B14F-4D97-AF65-F5344CB8AC3E}">
        <p14:creationId xmlns:p14="http://schemas.microsoft.com/office/powerpoint/2010/main" val="497585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34</a:t>
            </a:fld>
            <a:endParaRPr lang="nl-NL"/>
          </a:p>
        </p:txBody>
      </p:sp>
    </p:spTree>
    <p:extLst>
      <p:ext uri="{BB962C8B-B14F-4D97-AF65-F5344CB8AC3E}">
        <p14:creationId xmlns:p14="http://schemas.microsoft.com/office/powerpoint/2010/main" val="31578682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36</a:t>
            </a:fld>
            <a:endParaRPr lang="nl-NL"/>
          </a:p>
        </p:txBody>
      </p:sp>
    </p:spTree>
    <p:extLst>
      <p:ext uri="{BB962C8B-B14F-4D97-AF65-F5344CB8AC3E}">
        <p14:creationId xmlns:p14="http://schemas.microsoft.com/office/powerpoint/2010/main" val="20769277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37</a:t>
            </a:fld>
            <a:endParaRPr lang="nl-NL"/>
          </a:p>
        </p:txBody>
      </p:sp>
    </p:spTree>
    <p:extLst>
      <p:ext uri="{BB962C8B-B14F-4D97-AF65-F5344CB8AC3E}">
        <p14:creationId xmlns:p14="http://schemas.microsoft.com/office/powerpoint/2010/main" val="2157609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39</a:t>
            </a:fld>
            <a:endParaRPr lang="nl-NL"/>
          </a:p>
        </p:txBody>
      </p:sp>
    </p:spTree>
    <p:extLst>
      <p:ext uri="{BB962C8B-B14F-4D97-AF65-F5344CB8AC3E}">
        <p14:creationId xmlns:p14="http://schemas.microsoft.com/office/powerpoint/2010/main" val="2145278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3</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42</a:t>
            </a:fld>
            <a:endParaRPr lang="nl-NL"/>
          </a:p>
        </p:txBody>
      </p:sp>
    </p:spTree>
    <p:extLst>
      <p:ext uri="{BB962C8B-B14F-4D97-AF65-F5344CB8AC3E}">
        <p14:creationId xmlns:p14="http://schemas.microsoft.com/office/powerpoint/2010/main" val="41637667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43</a:t>
            </a:fld>
            <a:endParaRPr lang="nl-NL"/>
          </a:p>
        </p:txBody>
      </p:sp>
    </p:spTree>
    <p:extLst>
      <p:ext uri="{BB962C8B-B14F-4D97-AF65-F5344CB8AC3E}">
        <p14:creationId xmlns:p14="http://schemas.microsoft.com/office/powerpoint/2010/main" val="36145204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45</a:t>
            </a:fld>
            <a:endParaRPr lang="nl-NL"/>
          </a:p>
        </p:txBody>
      </p:sp>
    </p:spTree>
    <p:extLst>
      <p:ext uri="{BB962C8B-B14F-4D97-AF65-F5344CB8AC3E}">
        <p14:creationId xmlns:p14="http://schemas.microsoft.com/office/powerpoint/2010/main" val="4075238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47</a:t>
            </a:fld>
            <a:endParaRPr lang="nl-NL"/>
          </a:p>
        </p:txBody>
      </p:sp>
    </p:spTree>
    <p:extLst>
      <p:ext uri="{BB962C8B-B14F-4D97-AF65-F5344CB8AC3E}">
        <p14:creationId xmlns:p14="http://schemas.microsoft.com/office/powerpoint/2010/main" val="3052856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48</a:t>
            </a:fld>
            <a:endParaRPr lang="nl-NL"/>
          </a:p>
        </p:txBody>
      </p:sp>
    </p:spTree>
    <p:extLst>
      <p:ext uri="{BB962C8B-B14F-4D97-AF65-F5344CB8AC3E}">
        <p14:creationId xmlns:p14="http://schemas.microsoft.com/office/powerpoint/2010/main" val="12087658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50</a:t>
            </a:fld>
            <a:endParaRPr lang="nl-NL"/>
          </a:p>
        </p:txBody>
      </p:sp>
    </p:spTree>
    <p:extLst>
      <p:ext uri="{BB962C8B-B14F-4D97-AF65-F5344CB8AC3E}">
        <p14:creationId xmlns:p14="http://schemas.microsoft.com/office/powerpoint/2010/main" val="40372887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58</a:t>
            </a:fld>
            <a:endParaRPr lang="nl-NL"/>
          </a:p>
        </p:txBody>
      </p:sp>
    </p:spTree>
    <p:extLst>
      <p:ext uri="{BB962C8B-B14F-4D97-AF65-F5344CB8AC3E}">
        <p14:creationId xmlns:p14="http://schemas.microsoft.com/office/powerpoint/2010/main" val="814787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59</a:t>
            </a:fld>
            <a:endParaRPr lang="nl-NL"/>
          </a:p>
        </p:txBody>
      </p:sp>
    </p:spTree>
    <p:extLst>
      <p:ext uri="{BB962C8B-B14F-4D97-AF65-F5344CB8AC3E}">
        <p14:creationId xmlns:p14="http://schemas.microsoft.com/office/powerpoint/2010/main" val="11515068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62</a:t>
            </a:fld>
            <a:endParaRPr lang="nl-NL"/>
          </a:p>
        </p:txBody>
      </p:sp>
    </p:spTree>
    <p:extLst>
      <p:ext uri="{BB962C8B-B14F-4D97-AF65-F5344CB8AC3E}">
        <p14:creationId xmlns:p14="http://schemas.microsoft.com/office/powerpoint/2010/main" val="35733833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63</a:t>
            </a:fld>
            <a:endParaRPr lang="nl-NL"/>
          </a:p>
        </p:txBody>
      </p:sp>
    </p:spTree>
    <p:extLst>
      <p:ext uri="{BB962C8B-B14F-4D97-AF65-F5344CB8AC3E}">
        <p14:creationId xmlns:p14="http://schemas.microsoft.com/office/powerpoint/2010/main" val="1649542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4"/>
          </p:nvPr>
        </p:nvSpPr>
        <p:spPr/>
        <p:txBody>
          <a:bodyPr/>
          <a:lstStyle/>
          <a:p>
            <a:r>
              <a:rPr lang="nl-NL"/>
              <a:t>Informatiebijeenkomst opslagtankinstallaties</a:t>
            </a:r>
          </a:p>
        </p:txBody>
      </p:sp>
      <p:sp>
        <p:nvSpPr>
          <p:cNvPr id="5" name="Tijdelijke aanduiding voor dianummer 4"/>
          <p:cNvSpPr>
            <a:spLocks noGrp="1"/>
          </p:cNvSpPr>
          <p:nvPr>
            <p:ph type="sldNum" sz="quarter" idx="5"/>
          </p:nvPr>
        </p:nvSpPr>
        <p:spPr/>
        <p:txBody>
          <a:bodyPr/>
          <a:lstStyle/>
          <a:p>
            <a:fld id="{39390C6C-8177-4165-AFA5-12C805FF7DFE}" type="slidenum">
              <a:rPr lang="nl-NL" smtClean="0"/>
              <a:pPr/>
              <a:t>4</a:t>
            </a:fld>
            <a:endParaRPr lang="nl-NL"/>
          </a:p>
        </p:txBody>
      </p:sp>
    </p:spTree>
    <p:extLst>
      <p:ext uri="{BB962C8B-B14F-4D97-AF65-F5344CB8AC3E}">
        <p14:creationId xmlns:p14="http://schemas.microsoft.com/office/powerpoint/2010/main" val="2038245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b="0" dirty="0">
                <a:solidFill>
                  <a:srgbClr val="FF0000"/>
                </a:solidFill>
              </a:rPr>
              <a:t>Zie link voor tips</a:t>
            </a:r>
            <a:r>
              <a:rPr lang="nl-NL" b="0" baseline="0" dirty="0">
                <a:solidFill>
                  <a:srgbClr val="FF0000"/>
                </a:solidFill>
              </a:rPr>
              <a:t> van </a:t>
            </a:r>
            <a:r>
              <a:rPr lang="nl-NL" b="0" dirty="0">
                <a:solidFill>
                  <a:srgbClr val="FF0000"/>
                </a:solidFill>
              </a:rPr>
              <a:t>TenderNed</a:t>
            </a:r>
          </a:p>
        </p:txBody>
      </p:sp>
      <p:sp>
        <p:nvSpPr>
          <p:cNvPr id="4" name="Tijdelijke aanduiding voor voettekst 3"/>
          <p:cNvSpPr>
            <a:spLocks noGrp="1"/>
          </p:cNvSpPr>
          <p:nvPr>
            <p:ph type="ftr" sz="quarter" idx="10"/>
          </p:nvPr>
        </p:nvSpPr>
        <p:spPr/>
        <p:txBody>
          <a:bodyPr/>
          <a:lstStyle/>
          <a:p>
            <a:r>
              <a:rPr lang="nl-NL"/>
              <a:t>Informatiebijeenkomst opslagtankinstallaties</a:t>
            </a:r>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6</a:t>
            </a:fld>
            <a:endParaRPr lang="nl-NL"/>
          </a:p>
        </p:txBody>
      </p:sp>
    </p:spTree>
    <p:extLst>
      <p:ext uri="{BB962C8B-B14F-4D97-AF65-F5344CB8AC3E}">
        <p14:creationId xmlns:p14="http://schemas.microsoft.com/office/powerpoint/2010/main" val="1615451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7</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1084146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8</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153504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9</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3109624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171450" indent="-171450">
              <a:buFontTx/>
              <a:buChar char="-"/>
            </a:pPr>
            <a:endParaRPr lang="nl-NL"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10</a:t>
            </a:fld>
            <a:endParaRPr lang="nl-NL"/>
          </a:p>
        </p:txBody>
      </p:sp>
      <p:sp>
        <p:nvSpPr>
          <p:cNvPr id="5" name="Tijdelijke aanduiding voor voettekst 4"/>
          <p:cNvSpPr>
            <a:spLocks noGrp="1"/>
          </p:cNvSpPr>
          <p:nvPr>
            <p:ph type="ftr" sz="quarter" idx="11"/>
          </p:nvPr>
        </p:nvSpPr>
        <p:spPr/>
        <p:txBody>
          <a:bodyPr/>
          <a:lstStyle/>
          <a:p>
            <a:r>
              <a:rPr lang="nl-NL"/>
              <a:t>Informatiebijeenkomst opslagtankinstallaties</a:t>
            </a:r>
          </a:p>
        </p:txBody>
      </p:sp>
    </p:spTree>
    <p:extLst>
      <p:ext uri="{BB962C8B-B14F-4D97-AF65-F5344CB8AC3E}">
        <p14:creationId xmlns:p14="http://schemas.microsoft.com/office/powerpoint/2010/main" val="2232661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8" name="Afbeelding 7" descr="Leestafel met lezer _DSF8034.jpg"/>
          <p:cNvPicPr>
            <a:picLocks noChangeAspect="1"/>
          </p:cNvPicPr>
          <p:nvPr userDrawn="1"/>
        </p:nvPicPr>
        <p:blipFill>
          <a:blip r:embed="rId2">
            <a:extLst>
              <a:ext uri="{28A0092B-C50C-407E-A947-70E740481C1C}">
                <a14:useLocalDpi xmlns:a14="http://schemas.microsoft.com/office/drawing/2010/main" val="0"/>
              </a:ext>
            </a:extLst>
          </a:blip>
          <a:srcRect l="41146"/>
          <a:stretch>
            <a:fillRect/>
          </a:stretch>
        </p:blipFill>
        <p:spPr>
          <a:xfrm>
            <a:off x="0" y="0"/>
            <a:ext cx="4569365" cy="5143501"/>
          </a:xfrm>
          <a:prstGeom prst="rect">
            <a:avLst/>
          </a:prstGeom>
        </p:spPr>
      </p:pic>
      <p:pic>
        <p:nvPicPr>
          <p:cNvPr id="7" name="Afbeelding 6" descr="PP RVB ALG pag1.psd"/>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 y="1"/>
            <a:ext cx="9144000" cy="5143500"/>
          </a:xfrm>
          <a:prstGeom prst="rect">
            <a:avLst/>
          </a:prstGeom>
        </p:spPr>
      </p:pic>
      <p:sp>
        <p:nvSpPr>
          <p:cNvPr id="6" name="Tijdelijke aanduiding voor dianummer 5"/>
          <p:cNvSpPr>
            <a:spLocks noGrp="1"/>
          </p:cNvSpPr>
          <p:nvPr>
            <p:ph type="sldNum" sz="quarter" idx="12"/>
          </p:nvPr>
        </p:nvSpPr>
        <p:spPr>
          <a:xfrm>
            <a:off x="6553200" y="4766400"/>
            <a:ext cx="2133600" cy="273844"/>
          </a:xfrm>
          <a:prstGeom prst="rect">
            <a:avLst/>
          </a:prstGeom>
        </p:spPr>
        <p:txBody>
          <a:bodyPr/>
          <a:lstStyle>
            <a:lvl1pPr algn="r">
              <a:defRPr/>
            </a:lvl1pPr>
          </a:lstStyle>
          <a:p>
            <a:fld id="{8DD458CE-6000-DD41-83BC-81917E3DED09}" type="slidenum">
              <a:rPr lang="nl-NL" smtClean="0"/>
              <a:pPr/>
              <a:t>‹nr.›</a:t>
            </a:fld>
            <a:endParaRPr lang="nl-NL" dirty="0"/>
          </a:p>
        </p:txBody>
      </p:sp>
      <p:sp>
        <p:nvSpPr>
          <p:cNvPr id="11" name="Titel 1"/>
          <p:cNvSpPr>
            <a:spLocks noGrp="1"/>
          </p:cNvSpPr>
          <p:nvPr>
            <p:ph type="ctrTitle" hasCustomPrompt="1"/>
          </p:nvPr>
        </p:nvSpPr>
        <p:spPr>
          <a:xfrm>
            <a:off x="4856400" y="1857600"/>
            <a:ext cx="3996000" cy="551645"/>
          </a:xfrm>
        </p:spPr>
        <p:txBody>
          <a:bodyPr tIns="90000" bIns="90000" anchor="t">
            <a:normAutofit/>
          </a:bodyPr>
          <a:lstStyle>
            <a:lvl1pPr algn="l">
              <a:defRPr sz="2000" b="1" i="0" baseline="0">
                <a:solidFill>
                  <a:schemeClr val="bg1"/>
                </a:solidFill>
              </a:defRPr>
            </a:lvl1pPr>
          </a:lstStyle>
          <a:p>
            <a:r>
              <a:rPr lang="nl-NL" dirty="0"/>
              <a:t>Tekst voor hoofdkop</a:t>
            </a:r>
          </a:p>
        </p:txBody>
      </p:sp>
      <p:sp>
        <p:nvSpPr>
          <p:cNvPr id="13" name="Ondertitel 2"/>
          <p:cNvSpPr>
            <a:spLocks noGrp="1"/>
          </p:cNvSpPr>
          <p:nvPr>
            <p:ph type="subTitle" idx="1" hasCustomPrompt="1"/>
          </p:nvPr>
        </p:nvSpPr>
        <p:spPr>
          <a:xfrm>
            <a:off x="4856400" y="2456964"/>
            <a:ext cx="3516323" cy="516835"/>
          </a:xfrm>
        </p:spPr>
        <p:txBody>
          <a:bodyPr lIns="104400" tIns="90000" rIns="90000" bIns="46800">
            <a:normAutofit/>
          </a:bodyPr>
          <a:lstStyle>
            <a:lvl1pPr marL="0" indent="0" algn="l">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 voor subkop</a:t>
            </a:r>
          </a:p>
        </p:txBody>
      </p:sp>
    </p:spTree>
    <p:extLst>
      <p:ext uri="{BB962C8B-B14F-4D97-AF65-F5344CB8AC3E}">
        <p14:creationId xmlns:p14="http://schemas.microsoft.com/office/powerpoint/2010/main" val="337285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6"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7"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FD183DFF-94B8-417E-9D35-D8481E53BEE5}" type="datetime1">
              <a:rPr lang="nl-NL" smtClean="0">
                <a:latin typeface="Verdana" pitchFamily="34" charset="0"/>
              </a:rPr>
              <a:t>3-7-2023</a:t>
            </a:fld>
            <a:endParaRPr lang="nl-NL" dirty="0">
              <a:latin typeface="Verdana" pitchFamily="34" charset="0"/>
            </a:endParaRPr>
          </a:p>
        </p:txBody>
      </p:sp>
      <p:sp>
        <p:nvSpPr>
          <p:cNvPr id="8"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7124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3" y="1076400"/>
            <a:ext cx="3008313" cy="871538"/>
          </a:xfrm>
        </p:spPr>
        <p:txBody>
          <a:bodyPr anchor="b"/>
          <a:lstStyle>
            <a:lvl1pPr algn="l">
              <a:defRPr sz="2000" b="1"/>
            </a:lvl1pPr>
          </a:lstStyle>
          <a:p>
            <a:r>
              <a:rPr lang="nl-NL"/>
              <a:t>Klik om de stijl te bewerken</a:t>
            </a:r>
            <a:endParaRPr lang="nl-NL" dirty="0"/>
          </a:p>
        </p:txBody>
      </p:sp>
      <p:sp>
        <p:nvSpPr>
          <p:cNvPr id="3" name="Tijdelijke aanduiding voor inhoud 2"/>
          <p:cNvSpPr>
            <a:spLocks noGrp="1"/>
          </p:cNvSpPr>
          <p:nvPr>
            <p:ph idx="1"/>
          </p:nvPr>
        </p:nvSpPr>
        <p:spPr>
          <a:xfrm>
            <a:off x="3575050" y="1076325"/>
            <a:ext cx="5111750" cy="3518300"/>
          </a:xfrm>
        </p:spPr>
        <p:txBody>
          <a:bodyPr/>
          <a:lstStyle>
            <a:lvl1pPr>
              <a:defRPr sz="2400" baseline="0"/>
            </a:lvl1pPr>
            <a:lvl2pPr>
              <a:defRPr sz="2000" baseline="0"/>
            </a:lvl2pPr>
            <a:lvl3pPr>
              <a:defRPr sz="1800" baseline="0"/>
            </a:lvl3pPr>
            <a:lvl4pPr>
              <a:defRPr sz="1800" baseline="0"/>
            </a:lvl4pPr>
            <a:lvl5pPr>
              <a:defRPr sz="1600" baseline="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457203" y="1923691"/>
            <a:ext cx="3008313" cy="26709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9"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0" name="Tijdelijke aanduiding voor datum 3"/>
          <p:cNvSpPr>
            <a:spLocks noGrp="1"/>
          </p:cNvSpPr>
          <p:nvPr>
            <p:ph type="dt" sz="half" idx="10"/>
          </p:nvPr>
        </p:nvSpPr>
        <p:spPr>
          <a:xfrm>
            <a:off x="6538186" y="4767263"/>
            <a:ext cx="2133600" cy="244800"/>
          </a:xfrm>
          <a:prstGeom prst="rect">
            <a:avLst/>
          </a:prstGeom>
        </p:spPr>
        <p:txBody>
          <a:bodyPr lIns="0" rIns="0"/>
          <a:lstStyle>
            <a:lvl1pPr>
              <a:defRPr sz="1000" baseline="0">
                <a:solidFill>
                  <a:schemeClr val="bg1"/>
                </a:solidFill>
              </a:defRPr>
            </a:lvl1pPr>
          </a:lstStyle>
          <a:p>
            <a:fld id="{CC8E2C56-2E41-46D9-BE93-59A1186DA6C8}" type="datetime1">
              <a:rPr lang="nl-NL" smtClean="0">
                <a:latin typeface="Verdana" pitchFamily="34" charset="0"/>
              </a:rPr>
              <a:t>3-7-2023</a:t>
            </a:fld>
            <a:endParaRPr lang="nl-NL" dirty="0">
              <a:latin typeface="Verdana" pitchFamily="34" charset="0"/>
            </a:endParaRPr>
          </a:p>
        </p:txBody>
      </p:sp>
      <p:sp>
        <p:nvSpPr>
          <p:cNvPr id="11"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62862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1076400"/>
            <a:ext cx="5486400" cy="25240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12"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3" name="Tijdelijke aanduiding voor datum 3"/>
          <p:cNvSpPr>
            <a:spLocks noGrp="1"/>
          </p:cNvSpPr>
          <p:nvPr>
            <p:ph type="dt" sz="half" idx="10"/>
          </p:nvPr>
        </p:nvSpPr>
        <p:spPr>
          <a:xfrm>
            <a:off x="6538186" y="4767263"/>
            <a:ext cx="2133600" cy="244800"/>
          </a:xfrm>
          <a:prstGeom prst="rect">
            <a:avLst/>
          </a:prstGeom>
        </p:spPr>
        <p:txBody>
          <a:bodyPr lIns="0" rIns="0"/>
          <a:lstStyle>
            <a:lvl1pPr>
              <a:defRPr sz="1000" baseline="0">
                <a:solidFill>
                  <a:schemeClr val="bg1"/>
                </a:solidFill>
              </a:defRPr>
            </a:lvl1pPr>
          </a:lstStyle>
          <a:p>
            <a:fld id="{488F0576-AE0B-4BED-B351-5CAC1A5DE931}" type="datetime1">
              <a:rPr lang="nl-NL" smtClean="0">
                <a:latin typeface="Verdana" pitchFamily="34" charset="0"/>
              </a:rPr>
              <a:t>3-7-2023</a:t>
            </a:fld>
            <a:endParaRPr lang="nl-NL" dirty="0">
              <a:latin typeface="Verdana" pitchFamily="34" charset="0"/>
            </a:endParaRPr>
          </a:p>
        </p:txBody>
      </p:sp>
      <p:sp>
        <p:nvSpPr>
          <p:cNvPr id="14"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12889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1076400"/>
            <a:ext cx="8229600" cy="857250"/>
          </a:xfrm>
        </p:spPr>
        <p:txBody>
          <a:bodyPr/>
          <a:lstStyle/>
          <a:p>
            <a:r>
              <a:rPr lang="nl-NL"/>
              <a:t>Klik om de stijl te bewerken</a:t>
            </a:r>
            <a:endParaRPr lang="nl-NL" dirty="0"/>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A64907D1-99EB-44F8-94D0-11FFB7218BB1}" type="datetime1">
              <a:rPr lang="nl-NL" smtClean="0">
                <a:latin typeface="Verdana" pitchFamily="34" charset="0"/>
              </a:rPr>
              <a:t>3-7-2023</a:t>
            </a:fld>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81272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1076400"/>
            <a:ext cx="2057400" cy="3290888"/>
          </a:xfrm>
        </p:spPr>
        <p:txBody>
          <a:bodyPr vert="eaVert"/>
          <a:lstStyle/>
          <a:p>
            <a:r>
              <a:rPr lang="nl-NL"/>
              <a:t>Klik om de stijl te bewerken</a:t>
            </a:r>
            <a:endParaRPr lang="nl-NL" dirty="0"/>
          </a:p>
        </p:txBody>
      </p:sp>
      <p:sp>
        <p:nvSpPr>
          <p:cNvPr id="3" name="Tijdelijke aanduiding voor verticale tekst 2"/>
          <p:cNvSpPr>
            <a:spLocks noGrp="1"/>
          </p:cNvSpPr>
          <p:nvPr>
            <p:ph type="body" orient="vert" idx="1"/>
          </p:nvPr>
        </p:nvSpPr>
        <p:spPr>
          <a:xfrm>
            <a:off x="457200" y="1076400"/>
            <a:ext cx="6019800" cy="329088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17E61385-9C61-440A-A390-794D95959A1C}" type="datetime1">
              <a:rPr lang="nl-NL" smtClean="0">
                <a:latin typeface="Verdana" pitchFamily="34" charset="0"/>
              </a:rPr>
              <a:t>3-7-2023</a:t>
            </a:fld>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02731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tekst 2"/>
          <p:cNvSpPr>
            <a:spLocks noGrp="1"/>
          </p:cNvSpPr>
          <p:nvPr>
            <p:ph type="body" idx="1"/>
          </p:nvPr>
        </p:nvSpPr>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
        <p:nvSpPr>
          <p:cNvPr id="5" name="shpVoettekst"/>
          <p:cNvSpPr>
            <a:spLocks noGrp="1" noChangeArrowheads="1"/>
          </p:cNvSpPr>
          <p:nvPr>
            <p:ph type="ftr" sz="quarter" idx="11"/>
          </p:nvPr>
        </p:nvSpPr>
        <p:spPr>
          <a:ln/>
        </p:spPr>
        <p:txBody>
          <a:bodyPr/>
          <a:lstStyle>
            <a:lvl1pPr>
              <a:defRPr/>
            </a:lvl1pPr>
          </a:lstStyle>
          <a:p>
            <a:pPr>
              <a:defRPr/>
            </a:pPr>
            <a:r>
              <a:rPr lang="nl-NL"/>
              <a:t>voettekst</a:t>
            </a:r>
          </a:p>
        </p:txBody>
      </p:sp>
      <p:sp>
        <p:nvSpPr>
          <p:cNvPr id="6" name="shpPagina"/>
          <p:cNvSpPr>
            <a:spLocks noGrp="1" noChangeArrowheads="1"/>
          </p:cNvSpPr>
          <p:nvPr>
            <p:ph type="sldNum" sz="quarter" idx="12"/>
          </p:nvPr>
        </p:nvSpPr>
        <p:spPr>
          <a:ln/>
        </p:spPr>
        <p:txBody>
          <a:bodyPr/>
          <a:lstStyle>
            <a:lvl1pPr>
              <a:defRPr/>
            </a:lvl1pPr>
          </a:lstStyle>
          <a:p>
            <a:pPr>
              <a:defRPr/>
            </a:pPr>
            <a:fld id="{074BBFF8-DED6-4B1A-BA13-611B5945F5BD}" type="slidenum">
              <a:rPr lang="nl-NL"/>
              <a:pPr>
                <a:defRPr/>
              </a:pPr>
              <a:t>‹nr.›</a:t>
            </a:fld>
            <a:endParaRPr lang="nl-NL"/>
          </a:p>
        </p:txBody>
      </p:sp>
    </p:spTree>
    <p:extLst>
      <p:ext uri="{BB962C8B-B14F-4D97-AF65-F5344CB8AC3E}">
        <p14:creationId xmlns:p14="http://schemas.microsoft.com/office/powerpoint/2010/main" val="3145884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ColTx" preserve="1">
  <p:cSld name="Titel en twee tekst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350169"/>
            <a:ext cx="4038600" cy="3311129"/>
          </a:xfrm>
        </p:spPr>
        <p:txBody>
          <a:bodyPr/>
          <a:lstStyle>
            <a:lvl1pPr>
              <a:defRPr sz="135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43425" y="1350169"/>
            <a:ext cx="4038600" cy="3311129"/>
          </a:xfrm>
        </p:spPr>
        <p:txBody>
          <a:bodyPr/>
          <a:lstStyle>
            <a:lvl1pPr>
              <a:defRPr sz="135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voettekst</a:t>
            </a:r>
          </a:p>
        </p:txBody>
      </p:sp>
      <p:sp>
        <p:nvSpPr>
          <p:cNvPr id="7" name="shpPagina"/>
          <p:cNvSpPr>
            <a:spLocks noGrp="1" noChangeArrowheads="1"/>
          </p:cNvSpPr>
          <p:nvPr>
            <p:ph type="sldNum" sz="quarter" idx="12"/>
          </p:nvPr>
        </p:nvSpPr>
        <p:spPr>
          <a:ln/>
        </p:spPr>
        <p:txBody>
          <a:bodyPr/>
          <a:lstStyle>
            <a:lvl1pPr>
              <a:defRPr/>
            </a:lvl1pPr>
          </a:lstStyle>
          <a:p>
            <a:pPr>
              <a:defRPr/>
            </a:pPr>
            <a:fld id="{BFDE8859-7DEC-4EB0-A492-E6BE25CB96AF}" type="slidenum">
              <a:rPr lang="nl-NL"/>
              <a:pPr>
                <a:defRPr/>
              </a:pPr>
              <a:t>‹nr.›</a:t>
            </a:fld>
            <a:endParaRPr lang="nl-NL"/>
          </a:p>
        </p:txBody>
      </p:sp>
    </p:spTree>
    <p:extLst>
      <p:ext uri="{BB962C8B-B14F-4D97-AF65-F5344CB8AC3E}">
        <p14:creationId xmlns:p14="http://schemas.microsoft.com/office/powerpoint/2010/main" val="3988096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hart" preserve="1">
  <p:cSld name="Titel, tekst en grafiek">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350169"/>
            <a:ext cx="4038600" cy="3311129"/>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grafiek 3"/>
          <p:cNvSpPr>
            <a:spLocks noGrp="1"/>
          </p:cNvSpPr>
          <p:nvPr>
            <p:ph type="chart" sz="half" idx="2"/>
          </p:nvPr>
        </p:nvSpPr>
        <p:spPr>
          <a:xfrm>
            <a:off x="4543425" y="1350169"/>
            <a:ext cx="4038600" cy="3311129"/>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voettekst</a:t>
            </a:r>
          </a:p>
        </p:txBody>
      </p:sp>
      <p:sp>
        <p:nvSpPr>
          <p:cNvPr id="7" name="shpPagina"/>
          <p:cNvSpPr>
            <a:spLocks noGrp="1" noChangeArrowheads="1"/>
          </p:cNvSpPr>
          <p:nvPr>
            <p:ph type="sldNum" sz="quarter" idx="12"/>
          </p:nvPr>
        </p:nvSpPr>
        <p:spPr>
          <a:ln/>
        </p:spPr>
        <p:txBody>
          <a:bodyPr/>
          <a:lstStyle>
            <a:lvl1pPr>
              <a:defRPr/>
            </a:lvl1pPr>
          </a:lstStyle>
          <a:p>
            <a:pPr>
              <a:defRPr/>
            </a:pPr>
            <a:fld id="{2ACC7E77-1893-4FCB-BAA1-2A936295356E}" type="slidenum">
              <a:rPr lang="nl-NL"/>
              <a:pPr>
                <a:defRPr/>
              </a:pPr>
              <a:t>‹nr.›</a:t>
            </a:fld>
            <a:endParaRPr lang="nl-NL"/>
          </a:p>
        </p:txBody>
      </p:sp>
    </p:spTree>
    <p:extLst>
      <p:ext uri="{BB962C8B-B14F-4D97-AF65-F5344CB8AC3E}">
        <p14:creationId xmlns:p14="http://schemas.microsoft.com/office/powerpoint/2010/main" val="4294609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reserve="1">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350169"/>
            <a:ext cx="4038600" cy="331112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llustratie 3"/>
          <p:cNvSpPr>
            <a:spLocks noGrp="1"/>
          </p:cNvSpPr>
          <p:nvPr>
            <p:ph type="clipArt" sz="half" idx="2"/>
          </p:nvPr>
        </p:nvSpPr>
        <p:spPr>
          <a:xfrm>
            <a:off x="4543425" y="1350169"/>
            <a:ext cx="4038600" cy="3311129"/>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voettekst</a:t>
            </a:r>
          </a:p>
        </p:txBody>
      </p:sp>
      <p:sp>
        <p:nvSpPr>
          <p:cNvPr id="7" name="shpPagina"/>
          <p:cNvSpPr>
            <a:spLocks noGrp="1" noChangeArrowheads="1"/>
          </p:cNvSpPr>
          <p:nvPr>
            <p:ph type="sldNum" sz="quarter" idx="12"/>
          </p:nvPr>
        </p:nvSpPr>
        <p:spPr>
          <a:ln/>
        </p:spPr>
        <p:txBody>
          <a:bodyPr/>
          <a:lstStyle>
            <a:lvl1pPr>
              <a:defRPr/>
            </a:lvl1pPr>
          </a:lstStyle>
          <a:p>
            <a:pPr>
              <a:defRPr/>
            </a:pPr>
            <a:fld id="{F33F0F1D-FFC6-43B2-96FA-AAC3075935AD}" type="slidenum">
              <a:rPr lang="nl-NL"/>
              <a:pPr>
                <a:defRPr/>
              </a:pPr>
              <a:t>‹nr.›</a:t>
            </a:fld>
            <a:endParaRPr lang="nl-NL"/>
          </a:p>
        </p:txBody>
      </p:sp>
    </p:spTree>
    <p:extLst>
      <p:ext uri="{BB962C8B-B14F-4D97-AF65-F5344CB8AC3E}">
        <p14:creationId xmlns:p14="http://schemas.microsoft.com/office/powerpoint/2010/main" val="3689500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350169"/>
            <a:ext cx="4038600" cy="331112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43425" y="1350169"/>
            <a:ext cx="4038600" cy="3311129"/>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voettekst</a:t>
            </a:r>
          </a:p>
        </p:txBody>
      </p:sp>
      <p:sp>
        <p:nvSpPr>
          <p:cNvPr id="7" name="shpPagina"/>
          <p:cNvSpPr>
            <a:spLocks noGrp="1" noChangeArrowheads="1"/>
          </p:cNvSpPr>
          <p:nvPr>
            <p:ph type="sldNum" sz="quarter" idx="12"/>
          </p:nvPr>
        </p:nvSpPr>
        <p:spPr>
          <a:ln/>
        </p:spPr>
        <p:txBody>
          <a:bodyPr/>
          <a:lstStyle>
            <a:lvl1pPr>
              <a:defRPr/>
            </a:lvl1pPr>
          </a:lstStyle>
          <a:p>
            <a:pPr>
              <a:defRPr/>
            </a:pPr>
            <a:fld id="{81FE832B-BECD-4CF6-B4E6-9D0D63723065}" type="slidenum">
              <a:rPr lang="nl-NL"/>
              <a:pPr>
                <a:defRPr/>
              </a:pPr>
              <a:t>‹nr.›</a:t>
            </a:fld>
            <a:endParaRPr lang="nl-NL"/>
          </a:p>
        </p:txBody>
      </p:sp>
    </p:spTree>
    <p:extLst>
      <p:ext uri="{BB962C8B-B14F-4D97-AF65-F5344CB8AC3E}">
        <p14:creationId xmlns:p14="http://schemas.microsoft.com/office/powerpoint/2010/main" val="350371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 Opsomming">
    <p:spTree>
      <p:nvGrpSpPr>
        <p:cNvPr id="1" name=""/>
        <p:cNvGrpSpPr/>
        <p:nvPr/>
      </p:nvGrpSpPr>
      <p:grpSpPr>
        <a:xfrm>
          <a:off x="0" y="0"/>
          <a:ext cx="0" cy="0"/>
          <a:chOff x="0" y="0"/>
          <a:chExt cx="0" cy="0"/>
        </a:xfrm>
      </p:grpSpPr>
      <p:pic>
        <p:nvPicPr>
          <p:cNvPr id="4" name="Afbeelding 3" descr="eran060608RIJKSMUSEUM_07.jpg"/>
          <p:cNvPicPr>
            <a:picLocks noChangeAspect="1"/>
          </p:cNvPicPr>
          <p:nvPr userDrawn="1"/>
        </p:nvPicPr>
        <p:blipFill>
          <a:blip r:embed="rId2">
            <a:extLst>
              <a:ext uri="{28A0092B-C50C-407E-A947-70E740481C1C}">
                <a14:useLocalDpi xmlns:a14="http://schemas.microsoft.com/office/drawing/2010/main" val="0"/>
              </a:ext>
            </a:extLst>
          </a:blip>
          <a:srcRect l="9563" t="18957" b="9769"/>
          <a:stretch>
            <a:fillRect/>
          </a:stretch>
        </p:blipFill>
        <p:spPr>
          <a:xfrm>
            <a:off x="0" y="974785"/>
            <a:ext cx="4651972" cy="3666226"/>
          </a:xfrm>
          <a:prstGeom prst="rect">
            <a:avLst/>
          </a:prstGeom>
        </p:spPr>
      </p:pic>
      <p:sp>
        <p:nvSpPr>
          <p:cNvPr id="6"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7"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42CD1DB4-68B7-47F6-A460-5EF60B1051A2}" type="datetime1">
              <a:rPr lang="nl-NL" smtClean="0">
                <a:latin typeface="Verdana" pitchFamily="34" charset="0"/>
              </a:rPr>
              <a:t>3-7-2023</a:t>
            </a:fld>
            <a:endParaRPr lang="nl-NL" dirty="0">
              <a:latin typeface="Verdana" pitchFamily="34" charset="0"/>
            </a:endParaRPr>
          </a:p>
        </p:txBody>
      </p:sp>
      <p:sp>
        <p:nvSpPr>
          <p:cNvPr id="8"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9" name="Tijdelijke aanduiding voor tekst 9"/>
          <p:cNvSpPr>
            <a:spLocks noGrp="1"/>
          </p:cNvSpPr>
          <p:nvPr>
            <p:ph type="body" sz="quarter" idx="10" hasCustomPrompt="1"/>
          </p:nvPr>
        </p:nvSpPr>
        <p:spPr>
          <a:xfrm>
            <a:off x="4852800" y="1324800"/>
            <a:ext cx="3952800" cy="3045600"/>
          </a:xfrm>
        </p:spPr>
        <p:txBody>
          <a:bodyPr>
            <a:noAutofit/>
          </a:bodyPr>
          <a:lstStyle>
            <a:lvl1pPr>
              <a:defRPr sz="1600" baseline="0"/>
            </a:lvl1pPr>
            <a:lvl2pPr>
              <a:defRPr sz="1600" baseline="0"/>
            </a:lvl2pPr>
            <a:lvl3pPr>
              <a:defRPr sz="1600" baseline="0"/>
            </a:lvl3pPr>
            <a:lvl4pPr>
              <a:defRPr sz="1600" baseline="0"/>
            </a:lvl4pPr>
            <a:lvl5pPr>
              <a:defRPr sz="1600" baseline="0"/>
            </a:lvl5pPr>
          </a:lstStyle>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CA96874-1FC8-4571-9FA2-C1E23A120C5E}" type="datetimeFigureOut">
              <a:rPr lang="nl-NL" smtClean="0"/>
              <a:pPr/>
              <a:t>3-7-2023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6BFBAD-4820-40A1-8DB8-FF253F43AE4D}" type="slidenum">
              <a:rPr lang="nl-NL" smtClean="0"/>
              <a:pPr/>
              <a:t>‹nr.›</a:t>
            </a:fld>
            <a:endParaRPr lang="nl-NL"/>
          </a:p>
        </p:txBody>
      </p:sp>
    </p:spTree>
    <p:extLst>
      <p:ext uri="{BB962C8B-B14F-4D97-AF65-F5344CB8AC3E}">
        <p14:creationId xmlns:p14="http://schemas.microsoft.com/office/powerpoint/2010/main" val="1232739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kstvak dia-breed">
    <p:spTree>
      <p:nvGrpSpPr>
        <p:cNvPr id="1" name=""/>
        <p:cNvGrpSpPr/>
        <p:nvPr/>
      </p:nvGrpSpPr>
      <p:grpSpPr>
        <a:xfrm>
          <a:off x="0" y="0"/>
          <a:ext cx="0" cy="0"/>
          <a:chOff x="0" y="0"/>
          <a:chExt cx="0" cy="0"/>
        </a:xfrm>
      </p:grpSpPr>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750" baseline="0">
                <a:solidFill>
                  <a:schemeClr val="bg1"/>
                </a:solidFill>
                <a:latin typeface="Verdana" pitchFamily="34" charset="0"/>
              </a:defRPr>
            </a:lvl1pPr>
          </a:lstStyle>
          <a:p>
            <a:r>
              <a:rPr lang="nl-NL"/>
              <a:t>Informatiebijeenkomst opslagtankinstallaties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750" baseline="0">
                <a:solidFill>
                  <a:schemeClr val="bg1"/>
                </a:solidFill>
              </a:defRPr>
            </a:lvl1pPr>
          </a:lstStyle>
          <a:p>
            <a:fld id="{3E0FB858-E8A1-464E-A694-B21D78B27321}" type="datetime1">
              <a:rPr lang="nl-NL" smtClean="0">
                <a:latin typeface="Verdana" pitchFamily="34" charset="0"/>
              </a:rPr>
              <a:t>3-7-2023</a:t>
            </a:fld>
            <a:endParaRPr lang="nl-NL" dirty="0">
              <a:latin typeface="Verdana" pitchFamily="34" charset="0"/>
            </a:endParaRPr>
          </a:p>
        </p:txBody>
      </p:sp>
      <p:sp>
        <p:nvSpPr>
          <p:cNvPr id="10" name="Tijdelijke aanduiding voor dianummer 18"/>
          <p:cNvSpPr>
            <a:spLocks noGrp="1"/>
          </p:cNvSpPr>
          <p:nvPr>
            <p:ph type="sldNum" sz="quarter" idx="4"/>
          </p:nvPr>
        </p:nvSpPr>
        <p:spPr>
          <a:xfrm>
            <a:off x="457202" y="4766400"/>
            <a:ext cx="2510287" cy="244800"/>
          </a:xfrm>
          <a:prstGeom prst="rect">
            <a:avLst/>
          </a:prstGeom>
        </p:spPr>
        <p:txBody>
          <a:bodyPr/>
          <a:lstStyle>
            <a:lvl1pPr>
              <a:defRPr sz="75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6" name="Tijdelijke aanduiding voor tekst 6"/>
          <p:cNvSpPr>
            <a:spLocks noGrp="1"/>
          </p:cNvSpPr>
          <p:nvPr>
            <p:ph type="body" sz="quarter" idx="10" hasCustomPrompt="1"/>
          </p:nvPr>
        </p:nvSpPr>
        <p:spPr>
          <a:xfrm>
            <a:off x="327600" y="1324800"/>
            <a:ext cx="8478000" cy="3240000"/>
          </a:xfrm>
        </p:spPr>
        <p:txBody>
          <a:bodyPr>
            <a:noAutofit/>
          </a:bodyPr>
          <a:lstStyle>
            <a:lvl1pPr marL="0" marR="0" indent="0" algn="l" defTabSz="342900" rtl="0" eaLnBrk="1" fontAlgn="auto" latinLnBrk="0" hangingPunct="1">
              <a:lnSpc>
                <a:spcPct val="100000"/>
              </a:lnSpc>
              <a:spcBef>
                <a:spcPts val="0"/>
              </a:spcBef>
              <a:spcAft>
                <a:spcPts val="0"/>
              </a:spcAft>
              <a:buClrTx/>
              <a:buSzTx/>
              <a:buFont typeface="Arial"/>
              <a:buNone/>
              <a:tabLst/>
              <a:defRPr sz="1200" baseline="0"/>
            </a:lvl1pPr>
            <a:lvl2pPr>
              <a:defRPr sz="1200" baseline="0"/>
            </a:lvl2pPr>
            <a:lvl3pPr>
              <a:defRPr sz="1200" baseline="0"/>
            </a:lvl3pPr>
            <a:lvl4pPr>
              <a:defRPr sz="1200" baseline="0"/>
            </a:lvl4pPr>
            <a:lvl5pPr>
              <a:defRPr sz="1200" baseline="0"/>
            </a:lvl5pPr>
          </a:lstStyle>
          <a:p>
            <a:r>
              <a:rPr lang="nl-NL" sz="1200" dirty="0">
                <a:latin typeface="Verdana"/>
                <a:cs typeface="Verdana"/>
              </a:rPr>
              <a:t>Hier kan een volledige tekst worden geplaatst. Hier kan een volledige tekst worden geplaatst. Hier kan een volledige tekst worden geplaatst.</a:t>
            </a:r>
          </a:p>
          <a:p>
            <a:r>
              <a:rPr lang="nl-NL" sz="1200" dirty="0">
                <a:latin typeface="Verdana"/>
                <a:cs typeface="Verdana"/>
              </a:rPr>
              <a:t>Hier kan een volledige tekst worden geplaatst. Hier kan een volledige tekst worden geplaatst. Hier kan een volledige tekst worden geplaatst.</a:t>
            </a:r>
          </a:p>
          <a:p>
            <a:r>
              <a:rPr lang="nl-NL" sz="1200" dirty="0">
                <a:latin typeface="Verdana"/>
                <a:cs typeface="Verdana"/>
              </a:rPr>
              <a:t>Hier kan een volledige tekst worden geplaatst. Hier kan een volledige tekst worden geplaatst. Hier kan een volledige tekst worden geplaatst.</a:t>
            </a:r>
          </a:p>
          <a:p>
            <a:r>
              <a:rPr lang="nl-NL" sz="1200" dirty="0">
                <a:latin typeface="Verdana"/>
                <a:cs typeface="Verdana"/>
              </a:rPr>
              <a:t>Hier kan een volledige tekst worden geplaatst. Hier kan een volledige tekst worden geplaatst. Hier kan een volledige tekst worden geplaatst.</a:t>
            </a:r>
          </a:p>
          <a:p>
            <a:r>
              <a:rPr lang="nl-NL" sz="1200" dirty="0">
                <a:latin typeface="Verdana"/>
                <a:cs typeface="Verdana"/>
              </a:rPr>
              <a:t>Hier kan een volledige tekst worden geplaatst. Hier kan een volledige tekst worden geplaatst. Hier kan een volledige tekst worden geplaatst.</a:t>
            </a:r>
          </a:p>
          <a:p>
            <a:r>
              <a:rPr lang="nl-NL" sz="1200" dirty="0">
                <a:latin typeface="Verdana"/>
                <a:cs typeface="Verdana"/>
              </a:rPr>
              <a:t>Hier kan een volledige tekst worden geplaatst. Hier kan een volledige tekst worden geplaatst. Hier kan een volledige tekst worden geplaatst.</a:t>
            </a:r>
          </a:p>
          <a:p>
            <a:endParaRPr lang="en-US" sz="1200" dirty="0">
              <a:latin typeface="Verdana"/>
              <a:cs typeface="Verdana"/>
            </a:endParaRPr>
          </a:p>
          <a:p>
            <a:endParaRPr lang="nl-NL" sz="1200" dirty="0">
              <a:latin typeface="Verdana"/>
              <a:cs typeface="Verdana"/>
            </a:endParaRPr>
          </a:p>
          <a:p>
            <a:endParaRPr lang="nl-NL" sz="1200" dirty="0">
              <a:latin typeface="Verdana"/>
              <a:cs typeface="Verdana"/>
            </a:endParaRPr>
          </a:p>
        </p:txBody>
      </p:sp>
    </p:spTree>
    <p:extLst>
      <p:ext uri="{BB962C8B-B14F-4D97-AF65-F5344CB8AC3E}">
        <p14:creationId xmlns:p14="http://schemas.microsoft.com/office/powerpoint/2010/main" val="894695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afiek met opsomming">
    <p:spTree>
      <p:nvGrpSpPr>
        <p:cNvPr id="1" name=""/>
        <p:cNvGrpSpPr/>
        <p:nvPr/>
      </p:nvGrpSpPr>
      <p:grpSpPr>
        <a:xfrm>
          <a:off x="0" y="0"/>
          <a:ext cx="0" cy="0"/>
          <a:chOff x="0" y="0"/>
          <a:chExt cx="0" cy="0"/>
        </a:xfrm>
      </p:grpSpPr>
      <p:graphicFrame>
        <p:nvGraphicFramePr>
          <p:cNvPr id="4" name="Tijdelijke aanduiding voor inhoud 3"/>
          <p:cNvGraphicFramePr>
            <a:graphicFrameLocks/>
          </p:cNvGraphicFramePr>
          <p:nvPr userDrawn="1">
            <p:extLst>
              <p:ext uri="{D42A27DB-BD31-4B8C-83A1-F6EECF244321}">
                <p14:modId xmlns:p14="http://schemas.microsoft.com/office/powerpoint/2010/main" val="4210014381"/>
              </p:ext>
            </p:extLst>
          </p:nvPr>
        </p:nvGraphicFramePr>
        <p:xfrm>
          <a:off x="625664" y="1231200"/>
          <a:ext cx="3430417" cy="3369600"/>
        </p:xfrm>
        <a:graphic>
          <a:graphicData uri="http://schemas.openxmlformats.org/drawingml/2006/chart">
            <c:chart xmlns:c="http://schemas.openxmlformats.org/drawingml/2006/chart" xmlns:r="http://schemas.openxmlformats.org/officeDocument/2006/relationships" r:id="rId2"/>
          </a:graphicData>
        </a:graphic>
      </p:graphicFrame>
      <p:sp>
        <p:nvSpPr>
          <p:cNvPr id="9"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0"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552A652D-0770-4F5A-A45D-BD6A2BC9DCE3}" type="datetime1">
              <a:rPr lang="nl-NL" smtClean="0">
                <a:latin typeface="Verdana" pitchFamily="34" charset="0"/>
              </a:rPr>
              <a:t>3-7-2023</a:t>
            </a:fld>
            <a:endParaRPr lang="nl-NL" dirty="0">
              <a:latin typeface="Verdana" pitchFamily="34" charset="0"/>
            </a:endParaRPr>
          </a:p>
        </p:txBody>
      </p:sp>
      <p:sp>
        <p:nvSpPr>
          <p:cNvPr id="11"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7" name="Tijdelijke aanduiding voor tekst 9"/>
          <p:cNvSpPr>
            <a:spLocks noGrp="1"/>
          </p:cNvSpPr>
          <p:nvPr>
            <p:ph type="body" sz="quarter" idx="10" hasCustomPrompt="1"/>
          </p:nvPr>
        </p:nvSpPr>
        <p:spPr>
          <a:xfrm>
            <a:off x="4852800" y="1324800"/>
            <a:ext cx="3952800" cy="3045600"/>
          </a:xfrm>
        </p:spPr>
        <p:txBody>
          <a:bodyPr>
            <a:noAutofit/>
          </a:bodyPr>
          <a:lstStyle>
            <a:lvl1pPr>
              <a:defRPr sz="1600" baseline="0"/>
            </a:lvl1pPr>
            <a:lvl2pPr>
              <a:defRPr sz="1600" baseline="0"/>
            </a:lvl2pPr>
            <a:lvl3pPr>
              <a:defRPr sz="1600" baseline="0"/>
            </a:lvl3pPr>
            <a:lvl4pPr>
              <a:defRPr sz="1600" baseline="0"/>
            </a:lvl4pPr>
            <a:lvl5pPr>
              <a:defRPr sz="1600" baseline="0"/>
            </a:lvl5pPr>
          </a:lstStyle>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vak dia-breed">
    <p:spTree>
      <p:nvGrpSpPr>
        <p:cNvPr id="1" name=""/>
        <p:cNvGrpSpPr/>
        <p:nvPr/>
      </p:nvGrpSpPr>
      <p:grpSpPr>
        <a:xfrm>
          <a:off x="0" y="0"/>
          <a:ext cx="0" cy="0"/>
          <a:chOff x="0" y="0"/>
          <a:chExt cx="0" cy="0"/>
        </a:xfrm>
      </p:grpSpPr>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2AAC0703-EB75-4CF1-A4D6-AD9362E2CD3F}" type="datetime1">
              <a:rPr lang="nl-NL" smtClean="0">
                <a:latin typeface="Verdana" pitchFamily="34" charset="0"/>
              </a:rPr>
              <a:t>3-7-2023</a:t>
            </a:fld>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6" name="Tijdelijke aanduiding voor tekst 6"/>
          <p:cNvSpPr>
            <a:spLocks noGrp="1"/>
          </p:cNvSpPr>
          <p:nvPr>
            <p:ph type="body" sz="quarter" idx="10" hasCustomPrompt="1"/>
          </p:nvPr>
        </p:nvSpPr>
        <p:spPr>
          <a:xfrm>
            <a:off x="327600" y="1324800"/>
            <a:ext cx="8478000" cy="3240000"/>
          </a:xfrm>
        </p:spPr>
        <p:txBody>
          <a:bodyPr>
            <a:noAutofit/>
          </a:bodyPr>
          <a:lstStyle>
            <a:lvl1pPr marL="0" marR="0" indent="0" algn="l" defTabSz="457200" rtl="0" eaLnBrk="1" fontAlgn="auto" latinLnBrk="0" hangingPunct="1">
              <a:lnSpc>
                <a:spcPct val="100000"/>
              </a:lnSpc>
              <a:spcBef>
                <a:spcPts val="0"/>
              </a:spcBef>
              <a:spcAft>
                <a:spcPts val="0"/>
              </a:spcAft>
              <a:buClrTx/>
              <a:buSzTx/>
              <a:buFont typeface="Arial"/>
              <a:buNone/>
              <a:tabLst/>
              <a:defRPr sz="1600" baseline="0"/>
            </a:lvl1pPr>
            <a:lvl2pPr>
              <a:defRPr sz="1600" baseline="0"/>
            </a:lvl2pPr>
            <a:lvl3pPr>
              <a:defRPr sz="1600" baseline="0"/>
            </a:lvl3pPr>
            <a:lvl4pPr>
              <a:defRPr sz="1600" baseline="0"/>
            </a:lvl4pPr>
            <a:lvl5pPr>
              <a:defRPr sz="1600" baseline="0"/>
            </a:lvl5pPr>
          </a:lstStyle>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endParaRPr lang="en-US" sz="1600" dirty="0">
              <a:latin typeface="Verdana"/>
              <a:cs typeface="Verdana"/>
            </a:endParaRPr>
          </a:p>
          <a:p>
            <a:endParaRPr lang="nl-NL" sz="1600" dirty="0">
              <a:latin typeface="Verdana"/>
              <a:cs typeface="Verdana"/>
            </a:endParaRPr>
          </a:p>
          <a:p>
            <a:endParaRPr lang="nl-NL" sz="1600" dirty="0">
              <a:latin typeface="Verdana"/>
              <a:cs typeface="Verdan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2"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6DA1D42F-EACC-4CD6-AC68-1C8660297541}" type="datetime1">
              <a:rPr lang="nl-NL" smtClean="0">
                <a:latin typeface="Verdana" pitchFamily="34" charset="0"/>
              </a:rPr>
              <a:t>3-7-2023</a:t>
            </a:fld>
            <a:endParaRPr lang="nl-NL" dirty="0">
              <a:latin typeface="Verdana" pitchFamily="34" charset="0"/>
            </a:endParaRPr>
          </a:p>
        </p:txBody>
      </p:sp>
      <p:sp>
        <p:nvSpPr>
          <p:cNvPr id="13"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58687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063649"/>
            <a:ext cx="7772400" cy="1263084"/>
          </a:xfrm>
        </p:spPr>
        <p:txBody>
          <a:bodyPr anchor="t"/>
          <a:lstStyle>
            <a:lvl1pPr algn="l">
              <a:defRPr sz="4000" b="1" cap="all"/>
            </a:lvl1pPr>
          </a:lstStyle>
          <a:p>
            <a:r>
              <a:rPr lang="nl-NL"/>
              <a:t>Klik om de stijl te bewerken</a:t>
            </a:r>
            <a:endParaRPr lang="nl-NL" dirty="0"/>
          </a:p>
        </p:txBody>
      </p:sp>
      <p:sp>
        <p:nvSpPr>
          <p:cNvPr id="3" name="Tijdelijke aanduiding voor tekst 2"/>
          <p:cNvSpPr>
            <a:spLocks noGrp="1"/>
          </p:cNvSpPr>
          <p:nvPr>
            <p:ph type="body" idx="1"/>
          </p:nvPr>
        </p:nvSpPr>
        <p:spPr>
          <a:xfrm>
            <a:off x="722313" y="1834996"/>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11"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2"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296B9D7A-5E07-462A-A288-A59EE171A3E9}" type="datetime1">
              <a:rPr lang="nl-NL" smtClean="0">
                <a:latin typeface="Verdana" pitchFamily="34" charset="0"/>
              </a:rPr>
              <a:t>3-7-2023</a:t>
            </a:fld>
            <a:endParaRPr lang="nl-NL" dirty="0">
              <a:latin typeface="Verdana" pitchFamily="34" charset="0"/>
            </a:endParaRPr>
          </a:p>
        </p:txBody>
      </p:sp>
      <p:sp>
        <p:nvSpPr>
          <p:cNvPr id="13"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21663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57200" y="1972800"/>
            <a:ext cx="4038600" cy="2545556"/>
          </a:xfrm>
        </p:spPr>
        <p:txBody>
          <a:bodyPr/>
          <a:lstStyle>
            <a:lvl1pPr>
              <a:defRPr sz="2400" baseline="0"/>
            </a:lvl1pPr>
            <a:lvl2pPr>
              <a:defRPr sz="2000" baseline="0"/>
            </a:lvl2pPr>
            <a:lvl3pPr>
              <a:defRPr sz="1800" baseline="0"/>
            </a:lvl3pPr>
            <a:lvl4pPr>
              <a:defRPr sz="1800" baseline="0"/>
            </a:lvl4pPr>
            <a:lvl5pPr>
              <a:defRPr sz="1600" baseline="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de stijl te bewerken</a:t>
            </a:r>
            <a:endParaRPr lang="nl-NL" dirty="0"/>
          </a:p>
        </p:txBody>
      </p:sp>
      <p:sp>
        <p:nvSpPr>
          <p:cNvPr id="4" name="Tijdelijke aanduiding voor inhoud 3"/>
          <p:cNvSpPr>
            <a:spLocks noGrp="1"/>
          </p:cNvSpPr>
          <p:nvPr>
            <p:ph sz="half" idx="2"/>
          </p:nvPr>
        </p:nvSpPr>
        <p:spPr>
          <a:xfrm>
            <a:off x="4648200" y="1972800"/>
            <a:ext cx="4038600" cy="2545556"/>
          </a:xfrm>
        </p:spPr>
        <p:txBody>
          <a:bodyPr/>
          <a:lstStyle>
            <a:lvl1pPr>
              <a:defRPr sz="2400" baseline="0"/>
            </a:lvl1pPr>
            <a:lvl2pPr>
              <a:defRPr sz="2000" baseline="0"/>
            </a:lvl2pPr>
            <a:lvl3pPr>
              <a:defRPr sz="1800" baseline="0"/>
            </a:lvl3pPr>
            <a:lvl4pPr>
              <a:defRPr sz="1800" baseline="0"/>
            </a:lvl4pPr>
            <a:lvl5pPr>
              <a:defRPr sz="1600" baseline="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0" name="Tijdelijke aanduiding voor datum 3"/>
          <p:cNvSpPr>
            <a:spLocks noGrp="1"/>
          </p:cNvSpPr>
          <p:nvPr>
            <p:ph type="dt" sz="half" idx="10"/>
          </p:nvPr>
        </p:nvSpPr>
        <p:spPr>
          <a:xfrm>
            <a:off x="6538186" y="4767263"/>
            <a:ext cx="2133600" cy="244800"/>
          </a:xfrm>
          <a:prstGeom prst="rect">
            <a:avLst/>
          </a:prstGeom>
        </p:spPr>
        <p:txBody>
          <a:bodyPr lIns="0" rIns="0"/>
          <a:lstStyle>
            <a:lvl1pPr>
              <a:defRPr sz="1000" baseline="0">
                <a:solidFill>
                  <a:schemeClr val="bg1"/>
                </a:solidFill>
              </a:defRPr>
            </a:lvl1pPr>
          </a:lstStyle>
          <a:p>
            <a:fld id="{F9EFE0C7-CC45-4FA0-93A3-980FF2426D42}" type="datetime1">
              <a:rPr lang="nl-NL" smtClean="0">
                <a:latin typeface="Verdana" pitchFamily="34" charset="0"/>
              </a:rPr>
              <a:t>3-7-2023</a:t>
            </a:fld>
            <a:endParaRPr lang="nl-NL" dirty="0">
              <a:latin typeface="Verdana" pitchFamily="34" charset="0"/>
            </a:endParaRPr>
          </a:p>
        </p:txBody>
      </p:sp>
      <p:sp>
        <p:nvSpPr>
          <p:cNvPr id="11"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3143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1026538"/>
            <a:ext cx="8229600" cy="474452"/>
          </a:xfrm>
        </p:spPr>
        <p:txBody>
          <a:bodyPr>
            <a:noAutofit/>
          </a:bodyPr>
          <a:lstStyle>
            <a:lvl1pPr>
              <a:defRPr sz="2600" baseline="0"/>
            </a:lvl1pPr>
          </a:lstStyle>
          <a:p>
            <a:r>
              <a:rPr lang="nl-NL"/>
              <a:t>Klik om de stijl te bewerken</a:t>
            </a:r>
            <a:endParaRPr lang="nl-NL" dirty="0"/>
          </a:p>
        </p:txBody>
      </p:sp>
      <p:sp>
        <p:nvSpPr>
          <p:cNvPr id="3" name="Tijdelijke aanduiding voor tekst 2"/>
          <p:cNvSpPr>
            <a:spLocks noGrp="1"/>
          </p:cNvSpPr>
          <p:nvPr>
            <p:ph type="body" idx="1"/>
          </p:nvPr>
        </p:nvSpPr>
        <p:spPr>
          <a:xfrm>
            <a:off x="457200" y="1518242"/>
            <a:ext cx="4040188" cy="595971"/>
          </a:xfrm>
        </p:spPr>
        <p:txBody>
          <a:bodyPr anchor="b"/>
          <a:lstStyle>
            <a:lvl1pPr marL="0" indent="0">
              <a:spcBef>
                <a:spcPts val="0"/>
              </a:spcBef>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47977"/>
            <a:ext cx="4040188" cy="244664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4645028" y="1519200"/>
            <a:ext cx="4041775" cy="597600"/>
          </a:xfrm>
        </p:spPr>
        <p:txBody>
          <a:bodyPr anchor="b"/>
          <a:lstStyle>
            <a:lvl1pPr marL="0" indent="0">
              <a:spcBef>
                <a:spcPts val="0"/>
              </a:spcBef>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8" y="2149200"/>
            <a:ext cx="4041775" cy="2448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voettekst 4"/>
          <p:cNvSpPr>
            <a:spLocks noGrp="1"/>
          </p:cNvSpPr>
          <p:nvPr>
            <p:ph type="ftr" sz="quarter" idx="10"/>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2" name="Tijdelijke aanduiding voor datum 3"/>
          <p:cNvSpPr>
            <a:spLocks noGrp="1"/>
          </p:cNvSpPr>
          <p:nvPr>
            <p:ph type="dt" sz="half" idx="11"/>
          </p:nvPr>
        </p:nvSpPr>
        <p:spPr>
          <a:xfrm>
            <a:off x="6538186" y="4767263"/>
            <a:ext cx="2133600" cy="244800"/>
          </a:xfrm>
          <a:prstGeom prst="rect">
            <a:avLst/>
          </a:prstGeom>
        </p:spPr>
        <p:txBody>
          <a:bodyPr lIns="0" rIns="0"/>
          <a:lstStyle>
            <a:lvl1pPr>
              <a:defRPr sz="1000" baseline="0">
                <a:solidFill>
                  <a:schemeClr val="bg1"/>
                </a:solidFill>
              </a:defRPr>
            </a:lvl1pPr>
          </a:lstStyle>
          <a:p>
            <a:fld id="{09E24634-09D9-48C4-AA02-4BDC959F8753}" type="datetime1">
              <a:rPr lang="nl-NL" smtClean="0">
                <a:latin typeface="Verdana" pitchFamily="34" charset="0"/>
              </a:rPr>
              <a:t>3-7-2023</a:t>
            </a:fld>
            <a:endParaRPr lang="nl-NL" dirty="0">
              <a:latin typeface="Verdana" pitchFamily="34" charset="0"/>
            </a:endParaRPr>
          </a:p>
        </p:txBody>
      </p:sp>
      <p:sp>
        <p:nvSpPr>
          <p:cNvPr id="13" name="Tijdelijke aanduiding voor dianummer 18"/>
          <p:cNvSpPr>
            <a:spLocks noGrp="1"/>
          </p:cNvSpPr>
          <p:nvPr>
            <p:ph type="sldNum" sz="quarter" idx="12"/>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44282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7"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8"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8E1D3A88-BE7D-4CB2-8CE7-621A5B5BCF45}" type="datetime1">
              <a:rPr lang="nl-NL" smtClean="0">
                <a:latin typeface="Verdana" pitchFamily="34" charset="0"/>
              </a:rPr>
              <a:t>3-7-2023</a:t>
            </a:fld>
            <a:endParaRPr lang="nl-NL" dirty="0">
              <a:latin typeface="Verdana" pitchFamily="34" charset="0"/>
            </a:endParaRPr>
          </a:p>
        </p:txBody>
      </p:sp>
      <p:sp>
        <p:nvSpPr>
          <p:cNvPr id="9"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04525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8.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7.png"/><Relationship Id="rId5" Type="http://schemas.openxmlformats.org/officeDocument/2006/relationships/slideLayout" Target="../slideLayouts/slideLayout19.xml"/><Relationship Id="rId10" Type="http://schemas.openxmlformats.org/officeDocument/2006/relationships/image" Target="../media/image6.png"/><Relationship Id="rId4" Type="http://schemas.openxmlformats.org/officeDocument/2006/relationships/slideLayout" Target="../slideLayouts/slideLayout18.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Afbeelding 6" descr="PP BZK ALG vervolg 1.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2" name="Tijdelijke aanduiding voor titel 1"/>
          <p:cNvSpPr>
            <a:spLocks noGrp="1"/>
          </p:cNvSpPr>
          <p:nvPr>
            <p:ph type="title"/>
          </p:nvPr>
        </p:nvSpPr>
        <p:spPr>
          <a:xfrm>
            <a:off x="457200" y="1051735"/>
            <a:ext cx="8229600" cy="857250"/>
          </a:xfrm>
          <a:prstGeom prst="rect">
            <a:avLst/>
          </a:prstGeom>
        </p:spPr>
        <p:txBody>
          <a:bodyPr vert="horz" lIns="91440" tIns="45720" rIns="91440" bIns="45720" rtlCol="0" anchor="ctr">
            <a:normAutofit/>
          </a:bodyPr>
          <a:lstStyle/>
          <a:p>
            <a:r>
              <a:rPr lang="nl-NL" dirty="0"/>
              <a:t>Titelstijl van model bewerken</a:t>
            </a:r>
          </a:p>
        </p:txBody>
      </p:sp>
      <p:sp>
        <p:nvSpPr>
          <p:cNvPr id="3" name="Tijdelijke aanduiding voor tekst 2"/>
          <p:cNvSpPr>
            <a:spLocks noGrp="1"/>
          </p:cNvSpPr>
          <p:nvPr>
            <p:ph type="body" idx="1"/>
          </p:nvPr>
        </p:nvSpPr>
        <p:spPr>
          <a:xfrm>
            <a:off x="457200" y="1974083"/>
            <a:ext cx="8229600" cy="2572038"/>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Informatiebijeenkomst klimaatinstallaties </a:t>
            </a:r>
            <a:endParaRPr lang="nl-NL" dirty="0"/>
          </a:p>
        </p:txBody>
      </p:sp>
      <p:sp>
        <p:nvSpPr>
          <p:cNvPr id="15"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fld id="{7919E8CA-C395-4F79-8097-7E5CE4270B19}" type="datetime1">
              <a:rPr lang="nl-NL" smtClean="0">
                <a:latin typeface="Verdana" pitchFamily="34" charset="0"/>
              </a:rPr>
              <a:t>3-7-2023</a:t>
            </a:fld>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96307"/>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18198084"/>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7" r:id="rId3"/>
    <p:sldLayoutId id="2147483668"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hdr="0" dt="0"/>
  <p:txStyles>
    <p:titleStyle>
      <a:lvl1pPr algn="l" defTabSz="457200" rtl="0" eaLnBrk="1" latinLnBrk="0" hangingPunct="1">
        <a:spcBef>
          <a:spcPct val="0"/>
        </a:spcBef>
        <a:buNone/>
        <a:defRPr sz="3600" kern="0" baseline="0">
          <a:solidFill>
            <a:schemeClr val="tx1"/>
          </a:solidFill>
          <a:latin typeface="Verdana" pitchFamily="34" charset="0"/>
          <a:ea typeface="+mj-ea"/>
          <a:cs typeface="+mj-cs"/>
        </a:defRPr>
      </a:lvl1pPr>
    </p:titleStyle>
    <p:bodyStyle>
      <a:lvl1pPr marL="342900" indent="-342900" algn="l" defTabSz="457200" rtl="0" eaLnBrk="1" latinLnBrk="0" hangingPunct="1">
        <a:spcBef>
          <a:spcPct val="20000"/>
        </a:spcBef>
        <a:buFont typeface="Arial"/>
        <a:buChar char="•"/>
        <a:defRPr sz="24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20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8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8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shpKleurvlakOnder"/>
          <p:cNvSpPr/>
          <p:nvPr/>
        </p:nvSpPr>
        <p:spPr>
          <a:xfrm>
            <a:off x="0" y="4738687"/>
            <a:ext cx="9144000" cy="404813"/>
          </a:xfrm>
          <a:prstGeom prst="rect">
            <a:avLst/>
          </a:prstGeom>
          <a:solidFill>
            <a:srgbClr val="007B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sz="1350" dirty="0"/>
          </a:p>
        </p:txBody>
      </p:sp>
      <p:sp>
        <p:nvSpPr>
          <p:cNvPr id="2051" name="shpTekst"/>
          <p:cNvSpPr>
            <a:spLocks noGrp="1" noChangeArrowheads="1"/>
          </p:cNvSpPr>
          <p:nvPr>
            <p:ph type="body" idx="1"/>
          </p:nvPr>
        </p:nvSpPr>
        <p:spPr bwMode="auto">
          <a:xfrm>
            <a:off x="352425" y="1350169"/>
            <a:ext cx="8229600" cy="33111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a:t>Klik om de opmaakprofielen van de </a:t>
            </a:r>
            <a:r>
              <a:rPr lang="nl-NL" dirty="0" err="1"/>
              <a:t>modeltekst</a:t>
            </a:r>
            <a:r>
              <a:rPr lang="nl-NL" dirty="0"/>
              <a:t> te bewerken</a:t>
            </a:r>
          </a:p>
          <a:p>
            <a:pPr lvl="1"/>
            <a:r>
              <a:rPr lang="nl-NL" dirty="0"/>
              <a:t>Tweede niveau</a:t>
            </a:r>
          </a:p>
          <a:p>
            <a:pPr lvl="2"/>
            <a:r>
              <a:rPr lang="nl-NL" dirty="0"/>
              <a:t>Derde niveau</a:t>
            </a:r>
          </a:p>
          <a:p>
            <a:pPr lvl="3"/>
            <a:r>
              <a:rPr lang="nl-NL" dirty="0"/>
              <a:t>Vierde niveau</a:t>
            </a:r>
          </a:p>
        </p:txBody>
      </p:sp>
      <p:sp>
        <p:nvSpPr>
          <p:cNvPr id="1028" name="shpDatum"/>
          <p:cNvSpPr>
            <a:spLocks noGrp="1" noChangeArrowheads="1"/>
          </p:cNvSpPr>
          <p:nvPr>
            <p:ph type="dt" sz="half" idx="2"/>
          </p:nvPr>
        </p:nvSpPr>
        <p:spPr bwMode="auto">
          <a:xfrm>
            <a:off x="4486276" y="4905375"/>
            <a:ext cx="4157663" cy="24526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750" spc="-8" baseline="0">
                <a:solidFill>
                  <a:srgbClr val="FFFFFF"/>
                </a:solidFill>
                <a:latin typeface="Verdana" pitchFamily="34" charset="0"/>
                <a:ea typeface="Verdana" pitchFamily="34" charset="0"/>
                <a:cs typeface="Verdana" pitchFamily="34" charset="0"/>
              </a:defRPr>
            </a:lvl1pPr>
          </a:lstStyle>
          <a:p>
            <a:pPr>
              <a:defRPr/>
            </a:pPr>
            <a:endParaRPr lang="nl-NL"/>
          </a:p>
        </p:txBody>
      </p:sp>
      <p:sp>
        <p:nvSpPr>
          <p:cNvPr id="1029" name="shpVoettekst"/>
          <p:cNvSpPr>
            <a:spLocks noGrp="1" noChangeArrowheads="1"/>
          </p:cNvSpPr>
          <p:nvPr>
            <p:ph type="ftr" sz="quarter" idx="3"/>
          </p:nvPr>
        </p:nvSpPr>
        <p:spPr bwMode="auto">
          <a:xfrm>
            <a:off x="4478338" y="4789885"/>
            <a:ext cx="4165600" cy="236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750" spc="-8" baseline="0">
                <a:solidFill>
                  <a:srgbClr val="FFFFFF"/>
                </a:solidFill>
                <a:latin typeface="Verdana" pitchFamily="34" charset="0"/>
                <a:ea typeface="Verdana" pitchFamily="34" charset="0"/>
                <a:cs typeface="Verdana" pitchFamily="34" charset="0"/>
              </a:defRPr>
            </a:lvl1pPr>
          </a:lstStyle>
          <a:p>
            <a:pPr>
              <a:defRPr/>
            </a:pPr>
            <a:r>
              <a:rPr lang="nl-NL"/>
              <a:t>voettekst</a:t>
            </a:r>
          </a:p>
        </p:txBody>
      </p:sp>
      <p:sp>
        <p:nvSpPr>
          <p:cNvPr id="1030" name="shpPagina"/>
          <p:cNvSpPr>
            <a:spLocks noGrp="1" noChangeArrowheads="1"/>
          </p:cNvSpPr>
          <p:nvPr>
            <p:ph type="sldNum" sz="quarter" idx="4"/>
          </p:nvPr>
        </p:nvSpPr>
        <p:spPr bwMode="auto">
          <a:xfrm>
            <a:off x="374650" y="4783931"/>
            <a:ext cx="712788" cy="2726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750" spc="-8" baseline="0">
                <a:solidFill>
                  <a:srgbClr val="FFFFFF"/>
                </a:solidFill>
                <a:latin typeface="Verdana" pitchFamily="34" charset="0"/>
                <a:ea typeface="Verdana" pitchFamily="34" charset="0"/>
                <a:cs typeface="Verdana" pitchFamily="34" charset="0"/>
              </a:defRPr>
            </a:lvl1pPr>
          </a:lstStyle>
          <a:p>
            <a:pPr>
              <a:defRPr/>
            </a:pPr>
            <a:fld id="{0105B7B4-87B2-43E4-87D6-2BE19218A2BA}" type="slidenum">
              <a:rPr lang="nl-NL"/>
              <a:pPr>
                <a:defRPr/>
              </a:pPr>
              <a:t>‹nr.›</a:t>
            </a:fld>
            <a:endParaRPr lang="nl-NL"/>
          </a:p>
        </p:txBody>
      </p:sp>
      <p:sp>
        <p:nvSpPr>
          <p:cNvPr id="1026" name="shpTitel"/>
          <p:cNvSpPr>
            <a:spLocks noGrp="1" noChangeArrowheads="1"/>
          </p:cNvSpPr>
          <p:nvPr>
            <p:ph type="title"/>
          </p:nvPr>
        </p:nvSpPr>
        <p:spPr bwMode="auto">
          <a:xfrm>
            <a:off x="352425" y="947738"/>
            <a:ext cx="8229600" cy="428625"/>
          </a:xfrm>
          <a:prstGeom prst="rect">
            <a:avLst/>
          </a:prstGeom>
          <a:solidFill>
            <a:srgbClr val="FFFFFF"/>
          </a:solid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dirty="0"/>
              <a:t>Klik om het opmaakprofiel te bewerken</a:t>
            </a:r>
          </a:p>
        </p:txBody>
      </p:sp>
      <p:sp>
        <p:nvSpPr>
          <p:cNvPr id="17" name="shpKleurvlakBoven"/>
          <p:cNvSpPr/>
          <p:nvPr/>
        </p:nvSpPr>
        <p:spPr>
          <a:xfrm>
            <a:off x="0" y="1"/>
            <a:ext cx="9144000" cy="803672"/>
          </a:xfrm>
          <a:prstGeom prst="rect">
            <a:avLst/>
          </a:prstGeom>
          <a:solidFill>
            <a:srgbClr val="007B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sz="1350" dirty="0"/>
          </a:p>
        </p:txBody>
      </p:sp>
      <p:pic>
        <p:nvPicPr>
          <p:cNvPr id="2057" name="shpBeeldmerk" descr="RO__vervolgpagina~LPPT.png"/>
          <p:cNvPicPr>
            <a:picLocks noChangeAspect="1"/>
          </p:cNvPicPr>
          <p:nvPr/>
        </p:nvPicPr>
        <p:blipFill>
          <a:blip r:embed="rId9" cstate="print"/>
          <a:srcRect/>
          <a:stretch>
            <a:fillRect/>
          </a:stretch>
        </p:blipFill>
        <p:spPr bwMode="auto">
          <a:xfrm>
            <a:off x="0" y="0"/>
            <a:ext cx="9144000" cy="642938"/>
          </a:xfrm>
          <a:prstGeom prst="rect">
            <a:avLst/>
          </a:prstGeom>
          <a:noFill/>
          <a:ln w="9525">
            <a:noFill/>
            <a:miter lim="800000"/>
            <a:headEnd/>
            <a:tailEnd/>
          </a:ln>
        </p:spPr>
      </p:pic>
    </p:spTree>
    <p:extLst>
      <p:ext uri="{BB962C8B-B14F-4D97-AF65-F5344CB8AC3E}">
        <p14:creationId xmlns:p14="http://schemas.microsoft.com/office/powerpoint/2010/main" val="303329657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hf hdr="0" dt="0"/>
  <p:txStyles>
    <p:titleStyle>
      <a:lvl1pPr algn="l" rtl="0" eaLnBrk="0" fontAlgn="base" hangingPunct="0">
        <a:spcBef>
          <a:spcPct val="0"/>
        </a:spcBef>
        <a:spcAft>
          <a:spcPct val="0"/>
        </a:spcAft>
        <a:defRPr sz="1950" spc="-45">
          <a:solidFill>
            <a:srgbClr val="007BC7"/>
          </a:solidFill>
          <a:latin typeface="Verdana" pitchFamily="34" charset="0"/>
          <a:ea typeface="Verdana" pitchFamily="34" charset="0"/>
          <a:cs typeface="Verdana" pitchFamily="34" charset="0"/>
        </a:defRPr>
      </a:lvl1pPr>
      <a:lvl2pPr algn="l" rtl="0" eaLnBrk="0" fontAlgn="base" hangingPunct="0">
        <a:spcBef>
          <a:spcPct val="0"/>
        </a:spcBef>
        <a:spcAft>
          <a:spcPct val="0"/>
        </a:spcAft>
        <a:defRPr sz="1950">
          <a:solidFill>
            <a:srgbClr val="CC003D"/>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1950">
          <a:solidFill>
            <a:srgbClr val="CC003D"/>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1950">
          <a:solidFill>
            <a:srgbClr val="CC003D"/>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1950">
          <a:solidFill>
            <a:srgbClr val="CC003D"/>
          </a:solidFill>
          <a:latin typeface="Verdana" pitchFamily="34" charset="0"/>
          <a:ea typeface="Verdana" pitchFamily="34" charset="0"/>
          <a:cs typeface="Verdana" pitchFamily="34" charset="0"/>
        </a:defRPr>
      </a:lvl5pPr>
      <a:lvl6pPr marL="342900" algn="ctr" rtl="0" fontAlgn="base">
        <a:spcBef>
          <a:spcPct val="0"/>
        </a:spcBef>
        <a:spcAft>
          <a:spcPct val="0"/>
        </a:spcAft>
        <a:defRPr sz="3300">
          <a:solidFill>
            <a:schemeClr val="tx2"/>
          </a:solidFill>
          <a:latin typeface="Arial" charset="0"/>
          <a:cs typeface="Arial" charset="0"/>
        </a:defRPr>
      </a:lvl6pPr>
      <a:lvl7pPr marL="685800" algn="ctr" rtl="0" fontAlgn="base">
        <a:spcBef>
          <a:spcPct val="0"/>
        </a:spcBef>
        <a:spcAft>
          <a:spcPct val="0"/>
        </a:spcAft>
        <a:defRPr sz="3300">
          <a:solidFill>
            <a:schemeClr val="tx2"/>
          </a:solidFill>
          <a:latin typeface="Arial" charset="0"/>
          <a:cs typeface="Arial" charset="0"/>
        </a:defRPr>
      </a:lvl7pPr>
      <a:lvl8pPr marL="1028700" algn="ctr" rtl="0" fontAlgn="base">
        <a:spcBef>
          <a:spcPct val="0"/>
        </a:spcBef>
        <a:spcAft>
          <a:spcPct val="0"/>
        </a:spcAft>
        <a:defRPr sz="3300">
          <a:solidFill>
            <a:schemeClr val="tx2"/>
          </a:solidFill>
          <a:latin typeface="Arial" charset="0"/>
          <a:cs typeface="Arial" charset="0"/>
        </a:defRPr>
      </a:lvl8pPr>
      <a:lvl9pPr marL="1371600" algn="ctr" rtl="0" fontAlgn="base">
        <a:spcBef>
          <a:spcPct val="0"/>
        </a:spcBef>
        <a:spcAft>
          <a:spcPct val="0"/>
        </a:spcAft>
        <a:defRPr sz="3300">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defRPr lang="nl-NL" kern="1200" dirty="0">
          <a:solidFill>
            <a:srgbClr val="000000"/>
          </a:solidFill>
          <a:latin typeface="Verdana" pitchFamily="34" charset="0"/>
          <a:ea typeface="Verdana" pitchFamily="34" charset="0"/>
          <a:cs typeface="Verdana" pitchFamily="34" charset="0"/>
        </a:defRPr>
      </a:lvl1pPr>
      <a:lvl2pPr marL="134541" indent="-134541" algn="l" rtl="0" eaLnBrk="0" fontAlgn="base" hangingPunct="0">
        <a:spcBef>
          <a:spcPct val="20000"/>
        </a:spcBef>
        <a:spcAft>
          <a:spcPct val="0"/>
        </a:spcAft>
        <a:buBlip>
          <a:blip r:embed="rId10"/>
        </a:buBlip>
        <a:defRPr lang="nl-NL" kern="1200" dirty="0">
          <a:solidFill>
            <a:srgbClr val="000000"/>
          </a:solidFill>
          <a:latin typeface="Verdana" pitchFamily="34" charset="0"/>
          <a:ea typeface="Verdana" pitchFamily="34" charset="0"/>
          <a:cs typeface="Verdana" pitchFamily="34" charset="0"/>
        </a:defRPr>
      </a:lvl2pPr>
      <a:lvl3pPr marL="283369" indent="-188119" algn="l" rtl="0" eaLnBrk="0" fontAlgn="base" hangingPunct="0">
        <a:spcBef>
          <a:spcPct val="20000"/>
        </a:spcBef>
        <a:spcAft>
          <a:spcPct val="0"/>
        </a:spcAft>
        <a:buBlip>
          <a:blip r:embed="rId11"/>
        </a:buBlip>
        <a:defRPr lang="nl-NL" kern="1200" dirty="0">
          <a:solidFill>
            <a:srgbClr val="000000"/>
          </a:solidFill>
          <a:latin typeface="Verdana" pitchFamily="34" charset="0"/>
          <a:ea typeface="Verdana" pitchFamily="34" charset="0"/>
          <a:cs typeface="Verdana" pitchFamily="34" charset="0"/>
        </a:defRPr>
      </a:lvl3pPr>
      <a:lvl4pPr marL="404813" indent="-107156" algn="l" rtl="0" eaLnBrk="0" fontAlgn="base" hangingPunct="0">
        <a:spcBef>
          <a:spcPct val="20000"/>
        </a:spcBef>
        <a:spcAft>
          <a:spcPct val="0"/>
        </a:spcAft>
        <a:buBlip>
          <a:blip r:embed="rId12"/>
        </a:buBlip>
        <a:defRPr lang="nl-NL" kern="1200" dirty="0">
          <a:solidFill>
            <a:srgbClr val="000000"/>
          </a:solidFill>
          <a:latin typeface="Verdana" pitchFamily="34" charset="0"/>
          <a:ea typeface="Verdana" pitchFamily="34" charset="0"/>
          <a:cs typeface="Verdana" pitchFamily="34" charset="0"/>
        </a:defRPr>
      </a:lvl4pPr>
      <a:lvl5pPr marL="533400" indent="-132160" algn="l" rtl="0" eaLnBrk="0" fontAlgn="base" hangingPunct="0">
        <a:spcBef>
          <a:spcPct val="20000"/>
        </a:spcBef>
        <a:spcAft>
          <a:spcPct val="0"/>
        </a:spcAft>
        <a:defRPr lang="nl-NL" kern="1200" dirty="0">
          <a:solidFill>
            <a:schemeClr val="tx1"/>
          </a:solidFill>
          <a:latin typeface="Verdana" pitchFamily="34" charset="0"/>
          <a:ea typeface="Verdana" pitchFamily="34" charset="0"/>
          <a:cs typeface="Verdana" pitchFamily="34" charset="0"/>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0.png"/><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0.png"/><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justis.nl/producten/vog/" TargetMode="External"/><Relationship Id="rId2" Type="http://schemas.openxmlformats.org/officeDocument/2006/relationships/hyperlink" Target="mailto:%20Locatiebeheer.NTNenAP@mindef.nl" TargetMode="External"/><Relationship Id="rId1" Type="http://schemas.openxmlformats.org/officeDocument/2006/relationships/slideLayout" Target="../slideLayouts/slideLayout5.xml"/><Relationship Id="rId4" Type="http://schemas.openxmlformats.org/officeDocument/2006/relationships/hyperlink" Target="mailto:EM.NETWERKRUIMTES@mindef.nl"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a:lum bright="70000" contrast="-70000"/>
          </a:blip>
          <a:stretch>
            <a:fillRect/>
          </a:stretch>
        </p:blipFill>
        <p:spPr>
          <a:xfrm>
            <a:off x="-1706" y="982394"/>
            <a:ext cx="9143999" cy="4160520"/>
          </a:xfrm>
          <a:prstGeom prst="rect">
            <a:avLst/>
          </a:prstGeom>
        </p:spPr>
      </p:pic>
      <p:sp>
        <p:nvSpPr>
          <p:cNvPr id="8" name="Rechthoek 7"/>
          <p:cNvSpPr/>
          <p:nvPr/>
        </p:nvSpPr>
        <p:spPr>
          <a:xfrm>
            <a:off x="219075" y="1133475"/>
            <a:ext cx="8458200" cy="923330"/>
          </a:xfrm>
          <a:prstGeom prst="rect">
            <a:avLst/>
          </a:prstGeom>
        </p:spPr>
        <p:txBody>
          <a:bodyPr wrap="square">
            <a:spAutoFit/>
          </a:bodyPr>
          <a:lstStyle/>
          <a:p>
            <a:pPr lvl="0" algn="ctr"/>
            <a:r>
              <a:rPr lang="nl-NL"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Informatiebijeenkomst</a:t>
            </a:r>
          </a:p>
        </p:txBody>
      </p:sp>
      <p:pic>
        <p:nvPicPr>
          <p:cNvPr id="7" name="Afbeelding 6" descr="RO_BZK_RVB_Logo_2_PowerPoint16I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3" name="Rechthoek 2"/>
          <p:cNvSpPr/>
          <p:nvPr/>
        </p:nvSpPr>
        <p:spPr>
          <a:xfrm>
            <a:off x="1042529" y="2326362"/>
            <a:ext cx="6811292" cy="1569660"/>
          </a:xfrm>
          <a:prstGeom prst="rect">
            <a:avLst/>
          </a:prstGeom>
        </p:spPr>
        <p:txBody>
          <a:bodyPr wrap="square">
            <a:spAutoFit/>
          </a:bodyPr>
          <a:lstStyle/>
          <a:p>
            <a:r>
              <a:rPr lang="nl-NL" sz="2400" b="1" dirty="0">
                <a:latin typeface="Verdana" panose="020B0604030504040204" pitchFamily="34" charset="0"/>
                <a:ea typeface="Verdana" panose="020B0604030504040204" pitchFamily="34" charset="0"/>
                <a:cs typeface="Verdana" panose="020B0604030504040204" pitchFamily="34" charset="0"/>
              </a:rPr>
              <a:t>Raamovereenkomst </a:t>
            </a:r>
            <a:r>
              <a:rPr lang="nl-NL" sz="2400" b="1" dirty="0">
                <a:latin typeface="Verdana" panose="020B0604030504040204" pitchFamily="34" charset="0"/>
                <a:ea typeface="Verdana" panose="020B0604030504040204" pitchFamily="34" charset="0"/>
              </a:rPr>
              <a:t>Onderhoud Installaties Netwerkruimtes Defensie</a:t>
            </a:r>
          </a:p>
          <a:p>
            <a:r>
              <a:rPr lang="nl-NL" sz="2400" b="1" dirty="0">
                <a:latin typeface="Verdana" panose="020B0604030504040204" pitchFamily="34" charset="0"/>
                <a:ea typeface="Verdana" panose="020B0604030504040204" pitchFamily="34" charset="0"/>
              </a:rPr>
              <a:t>7 juli 2023 10:00</a:t>
            </a:r>
          </a:p>
          <a:p>
            <a:endParaRPr lang="nl-NL" sz="24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ijdelijke aanduiding voor voettekst 1"/>
          <p:cNvSpPr>
            <a:spLocks noGrp="1"/>
          </p:cNvSpPr>
          <p:nvPr>
            <p:ph type="ftr" sz="quarter" idx="3"/>
          </p:nvPr>
        </p:nvSpPr>
        <p:spPr>
          <a:xfrm>
            <a:off x="5916896" y="4781843"/>
            <a:ext cx="3291842" cy="244800"/>
          </a:xfrm>
        </p:spPr>
        <p:txBody>
          <a:bodyPr/>
          <a:lstStyle/>
          <a:p>
            <a:pPr algn="ctr"/>
            <a:r>
              <a:rPr lang="nl-NL" dirty="0"/>
              <a:t>Informatiebijeenkomst ROK NWR</a:t>
            </a:r>
          </a:p>
        </p:txBody>
      </p:sp>
      <p:sp>
        <p:nvSpPr>
          <p:cNvPr id="4" name="Tijdelijke aanduiding voor dianummer 3"/>
          <p:cNvSpPr>
            <a:spLocks noGrp="1"/>
          </p:cNvSpPr>
          <p:nvPr>
            <p:ph type="sldNum" sz="quarter" idx="4"/>
          </p:nvPr>
        </p:nvSpPr>
        <p:spPr/>
        <p:txBody>
          <a:bodyPr/>
          <a:lstStyle/>
          <a:p>
            <a:fld id="{10A0A6AF-03C5-477E-939A-E28F7E7F05EA}" type="slidenum">
              <a:rPr lang="nl-NL" smtClean="0"/>
              <a:pPr/>
              <a:t>1</a:t>
            </a:fld>
            <a:endParaRPr lang="nl-NL"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hthoek 19"/>
          <p:cNvSpPr/>
          <p:nvPr/>
        </p:nvSpPr>
        <p:spPr>
          <a:xfrm>
            <a:off x="38098" y="1009815"/>
            <a:ext cx="8835558" cy="3046988"/>
          </a:xfrm>
          <a:prstGeom prst="rect">
            <a:avLst/>
          </a:prstGeom>
        </p:spPr>
        <p:txBody>
          <a:bodyPr wrap="square">
            <a:spAutoFit/>
          </a:bodyPr>
          <a:lstStyle/>
          <a:p>
            <a:endParaRPr lang="nl-NL" sz="1600" b="1" dirty="0">
              <a:latin typeface="Verdana" pitchFamily="34" charset="0"/>
              <a:ea typeface="Verdana" pitchFamily="34" charset="0"/>
              <a:cs typeface="Verdana" pitchFamily="34" charset="0"/>
            </a:endParaRPr>
          </a:p>
          <a:p>
            <a:r>
              <a:rPr lang="nl-NL" sz="1600" b="1" dirty="0">
                <a:latin typeface="Verdana" pitchFamily="34" charset="0"/>
                <a:ea typeface="Verdana" pitchFamily="34" charset="0"/>
                <a:cs typeface="Verdana" pitchFamily="34" charset="0"/>
              </a:rPr>
              <a:t>  Het aanbestedingsproces</a:t>
            </a:r>
          </a:p>
          <a:p>
            <a:endParaRPr lang="nl-NL" sz="1600" dirty="0">
              <a:latin typeface="Verdana" pitchFamily="34" charset="0"/>
            </a:endParaRPr>
          </a:p>
          <a:p>
            <a:pPr marL="357188" indent="-174625">
              <a:buFont typeface="Arial" pitchFamily="34" charset="0"/>
              <a:buChar char="•"/>
            </a:pPr>
            <a:r>
              <a:rPr lang="nl-NL" sz="1600" dirty="0">
                <a:latin typeface="Verdana" pitchFamily="34" charset="0"/>
              </a:rPr>
              <a:t>Europese Openbare Procedure</a:t>
            </a:r>
          </a:p>
          <a:p>
            <a:pPr marL="357188" indent="-174625"/>
            <a:endParaRPr lang="nl-NL" sz="1600" dirty="0">
              <a:latin typeface="Verdana" pitchFamily="34" charset="0"/>
            </a:endParaRPr>
          </a:p>
          <a:p>
            <a:pPr marL="357188" indent="-174625">
              <a:buFont typeface="Arial" pitchFamily="34" charset="0"/>
              <a:buChar char="•"/>
            </a:pPr>
            <a:r>
              <a:rPr lang="nl-NL" sz="1600" dirty="0">
                <a:latin typeface="Verdana" pitchFamily="34" charset="0"/>
              </a:rPr>
              <a:t>ARW 2016</a:t>
            </a:r>
          </a:p>
          <a:p>
            <a:pPr marL="182563"/>
            <a:endParaRPr lang="nl-NL" sz="1600" dirty="0">
              <a:latin typeface="Verdana" pitchFamily="34" charset="0"/>
            </a:endParaRPr>
          </a:p>
          <a:p>
            <a:pPr marL="357188" indent="-174625">
              <a:buFont typeface="Arial" pitchFamily="34" charset="0"/>
              <a:buChar char="•"/>
            </a:pPr>
            <a:r>
              <a:rPr lang="nl-NL" sz="1600" dirty="0">
                <a:latin typeface="Verdana" pitchFamily="34" charset="0"/>
              </a:rPr>
              <a:t>UAV 2012</a:t>
            </a:r>
          </a:p>
          <a:p>
            <a:pPr marL="357188" indent="-174625"/>
            <a:endParaRPr lang="nl-NL" sz="1600" strike="sngStrike" dirty="0">
              <a:latin typeface="Verdana" pitchFamily="34" charset="0"/>
            </a:endParaRPr>
          </a:p>
          <a:p>
            <a:pPr marL="357188" indent="-174625">
              <a:buFont typeface="Arial" pitchFamily="34" charset="0"/>
              <a:buChar char="•"/>
            </a:pPr>
            <a:r>
              <a:rPr lang="nl-NL" sz="1600" dirty="0">
                <a:latin typeface="Verdana" pitchFamily="34" charset="0"/>
              </a:rPr>
              <a:t>Gunning op Laagste Prijs</a:t>
            </a:r>
          </a:p>
          <a:p>
            <a:pPr marL="357188" indent="-174625">
              <a:buFont typeface="Arial" pitchFamily="34" charset="0"/>
              <a:buChar char="•"/>
            </a:pPr>
            <a:endParaRPr lang="en-US" sz="1600" dirty="0">
              <a:latin typeface="Verdana" pitchFamily="34" charset="0"/>
            </a:endParaRPr>
          </a:p>
          <a:p>
            <a:pPr marL="357188" indent="-174625">
              <a:buFont typeface="Arial" pitchFamily="34" charset="0"/>
              <a:buChar char="•"/>
            </a:pPr>
            <a:r>
              <a:rPr lang="nl-NL" sz="1600" dirty="0">
                <a:latin typeface="Verdana" pitchFamily="34" charset="0"/>
              </a:rPr>
              <a:t>Aanbestedingsproces en communicatie loopt volledig via TenderNed </a:t>
            </a:r>
          </a:p>
        </p:txBody>
      </p:sp>
      <p:graphicFrame>
        <p:nvGraphicFramePr>
          <p:cNvPr id="6" name="Diagram 5"/>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093839" y="4767263"/>
            <a:ext cx="4779817"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10</a:t>
            </a:fld>
            <a:endParaRPr lang="nl-NL" dirty="0"/>
          </a:p>
        </p:txBody>
      </p:sp>
      <p:pic>
        <p:nvPicPr>
          <p:cNvPr id="7" name="Afbeelding 6"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3187375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0" y="794825"/>
            <a:ext cx="9025002" cy="3833446"/>
          </a:xfrm>
        </p:spPr>
        <p:txBody>
          <a:bodyPr/>
          <a:lstStyle/>
          <a:p>
            <a:pPr lvl="0"/>
            <a:endParaRPr lang="nl-NL" b="1" dirty="0"/>
          </a:p>
          <a:p>
            <a:pPr marL="180975" lvl="0"/>
            <a:r>
              <a:rPr lang="nl-NL" b="1" dirty="0"/>
              <a:t>Inhoud, Looptijd en Locatie</a:t>
            </a:r>
          </a:p>
          <a:p>
            <a:pPr marL="180975" lvl="0"/>
            <a:endParaRPr lang="nl-NL" b="1" dirty="0"/>
          </a:p>
          <a:p>
            <a:pPr marL="466725" lvl="0" indent="-285750">
              <a:buFont typeface="Arial" panose="020B0604020202020204" pitchFamily="34" charset="0"/>
              <a:buChar char="•"/>
            </a:pPr>
            <a:r>
              <a:rPr lang="nl-NL" dirty="0"/>
              <a:t>Raamovereenkomst voor onderhoud aan</a:t>
            </a:r>
            <a:br>
              <a:rPr lang="nl-NL" dirty="0"/>
            </a:br>
            <a:r>
              <a:rPr lang="nl-NL" dirty="0"/>
              <a:t>installaties in netwerkruimtes van en</a:t>
            </a:r>
          </a:p>
          <a:p>
            <a:pPr marL="180975" lvl="0"/>
            <a:r>
              <a:rPr lang="nl-NL" dirty="0"/>
              <a:t>	projecten t.b.v. netwerkruimtes. </a:t>
            </a:r>
          </a:p>
          <a:p>
            <a:pPr marL="466725" lvl="0" indent="-285750">
              <a:buFont typeface="Arial" panose="020B0604020202020204" pitchFamily="34" charset="0"/>
              <a:buChar char="•"/>
            </a:pPr>
            <a:endParaRPr lang="nl-NL" dirty="0"/>
          </a:p>
          <a:p>
            <a:pPr marL="466725" lvl="0" indent="-285750">
              <a:buFont typeface="Arial" panose="020B0604020202020204" pitchFamily="34" charset="0"/>
              <a:buChar char="•"/>
            </a:pPr>
            <a:r>
              <a:rPr lang="nl-NL" dirty="0"/>
              <a:t>Duur van overeenkomst is 8 jaar</a:t>
            </a:r>
          </a:p>
          <a:p>
            <a:pPr marL="180975" lvl="0"/>
            <a:endParaRPr lang="nl-NL" dirty="0"/>
          </a:p>
          <a:p>
            <a:pPr marL="466725" lvl="0" indent="-285750">
              <a:buFont typeface="Arial" panose="020B0604020202020204" pitchFamily="34" charset="0"/>
              <a:buChar char="•"/>
            </a:pPr>
            <a:r>
              <a:rPr lang="nl-NL" dirty="0"/>
              <a:t>Landelijk opererend, verdeeld over 5 regio’s: </a:t>
            </a:r>
          </a:p>
          <a:p>
            <a:pPr marL="1209675" lvl="1">
              <a:buFont typeface="Courier New" panose="02070309020205020404" pitchFamily="49" charset="0"/>
              <a:buChar char="o"/>
            </a:pPr>
            <a:r>
              <a:rPr lang="nl-NL" sz="1400" dirty="0"/>
              <a:t>Regio Noord</a:t>
            </a:r>
          </a:p>
          <a:p>
            <a:pPr marL="1209675" lvl="1">
              <a:buFont typeface="Courier New" panose="02070309020205020404" pitchFamily="49" charset="0"/>
              <a:buChar char="o"/>
            </a:pPr>
            <a:r>
              <a:rPr lang="nl-NL" sz="1400" dirty="0"/>
              <a:t>Regio Oost</a:t>
            </a:r>
          </a:p>
          <a:p>
            <a:pPr marL="1209675" lvl="1">
              <a:buFont typeface="Courier New" panose="02070309020205020404" pitchFamily="49" charset="0"/>
              <a:buChar char="o"/>
            </a:pPr>
            <a:r>
              <a:rPr lang="nl-NL" sz="1400" dirty="0"/>
              <a:t>Regio Zuid</a:t>
            </a:r>
          </a:p>
          <a:p>
            <a:pPr marL="1209675" lvl="1">
              <a:buFont typeface="Courier New" panose="02070309020205020404" pitchFamily="49" charset="0"/>
              <a:buChar char="o"/>
            </a:pPr>
            <a:r>
              <a:rPr lang="nl-NL" sz="1400" dirty="0"/>
              <a:t>Regio </a:t>
            </a:r>
            <a:r>
              <a:rPr lang="nl-NL" sz="1400" dirty="0" err="1"/>
              <a:t>Zuid-West</a:t>
            </a:r>
            <a:endParaRPr lang="nl-NL" sz="1400" dirty="0"/>
          </a:p>
          <a:p>
            <a:pPr marL="1209675" lvl="1">
              <a:buFont typeface="Courier New" panose="02070309020205020404" pitchFamily="49" charset="0"/>
              <a:buChar char="o"/>
            </a:pPr>
            <a:r>
              <a:rPr lang="nl-NL" sz="1400" dirty="0"/>
              <a:t>Regio </a:t>
            </a:r>
            <a:r>
              <a:rPr lang="nl-NL" sz="1400" dirty="0" err="1"/>
              <a:t>Noord-West</a:t>
            </a:r>
            <a:endParaRPr lang="nl-NL" sz="1400" dirty="0"/>
          </a:p>
          <a:p>
            <a:pPr marL="466725">
              <a:buFont typeface="Courier New" panose="02070309020205020404" pitchFamily="49" charset="0"/>
              <a:buChar char="o"/>
            </a:pPr>
            <a:endParaRPr lang="nl-NL" sz="1400" dirty="0"/>
          </a:p>
          <a:p>
            <a:pPr marL="180975" lvl="0"/>
            <a:endParaRPr lang="nl-NL" dirty="0"/>
          </a:p>
          <a:p>
            <a:pPr marL="180975" lvl="0"/>
            <a:endParaRPr lang="nl-NL" dirty="0"/>
          </a:p>
        </p:txBody>
      </p:sp>
      <p:graphicFrame>
        <p:nvGraphicFramePr>
          <p:cNvPr id="6" name="Diagram 5"/>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304212" y="4766400"/>
            <a:ext cx="4572000"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11</a:t>
            </a:fld>
            <a:endParaRPr lang="nl-NL" dirty="0"/>
          </a:p>
        </p:txBody>
      </p:sp>
      <p:pic>
        <p:nvPicPr>
          <p:cNvPr id="7" name="Afbeelding 6"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pic>
        <p:nvPicPr>
          <p:cNvPr id="4" name="Afbeelding 3"/>
          <p:cNvPicPr>
            <a:picLocks noChangeAspect="1"/>
          </p:cNvPicPr>
          <p:nvPr/>
        </p:nvPicPr>
        <p:blipFill>
          <a:blip r:embed="rId9"/>
          <a:stretch>
            <a:fillRect/>
          </a:stretch>
        </p:blipFill>
        <p:spPr>
          <a:xfrm>
            <a:off x="5605399" y="1028699"/>
            <a:ext cx="3099631" cy="3599571"/>
          </a:xfrm>
          <a:prstGeom prst="rect">
            <a:avLst/>
          </a:prstGeom>
        </p:spPr>
      </p:pic>
    </p:spTree>
    <p:extLst>
      <p:ext uri="{BB962C8B-B14F-4D97-AF65-F5344CB8AC3E}">
        <p14:creationId xmlns:p14="http://schemas.microsoft.com/office/powerpoint/2010/main" val="974385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38098" y="995655"/>
            <a:ext cx="8629913" cy="3569145"/>
          </a:xfrm>
        </p:spPr>
        <p:txBody>
          <a:bodyPr/>
          <a:lstStyle/>
          <a:p>
            <a:pPr marL="177800"/>
            <a:r>
              <a:rPr lang="nl-NL" b="1" dirty="0"/>
              <a:t>Planning aanbestedingsprocedure </a:t>
            </a:r>
            <a:r>
              <a:rPr lang="nl-NL" dirty="0"/>
              <a:t>(3.3 leidraad en Termijnen TenderNed)</a:t>
            </a:r>
          </a:p>
          <a:p>
            <a:pPr marL="177800"/>
            <a:endParaRPr lang="nl-NL" sz="1200" dirty="0"/>
          </a:p>
          <a:p>
            <a:pPr marL="177800"/>
            <a:endParaRPr lang="nl-NL" sz="1200" dirty="0"/>
          </a:p>
        </p:txBody>
      </p:sp>
      <p:graphicFrame>
        <p:nvGraphicFramePr>
          <p:cNvPr id="7" name="Diagram 6"/>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5971309" y="4724187"/>
            <a:ext cx="3074550" cy="329226"/>
          </a:xfrm>
        </p:spPr>
        <p:txBody>
          <a:bodyPr/>
          <a:lstStyle/>
          <a:p>
            <a:r>
              <a:rPr lang="nl-NL" dirty="0"/>
              <a:t>Informatiebijeenkomst Rok NWR</a:t>
            </a:r>
          </a:p>
          <a:p>
            <a:endParaRPr lang="nl-NL" dirty="0"/>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12</a:t>
            </a:fld>
            <a:endParaRPr lang="nl-NL" dirty="0"/>
          </a:p>
        </p:txBody>
      </p:sp>
      <p:pic>
        <p:nvPicPr>
          <p:cNvPr id="6" name="Afbeelding 5"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graphicFrame>
        <p:nvGraphicFramePr>
          <p:cNvPr id="4" name="Tabel 3"/>
          <p:cNvGraphicFramePr>
            <a:graphicFrameLocks noGrp="1"/>
          </p:cNvGraphicFramePr>
          <p:nvPr>
            <p:extLst>
              <p:ext uri="{D42A27DB-BD31-4B8C-83A1-F6EECF244321}">
                <p14:modId xmlns:p14="http://schemas.microsoft.com/office/powerpoint/2010/main" val="2823007833"/>
              </p:ext>
            </p:extLst>
          </p:nvPr>
        </p:nvGraphicFramePr>
        <p:xfrm>
          <a:off x="3632505" y="-12424265"/>
          <a:ext cx="4477519" cy="2571749"/>
        </p:xfrm>
        <a:graphic>
          <a:graphicData uri="http://schemas.openxmlformats.org/drawingml/2006/table">
            <a:tbl>
              <a:tblPr firstRow="1" firstCol="1" bandRow="1">
                <a:tableStyleId>{5C22544A-7EE6-4342-B048-85BDC9FD1C3A}</a:tableStyleId>
              </a:tblPr>
              <a:tblGrid>
                <a:gridCol w="2249473">
                  <a:extLst>
                    <a:ext uri="{9D8B030D-6E8A-4147-A177-3AD203B41FA5}">
                      <a16:colId xmlns:a16="http://schemas.microsoft.com/office/drawing/2014/main" val="2190150459"/>
                    </a:ext>
                  </a:extLst>
                </a:gridCol>
                <a:gridCol w="2228046">
                  <a:extLst>
                    <a:ext uri="{9D8B030D-6E8A-4147-A177-3AD203B41FA5}">
                      <a16:colId xmlns:a16="http://schemas.microsoft.com/office/drawing/2014/main" val="1949059511"/>
                    </a:ext>
                  </a:extLst>
                </a:gridCol>
              </a:tblGrid>
              <a:tr h="73658">
                <a:tc gridSpan="2">
                  <a:txBody>
                    <a:bodyPr/>
                    <a:lstStyle/>
                    <a:p>
                      <a:pPr marL="1145540" marR="26035" indent="-5715" algn="ctr">
                        <a:lnSpc>
                          <a:spcPct val="107000"/>
                        </a:lnSpc>
                        <a:spcAft>
                          <a:spcPts val="0"/>
                        </a:spcAft>
                      </a:pPr>
                      <a:r>
                        <a:rPr lang="nl-NL" sz="300">
                          <a:effectLst/>
                        </a:rPr>
                        <a:t>Planning aanbestedingsprocedure op hoofdlijnen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hMerge="1">
                  <a:txBody>
                    <a:bodyPr/>
                    <a:lstStyle/>
                    <a:p>
                      <a:endParaRPr lang="nl-NL"/>
                    </a:p>
                  </a:txBody>
                  <a:tcPr/>
                </a:tc>
                <a:extLst>
                  <a:ext uri="{0D108BD9-81ED-4DB2-BD59-A6C34878D82A}">
                    <a16:rowId xmlns:a16="http://schemas.microsoft.com/office/drawing/2014/main" val="3710967525"/>
                  </a:ext>
                </a:extLst>
              </a:tr>
              <a:tr h="67412">
                <a:tc>
                  <a:txBody>
                    <a:bodyPr/>
                    <a:lstStyle/>
                    <a:p>
                      <a:pPr marL="1145540" indent="-5715">
                        <a:lnSpc>
                          <a:spcPct val="107000"/>
                        </a:lnSpc>
                        <a:spcAft>
                          <a:spcPts val="0"/>
                        </a:spcAft>
                      </a:pPr>
                      <a:r>
                        <a:rPr lang="nl-NL" sz="300">
                          <a:effectLst/>
                        </a:rPr>
                        <a:t>Omschrijving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Datum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319993917"/>
                  </a:ext>
                </a:extLst>
              </a:tr>
              <a:tr h="411424">
                <a:tc>
                  <a:txBody>
                    <a:bodyPr/>
                    <a:lstStyle/>
                    <a:p>
                      <a:pPr marL="1145540" indent="-5715">
                        <a:lnSpc>
                          <a:spcPct val="107000"/>
                        </a:lnSpc>
                        <a:spcAft>
                          <a:spcPts val="0"/>
                        </a:spcAft>
                      </a:pPr>
                      <a:r>
                        <a:rPr lang="nl-NL" sz="300">
                          <a:effectLst/>
                        </a:rPr>
                        <a:t>Inlichtingenbijeenkomst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22000"/>
                        </a:lnSpc>
                        <a:spcAft>
                          <a:spcPts val="0"/>
                        </a:spcAft>
                      </a:pPr>
                      <a:r>
                        <a:rPr lang="nl-NL" sz="300">
                          <a:effectLst/>
                        </a:rPr>
                        <a:t>1 september 2021, 10:00 - 12:00 uur -Inkoop en Contractmanagement: (vragen over) de aanbestedingsprocedure en administratieve voorwaarden. </a:t>
                      </a:r>
                    </a:p>
                    <a:p>
                      <a:pPr marL="2540" indent="-5715">
                        <a:lnSpc>
                          <a:spcPct val="107000"/>
                        </a:lnSpc>
                        <a:spcAft>
                          <a:spcPts val="140"/>
                        </a:spcAft>
                      </a:pPr>
                      <a:r>
                        <a:rPr lang="nl-NL" sz="300">
                          <a:effectLst/>
                        </a:rPr>
                        <a:t>      </a:t>
                      </a:r>
                    </a:p>
                    <a:p>
                      <a:pPr marL="2540" indent="-5715">
                        <a:lnSpc>
                          <a:spcPct val="107000"/>
                        </a:lnSpc>
                        <a:spcAft>
                          <a:spcPts val="0"/>
                        </a:spcAft>
                      </a:pPr>
                      <a:r>
                        <a:rPr lang="nl-NL" sz="300">
                          <a:effectLst/>
                        </a:rPr>
                        <a:t>-Techniek: (vragen over) het technisch inhoudelijke deel.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593859967"/>
                  </a:ext>
                </a:extLst>
              </a:tr>
              <a:tr h="366903">
                <a:tc>
                  <a:txBody>
                    <a:bodyPr/>
                    <a:lstStyle/>
                    <a:p>
                      <a:pPr marL="1145540" indent="-5715">
                        <a:lnSpc>
                          <a:spcPct val="107000"/>
                        </a:lnSpc>
                        <a:spcAft>
                          <a:spcPts val="0"/>
                        </a:spcAft>
                      </a:pPr>
                      <a:r>
                        <a:rPr lang="nl-NL" sz="300">
                          <a:effectLst/>
                        </a:rPr>
                        <a:t>Uiterste datum indienen verzoeken om nadere inlichtingen &amp;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14 september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675136659"/>
                  </a:ext>
                </a:extLst>
              </a:tr>
              <a:tr h="366903">
                <a:tc>
                  <a:txBody>
                    <a:bodyPr/>
                    <a:lstStyle/>
                    <a:p>
                      <a:pPr marL="1145540" indent="-5715">
                        <a:lnSpc>
                          <a:spcPct val="107000"/>
                        </a:lnSpc>
                        <a:spcAft>
                          <a:spcPts val="0"/>
                        </a:spcAft>
                      </a:pPr>
                      <a:r>
                        <a:rPr lang="nl-NL" sz="300">
                          <a:effectLst/>
                        </a:rPr>
                        <a:t>Publicatie Nota van Inlichtingen &amp; beantwoording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21 september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105756492"/>
                  </a:ext>
                </a:extLst>
              </a:tr>
              <a:tr h="366903">
                <a:tc>
                  <a:txBody>
                    <a:bodyPr/>
                    <a:lstStyle/>
                    <a:p>
                      <a:pPr marL="1145540" indent="-5715">
                        <a:lnSpc>
                          <a:spcPct val="107000"/>
                        </a:lnSpc>
                        <a:spcAft>
                          <a:spcPts val="0"/>
                        </a:spcAft>
                      </a:pPr>
                      <a:r>
                        <a:rPr lang="nl-NL" sz="300">
                          <a:effectLst/>
                        </a:rPr>
                        <a:t>Uiterste datum indienen verzoeken om nadere inlichtingen 2 &amp;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28 september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2702489746"/>
                  </a:ext>
                </a:extLst>
              </a:tr>
              <a:tr h="366903">
                <a:tc>
                  <a:txBody>
                    <a:bodyPr/>
                    <a:lstStyle/>
                    <a:p>
                      <a:pPr marL="1145540" indent="-5715">
                        <a:lnSpc>
                          <a:spcPct val="107000"/>
                        </a:lnSpc>
                        <a:spcAft>
                          <a:spcPts val="0"/>
                        </a:spcAft>
                      </a:pPr>
                      <a:r>
                        <a:rPr lang="nl-NL" sz="300">
                          <a:effectLst/>
                        </a:rPr>
                        <a:t>Publicatie Nota van Inlichtingen 2 &amp; beantwoording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4 oktober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209921667"/>
                  </a:ext>
                </a:extLst>
              </a:tr>
              <a:tr h="117327">
                <a:tc>
                  <a:txBody>
                    <a:bodyPr/>
                    <a:lstStyle/>
                    <a:p>
                      <a:pPr marL="1145540" indent="-5715">
                        <a:lnSpc>
                          <a:spcPct val="107000"/>
                        </a:lnSpc>
                        <a:spcAft>
                          <a:spcPts val="0"/>
                        </a:spcAft>
                      </a:pPr>
                      <a:r>
                        <a:rPr lang="nl-NL" sz="300">
                          <a:effectLst/>
                        </a:rPr>
                        <a:t>Sluitingsdatum indienen inschrijving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19 oktober 2021     09:00 uur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2941728023"/>
                  </a:ext>
                </a:extLst>
              </a:tr>
              <a:tr h="267073">
                <a:tc>
                  <a:txBody>
                    <a:bodyPr/>
                    <a:lstStyle/>
                    <a:p>
                      <a:pPr marL="1145540" marR="41275" indent="-5715" algn="just">
                        <a:lnSpc>
                          <a:spcPct val="107000"/>
                        </a:lnSpc>
                        <a:spcAft>
                          <a:spcPts val="0"/>
                        </a:spcAft>
                      </a:pPr>
                      <a:r>
                        <a:rPr lang="nl-NL" sz="300">
                          <a:effectLst/>
                        </a:rPr>
                        <a:t>Mededeling gunningsbeslissing &amp; beroepsperiode tegen gunningsbeslissing (20 kalenderdagen)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12 november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823631802"/>
                  </a:ext>
                </a:extLst>
              </a:tr>
              <a:tr h="167243">
                <a:tc>
                  <a:txBody>
                    <a:bodyPr/>
                    <a:lstStyle/>
                    <a:p>
                      <a:pPr marL="1145540" indent="-5715">
                        <a:lnSpc>
                          <a:spcPct val="107000"/>
                        </a:lnSpc>
                        <a:spcAft>
                          <a:spcPts val="0"/>
                        </a:spcAft>
                      </a:pPr>
                      <a:r>
                        <a:rPr lang="nl-NL" sz="300">
                          <a:effectLst/>
                        </a:rPr>
                        <a:t>Opdrachtverstrekking &amp; ondertekenen overeenkomst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dirty="0">
                          <a:effectLst/>
                        </a:rPr>
                        <a:t>7 december 2021 </a:t>
                      </a:r>
                      <a:endParaRPr lang="nl-NL" sz="3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54621365"/>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1435551196"/>
              </p:ext>
            </p:extLst>
          </p:nvPr>
        </p:nvGraphicFramePr>
        <p:xfrm>
          <a:off x="3632505" y="-12424265"/>
          <a:ext cx="3288799" cy="2571749"/>
        </p:xfrm>
        <a:graphic>
          <a:graphicData uri="http://schemas.openxmlformats.org/drawingml/2006/table">
            <a:tbl>
              <a:tblPr firstRow="1" firstCol="1" bandRow="1">
                <a:tableStyleId>{5C22544A-7EE6-4342-B048-85BDC9FD1C3A}</a:tableStyleId>
              </a:tblPr>
              <a:tblGrid>
                <a:gridCol w="1652269">
                  <a:extLst>
                    <a:ext uri="{9D8B030D-6E8A-4147-A177-3AD203B41FA5}">
                      <a16:colId xmlns:a16="http://schemas.microsoft.com/office/drawing/2014/main" val="1711845356"/>
                    </a:ext>
                  </a:extLst>
                </a:gridCol>
                <a:gridCol w="1636530">
                  <a:extLst>
                    <a:ext uri="{9D8B030D-6E8A-4147-A177-3AD203B41FA5}">
                      <a16:colId xmlns:a16="http://schemas.microsoft.com/office/drawing/2014/main" val="1077757739"/>
                    </a:ext>
                  </a:extLst>
                </a:gridCol>
              </a:tblGrid>
              <a:tr h="73658">
                <a:tc gridSpan="2">
                  <a:txBody>
                    <a:bodyPr/>
                    <a:lstStyle/>
                    <a:p>
                      <a:pPr marL="1145540" marR="26035" indent="-5715" algn="ctr">
                        <a:lnSpc>
                          <a:spcPct val="107000"/>
                        </a:lnSpc>
                        <a:spcAft>
                          <a:spcPts val="0"/>
                        </a:spcAft>
                      </a:pPr>
                      <a:r>
                        <a:rPr lang="nl-NL" sz="300">
                          <a:effectLst/>
                        </a:rPr>
                        <a:t>Planning aanbestedingsprocedure op hoofdlijnen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hMerge="1">
                  <a:txBody>
                    <a:bodyPr/>
                    <a:lstStyle/>
                    <a:p>
                      <a:endParaRPr lang="nl-NL"/>
                    </a:p>
                  </a:txBody>
                  <a:tcPr/>
                </a:tc>
                <a:extLst>
                  <a:ext uri="{0D108BD9-81ED-4DB2-BD59-A6C34878D82A}">
                    <a16:rowId xmlns:a16="http://schemas.microsoft.com/office/drawing/2014/main" val="2001690577"/>
                  </a:ext>
                </a:extLst>
              </a:tr>
              <a:tr h="67412">
                <a:tc>
                  <a:txBody>
                    <a:bodyPr/>
                    <a:lstStyle/>
                    <a:p>
                      <a:pPr marL="1145540" indent="-5715">
                        <a:lnSpc>
                          <a:spcPct val="107000"/>
                        </a:lnSpc>
                        <a:spcAft>
                          <a:spcPts val="0"/>
                        </a:spcAft>
                      </a:pPr>
                      <a:r>
                        <a:rPr lang="nl-NL" sz="300">
                          <a:effectLst/>
                        </a:rPr>
                        <a:t>Omschrijving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Datum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299297906"/>
                  </a:ext>
                </a:extLst>
              </a:tr>
              <a:tr h="411424">
                <a:tc>
                  <a:txBody>
                    <a:bodyPr/>
                    <a:lstStyle/>
                    <a:p>
                      <a:pPr marL="1145540" indent="-5715">
                        <a:lnSpc>
                          <a:spcPct val="107000"/>
                        </a:lnSpc>
                        <a:spcAft>
                          <a:spcPts val="0"/>
                        </a:spcAft>
                      </a:pPr>
                      <a:r>
                        <a:rPr lang="nl-NL" sz="300">
                          <a:effectLst/>
                        </a:rPr>
                        <a:t>Inlichtingenbijeenkomst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22000"/>
                        </a:lnSpc>
                        <a:spcAft>
                          <a:spcPts val="0"/>
                        </a:spcAft>
                      </a:pPr>
                      <a:r>
                        <a:rPr lang="nl-NL" sz="300">
                          <a:effectLst/>
                        </a:rPr>
                        <a:t>1 september 2021, 10:00 - 12:00 uur -Inkoop en Contractmanagement: (vragen over) de aanbestedingsprocedure en administratieve voorwaarden. </a:t>
                      </a:r>
                    </a:p>
                    <a:p>
                      <a:pPr marL="2540" indent="-5715">
                        <a:lnSpc>
                          <a:spcPct val="107000"/>
                        </a:lnSpc>
                        <a:spcAft>
                          <a:spcPts val="140"/>
                        </a:spcAft>
                      </a:pPr>
                      <a:r>
                        <a:rPr lang="nl-NL" sz="300">
                          <a:effectLst/>
                        </a:rPr>
                        <a:t>      </a:t>
                      </a:r>
                    </a:p>
                    <a:p>
                      <a:pPr marL="2540" indent="-5715">
                        <a:lnSpc>
                          <a:spcPct val="107000"/>
                        </a:lnSpc>
                        <a:spcAft>
                          <a:spcPts val="0"/>
                        </a:spcAft>
                      </a:pPr>
                      <a:r>
                        <a:rPr lang="nl-NL" sz="300">
                          <a:effectLst/>
                        </a:rPr>
                        <a:t>-Techniek: (vragen over) het technisch inhoudelijke deel.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1816171124"/>
                  </a:ext>
                </a:extLst>
              </a:tr>
              <a:tr h="366903">
                <a:tc>
                  <a:txBody>
                    <a:bodyPr/>
                    <a:lstStyle/>
                    <a:p>
                      <a:pPr marL="1145540" indent="-5715">
                        <a:lnSpc>
                          <a:spcPct val="107000"/>
                        </a:lnSpc>
                        <a:spcAft>
                          <a:spcPts val="0"/>
                        </a:spcAft>
                      </a:pPr>
                      <a:r>
                        <a:rPr lang="nl-NL" sz="300">
                          <a:effectLst/>
                        </a:rPr>
                        <a:t>Uiterste datum indienen verzoeken om nadere inlichtingen &amp;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14 september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980460451"/>
                  </a:ext>
                </a:extLst>
              </a:tr>
              <a:tr h="366903">
                <a:tc>
                  <a:txBody>
                    <a:bodyPr/>
                    <a:lstStyle/>
                    <a:p>
                      <a:pPr marL="1145540" indent="-5715">
                        <a:lnSpc>
                          <a:spcPct val="107000"/>
                        </a:lnSpc>
                        <a:spcAft>
                          <a:spcPts val="0"/>
                        </a:spcAft>
                      </a:pPr>
                      <a:r>
                        <a:rPr lang="nl-NL" sz="300">
                          <a:effectLst/>
                        </a:rPr>
                        <a:t>Publicatie Nota van Inlichtingen &amp; beantwoording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21 september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854124787"/>
                  </a:ext>
                </a:extLst>
              </a:tr>
              <a:tr h="366903">
                <a:tc>
                  <a:txBody>
                    <a:bodyPr/>
                    <a:lstStyle/>
                    <a:p>
                      <a:pPr marL="1145540" indent="-5715">
                        <a:lnSpc>
                          <a:spcPct val="107000"/>
                        </a:lnSpc>
                        <a:spcAft>
                          <a:spcPts val="0"/>
                        </a:spcAft>
                      </a:pPr>
                      <a:r>
                        <a:rPr lang="nl-NL" sz="300">
                          <a:effectLst/>
                        </a:rPr>
                        <a:t>Uiterste datum indienen verzoeken om nadere inlichtingen 2 &amp;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28 september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3477494909"/>
                  </a:ext>
                </a:extLst>
              </a:tr>
              <a:tr h="366903">
                <a:tc>
                  <a:txBody>
                    <a:bodyPr/>
                    <a:lstStyle/>
                    <a:p>
                      <a:pPr marL="1145540" indent="-5715">
                        <a:lnSpc>
                          <a:spcPct val="107000"/>
                        </a:lnSpc>
                        <a:spcAft>
                          <a:spcPts val="0"/>
                        </a:spcAft>
                      </a:pPr>
                      <a:r>
                        <a:rPr lang="nl-NL" sz="300">
                          <a:effectLst/>
                        </a:rPr>
                        <a:t>Publicatie Nota van Inlichtingen 2 &amp; beantwoording nadere inlichtingen in geval van een gerechtvaardigd economisch belang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4 oktober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2758729578"/>
                  </a:ext>
                </a:extLst>
              </a:tr>
              <a:tr h="117327">
                <a:tc>
                  <a:txBody>
                    <a:bodyPr/>
                    <a:lstStyle/>
                    <a:p>
                      <a:pPr marL="1145540" indent="-5715">
                        <a:lnSpc>
                          <a:spcPct val="107000"/>
                        </a:lnSpc>
                        <a:spcAft>
                          <a:spcPts val="0"/>
                        </a:spcAft>
                      </a:pPr>
                      <a:r>
                        <a:rPr lang="nl-NL" sz="300">
                          <a:effectLst/>
                        </a:rPr>
                        <a:t>Sluitingsdatum indienen inschrijving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19 oktober 2021     09:00 uur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492065626"/>
                  </a:ext>
                </a:extLst>
              </a:tr>
              <a:tr h="267073">
                <a:tc>
                  <a:txBody>
                    <a:bodyPr/>
                    <a:lstStyle/>
                    <a:p>
                      <a:pPr marL="1145540" marR="41275" indent="-5715" algn="just">
                        <a:lnSpc>
                          <a:spcPct val="107000"/>
                        </a:lnSpc>
                        <a:spcAft>
                          <a:spcPts val="0"/>
                        </a:spcAft>
                      </a:pPr>
                      <a:r>
                        <a:rPr lang="nl-NL" sz="300">
                          <a:effectLst/>
                        </a:rPr>
                        <a:t>Mededeling gunningsbeslissing &amp; beroepsperiode tegen gunningsbeslissing (20 kalenderdagen)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a:effectLst/>
                        </a:rPr>
                        <a:t>12 november 2021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1163790227"/>
                  </a:ext>
                </a:extLst>
              </a:tr>
              <a:tr h="167243">
                <a:tc>
                  <a:txBody>
                    <a:bodyPr/>
                    <a:lstStyle/>
                    <a:p>
                      <a:pPr marL="1145540" indent="-5715">
                        <a:lnSpc>
                          <a:spcPct val="107000"/>
                        </a:lnSpc>
                        <a:spcAft>
                          <a:spcPts val="0"/>
                        </a:spcAft>
                      </a:pPr>
                      <a:r>
                        <a:rPr lang="nl-NL" sz="300">
                          <a:effectLst/>
                        </a:rPr>
                        <a:t>Opdrachtverstrekking &amp; ondertekenen overeenkomst </a:t>
                      </a:r>
                      <a:endParaRPr lang="nl-NL" sz="30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tc>
                  <a:txBody>
                    <a:bodyPr/>
                    <a:lstStyle/>
                    <a:p>
                      <a:pPr marL="2540" indent="-5715">
                        <a:lnSpc>
                          <a:spcPct val="107000"/>
                        </a:lnSpc>
                        <a:spcAft>
                          <a:spcPts val="0"/>
                        </a:spcAft>
                      </a:pPr>
                      <a:r>
                        <a:rPr lang="nl-NL" sz="300" dirty="0">
                          <a:effectLst/>
                        </a:rPr>
                        <a:t>7 december 2021 </a:t>
                      </a:r>
                      <a:endParaRPr lang="nl-NL" sz="3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25274" marR="16525" marT="17497" marB="0"/>
                </a:tc>
                <a:extLst>
                  <a:ext uri="{0D108BD9-81ED-4DB2-BD59-A6C34878D82A}">
                    <a16:rowId xmlns:a16="http://schemas.microsoft.com/office/drawing/2014/main" val="488110627"/>
                  </a:ext>
                </a:extLst>
              </a:tr>
            </a:tbl>
          </a:graphicData>
        </a:graphic>
      </p:graphicFrame>
      <p:sp>
        <p:nvSpPr>
          <p:cNvPr id="8" name="Tekstvak 7">
            <a:extLst>
              <a:ext uri="{FF2B5EF4-FFF2-40B4-BE49-F238E27FC236}">
                <a16:creationId xmlns:a16="http://schemas.microsoft.com/office/drawing/2014/main" id="{D0BC2F99-6C00-73BD-1304-E932CF9F9DF6}"/>
              </a:ext>
            </a:extLst>
          </p:cNvPr>
          <p:cNvSpPr txBox="1"/>
          <p:nvPr/>
        </p:nvSpPr>
        <p:spPr>
          <a:xfrm>
            <a:off x="1208641" y="3963179"/>
            <a:ext cx="6726718" cy="369332"/>
          </a:xfrm>
          <a:prstGeom prst="rect">
            <a:avLst/>
          </a:prstGeom>
          <a:noFill/>
        </p:spPr>
        <p:txBody>
          <a:bodyPr wrap="square" rtlCol="0">
            <a:spAutoFit/>
          </a:bodyPr>
          <a:lstStyle/>
          <a:p>
            <a:endParaRPr lang="nl-NL" b="1" dirty="0">
              <a:solidFill>
                <a:srgbClr val="FF0000"/>
              </a:solidFill>
            </a:endParaRPr>
          </a:p>
        </p:txBody>
      </p:sp>
      <p:pic>
        <p:nvPicPr>
          <p:cNvPr id="16" name="Afbeelding 15">
            <a:extLst>
              <a:ext uri="{FF2B5EF4-FFF2-40B4-BE49-F238E27FC236}">
                <a16:creationId xmlns:a16="http://schemas.microsoft.com/office/drawing/2014/main" id="{B07AA12B-0D8A-ABE4-039B-BCEDD606AB5E}"/>
              </a:ext>
            </a:extLst>
          </p:cNvPr>
          <p:cNvPicPr>
            <a:picLocks noChangeAspect="1"/>
          </p:cNvPicPr>
          <p:nvPr/>
        </p:nvPicPr>
        <p:blipFill>
          <a:blip r:embed="rId9"/>
          <a:stretch>
            <a:fillRect/>
          </a:stretch>
        </p:blipFill>
        <p:spPr>
          <a:xfrm>
            <a:off x="1014305" y="1387053"/>
            <a:ext cx="7115390" cy="3177747"/>
          </a:xfrm>
          <a:prstGeom prst="rect">
            <a:avLst/>
          </a:prstGeom>
        </p:spPr>
      </p:pic>
    </p:spTree>
    <p:extLst>
      <p:ext uri="{BB962C8B-B14F-4D97-AF65-F5344CB8AC3E}">
        <p14:creationId xmlns:p14="http://schemas.microsoft.com/office/powerpoint/2010/main" val="3097973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1" y="952500"/>
            <a:ext cx="9025002" cy="3612300"/>
          </a:xfrm>
        </p:spPr>
        <p:txBody>
          <a:bodyPr/>
          <a:lstStyle/>
          <a:p>
            <a:pPr lvl="0"/>
            <a:endParaRPr lang="nl-NL" b="1" dirty="0"/>
          </a:p>
          <a:p>
            <a:pPr marL="180975" lvl="0"/>
            <a:r>
              <a:rPr lang="nl-NL" b="1" dirty="0"/>
              <a:t>Inlichtingen</a:t>
            </a:r>
          </a:p>
          <a:p>
            <a:pPr marL="180975" lvl="0"/>
            <a:endParaRPr lang="nl-NL" b="1" dirty="0"/>
          </a:p>
          <a:p>
            <a:pPr marL="466725" indent="-285750">
              <a:buFont typeface="Arial" panose="020B0604020202020204" pitchFamily="34" charset="0"/>
              <a:buChar char="•"/>
            </a:pPr>
            <a:r>
              <a:rPr lang="nl-NL" dirty="0"/>
              <a:t>Deadline voor het stellen van vragen </a:t>
            </a:r>
            <a:r>
              <a:rPr lang="nl-NL" dirty="0">
                <a:solidFill>
                  <a:srgbClr val="FF0000"/>
                </a:solidFill>
              </a:rPr>
              <a:t>21 juli 13:00 uur</a:t>
            </a:r>
          </a:p>
          <a:p>
            <a:pPr marL="466725" indent="-285750">
              <a:buFont typeface="Arial" panose="020B0604020202020204" pitchFamily="34" charset="0"/>
              <a:buChar char="•"/>
            </a:pPr>
            <a:endParaRPr lang="nl-NL" dirty="0"/>
          </a:p>
          <a:p>
            <a:pPr marL="466725" indent="-285750">
              <a:buFont typeface="Arial" panose="020B0604020202020204" pitchFamily="34" charset="0"/>
              <a:buChar char="•"/>
            </a:pPr>
            <a:r>
              <a:rPr lang="nl-NL" dirty="0"/>
              <a:t>Stel vragen bij onduidelijkheden en/of omissies </a:t>
            </a:r>
          </a:p>
          <a:p>
            <a:pPr marL="180975"/>
            <a:r>
              <a:rPr lang="nl-NL" dirty="0">
                <a:sym typeface="Wingdings" panose="05000000000000000000" pitchFamily="2" charset="2"/>
              </a:rPr>
              <a:t>		( </a:t>
            </a:r>
            <a:r>
              <a:rPr lang="nl-NL" dirty="0"/>
              <a:t>u heeft een precontractuele waarschuwingsplicht)</a:t>
            </a:r>
          </a:p>
          <a:p>
            <a:pPr marL="180975" lvl="0"/>
            <a:endParaRPr lang="nl-NL" dirty="0"/>
          </a:p>
          <a:p>
            <a:pPr marL="466725" indent="-285750">
              <a:buFont typeface="Arial" panose="020B0604020202020204" pitchFamily="34" charset="0"/>
              <a:buChar char="•"/>
            </a:pPr>
            <a:r>
              <a:rPr lang="nl-NL" dirty="0"/>
              <a:t>Continue stroom van vragen en antwoorden</a:t>
            </a:r>
          </a:p>
          <a:p>
            <a:pPr marL="466725" lvl="0" indent="-285750">
              <a:buFont typeface="Arial" panose="020B0604020202020204" pitchFamily="34" charset="0"/>
              <a:buChar char="•"/>
            </a:pPr>
            <a:endParaRPr lang="nl-NL" dirty="0"/>
          </a:p>
          <a:p>
            <a:pPr marL="466725" indent="-285750">
              <a:buFont typeface="Arial" panose="020B0604020202020204" pitchFamily="34" charset="0"/>
              <a:buChar char="•"/>
            </a:pPr>
            <a:r>
              <a:rPr lang="nl-NL" dirty="0"/>
              <a:t>Wacht niet tot het laatste moment</a:t>
            </a:r>
          </a:p>
          <a:p>
            <a:pPr marL="466725" lvl="0" indent="-285750">
              <a:buFont typeface="Arial" panose="020B0604020202020204" pitchFamily="34" charset="0"/>
              <a:buChar char="•"/>
            </a:pPr>
            <a:endParaRPr lang="nl-NL" sz="1400" dirty="0"/>
          </a:p>
          <a:p>
            <a:pPr marL="466725" lvl="0" indent="-285750">
              <a:buFont typeface="Arial" panose="020B0604020202020204" pitchFamily="34" charset="0"/>
              <a:buChar char="•"/>
            </a:pPr>
            <a:r>
              <a:rPr lang="nl-NL" sz="1400" dirty="0"/>
              <a:t>Slechts </a:t>
            </a:r>
            <a:r>
              <a:rPr lang="nl-NL" sz="1400" b="1" dirty="0"/>
              <a:t>1 </a:t>
            </a:r>
            <a:r>
              <a:rPr lang="nl-NL" sz="1400" b="1" dirty="0" err="1"/>
              <a:t>NvI</a:t>
            </a:r>
            <a:r>
              <a:rPr lang="nl-NL" sz="1400" b="1" dirty="0"/>
              <a:t>!</a:t>
            </a:r>
          </a:p>
          <a:p>
            <a:pPr marL="180975" lvl="0"/>
            <a:endParaRPr lang="nl-NL" dirty="0"/>
          </a:p>
          <a:p>
            <a:pPr marL="466725" lvl="0" indent="-285750">
              <a:buFont typeface="Arial" panose="020B0604020202020204" pitchFamily="34" charset="0"/>
              <a:buChar char="•"/>
            </a:pPr>
            <a:endParaRPr lang="nl-NL" dirty="0"/>
          </a:p>
          <a:p>
            <a:pPr marL="180975" lvl="0"/>
            <a:endParaRPr lang="nl-NL" dirty="0"/>
          </a:p>
        </p:txBody>
      </p:sp>
      <p:graphicFrame>
        <p:nvGraphicFramePr>
          <p:cNvPr id="6" name="Diagram 5"/>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304212" y="4766400"/>
            <a:ext cx="4572000" cy="244800"/>
          </a:xfrm>
        </p:spPr>
        <p:txBody>
          <a:bodyPr/>
          <a:lstStyle/>
          <a:p>
            <a:r>
              <a:rPr lang="nl-NL" dirty="0"/>
              <a:t>Informatiebijeenkomst ROK NWR</a:t>
            </a:r>
          </a:p>
          <a:p>
            <a:endParaRPr lang="nl-NL" dirty="0"/>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13</a:t>
            </a:fld>
            <a:endParaRPr lang="nl-NL" dirty="0"/>
          </a:p>
        </p:txBody>
      </p:sp>
      <p:pic>
        <p:nvPicPr>
          <p:cNvPr id="7" name="Afbeelding 6"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1160325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327600" y="1120149"/>
            <a:ext cx="8478000" cy="380343"/>
          </a:xfrm>
        </p:spPr>
        <p:txBody>
          <a:bodyPr/>
          <a:lstStyle/>
          <a:p>
            <a:r>
              <a:rPr lang="nl-NL" b="1" dirty="0"/>
              <a:t>Aandachtspunten inschrijving </a:t>
            </a:r>
            <a:r>
              <a:rPr lang="nl-NL" dirty="0"/>
              <a:t> </a:t>
            </a:r>
            <a:endParaRPr lang="nl-NL" sz="2400" dirty="0"/>
          </a:p>
        </p:txBody>
      </p:sp>
      <p:sp>
        <p:nvSpPr>
          <p:cNvPr id="22" name="Rectangle 21"/>
          <p:cNvSpPr/>
          <p:nvPr/>
        </p:nvSpPr>
        <p:spPr>
          <a:xfrm>
            <a:off x="497701" y="1500493"/>
            <a:ext cx="8234819" cy="2554545"/>
          </a:xfrm>
          <a:prstGeom prst="rect">
            <a:avLst/>
          </a:prstGeom>
        </p:spPr>
        <p:txBody>
          <a:bodyPr wrap="square">
            <a:spAutoFit/>
          </a:bodyPr>
          <a:lstStyle/>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Geschiktheidseisen</a:t>
            </a:r>
          </a:p>
          <a:p>
            <a:endParaRPr lang="nl-NL" sz="1600" dirty="0">
              <a:latin typeface="Verdana" pitchFamily="34" charset="0"/>
              <a:ea typeface="Verdana" pitchFamily="34" charset="0"/>
            </a:endParaRPr>
          </a:p>
          <a:p>
            <a:pPr marL="285750" indent="-285750">
              <a:buFont typeface="Arial" panose="020B0604020202020204" pitchFamily="34" charset="0"/>
              <a:buChar char="•"/>
            </a:pPr>
            <a:r>
              <a:rPr lang="nl-NL" sz="1600" dirty="0">
                <a:latin typeface="Verdana" pitchFamily="34" charset="0"/>
              </a:rPr>
              <a:t>Bewijsmiddelen</a:t>
            </a:r>
            <a:br>
              <a:rPr lang="nl-NL" sz="1600" dirty="0">
                <a:latin typeface="Verdana" pitchFamily="34" charset="0"/>
              </a:rPr>
            </a:br>
            <a:r>
              <a:rPr lang="nl-NL" sz="1600" dirty="0">
                <a:latin typeface="Verdana" pitchFamily="34" charset="0"/>
              </a:rPr>
              <a:t>(Gedragsverklaring aanbesteden, Verklaring belastingdienst, Bewijsmiddelen uitgevoerde referentieprojecten, certificaten, e.d.)</a:t>
            </a:r>
          </a:p>
          <a:p>
            <a:pPr marL="285750" indent="-285750">
              <a:buFont typeface="Arial" panose="020B0604020202020204" pitchFamily="34" charset="0"/>
              <a:buChar char="•"/>
            </a:pPr>
            <a:endParaRPr lang="nl-NL" sz="1600" b="1" dirty="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Geldt ook voor derden!</a:t>
            </a:r>
          </a:p>
          <a:p>
            <a:pPr marL="285750" indent="-285750">
              <a:buFont typeface="Arial" panose="020B0604020202020204" pitchFamily="34" charset="0"/>
              <a:buChar char="•"/>
            </a:pPr>
            <a:endParaRPr lang="nl-NL" sz="1600" u="sng" dirty="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Prijscriterium</a:t>
            </a:r>
          </a:p>
          <a:p>
            <a:pPr>
              <a:buFont typeface="Arial" pitchFamily="34" charset="0"/>
              <a:buChar char="•"/>
            </a:pPr>
            <a:endParaRPr lang="nl-NL" sz="1600" dirty="0">
              <a:latin typeface="Verdana" pitchFamily="34" charset="0"/>
              <a:ea typeface="Verdana" pitchFamily="34" charset="0"/>
              <a:cs typeface="Verdana" pitchFamily="34" charset="0"/>
            </a:endParaRPr>
          </a:p>
        </p:txBody>
      </p:sp>
      <p:graphicFrame>
        <p:nvGraphicFramePr>
          <p:cNvPr id="7" name="Diagram 6"/>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233600" y="4767263"/>
            <a:ext cx="4572000"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14</a:t>
            </a:fld>
            <a:endParaRPr lang="nl-NL" dirty="0"/>
          </a:p>
        </p:txBody>
      </p:sp>
      <p:pic>
        <p:nvPicPr>
          <p:cNvPr id="8" name="Afbeelding 7"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4139467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327600" y="1120149"/>
            <a:ext cx="8478000" cy="380343"/>
          </a:xfrm>
        </p:spPr>
        <p:txBody>
          <a:bodyPr/>
          <a:lstStyle/>
          <a:p>
            <a:r>
              <a:rPr lang="nl-NL" b="1" dirty="0"/>
              <a:t>Aandachtspunten inschrijving </a:t>
            </a:r>
            <a:r>
              <a:rPr lang="nl-NL" dirty="0"/>
              <a:t> </a:t>
            </a:r>
            <a:endParaRPr lang="nl-NL" sz="2400" dirty="0"/>
          </a:p>
        </p:txBody>
      </p:sp>
      <p:graphicFrame>
        <p:nvGraphicFramePr>
          <p:cNvPr id="7" name="Diagram 6"/>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408714" y="4766400"/>
            <a:ext cx="4468091"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15</a:t>
            </a:fld>
            <a:endParaRPr lang="nl-NL" dirty="0"/>
          </a:p>
        </p:txBody>
      </p:sp>
      <p:pic>
        <p:nvPicPr>
          <p:cNvPr id="8" name="Afbeelding 7"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4" name="Rechthoek 3"/>
          <p:cNvSpPr/>
          <p:nvPr/>
        </p:nvSpPr>
        <p:spPr>
          <a:xfrm>
            <a:off x="391885" y="1500492"/>
            <a:ext cx="8221435" cy="3108543"/>
          </a:xfrm>
          <a:prstGeom prst="rect">
            <a:avLst/>
          </a:prstGeom>
        </p:spPr>
        <p:txBody>
          <a:bodyPr wrap="square">
            <a:spAutoFit/>
          </a:bodyPr>
          <a:lstStyle/>
          <a:p>
            <a:r>
              <a:rPr lang="nl-NL" sz="1600" b="1" dirty="0">
                <a:latin typeface="Verdana" panose="020B0604030504040204" pitchFamily="34" charset="0"/>
                <a:ea typeface="Verdana" panose="020B0604030504040204" pitchFamily="34" charset="0"/>
              </a:rPr>
              <a:t>Prijscriterium</a:t>
            </a:r>
          </a:p>
          <a:p>
            <a:pPr marL="742950" lvl="1" indent="-285750">
              <a:buFont typeface="Arial" panose="020B0604020202020204" pitchFamily="34" charset="0"/>
              <a:buChar char="•"/>
            </a:pPr>
            <a:r>
              <a:rPr lang="nl-NL" sz="1600" dirty="0">
                <a:latin typeface="Verdana" panose="020B0604030504040204" pitchFamily="34" charset="0"/>
                <a:ea typeface="Verdana" panose="020B0604030504040204" pitchFamily="34" charset="0"/>
              </a:rPr>
              <a:t>Vul alle gevraagde prijzen en tarieven van het </a:t>
            </a:r>
            <a:r>
              <a:rPr lang="nl-NL" dirty="0"/>
              <a:t>bijlage L.06 </a:t>
            </a:r>
            <a:r>
              <a:rPr lang="nl-NL" i="1" dirty="0"/>
              <a:t>Prijzenboek bij inschrijving</a:t>
            </a:r>
            <a:r>
              <a:rPr lang="nl-NL" dirty="0"/>
              <a:t> </a:t>
            </a:r>
            <a:r>
              <a:rPr lang="nl-NL" sz="1600" dirty="0">
                <a:latin typeface="Verdana" panose="020B0604030504040204" pitchFamily="34" charset="0"/>
                <a:ea typeface="Verdana" panose="020B0604030504040204" pitchFamily="34" charset="0"/>
              </a:rPr>
              <a:t>in </a:t>
            </a:r>
            <a:r>
              <a:rPr lang="nl-NL" sz="1600" dirty="0">
                <a:solidFill>
                  <a:srgbClr val="00B0F0"/>
                </a:solidFill>
                <a:latin typeface="Verdana" panose="020B0604030504040204" pitchFamily="34" charset="0"/>
                <a:ea typeface="Verdana" panose="020B0604030504040204" pitchFamily="34" charset="0"/>
              </a:rPr>
              <a:t>(blauwe cellen)</a:t>
            </a:r>
            <a:r>
              <a:rPr lang="nl-NL" sz="1600" dirty="0">
                <a:latin typeface="Verdana" panose="020B0604030504040204" pitchFamily="34" charset="0"/>
                <a:ea typeface="Verdana" panose="020B0604030504040204" pitchFamily="34" charset="0"/>
              </a:rPr>
              <a:t>.</a:t>
            </a:r>
            <a:br>
              <a:rPr lang="nl-NL" sz="1600" dirty="0">
                <a:latin typeface="Verdana" panose="020B0604030504040204" pitchFamily="34" charset="0"/>
                <a:ea typeface="Verdana" panose="020B0604030504040204" pitchFamily="34" charset="0"/>
              </a:rPr>
            </a:br>
            <a:r>
              <a:rPr lang="nl-NL" sz="1600" dirty="0">
                <a:latin typeface="Verdana" panose="020B0604030504040204" pitchFamily="34" charset="0"/>
                <a:ea typeface="Verdana" panose="020B0604030504040204" pitchFamily="34" charset="0"/>
              </a:rPr>
              <a:t>Hierdoor ontstaat de totale inschrijvingssom </a:t>
            </a:r>
            <a:r>
              <a:rPr lang="nl-NL" sz="1600" dirty="0">
                <a:solidFill>
                  <a:srgbClr val="00B050"/>
                </a:solidFill>
                <a:latin typeface="Verdana" panose="020B0604030504040204" pitchFamily="34" charset="0"/>
                <a:ea typeface="Verdana" panose="020B0604030504040204" pitchFamily="34" charset="0"/>
              </a:rPr>
              <a:t>(groene cel)</a:t>
            </a:r>
            <a:endParaRPr lang="nl-NL" sz="1600" b="1" dirty="0">
              <a:latin typeface="Verdana" panose="020B0604030504040204" pitchFamily="34" charset="0"/>
              <a:ea typeface="Verdana" panose="020B0604030504040204" pitchFamily="34" charset="0"/>
            </a:endParaRPr>
          </a:p>
          <a:p>
            <a:pPr lvl="1"/>
            <a:endParaRPr lang="nl-NL" sz="1600"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nl-NL" sz="1600" dirty="0">
                <a:latin typeface="Verdana" panose="020B0604030504040204" pitchFamily="34" charset="0"/>
                <a:ea typeface="Verdana" panose="020B0604030504040204" pitchFamily="34" charset="0"/>
              </a:rPr>
              <a:t>Neem het bedrag van de inschrijvingssom over op het inschrijvingsbiljet en laat deze rechtsgeldig ondertekenen</a:t>
            </a:r>
          </a:p>
          <a:p>
            <a:pPr marL="800100" lvl="1" indent="-342900">
              <a:buFont typeface="+mj-lt"/>
              <a:buAutoNum type="arabicPeriod"/>
            </a:pPr>
            <a:endParaRPr lang="nl-NL" sz="1600"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nl-NL" sz="1600" dirty="0">
                <a:latin typeface="Verdana" panose="020B0604030504040204" pitchFamily="34" charset="0"/>
                <a:ea typeface="Verdana" panose="020B0604030504040204" pitchFamily="34" charset="0"/>
              </a:rPr>
              <a:t>Dien de volgende met elkaar overeenstemmende documenten in:</a:t>
            </a:r>
          </a:p>
          <a:p>
            <a:pPr marL="1257300" lvl="2" indent="-342900">
              <a:buFont typeface="+mj-lt"/>
              <a:buAutoNum type="arabicPeriod"/>
            </a:pPr>
            <a:r>
              <a:rPr lang="nl-NL" sz="1600" dirty="0">
                <a:latin typeface="Verdana" panose="020B0604030504040204" pitchFamily="34" charset="0"/>
                <a:ea typeface="Verdana" panose="020B0604030504040204" pitchFamily="34" charset="0"/>
              </a:rPr>
              <a:t>Een prijzenboek in Excel;</a:t>
            </a:r>
          </a:p>
          <a:p>
            <a:pPr marL="1257300" lvl="2" indent="-342900">
              <a:buFont typeface="+mj-lt"/>
              <a:buAutoNum type="arabicPeriod"/>
            </a:pPr>
            <a:r>
              <a:rPr lang="nl-NL" sz="1600" dirty="0">
                <a:latin typeface="Verdana" panose="020B0604030504040204" pitchFamily="34" charset="0"/>
                <a:ea typeface="Verdana" panose="020B0604030504040204" pitchFamily="34" charset="0"/>
              </a:rPr>
              <a:t>Een prijzenboek in PDF;</a:t>
            </a:r>
          </a:p>
          <a:p>
            <a:pPr marL="1257300" lvl="2" indent="-342900">
              <a:buFont typeface="+mj-lt"/>
              <a:buAutoNum type="arabicPeriod"/>
            </a:pPr>
            <a:r>
              <a:rPr lang="nl-NL" sz="1600" dirty="0">
                <a:latin typeface="Verdana" panose="020B0604030504040204" pitchFamily="34" charset="0"/>
                <a:ea typeface="Verdana" panose="020B0604030504040204" pitchFamily="34" charset="0"/>
              </a:rPr>
              <a:t>Een rechtsgeldig ondertekend inschrijvingsbiljet </a:t>
            </a:r>
          </a:p>
        </p:txBody>
      </p:sp>
    </p:spTree>
    <p:extLst>
      <p:ext uri="{BB962C8B-B14F-4D97-AF65-F5344CB8AC3E}">
        <p14:creationId xmlns:p14="http://schemas.microsoft.com/office/powerpoint/2010/main" val="2915215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327600" y="1120149"/>
            <a:ext cx="8478000" cy="380343"/>
          </a:xfrm>
        </p:spPr>
        <p:txBody>
          <a:bodyPr/>
          <a:lstStyle/>
          <a:p>
            <a:r>
              <a:rPr lang="nl-NL" b="1" dirty="0"/>
              <a:t>Aandachtspunten inschrijving </a:t>
            </a:r>
            <a:r>
              <a:rPr lang="nl-NL" dirty="0"/>
              <a:t> </a:t>
            </a:r>
            <a:endParaRPr lang="nl-NL" sz="2400" dirty="0"/>
          </a:p>
        </p:txBody>
      </p:sp>
      <p:sp>
        <p:nvSpPr>
          <p:cNvPr id="22" name="Rectangle 21"/>
          <p:cNvSpPr/>
          <p:nvPr/>
        </p:nvSpPr>
        <p:spPr>
          <a:xfrm>
            <a:off x="497701" y="1500493"/>
            <a:ext cx="8234819" cy="3046988"/>
          </a:xfrm>
          <a:prstGeom prst="rect">
            <a:avLst/>
          </a:prstGeom>
        </p:spPr>
        <p:txBody>
          <a:bodyPr wrap="square">
            <a:spAutoFit/>
          </a:bodyPr>
          <a:lstStyle/>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Paragraaf 6.4 van de aanbestedingsleidraad bevat een </a:t>
            </a:r>
            <a:r>
              <a:rPr lang="nl-NL" sz="1600" b="1" u="sng" dirty="0">
                <a:latin typeface="Verdana" pitchFamily="34" charset="0"/>
                <a:ea typeface="Verdana" pitchFamily="34" charset="0"/>
                <a:cs typeface="Verdana" pitchFamily="34" charset="0"/>
              </a:rPr>
              <a:t>checklist</a:t>
            </a:r>
            <a:r>
              <a:rPr lang="nl-NL" sz="1600" dirty="0">
                <a:latin typeface="Verdana" pitchFamily="34" charset="0"/>
                <a:ea typeface="Verdana" pitchFamily="34" charset="0"/>
                <a:cs typeface="Verdana" pitchFamily="34" charset="0"/>
              </a:rPr>
              <a:t> voor inschrijving</a:t>
            </a:r>
          </a:p>
          <a:p>
            <a:pPr marL="285750" indent="-285750">
              <a:buFont typeface="Arial" panose="020B0604020202020204" pitchFamily="34" charset="0"/>
              <a:buChar char="•"/>
            </a:pPr>
            <a:endParaRPr lang="nl-NL" sz="1600" dirty="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Controleer uw inschrijving zorgvuldig, een onvolledige/incorrecte inschrijving is ongeldig.</a:t>
            </a:r>
          </a:p>
          <a:p>
            <a:endParaRPr lang="nl-NL" sz="1600" dirty="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Wacht niet tot op het laatste moment om in te schrijven</a:t>
            </a:r>
          </a:p>
          <a:p>
            <a:endParaRPr lang="nl-NL" sz="1600" dirty="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nl-NL" sz="1600" dirty="0">
                <a:latin typeface="Verdana" pitchFamily="34" charset="0"/>
                <a:ea typeface="Verdana" pitchFamily="34" charset="0"/>
                <a:cs typeface="Verdana" pitchFamily="34" charset="0"/>
              </a:rPr>
              <a:t>Een inschrijving op </a:t>
            </a:r>
            <a:r>
              <a:rPr lang="nl-NL" sz="1600" dirty="0" err="1">
                <a:latin typeface="Verdana" pitchFamily="34" charset="0"/>
                <a:ea typeface="Verdana" pitchFamily="34" charset="0"/>
                <a:cs typeface="Verdana" pitchFamily="34" charset="0"/>
              </a:rPr>
              <a:t>TenderNed</a:t>
            </a:r>
            <a:r>
              <a:rPr lang="nl-NL" sz="1600" dirty="0">
                <a:latin typeface="Verdana" pitchFamily="34" charset="0"/>
                <a:ea typeface="Verdana" pitchFamily="34" charset="0"/>
                <a:cs typeface="Verdana" pitchFamily="34" charset="0"/>
              </a:rPr>
              <a:t> is afgerond indien de verkregen sms code is ingevoerd en geaccepteerd </a:t>
            </a:r>
            <a:r>
              <a:rPr lang="nl-NL" sz="1600" dirty="0">
                <a:latin typeface="Verdana" pitchFamily="34" charset="0"/>
                <a:ea typeface="Verdana" pitchFamily="34" charset="0"/>
                <a:cs typeface="Verdana" pitchFamily="34" charset="0"/>
                <a:sym typeface="Wingdings" pitchFamily="2" charset="2"/>
              </a:rPr>
              <a:t> </a:t>
            </a:r>
            <a:r>
              <a:rPr lang="nl-NL" sz="1600" dirty="0">
                <a:latin typeface="Verdana" pitchFamily="34" charset="0"/>
                <a:ea typeface="Verdana" pitchFamily="34" charset="0"/>
                <a:cs typeface="Verdana" pitchFamily="34" charset="0"/>
              </a:rPr>
              <a:t>bij twijfel neem </a:t>
            </a:r>
            <a:r>
              <a:rPr lang="nl-NL" sz="1600" b="1" u="sng" dirty="0">
                <a:latin typeface="Verdana" pitchFamily="34" charset="0"/>
                <a:ea typeface="Verdana" pitchFamily="34" charset="0"/>
                <a:cs typeface="Verdana" pitchFamily="34" charset="0"/>
              </a:rPr>
              <a:t>contact</a:t>
            </a:r>
            <a:r>
              <a:rPr lang="nl-NL" sz="1600" dirty="0">
                <a:latin typeface="Verdana" pitchFamily="34" charset="0"/>
                <a:ea typeface="Verdana" pitchFamily="34" charset="0"/>
                <a:cs typeface="Verdana" pitchFamily="34" charset="0"/>
              </a:rPr>
              <a:t> op met </a:t>
            </a:r>
            <a:r>
              <a:rPr lang="nl-NL" sz="1600" dirty="0" err="1">
                <a:latin typeface="Verdana" pitchFamily="34" charset="0"/>
                <a:ea typeface="Verdana" pitchFamily="34" charset="0"/>
                <a:cs typeface="Verdana" pitchFamily="34" charset="0"/>
              </a:rPr>
              <a:t>TenderNed</a:t>
            </a:r>
            <a:endParaRPr lang="nl-NL" sz="1600" dirty="0">
              <a:latin typeface="Verdana" pitchFamily="34" charset="0"/>
              <a:ea typeface="Verdana" pitchFamily="34" charset="0"/>
              <a:cs typeface="Verdana" pitchFamily="34" charset="0"/>
            </a:endParaRPr>
          </a:p>
          <a:p>
            <a:endParaRPr lang="nl-NL" sz="1600" u="sng" dirty="0">
              <a:latin typeface="Verdana" pitchFamily="34" charset="0"/>
              <a:ea typeface="Verdana" pitchFamily="34" charset="0"/>
              <a:cs typeface="Verdana" pitchFamily="34" charset="0"/>
            </a:endParaRPr>
          </a:p>
          <a:p>
            <a:pPr>
              <a:buFont typeface="Arial" pitchFamily="34" charset="0"/>
              <a:buChar char="•"/>
            </a:pPr>
            <a:endParaRPr lang="nl-NL" sz="1600" dirty="0">
              <a:latin typeface="Verdana" pitchFamily="34" charset="0"/>
              <a:ea typeface="Verdana" pitchFamily="34" charset="0"/>
              <a:cs typeface="Verdana" pitchFamily="34" charset="0"/>
            </a:endParaRPr>
          </a:p>
        </p:txBody>
      </p:sp>
      <p:graphicFrame>
        <p:nvGraphicFramePr>
          <p:cNvPr id="7" name="Diagram 6"/>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233600" y="4767263"/>
            <a:ext cx="4572000"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16</a:t>
            </a:fld>
            <a:endParaRPr lang="nl-NL" dirty="0"/>
          </a:p>
        </p:txBody>
      </p:sp>
      <p:pic>
        <p:nvPicPr>
          <p:cNvPr id="8" name="Afbeelding 7"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136671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jdelijke aanduiding voor voettekst 1"/>
          <p:cNvSpPr>
            <a:spLocks noGrp="1"/>
          </p:cNvSpPr>
          <p:nvPr>
            <p:ph type="ftr" sz="quarter" idx="3"/>
          </p:nvPr>
        </p:nvSpPr>
        <p:spPr>
          <a:xfrm>
            <a:off x="4572000" y="4767263"/>
            <a:ext cx="4391024"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17</a:t>
            </a:fld>
            <a:endParaRPr lang="nl-NL" dirty="0"/>
          </a:p>
        </p:txBody>
      </p:sp>
      <p:pic>
        <p:nvPicPr>
          <p:cNvPr id="6" name="Afbeelding 5" descr="RO_BZK_RVB_Logo_2_PowerPoint16I9.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Afgeronde rechthoek 6"/>
          <p:cNvSpPr/>
          <p:nvPr/>
        </p:nvSpPr>
        <p:spPr>
          <a:xfrm>
            <a:off x="671266" y="1734362"/>
            <a:ext cx="1922002" cy="55659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Volledigheid &amp; rechtsgeldigheid</a:t>
            </a:r>
          </a:p>
        </p:txBody>
      </p:sp>
      <p:sp>
        <p:nvSpPr>
          <p:cNvPr id="8" name="Afgeronde rechthoek 7"/>
          <p:cNvSpPr/>
          <p:nvPr/>
        </p:nvSpPr>
        <p:spPr>
          <a:xfrm>
            <a:off x="671266" y="2322128"/>
            <a:ext cx="1922002" cy="556591"/>
          </a:xfrm>
          <a:prstGeom prst="roundRect">
            <a:avLst/>
          </a:prstGeom>
          <a:solidFill>
            <a:schemeClr val="tx2">
              <a:lumMod val="7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Uitsluitingsgronden &amp; geschikheidseisen</a:t>
            </a:r>
          </a:p>
        </p:txBody>
      </p:sp>
      <p:sp>
        <p:nvSpPr>
          <p:cNvPr id="11" name="Rectangle 21"/>
          <p:cNvSpPr/>
          <p:nvPr/>
        </p:nvSpPr>
        <p:spPr>
          <a:xfrm>
            <a:off x="3157552" y="1847667"/>
            <a:ext cx="5800918" cy="2708434"/>
          </a:xfrm>
          <a:prstGeom prst="rect">
            <a:avLst/>
          </a:prstGeom>
        </p:spPr>
        <p:txBody>
          <a:bodyPr wrap="square">
            <a:spAutoFit/>
          </a:bodyPr>
          <a:lstStyle/>
          <a:p>
            <a:pPr lvl="0"/>
            <a:r>
              <a:rPr lang="nl-NL" sz="1400" b="1" dirty="0">
                <a:latin typeface="Verdana" panose="020B0604030504040204" pitchFamily="34" charset="0"/>
                <a:ea typeface="Verdana" panose="020B0604030504040204" pitchFamily="34" charset="0"/>
              </a:rPr>
              <a:t>Zijn alle documenten ingediend? </a:t>
            </a:r>
          </a:p>
          <a:p>
            <a:pPr marL="285750" lvl="0" indent="-285750">
              <a:buFont typeface="Wingdings" pitchFamily="2" charset="2"/>
              <a:buChar char="ü"/>
            </a:pPr>
            <a:r>
              <a:rPr lang="nl-NL" sz="1200" dirty="0">
                <a:latin typeface="Verdana" panose="020B0604030504040204" pitchFamily="34" charset="0"/>
                <a:ea typeface="Verdana" panose="020B0604030504040204" pitchFamily="34" charset="0"/>
                <a:cs typeface="Verdana" pitchFamily="34" charset="0"/>
              </a:rPr>
              <a:t>Checklist inschrijvingsdocumenten en bewijsstukken (paragraaf 6.4 aanbestedingsleidraad)</a:t>
            </a:r>
          </a:p>
          <a:p>
            <a:pPr marL="285750" lvl="0" indent="-285750">
              <a:buFont typeface="Wingdings" pitchFamily="2" charset="2"/>
              <a:buChar char="ü"/>
            </a:pPr>
            <a:r>
              <a:rPr lang="nl-NL" sz="1200" dirty="0">
                <a:latin typeface="Verdana" panose="020B0604030504040204" pitchFamily="34" charset="0"/>
                <a:ea typeface="Verdana" panose="020B0604030504040204" pitchFamily="34" charset="0"/>
              </a:rPr>
              <a:t>Eigen verklaring (Uniform Europees Aanbestedingsdocument)</a:t>
            </a:r>
          </a:p>
          <a:p>
            <a:pPr marL="285750" lvl="0" indent="-285750">
              <a:buFont typeface="Wingdings" pitchFamily="2" charset="2"/>
              <a:buChar char="ü"/>
            </a:pPr>
            <a:r>
              <a:rPr lang="nl-NL" sz="1200" dirty="0">
                <a:latin typeface="Verdana" panose="020B0604030504040204" pitchFamily="34" charset="0"/>
                <a:ea typeface="Verdana" panose="020B0604030504040204" pitchFamily="34" charset="0"/>
              </a:rPr>
              <a:t>Model referentie-opdracht (voor eis 6 t/m 11) + bewijsmiddel die het staaft (bijv. verklaring uitgevoerd werk)</a:t>
            </a:r>
          </a:p>
          <a:p>
            <a:pPr marL="285750" lvl="0" indent="-285750">
              <a:buFont typeface="Wingdings" pitchFamily="2" charset="2"/>
              <a:buChar char="ü"/>
            </a:pPr>
            <a:r>
              <a:rPr lang="nl-NL" sz="1200" dirty="0">
                <a:latin typeface="Verdana" panose="020B0604030504040204" pitchFamily="34" charset="0"/>
                <a:ea typeface="Verdana" panose="020B0604030504040204" pitchFamily="34" charset="0"/>
              </a:rPr>
              <a:t>Conform de gestelde eisen ingediend?</a:t>
            </a:r>
          </a:p>
          <a:p>
            <a:pPr marL="285750" lvl="0" indent="-285750">
              <a:buFont typeface="Wingdings" pitchFamily="2" charset="2"/>
              <a:buChar char="ü"/>
            </a:pPr>
            <a:endParaRPr lang="nl-NL" sz="1400" dirty="0">
              <a:latin typeface="Verdana" panose="020B0604030504040204" pitchFamily="34" charset="0"/>
              <a:ea typeface="Verdana" panose="020B0604030504040204" pitchFamily="34" charset="0"/>
            </a:endParaRPr>
          </a:p>
          <a:p>
            <a:r>
              <a:rPr lang="nl-NL" sz="1400" b="1" i="1" dirty="0">
                <a:solidFill>
                  <a:srgbClr val="4F81BD"/>
                </a:solidFill>
                <a:latin typeface="Verdana" pitchFamily="34" charset="0"/>
                <a:ea typeface="Verdana" pitchFamily="34" charset="0"/>
                <a:cs typeface="Verdana" pitchFamily="34" charset="0"/>
              </a:rPr>
              <a:t>Let op de gestelde eisen aan de documenten welke </a:t>
            </a:r>
          </a:p>
          <a:p>
            <a:r>
              <a:rPr lang="nl-NL" sz="1400" b="1" i="1" dirty="0">
                <a:solidFill>
                  <a:srgbClr val="4F81BD"/>
                </a:solidFill>
                <a:latin typeface="Verdana" pitchFamily="34" charset="0"/>
                <a:ea typeface="Verdana" pitchFamily="34" charset="0"/>
                <a:cs typeface="Verdana" pitchFamily="34" charset="0"/>
              </a:rPr>
              <a:t>zijn aangegeven in de leidraad, zoals rechtsgeldige ondertekening en geldigheid van documenten</a:t>
            </a:r>
          </a:p>
          <a:p>
            <a:pPr marL="285750" lvl="0" indent="-285750">
              <a:buFont typeface="Wingdings" pitchFamily="2" charset="2"/>
              <a:buChar char="ü"/>
            </a:pPr>
            <a:endParaRPr lang="nl-NL" sz="1400" dirty="0">
              <a:latin typeface="+mj-lt"/>
            </a:endParaRPr>
          </a:p>
          <a:p>
            <a:pPr marL="342900" lvl="0" indent="-342900">
              <a:buFont typeface="Arial" panose="020B0604020202020204" pitchFamily="34" charset="0"/>
              <a:buChar char="•"/>
            </a:pPr>
            <a:endParaRPr lang="nl-NL" sz="700" dirty="0">
              <a:latin typeface="+mj-lt"/>
            </a:endParaRPr>
          </a:p>
          <a:p>
            <a:pPr marL="285750" lvl="0" indent="-285750">
              <a:buFont typeface="Wingdings" pitchFamily="2" charset="2"/>
              <a:buChar char="ü"/>
            </a:pPr>
            <a:endParaRPr lang="nl-NL" sz="700" dirty="0">
              <a:latin typeface="+mj-lt"/>
            </a:endParaRPr>
          </a:p>
        </p:txBody>
      </p:sp>
      <p:sp>
        <p:nvSpPr>
          <p:cNvPr id="12" name="TextBox 26"/>
          <p:cNvSpPr txBox="1"/>
          <p:nvPr/>
        </p:nvSpPr>
        <p:spPr>
          <a:xfrm>
            <a:off x="359599" y="1866910"/>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1</a:t>
            </a:r>
            <a:endParaRPr lang="en-GB" sz="1200" b="1" dirty="0">
              <a:latin typeface="Verdana" panose="020B0604030504040204" pitchFamily="34" charset="0"/>
              <a:ea typeface="Verdana" panose="020B0604030504040204" pitchFamily="34" charset="0"/>
            </a:endParaRPr>
          </a:p>
        </p:txBody>
      </p:sp>
      <p:sp>
        <p:nvSpPr>
          <p:cNvPr id="13" name="TextBox 27"/>
          <p:cNvSpPr txBox="1"/>
          <p:nvPr/>
        </p:nvSpPr>
        <p:spPr>
          <a:xfrm>
            <a:off x="342734" y="2455177"/>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2</a:t>
            </a:r>
            <a:endParaRPr lang="en-GB" sz="1200" b="1" dirty="0">
              <a:latin typeface="Verdana" panose="020B0604030504040204" pitchFamily="34" charset="0"/>
              <a:ea typeface="Verdana" panose="020B0604030504040204" pitchFamily="34" charset="0"/>
            </a:endParaRPr>
          </a:p>
        </p:txBody>
      </p:sp>
      <p:sp>
        <p:nvSpPr>
          <p:cNvPr id="14" name="TextBox 28"/>
          <p:cNvSpPr txBox="1"/>
          <p:nvPr/>
        </p:nvSpPr>
        <p:spPr>
          <a:xfrm>
            <a:off x="350075" y="3046839"/>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3</a:t>
            </a:r>
            <a:endParaRPr lang="en-GB" sz="1200" b="1" dirty="0">
              <a:latin typeface="Verdana" panose="020B0604030504040204" pitchFamily="34" charset="0"/>
              <a:ea typeface="Verdana" panose="020B0604030504040204" pitchFamily="34" charset="0"/>
            </a:endParaRPr>
          </a:p>
        </p:txBody>
      </p:sp>
      <p:cxnSp>
        <p:nvCxnSpPr>
          <p:cNvPr id="15" name="Straight Arrow Connector 31"/>
          <p:cNvCxnSpPr>
            <a:stCxn id="7" idx="3"/>
          </p:cNvCxnSpPr>
          <p:nvPr/>
        </p:nvCxnSpPr>
        <p:spPr>
          <a:xfrm flipV="1">
            <a:off x="2593268" y="2011698"/>
            <a:ext cx="502200" cy="9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echthoek 15"/>
          <p:cNvSpPr/>
          <p:nvPr/>
        </p:nvSpPr>
        <p:spPr>
          <a:xfrm>
            <a:off x="-13252" y="987135"/>
            <a:ext cx="8805600" cy="584775"/>
          </a:xfrm>
          <a:prstGeom prst="rect">
            <a:avLst/>
          </a:prstGeom>
        </p:spPr>
        <p:txBody>
          <a:bodyPr wrap="square">
            <a:spAutoFit/>
          </a:bodyPr>
          <a:lstStyle/>
          <a:p>
            <a:endParaRPr lang="nl-NL" sz="1600" b="1" dirty="0">
              <a:latin typeface="Verdana" pitchFamily="34" charset="0"/>
              <a:ea typeface="Verdana" pitchFamily="34" charset="0"/>
              <a:cs typeface="Verdana" pitchFamily="34" charset="0"/>
            </a:endParaRPr>
          </a:p>
          <a:p>
            <a:pPr marL="176213"/>
            <a:r>
              <a:rPr lang="nl-NL" sz="1600" b="1" dirty="0">
                <a:latin typeface="Verdana" pitchFamily="34" charset="0"/>
                <a:ea typeface="Verdana" pitchFamily="34" charset="0"/>
                <a:cs typeface="Verdana" pitchFamily="34" charset="0"/>
              </a:rPr>
              <a:t>Het beoordelen van de inschrijving</a:t>
            </a:r>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17" name="Afgeronde rechthoek 16"/>
          <p:cNvSpPr/>
          <p:nvPr/>
        </p:nvSpPr>
        <p:spPr>
          <a:xfrm>
            <a:off x="671266" y="2909894"/>
            <a:ext cx="1922002" cy="556591"/>
          </a:xfrm>
          <a:prstGeom prst="roundRect">
            <a:avLst/>
          </a:prstGeom>
          <a:solidFill>
            <a:schemeClr val="tx2">
              <a:lumMod val="7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Opvragen bewijsstukken</a:t>
            </a:r>
          </a:p>
        </p:txBody>
      </p:sp>
    </p:spTree>
    <p:extLst>
      <p:ext uri="{BB962C8B-B14F-4D97-AF65-F5344CB8AC3E}">
        <p14:creationId xmlns:p14="http://schemas.microsoft.com/office/powerpoint/2010/main" val="3600056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572000" y="4767263"/>
            <a:ext cx="4391024"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18</a:t>
            </a:fld>
            <a:endParaRPr lang="nl-NL" dirty="0"/>
          </a:p>
        </p:txBody>
      </p:sp>
      <p:pic>
        <p:nvPicPr>
          <p:cNvPr id="6" name="Afbeelding 5"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18" name="TextBox 26"/>
          <p:cNvSpPr txBox="1"/>
          <p:nvPr/>
        </p:nvSpPr>
        <p:spPr>
          <a:xfrm>
            <a:off x="359599" y="1866910"/>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1</a:t>
            </a:r>
            <a:endParaRPr lang="en-GB" sz="1200" b="1" dirty="0">
              <a:latin typeface="Verdana" panose="020B0604030504040204" pitchFamily="34" charset="0"/>
              <a:ea typeface="Verdana" panose="020B0604030504040204" pitchFamily="34" charset="0"/>
            </a:endParaRPr>
          </a:p>
        </p:txBody>
      </p:sp>
      <p:sp>
        <p:nvSpPr>
          <p:cNvPr id="19" name="TextBox 27"/>
          <p:cNvSpPr txBox="1"/>
          <p:nvPr/>
        </p:nvSpPr>
        <p:spPr>
          <a:xfrm>
            <a:off x="342734" y="2455177"/>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2</a:t>
            </a:r>
            <a:endParaRPr lang="en-GB" sz="1200" b="1" dirty="0">
              <a:latin typeface="Verdana" panose="020B0604030504040204" pitchFamily="34" charset="0"/>
              <a:ea typeface="Verdana" panose="020B0604030504040204" pitchFamily="34" charset="0"/>
            </a:endParaRPr>
          </a:p>
        </p:txBody>
      </p:sp>
      <p:sp>
        <p:nvSpPr>
          <p:cNvPr id="20" name="TextBox 28"/>
          <p:cNvSpPr txBox="1"/>
          <p:nvPr/>
        </p:nvSpPr>
        <p:spPr>
          <a:xfrm>
            <a:off x="350075" y="3046839"/>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3</a:t>
            </a:r>
            <a:endParaRPr lang="en-GB" sz="1200" b="1" dirty="0">
              <a:latin typeface="Verdana" panose="020B0604030504040204" pitchFamily="34" charset="0"/>
              <a:ea typeface="Verdana" panose="020B0604030504040204" pitchFamily="34" charset="0"/>
            </a:endParaRPr>
          </a:p>
        </p:txBody>
      </p:sp>
      <p:sp>
        <p:nvSpPr>
          <p:cNvPr id="21" name="Afgeronde rechthoek 20"/>
          <p:cNvSpPr/>
          <p:nvPr/>
        </p:nvSpPr>
        <p:spPr>
          <a:xfrm>
            <a:off x="671266" y="2322128"/>
            <a:ext cx="1922002" cy="556591"/>
          </a:xfrm>
          <a:prstGeom prst="roundRect">
            <a:avLst/>
          </a:prstGeom>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Uitsluitingsgronden</a:t>
            </a:r>
            <a:r>
              <a:rPr lang="nl-NL" sz="1200" b="1" dirty="0">
                <a:latin typeface="Verdana" panose="020B0604030504040204" pitchFamily="34" charset="0"/>
                <a:ea typeface="Verdana" panose="020B0604030504040204" pitchFamily="34" charset="0"/>
              </a:rPr>
              <a:t> </a:t>
            </a:r>
            <a:r>
              <a:rPr lang="nl-NL" sz="1200" dirty="0">
                <a:latin typeface="Verdana" panose="020B0604030504040204" pitchFamily="34" charset="0"/>
                <a:ea typeface="Verdana" panose="020B0604030504040204" pitchFamily="34" charset="0"/>
              </a:rPr>
              <a:t>&amp; geschikheidseisen</a:t>
            </a:r>
          </a:p>
        </p:txBody>
      </p:sp>
      <p:cxnSp>
        <p:nvCxnSpPr>
          <p:cNvPr id="22" name="Elbow Connector 10"/>
          <p:cNvCxnSpPr/>
          <p:nvPr/>
        </p:nvCxnSpPr>
        <p:spPr>
          <a:xfrm flipV="1">
            <a:off x="2601544" y="2035285"/>
            <a:ext cx="498500" cy="452480"/>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Afgeronde rechthoek 22"/>
          <p:cNvSpPr/>
          <p:nvPr/>
        </p:nvSpPr>
        <p:spPr>
          <a:xfrm>
            <a:off x="671266" y="1734362"/>
            <a:ext cx="1922002" cy="556591"/>
          </a:xfrm>
          <a:prstGeom prst="roundRec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Volledigheid &amp; geldigheid</a:t>
            </a:r>
          </a:p>
        </p:txBody>
      </p:sp>
      <p:sp>
        <p:nvSpPr>
          <p:cNvPr id="24" name="Rechthoek 23"/>
          <p:cNvSpPr/>
          <p:nvPr/>
        </p:nvSpPr>
        <p:spPr>
          <a:xfrm>
            <a:off x="-13252" y="987135"/>
            <a:ext cx="8805600" cy="584775"/>
          </a:xfrm>
          <a:prstGeom prst="rect">
            <a:avLst/>
          </a:prstGeom>
        </p:spPr>
        <p:txBody>
          <a:bodyPr wrap="square">
            <a:spAutoFit/>
          </a:bodyPr>
          <a:lstStyle/>
          <a:p>
            <a:endParaRPr lang="nl-NL" sz="1600" b="1" dirty="0">
              <a:latin typeface="Verdana" pitchFamily="34" charset="0"/>
              <a:ea typeface="Verdana" pitchFamily="34" charset="0"/>
              <a:cs typeface="Verdana" pitchFamily="34" charset="0"/>
            </a:endParaRPr>
          </a:p>
          <a:p>
            <a:pPr marL="176213"/>
            <a:r>
              <a:rPr lang="nl-NL" sz="1600" b="1" dirty="0">
                <a:latin typeface="Verdana" pitchFamily="34" charset="0"/>
                <a:ea typeface="Verdana" pitchFamily="34" charset="0"/>
                <a:cs typeface="Verdana" pitchFamily="34" charset="0"/>
              </a:rPr>
              <a:t>Het beoordelen van de inschrijving</a:t>
            </a:r>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1"/>
          <p:cNvSpPr/>
          <p:nvPr/>
        </p:nvSpPr>
        <p:spPr>
          <a:xfrm>
            <a:off x="3157552" y="1847667"/>
            <a:ext cx="5800918" cy="3108543"/>
          </a:xfrm>
          <a:prstGeom prst="rect">
            <a:avLst/>
          </a:prstGeom>
        </p:spPr>
        <p:txBody>
          <a:bodyPr wrap="square">
            <a:spAutoFit/>
          </a:bodyPr>
          <a:lstStyle/>
          <a:p>
            <a:r>
              <a:rPr lang="nl-NL" sz="1400" b="1" dirty="0">
                <a:latin typeface="Verdana" panose="020B0604030504040204" pitchFamily="34" charset="0"/>
                <a:ea typeface="Verdana" panose="020B0604030504040204" pitchFamily="34" charset="0"/>
                <a:cs typeface="Verdana" panose="020B0604030504040204" pitchFamily="34" charset="0"/>
              </a:rPr>
              <a:t>Geen uitsluitingsgronden van toepassing en voldoet uw onderneming aan de geschiktheidseisen?</a:t>
            </a:r>
          </a:p>
          <a:p>
            <a:pPr marL="285750" indent="-285750">
              <a:buFont typeface="Wingdings" pitchFamily="2" charset="2"/>
              <a:buChar char="ü"/>
            </a:pPr>
            <a:r>
              <a:rPr lang="nl-NL" sz="1200" dirty="0">
                <a:latin typeface="Verdana" panose="020B0604030504040204" pitchFamily="34" charset="0"/>
                <a:ea typeface="Verdana" panose="020B0604030504040204" pitchFamily="34" charset="0"/>
              </a:rPr>
              <a:t>Eigen verklaring </a:t>
            </a:r>
            <a:r>
              <a:rPr lang="nl-NL" sz="1200" dirty="0">
                <a:latin typeface="Verdana" pitchFamily="34" charset="0"/>
                <a:ea typeface="Verdana" pitchFamily="34" charset="0"/>
                <a:cs typeface="Verdana" pitchFamily="34" charset="0"/>
              </a:rPr>
              <a:t>(voorlopig bewijs)</a:t>
            </a:r>
          </a:p>
          <a:p>
            <a:pPr marL="285750" indent="-285750">
              <a:buFont typeface="Wingdings" pitchFamily="2" charset="2"/>
              <a:buChar char="ü"/>
            </a:pPr>
            <a:r>
              <a:rPr lang="nl-NL" sz="1200" dirty="0">
                <a:latin typeface="Verdana" pitchFamily="34" charset="0"/>
                <a:ea typeface="Verdana" pitchFamily="34" charset="0"/>
                <a:cs typeface="Verdana" pitchFamily="34" charset="0"/>
              </a:rPr>
              <a:t>Modelopgave Referentieprojecten eis 6 t/m 9 + bewijsmiddel die het staaft (bijv. verklaring uitgevoerd werk)</a:t>
            </a:r>
          </a:p>
          <a:p>
            <a:pPr marL="285750" indent="-285750">
              <a:buFont typeface="Wingdings" pitchFamily="2" charset="2"/>
              <a:buChar char="ü"/>
            </a:pPr>
            <a:endParaRPr lang="nl-NL" sz="1400" dirty="0">
              <a:latin typeface="Verdana" pitchFamily="34" charset="0"/>
              <a:ea typeface="Verdana" pitchFamily="34" charset="0"/>
              <a:cs typeface="Verdana" pitchFamily="34" charset="0"/>
            </a:endParaRPr>
          </a:p>
          <a:p>
            <a:pPr marL="285750" indent="-285750">
              <a:buFont typeface="Wingdings" pitchFamily="2" charset="2"/>
              <a:buChar char="ü"/>
            </a:pPr>
            <a:endParaRPr lang="nl-NL" sz="1400" dirty="0">
              <a:latin typeface="Verdana" pitchFamily="34" charset="0"/>
              <a:ea typeface="Verdana" pitchFamily="34" charset="0"/>
              <a:cs typeface="Verdana" pitchFamily="34" charset="0"/>
            </a:endParaRPr>
          </a:p>
          <a:p>
            <a:pPr marL="285750" indent="-285750">
              <a:buFont typeface="Wingdings" pitchFamily="2" charset="2"/>
              <a:buChar char="ü"/>
            </a:pPr>
            <a:endParaRPr lang="nl-NL" sz="1400" dirty="0">
              <a:latin typeface="Verdana" pitchFamily="34" charset="0"/>
              <a:ea typeface="Verdana" pitchFamily="34" charset="0"/>
              <a:cs typeface="Verdana" pitchFamily="34" charset="0"/>
            </a:endParaRPr>
          </a:p>
          <a:p>
            <a:pPr marL="285750" indent="-285750">
              <a:buFont typeface="Wingdings" pitchFamily="2" charset="2"/>
              <a:buChar char="ü"/>
            </a:pPr>
            <a:endParaRPr lang="nl-NL" sz="1400" dirty="0">
              <a:latin typeface="Verdana" pitchFamily="34" charset="0"/>
              <a:ea typeface="Verdana" pitchFamily="34" charset="0"/>
              <a:cs typeface="Verdana" pitchFamily="34" charset="0"/>
            </a:endParaRPr>
          </a:p>
          <a:p>
            <a:r>
              <a:rPr lang="nl-NL" sz="1400" b="1" i="1" dirty="0">
                <a:solidFill>
                  <a:srgbClr val="4F81BD"/>
                </a:solidFill>
                <a:latin typeface="Verdana" pitchFamily="34" charset="0"/>
                <a:ea typeface="Verdana" pitchFamily="34" charset="0"/>
                <a:cs typeface="Verdana" pitchFamily="34" charset="0"/>
              </a:rPr>
              <a:t>Let op de gestelde eisen aan de documenten welke </a:t>
            </a:r>
          </a:p>
          <a:p>
            <a:r>
              <a:rPr lang="nl-NL" sz="1400" b="1" i="1" dirty="0">
                <a:solidFill>
                  <a:srgbClr val="4F81BD"/>
                </a:solidFill>
                <a:latin typeface="Verdana" pitchFamily="34" charset="0"/>
                <a:ea typeface="Verdana" pitchFamily="34" charset="0"/>
                <a:cs typeface="Verdana" pitchFamily="34" charset="0"/>
              </a:rPr>
              <a:t>zijn aangegeven in de leidraad, zoals rechtsgeldige ondertekening en geldigheid van documenten</a:t>
            </a:r>
          </a:p>
          <a:p>
            <a:pPr marL="285750" lvl="0" indent="-285750">
              <a:buFont typeface="Wingdings" pitchFamily="2" charset="2"/>
              <a:buChar char="ü"/>
            </a:pPr>
            <a:endParaRPr lang="nl-NL" sz="1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endParaRPr lang="nl-NL" sz="700" dirty="0">
              <a:latin typeface="Verdana" panose="020B0604030504040204" pitchFamily="34" charset="0"/>
              <a:ea typeface="Verdana" panose="020B0604030504040204" pitchFamily="34" charset="0"/>
            </a:endParaRPr>
          </a:p>
          <a:p>
            <a:pPr marL="285750" lvl="0" indent="-285750">
              <a:buFont typeface="Wingdings" pitchFamily="2" charset="2"/>
              <a:buChar char="ü"/>
            </a:pPr>
            <a:endParaRPr lang="nl-NL" sz="700" dirty="0">
              <a:latin typeface="Verdana" panose="020B0604030504040204" pitchFamily="34" charset="0"/>
              <a:ea typeface="Verdana" panose="020B0604030504040204" pitchFamily="34" charset="0"/>
            </a:endParaRPr>
          </a:p>
        </p:txBody>
      </p:sp>
      <p:sp>
        <p:nvSpPr>
          <p:cNvPr id="26" name="Afgeronde rechthoek 25"/>
          <p:cNvSpPr/>
          <p:nvPr/>
        </p:nvSpPr>
        <p:spPr>
          <a:xfrm>
            <a:off x="680790" y="2972085"/>
            <a:ext cx="1922002" cy="556591"/>
          </a:xfrm>
          <a:prstGeom prst="roundRect">
            <a:avLst/>
          </a:prstGeom>
          <a:solidFill>
            <a:schemeClr val="tx2">
              <a:lumMod val="7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Opvragen bewijsstukken</a:t>
            </a:r>
          </a:p>
        </p:txBody>
      </p:sp>
    </p:spTree>
    <p:extLst>
      <p:ext uri="{BB962C8B-B14F-4D97-AF65-F5344CB8AC3E}">
        <p14:creationId xmlns:p14="http://schemas.microsoft.com/office/powerpoint/2010/main" val="1483126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jdelijke aanduiding voor voettekst 1"/>
          <p:cNvSpPr>
            <a:spLocks noGrp="1"/>
          </p:cNvSpPr>
          <p:nvPr>
            <p:ph type="ftr" sz="quarter" idx="3"/>
          </p:nvPr>
        </p:nvSpPr>
        <p:spPr>
          <a:xfrm>
            <a:off x="4572000" y="4767263"/>
            <a:ext cx="4391024" cy="244800"/>
          </a:xfrm>
        </p:spPr>
        <p:txBody>
          <a:bodyPr/>
          <a:lstStyle/>
          <a:p>
            <a:endParaRPr lang="nl-NL" dirty="0"/>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19</a:t>
            </a:fld>
            <a:endParaRPr lang="nl-NL" dirty="0"/>
          </a:p>
        </p:txBody>
      </p:sp>
      <p:pic>
        <p:nvPicPr>
          <p:cNvPr id="6" name="Afbeelding 5"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24" name="Rechthoek 23"/>
          <p:cNvSpPr/>
          <p:nvPr/>
        </p:nvSpPr>
        <p:spPr>
          <a:xfrm>
            <a:off x="-13252" y="987135"/>
            <a:ext cx="8805600" cy="584775"/>
          </a:xfrm>
          <a:prstGeom prst="rect">
            <a:avLst/>
          </a:prstGeom>
        </p:spPr>
        <p:txBody>
          <a:bodyPr wrap="square">
            <a:spAutoFit/>
          </a:bodyPr>
          <a:lstStyle/>
          <a:p>
            <a:endParaRPr lang="nl-NL" sz="1600" b="1" dirty="0">
              <a:latin typeface="Verdana" pitchFamily="34" charset="0"/>
              <a:ea typeface="Verdana" pitchFamily="34" charset="0"/>
              <a:cs typeface="Verdana" pitchFamily="34" charset="0"/>
            </a:endParaRPr>
          </a:p>
          <a:p>
            <a:pPr marL="176213"/>
            <a:r>
              <a:rPr lang="nl-NL" sz="1600" b="1" dirty="0">
                <a:latin typeface="Verdana" pitchFamily="34" charset="0"/>
                <a:ea typeface="Verdana" pitchFamily="34" charset="0"/>
                <a:cs typeface="Verdana" pitchFamily="34" charset="0"/>
              </a:rPr>
              <a:t>Het beoordelen van de inschrijving</a:t>
            </a:r>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15" name="TextBox 26"/>
          <p:cNvSpPr txBox="1"/>
          <p:nvPr/>
        </p:nvSpPr>
        <p:spPr>
          <a:xfrm>
            <a:off x="359599" y="1866910"/>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1</a:t>
            </a:r>
            <a:endParaRPr lang="en-GB" sz="1200" b="1" dirty="0">
              <a:latin typeface="Verdana" panose="020B0604030504040204" pitchFamily="34" charset="0"/>
              <a:ea typeface="Verdana" panose="020B0604030504040204" pitchFamily="34" charset="0"/>
            </a:endParaRPr>
          </a:p>
        </p:txBody>
      </p:sp>
      <p:sp>
        <p:nvSpPr>
          <p:cNvPr id="16" name="TextBox 27"/>
          <p:cNvSpPr txBox="1"/>
          <p:nvPr/>
        </p:nvSpPr>
        <p:spPr>
          <a:xfrm>
            <a:off x="342734" y="2455177"/>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2</a:t>
            </a:r>
            <a:endParaRPr lang="en-GB" sz="1200" b="1" dirty="0">
              <a:latin typeface="Verdana" panose="020B0604030504040204" pitchFamily="34" charset="0"/>
              <a:ea typeface="Verdana" panose="020B0604030504040204" pitchFamily="34" charset="0"/>
            </a:endParaRPr>
          </a:p>
        </p:txBody>
      </p:sp>
      <p:sp>
        <p:nvSpPr>
          <p:cNvPr id="26" name="TextBox 28"/>
          <p:cNvSpPr txBox="1"/>
          <p:nvPr/>
        </p:nvSpPr>
        <p:spPr>
          <a:xfrm>
            <a:off x="350075" y="3046839"/>
            <a:ext cx="284813" cy="276999"/>
          </a:xfrm>
          <a:prstGeom prst="rect">
            <a:avLst/>
          </a:prstGeom>
          <a:noFill/>
        </p:spPr>
        <p:txBody>
          <a:bodyPr wrap="square" rtlCol="0">
            <a:spAutoFit/>
          </a:bodyPr>
          <a:lstStyle/>
          <a:p>
            <a:r>
              <a:rPr lang="nl-NL" sz="1200" b="1" dirty="0">
                <a:latin typeface="Verdana" panose="020B0604030504040204" pitchFamily="34" charset="0"/>
                <a:ea typeface="Verdana" panose="020B0604030504040204" pitchFamily="34" charset="0"/>
              </a:rPr>
              <a:t>3</a:t>
            </a:r>
            <a:endParaRPr lang="en-GB" sz="1200" b="1" dirty="0">
              <a:latin typeface="Verdana" panose="020B0604030504040204" pitchFamily="34" charset="0"/>
              <a:ea typeface="Verdana" panose="020B0604030504040204" pitchFamily="34" charset="0"/>
            </a:endParaRPr>
          </a:p>
        </p:txBody>
      </p:sp>
      <p:sp>
        <p:nvSpPr>
          <p:cNvPr id="27" name="Afgeronde rechthoek 26"/>
          <p:cNvSpPr/>
          <p:nvPr/>
        </p:nvSpPr>
        <p:spPr>
          <a:xfrm>
            <a:off x="671266" y="1734362"/>
            <a:ext cx="1922002" cy="556591"/>
          </a:xfrm>
          <a:prstGeom prst="roundRec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Volledigheid &amp; geldigheid</a:t>
            </a:r>
          </a:p>
        </p:txBody>
      </p:sp>
      <p:sp>
        <p:nvSpPr>
          <p:cNvPr id="28" name="Rectangle 9"/>
          <p:cNvSpPr/>
          <p:nvPr/>
        </p:nvSpPr>
        <p:spPr>
          <a:xfrm>
            <a:off x="3161802" y="1746563"/>
            <a:ext cx="5643798" cy="1846659"/>
          </a:xfrm>
          <a:prstGeom prst="rect">
            <a:avLst/>
          </a:prstGeom>
        </p:spPr>
        <p:txBody>
          <a:bodyPr wrap="square">
            <a:spAutoFit/>
          </a:bodyPr>
          <a:lstStyle/>
          <a:p>
            <a:pPr lvl="0"/>
            <a:r>
              <a:rPr lang="nl-NL" sz="1400" b="1" dirty="0">
                <a:latin typeface="Verdana" panose="020B0604030504040204" pitchFamily="34" charset="0"/>
                <a:ea typeface="Verdana" panose="020B0604030504040204" pitchFamily="34" charset="0"/>
                <a:cs typeface="Verdana" panose="020B0604030504040204" pitchFamily="34" charset="0"/>
              </a:rPr>
              <a:t>Komt u in aanmerking voor voorgenomen gunning?</a:t>
            </a:r>
          </a:p>
          <a:p>
            <a:pPr lvl="0"/>
            <a:r>
              <a:rPr lang="nl-NL" sz="1400" dirty="0">
                <a:latin typeface="Verdana" panose="020B0604030504040204" pitchFamily="34" charset="0"/>
                <a:ea typeface="Verdana" panose="020B0604030504040204" pitchFamily="34" charset="0"/>
                <a:cs typeface="Verdana" pitchFamily="34" charset="0"/>
              </a:rPr>
              <a:t>Tijdig en correct (binnen 7 dagen na verzoek), indienen:</a:t>
            </a:r>
          </a:p>
          <a:p>
            <a:pPr marL="285750" lvl="0" indent="-285750">
              <a:buFont typeface="Wingdings" pitchFamily="2" charset="2"/>
              <a:buChar char="ü"/>
            </a:pPr>
            <a:r>
              <a:rPr lang="nl-NL" sz="1400" dirty="0">
                <a:latin typeface="Verdana" panose="020B0604030504040204" pitchFamily="34" charset="0"/>
                <a:ea typeface="Verdana" panose="020B0604030504040204" pitchFamily="34" charset="0"/>
                <a:cs typeface="Verdana" pitchFamily="34" charset="0"/>
              </a:rPr>
              <a:t>Gedragsverklaring aanbesteden (GVA) </a:t>
            </a:r>
          </a:p>
          <a:p>
            <a:pPr marL="285750" lvl="0" indent="-285750">
              <a:buFont typeface="Wingdings" pitchFamily="2" charset="2"/>
              <a:buChar char="ü"/>
            </a:pPr>
            <a:r>
              <a:rPr lang="nl-NL" sz="1400" dirty="0">
                <a:latin typeface="Verdana" panose="020B0604030504040204" pitchFamily="34" charset="0"/>
                <a:ea typeface="Verdana" panose="020B0604030504040204" pitchFamily="34" charset="0"/>
                <a:cs typeface="Verdana" pitchFamily="34" charset="0"/>
              </a:rPr>
              <a:t>Uittreksel Handelsregister met evt. volmacht</a:t>
            </a:r>
          </a:p>
          <a:p>
            <a:pPr marL="285750" lvl="0" indent="-285750">
              <a:buFont typeface="Wingdings" pitchFamily="2" charset="2"/>
              <a:buChar char="ü"/>
            </a:pPr>
            <a:r>
              <a:rPr lang="nl-NL" sz="1400" dirty="0">
                <a:latin typeface="Verdana" panose="020B0604030504040204" pitchFamily="34" charset="0"/>
                <a:ea typeface="Verdana" panose="020B0604030504040204" pitchFamily="34" charset="0"/>
                <a:cs typeface="Verdana" pitchFamily="34" charset="0"/>
              </a:rPr>
              <a:t>Verklaring belastingdienst fiscale verplichtingen</a:t>
            </a:r>
          </a:p>
          <a:p>
            <a:pPr marL="285750" lvl="0" indent="-285750">
              <a:buFont typeface="Wingdings" pitchFamily="2" charset="2"/>
              <a:buChar char="ü"/>
            </a:pPr>
            <a:r>
              <a:rPr lang="nl-NL" sz="1400" dirty="0">
                <a:latin typeface="Verdana" panose="020B0604030504040204" pitchFamily="34" charset="0"/>
                <a:ea typeface="Verdana" panose="020B0604030504040204" pitchFamily="34" charset="0"/>
                <a:cs typeface="Verdana" pitchFamily="34" charset="0"/>
              </a:rPr>
              <a:t>Kopie geldig VCA*</a:t>
            </a:r>
          </a:p>
          <a:p>
            <a:pPr marL="285750" lvl="0" indent="-285750">
              <a:buFont typeface="Wingdings" pitchFamily="2" charset="2"/>
              <a:buChar char="ü"/>
            </a:pPr>
            <a:r>
              <a:rPr lang="nl-NL" sz="1400" dirty="0">
                <a:latin typeface="Verdana" panose="020B0604030504040204" pitchFamily="34" charset="0"/>
                <a:ea typeface="Verdana" panose="020B0604030504040204" pitchFamily="34" charset="0"/>
                <a:cs typeface="Verdana" pitchFamily="34" charset="0"/>
              </a:rPr>
              <a:t>Kopie geldig ISO 9001</a:t>
            </a:r>
            <a:endParaRPr lang="nl-NL" sz="1600" dirty="0">
              <a:latin typeface="Verdana" panose="020B0604030504040204" pitchFamily="34" charset="0"/>
              <a:ea typeface="Verdana" panose="020B0604030504040204" pitchFamily="34" charset="0"/>
            </a:endParaRPr>
          </a:p>
          <a:p>
            <a:pPr marL="285750" lvl="0" indent="-285750"/>
            <a:endParaRPr lang="nl-NL" sz="1600" dirty="0">
              <a:latin typeface="Verdana" panose="020B0604030504040204" pitchFamily="34" charset="0"/>
              <a:ea typeface="Verdana" panose="020B0604030504040204" pitchFamily="34" charset="0"/>
            </a:endParaRPr>
          </a:p>
        </p:txBody>
      </p:sp>
      <p:sp>
        <p:nvSpPr>
          <p:cNvPr id="30" name="Afgeronde rechthoek 29"/>
          <p:cNvSpPr/>
          <p:nvPr/>
        </p:nvSpPr>
        <p:spPr>
          <a:xfrm>
            <a:off x="671266" y="2322128"/>
            <a:ext cx="1922002" cy="556591"/>
          </a:xfrm>
          <a:prstGeom prst="roundRect">
            <a:avLst/>
          </a:prstGeom>
          <a:solidFill>
            <a:schemeClr val="tx2">
              <a:lumMod val="7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Uitsluitingsgronden &amp; geschikheidseisen</a:t>
            </a:r>
          </a:p>
        </p:txBody>
      </p:sp>
      <p:sp>
        <p:nvSpPr>
          <p:cNvPr id="18" name="Afgeronde rechthoek 17"/>
          <p:cNvSpPr/>
          <p:nvPr/>
        </p:nvSpPr>
        <p:spPr>
          <a:xfrm>
            <a:off x="671266" y="2981820"/>
            <a:ext cx="1922002" cy="556591"/>
          </a:xfrm>
          <a:prstGeom prst="roundRect">
            <a:avLst/>
          </a:prstGeom>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latin typeface="Verdana" panose="020B0604030504040204" pitchFamily="34" charset="0"/>
                <a:ea typeface="Verdana" panose="020B0604030504040204" pitchFamily="34" charset="0"/>
              </a:rPr>
              <a:t>Opvragen bewijsstukken</a:t>
            </a:r>
          </a:p>
        </p:txBody>
      </p:sp>
      <p:cxnSp>
        <p:nvCxnSpPr>
          <p:cNvPr id="34" name="Gebogen verbindingslijn 33"/>
          <p:cNvCxnSpPr>
            <a:stCxn id="18" idx="3"/>
          </p:cNvCxnSpPr>
          <p:nvPr/>
        </p:nvCxnSpPr>
        <p:spPr>
          <a:xfrm flipV="1">
            <a:off x="2593268" y="2981821"/>
            <a:ext cx="468300" cy="278295"/>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ijdelijke aanduiding voor voettekst 1"/>
          <p:cNvSpPr txBox="1">
            <a:spLocks/>
          </p:cNvSpPr>
          <p:nvPr/>
        </p:nvSpPr>
        <p:spPr>
          <a:xfrm>
            <a:off x="4414576" y="4767263"/>
            <a:ext cx="4391024" cy="244800"/>
          </a:xfrm>
          <a:prstGeom prst="rect">
            <a:avLst/>
          </a:prstGeom>
        </p:spPr>
        <p:txBody>
          <a:bodyPr lIns="0" rIns="43200"/>
          <a:lstStyle>
            <a:defPPr>
              <a:defRPr lang="nl-NL"/>
            </a:defPPr>
            <a:lvl1pPr marL="0" algn="r" defTabSz="457200" rtl="0" eaLnBrk="1" latinLnBrk="0" hangingPunct="1">
              <a:defRPr sz="1000" kern="1200" baseline="0">
                <a:solidFill>
                  <a:schemeClr val="bg1"/>
                </a:solidFill>
                <a:latin typeface="Verdana"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a:t>Informatiebijeenkomst ROK NWR</a:t>
            </a:r>
          </a:p>
          <a:p>
            <a:endParaRPr lang="nl-NL" dirty="0"/>
          </a:p>
        </p:txBody>
      </p:sp>
    </p:spTree>
    <p:extLst>
      <p:ext uri="{BB962C8B-B14F-4D97-AF65-F5344CB8AC3E}">
        <p14:creationId xmlns:p14="http://schemas.microsoft.com/office/powerpoint/2010/main" val="2081739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10A0A6AF-03C5-477E-939A-E28F7E7F05EA}" type="slidenum">
              <a:rPr lang="nl-NL" smtClean="0"/>
              <a:pPr/>
              <a:t>2</a:t>
            </a:fld>
            <a:endParaRPr lang="nl-NL" dirty="0"/>
          </a:p>
        </p:txBody>
      </p:sp>
      <p:sp>
        <p:nvSpPr>
          <p:cNvPr id="5" name="Tijdelijke aanduiding voor tekst 4"/>
          <p:cNvSpPr>
            <a:spLocks noGrp="1"/>
          </p:cNvSpPr>
          <p:nvPr>
            <p:ph type="body" sz="quarter" idx="10"/>
          </p:nvPr>
        </p:nvSpPr>
        <p:spPr>
          <a:xfrm>
            <a:off x="0" y="1080654"/>
            <a:ext cx="9144000" cy="3592555"/>
          </a:xfrm>
        </p:spPr>
        <p:txBody>
          <a:bodyPr/>
          <a:lstStyle/>
          <a:p>
            <a:endParaRPr lang="nl-NL" b="1" dirty="0"/>
          </a:p>
          <a:p>
            <a:pPr marL="180975" algn="ctr">
              <a:tabLst>
                <a:tab pos="180975" algn="l"/>
              </a:tabLst>
            </a:pPr>
            <a:r>
              <a:rPr lang="nl-NL" sz="3600" b="1" dirty="0"/>
              <a:t>Welkom</a:t>
            </a:r>
          </a:p>
          <a:p>
            <a:pPr marL="180975">
              <a:tabLst>
                <a:tab pos="180975" algn="l"/>
              </a:tabLst>
            </a:pPr>
            <a:endParaRPr lang="nl-NL" dirty="0"/>
          </a:p>
          <a:p>
            <a:pPr marL="180975">
              <a:tabLst>
                <a:tab pos="180975" algn="l"/>
              </a:tabLst>
            </a:pPr>
            <a:r>
              <a:rPr lang="nl-NL" sz="1800" dirty="0"/>
              <a:t>Harm Tjaarda					Projectleider</a:t>
            </a:r>
          </a:p>
          <a:p>
            <a:pPr marL="180975">
              <a:tabLst>
                <a:tab pos="180975" algn="l"/>
              </a:tabLst>
            </a:pPr>
            <a:r>
              <a:rPr lang="nl-NL" sz="1800" dirty="0"/>
              <a:t>Bert Veen						Inkoopadviseur</a:t>
            </a:r>
          </a:p>
          <a:p>
            <a:pPr marL="180975">
              <a:tabLst>
                <a:tab pos="180975" algn="l"/>
              </a:tabLst>
            </a:pPr>
            <a:r>
              <a:rPr lang="nl-NL" sz="1800" dirty="0"/>
              <a:t>Rudy Gomez					Contract manager</a:t>
            </a:r>
          </a:p>
          <a:p>
            <a:pPr marL="180975">
              <a:tabLst>
                <a:tab pos="180975" algn="l"/>
              </a:tabLst>
            </a:pPr>
            <a:r>
              <a:rPr lang="nl-NL" sz="1800" dirty="0"/>
              <a:t>Nico Koetzier					Technisch manager</a:t>
            </a:r>
          </a:p>
          <a:p>
            <a:pPr marL="180975">
              <a:tabLst>
                <a:tab pos="180975" algn="l"/>
              </a:tabLst>
            </a:pPr>
            <a:r>
              <a:rPr lang="nl-NL" sz="1800" dirty="0"/>
              <a:t>Robert van Hout				Adviseur keuringen</a:t>
            </a:r>
          </a:p>
          <a:p>
            <a:pPr marL="180975">
              <a:tabLst>
                <a:tab pos="180975" algn="l"/>
              </a:tabLst>
            </a:pPr>
            <a:r>
              <a:rPr lang="nl-NL" sz="1800" dirty="0"/>
              <a:t>Ahmet Güçlü					Project assistent</a:t>
            </a:r>
          </a:p>
          <a:p>
            <a:pPr marL="180975">
              <a:tabLst>
                <a:tab pos="180975" algn="l"/>
              </a:tabLst>
            </a:pPr>
            <a:endParaRPr lang="nl-NL" sz="1900" dirty="0"/>
          </a:p>
          <a:p>
            <a:pPr marL="180975">
              <a:tabLst>
                <a:tab pos="180975" algn="l"/>
              </a:tabLst>
            </a:pPr>
            <a:endParaRPr lang="nl-NL" dirty="0"/>
          </a:p>
          <a:p>
            <a:pPr marL="180975">
              <a:tabLst>
                <a:tab pos="180975" algn="l"/>
              </a:tabLst>
            </a:pPr>
            <a:endParaRPr lang="nl-NL" dirty="0"/>
          </a:p>
          <a:p>
            <a:pPr marL="180975" indent="180975">
              <a:buFont typeface="Arial" pitchFamily="34" charset="0"/>
              <a:buChar char="•"/>
              <a:tabLst>
                <a:tab pos="361950" algn="l"/>
              </a:tabLst>
            </a:pPr>
            <a:endParaRPr lang="nl-NL" dirty="0"/>
          </a:p>
        </p:txBody>
      </p:sp>
      <p:sp>
        <p:nvSpPr>
          <p:cNvPr id="8" name="Tijdelijke aanduiding voor voettekst 1"/>
          <p:cNvSpPr>
            <a:spLocks noGrp="1"/>
          </p:cNvSpPr>
          <p:nvPr>
            <p:ph type="ftr" sz="quarter" idx="3"/>
          </p:nvPr>
        </p:nvSpPr>
        <p:spPr>
          <a:xfrm>
            <a:off x="1587500" y="4767263"/>
            <a:ext cx="7308850" cy="244800"/>
          </a:xfrm>
        </p:spPr>
        <p:txBody>
          <a:bodyPr/>
          <a:lstStyle/>
          <a:p>
            <a:r>
              <a:rPr lang="nl-NL" dirty="0"/>
              <a:t>Informatiebijeenkomst ROK NWR</a:t>
            </a:r>
          </a:p>
          <a:p>
            <a:endParaRPr lang="nl-NL" dirty="0"/>
          </a:p>
          <a:p>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0"/>
          </p:nvPr>
        </p:nvSpPr>
        <p:spPr>
          <a:xfrm>
            <a:off x="327599" y="1324800"/>
            <a:ext cx="8635425" cy="3240000"/>
          </a:xfrm>
        </p:spPr>
        <p:txBody>
          <a:bodyPr/>
          <a:lstStyle/>
          <a:p>
            <a:r>
              <a:rPr lang="nl-NL" b="1" dirty="0"/>
              <a:t>Gunningsbeslissing</a:t>
            </a:r>
          </a:p>
          <a:p>
            <a:endParaRPr lang="nl-NL" dirty="0"/>
          </a:p>
          <a:p>
            <a:pPr lvl="1">
              <a:buFont typeface="Arial" pitchFamily="34" charset="0"/>
              <a:buChar char="•"/>
            </a:pPr>
            <a:r>
              <a:rPr lang="nl-NL" dirty="0"/>
              <a:t>Gelijktijdige verzending voorgenomen gunningsbeslissing naar alle inschrijvers </a:t>
            </a:r>
          </a:p>
          <a:p>
            <a:pPr>
              <a:buFont typeface="Arial" pitchFamily="34" charset="0"/>
              <a:buChar char="•"/>
            </a:pPr>
            <a:endParaRPr lang="nl-NL" dirty="0"/>
          </a:p>
          <a:p>
            <a:pPr lvl="1">
              <a:buFont typeface="Arial" pitchFamily="34" charset="0"/>
              <a:buChar char="•"/>
            </a:pPr>
            <a:r>
              <a:rPr lang="nl-NL" dirty="0"/>
              <a:t>Wettelijke beroepsperiode (bezwaartermijn) van 20 kalenderdagen </a:t>
            </a:r>
          </a:p>
          <a:p>
            <a:r>
              <a:rPr lang="nl-NL" dirty="0"/>
              <a:t>	</a:t>
            </a:r>
          </a:p>
          <a:p>
            <a:r>
              <a:rPr lang="nl-NL" dirty="0"/>
              <a:t>Geen bezwaren?</a:t>
            </a:r>
          </a:p>
          <a:p>
            <a:r>
              <a:rPr lang="nl-NL" dirty="0"/>
              <a:t>&gt; Geen opdrachtverstrekking, maar start ABDO screening!</a:t>
            </a:r>
          </a:p>
          <a:p>
            <a:endParaRPr lang="nl-NL" dirty="0"/>
          </a:p>
          <a:p>
            <a:r>
              <a:rPr lang="nl-NL" dirty="0"/>
              <a:t>ABDO screening doorlopen?</a:t>
            </a:r>
          </a:p>
          <a:p>
            <a:r>
              <a:rPr lang="nl-NL" dirty="0"/>
              <a:t>&gt; opdrachtverstrekking en start Implementatie</a:t>
            </a:r>
          </a:p>
          <a:p>
            <a:endParaRPr lang="nl-NL" dirty="0"/>
          </a:p>
          <a:p>
            <a:pPr lvl="1">
              <a:buFont typeface="Arial" pitchFamily="34" charset="0"/>
              <a:buChar char="•"/>
            </a:pPr>
            <a:endParaRPr lang="nl-NL" dirty="0"/>
          </a:p>
          <a:p>
            <a:pPr lvl="1">
              <a:buFont typeface="Arial" pitchFamily="34" charset="0"/>
              <a:buChar char="•"/>
            </a:pPr>
            <a:endParaRPr lang="nl-NL" dirty="0"/>
          </a:p>
          <a:p>
            <a:endParaRPr lang="nl-NL" dirty="0"/>
          </a:p>
        </p:txBody>
      </p:sp>
      <p:graphicFrame>
        <p:nvGraphicFramePr>
          <p:cNvPr id="9" name="Diagram 8"/>
          <p:cNvGraphicFramePr/>
          <p:nvPr/>
        </p:nvGraphicFramePr>
        <p:xfrm>
          <a:off x="38098" y="70140"/>
          <a:ext cx="3023470" cy="857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jdelijke aanduiding voor voettekst 1"/>
          <p:cNvSpPr>
            <a:spLocks noGrp="1"/>
          </p:cNvSpPr>
          <p:nvPr>
            <p:ph type="ftr" sz="quarter" idx="3"/>
          </p:nvPr>
        </p:nvSpPr>
        <p:spPr>
          <a:xfrm>
            <a:off x="4291147" y="4767263"/>
            <a:ext cx="4456853"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20</a:t>
            </a:fld>
            <a:endParaRPr lang="nl-NL" dirty="0"/>
          </a:p>
        </p:txBody>
      </p:sp>
      <p:pic>
        <p:nvPicPr>
          <p:cNvPr id="6" name="Afbeelding 5" descr="RO_BZK_RVB_Logo_2_PowerPoint16I9.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1578605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638426" y="981076"/>
            <a:ext cx="3398110" cy="3634960"/>
          </a:xfrm>
          <a:prstGeom prst="rect">
            <a:avLst/>
          </a:prstGeom>
          <a:noFill/>
          <a:ln w="9525">
            <a:noFill/>
            <a:miter lim="800000"/>
            <a:headEnd/>
            <a:tailEnd/>
          </a:ln>
        </p:spPr>
      </p:pic>
      <p:sp>
        <p:nvSpPr>
          <p:cNvPr id="8" name="Tijdelijke aanduiding voor tekst 4"/>
          <p:cNvSpPr>
            <a:spLocks noGrp="1"/>
          </p:cNvSpPr>
          <p:nvPr>
            <p:ph type="body" sz="quarter" idx="10"/>
          </p:nvPr>
        </p:nvSpPr>
        <p:spPr>
          <a:xfrm>
            <a:off x="0" y="958436"/>
            <a:ext cx="4330645" cy="3657600"/>
          </a:xfrm>
        </p:spPr>
        <p:txBody>
          <a:bodyPr/>
          <a:lstStyle/>
          <a:p>
            <a:endParaRPr lang="nl-NL" b="1" dirty="0"/>
          </a:p>
          <a:p>
            <a:pPr marL="180975"/>
            <a:r>
              <a:rPr lang="nl-NL" b="1" dirty="0"/>
              <a:t>Vragen?</a:t>
            </a:r>
            <a:endParaRPr lang="nl-NL" dirty="0"/>
          </a:p>
        </p:txBody>
      </p:sp>
      <p:sp>
        <p:nvSpPr>
          <p:cNvPr id="2" name="Tijdelijke aanduiding voor voettekst 1"/>
          <p:cNvSpPr>
            <a:spLocks noGrp="1"/>
          </p:cNvSpPr>
          <p:nvPr>
            <p:ph type="ftr" sz="quarter" idx="3"/>
          </p:nvPr>
        </p:nvSpPr>
        <p:spPr>
          <a:xfrm>
            <a:off x="4235569" y="4767263"/>
            <a:ext cx="4572001"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21</a:t>
            </a:fld>
            <a:endParaRPr lang="nl-NL" dirty="0"/>
          </a:p>
        </p:txBody>
      </p:sp>
      <p:pic>
        <p:nvPicPr>
          <p:cNvPr id="6" name="Afbeelding 5" descr="RO_BZK_RVB_Logo_2_PowerPoint16I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641967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p:cNvSpPr/>
          <p:nvPr/>
        </p:nvSpPr>
        <p:spPr>
          <a:xfrm>
            <a:off x="352424" y="1672126"/>
            <a:ext cx="8458200" cy="830997"/>
          </a:xfrm>
          <a:prstGeom prst="rect">
            <a:avLst/>
          </a:prstGeom>
        </p:spPr>
        <p:txBody>
          <a:bodyPr wrap="square">
            <a:spAutoFit/>
          </a:bodyPr>
          <a:lstStyle/>
          <a:p>
            <a:pPr lvl="0" algn="ctr"/>
            <a:r>
              <a:rPr lang="nl-NL" sz="48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Contractmanagement</a:t>
            </a:r>
          </a:p>
        </p:txBody>
      </p:sp>
      <p:pic>
        <p:nvPicPr>
          <p:cNvPr id="7" name="Afbeelding 6"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355" y="0"/>
            <a:ext cx="5400339" cy="1404378"/>
          </a:xfrm>
          <a:prstGeom prst="rect">
            <a:avLst/>
          </a:prstGeom>
        </p:spPr>
      </p:pic>
      <p:sp>
        <p:nvSpPr>
          <p:cNvPr id="2"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22</a:t>
            </a:fld>
            <a:endParaRPr lang="nl-NL" dirty="0"/>
          </a:p>
        </p:txBody>
      </p:sp>
      <p:sp>
        <p:nvSpPr>
          <p:cNvPr id="4" name="Tekstvak 3"/>
          <p:cNvSpPr txBox="1"/>
          <p:nvPr/>
        </p:nvSpPr>
        <p:spPr>
          <a:xfrm>
            <a:off x="5335379" y="4085692"/>
            <a:ext cx="3475245" cy="338554"/>
          </a:xfrm>
          <a:prstGeom prst="rect">
            <a:avLst/>
          </a:prstGeom>
          <a:noFill/>
        </p:spPr>
        <p:txBody>
          <a:bodyPr wrap="square" rtlCol="0">
            <a:spAutoFit/>
          </a:bodyPr>
          <a:lstStyle/>
          <a:p>
            <a:r>
              <a:rPr lang="nl-NL" sz="1600" dirty="0">
                <a:latin typeface="Verdana" panose="020B0604030504040204" pitchFamily="34" charset="0"/>
                <a:ea typeface="Verdana" panose="020B0604030504040204" pitchFamily="34" charset="0"/>
                <a:cs typeface="Verdana" panose="020B0604030504040204" pitchFamily="34" charset="0"/>
              </a:rPr>
              <a:t>Rudy Gomez</a:t>
            </a:r>
          </a:p>
        </p:txBody>
      </p:sp>
    </p:spTree>
    <p:extLst>
      <p:ext uri="{BB962C8B-B14F-4D97-AF65-F5344CB8AC3E}">
        <p14:creationId xmlns:p14="http://schemas.microsoft.com/office/powerpoint/2010/main" val="3808210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4"/>
          <p:cNvSpPr>
            <a:spLocks noGrp="1"/>
          </p:cNvSpPr>
          <p:nvPr>
            <p:ph type="body" sz="quarter" idx="10"/>
          </p:nvPr>
        </p:nvSpPr>
        <p:spPr>
          <a:xfrm>
            <a:off x="0" y="1143000"/>
            <a:ext cx="9144001" cy="3144328"/>
          </a:xfrm>
        </p:spPr>
        <p:txBody>
          <a:bodyPr/>
          <a:lstStyle/>
          <a:p>
            <a:pPr algn="ctr">
              <a:tabLst>
                <a:tab pos="180975" algn="l"/>
              </a:tabLst>
            </a:pPr>
            <a:r>
              <a:rPr lang="nl-NL" b="1" dirty="0"/>
              <a:t>	</a:t>
            </a:r>
            <a:r>
              <a:rPr lang="nl-NL" sz="1800" b="1" dirty="0"/>
              <a:t>Agenda Contractmanagement</a:t>
            </a:r>
          </a:p>
          <a:p>
            <a:pPr>
              <a:tabLst>
                <a:tab pos="180975" algn="l"/>
              </a:tabLst>
            </a:pPr>
            <a:endParaRPr lang="nl-NL" b="1" dirty="0"/>
          </a:p>
          <a:p>
            <a:pPr>
              <a:tabLst>
                <a:tab pos="180975" algn="l"/>
              </a:tabLst>
            </a:pPr>
            <a:endParaRPr lang="nl-NL" b="1" dirty="0"/>
          </a:p>
          <a:p>
            <a:pPr marL="923925" lvl="1" indent="180975">
              <a:buFont typeface="Arial" pitchFamily="34" charset="0"/>
              <a:buChar char="•"/>
              <a:tabLst>
                <a:tab pos="180975" algn="l"/>
              </a:tabLst>
            </a:pPr>
            <a:r>
              <a:rPr lang="nl-NL" dirty="0"/>
              <a:t>Tijdslijnen</a:t>
            </a:r>
          </a:p>
          <a:p>
            <a:pPr marL="923925" lvl="1" indent="0">
              <a:buNone/>
              <a:tabLst>
                <a:tab pos="180975" algn="l"/>
              </a:tabLst>
            </a:pPr>
            <a:endParaRPr lang="en-US" dirty="0"/>
          </a:p>
          <a:p>
            <a:pPr marL="923925" lvl="1" indent="180975">
              <a:buFont typeface="Arial" pitchFamily="34" charset="0"/>
              <a:buChar char="•"/>
              <a:tabLst>
                <a:tab pos="180975" algn="l"/>
              </a:tabLst>
            </a:pPr>
            <a:r>
              <a:rPr lang="nl-NL" dirty="0" err="1"/>
              <a:t>KPI’s</a:t>
            </a:r>
            <a:endParaRPr lang="nl-NL" dirty="0"/>
          </a:p>
          <a:p>
            <a:pPr marL="923925" lvl="1" indent="0">
              <a:buNone/>
              <a:tabLst>
                <a:tab pos="180975" algn="l"/>
              </a:tabLst>
            </a:pPr>
            <a:endParaRPr lang="nl-NL" dirty="0"/>
          </a:p>
          <a:p>
            <a:pPr marL="923925" lvl="1" indent="180975">
              <a:buFont typeface="Arial" pitchFamily="34" charset="0"/>
              <a:buChar char="•"/>
              <a:tabLst>
                <a:tab pos="180975" algn="l"/>
              </a:tabLst>
            </a:pPr>
            <a:r>
              <a:rPr lang="nl-NL" dirty="0"/>
              <a:t>Overleggen</a:t>
            </a:r>
          </a:p>
          <a:p>
            <a:pPr marL="923925" lvl="1" indent="180975">
              <a:buFont typeface="Arial" pitchFamily="34" charset="0"/>
              <a:buChar char="•"/>
              <a:tabLst>
                <a:tab pos="180975" algn="l"/>
              </a:tabLst>
            </a:pPr>
            <a:endParaRPr lang="nl-NL" dirty="0"/>
          </a:p>
          <a:p>
            <a:pPr marL="923925" lvl="1" indent="180975">
              <a:buFont typeface="Arial" pitchFamily="34" charset="0"/>
              <a:buChar char="•"/>
              <a:tabLst>
                <a:tab pos="180975" algn="l"/>
              </a:tabLst>
            </a:pPr>
            <a:r>
              <a:rPr lang="nl-NL" dirty="0"/>
              <a:t>Vragen</a:t>
            </a:r>
          </a:p>
          <a:p>
            <a:pPr marL="180975" indent="180975">
              <a:tabLst>
                <a:tab pos="180975" algn="l"/>
              </a:tabLst>
            </a:pPr>
            <a:endParaRPr lang="nl-NL" dirty="0"/>
          </a:p>
          <a:p>
            <a:pPr marL="180975"/>
            <a:endParaRPr lang="nl-NL" dirty="0"/>
          </a:p>
          <a:p>
            <a:pPr marL="180975"/>
            <a:r>
              <a:rPr lang="nl-NL" dirty="0"/>
              <a:t> </a:t>
            </a:r>
          </a:p>
          <a:p>
            <a:pPr>
              <a:tabLst>
                <a:tab pos="180975" algn="l"/>
              </a:tabLst>
            </a:pPr>
            <a:endParaRPr lang="nl-NL" b="1" dirty="0"/>
          </a:p>
          <a:p>
            <a:pPr>
              <a:tabLst>
                <a:tab pos="361950" algn="l"/>
              </a:tabLst>
            </a:pPr>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23</a:t>
            </a:fld>
            <a:endParaRPr lang="nl-NL" dirty="0"/>
          </a:p>
        </p:txBody>
      </p:sp>
      <p:pic>
        <p:nvPicPr>
          <p:cNvPr id="5" name="Afbeelding 4"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4114997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205155546"/>
              </p:ext>
            </p:extLst>
          </p:nvPr>
        </p:nvGraphicFramePr>
        <p:xfrm>
          <a:off x="142875" y="1678450"/>
          <a:ext cx="8886825" cy="2725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jdelijke aanduiding voor tekst 4"/>
          <p:cNvSpPr txBox="1">
            <a:spLocks/>
          </p:cNvSpPr>
          <p:nvPr/>
        </p:nvSpPr>
        <p:spPr>
          <a:xfrm>
            <a:off x="581024" y="935251"/>
            <a:ext cx="8224575" cy="380343"/>
          </a:xfrm>
          <a:prstGeom prst="rect">
            <a:avLst/>
          </a:prstGeom>
        </p:spPr>
        <p:txBody>
          <a:bodyPr vert="horz" lIns="91440" tIns="45720" rIns="91440" bIns="45720" rtlCol="0">
            <a:noAutofit/>
          </a:bodyPr>
          <a:lstStyle>
            <a:lvl1pPr marL="0" marR="0" indent="0" algn="l" defTabSz="457200" rtl="0" eaLnBrk="1" fontAlgn="auto" latinLnBrk="0" hangingPunct="1">
              <a:lnSpc>
                <a:spcPct val="100000"/>
              </a:lnSpc>
              <a:spcBef>
                <a:spcPts val="0"/>
              </a:spcBef>
              <a:spcAft>
                <a:spcPts val="0"/>
              </a:spcAft>
              <a:buClrTx/>
              <a:buSzTx/>
              <a:buFont typeface="Arial"/>
              <a:buNone/>
              <a:tabLst/>
              <a:defRPr sz="16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b="1" dirty="0"/>
          </a:p>
          <a:p>
            <a:r>
              <a:rPr lang="nl-NL" dirty="0"/>
              <a:t> </a:t>
            </a:r>
            <a:endParaRPr lang="nl-NL" sz="2400" dirty="0"/>
          </a:p>
        </p:txBody>
      </p:sp>
      <p:sp>
        <p:nvSpPr>
          <p:cNvPr id="20" name="Rechthoek 19"/>
          <p:cNvSpPr/>
          <p:nvPr/>
        </p:nvSpPr>
        <p:spPr>
          <a:xfrm>
            <a:off x="457199" y="1500492"/>
            <a:ext cx="8348401" cy="830997"/>
          </a:xfrm>
          <a:prstGeom prst="rect">
            <a:avLst/>
          </a:prstGeom>
        </p:spPr>
        <p:txBody>
          <a:bodyPr wrap="square">
            <a:spAutoFit/>
          </a:bodyPr>
          <a:lstStyle/>
          <a:p>
            <a:endParaRPr lang="nl-NL" sz="1600" dirty="0">
              <a:latin typeface="Verdana" pitchFamily="34" charset="0"/>
            </a:endParaRPr>
          </a:p>
          <a:p>
            <a:pPr>
              <a:buFont typeface="Wingdings"/>
              <a:buChar char="à"/>
            </a:pPr>
            <a:endParaRPr lang="nl-NL" sz="1600" dirty="0">
              <a:latin typeface="Verdana" pitchFamily="34" charset="0"/>
              <a:sym typeface="Wingdings" pitchFamily="2" charset="2"/>
            </a:endParaRPr>
          </a:p>
          <a:p>
            <a:endParaRPr lang="nl-NL" sz="1600" dirty="0"/>
          </a:p>
        </p:txBody>
      </p:sp>
      <p:sp>
        <p:nvSpPr>
          <p:cNvPr id="2" name="Rechthoek 1"/>
          <p:cNvSpPr/>
          <p:nvPr/>
        </p:nvSpPr>
        <p:spPr>
          <a:xfrm>
            <a:off x="581024" y="1131160"/>
            <a:ext cx="7722535" cy="646331"/>
          </a:xfrm>
          <a:prstGeom prst="rect">
            <a:avLst/>
          </a:prstGeom>
        </p:spPr>
        <p:txBody>
          <a:bodyPr wrap="square">
            <a:spAutoFit/>
          </a:bodyPr>
          <a:lstStyle/>
          <a:p>
            <a:pPr algn="ctr"/>
            <a:r>
              <a:rPr lang="nl-NL" b="1" dirty="0">
                <a:latin typeface="Verdana" panose="020B0604030504040204" pitchFamily="34" charset="0"/>
                <a:ea typeface="Verdana" panose="020B0604030504040204" pitchFamily="34" charset="0"/>
                <a:cs typeface="Verdana" panose="020B0604030504040204" pitchFamily="34" charset="0"/>
              </a:rPr>
              <a:t>Tijdslijnen </a:t>
            </a:r>
          </a:p>
          <a:p>
            <a:pPr algn="ctr"/>
            <a:r>
              <a:rPr lang="nl-NL" b="1" i="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(Focus: implementatie)</a:t>
            </a:r>
          </a:p>
        </p:txBody>
      </p:sp>
      <p:sp>
        <p:nvSpPr>
          <p:cNvPr id="4" name="Tijdelijke aanduiding voor dianummer 3"/>
          <p:cNvSpPr>
            <a:spLocks noGrp="1"/>
          </p:cNvSpPr>
          <p:nvPr>
            <p:ph type="sldNum" sz="quarter" idx="4"/>
          </p:nvPr>
        </p:nvSpPr>
        <p:spPr/>
        <p:txBody>
          <a:bodyPr/>
          <a:lstStyle/>
          <a:p>
            <a:fld id="{10A0A6AF-03C5-477E-939A-E28F7E7F05EA}" type="slidenum">
              <a:rPr lang="nl-NL" smtClean="0"/>
              <a:pPr/>
              <a:t>24</a:t>
            </a:fld>
            <a:endParaRPr lang="nl-NL" dirty="0"/>
          </a:p>
        </p:txBody>
      </p:sp>
      <p:sp>
        <p:nvSpPr>
          <p:cNvPr id="8" name="Tekstvak 7"/>
          <p:cNvSpPr txBox="1"/>
          <p:nvPr/>
        </p:nvSpPr>
        <p:spPr>
          <a:xfrm>
            <a:off x="233098" y="1647394"/>
            <a:ext cx="2303803" cy="923330"/>
          </a:xfrm>
          <a:prstGeom prst="rect">
            <a:avLst/>
          </a:prstGeom>
          <a:noFill/>
        </p:spPr>
        <p:txBody>
          <a:bodyPr wrap="square" rtlCol="0">
            <a:spAutoFit/>
          </a:bodyPr>
          <a:lstStyle/>
          <a:p>
            <a:r>
              <a:rPr lang="nl-NL" dirty="0">
                <a:solidFill>
                  <a:schemeClr val="tx2">
                    <a:lumMod val="75000"/>
                  </a:schemeClr>
                </a:solidFill>
              </a:rPr>
              <a:t>Na gunning. Eerst ABDO afronden</a:t>
            </a:r>
          </a:p>
          <a:p>
            <a:r>
              <a:rPr lang="nl-NL" dirty="0">
                <a:solidFill>
                  <a:srgbClr val="FF0000"/>
                </a:solidFill>
              </a:rPr>
              <a:t> </a:t>
            </a:r>
          </a:p>
        </p:txBody>
      </p:sp>
      <p:sp>
        <p:nvSpPr>
          <p:cNvPr id="10" name="Tekstvak 9"/>
          <p:cNvSpPr txBox="1"/>
          <p:nvPr/>
        </p:nvSpPr>
        <p:spPr>
          <a:xfrm>
            <a:off x="7139627" y="1625775"/>
            <a:ext cx="1916993" cy="646331"/>
          </a:xfrm>
          <a:prstGeom prst="rect">
            <a:avLst/>
          </a:prstGeom>
          <a:noFill/>
        </p:spPr>
        <p:txBody>
          <a:bodyPr wrap="square" rtlCol="0">
            <a:spAutoFit/>
          </a:bodyPr>
          <a:lstStyle/>
          <a:p>
            <a:r>
              <a:rPr lang="nl-NL" dirty="0">
                <a:solidFill>
                  <a:schemeClr val="tx2">
                    <a:lumMod val="75000"/>
                  </a:schemeClr>
                </a:solidFill>
              </a:rPr>
              <a:t>Naar 1 januari 2024 toe werken</a:t>
            </a:r>
          </a:p>
        </p:txBody>
      </p:sp>
      <p:pic>
        <p:nvPicPr>
          <p:cNvPr id="9" name="Afbeelding 8"/>
          <p:cNvPicPr>
            <a:picLocks noChangeAspect="1"/>
          </p:cNvPicPr>
          <p:nvPr/>
        </p:nvPicPr>
        <p:blipFill rotWithShape="1">
          <a:blip r:embed="rId8">
            <a:extLst>
              <a:ext uri="{28A0092B-C50C-407E-A947-70E740481C1C}">
                <a14:useLocalDpi xmlns:a14="http://schemas.microsoft.com/office/drawing/2010/main" val="0"/>
              </a:ext>
            </a:extLst>
          </a:blip>
          <a:srcRect t="17909" b="9046"/>
          <a:stretch/>
        </p:blipFill>
        <p:spPr>
          <a:xfrm>
            <a:off x="3543511" y="3782879"/>
            <a:ext cx="2085552" cy="781236"/>
          </a:xfrm>
          <a:prstGeom prst="rect">
            <a:avLst/>
          </a:prstGeom>
        </p:spPr>
      </p:pic>
      <p:pic>
        <p:nvPicPr>
          <p:cNvPr id="11" name="Afbeelding 10" descr="RO_BZK_RVB_Logo_2_PowerPoint16I9.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12"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845674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3163330" y="1000897"/>
            <a:ext cx="5600843" cy="4431983"/>
          </a:xfrm>
          <a:prstGeom prst="rect">
            <a:avLst/>
          </a:prstGeom>
        </p:spPr>
        <p:txBody>
          <a:bodyPr wrap="square">
            <a:spAutoFit/>
          </a:bodyPr>
          <a:lstStyle/>
          <a:p>
            <a:r>
              <a:rPr lang="nl-NL" b="1" dirty="0">
                <a:latin typeface="Verdana" panose="020B0604030504040204" pitchFamily="34" charset="0"/>
                <a:ea typeface="Verdana" panose="020B0604030504040204" pitchFamily="34" charset="0"/>
                <a:cs typeface="Verdana" panose="020B0604030504040204" pitchFamily="34" charset="0"/>
              </a:rPr>
              <a:t>Werkwijze </a:t>
            </a:r>
            <a:r>
              <a:rPr lang="nl-NL" b="1" dirty="0" err="1">
                <a:latin typeface="Verdana" panose="020B0604030504040204" pitchFamily="34" charset="0"/>
                <a:ea typeface="Verdana" panose="020B0604030504040204" pitchFamily="34" charset="0"/>
                <a:cs typeface="Verdana" panose="020B0604030504040204" pitchFamily="34" charset="0"/>
              </a:rPr>
              <a:t>KPI’s</a:t>
            </a:r>
            <a:endParaRPr lang="nl-NL" b="1"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sz="1600" dirty="0">
              <a:latin typeface="Verdana" panose="020B0604030504040204" pitchFamily="34" charset="0"/>
              <a:ea typeface="Verdana" panose="020B0604030504040204" pitchFamily="34" charset="0"/>
              <a:cs typeface="Verdana" panose="020B0604030504040204" pitchFamily="34" charset="0"/>
            </a:endParaRPr>
          </a:p>
          <a:p>
            <a:endParaRPr lang="nl-NL" dirty="0"/>
          </a:p>
          <a:p>
            <a:endParaRPr lang="nl-NL" dirty="0">
              <a:ea typeface="Verdana" panose="020B0604030504040204" pitchFamily="34" charset="0"/>
              <a:cs typeface="Verdana" panose="020B0604030504040204" pitchFamily="34" charset="0"/>
            </a:endParaRPr>
          </a:p>
          <a:p>
            <a:endParaRPr lang="nl-NL"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sz="16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4"/>
          </p:nvPr>
        </p:nvSpPr>
        <p:spPr/>
        <p:txBody>
          <a:bodyPr/>
          <a:lstStyle/>
          <a:p>
            <a:fld id="{10A0A6AF-03C5-477E-939A-E28F7E7F05EA}" type="slidenum">
              <a:rPr lang="nl-NL" smtClean="0"/>
              <a:pPr/>
              <a:t>25</a:t>
            </a:fld>
            <a:endParaRPr lang="nl-NL" dirty="0"/>
          </a:p>
        </p:txBody>
      </p:sp>
      <p:pic>
        <p:nvPicPr>
          <p:cNvPr id="5" name="Afbeelding 4"/>
          <p:cNvPicPr>
            <a:picLocks noChangeAspect="1"/>
          </p:cNvPicPr>
          <p:nvPr/>
        </p:nvPicPr>
        <p:blipFill>
          <a:blip r:embed="rId3"/>
          <a:stretch>
            <a:fillRect/>
          </a:stretch>
        </p:blipFill>
        <p:spPr>
          <a:xfrm>
            <a:off x="2368636" y="1293566"/>
            <a:ext cx="3917864" cy="3326059"/>
          </a:xfrm>
          <a:prstGeom prst="rect">
            <a:avLst/>
          </a:prstGeom>
        </p:spPr>
      </p:pic>
      <p:pic>
        <p:nvPicPr>
          <p:cNvPr id="6" name="Afbeelding 5" descr="RO_BZK_RVB_Logo_2_PowerPoint16I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459726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26</a:t>
            </a:fld>
            <a:endParaRPr lang="nl-NL" dirty="0"/>
          </a:p>
        </p:txBody>
      </p:sp>
      <p:sp>
        <p:nvSpPr>
          <p:cNvPr id="4" name="Tijdelijke aanduiding voor tekst 3"/>
          <p:cNvSpPr>
            <a:spLocks noGrp="1"/>
          </p:cNvSpPr>
          <p:nvPr>
            <p:ph type="body" sz="quarter" idx="10"/>
          </p:nvPr>
        </p:nvSpPr>
        <p:spPr>
          <a:xfrm>
            <a:off x="396688" y="1134836"/>
            <a:ext cx="5447734" cy="3413973"/>
          </a:xfrm>
        </p:spPr>
        <p:txBody>
          <a:bodyPr/>
          <a:lstStyle/>
          <a:p>
            <a:r>
              <a:rPr lang="nl-NL" sz="2000" b="1" dirty="0"/>
              <a:t>Overleggen:</a:t>
            </a:r>
          </a:p>
          <a:p>
            <a:endParaRPr lang="nl-NL" sz="2000" b="1" dirty="0"/>
          </a:p>
          <a:p>
            <a:pPr marL="285750" indent="-285750">
              <a:buFont typeface="Arial" panose="020B0604020202020204" pitchFamily="34" charset="0"/>
              <a:buChar char="•"/>
            </a:pPr>
            <a:r>
              <a:rPr lang="nl-NL" sz="2000" dirty="0"/>
              <a:t>Dagelijks werkoverleg  </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t>Maandelijks voortgangsoverleg</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solidFill>
                  <a:srgbClr val="00B050"/>
                </a:solidFill>
              </a:rPr>
              <a:t>Planningsoverleg met DMO over uitvoeringsdata  </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t>Kwartaal/ Contractoverleg  </a:t>
            </a:r>
          </a:p>
        </p:txBody>
      </p:sp>
      <p:pic>
        <p:nvPicPr>
          <p:cNvPr id="5" name="Afbeelding 4"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95810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638426" y="981076"/>
            <a:ext cx="3398110" cy="3634960"/>
          </a:xfrm>
          <a:prstGeom prst="rect">
            <a:avLst/>
          </a:prstGeom>
          <a:noFill/>
          <a:ln w="9525">
            <a:noFill/>
            <a:miter lim="800000"/>
            <a:headEnd/>
            <a:tailEnd/>
          </a:ln>
        </p:spPr>
      </p:pic>
      <p:sp>
        <p:nvSpPr>
          <p:cNvPr id="8" name="Tijdelijke aanduiding voor tekst 4"/>
          <p:cNvSpPr>
            <a:spLocks noGrp="1"/>
          </p:cNvSpPr>
          <p:nvPr>
            <p:ph type="body" sz="quarter" idx="10"/>
          </p:nvPr>
        </p:nvSpPr>
        <p:spPr>
          <a:xfrm>
            <a:off x="0" y="958436"/>
            <a:ext cx="4330645" cy="3657600"/>
          </a:xfrm>
        </p:spPr>
        <p:txBody>
          <a:bodyPr/>
          <a:lstStyle/>
          <a:p>
            <a:endParaRPr lang="nl-NL" b="1" dirty="0"/>
          </a:p>
          <a:p>
            <a:pPr marL="180975"/>
            <a:r>
              <a:rPr lang="nl-NL" b="1" dirty="0"/>
              <a:t>Vragen?</a:t>
            </a:r>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27</a:t>
            </a:fld>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411145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051735"/>
            <a:ext cx="8229600" cy="743611"/>
          </a:xfrm>
        </p:spPr>
        <p:txBody>
          <a:bodyPr>
            <a:noAutofit/>
          </a:bodyPr>
          <a:lstStyle/>
          <a:p>
            <a:r>
              <a:rPr lang="nl-NL" sz="1400" b="1" dirty="0"/>
              <a:t>ABDO 2019</a:t>
            </a:r>
            <a:br>
              <a:rPr lang="nl-NL" sz="1400" b="1" dirty="0"/>
            </a:br>
            <a:r>
              <a:rPr lang="nl-NL" sz="1400" dirty="0"/>
              <a:t>In de nieuwe Algemene Beveiligingseisen Defensieopdrachten 2019 (ABDO 2019) zijn de beveiligingseisen aangepast aan de huidige dreigingen.</a:t>
            </a:r>
            <a:br>
              <a:rPr lang="nl-NL" sz="1400" dirty="0"/>
            </a:br>
            <a:endParaRPr lang="nl-NL" sz="1400" dirty="0"/>
          </a:p>
        </p:txBody>
      </p:sp>
      <p:sp>
        <p:nvSpPr>
          <p:cNvPr id="3" name="Tijdelijke aanduiding voor inhoud 2"/>
          <p:cNvSpPr>
            <a:spLocks noGrp="1"/>
          </p:cNvSpPr>
          <p:nvPr>
            <p:ph idx="1"/>
          </p:nvPr>
        </p:nvSpPr>
        <p:spPr/>
        <p:txBody>
          <a:bodyPr>
            <a:normAutofit/>
          </a:bodyPr>
          <a:lstStyle/>
          <a:p>
            <a:pPr marL="0" indent="0">
              <a:buNone/>
            </a:pPr>
            <a:r>
              <a:rPr lang="nl-NL" sz="1200" b="1" dirty="0">
                <a:ea typeface="Verdana" panose="020B0604030504040204" pitchFamily="34" charset="0"/>
              </a:rPr>
              <a:t>Te Beschermen Belangen (TBB): </a:t>
            </a:r>
          </a:p>
          <a:p>
            <a:pPr marL="0" indent="0">
              <a:buNone/>
            </a:pPr>
            <a:r>
              <a:rPr lang="nl-NL" sz="1200" dirty="0">
                <a:ea typeface="Verdana" panose="020B0604030504040204" pitchFamily="34" charset="0"/>
              </a:rPr>
              <a:t>Onder alle omstandigheden moet men kunnen rekenen op de Betrouwbaarheid (Beschikbaarheid, Integriteit, Vertrouwelijkheid) van personeel, Informatie, Materieel, Goederen en Objecten. Deze staan echter voortdurend bloot aan dreigingen zoals criminaliteit, extremisme, sabotage, terrorisme en spionage. Economische, strategische, militaire en technisch wetenschappelijke spionage vormen een actuele dreiging. Vitale sectoren zoals energie en telecommunicatie kunnen worden getroffen door (digitale) extremistische of terroristische aanslagen. Beveiligingsmaatregelen dragen bij aan de weerstand tegen deze dreigingen. Het niveau van de maatregelen hangt af van de aard van de Informatie, het Materieel, de Goederen en de Objecten in relatie tot de specifieke dreiging. Het Ministerie van Defensie hanteert daartoe een Rubricering- en </a:t>
            </a:r>
            <a:r>
              <a:rPr lang="nl-NL" sz="1200" dirty="0" err="1">
                <a:ea typeface="Verdana" panose="020B0604030504040204" pitchFamily="34" charset="0"/>
              </a:rPr>
              <a:t>Merking</a:t>
            </a:r>
            <a:r>
              <a:rPr lang="nl-NL" sz="1200" dirty="0">
                <a:ea typeface="Verdana" panose="020B0604030504040204" pitchFamily="34" charset="0"/>
              </a:rPr>
              <a:t>-systeem. Defensie heeft alle te beschermen Informatie, Materieel, Goederen en Objecten ingedeeld in vier categorieën Te Beschermen Belang (TBB, met TBB 1 als strengst te Beveiligen categorie)</a:t>
            </a:r>
          </a:p>
        </p:txBody>
      </p:sp>
      <p:sp>
        <p:nvSpPr>
          <p:cNvPr id="5" name="Tijdelijke aanduiding voor dianummer 4"/>
          <p:cNvSpPr>
            <a:spLocks noGrp="1"/>
          </p:cNvSpPr>
          <p:nvPr>
            <p:ph type="sldNum" sz="quarter" idx="4"/>
          </p:nvPr>
        </p:nvSpPr>
        <p:spPr/>
        <p:txBody>
          <a:bodyPr/>
          <a:lstStyle/>
          <a:p>
            <a:fld id="{10A0A6AF-03C5-477E-939A-E28F7E7F05EA}" type="slidenum">
              <a:rPr lang="nl-NL" smtClean="0"/>
              <a:pPr/>
              <a:t>28</a:t>
            </a:fld>
            <a:endParaRPr lang="nl-NL" dirty="0"/>
          </a:p>
        </p:txBody>
      </p:sp>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3184395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051735"/>
            <a:ext cx="8229600" cy="264109"/>
          </a:xfrm>
        </p:spPr>
        <p:txBody>
          <a:bodyPr>
            <a:normAutofit fontScale="90000"/>
          </a:bodyPr>
          <a:lstStyle/>
          <a:p>
            <a:r>
              <a:rPr lang="nl-NL" sz="1400" dirty="0"/>
              <a:t>MIVD</a:t>
            </a:r>
          </a:p>
        </p:txBody>
      </p:sp>
      <p:sp>
        <p:nvSpPr>
          <p:cNvPr id="3" name="Tijdelijke aanduiding voor inhoud 2"/>
          <p:cNvSpPr>
            <a:spLocks noGrp="1"/>
          </p:cNvSpPr>
          <p:nvPr>
            <p:ph idx="1"/>
          </p:nvPr>
        </p:nvSpPr>
        <p:spPr>
          <a:xfrm>
            <a:off x="457200" y="1338463"/>
            <a:ext cx="8229600" cy="3188931"/>
          </a:xfrm>
        </p:spPr>
        <p:txBody>
          <a:bodyPr>
            <a:normAutofit lnSpcReduction="10000"/>
          </a:bodyPr>
          <a:lstStyle/>
          <a:p>
            <a:pPr marL="0" indent="0">
              <a:buNone/>
            </a:pPr>
            <a:r>
              <a:rPr lang="nl-NL" sz="1200" dirty="0"/>
              <a:t>In de Wet op de inlichtingen- en veiligheidsdiensten 2017 (</a:t>
            </a:r>
            <a:r>
              <a:rPr lang="nl-NL" sz="1200" dirty="0" err="1"/>
              <a:t>Wiv</a:t>
            </a:r>
            <a:r>
              <a:rPr lang="nl-NL" sz="1200" dirty="0"/>
              <a:t> 2017) artikel 10 is de Militaire Inlichtingen- en Veiligheidsdienst (MIVD) aangewezen maatregelen te treffen ter bescherming van TBB van Defensie</a:t>
            </a:r>
          </a:p>
          <a:p>
            <a:pPr marL="0" indent="0">
              <a:buNone/>
            </a:pPr>
            <a:endParaRPr lang="nl-NL" sz="1200" dirty="0"/>
          </a:p>
          <a:p>
            <a:pPr marL="0" indent="0">
              <a:buNone/>
            </a:pPr>
            <a:r>
              <a:rPr lang="nl-NL" sz="1200" dirty="0"/>
              <a:t>Bij de MIVD is het Bureau Industrieveiligheid (BIV) verantwoordelijk voor controle op de uitvoering van de vereiste beveiliging bevorderende maatregelen bij Opdrachtnemers in het kader van een BO.</a:t>
            </a:r>
          </a:p>
          <a:p>
            <a:pPr marL="0" indent="0">
              <a:buNone/>
            </a:pPr>
            <a:endParaRPr lang="nl-NL" sz="1200" dirty="0"/>
          </a:p>
          <a:p>
            <a:pPr marL="0" indent="0">
              <a:buNone/>
            </a:pPr>
            <a:r>
              <a:rPr lang="nl-NL" sz="1200" dirty="0"/>
              <a:t>Inschakeling en autorisatie: op verzoek van de inkoper van Defensie/RVB beoordeelt BIV/MIVD of een potentiële Opdrachtnemer bereid en in staat is te voldoen aan ABDO 2019. Bij voorgenomen gunning volgt controle op implementatie en </a:t>
            </a:r>
            <a:r>
              <a:rPr lang="nl-NL" sz="1200" dirty="0" err="1"/>
              <a:t>toereikendheid</a:t>
            </a:r>
            <a:r>
              <a:rPr lang="nl-NL" sz="1200" dirty="0"/>
              <a:t> van de beveiligingsmaatregelen.</a:t>
            </a:r>
          </a:p>
          <a:p>
            <a:pPr marL="0" indent="0">
              <a:buNone/>
            </a:pPr>
            <a:endParaRPr lang="nl-NL" sz="1200" dirty="0"/>
          </a:p>
          <a:p>
            <a:pPr marL="0" indent="0">
              <a:buNone/>
            </a:pPr>
            <a:r>
              <a:rPr lang="nl-NL" sz="1200" dirty="0"/>
              <a:t>Een Opdrachtnemer waaraan een BO wordt gegund dient te voldoen aan de ABDO 2019. Deze ABDO 2019 is in het contract tussen Defensie en Opdrachtnemer als contractvoorwaarde bedongen. De verklaring dat een Opdrachtnemer aan de ABDO 2019 voldoet, wordt afgegeven aan de aanvrager in de vorm van een ABDO-autorisatie (al dan niet met te nemen acties) of Facility Security Clearance </a:t>
            </a:r>
            <a:r>
              <a:rPr lang="nl-NL" sz="1200" dirty="0" err="1"/>
              <a:t>Certificate</a:t>
            </a:r>
            <a:r>
              <a:rPr lang="nl-NL" sz="1200" dirty="0"/>
              <a:t> (FSCC)3 per BO. </a:t>
            </a:r>
          </a:p>
        </p:txBody>
      </p:sp>
      <p:sp>
        <p:nvSpPr>
          <p:cNvPr id="5" name="Tijdelijke aanduiding voor dianummer 4"/>
          <p:cNvSpPr>
            <a:spLocks noGrp="1"/>
          </p:cNvSpPr>
          <p:nvPr>
            <p:ph type="sldNum" sz="quarter" idx="4"/>
          </p:nvPr>
        </p:nvSpPr>
        <p:spPr/>
        <p:txBody>
          <a:bodyPr/>
          <a:lstStyle/>
          <a:p>
            <a:fld id="{10A0A6AF-03C5-477E-939A-E28F7E7F05EA}" type="slidenum">
              <a:rPr lang="nl-NL" smtClean="0"/>
              <a:pPr/>
              <a:t>29</a:t>
            </a:fld>
            <a:endParaRPr lang="nl-NL" dirty="0"/>
          </a:p>
        </p:txBody>
      </p:sp>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2344270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10A0A6AF-03C5-477E-939A-E28F7E7F05EA}" type="slidenum">
              <a:rPr lang="nl-NL" smtClean="0"/>
              <a:pPr/>
              <a:t>3</a:t>
            </a:fld>
            <a:endParaRPr lang="nl-NL" dirty="0"/>
          </a:p>
        </p:txBody>
      </p:sp>
      <p:sp>
        <p:nvSpPr>
          <p:cNvPr id="7" name="Tijdelijke aanduiding voor tekst 4"/>
          <p:cNvSpPr>
            <a:spLocks noGrp="1"/>
          </p:cNvSpPr>
          <p:nvPr>
            <p:ph type="body" sz="quarter" idx="10"/>
          </p:nvPr>
        </p:nvSpPr>
        <p:spPr>
          <a:xfrm>
            <a:off x="-1" y="969973"/>
            <a:ext cx="9144001" cy="3659175"/>
          </a:xfrm>
        </p:spPr>
        <p:txBody>
          <a:bodyPr/>
          <a:lstStyle/>
          <a:p>
            <a:pPr>
              <a:tabLst>
                <a:tab pos="180975" algn="l"/>
              </a:tabLst>
            </a:pPr>
            <a:r>
              <a:rPr lang="nl-NL" b="1" dirty="0"/>
              <a:t>		Agenda</a:t>
            </a:r>
          </a:p>
          <a:p>
            <a:pPr>
              <a:tabLst>
                <a:tab pos="180975" algn="l"/>
              </a:tabLst>
            </a:pPr>
            <a:endParaRPr lang="nl-NL" sz="1000" b="1" dirty="0"/>
          </a:p>
          <a:p>
            <a:pPr marL="1266825" lvl="1" indent="-342900">
              <a:buFont typeface="Arial" panose="020B0604020202020204" pitchFamily="34" charset="0"/>
              <a:buChar char="•"/>
              <a:tabLst>
                <a:tab pos="180975" algn="l"/>
              </a:tabLst>
            </a:pPr>
            <a:r>
              <a:rPr lang="nl-NL" dirty="0"/>
              <a:t>ALGEMEEN								Harm Tjaarda</a:t>
            </a:r>
          </a:p>
          <a:p>
            <a:pPr marL="1257300" lvl="1" indent="-333375">
              <a:buFont typeface="Arial" panose="020B0604020202020204" pitchFamily="34" charset="0"/>
              <a:buChar char="•"/>
              <a:tabLst>
                <a:tab pos="180975" algn="l"/>
              </a:tabLst>
            </a:pPr>
            <a:r>
              <a:rPr lang="nl-NL" dirty="0"/>
              <a:t>PRESENTATIES</a:t>
            </a:r>
          </a:p>
          <a:p>
            <a:pPr marL="2124075" lvl="3" indent="-342900">
              <a:buFont typeface="+mj-lt"/>
              <a:buAutoNum type="arabicPeriod"/>
              <a:tabLst>
                <a:tab pos="180975" algn="l"/>
              </a:tabLst>
            </a:pPr>
            <a:r>
              <a:rPr lang="nl-NL" dirty="0"/>
              <a:t>Aanbesteding 2022					Bert Veen</a:t>
            </a:r>
          </a:p>
          <a:p>
            <a:pPr marL="2124075" lvl="3" indent="-342900">
              <a:buFont typeface="+mj-lt"/>
              <a:buAutoNum type="arabicPeriod"/>
              <a:tabLst>
                <a:tab pos="180975" algn="l"/>
              </a:tabLst>
            </a:pPr>
            <a:r>
              <a:rPr lang="nl-NL" dirty="0"/>
              <a:t>Inkoop 							Bert Veen				</a:t>
            </a:r>
          </a:p>
          <a:p>
            <a:pPr marL="2124075" lvl="3" indent="-342900">
              <a:buFont typeface="+mj-lt"/>
              <a:buAutoNum type="arabicPeriod"/>
              <a:tabLst>
                <a:tab pos="180975" algn="l"/>
              </a:tabLst>
            </a:pPr>
            <a:r>
              <a:rPr lang="nl-NL" dirty="0"/>
              <a:t>Contractmanagement				Rudy Gomez</a:t>
            </a:r>
          </a:p>
          <a:p>
            <a:pPr marL="2124075" lvl="3" indent="-342900">
              <a:buFont typeface="+mj-lt"/>
              <a:buAutoNum type="arabicPeriod"/>
              <a:tabLst>
                <a:tab pos="180975" algn="l"/>
              </a:tabLst>
            </a:pPr>
            <a:r>
              <a:rPr lang="nl-NL" dirty="0"/>
              <a:t>ABDO								Harm Tjaarda</a:t>
            </a:r>
          </a:p>
          <a:p>
            <a:pPr marL="2124075" lvl="3" indent="-342900">
              <a:buFont typeface="+mj-lt"/>
              <a:buAutoNum type="arabicPeriod"/>
              <a:tabLst>
                <a:tab pos="180975" algn="l"/>
              </a:tabLst>
            </a:pPr>
            <a:r>
              <a:rPr lang="nl-NL" dirty="0"/>
              <a:t>Uitvoering 						Harm Tjaarda</a:t>
            </a:r>
          </a:p>
          <a:p>
            <a:pPr marL="2124075" lvl="3" indent="-342900">
              <a:buFont typeface="+mj-lt"/>
              <a:buAutoNum type="arabicPeriod"/>
              <a:tabLst>
                <a:tab pos="180975" algn="l"/>
              </a:tabLst>
            </a:pPr>
            <a:r>
              <a:rPr lang="nl-NL" dirty="0"/>
              <a:t>Werkomschrijving					Harm Tjaarda	</a:t>
            </a:r>
          </a:p>
          <a:p>
            <a:pPr marL="2124075" lvl="3" indent="-342900">
              <a:buFont typeface="+mj-lt"/>
              <a:buAutoNum type="arabicPeriod"/>
              <a:tabLst>
                <a:tab pos="180975" algn="l"/>
              </a:tabLst>
            </a:pPr>
            <a:r>
              <a:rPr lang="nl-NL" dirty="0"/>
              <a:t>Planning							Harm Tjaarda</a:t>
            </a:r>
          </a:p>
          <a:p>
            <a:pPr marL="1257300" lvl="1" indent="-333375">
              <a:buFont typeface="Arial" panose="020B0604020202020204" pitchFamily="34" charset="0"/>
              <a:buChar char="•"/>
              <a:tabLst>
                <a:tab pos="180975" algn="l"/>
              </a:tabLst>
            </a:pPr>
            <a:r>
              <a:rPr lang="nl-NL" dirty="0"/>
              <a:t>AFSLUITING								Harm Tjaarda</a:t>
            </a:r>
          </a:p>
          <a:p>
            <a:pPr marL="1209675" lvl="1">
              <a:buFont typeface="Arial" panose="020B0604020202020204" pitchFamily="34" charset="0"/>
              <a:buChar char="•"/>
              <a:tabLst>
                <a:tab pos="180975" algn="l"/>
              </a:tabLst>
            </a:pPr>
            <a:endParaRPr lang="nl-NL" dirty="0"/>
          </a:p>
          <a:p>
            <a:pPr marL="180975"/>
            <a:r>
              <a:rPr lang="nl-NL" dirty="0"/>
              <a:t> </a:t>
            </a:r>
          </a:p>
          <a:p>
            <a:pPr>
              <a:tabLst>
                <a:tab pos="361950" algn="l"/>
              </a:tabLst>
            </a:pPr>
            <a:endParaRPr lang="nl-NL" dirty="0"/>
          </a:p>
        </p:txBody>
      </p:sp>
      <p:sp>
        <p:nvSpPr>
          <p:cNvPr id="6" name="Tijdelijke aanduiding voor voettekst 1"/>
          <p:cNvSpPr>
            <a:spLocks noGrp="1"/>
          </p:cNvSpPr>
          <p:nvPr>
            <p:ph type="ftr" sz="quarter" idx="3"/>
          </p:nvPr>
        </p:nvSpPr>
        <p:spPr>
          <a:xfrm>
            <a:off x="1587500" y="4767263"/>
            <a:ext cx="7308850" cy="244800"/>
          </a:xfrm>
        </p:spPr>
        <p:txBody>
          <a:bodyPr/>
          <a:lstStyle/>
          <a:p>
            <a:r>
              <a:rPr lang="nl-NL" dirty="0"/>
              <a:t>Informatiebijeenkomst ROK NWR</a:t>
            </a:r>
          </a:p>
          <a:p>
            <a:r>
              <a:rPr lang="nl-NL" dirty="0"/>
              <a:t> </a:t>
            </a:r>
          </a:p>
        </p:txBody>
      </p:sp>
      <p:pic>
        <p:nvPicPr>
          <p:cNvPr id="5" name="Afbeelding 4"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18171" y="1154467"/>
            <a:ext cx="8229600" cy="3400805"/>
          </a:xfrm>
        </p:spPr>
        <p:txBody>
          <a:bodyPr>
            <a:normAutofit/>
          </a:bodyPr>
          <a:lstStyle/>
          <a:p>
            <a:pPr marL="0" indent="0">
              <a:buNone/>
            </a:pPr>
            <a:r>
              <a:rPr lang="nl-NL" sz="1200" b="1" dirty="0"/>
              <a:t>Inrichten beveiligingsorganisatie:</a:t>
            </a:r>
          </a:p>
          <a:p>
            <a:pPr marL="0" indent="0">
              <a:buNone/>
            </a:pPr>
            <a:r>
              <a:rPr lang="nl-NL" sz="1200" dirty="0"/>
              <a:t>Elk bedrijf dat beschikt over gevoelige bedrijfseigen Informatie zou moeten beschikken over een adequaat beveiligingsbeleid en beveiligingsplan als noodzakelijke instrumenten om deze informatie tegen ongewenste toegang te beschermen.</a:t>
            </a:r>
          </a:p>
          <a:p>
            <a:pPr marL="0" indent="0">
              <a:buNone/>
            </a:pPr>
            <a:endParaRPr lang="nl-NL" sz="1200" dirty="0"/>
          </a:p>
          <a:p>
            <a:pPr marL="0" indent="0">
              <a:buNone/>
            </a:pPr>
            <a:r>
              <a:rPr lang="nl-NL" sz="1200" b="1" dirty="0"/>
              <a:t>Beveiligingsplan:</a:t>
            </a:r>
          </a:p>
          <a:p>
            <a:pPr marL="0" indent="0">
              <a:buNone/>
            </a:pPr>
            <a:r>
              <a:rPr lang="nl-NL" sz="1200" dirty="0"/>
              <a:t>De Opdrachtnemer dient over een beveiligingsplan te beschikken. In het beveiligingsplan staat kort en eenduidig beschreven op welke wijze de beveiliging van TBB wordt uitgevoerd.</a:t>
            </a:r>
          </a:p>
          <a:p>
            <a:pPr marL="0" indent="0">
              <a:buNone/>
            </a:pPr>
            <a:endParaRPr lang="nl-NL" sz="1200" dirty="0"/>
          </a:p>
          <a:p>
            <a:pPr marL="0" indent="0">
              <a:buNone/>
            </a:pPr>
            <a:r>
              <a:rPr lang="nl-NL" sz="1200" dirty="0"/>
              <a:t>Beveiligingsfunctionaris en sub-beveiligingsfunctionaris De Beveiligingsfunctionaris (BF) is belast met de dagelijkse zorg voor de beveiliging en kan bij deze werkzaamheden terzijde worden gestaan door één of meer aangewezen sub-Beveiligingsfunctionarissen, bijvoorbeeld, als vervanger bij afwezigheid van de BF of één voor elke bedrijfslocatie.</a:t>
            </a:r>
          </a:p>
          <a:p>
            <a:pPr marL="0" indent="0">
              <a:buNone/>
            </a:pPr>
            <a:endParaRPr lang="nl-NL" sz="1200" dirty="0"/>
          </a:p>
        </p:txBody>
      </p:sp>
      <p:sp>
        <p:nvSpPr>
          <p:cNvPr id="5" name="Tijdelijke aanduiding voor dianummer 4"/>
          <p:cNvSpPr>
            <a:spLocks noGrp="1"/>
          </p:cNvSpPr>
          <p:nvPr>
            <p:ph type="sldNum" sz="quarter" idx="4"/>
          </p:nvPr>
        </p:nvSpPr>
        <p:spPr/>
        <p:txBody>
          <a:bodyPr/>
          <a:lstStyle/>
          <a:p>
            <a:fld id="{10A0A6AF-03C5-477E-939A-E28F7E7F05EA}" type="slidenum">
              <a:rPr lang="nl-NL" smtClean="0"/>
              <a:pPr/>
              <a:t>30</a:t>
            </a:fld>
            <a:endParaRPr lang="nl-NL" dirty="0"/>
          </a:p>
        </p:txBody>
      </p:sp>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800892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4"/>
          </p:nvPr>
        </p:nvSpPr>
        <p:spPr/>
        <p:txBody>
          <a:bodyPr/>
          <a:lstStyle/>
          <a:p>
            <a:fld id="{10A0A6AF-03C5-477E-939A-E28F7E7F05EA}" type="slidenum">
              <a:rPr lang="nl-NL" smtClean="0"/>
              <a:pPr/>
              <a:t>31</a:t>
            </a:fld>
            <a:endParaRPr lang="nl-NL" dirty="0"/>
          </a:p>
        </p:txBody>
      </p:sp>
      <p:sp>
        <p:nvSpPr>
          <p:cNvPr id="6" name="Rechthoek 5"/>
          <p:cNvSpPr/>
          <p:nvPr/>
        </p:nvSpPr>
        <p:spPr>
          <a:xfrm>
            <a:off x="328960" y="977073"/>
            <a:ext cx="8486079" cy="3939540"/>
          </a:xfrm>
          <a:prstGeom prst="rect">
            <a:avLst/>
          </a:prstGeom>
        </p:spPr>
        <p:txBody>
          <a:bodyPr wrap="square">
            <a:spAutoFit/>
          </a:bodyPr>
          <a:lstStyle/>
          <a:p>
            <a:r>
              <a:rPr lang="nl-NL" b="1" dirty="0"/>
              <a:t>Beveiligingsfunctionaris en sub-beveiligingsfunctionaris:</a:t>
            </a:r>
          </a:p>
          <a:p>
            <a:r>
              <a:rPr lang="nl-NL" sz="1400" dirty="0">
                <a:latin typeface="Verdana" panose="020B0604030504040204" pitchFamily="34" charset="0"/>
                <a:ea typeface="Verdana" panose="020B0604030504040204" pitchFamily="34" charset="0"/>
              </a:rPr>
              <a:t>De Beveiligingsfunctionaris (BF) is belast met de dagelijkse zorg voor de beveiliging en kan bij deze werkzaamheden terzijde worden gestaan door één of meer aangewezen sub-Beveiligingsfunctionarissen, bijvoorbeeld, als vervanger bij afwezigheid van de BF of één voor elke bedrijfslocatie.</a:t>
            </a:r>
          </a:p>
          <a:p>
            <a:endParaRPr lang="nl-NL" sz="1400" dirty="0">
              <a:latin typeface="Verdana" panose="020B0604030504040204" pitchFamily="34" charset="0"/>
              <a:ea typeface="Verdana" panose="020B0604030504040204" pitchFamily="34" charset="0"/>
            </a:endParaRPr>
          </a:p>
          <a:p>
            <a:r>
              <a:rPr lang="nl-NL" sz="1400" dirty="0">
                <a:latin typeface="Verdana" panose="020B0604030504040204" pitchFamily="34" charset="0"/>
                <a:ea typeface="Verdana" panose="020B0604030504040204" pitchFamily="34" charset="0"/>
              </a:rPr>
              <a:t>Minimale eisen voor de aanwijzing van een (sub-) Beveiligingsfunctionaris: </a:t>
            </a:r>
          </a:p>
          <a:p>
            <a:pPr marL="285750" indent="-285750">
              <a:buFontTx/>
              <a:buChar char="-"/>
            </a:pPr>
            <a:r>
              <a:rPr lang="nl-NL" sz="1400" dirty="0">
                <a:latin typeface="Verdana" panose="020B0604030504040204" pitchFamily="34" charset="0"/>
                <a:ea typeface="Verdana" panose="020B0604030504040204" pitchFamily="34" charset="0"/>
              </a:rPr>
              <a:t>de Nederlandse nationaliteit te hebben en in dienst te zijn van het desbetreffende bedrijf; </a:t>
            </a:r>
          </a:p>
          <a:p>
            <a:pPr marL="268288" indent="-268288"/>
            <a:r>
              <a:rPr lang="nl-NL" sz="1400" dirty="0">
                <a:latin typeface="Verdana" panose="020B0604030504040204" pitchFamily="34" charset="0"/>
                <a:ea typeface="Verdana" panose="020B0604030504040204" pitchFamily="34" charset="0"/>
              </a:rPr>
              <a:t>- 	over voldoende autonomie, bevoegdheden, slagkracht en senioriteit te beschikken; </a:t>
            </a:r>
          </a:p>
          <a:p>
            <a:pPr marL="285750" indent="-285750">
              <a:buFontTx/>
              <a:buChar char="-"/>
            </a:pPr>
            <a:r>
              <a:rPr lang="nl-NL" sz="1400" dirty="0">
                <a:latin typeface="Verdana" panose="020B0604030504040204" pitchFamily="34" charset="0"/>
                <a:ea typeface="Verdana" panose="020B0604030504040204" pitchFamily="34" charset="0"/>
              </a:rPr>
              <a:t>gescreend te zijn op het hoogst geldende niveau van de Bijzondere Opdrachten die het bedrijf uitvoert; </a:t>
            </a:r>
          </a:p>
          <a:p>
            <a:pPr marL="285750" indent="-285750">
              <a:buFontTx/>
              <a:buChar char="-"/>
            </a:pPr>
            <a:r>
              <a:rPr lang="nl-NL" sz="1400" dirty="0">
                <a:latin typeface="Verdana" panose="020B0604030504040204" pitchFamily="34" charset="0"/>
                <a:ea typeface="Verdana" panose="020B0604030504040204" pitchFamily="34" charset="0"/>
              </a:rPr>
              <a:t>rechtstreekse en onafhankelijke toegang te hebben tot de CEO, directie of Raad van Bestuur.</a:t>
            </a:r>
          </a:p>
          <a:p>
            <a:pPr marL="285750" indent="-285750">
              <a:buFontTx/>
              <a:buChar char="-"/>
            </a:pPr>
            <a:endParaRPr lang="nl-NL" sz="1400" dirty="0">
              <a:solidFill>
                <a:srgbClr val="FF0000"/>
              </a:solidFill>
              <a:latin typeface="Verdana" panose="020B0604030504040204" pitchFamily="34" charset="0"/>
              <a:ea typeface="Verdana" panose="020B0604030504040204" pitchFamily="34" charset="0"/>
            </a:endParaRPr>
          </a:p>
          <a:p>
            <a:r>
              <a:rPr lang="nl-NL" dirty="0">
                <a:solidFill>
                  <a:srgbClr val="FF0000"/>
                </a:solidFill>
              </a:rPr>
              <a:t>https://www.defensie.nl/downloads/beleidsnota-s/2020/02/04/abdo-2019</a:t>
            </a:r>
          </a:p>
          <a:p>
            <a:endParaRPr lang="nl-NL" dirty="0"/>
          </a:p>
        </p:txBody>
      </p:sp>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3731025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136C9C-BE7B-05E2-F605-D7814A413059}"/>
              </a:ext>
            </a:extLst>
          </p:cNvPr>
          <p:cNvSpPr>
            <a:spLocks noGrp="1"/>
          </p:cNvSpPr>
          <p:nvPr>
            <p:ph type="title"/>
          </p:nvPr>
        </p:nvSpPr>
        <p:spPr>
          <a:xfrm>
            <a:off x="457200" y="1051735"/>
            <a:ext cx="8229600" cy="922348"/>
          </a:xfrm>
        </p:spPr>
        <p:txBody>
          <a:bodyPr>
            <a:normAutofit fontScale="90000"/>
          </a:bodyPr>
          <a:lstStyle/>
          <a:p>
            <a:r>
              <a:rPr lang="nl-NL" dirty="0"/>
              <a:t>MIVD-screening </a:t>
            </a:r>
            <a:br>
              <a:rPr lang="nl-NL" dirty="0"/>
            </a:br>
            <a:endParaRPr lang="nl-NL" dirty="0"/>
          </a:p>
        </p:txBody>
      </p:sp>
      <p:sp>
        <p:nvSpPr>
          <p:cNvPr id="3" name="Tijdelijke aanduiding voor inhoud 2">
            <a:extLst>
              <a:ext uri="{FF2B5EF4-FFF2-40B4-BE49-F238E27FC236}">
                <a16:creationId xmlns:a16="http://schemas.microsoft.com/office/drawing/2014/main" id="{3E5CD8C0-E1C5-E059-C62B-D6AD1F5C8B87}"/>
              </a:ext>
            </a:extLst>
          </p:cNvPr>
          <p:cNvSpPr>
            <a:spLocks noGrp="1"/>
          </p:cNvSpPr>
          <p:nvPr>
            <p:ph idx="1"/>
          </p:nvPr>
        </p:nvSpPr>
        <p:spPr>
          <a:xfrm>
            <a:off x="203812" y="1554840"/>
            <a:ext cx="8229600" cy="3039193"/>
          </a:xfrm>
        </p:spPr>
        <p:txBody>
          <a:bodyPr>
            <a:normAutofit fontScale="32500" lnSpcReduction="20000"/>
          </a:bodyPr>
          <a:lstStyle/>
          <a:p>
            <a:endParaRPr lang="nl-NL" dirty="0"/>
          </a:p>
          <a:p>
            <a:r>
              <a:rPr lang="nl-NL" sz="4300" dirty="0"/>
              <a:t>Omdat enkele contractdocumenten gerubriceerde informatie bevatten, dient de inschrijver die de economisch meest voordelige inschrijving heeft ingediend en in aanmerking komt voor gunning van de opdracht eerst door de Militaire Inlichtingen- en Veiligheidsdienst (MIVD) te worden gescreend. </a:t>
            </a:r>
          </a:p>
          <a:p>
            <a:pPr marL="0" indent="0">
              <a:buNone/>
            </a:pPr>
            <a:r>
              <a:rPr lang="nl-NL" sz="4300" b="1"/>
              <a:t>	Op </a:t>
            </a:r>
            <a:r>
              <a:rPr lang="nl-NL" sz="4300" b="1" dirty="0"/>
              <a:t>het moment dat blijkt dat de betreffende inschrijver de </a:t>
            </a:r>
            <a:r>
              <a:rPr lang="nl-NL" sz="4300" b="1"/>
              <a:t>screening 	succesvol </a:t>
            </a:r>
            <a:r>
              <a:rPr lang="nl-NL" sz="4300" b="1" dirty="0"/>
              <a:t>heeft doorlopen, ontvangt die inschrijver een bericht </a:t>
            </a:r>
            <a:r>
              <a:rPr lang="nl-NL" sz="4300" b="1"/>
              <a:t>inzake 	gunning </a:t>
            </a:r>
            <a:r>
              <a:rPr lang="nl-NL" sz="4300" b="1" dirty="0"/>
              <a:t>van de opdracht. </a:t>
            </a:r>
            <a:r>
              <a:rPr lang="nl-NL" sz="4300" dirty="0"/>
              <a:t> </a:t>
            </a:r>
          </a:p>
          <a:p>
            <a:pPr marL="0" indent="0">
              <a:buNone/>
            </a:pPr>
            <a:endParaRPr lang="nl-NL" sz="4300" dirty="0"/>
          </a:p>
          <a:p>
            <a:r>
              <a:rPr lang="nl-NL" sz="4300" dirty="0"/>
              <a:t>Indien de inschrijver de screening niet succesvol doorloopt, leidt dit onherroepelijk tot uitsluiting van verdere deelname aan deze procedure voor een uitvraag voor een Nadere Overkomst. Indien deze situatie zich voordoet, schuift de oorspronkelijke nummer 2 (indien aanwezig) automatisch op in de rangorde naar plek nummer 1 en komt daarmee in aanmerking voor opdrachtverlening, mits deze inschrijver de MIVD-screening succesvol doorloopt. Het Rijksvastgoedbedrijf zal de betreffende inschrijver hiervan schriftelijk op de hoogte brengen. </a:t>
            </a:r>
          </a:p>
          <a:p>
            <a:endParaRPr lang="nl-NL" dirty="0"/>
          </a:p>
        </p:txBody>
      </p:sp>
      <p:sp>
        <p:nvSpPr>
          <p:cNvPr id="4" name="Tijdelijke aanduiding voor voettekst 3">
            <a:extLst>
              <a:ext uri="{FF2B5EF4-FFF2-40B4-BE49-F238E27FC236}">
                <a16:creationId xmlns:a16="http://schemas.microsoft.com/office/drawing/2014/main" id="{2F72F355-BEAC-9AF4-331E-C5074BFD3260}"/>
              </a:ext>
            </a:extLst>
          </p:cNvPr>
          <p:cNvSpPr>
            <a:spLocks noGrp="1"/>
          </p:cNvSpPr>
          <p:nvPr>
            <p:ph type="ftr" sz="quarter" idx="3"/>
          </p:nvPr>
        </p:nvSpPr>
        <p:spPr/>
        <p:txBody>
          <a:bodyPr/>
          <a:lstStyle/>
          <a:p>
            <a:r>
              <a:rPr lang="nl-NL"/>
              <a:t>Informatiebijeenkomst klimaatinstallaties </a:t>
            </a:r>
            <a:endParaRPr lang="nl-NL" dirty="0"/>
          </a:p>
        </p:txBody>
      </p:sp>
      <p:sp>
        <p:nvSpPr>
          <p:cNvPr id="5" name="Tijdelijke aanduiding voor dianummer 4">
            <a:extLst>
              <a:ext uri="{FF2B5EF4-FFF2-40B4-BE49-F238E27FC236}">
                <a16:creationId xmlns:a16="http://schemas.microsoft.com/office/drawing/2014/main" id="{D043D8DD-2690-D500-1AAE-ABF9C8C18E0F}"/>
              </a:ext>
            </a:extLst>
          </p:cNvPr>
          <p:cNvSpPr>
            <a:spLocks noGrp="1"/>
          </p:cNvSpPr>
          <p:nvPr>
            <p:ph type="sldNum" sz="quarter" idx="4"/>
          </p:nvPr>
        </p:nvSpPr>
        <p:spPr/>
        <p:txBody>
          <a:bodyPr/>
          <a:lstStyle/>
          <a:p>
            <a:fld id="{10A0A6AF-03C5-477E-939A-E28F7E7F05EA}" type="slidenum">
              <a:rPr lang="nl-NL" smtClean="0"/>
              <a:pPr/>
              <a:t>32</a:t>
            </a:fld>
            <a:endParaRPr lang="nl-NL" dirty="0"/>
          </a:p>
        </p:txBody>
      </p:sp>
    </p:spTree>
    <p:extLst>
      <p:ext uri="{BB962C8B-B14F-4D97-AF65-F5344CB8AC3E}">
        <p14:creationId xmlns:p14="http://schemas.microsoft.com/office/powerpoint/2010/main" val="1956585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14503F-B973-7559-237A-9E895339E983}"/>
              </a:ext>
            </a:extLst>
          </p:cNvPr>
          <p:cNvSpPr>
            <a:spLocks noGrp="1"/>
          </p:cNvSpPr>
          <p:nvPr>
            <p:ph type="title"/>
          </p:nvPr>
        </p:nvSpPr>
        <p:spPr/>
        <p:txBody>
          <a:bodyPr/>
          <a:lstStyle/>
          <a:p>
            <a:r>
              <a:rPr lang="nl-NL" dirty="0"/>
              <a:t>Aanvraag screening bedrijf</a:t>
            </a:r>
          </a:p>
        </p:txBody>
      </p:sp>
      <p:sp>
        <p:nvSpPr>
          <p:cNvPr id="3" name="Tijdelijke aanduiding voor inhoud 2">
            <a:extLst>
              <a:ext uri="{FF2B5EF4-FFF2-40B4-BE49-F238E27FC236}">
                <a16:creationId xmlns:a16="http://schemas.microsoft.com/office/drawing/2014/main" id="{83173496-ABE4-A867-3690-3757B7860143}"/>
              </a:ext>
            </a:extLst>
          </p:cNvPr>
          <p:cNvSpPr>
            <a:spLocks noGrp="1"/>
          </p:cNvSpPr>
          <p:nvPr>
            <p:ph idx="1"/>
          </p:nvPr>
        </p:nvSpPr>
        <p:spPr/>
        <p:txBody>
          <a:bodyPr/>
          <a:lstStyle/>
          <a:p>
            <a:r>
              <a:rPr lang="nl-NL" dirty="0"/>
              <a:t>Binnen twee weken na voorlopige gunning</a:t>
            </a:r>
          </a:p>
        </p:txBody>
      </p:sp>
      <p:sp>
        <p:nvSpPr>
          <p:cNvPr id="4" name="Tijdelijke aanduiding voor voettekst 3">
            <a:extLst>
              <a:ext uri="{FF2B5EF4-FFF2-40B4-BE49-F238E27FC236}">
                <a16:creationId xmlns:a16="http://schemas.microsoft.com/office/drawing/2014/main" id="{CE81D062-C110-488E-1EA6-29D43E7941EB}"/>
              </a:ext>
            </a:extLst>
          </p:cNvPr>
          <p:cNvSpPr>
            <a:spLocks noGrp="1"/>
          </p:cNvSpPr>
          <p:nvPr>
            <p:ph type="ftr" sz="quarter" idx="3"/>
          </p:nvPr>
        </p:nvSpPr>
        <p:spPr/>
        <p:txBody>
          <a:bodyPr/>
          <a:lstStyle/>
          <a:p>
            <a:r>
              <a:rPr lang="nl-NL"/>
              <a:t>Informatiebijeenkomst klimaatinstallaties </a:t>
            </a:r>
            <a:endParaRPr lang="nl-NL" dirty="0"/>
          </a:p>
        </p:txBody>
      </p:sp>
      <p:sp>
        <p:nvSpPr>
          <p:cNvPr id="5" name="Tijdelijke aanduiding voor dianummer 4">
            <a:extLst>
              <a:ext uri="{FF2B5EF4-FFF2-40B4-BE49-F238E27FC236}">
                <a16:creationId xmlns:a16="http://schemas.microsoft.com/office/drawing/2014/main" id="{08814AF9-A1EB-24A5-E581-201D47137D05}"/>
              </a:ext>
            </a:extLst>
          </p:cNvPr>
          <p:cNvSpPr>
            <a:spLocks noGrp="1"/>
          </p:cNvSpPr>
          <p:nvPr>
            <p:ph type="sldNum" sz="quarter" idx="4"/>
          </p:nvPr>
        </p:nvSpPr>
        <p:spPr/>
        <p:txBody>
          <a:bodyPr/>
          <a:lstStyle/>
          <a:p>
            <a:fld id="{10A0A6AF-03C5-477E-939A-E28F7E7F05EA}" type="slidenum">
              <a:rPr lang="nl-NL" smtClean="0"/>
              <a:pPr/>
              <a:t>33</a:t>
            </a:fld>
            <a:endParaRPr lang="nl-NL" dirty="0"/>
          </a:p>
        </p:txBody>
      </p:sp>
    </p:spTree>
    <p:extLst>
      <p:ext uri="{BB962C8B-B14F-4D97-AF65-F5344CB8AC3E}">
        <p14:creationId xmlns:p14="http://schemas.microsoft.com/office/powerpoint/2010/main" val="3457415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9DE517-8581-A897-8160-C82A8ED7702E}"/>
              </a:ext>
            </a:extLst>
          </p:cNvPr>
          <p:cNvSpPr>
            <a:spLocks noGrp="1"/>
          </p:cNvSpPr>
          <p:nvPr>
            <p:ph type="title"/>
          </p:nvPr>
        </p:nvSpPr>
        <p:spPr/>
        <p:txBody>
          <a:bodyPr>
            <a:normAutofit fontScale="90000"/>
          </a:bodyPr>
          <a:lstStyle/>
          <a:p>
            <a:r>
              <a:rPr lang="nl-NL" dirty="0"/>
              <a:t>Toegangsregeling Defensie Objecten</a:t>
            </a:r>
          </a:p>
        </p:txBody>
      </p:sp>
      <p:sp>
        <p:nvSpPr>
          <p:cNvPr id="3" name="Tijdelijke aanduiding voor inhoud 2">
            <a:extLst>
              <a:ext uri="{FF2B5EF4-FFF2-40B4-BE49-F238E27FC236}">
                <a16:creationId xmlns:a16="http://schemas.microsoft.com/office/drawing/2014/main" id="{91F33A13-FE0C-7192-430C-C09A5B61893F}"/>
              </a:ext>
            </a:extLst>
          </p:cNvPr>
          <p:cNvSpPr>
            <a:spLocks noGrp="1"/>
          </p:cNvSpPr>
          <p:nvPr>
            <p:ph idx="1"/>
          </p:nvPr>
        </p:nvSpPr>
        <p:spPr/>
        <p:txBody>
          <a:bodyPr/>
          <a:lstStyle/>
          <a:p>
            <a:r>
              <a:rPr lang="nl-NL" dirty="0"/>
              <a:t>Altijd VOG!</a:t>
            </a:r>
          </a:p>
          <a:p>
            <a:r>
              <a:rPr lang="nl-NL" dirty="0"/>
              <a:t>Defensie Pas</a:t>
            </a:r>
          </a:p>
          <a:p>
            <a:r>
              <a:rPr lang="nl-NL" dirty="0"/>
              <a:t>Begeleiding door Team locatiebeheer DMO.</a:t>
            </a:r>
          </a:p>
          <a:p>
            <a:r>
              <a:rPr lang="nl-NL" dirty="0"/>
              <a:t>Aanmelden medewerkers aannemer</a:t>
            </a:r>
          </a:p>
        </p:txBody>
      </p:sp>
      <p:sp>
        <p:nvSpPr>
          <p:cNvPr id="5" name="Tijdelijke aanduiding voor dianummer 4">
            <a:extLst>
              <a:ext uri="{FF2B5EF4-FFF2-40B4-BE49-F238E27FC236}">
                <a16:creationId xmlns:a16="http://schemas.microsoft.com/office/drawing/2014/main" id="{FDEBE35C-CB27-5B0C-4F34-E213176DED0B}"/>
              </a:ext>
            </a:extLst>
          </p:cNvPr>
          <p:cNvSpPr>
            <a:spLocks noGrp="1"/>
          </p:cNvSpPr>
          <p:nvPr>
            <p:ph type="sldNum" sz="quarter" idx="4"/>
          </p:nvPr>
        </p:nvSpPr>
        <p:spPr/>
        <p:txBody>
          <a:bodyPr/>
          <a:lstStyle/>
          <a:p>
            <a:fld id="{10A0A6AF-03C5-477E-939A-E28F7E7F05EA}" type="slidenum">
              <a:rPr lang="nl-NL" smtClean="0"/>
              <a:pPr/>
              <a:t>34</a:t>
            </a:fld>
            <a:endParaRPr lang="nl-NL" dirty="0"/>
          </a:p>
        </p:txBody>
      </p:sp>
      <p:sp>
        <p:nvSpPr>
          <p:cNvPr id="6" name="Tijdelijke aanduiding voor voettekst 1">
            <a:extLst>
              <a:ext uri="{FF2B5EF4-FFF2-40B4-BE49-F238E27FC236}">
                <a16:creationId xmlns:a16="http://schemas.microsoft.com/office/drawing/2014/main" id="{53C66494-EC95-1A9A-E86D-8DE1051CB813}"/>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2295130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822ED5-7B78-0002-44B1-CBDABE80462F}"/>
              </a:ext>
            </a:extLst>
          </p:cNvPr>
          <p:cNvSpPr>
            <a:spLocks noGrp="1"/>
          </p:cNvSpPr>
          <p:nvPr>
            <p:ph type="title"/>
          </p:nvPr>
        </p:nvSpPr>
        <p:spPr/>
        <p:txBody>
          <a:bodyPr>
            <a:normAutofit fontScale="90000"/>
          </a:bodyPr>
          <a:lstStyle/>
          <a:p>
            <a:r>
              <a:rPr lang="nl-NL" dirty="0"/>
              <a:t>Altijd VOG!</a:t>
            </a:r>
            <a:br>
              <a:rPr lang="nl-NL" dirty="0"/>
            </a:br>
            <a:endParaRPr lang="nl-NL" dirty="0"/>
          </a:p>
        </p:txBody>
      </p:sp>
      <p:sp>
        <p:nvSpPr>
          <p:cNvPr id="3" name="Tijdelijke aanduiding voor inhoud 2">
            <a:extLst>
              <a:ext uri="{FF2B5EF4-FFF2-40B4-BE49-F238E27FC236}">
                <a16:creationId xmlns:a16="http://schemas.microsoft.com/office/drawing/2014/main" id="{76386500-9652-7316-99DD-13FBD67C1502}"/>
              </a:ext>
            </a:extLst>
          </p:cNvPr>
          <p:cNvSpPr>
            <a:spLocks noGrp="1"/>
          </p:cNvSpPr>
          <p:nvPr>
            <p:ph idx="1"/>
          </p:nvPr>
        </p:nvSpPr>
        <p:spPr/>
        <p:txBody>
          <a:bodyPr/>
          <a:lstStyle/>
          <a:p>
            <a:r>
              <a:rPr lang="nl-NL" dirty="0"/>
              <a:t>Zie bijlage R.09.4</a:t>
            </a:r>
          </a:p>
        </p:txBody>
      </p:sp>
      <p:sp>
        <p:nvSpPr>
          <p:cNvPr id="5" name="Tijdelijke aanduiding voor dianummer 4">
            <a:extLst>
              <a:ext uri="{FF2B5EF4-FFF2-40B4-BE49-F238E27FC236}">
                <a16:creationId xmlns:a16="http://schemas.microsoft.com/office/drawing/2014/main" id="{7233B2FF-58EB-D3F0-2658-E425B33918BF}"/>
              </a:ext>
            </a:extLst>
          </p:cNvPr>
          <p:cNvSpPr>
            <a:spLocks noGrp="1"/>
          </p:cNvSpPr>
          <p:nvPr>
            <p:ph type="sldNum" sz="quarter" idx="4"/>
          </p:nvPr>
        </p:nvSpPr>
        <p:spPr/>
        <p:txBody>
          <a:bodyPr/>
          <a:lstStyle/>
          <a:p>
            <a:fld id="{10A0A6AF-03C5-477E-939A-E28F7E7F05EA}" type="slidenum">
              <a:rPr lang="nl-NL" smtClean="0"/>
              <a:pPr/>
              <a:t>35</a:t>
            </a:fld>
            <a:endParaRPr lang="nl-NL" dirty="0"/>
          </a:p>
        </p:txBody>
      </p:sp>
      <p:sp>
        <p:nvSpPr>
          <p:cNvPr id="6" name="Tijdelijke aanduiding voor voettekst 1">
            <a:extLst>
              <a:ext uri="{FF2B5EF4-FFF2-40B4-BE49-F238E27FC236}">
                <a16:creationId xmlns:a16="http://schemas.microsoft.com/office/drawing/2014/main" id="{A2647E32-2A3C-450C-92FF-F278D5D38DC1}"/>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276057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B4DB89-997E-6123-629F-A270BEC2B30F}"/>
              </a:ext>
            </a:extLst>
          </p:cNvPr>
          <p:cNvSpPr>
            <a:spLocks noGrp="1"/>
          </p:cNvSpPr>
          <p:nvPr>
            <p:ph type="title"/>
          </p:nvPr>
        </p:nvSpPr>
        <p:spPr/>
        <p:txBody>
          <a:bodyPr/>
          <a:lstStyle/>
          <a:p>
            <a:r>
              <a:rPr lang="nl-NL" dirty="0"/>
              <a:t>Defensie Pas</a:t>
            </a:r>
          </a:p>
        </p:txBody>
      </p:sp>
      <p:sp>
        <p:nvSpPr>
          <p:cNvPr id="3" name="Tijdelijke aanduiding voor inhoud 2">
            <a:extLst>
              <a:ext uri="{FF2B5EF4-FFF2-40B4-BE49-F238E27FC236}">
                <a16:creationId xmlns:a16="http://schemas.microsoft.com/office/drawing/2014/main" id="{EA4286AC-5872-74B1-083E-E860EE066220}"/>
              </a:ext>
            </a:extLst>
          </p:cNvPr>
          <p:cNvSpPr>
            <a:spLocks noGrp="1"/>
          </p:cNvSpPr>
          <p:nvPr>
            <p:ph idx="1"/>
          </p:nvPr>
        </p:nvSpPr>
        <p:spPr>
          <a:xfrm>
            <a:off x="269421" y="1974083"/>
            <a:ext cx="8711293" cy="2572038"/>
          </a:xfrm>
        </p:spPr>
        <p:txBody>
          <a:bodyPr>
            <a:normAutofit/>
          </a:bodyPr>
          <a:lstStyle/>
          <a:p>
            <a:r>
              <a:rPr lang="nl-NL" sz="1600" dirty="0">
                <a:ea typeface="Verdana" panose="020B0604030504040204" pitchFamily="34" charset="0"/>
              </a:rPr>
              <a:t>Bijlage R.09.3 </a:t>
            </a:r>
            <a:r>
              <a:rPr lang="nl-NL" sz="1600" b="0" i="0" dirty="0">
                <a:solidFill>
                  <a:srgbClr val="393A3F"/>
                </a:solidFill>
                <a:effectLst/>
                <a:ea typeface="Verdana" panose="020B0604030504040204" pitchFamily="34" charset="0"/>
              </a:rPr>
              <a:t>DP-Pas </a:t>
            </a:r>
            <a:r>
              <a:rPr lang="nl-NL" sz="1600" b="0" i="0" dirty="0" err="1">
                <a:solidFill>
                  <a:srgbClr val="393A3F"/>
                </a:solidFill>
                <a:effectLst/>
                <a:ea typeface="Verdana" panose="020B0604030504040204" pitchFamily="34" charset="0"/>
              </a:rPr>
              <a:t>verstrekkingspunten</a:t>
            </a:r>
            <a:r>
              <a:rPr lang="nl-NL" sz="1600" b="0" i="0" dirty="0">
                <a:solidFill>
                  <a:srgbClr val="393A3F"/>
                </a:solidFill>
                <a:effectLst/>
                <a:ea typeface="Verdana" panose="020B0604030504040204" pitchFamily="34" charset="0"/>
              </a:rPr>
              <a:t> sep2018-1.0_tcm4-363161</a:t>
            </a:r>
          </a:p>
          <a:p>
            <a:r>
              <a:rPr lang="nl-NL" sz="1600" b="0" i="0" dirty="0">
                <a:solidFill>
                  <a:srgbClr val="393A3F"/>
                </a:solidFill>
                <a:effectLst/>
                <a:ea typeface="Verdana" panose="020B0604030504040204" pitchFamily="34" charset="0"/>
              </a:rPr>
              <a:t>Bijlage R.09.5 Aanvraagformulier_type_4_dienstaanbieders_61_tcm4-366543</a:t>
            </a:r>
          </a:p>
          <a:p>
            <a:pPr marL="0" indent="0">
              <a:buNone/>
            </a:pPr>
            <a:endParaRPr lang="nl-NL" sz="1600" dirty="0">
              <a:solidFill>
                <a:srgbClr val="393A3F"/>
              </a:solidFill>
              <a:ea typeface="Verdana" panose="020B0604030504040204" pitchFamily="34" charset="0"/>
            </a:endParaRPr>
          </a:p>
          <a:p>
            <a:pPr marL="0" indent="0">
              <a:buNone/>
            </a:pPr>
            <a:endParaRPr lang="nl-NL" sz="1600" dirty="0">
              <a:solidFill>
                <a:srgbClr val="393A3F"/>
              </a:solidFill>
              <a:ea typeface="Verdana" panose="020B0604030504040204" pitchFamily="34" charset="0"/>
            </a:endParaRPr>
          </a:p>
          <a:p>
            <a:pPr marL="0" indent="0" algn="ctr">
              <a:buNone/>
            </a:pPr>
            <a:r>
              <a:rPr lang="nl-NL" b="1" dirty="0">
                <a:solidFill>
                  <a:srgbClr val="393A3F"/>
                </a:solidFill>
                <a:ea typeface="Verdana" panose="020B0604030504040204" pitchFamily="34" charset="0"/>
              </a:rPr>
              <a:t>Vraag altijd naar het actuele formulier aan de RVB. Oude versie van aanvraagformulieren worden niet in behandeling genomen! </a:t>
            </a:r>
            <a:endParaRPr lang="nl-NL" b="1" dirty="0">
              <a:ea typeface="Verdana" panose="020B0604030504040204" pitchFamily="34" charset="0"/>
            </a:endParaRPr>
          </a:p>
        </p:txBody>
      </p:sp>
      <p:sp>
        <p:nvSpPr>
          <p:cNvPr id="5" name="Tijdelijke aanduiding voor dianummer 4">
            <a:extLst>
              <a:ext uri="{FF2B5EF4-FFF2-40B4-BE49-F238E27FC236}">
                <a16:creationId xmlns:a16="http://schemas.microsoft.com/office/drawing/2014/main" id="{1B4EA488-341D-509A-13D1-172EB6369525}"/>
              </a:ext>
            </a:extLst>
          </p:cNvPr>
          <p:cNvSpPr>
            <a:spLocks noGrp="1"/>
          </p:cNvSpPr>
          <p:nvPr>
            <p:ph type="sldNum" sz="quarter" idx="4"/>
          </p:nvPr>
        </p:nvSpPr>
        <p:spPr/>
        <p:txBody>
          <a:bodyPr/>
          <a:lstStyle/>
          <a:p>
            <a:fld id="{10A0A6AF-03C5-477E-939A-E28F7E7F05EA}" type="slidenum">
              <a:rPr lang="nl-NL" smtClean="0"/>
              <a:pPr/>
              <a:t>36</a:t>
            </a:fld>
            <a:endParaRPr lang="nl-NL" dirty="0"/>
          </a:p>
        </p:txBody>
      </p:sp>
      <p:sp>
        <p:nvSpPr>
          <p:cNvPr id="6" name="Tijdelijke aanduiding voor voettekst 1">
            <a:extLst>
              <a:ext uri="{FF2B5EF4-FFF2-40B4-BE49-F238E27FC236}">
                <a16:creationId xmlns:a16="http://schemas.microsoft.com/office/drawing/2014/main" id="{B599CB0F-4756-33D0-935A-3A1C6E84C150}"/>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2631446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E3EB56-D5C0-E6E3-5F38-0647FDBB4C2B}"/>
              </a:ext>
            </a:extLst>
          </p:cNvPr>
          <p:cNvSpPr>
            <a:spLocks noGrp="1"/>
          </p:cNvSpPr>
          <p:nvPr>
            <p:ph type="title"/>
          </p:nvPr>
        </p:nvSpPr>
        <p:spPr/>
        <p:txBody>
          <a:bodyPr>
            <a:normAutofit fontScale="90000"/>
          </a:bodyPr>
          <a:lstStyle/>
          <a:p>
            <a:r>
              <a:rPr lang="nl-NL" sz="3600" b="1" u="sng" dirty="0">
                <a:effectLst/>
                <a:latin typeface="Calibri" panose="020F0502020204030204" pitchFamily="34" charset="0"/>
                <a:ea typeface="Calibri" panose="020F0502020204030204" pitchFamily="34" charset="0"/>
              </a:rPr>
              <a:t>Team Locatiebeheer DMO</a:t>
            </a:r>
            <a:br>
              <a:rPr lang="nl-NL" sz="3600" dirty="0">
                <a:effectLst/>
                <a:latin typeface="Calibri" panose="020F0502020204030204" pitchFamily="34" charset="0"/>
                <a:ea typeface="Calibri" panose="020F0502020204030204" pitchFamily="34" charset="0"/>
              </a:rPr>
            </a:br>
            <a:endParaRPr lang="nl-NL" dirty="0"/>
          </a:p>
        </p:txBody>
      </p:sp>
      <p:sp>
        <p:nvSpPr>
          <p:cNvPr id="3" name="Tijdelijke aanduiding voor inhoud 2">
            <a:extLst>
              <a:ext uri="{FF2B5EF4-FFF2-40B4-BE49-F238E27FC236}">
                <a16:creationId xmlns:a16="http://schemas.microsoft.com/office/drawing/2014/main" id="{35B6B897-24CE-DB3B-506E-C4376C151A65}"/>
              </a:ext>
            </a:extLst>
          </p:cNvPr>
          <p:cNvSpPr>
            <a:spLocks noGrp="1"/>
          </p:cNvSpPr>
          <p:nvPr>
            <p:ph idx="1"/>
          </p:nvPr>
        </p:nvSpPr>
        <p:spPr/>
        <p:txBody>
          <a:bodyPr/>
          <a:lstStyle/>
          <a:p>
            <a:pPr marL="0" indent="0">
              <a:buNone/>
            </a:pPr>
            <a:endParaRPr lang="nl-NL" sz="1800" dirty="0">
              <a:effectLst/>
              <a:latin typeface="Calibri" panose="020F0502020204030204" pitchFamily="34" charset="0"/>
              <a:ea typeface="Calibri" panose="020F0502020204030204" pitchFamily="34" charset="0"/>
            </a:endParaRPr>
          </a:p>
          <a:p>
            <a:r>
              <a:rPr lang="nl-NL" sz="1800" dirty="0">
                <a:effectLst/>
                <a:latin typeface="Calibri" panose="020F0502020204030204" pitchFamily="34" charset="0"/>
                <a:ea typeface="Calibri" panose="020F0502020204030204" pitchFamily="34" charset="0"/>
              </a:rPr>
              <a:t>Het Team Locatiebeheer is het aanspreekpunt voor werkzaamheden, welke plaatsvinden op de JIVC </a:t>
            </a:r>
            <a:r>
              <a:rPr lang="nl-NL" sz="1800" b="1" u="sng" dirty="0">
                <a:effectLst/>
                <a:latin typeface="Calibri" panose="020F0502020204030204" pitchFamily="34" charset="0"/>
                <a:ea typeface="Calibri" panose="020F0502020204030204" pitchFamily="34" charset="0"/>
              </a:rPr>
              <a:t>Antenneparken en NTN locaties</a:t>
            </a:r>
            <a:r>
              <a:rPr lang="nl-NL" sz="1800" dirty="0">
                <a:effectLst/>
                <a:latin typeface="Calibri" panose="020F0502020204030204" pitchFamily="34" charset="0"/>
                <a:ea typeface="Calibri" panose="020F0502020204030204" pitchFamily="34" charset="0"/>
              </a:rPr>
              <a:t>. </a:t>
            </a:r>
          </a:p>
          <a:p>
            <a:r>
              <a:rPr lang="nl-NL" sz="1800" dirty="0">
                <a:effectLst/>
                <a:latin typeface="Calibri" panose="020F0502020204030204" pitchFamily="34" charset="0"/>
                <a:ea typeface="Calibri" panose="020F0502020204030204" pitchFamily="34" charset="0"/>
              </a:rPr>
              <a:t>Werkzaamheden op deze locaties worden altijd begeleid en dienen altijd</a:t>
            </a:r>
            <a:r>
              <a:rPr lang="nl-NL" sz="1800" b="1" i="1" dirty="0">
                <a:effectLst/>
                <a:latin typeface="Calibri" panose="020F0502020204030204" pitchFamily="34" charset="0"/>
                <a:ea typeface="Calibri" panose="020F0502020204030204" pitchFamily="34" charset="0"/>
              </a:rPr>
              <a:t> </a:t>
            </a:r>
            <a:r>
              <a:rPr lang="nl-NL" sz="1800" dirty="0">
                <a:effectLst/>
                <a:latin typeface="Calibri" panose="020F0502020204030204" pitchFamily="34" charset="0"/>
                <a:ea typeface="Calibri" panose="020F0502020204030204" pitchFamily="34" charset="0"/>
              </a:rPr>
              <a:t>eerst te worden afgestemd met het Team Locatiebeheer. </a:t>
            </a:r>
          </a:p>
          <a:p>
            <a:endParaRPr lang="nl-NL" dirty="0"/>
          </a:p>
        </p:txBody>
      </p:sp>
      <p:sp>
        <p:nvSpPr>
          <p:cNvPr id="5" name="Tijdelijke aanduiding voor dianummer 4">
            <a:extLst>
              <a:ext uri="{FF2B5EF4-FFF2-40B4-BE49-F238E27FC236}">
                <a16:creationId xmlns:a16="http://schemas.microsoft.com/office/drawing/2014/main" id="{F8DFE8E6-B07D-0896-5A8C-A1ED6BFFDD88}"/>
              </a:ext>
            </a:extLst>
          </p:cNvPr>
          <p:cNvSpPr>
            <a:spLocks noGrp="1"/>
          </p:cNvSpPr>
          <p:nvPr>
            <p:ph type="sldNum" sz="quarter" idx="4"/>
          </p:nvPr>
        </p:nvSpPr>
        <p:spPr/>
        <p:txBody>
          <a:bodyPr/>
          <a:lstStyle/>
          <a:p>
            <a:fld id="{10A0A6AF-03C5-477E-939A-E28F7E7F05EA}" type="slidenum">
              <a:rPr lang="nl-NL" smtClean="0"/>
              <a:pPr/>
              <a:t>37</a:t>
            </a:fld>
            <a:endParaRPr lang="nl-NL" dirty="0"/>
          </a:p>
        </p:txBody>
      </p:sp>
      <p:sp>
        <p:nvSpPr>
          <p:cNvPr id="6" name="Tijdelijke aanduiding voor voettekst 1">
            <a:extLst>
              <a:ext uri="{FF2B5EF4-FFF2-40B4-BE49-F238E27FC236}">
                <a16:creationId xmlns:a16="http://schemas.microsoft.com/office/drawing/2014/main" id="{D860945F-8B46-BD0E-A67E-1277BC84F7F3}"/>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675726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8ED66F-926E-6486-8C7C-6BAFB5B9B053}"/>
              </a:ext>
            </a:extLst>
          </p:cNvPr>
          <p:cNvSpPr>
            <a:spLocks noGrp="1"/>
          </p:cNvSpPr>
          <p:nvPr>
            <p:ph type="title"/>
          </p:nvPr>
        </p:nvSpPr>
        <p:spPr/>
        <p:txBody>
          <a:bodyPr/>
          <a:lstStyle/>
          <a:p>
            <a:r>
              <a:rPr lang="nl-NL" sz="3600" b="1" u="sng" dirty="0">
                <a:effectLst/>
                <a:latin typeface="Calibri" panose="020F0502020204030204" pitchFamily="34" charset="0"/>
                <a:ea typeface="Calibri" panose="020F0502020204030204" pitchFamily="34" charset="0"/>
              </a:rPr>
              <a:t>Team </a:t>
            </a:r>
            <a:r>
              <a:rPr lang="nl-NL" sz="3200" b="1" u="sng" dirty="0">
                <a:effectLst/>
                <a:latin typeface="Calibri" panose="020F0502020204030204" pitchFamily="34" charset="0"/>
                <a:ea typeface="Calibri" panose="020F0502020204030204" pitchFamily="34" charset="0"/>
              </a:rPr>
              <a:t>Locatiebeheer</a:t>
            </a:r>
            <a:r>
              <a:rPr lang="nl-NL" sz="3600" b="1" u="sng" dirty="0">
                <a:effectLst/>
                <a:latin typeface="Calibri" panose="020F0502020204030204" pitchFamily="34" charset="0"/>
                <a:ea typeface="Calibri" panose="020F0502020204030204" pitchFamily="34" charset="0"/>
              </a:rPr>
              <a:t> DMO</a:t>
            </a:r>
            <a:endParaRPr lang="nl-NL" dirty="0"/>
          </a:p>
        </p:txBody>
      </p:sp>
      <p:sp>
        <p:nvSpPr>
          <p:cNvPr id="3" name="Tijdelijke aanduiding voor inhoud 2">
            <a:extLst>
              <a:ext uri="{FF2B5EF4-FFF2-40B4-BE49-F238E27FC236}">
                <a16:creationId xmlns:a16="http://schemas.microsoft.com/office/drawing/2014/main" id="{4A4989AE-DC2B-9B93-2F0B-FE855B611D34}"/>
              </a:ext>
            </a:extLst>
          </p:cNvPr>
          <p:cNvSpPr>
            <a:spLocks noGrp="1"/>
          </p:cNvSpPr>
          <p:nvPr>
            <p:ph idx="1"/>
          </p:nvPr>
        </p:nvSpPr>
        <p:spPr/>
        <p:txBody>
          <a:bodyPr>
            <a:normAutofit fontScale="92500" lnSpcReduction="10000"/>
          </a:bodyPr>
          <a:lstStyle/>
          <a:p>
            <a:pPr marL="342900" lvl="0" indent="-342900">
              <a:buFont typeface="Symbol" panose="05050102010706020507" pitchFamily="18" charset="2"/>
              <a:buChar char=""/>
            </a:pPr>
            <a:r>
              <a:rPr lang="nl-NL" sz="1100" dirty="0">
                <a:effectLst/>
                <a:latin typeface="Calibri" panose="020F0502020204030204" pitchFamily="34" charset="0"/>
                <a:ea typeface="Calibri" panose="020F0502020204030204" pitchFamily="34" charset="0"/>
              </a:rPr>
              <a:t>U wordt vriendelijk verzocht onderstaande stappen te doorlopen: </a:t>
            </a:r>
            <a:r>
              <a:rPr lang="nl-NL" sz="1100" dirty="0">
                <a:effectLst/>
                <a:latin typeface="Calibri" panose="020F0502020204030204" pitchFamily="34" charset="0"/>
                <a:ea typeface="Times New Roman" panose="02020603050405020304" pitchFamily="18" charset="0"/>
              </a:rPr>
              <a:t>Neem contact op met de planning voor een mogelijke datum van uitvoer via de mail </a:t>
            </a:r>
            <a:r>
              <a:rPr lang="nl-NL" sz="1100" u="sng" dirty="0">
                <a:solidFill>
                  <a:srgbClr val="0563C1"/>
                </a:solidFill>
                <a:effectLst/>
                <a:latin typeface="Calibri" panose="020F0502020204030204" pitchFamily="34" charset="0"/>
                <a:ea typeface="Times New Roman" panose="02020603050405020304" pitchFamily="18" charset="0"/>
                <a:hlinkClick r:id="rId2"/>
              </a:rPr>
              <a:t>Team Locatiebeheer</a:t>
            </a:r>
            <a:r>
              <a:rPr lang="nl-NL" sz="1100" dirty="0">
                <a:effectLst/>
                <a:latin typeface="Calibri" panose="020F0502020204030204" pitchFamily="34" charset="0"/>
                <a:ea typeface="Times New Roman" panose="02020603050405020304" pitchFamily="18" charset="0"/>
              </a:rPr>
              <a:t>; </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latin typeface="Calibri" panose="020F0502020204030204" pitchFamily="34" charset="0"/>
                <a:ea typeface="Calibri" panose="020F0502020204030204" pitchFamily="34" charset="0"/>
              </a:rPr>
              <a:t>Werkzaamheden vinden plaats, </a:t>
            </a:r>
            <a:r>
              <a:rPr lang="nl-NL" sz="1100" b="1" u="sng" dirty="0">
                <a:effectLst/>
                <a:latin typeface="Calibri" panose="020F0502020204030204" pitchFamily="34" charset="0"/>
                <a:ea typeface="Calibri" panose="020F0502020204030204" pitchFamily="34" charset="0"/>
              </a:rPr>
              <a:t>aanvang</a:t>
            </a:r>
            <a:r>
              <a:rPr lang="nl-NL" sz="1100" dirty="0">
                <a:effectLst/>
                <a:latin typeface="Calibri" panose="020F0502020204030204" pitchFamily="34" charset="0"/>
                <a:ea typeface="Calibri" panose="020F0502020204030204" pitchFamily="34" charset="0"/>
              </a:rPr>
              <a:t> 09.00u tot eind 16.30u, i.v.m. de reisafstanden van de begeleiders;</a:t>
            </a:r>
          </a:p>
          <a:p>
            <a:pPr marL="342900" lvl="0" indent="-342900">
              <a:buFont typeface="Verdana" panose="020B0604030504040204" pitchFamily="34" charset="0"/>
              <a:buChar char="-"/>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Wanneer dit afwijkt, het verzoek dit duidelijk te vermelden op het aanmeldformulier, of telefonisch af te stemmen met Locatiebeheer. </a:t>
            </a:r>
          </a:p>
          <a:p>
            <a:pPr marL="899160" lvl="1" indent="-285750">
              <a:buFont typeface="Courier New" panose="02070309020205020404" pitchFamily="49" charset="0"/>
              <a:buChar char="o"/>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Werkzaamheden dienen effectief te worden aangevraagd met voorkeur per dagdeel i.v.m. de beschikbare capaciteit; De uitvoerende medewerker(s) dient in het bezit te zijn van een geldig origineel </a:t>
            </a:r>
            <a:r>
              <a:rPr lang="nl-NL"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VOG</a:t>
            </a: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 (geen digitaal of kopie exemplaar) of een Defensiepas, in combinatie met een geldig identiteitsbewijs;</a:t>
            </a:r>
            <a:r>
              <a:rPr lang="nl-NL" sz="1100" dirty="0">
                <a:effectLst/>
                <a:latin typeface="Calibri" panose="020F0502020204030204" pitchFamily="34" charset="0"/>
                <a:ea typeface="Calibri" panose="020F0502020204030204" pitchFamily="34" charset="0"/>
                <a:cs typeface="Times New Roman" panose="02020603050405020304" pitchFamily="18" charset="0"/>
              </a:rPr>
              <a:t> Deze dient de uitvoerder ten alle tijden bij zich te dragen. Zonder genoemde documenten kunt u de locatie niet betreden en de werkzaamheden geen doorgang vinden. </a:t>
            </a:r>
          </a:p>
          <a:p>
            <a:pPr marL="914400" lvl="1" indent="-285750">
              <a:buFont typeface="Courier New" panose="02070309020205020404" pitchFamily="49" charset="0"/>
              <a:buChar char="o"/>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Wanneer de werkzaamheden plaatsvinden op de locatie Schiphol, dient de uitvoerder in het bezit te zijn van een Schiphol bezoekerspas. Deze wordt door de begeleidende partij aangevraagd. </a:t>
            </a:r>
            <a:r>
              <a:rPr lang="nl-NL" sz="1100" dirty="0">
                <a:effectLst/>
                <a:latin typeface="Calibri" panose="020F0502020204030204" pitchFamily="34" charset="0"/>
                <a:ea typeface="Calibri" panose="020F0502020204030204" pitchFamily="34" charset="0"/>
                <a:cs typeface="Times New Roman" panose="02020603050405020304" pitchFamily="18" charset="0"/>
              </a:rPr>
              <a:t>Om misstanden te voorkomen, dient de aanmelding een 5 werkdagen voor de uitvoeringsdatum te worden aangemeld. Het verzoek is om bij uw aanmelding te voegen; </a:t>
            </a:r>
          </a:p>
          <a:p>
            <a:pPr marL="342900" lvl="0" indent="-342900">
              <a:buFont typeface="Symbol" panose="05050102010706020507" pitchFamily="18" charset="2"/>
              <a:buChar char=""/>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Kopie Defensiepas of</a:t>
            </a:r>
            <a:r>
              <a:rPr lang="nl-NL" sz="1100" dirty="0">
                <a:effectLst/>
                <a:latin typeface="Calibri" panose="020F0502020204030204" pitchFamily="34" charset="0"/>
                <a:ea typeface="Calibri" panose="020F0502020204030204" pitchFamily="34" charset="0"/>
                <a:cs typeface="Times New Roman" panose="02020603050405020304" pitchFamily="18" charset="0"/>
              </a:rPr>
              <a:t> </a:t>
            </a: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Kopie ID</a:t>
            </a:r>
            <a:r>
              <a:rPr lang="nl-NL" sz="1100" dirty="0">
                <a:effectLst/>
                <a:latin typeface="Calibri" panose="020F0502020204030204" pitchFamily="34" charset="0"/>
                <a:ea typeface="Calibri" panose="020F0502020204030204" pitchFamily="34" charset="0"/>
                <a:cs typeface="Times New Roman" panose="02020603050405020304" pitchFamily="18" charset="0"/>
              </a:rPr>
              <a:t> </a:t>
            </a: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Werkzaamheden waarbij gevolgen zijn voor de bedrijfsvoering (spanningsonderbreking, uitschakelen zend-/ontvangst apparatuur (</a:t>
            </a:r>
            <a:r>
              <a:rPr lang="nl-NL" sz="1100" dirty="0" err="1">
                <a:effectLst/>
                <a:latin typeface="Calibri" panose="020F0502020204030204" pitchFamily="34" charset="0"/>
                <a:ea typeface="Times New Roman" panose="02020603050405020304" pitchFamily="18" charset="0"/>
                <a:cs typeface="Times New Roman" panose="02020603050405020304" pitchFamily="18" charset="0"/>
              </a:rPr>
              <a:t>ivm</a:t>
            </a: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 stralingsgevaar), uitschakelen BMI/gasblussing (boren/lassen);</a:t>
            </a:r>
            <a:r>
              <a:rPr lang="nl-NL" sz="1100" dirty="0">
                <a:effectLst/>
                <a:latin typeface="Calibri" panose="020F0502020204030204" pitchFamily="34" charset="0"/>
                <a:ea typeface="Calibri" panose="020F0502020204030204" pitchFamily="34" charset="0"/>
                <a:cs typeface="Times New Roman" panose="02020603050405020304" pitchFamily="18" charset="0"/>
              </a:rPr>
              <a:t> dienen minimaal 15 werkdagen voor de uitvoering bekend te zijn bij JIVC/EM </a:t>
            </a:r>
            <a:r>
              <a:rPr lang="nl-NL"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EM.NETWERKRUIMTES@mindef.nl</a:t>
            </a:r>
            <a:r>
              <a:rPr lang="nl-NL" sz="1100" dirty="0">
                <a:effectLst/>
                <a:latin typeface="Calibri" panose="020F0502020204030204" pitchFamily="34" charset="0"/>
                <a:ea typeface="Calibri" panose="020F0502020204030204" pitchFamily="34" charset="0"/>
                <a:cs typeface="Times New Roman" panose="02020603050405020304" pitchFamily="18" charset="0"/>
              </a:rPr>
              <a:t>   </a:t>
            </a: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Na het vaststellen van de data wordt u verzocht het aanmeldformulier met gegevens op te sturen naar Team Locatiebeheer en hierbij separaat aan te geven;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100" dirty="0">
                <a:effectLst/>
                <a:latin typeface="Calibri" panose="020F0502020204030204" pitchFamily="34" charset="0"/>
                <a:ea typeface="Times New Roman" panose="02020603050405020304" pitchFamily="18" charset="0"/>
                <a:cs typeface="Times New Roman" panose="02020603050405020304" pitchFamily="18" charset="0"/>
              </a:rPr>
              <a:t>Een telefoonnummer van de uitvoerende medewerker(s), dit is van belang om vooraf zelf contact te kunnen maken;</a:t>
            </a:r>
            <a:endParaRPr lang="nl-NL" dirty="0"/>
          </a:p>
        </p:txBody>
      </p:sp>
      <p:sp>
        <p:nvSpPr>
          <p:cNvPr id="5" name="Tijdelijke aanduiding voor dianummer 4">
            <a:extLst>
              <a:ext uri="{FF2B5EF4-FFF2-40B4-BE49-F238E27FC236}">
                <a16:creationId xmlns:a16="http://schemas.microsoft.com/office/drawing/2014/main" id="{35CBAB62-205C-4B43-9D5A-20C3793868F1}"/>
              </a:ext>
            </a:extLst>
          </p:cNvPr>
          <p:cNvSpPr>
            <a:spLocks noGrp="1"/>
          </p:cNvSpPr>
          <p:nvPr>
            <p:ph type="sldNum" sz="quarter" idx="4"/>
          </p:nvPr>
        </p:nvSpPr>
        <p:spPr/>
        <p:txBody>
          <a:bodyPr/>
          <a:lstStyle/>
          <a:p>
            <a:fld id="{10A0A6AF-03C5-477E-939A-E28F7E7F05EA}" type="slidenum">
              <a:rPr lang="nl-NL" smtClean="0"/>
              <a:pPr/>
              <a:t>38</a:t>
            </a:fld>
            <a:endParaRPr lang="nl-NL" dirty="0"/>
          </a:p>
        </p:txBody>
      </p:sp>
      <p:sp>
        <p:nvSpPr>
          <p:cNvPr id="6" name="Tijdelijke aanduiding voor voettekst 1">
            <a:extLst>
              <a:ext uri="{FF2B5EF4-FFF2-40B4-BE49-F238E27FC236}">
                <a16:creationId xmlns:a16="http://schemas.microsoft.com/office/drawing/2014/main" id="{29CA8223-A73E-E8FC-65C5-2F7115C33F5E}"/>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2713869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A31B53-614E-D826-5513-48E787DDEB99}"/>
              </a:ext>
            </a:extLst>
          </p:cNvPr>
          <p:cNvSpPr>
            <a:spLocks noGrp="1"/>
          </p:cNvSpPr>
          <p:nvPr>
            <p:ph type="title"/>
          </p:nvPr>
        </p:nvSpPr>
        <p:spPr/>
        <p:txBody>
          <a:bodyPr/>
          <a:lstStyle/>
          <a:p>
            <a:r>
              <a:rPr lang="nl-NL" dirty="0"/>
              <a:t>Bezoekers aanmelden</a:t>
            </a:r>
          </a:p>
        </p:txBody>
      </p:sp>
      <p:sp>
        <p:nvSpPr>
          <p:cNvPr id="3" name="Tijdelijke aanduiding voor inhoud 2">
            <a:extLst>
              <a:ext uri="{FF2B5EF4-FFF2-40B4-BE49-F238E27FC236}">
                <a16:creationId xmlns:a16="http://schemas.microsoft.com/office/drawing/2014/main" id="{6C3982AA-67EE-BD16-AC5C-3D9F90C54340}"/>
              </a:ext>
            </a:extLst>
          </p:cNvPr>
          <p:cNvSpPr>
            <a:spLocks noGrp="1"/>
          </p:cNvSpPr>
          <p:nvPr>
            <p:ph idx="1"/>
          </p:nvPr>
        </p:nvSpPr>
        <p:spPr/>
        <p:txBody>
          <a:bodyPr>
            <a:normAutofit fontScale="85000" lnSpcReduction="20000"/>
          </a:bodyPr>
          <a:lstStyle/>
          <a:p>
            <a:r>
              <a:rPr lang="nl-NL" dirty="0"/>
              <a:t>Alle defensiemedewerkers kunnen bezoekers aanmelden in ‘Mijn Bezoeken’ via het Selfservice portaal onder ‘Overige systemen’.  </a:t>
            </a:r>
          </a:p>
          <a:p>
            <a:r>
              <a:rPr lang="nl-NL" dirty="0"/>
              <a:t>Alleen het e-mailadres van een bezoeker is nodig voor de aanmelding. Bezoekers ontvangen een e-mailbericht waarin zij vriendelijk worden verzocht om de persoonsgegevens in te vullen. Als dit is gedaan dan is het bezoek succesvol aangemeld voor het bezoek aan een defensielocatie. Als aanmelder kan je de status van de aanmeldingen volgen. </a:t>
            </a:r>
          </a:p>
          <a:p>
            <a:endParaRPr lang="nl-NL" dirty="0"/>
          </a:p>
        </p:txBody>
      </p:sp>
      <p:sp>
        <p:nvSpPr>
          <p:cNvPr id="5" name="Tijdelijke aanduiding voor dianummer 4">
            <a:extLst>
              <a:ext uri="{FF2B5EF4-FFF2-40B4-BE49-F238E27FC236}">
                <a16:creationId xmlns:a16="http://schemas.microsoft.com/office/drawing/2014/main" id="{86209ABC-48CE-934D-48C0-7F4BFFEB33F6}"/>
              </a:ext>
            </a:extLst>
          </p:cNvPr>
          <p:cNvSpPr>
            <a:spLocks noGrp="1"/>
          </p:cNvSpPr>
          <p:nvPr>
            <p:ph type="sldNum" sz="quarter" idx="4"/>
          </p:nvPr>
        </p:nvSpPr>
        <p:spPr/>
        <p:txBody>
          <a:bodyPr/>
          <a:lstStyle/>
          <a:p>
            <a:fld id="{10A0A6AF-03C5-477E-939A-E28F7E7F05EA}" type="slidenum">
              <a:rPr lang="nl-NL" smtClean="0"/>
              <a:pPr/>
              <a:t>39</a:t>
            </a:fld>
            <a:endParaRPr lang="nl-NL" dirty="0"/>
          </a:p>
        </p:txBody>
      </p:sp>
      <p:sp>
        <p:nvSpPr>
          <p:cNvPr id="6" name="Tijdelijke aanduiding voor voettekst 1">
            <a:extLst>
              <a:ext uri="{FF2B5EF4-FFF2-40B4-BE49-F238E27FC236}">
                <a16:creationId xmlns:a16="http://schemas.microsoft.com/office/drawing/2014/main" id="{C5784C19-BD96-0316-C634-14FBB7029583}"/>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1250889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3C4BCF-79D8-2042-48BE-23AA3FD13F3D}"/>
              </a:ext>
            </a:extLst>
          </p:cNvPr>
          <p:cNvSpPr>
            <a:spLocks noGrp="1"/>
          </p:cNvSpPr>
          <p:nvPr>
            <p:ph type="title"/>
          </p:nvPr>
        </p:nvSpPr>
        <p:spPr/>
        <p:txBody>
          <a:bodyPr/>
          <a:lstStyle/>
          <a:p>
            <a:r>
              <a:rPr lang="nl-NL" dirty="0"/>
              <a:t>Aanbesteding 2022</a:t>
            </a:r>
          </a:p>
        </p:txBody>
      </p:sp>
      <p:sp>
        <p:nvSpPr>
          <p:cNvPr id="3" name="Tijdelijke aanduiding voor inhoud 2">
            <a:extLst>
              <a:ext uri="{FF2B5EF4-FFF2-40B4-BE49-F238E27FC236}">
                <a16:creationId xmlns:a16="http://schemas.microsoft.com/office/drawing/2014/main" id="{AE1E2644-3EE1-87E6-C1F8-344664205DF0}"/>
              </a:ext>
            </a:extLst>
          </p:cNvPr>
          <p:cNvSpPr>
            <a:spLocks noGrp="1"/>
          </p:cNvSpPr>
          <p:nvPr>
            <p:ph idx="1"/>
          </p:nvPr>
        </p:nvSpPr>
        <p:spPr/>
        <p:txBody>
          <a:bodyPr>
            <a:normAutofit lnSpcReduction="10000"/>
          </a:bodyPr>
          <a:lstStyle/>
          <a:p>
            <a:pPr marL="0" indent="0">
              <a:buNone/>
            </a:pPr>
            <a:r>
              <a:rPr lang="nl-NL" sz="1600" dirty="0"/>
              <a:t>De eerdere aanbesteding is mislukt.</a:t>
            </a:r>
          </a:p>
          <a:p>
            <a:pPr marL="0" indent="0">
              <a:buNone/>
            </a:pPr>
            <a:r>
              <a:rPr lang="nl-NL" sz="1600" dirty="0"/>
              <a:t>	- Te veel onduidelijkheden in de werkomschrijving.</a:t>
            </a:r>
            <a:br>
              <a:rPr lang="nl-NL" sz="1600" dirty="0"/>
            </a:br>
            <a:r>
              <a:rPr lang="nl-NL" sz="1600" dirty="0"/>
              <a:t>	- ABDO-screening</a:t>
            </a:r>
            <a:br>
              <a:rPr lang="nl-NL" sz="1600" dirty="0"/>
            </a:br>
            <a:r>
              <a:rPr lang="nl-NL" sz="1600" dirty="0"/>
              <a:t>	- Aanrijtijden</a:t>
            </a:r>
          </a:p>
          <a:p>
            <a:pPr marL="0" indent="0">
              <a:buNone/>
            </a:pPr>
            <a:r>
              <a:rPr lang="nl-NL" sz="1600" dirty="0"/>
              <a:t>	- Veel administratie</a:t>
            </a:r>
          </a:p>
          <a:p>
            <a:pPr marL="0" indent="0">
              <a:buNone/>
            </a:pPr>
            <a:r>
              <a:rPr lang="nl-NL" sz="1600" dirty="0"/>
              <a:t>	- Veel bijlagen</a:t>
            </a:r>
          </a:p>
          <a:p>
            <a:pPr marL="0" indent="0">
              <a:buNone/>
            </a:pPr>
            <a:endParaRPr lang="nl-NL" sz="1600" dirty="0"/>
          </a:p>
          <a:p>
            <a:pPr marL="0" indent="0">
              <a:buNone/>
            </a:pPr>
            <a:r>
              <a:rPr lang="nl-NL" sz="1600" dirty="0"/>
              <a:t>	- Looptijd van 8 jaar</a:t>
            </a:r>
          </a:p>
          <a:p>
            <a:pPr marL="0" indent="0">
              <a:buNone/>
            </a:pPr>
            <a:r>
              <a:rPr lang="nl-NL" sz="1600" dirty="0"/>
              <a:t>	- Prijzenboek</a:t>
            </a:r>
          </a:p>
          <a:p>
            <a:endParaRPr lang="nl-NL" dirty="0"/>
          </a:p>
        </p:txBody>
      </p:sp>
      <p:sp>
        <p:nvSpPr>
          <p:cNvPr id="5" name="Tijdelijke aanduiding voor dianummer 4">
            <a:extLst>
              <a:ext uri="{FF2B5EF4-FFF2-40B4-BE49-F238E27FC236}">
                <a16:creationId xmlns:a16="http://schemas.microsoft.com/office/drawing/2014/main" id="{E91E1B57-9083-A6A9-1757-864CE058390B}"/>
              </a:ext>
            </a:extLst>
          </p:cNvPr>
          <p:cNvSpPr>
            <a:spLocks noGrp="1"/>
          </p:cNvSpPr>
          <p:nvPr>
            <p:ph type="sldNum" sz="quarter" idx="4"/>
          </p:nvPr>
        </p:nvSpPr>
        <p:spPr/>
        <p:txBody>
          <a:bodyPr/>
          <a:lstStyle/>
          <a:p>
            <a:fld id="{10A0A6AF-03C5-477E-939A-E28F7E7F05EA}" type="slidenum">
              <a:rPr lang="nl-NL" smtClean="0"/>
              <a:pPr/>
              <a:t>4</a:t>
            </a:fld>
            <a:endParaRPr lang="nl-NL" dirty="0"/>
          </a:p>
        </p:txBody>
      </p:sp>
      <p:sp>
        <p:nvSpPr>
          <p:cNvPr id="9" name="Tijdelijke aanduiding voor voettekst 1">
            <a:extLst>
              <a:ext uri="{FF2B5EF4-FFF2-40B4-BE49-F238E27FC236}">
                <a16:creationId xmlns:a16="http://schemas.microsoft.com/office/drawing/2014/main" id="{9F522CCB-5C21-52CC-99CB-CA5F49686830}"/>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1373743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4DAB0C-B556-4B6E-AB84-60AD9963ECF8}"/>
              </a:ext>
            </a:extLst>
          </p:cNvPr>
          <p:cNvSpPr>
            <a:spLocks noGrp="1"/>
          </p:cNvSpPr>
          <p:nvPr>
            <p:ph type="title"/>
          </p:nvPr>
        </p:nvSpPr>
        <p:spPr>
          <a:xfrm>
            <a:off x="174582" y="1051734"/>
            <a:ext cx="3621913" cy="1520015"/>
          </a:xfrm>
        </p:spPr>
        <p:txBody>
          <a:bodyPr>
            <a:normAutofit/>
          </a:bodyPr>
          <a:lstStyle/>
          <a:p>
            <a:r>
              <a:rPr lang="nl-NL" sz="2800" dirty="0"/>
              <a:t>Aanmeld formulier</a:t>
            </a:r>
            <a:br>
              <a:rPr lang="nl-NL" sz="2800" dirty="0"/>
            </a:br>
            <a:r>
              <a:rPr lang="nl-NL" sz="2800" dirty="0"/>
              <a:t>Bijlage R.09.7</a:t>
            </a:r>
          </a:p>
        </p:txBody>
      </p:sp>
      <p:pic>
        <p:nvPicPr>
          <p:cNvPr id="7" name="Tijdelijke aanduiding voor inhoud 6">
            <a:extLst>
              <a:ext uri="{FF2B5EF4-FFF2-40B4-BE49-F238E27FC236}">
                <a16:creationId xmlns:a16="http://schemas.microsoft.com/office/drawing/2014/main" id="{4DD0FD8D-6089-C2BB-B6EF-64EE899EF6A9}"/>
              </a:ext>
            </a:extLst>
          </p:cNvPr>
          <p:cNvPicPr>
            <a:picLocks noGrp="1" noChangeAspect="1"/>
          </p:cNvPicPr>
          <p:nvPr>
            <p:ph idx="1"/>
          </p:nvPr>
        </p:nvPicPr>
        <p:blipFill>
          <a:blip r:embed="rId2"/>
          <a:stretch>
            <a:fillRect/>
          </a:stretch>
        </p:blipFill>
        <p:spPr>
          <a:xfrm>
            <a:off x="3920689" y="1051734"/>
            <a:ext cx="5048728" cy="3485541"/>
          </a:xfrm>
        </p:spPr>
      </p:pic>
      <p:sp>
        <p:nvSpPr>
          <p:cNvPr id="5" name="Tijdelijke aanduiding voor dianummer 4">
            <a:extLst>
              <a:ext uri="{FF2B5EF4-FFF2-40B4-BE49-F238E27FC236}">
                <a16:creationId xmlns:a16="http://schemas.microsoft.com/office/drawing/2014/main" id="{6E947E78-333F-08AC-8DBA-BF846AFBF2B8}"/>
              </a:ext>
            </a:extLst>
          </p:cNvPr>
          <p:cNvSpPr>
            <a:spLocks noGrp="1"/>
          </p:cNvSpPr>
          <p:nvPr>
            <p:ph type="sldNum" sz="quarter" idx="4"/>
          </p:nvPr>
        </p:nvSpPr>
        <p:spPr/>
        <p:txBody>
          <a:bodyPr/>
          <a:lstStyle/>
          <a:p>
            <a:fld id="{10A0A6AF-03C5-477E-939A-E28F7E7F05EA}" type="slidenum">
              <a:rPr lang="nl-NL" smtClean="0"/>
              <a:pPr/>
              <a:t>40</a:t>
            </a:fld>
            <a:endParaRPr lang="nl-NL" dirty="0"/>
          </a:p>
        </p:txBody>
      </p:sp>
      <p:sp>
        <p:nvSpPr>
          <p:cNvPr id="3" name="Tijdelijke aanduiding voor voettekst 1">
            <a:extLst>
              <a:ext uri="{FF2B5EF4-FFF2-40B4-BE49-F238E27FC236}">
                <a16:creationId xmlns:a16="http://schemas.microsoft.com/office/drawing/2014/main" id="{6D3B44BF-0B04-38CE-6280-7246C3126A8A}"/>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3375450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2CF40DB9-5569-086E-7EF0-6AF933AA9C5A}"/>
              </a:ext>
            </a:extLst>
          </p:cNvPr>
          <p:cNvSpPr>
            <a:spLocks noGrp="1"/>
          </p:cNvSpPr>
          <p:nvPr>
            <p:ph type="sldNum" sz="quarter" idx="4"/>
          </p:nvPr>
        </p:nvSpPr>
        <p:spPr/>
        <p:txBody>
          <a:bodyPr/>
          <a:lstStyle/>
          <a:p>
            <a:fld id="{10A0A6AF-03C5-477E-939A-E28F7E7F05EA}" type="slidenum">
              <a:rPr lang="nl-NL" smtClean="0"/>
              <a:pPr/>
              <a:t>41</a:t>
            </a:fld>
            <a:endParaRPr lang="nl-NL" dirty="0"/>
          </a:p>
        </p:txBody>
      </p:sp>
      <p:sp>
        <p:nvSpPr>
          <p:cNvPr id="9" name="Tekstvak 8">
            <a:extLst>
              <a:ext uri="{FF2B5EF4-FFF2-40B4-BE49-F238E27FC236}">
                <a16:creationId xmlns:a16="http://schemas.microsoft.com/office/drawing/2014/main" id="{F0F7AF3A-3AC0-D594-1CD0-BB31E5F1A682}"/>
              </a:ext>
            </a:extLst>
          </p:cNvPr>
          <p:cNvSpPr txBox="1"/>
          <p:nvPr/>
        </p:nvSpPr>
        <p:spPr>
          <a:xfrm>
            <a:off x="179614" y="1305040"/>
            <a:ext cx="8784772" cy="2862322"/>
          </a:xfrm>
          <a:prstGeom prst="rect">
            <a:avLst/>
          </a:prstGeom>
          <a:noFill/>
        </p:spPr>
        <p:txBody>
          <a:bodyPr wrap="square">
            <a:spAutoFit/>
          </a:bodyPr>
          <a:lstStyle/>
          <a:p>
            <a:r>
              <a:rPr lang="nl-NL" dirty="0"/>
              <a:t>Voordelen van ‘Mijn Bezoeken’ </a:t>
            </a:r>
          </a:p>
          <a:p>
            <a:pPr marL="285750" indent="-285750">
              <a:buFont typeface="Arial" panose="020B0604020202020204" pitchFamily="34" charset="0"/>
              <a:buChar char="•"/>
            </a:pPr>
            <a:r>
              <a:rPr lang="nl-NL" dirty="0"/>
              <a:t> Aanmelden kan via het Selfservice en Mijn Defensie app;  </a:t>
            </a:r>
            <a:r>
              <a:rPr lang="nl-NL" b="1" i="1" u="sng" dirty="0"/>
              <a:t>Alleen Defensie of RVB medewerker!</a:t>
            </a:r>
          </a:p>
          <a:p>
            <a:pPr marL="285750" indent="-285750">
              <a:buFont typeface="Arial" panose="020B0604020202020204" pitchFamily="34" charset="0"/>
              <a:buChar char="•"/>
            </a:pPr>
            <a:r>
              <a:rPr lang="nl-NL" dirty="0"/>
              <a:t>Aanmelder heeft inzicht in de status van de aanmeldingen;  </a:t>
            </a:r>
          </a:p>
          <a:p>
            <a:pPr marL="285750" indent="-285750">
              <a:buFont typeface="Arial" panose="020B0604020202020204" pitchFamily="34" charset="0"/>
              <a:buChar char="•"/>
            </a:pPr>
            <a:r>
              <a:rPr lang="nl-NL" dirty="0"/>
              <a:t>Aanmelder heeft het e-mailadres nodig van de bezoeker; </a:t>
            </a:r>
          </a:p>
          <a:p>
            <a:pPr marL="285750" indent="-285750">
              <a:buFont typeface="Arial" panose="020B0604020202020204" pitchFamily="34" charset="0"/>
              <a:buChar char="•"/>
            </a:pPr>
            <a:r>
              <a:rPr lang="nl-NL" b="1" dirty="0">
                <a:solidFill>
                  <a:srgbClr val="FF0000"/>
                </a:solidFill>
              </a:rPr>
              <a:t>Bezoeker vult eigen persoonsgegevens in; </a:t>
            </a:r>
          </a:p>
          <a:p>
            <a:pPr marL="285750" indent="-285750">
              <a:buFont typeface="Arial" panose="020B0604020202020204" pitchFamily="34" charset="0"/>
              <a:buChar char="•"/>
            </a:pPr>
            <a:r>
              <a:rPr lang="nl-NL" b="1" dirty="0">
                <a:solidFill>
                  <a:srgbClr val="FF0000"/>
                </a:solidFill>
              </a:rPr>
              <a:t>Bezoeker ontvangt een bevestigingsmail;  </a:t>
            </a:r>
          </a:p>
          <a:p>
            <a:pPr marL="285750" indent="-285750">
              <a:buFont typeface="Arial" panose="020B0604020202020204" pitchFamily="34" charset="0"/>
              <a:buChar char="•"/>
            </a:pPr>
            <a:r>
              <a:rPr lang="nl-NL" dirty="0"/>
              <a:t>Begeleider ontvangt een bevestigingsmail;  </a:t>
            </a:r>
          </a:p>
          <a:p>
            <a:pPr marL="285750" indent="-285750">
              <a:buFont typeface="Arial" panose="020B0604020202020204" pitchFamily="34" charset="0"/>
              <a:buChar char="•"/>
            </a:pPr>
            <a:r>
              <a:rPr lang="nl-NL" dirty="0"/>
              <a:t>Het systeem is live met een max. doorlooptijd van 2 minuten;   Voldoet aan AVG wet- en regelgeving.  </a:t>
            </a:r>
          </a:p>
        </p:txBody>
      </p:sp>
      <p:sp>
        <p:nvSpPr>
          <p:cNvPr id="10" name="Tijdelijke aanduiding voor voettekst 1">
            <a:extLst>
              <a:ext uri="{FF2B5EF4-FFF2-40B4-BE49-F238E27FC236}">
                <a16:creationId xmlns:a16="http://schemas.microsoft.com/office/drawing/2014/main" id="{D7E70907-F8BE-2C57-0782-481BE6C35FAE}"/>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36093453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BB10-DBC4-2F87-4B56-A2B55B240CBB}"/>
              </a:ext>
            </a:extLst>
          </p:cNvPr>
          <p:cNvSpPr>
            <a:spLocks noGrp="1"/>
          </p:cNvSpPr>
          <p:nvPr>
            <p:ph type="title"/>
          </p:nvPr>
        </p:nvSpPr>
        <p:spPr>
          <a:xfrm>
            <a:off x="457200" y="895691"/>
            <a:ext cx="8229600" cy="857250"/>
          </a:xfrm>
        </p:spPr>
        <p:txBody>
          <a:bodyPr/>
          <a:lstStyle/>
          <a:p>
            <a:r>
              <a:rPr lang="nl-NL" dirty="0"/>
              <a:t>Terug koppeling aanmelding:</a:t>
            </a:r>
          </a:p>
        </p:txBody>
      </p:sp>
      <p:sp>
        <p:nvSpPr>
          <p:cNvPr id="3" name="Tijdelijke aanduiding voor inhoud 2">
            <a:extLst>
              <a:ext uri="{FF2B5EF4-FFF2-40B4-BE49-F238E27FC236}">
                <a16:creationId xmlns:a16="http://schemas.microsoft.com/office/drawing/2014/main" id="{6CFEFC44-E858-5E8A-88D1-5EEF365A82F6}"/>
              </a:ext>
            </a:extLst>
          </p:cNvPr>
          <p:cNvSpPr>
            <a:spLocks noGrp="1"/>
          </p:cNvSpPr>
          <p:nvPr>
            <p:ph idx="1"/>
          </p:nvPr>
        </p:nvSpPr>
        <p:spPr>
          <a:xfrm>
            <a:off x="457200" y="1674097"/>
            <a:ext cx="8229600" cy="2938724"/>
          </a:xfrm>
        </p:spPr>
        <p:txBody>
          <a:bodyPr>
            <a:normAutofit fontScale="70000" lnSpcReduction="20000"/>
          </a:bodyPr>
          <a:lstStyle/>
          <a:p>
            <a:r>
              <a:rPr lang="nl-NL" dirty="0"/>
              <a:t>Na aanmelding, krijgt de aangemelde bezoeker op zijn </a:t>
            </a:r>
            <a:r>
              <a:rPr lang="nl-NL" b="1" u="sng" dirty="0">
                <a:solidFill>
                  <a:srgbClr val="FF0000"/>
                </a:solidFill>
              </a:rPr>
              <a:t>unieke mailadres</a:t>
            </a:r>
            <a:r>
              <a:rPr lang="nl-NL" dirty="0"/>
              <a:t> een automatisch e-mailbericht, met het verzoek om persoonsgegevens in te vullen. Dit is in verband met o.a. de AVG-wetgeving. Om de aanmelding te laten slagen, willen we jullie dringend verzoeken de bezoekers erop te attenderen dit niet te vergeten. Alleen dan wordt het bezoek namelijk geregistreerd en voor de wacht zichtbaar.  </a:t>
            </a:r>
          </a:p>
          <a:p>
            <a:r>
              <a:rPr lang="nl-NL" dirty="0"/>
              <a:t>De gegevens blijven voor een periode van 6 maanden bewaard. Het voordeel hiervan is dat bij een volgende aanmelding deze gegevens automatisch gegenereerd worden voor de aangemelde bezoeker.  </a:t>
            </a:r>
          </a:p>
          <a:p>
            <a:r>
              <a:rPr lang="nl-NL" b="1" dirty="0">
                <a:solidFill>
                  <a:srgbClr val="FF0000"/>
                </a:solidFill>
              </a:rPr>
              <a:t>Defensie werkt momenteel aan een nieuw versienummer van het aanmeldformulier (v1.19). </a:t>
            </a:r>
          </a:p>
          <a:p>
            <a:endParaRPr lang="nl-NL" dirty="0"/>
          </a:p>
        </p:txBody>
      </p:sp>
      <p:sp>
        <p:nvSpPr>
          <p:cNvPr id="5" name="Tijdelijke aanduiding voor dianummer 4">
            <a:extLst>
              <a:ext uri="{FF2B5EF4-FFF2-40B4-BE49-F238E27FC236}">
                <a16:creationId xmlns:a16="http://schemas.microsoft.com/office/drawing/2014/main" id="{5D4F10A9-4152-E7FC-17BA-CBA541B8B6FF}"/>
              </a:ext>
            </a:extLst>
          </p:cNvPr>
          <p:cNvSpPr>
            <a:spLocks noGrp="1"/>
          </p:cNvSpPr>
          <p:nvPr>
            <p:ph type="sldNum" sz="quarter" idx="4"/>
          </p:nvPr>
        </p:nvSpPr>
        <p:spPr/>
        <p:txBody>
          <a:bodyPr/>
          <a:lstStyle/>
          <a:p>
            <a:fld id="{10A0A6AF-03C5-477E-939A-E28F7E7F05EA}" type="slidenum">
              <a:rPr lang="nl-NL" smtClean="0"/>
              <a:pPr/>
              <a:t>42</a:t>
            </a:fld>
            <a:endParaRPr lang="nl-NL" dirty="0"/>
          </a:p>
        </p:txBody>
      </p:sp>
      <p:sp>
        <p:nvSpPr>
          <p:cNvPr id="6" name="Tijdelijke aanduiding voor voettekst 1">
            <a:extLst>
              <a:ext uri="{FF2B5EF4-FFF2-40B4-BE49-F238E27FC236}">
                <a16:creationId xmlns:a16="http://schemas.microsoft.com/office/drawing/2014/main" id="{6B996D13-5118-F357-6A80-A9106AA1CB5C}"/>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38301585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200" y="1062318"/>
            <a:ext cx="8229600" cy="3483803"/>
          </a:xfrm>
        </p:spPr>
        <p:txBody>
          <a:bodyPr>
            <a:normAutofit fontScale="92500" lnSpcReduction="20000"/>
          </a:bodyPr>
          <a:lstStyle/>
          <a:p>
            <a:pPr marL="0" indent="0" algn="ctr">
              <a:buNone/>
            </a:pPr>
            <a:endParaRPr lang="nl-NL" sz="1600" b="1" dirty="0"/>
          </a:p>
          <a:p>
            <a:pPr marL="0" indent="0" algn="ctr">
              <a:buNone/>
            </a:pPr>
            <a:r>
              <a:rPr lang="nl-NL"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Techniek</a:t>
            </a:r>
          </a:p>
          <a:p>
            <a:pPr marL="0" indent="0" algn="ctr">
              <a:buNone/>
            </a:pPr>
            <a:endParaRPr lang="nl-NL" sz="1600" b="1" dirty="0"/>
          </a:p>
          <a:p>
            <a:pPr marL="0" indent="0" algn="ctr">
              <a:buNone/>
            </a:pPr>
            <a:r>
              <a:rPr lang="nl-NL" sz="1600" b="1" dirty="0"/>
              <a:t>Agenda uitvoering</a:t>
            </a:r>
          </a:p>
          <a:p>
            <a:pPr marL="0" indent="0">
              <a:buNone/>
            </a:pPr>
            <a:endParaRPr lang="nl-NL" sz="1600" dirty="0"/>
          </a:p>
          <a:p>
            <a:r>
              <a:rPr lang="nl-NL" sz="1600" dirty="0"/>
              <a:t>Aanpassingen t.o.v. overeenkomst 2022</a:t>
            </a:r>
          </a:p>
          <a:p>
            <a:r>
              <a:rPr lang="nl-NL" sz="1600" dirty="0"/>
              <a:t>Scope</a:t>
            </a:r>
            <a:endParaRPr lang="en-US" sz="1600" spc="-45" dirty="0">
              <a:ea typeface="Verdana" panose="020B0604030504040204" pitchFamily="34" charset="0"/>
              <a:cs typeface="Verdana" panose="020B0604030504040204" pitchFamily="34" charset="0"/>
            </a:endParaRPr>
          </a:p>
          <a:p>
            <a:r>
              <a:rPr lang="nl-NL" sz="1600" dirty="0"/>
              <a:t>(Administratieve) Werklast </a:t>
            </a:r>
          </a:p>
          <a:p>
            <a:r>
              <a:rPr lang="nl-NL" sz="1600" dirty="0"/>
              <a:t>Prijzenboek</a:t>
            </a:r>
          </a:p>
          <a:p>
            <a:r>
              <a:rPr lang="nl-NL" sz="1600" dirty="0"/>
              <a:t>Aandachtspunten werkomschrijving</a:t>
            </a:r>
          </a:p>
          <a:p>
            <a:r>
              <a:rPr lang="nl-NL" sz="1600" dirty="0"/>
              <a:t>Toegangsregeling</a:t>
            </a:r>
          </a:p>
          <a:p>
            <a:endParaRPr lang="en-US" spc="-45" dirty="0">
              <a:ea typeface="Verdana" panose="020B0604030504040204" pitchFamily="34" charset="0"/>
              <a:cs typeface="Verdana" panose="020B0604030504040204" pitchFamily="34" charset="0"/>
            </a:endParaRPr>
          </a:p>
          <a:p>
            <a:pPr marL="0" indent="0">
              <a:buNone/>
            </a:pPr>
            <a:r>
              <a:rPr lang="nl-NL" sz="1600" dirty="0"/>
              <a:t>										Harm Tjaarda</a:t>
            </a:r>
            <a:endParaRPr lang="en-US" sz="1600" spc="-45" dirty="0">
              <a:ea typeface="Verdana" panose="020B0604030504040204" pitchFamily="34" charset="0"/>
              <a:cs typeface="Verdana" panose="020B0604030504040204" pitchFamily="34" charset="0"/>
            </a:endParaRPr>
          </a:p>
          <a:p>
            <a:endParaRPr lang="nl-NL" dirty="0"/>
          </a:p>
          <a:p>
            <a:endParaRPr lang="nl-NL" dirty="0"/>
          </a:p>
          <a:p>
            <a:endParaRPr lang="nl-NL" dirty="0"/>
          </a:p>
        </p:txBody>
      </p:sp>
      <p:sp>
        <p:nvSpPr>
          <p:cNvPr id="4" name="Tijdelijke aanduiding voor dianummer 3"/>
          <p:cNvSpPr>
            <a:spLocks noGrp="1"/>
          </p:cNvSpPr>
          <p:nvPr>
            <p:ph type="sldNum" sz="quarter" idx="4"/>
          </p:nvPr>
        </p:nvSpPr>
        <p:spPr/>
        <p:txBody>
          <a:bodyPr/>
          <a:lstStyle/>
          <a:p>
            <a:fld id="{10A0A6AF-03C5-477E-939A-E28F7E7F05EA}" type="slidenum">
              <a:rPr lang="nl-NL" smtClean="0"/>
              <a:pPr/>
              <a:t>43</a:t>
            </a:fld>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2095636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1ABEABD-09DC-BAD4-8928-972748F2D737}"/>
              </a:ext>
            </a:extLst>
          </p:cNvPr>
          <p:cNvSpPr>
            <a:spLocks noGrp="1"/>
          </p:cNvSpPr>
          <p:nvPr>
            <p:ph idx="1"/>
          </p:nvPr>
        </p:nvSpPr>
        <p:spPr>
          <a:xfrm>
            <a:off x="457200" y="1559036"/>
            <a:ext cx="8229600" cy="3012964"/>
          </a:xfrm>
        </p:spPr>
        <p:txBody>
          <a:bodyPr>
            <a:normAutofit fontScale="92500" lnSpcReduction="10000"/>
          </a:bodyPr>
          <a:lstStyle/>
          <a:p>
            <a:r>
              <a:rPr lang="nl-NL" dirty="0"/>
              <a:t>Meer installatie gegevens beschikbaar.</a:t>
            </a:r>
          </a:p>
          <a:p>
            <a:r>
              <a:rPr lang="nl-NL" dirty="0"/>
              <a:t>Eisen ABDO aangepast.</a:t>
            </a:r>
          </a:p>
          <a:p>
            <a:r>
              <a:rPr lang="nl-NL" dirty="0"/>
              <a:t>Verrekening projecten aangepast.</a:t>
            </a:r>
          </a:p>
          <a:p>
            <a:r>
              <a:rPr lang="nl-NL" dirty="0"/>
              <a:t>Extra regels in het prijzenboek.</a:t>
            </a:r>
          </a:p>
          <a:p>
            <a:r>
              <a:rPr lang="nl-NL" dirty="0"/>
              <a:t>Bijlage W28.1 Richtlijn spoedeisende storingen NTN ruimtes.</a:t>
            </a:r>
          </a:p>
          <a:p>
            <a:r>
              <a:rPr lang="nl-NL" dirty="0"/>
              <a:t>Eisen aangepast in paragraaf 2.16 van de werkomschrijving.</a:t>
            </a:r>
          </a:p>
          <a:p>
            <a:endParaRPr lang="nl-NL" dirty="0"/>
          </a:p>
        </p:txBody>
      </p:sp>
      <p:sp>
        <p:nvSpPr>
          <p:cNvPr id="5" name="Tijdelijke aanduiding voor dianummer 4">
            <a:extLst>
              <a:ext uri="{FF2B5EF4-FFF2-40B4-BE49-F238E27FC236}">
                <a16:creationId xmlns:a16="http://schemas.microsoft.com/office/drawing/2014/main" id="{9AD34D1A-3051-AD8B-8B12-88A4184B040C}"/>
              </a:ext>
            </a:extLst>
          </p:cNvPr>
          <p:cNvSpPr>
            <a:spLocks noGrp="1"/>
          </p:cNvSpPr>
          <p:nvPr>
            <p:ph type="sldNum" sz="quarter" idx="4"/>
          </p:nvPr>
        </p:nvSpPr>
        <p:spPr/>
        <p:txBody>
          <a:bodyPr/>
          <a:lstStyle/>
          <a:p>
            <a:fld id="{10A0A6AF-03C5-477E-939A-E28F7E7F05EA}" type="slidenum">
              <a:rPr lang="nl-NL" smtClean="0"/>
              <a:pPr/>
              <a:t>44</a:t>
            </a:fld>
            <a:endParaRPr lang="nl-NL" dirty="0"/>
          </a:p>
        </p:txBody>
      </p:sp>
      <p:sp>
        <p:nvSpPr>
          <p:cNvPr id="7" name="Titel 6">
            <a:extLst>
              <a:ext uri="{FF2B5EF4-FFF2-40B4-BE49-F238E27FC236}">
                <a16:creationId xmlns:a16="http://schemas.microsoft.com/office/drawing/2014/main" id="{12B7A3FA-30D5-B48C-32DD-8DA2D23BF750}"/>
              </a:ext>
            </a:extLst>
          </p:cNvPr>
          <p:cNvSpPr>
            <a:spLocks noGrp="1"/>
          </p:cNvSpPr>
          <p:nvPr>
            <p:ph type="title"/>
          </p:nvPr>
        </p:nvSpPr>
        <p:spPr>
          <a:xfrm>
            <a:off x="457200" y="1051735"/>
            <a:ext cx="8229600" cy="472265"/>
          </a:xfrm>
        </p:spPr>
        <p:txBody>
          <a:bodyPr>
            <a:normAutofit fontScale="90000"/>
          </a:bodyPr>
          <a:lstStyle/>
          <a:p>
            <a:r>
              <a:rPr lang="nl-NL" sz="2700" b="1" dirty="0"/>
              <a:t>Aanpassingen t.o.v. overeenkomst 2022</a:t>
            </a:r>
            <a:endParaRPr lang="nl-NL" dirty="0"/>
          </a:p>
        </p:txBody>
      </p:sp>
      <p:sp>
        <p:nvSpPr>
          <p:cNvPr id="2" name="Tijdelijke aanduiding voor voettekst 1">
            <a:extLst>
              <a:ext uri="{FF2B5EF4-FFF2-40B4-BE49-F238E27FC236}">
                <a16:creationId xmlns:a16="http://schemas.microsoft.com/office/drawing/2014/main" id="{933297A9-B5B3-CAE7-A79C-FAB76AA92400}"/>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2964564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999309"/>
            <a:ext cx="8229600" cy="429546"/>
          </a:xfrm>
        </p:spPr>
        <p:txBody>
          <a:bodyPr>
            <a:normAutofit/>
          </a:bodyPr>
          <a:lstStyle/>
          <a:p>
            <a:pPr algn="ctr"/>
            <a:r>
              <a:rPr lang="nl-NL" sz="1800" b="1" dirty="0"/>
              <a:t>Scope werkzaamheden</a:t>
            </a:r>
          </a:p>
        </p:txBody>
      </p:sp>
      <p:sp>
        <p:nvSpPr>
          <p:cNvPr id="3" name="Tijdelijke aanduiding voor inhoud 2"/>
          <p:cNvSpPr>
            <a:spLocks noGrp="1"/>
          </p:cNvSpPr>
          <p:nvPr>
            <p:ph idx="1"/>
          </p:nvPr>
        </p:nvSpPr>
        <p:spPr>
          <a:xfrm>
            <a:off x="565282" y="1428855"/>
            <a:ext cx="6625821" cy="3169271"/>
          </a:xfrm>
        </p:spPr>
        <p:txBody>
          <a:bodyPr>
            <a:normAutofit fontScale="25000" lnSpcReduction="20000"/>
          </a:bodyPr>
          <a:lstStyle/>
          <a:p>
            <a:pPr marL="457200" indent="-457200">
              <a:buAutoNum type="alphaLcPeriod"/>
            </a:pPr>
            <a:endParaRPr lang="nl-NL" dirty="0"/>
          </a:p>
          <a:p>
            <a:pPr lvl="0"/>
            <a:r>
              <a:rPr lang="nl-NL" sz="6400" dirty="0"/>
              <a:t>Preventief onderhoud</a:t>
            </a:r>
          </a:p>
          <a:p>
            <a:pPr lvl="1"/>
            <a:r>
              <a:rPr lang="nl-NL" sz="4800" dirty="0"/>
              <a:t>Periodieke onderhoudsactiviteiten</a:t>
            </a:r>
          </a:p>
          <a:p>
            <a:pPr lvl="1"/>
            <a:r>
              <a:rPr lang="nl-NL" sz="4800" dirty="0"/>
              <a:t>Periodieke inspecties</a:t>
            </a:r>
          </a:p>
          <a:p>
            <a:pPr lvl="1"/>
            <a:r>
              <a:rPr lang="nl-NL" sz="4800" dirty="0"/>
              <a:t>Inventarisaties</a:t>
            </a:r>
          </a:p>
          <a:p>
            <a:pPr marL="0" indent="0">
              <a:buNone/>
            </a:pPr>
            <a:endParaRPr lang="nl-NL" dirty="0"/>
          </a:p>
          <a:p>
            <a:pPr lvl="0"/>
            <a:r>
              <a:rPr lang="nl-NL" sz="6400" dirty="0"/>
              <a:t>Correctief onderhoud</a:t>
            </a:r>
          </a:p>
          <a:p>
            <a:pPr lvl="1"/>
            <a:r>
              <a:rPr lang="nl-NL" sz="4800" dirty="0"/>
              <a:t>Herstellen van Manco’s </a:t>
            </a:r>
          </a:p>
          <a:p>
            <a:pPr lvl="1"/>
            <a:r>
              <a:rPr lang="nl-NL" sz="4800" dirty="0"/>
              <a:t>Herstellen van Storingen </a:t>
            </a:r>
          </a:p>
          <a:p>
            <a:pPr marL="0" lvl="0" indent="0">
              <a:buNone/>
            </a:pPr>
            <a:r>
              <a:rPr lang="nl-NL" dirty="0"/>
              <a:t> </a:t>
            </a:r>
          </a:p>
          <a:p>
            <a:pPr lvl="0"/>
            <a:r>
              <a:rPr lang="nl-NL" sz="6400" dirty="0"/>
              <a:t>Projecten</a:t>
            </a:r>
            <a:r>
              <a:rPr lang="nl-NL" sz="5600" dirty="0"/>
              <a:t> </a:t>
            </a:r>
          </a:p>
          <a:p>
            <a:pPr lvl="1"/>
            <a:r>
              <a:rPr lang="nl-NL" sz="4800" dirty="0"/>
              <a:t>Commandantenvoorzieningen (</a:t>
            </a:r>
            <a:r>
              <a:rPr lang="nl-NL" sz="4800" dirty="0" err="1"/>
              <a:t>COVO’s</a:t>
            </a:r>
            <a:r>
              <a:rPr lang="nl-NL" sz="4800" dirty="0"/>
              <a:t>)</a:t>
            </a:r>
          </a:p>
          <a:p>
            <a:pPr lvl="1"/>
            <a:r>
              <a:rPr lang="nl-NL" sz="4800" dirty="0"/>
              <a:t>Monodisciplinaire projecten </a:t>
            </a:r>
          </a:p>
          <a:p>
            <a:pPr lvl="1"/>
            <a:r>
              <a:rPr lang="nl-NL" sz="4800" dirty="0"/>
              <a:t>Vervangingen van installaties </a:t>
            </a:r>
            <a:r>
              <a:rPr lang="nl-NL" sz="4800" dirty="0">
                <a:solidFill>
                  <a:srgbClr val="00B050"/>
                </a:solidFill>
              </a:rPr>
              <a:t>als project</a:t>
            </a:r>
          </a:p>
          <a:p>
            <a:pPr lvl="1"/>
            <a:endParaRPr lang="nl-NL" sz="4800" dirty="0"/>
          </a:p>
          <a:p>
            <a:r>
              <a:rPr lang="nl-NL" sz="6400" dirty="0"/>
              <a:t>Aanvullende werkzaamheden </a:t>
            </a:r>
            <a:r>
              <a:rPr lang="nl-NL" sz="4000" dirty="0"/>
              <a:t>(in verband met bovenstaande werken)</a:t>
            </a:r>
          </a:p>
          <a:p>
            <a:endParaRPr lang="nl-NL" sz="4400" dirty="0"/>
          </a:p>
        </p:txBody>
      </p:sp>
      <p:sp>
        <p:nvSpPr>
          <p:cNvPr id="4" name="Tijdelijke aanduiding voor dianummer 3"/>
          <p:cNvSpPr>
            <a:spLocks noGrp="1"/>
          </p:cNvSpPr>
          <p:nvPr>
            <p:ph type="sldNum" sz="quarter" idx="4"/>
          </p:nvPr>
        </p:nvSpPr>
        <p:spPr/>
        <p:txBody>
          <a:bodyPr/>
          <a:lstStyle/>
          <a:p>
            <a:fld id="{10A0A6AF-03C5-477E-939A-E28F7E7F05EA}" type="slidenum">
              <a:rPr lang="nl-NL" smtClean="0"/>
              <a:pPr/>
              <a:t>45</a:t>
            </a:fld>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9066710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999309"/>
            <a:ext cx="8229600" cy="429546"/>
          </a:xfrm>
        </p:spPr>
        <p:txBody>
          <a:bodyPr>
            <a:normAutofit/>
          </a:bodyPr>
          <a:lstStyle/>
          <a:p>
            <a:pPr algn="ctr"/>
            <a:r>
              <a:rPr lang="nl-NL" sz="1800" b="1" dirty="0"/>
              <a:t>Technische en administratieve werklast </a:t>
            </a:r>
          </a:p>
        </p:txBody>
      </p:sp>
      <p:sp>
        <p:nvSpPr>
          <p:cNvPr id="3" name="Tijdelijke aanduiding voor inhoud 2"/>
          <p:cNvSpPr>
            <a:spLocks noGrp="1"/>
          </p:cNvSpPr>
          <p:nvPr>
            <p:ph idx="1"/>
          </p:nvPr>
        </p:nvSpPr>
        <p:spPr>
          <a:xfrm>
            <a:off x="565282" y="1428855"/>
            <a:ext cx="6625821" cy="3169271"/>
          </a:xfrm>
        </p:spPr>
        <p:txBody>
          <a:bodyPr>
            <a:normAutofit lnSpcReduction="10000"/>
          </a:bodyPr>
          <a:lstStyle/>
          <a:p>
            <a:pPr marL="357188" lvl="4" indent="-357188">
              <a:buFontTx/>
              <a:buChar char="-"/>
            </a:pPr>
            <a:r>
              <a:rPr lang="nl-NL" dirty="0"/>
              <a:t>Rekeningen per maand per IO nummer indienen.</a:t>
            </a:r>
          </a:p>
          <a:p>
            <a:pPr marL="357188" lvl="4" indent="-357188">
              <a:buFontTx/>
              <a:buChar char="-"/>
            </a:pPr>
            <a:r>
              <a:rPr lang="nl-NL" dirty="0"/>
              <a:t>Offerte per Manco</a:t>
            </a:r>
          </a:p>
          <a:p>
            <a:pPr marL="357188" lvl="4" indent="-357188">
              <a:buFontTx/>
              <a:buChar char="-"/>
            </a:pPr>
            <a:r>
              <a:rPr lang="nl-NL" dirty="0"/>
              <a:t>Offerte per COVO</a:t>
            </a:r>
          </a:p>
          <a:p>
            <a:pPr marL="357188" lvl="4" indent="-357188">
              <a:buFontTx/>
              <a:buChar char="-"/>
            </a:pPr>
            <a:r>
              <a:rPr lang="nl-NL" dirty="0"/>
              <a:t>Offerte voor vervangingen</a:t>
            </a:r>
          </a:p>
          <a:p>
            <a:pPr marL="357188" lvl="4" indent="-357188">
              <a:buFontTx/>
              <a:buChar char="-"/>
            </a:pPr>
            <a:r>
              <a:rPr lang="nl-NL" dirty="0"/>
              <a:t>Offerte voor overige werkzaamheden</a:t>
            </a:r>
          </a:p>
          <a:p>
            <a:pPr marL="357188" lvl="4" indent="-357188">
              <a:buFontTx/>
              <a:buChar char="-"/>
            </a:pPr>
            <a:r>
              <a:rPr lang="nl-NL" dirty="0"/>
              <a:t>Keuringsrapporten </a:t>
            </a:r>
          </a:p>
          <a:p>
            <a:pPr marL="357188" lvl="4" indent="-357188">
              <a:buFontTx/>
              <a:buChar char="-"/>
            </a:pPr>
            <a:r>
              <a:rPr lang="nl-NL" dirty="0"/>
              <a:t>Keuringsplan</a:t>
            </a:r>
          </a:p>
          <a:p>
            <a:pPr marL="357188" lvl="4" indent="-357188">
              <a:buFontTx/>
              <a:buChar char="-"/>
            </a:pPr>
            <a:r>
              <a:rPr lang="nl-NL" dirty="0"/>
              <a:t>Update Componentenlijsten</a:t>
            </a:r>
          </a:p>
          <a:p>
            <a:pPr marL="357188" lvl="4" indent="-357188">
              <a:buFontTx/>
              <a:buChar char="-"/>
            </a:pPr>
            <a:r>
              <a:rPr lang="nl-NL" dirty="0"/>
              <a:t>Management rapportage</a:t>
            </a:r>
          </a:p>
          <a:p>
            <a:pPr marL="357188" lvl="4" indent="-357188">
              <a:buFontTx/>
              <a:buChar char="-"/>
            </a:pPr>
            <a:r>
              <a:rPr lang="nl-NL" dirty="0"/>
              <a:t>Ongevallen rapportage</a:t>
            </a:r>
          </a:p>
          <a:p>
            <a:pPr marL="357188" lvl="4" indent="-357188">
              <a:buFontTx/>
              <a:buChar char="-"/>
            </a:pPr>
            <a:r>
              <a:rPr lang="nl-NL" dirty="0" err="1"/>
              <a:t>enz</a:t>
            </a:r>
            <a:endParaRPr lang="nl-NL" dirty="0"/>
          </a:p>
          <a:p>
            <a:pPr marL="0" indent="0">
              <a:buNone/>
            </a:pPr>
            <a:endParaRPr lang="nl-NL" sz="1600" dirty="0"/>
          </a:p>
          <a:p>
            <a:pPr marL="0" indent="0">
              <a:buNone/>
            </a:pPr>
            <a:endParaRPr lang="nl-NL" sz="1600" dirty="0"/>
          </a:p>
        </p:txBody>
      </p:sp>
      <p:sp>
        <p:nvSpPr>
          <p:cNvPr id="4" name="Tijdelijke aanduiding voor dianummer 3"/>
          <p:cNvSpPr>
            <a:spLocks noGrp="1"/>
          </p:cNvSpPr>
          <p:nvPr>
            <p:ph type="sldNum" sz="quarter" idx="4"/>
          </p:nvPr>
        </p:nvSpPr>
        <p:spPr/>
        <p:txBody>
          <a:bodyPr/>
          <a:lstStyle/>
          <a:p>
            <a:fld id="{10A0A6AF-03C5-477E-939A-E28F7E7F05EA}" type="slidenum">
              <a:rPr lang="nl-NL" smtClean="0"/>
              <a:pPr/>
              <a:t>46</a:t>
            </a:fld>
            <a:endParaRPr lang="nl-NL" dirty="0"/>
          </a:p>
        </p:txBody>
      </p:sp>
      <p:pic>
        <p:nvPicPr>
          <p:cNvPr id="7" name="Afbeelding 6" descr="RO_BZK_RVB_Logo_2_PowerPoint16I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9" name="Rectangle 1"/>
          <p:cNvSpPr>
            <a:spLocks noChangeArrowheads="1"/>
          </p:cNvSpPr>
          <p:nvPr/>
        </p:nvSpPr>
        <p:spPr bwMode="auto">
          <a:xfrm>
            <a:off x="2298700" y="153866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8"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318724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47</a:t>
            </a:fld>
            <a:endParaRPr lang="nl-NL" dirty="0"/>
          </a:p>
        </p:txBody>
      </p:sp>
      <p:sp>
        <p:nvSpPr>
          <p:cNvPr id="4" name="Tijdelijke aanduiding voor tekst 3"/>
          <p:cNvSpPr>
            <a:spLocks noGrp="1"/>
          </p:cNvSpPr>
          <p:nvPr>
            <p:ph type="body" sz="quarter" idx="10"/>
          </p:nvPr>
        </p:nvSpPr>
        <p:spPr>
          <a:xfrm>
            <a:off x="327600" y="1057072"/>
            <a:ext cx="3725591" cy="3507728"/>
          </a:xfrm>
        </p:spPr>
        <p:txBody>
          <a:bodyPr/>
          <a:lstStyle/>
          <a:p>
            <a:r>
              <a:rPr lang="nl-NL" dirty="0"/>
              <a:t>Indicatie van het aantal PO-activiteiten in het keuringsplan en het aantal te leveren rapporten.</a:t>
            </a:r>
          </a:p>
        </p:txBody>
      </p:sp>
      <p:sp>
        <p:nvSpPr>
          <p:cNvPr id="8"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pic>
        <p:nvPicPr>
          <p:cNvPr id="6" name="Afbeelding 5">
            <a:extLst>
              <a:ext uri="{FF2B5EF4-FFF2-40B4-BE49-F238E27FC236}">
                <a16:creationId xmlns:a16="http://schemas.microsoft.com/office/drawing/2014/main" id="{F8C39703-E250-8F8F-29CE-8FCC3AB1D6BF}"/>
              </a:ext>
            </a:extLst>
          </p:cNvPr>
          <p:cNvPicPr>
            <a:picLocks noChangeAspect="1"/>
          </p:cNvPicPr>
          <p:nvPr/>
        </p:nvPicPr>
        <p:blipFill>
          <a:blip r:embed="rId3"/>
          <a:stretch>
            <a:fillRect/>
          </a:stretch>
        </p:blipFill>
        <p:spPr>
          <a:xfrm>
            <a:off x="4142244" y="973953"/>
            <a:ext cx="4914308" cy="3691647"/>
          </a:xfrm>
          <a:prstGeom prst="rect">
            <a:avLst/>
          </a:prstGeom>
        </p:spPr>
      </p:pic>
    </p:spTree>
    <p:extLst>
      <p:ext uri="{BB962C8B-B14F-4D97-AF65-F5344CB8AC3E}">
        <p14:creationId xmlns:p14="http://schemas.microsoft.com/office/powerpoint/2010/main" val="9962527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4"/>
          </p:nvPr>
        </p:nvSpPr>
        <p:spPr/>
        <p:txBody>
          <a:bodyPr/>
          <a:lstStyle/>
          <a:p>
            <a:fld id="{10A0A6AF-03C5-477E-939A-E28F7E7F05EA}" type="slidenum">
              <a:rPr lang="nl-NL" smtClean="0"/>
              <a:pPr/>
              <a:t>48</a:t>
            </a:fld>
            <a:endParaRPr lang="nl-NL" dirty="0"/>
          </a:p>
        </p:txBody>
      </p:sp>
      <p:sp>
        <p:nvSpPr>
          <p:cNvPr id="3" name="Tijdelijke aanduiding voor tekst 2"/>
          <p:cNvSpPr>
            <a:spLocks noGrp="1"/>
          </p:cNvSpPr>
          <p:nvPr>
            <p:ph type="body" sz="quarter" idx="10"/>
          </p:nvPr>
        </p:nvSpPr>
        <p:spPr>
          <a:xfrm>
            <a:off x="457200" y="1050238"/>
            <a:ext cx="8478000" cy="3467520"/>
          </a:xfrm>
        </p:spPr>
        <p:txBody>
          <a:bodyPr/>
          <a:lstStyle/>
          <a:p>
            <a:pPr algn="ctr"/>
            <a:r>
              <a:rPr lang="nl-NL" sz="1800" b="1" dirty="0"/>
              <a:t>Prijzenboek</a:t>
            </a:r>
          </a:p>
          <a:p>
            <a:endParaRPr lang="nl-NL" dirty="0"/>
          </a:p>
          <a:p>
            <a:r>
              <a:rPr lang="nl-NL" dirty="0"/>
              <a:t>Bijlage W.26 geeft aan welke installaties en locaties.</a:t>
            </a:r>
          </a:p>
          <a:p>
            <a:endParaRPr lang="nl-NL" dirty="0"/>
          </a:p>
          <a:p>
            <a:endParaRPr lang="nl-NL" dirty="0"/>
          </a:p>
          <a:p>
            <a:r>
              <a:rPr lang="nl-NL" dirty="0"/>
              <a:t> </a:t>
            </a:r>
          </a:p>
          <a:p>
            <a:pPr marL="1028700" lvl="1">
              <a:buFont typeface="Arial" panose="020B0604020202020204" pitchFamily="34" charset="0"/>
              <a:buChar char="•"/>
            </a:pPr>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pic>
        <p:nvPicPr>
          <p:cNvPr id="7" name="Afbeelding 6"/>
          <p:cNvPicPr>
            <a:picLocks noChangeAspect="1"/>
          </p:cNvPicPr>
          <p:nvPr/>
        </p:nvPicPr>
        <p:blipFill>
          <a:blip r:embed="rId4"/>
          <a:stretch>
            <a:fillRect/>
          </a:stretch>
        </p:blipFill>
        <p:spPr>
          <a:xfrm>
            <a:off x="323731" y="1995997"/>
            <a:ext cx="8569543" cy="1697032"/>
          </a:xfrm>
          <a:prstGeom prst="rect">
            <a:avLst/>
          </a:prstGeom>
        </p:spPr>
      </p:pic>
      <p:pic>
        <p:nvPicPr>
          <p:cNvPr id="8" name="Afbeelding 7"/>
          <p:cNvPicPr>
            <a:picLocks noChangeAspect="1"/>
          </p:cNvPicPr>
          <p:nvPr/>
        </p:nvPicPr>
        <p:blipFill>
          <a:blip r:embed="rId5"/>
          <a:stretch>
            <a:fillRect/>
          </a:stretch>
        </p:blipFill>
        <p:spPr>
          <a:xfrm>
            <a:off x="2028349" y="3851319"/>
            <a:ext cx="6864925" cy="714012"/>
          </a:xfrm>
          <a:prstGeom prst="rect">
            <a:avLst/>
          </a:prstGeom>
        </p:spPr>
      </p:pic>
      <p:sp>
        <p:nvSpPr>
          <p:cNvPr id="9"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0550691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49</a:t>
            </a:fld>
            <a:endParaRPr lang="nl-NL" dirty="0"/>
          </a:p>
        </p:txBody>
      </p:sp>
      <p:sp>
        <p:nvSpPr>
          <p:cNvPr id="4" name="Tijdelijke aanduiding voor tekst 3"/>
          <p:cNvSpPr>
            <a:spLocks noGrp="1"/>
          </p:cNvSpPr>
          <p:nvPr>
            <p:ph type="body" sz="quarter" idx="10"/>
          </p:nvPr>
        </p:nvSpPr>
        <p:spPr/>
        <p:txBody>
          <a:bodyPr/>
          <a:lstStyle/>
          <a:p>
            <a:r>
              <a:rPr lang="nl-NL" dirty="0"/>
              <a:t>Componentenlijsten</a:t>
            </a:r>
          </a:p>
          <a:p>
            <a:endParaRPr lang="nl-NL" dirty="0"/>
          </a:p>
          <a:p>
            <a:endParaRPr lang="nl-NL" dirty="0"/>
          </a:p>
        </p:txBody>
      </p:sp>
      <p:pic>
        <p:nvPicPr>
          <p:cNvPr id="5" name="Afbeelding 4"/>
          <p:cNvPicPr>
            <a:picLocks noChangeAspect="1"/>
          </p:cNvPicPr>
          <p:nvPr/>
        </p:nvPicPr>
        <p:blipFill>
          <a:blip r:embed="rId2"/>
          <a:stretch>
            <a:fillRect/>
          </a:stretch>
        </p:blipFill>
        <p:spPr>
          <a:xfrm>
            <a:off x="217189" y="1834477"/>
            <a:ext cx="8709622" cy="381672"/>
          </a:xfrm>
          <a:prstGeom prst="rect">
            <a:avLst/>
          </a:prstGeom>
        </p:spPr>
      </p:pic>
      <p:pic>
        <p:nvPicPr>
          <p:cNvPr id="6" name="Afbeelding 5"/>
          <p:cNvPicPr>
            <a:picLocks noChangeAspect="1"/>
          </p:cNvPicPr>
          <p:nvPr/>
        </p:nvPicPr>
        <p:blipFill>
          <a:blip r:embed="rId3"/>
          <a:stretch>
            <a:fillRect/>
          </a:stretch>
        </p:blipFill>
        <p:spPr>
          <a:xfrm>
            <a:off x="217188" y="2601070"/>
            <a:ext cx="8742661" cy="632784"/>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305636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p:cNvSpPr>
            <a:spLocks noGrp="1"/>
          </p:cNvSpPr>
          <p:nvPr>
            <p:ph idx="1"/>
          </p:nvPr>
        </p:nvSpPr>
        <p:spPr>
          <a:xfrm>
            <a:off x="60512" y="1149724"/>
            <a:ext cx="8996082" cy="3294529"/>
          </a:xfrm>
        </p:spPr>
        <p:txBody>
          <a:bodyPr>
            <a:normAutofit fontScale="55000" lnSpcReduction="20000"/>
          </a:bodyPr>
          <a:lstStyle/>
          <a:p>
            <a:pPr marL="0" indent="0">
              <a:buNone/>
              <a:tabLst>
                <a:tab pos="361950" algn="l"/>
              </a:tabLst>
            </a:pPr>
            <a:r>
              <a:rPr lang="nl-NL" sz="1900" b="1" dirty="0"/>
              <a:t>Doel informatiebijeenkomst</a:t>
            </a:r>
          </a:p>
          <a:p>
            <a:pPr marL="0" indent="0">
              <a:buNone/>
              <a:tabLst>
                <a:tab pos="361950" algn="l"/>
              </a:tabLst>
            </a:pPr>
            <a:endParaRPr lang="nl-NL" sz="1900" b="1" dirty="0"/>
          </a:p>
          <a:p>
            <a:pPr marL="923925" lvl="1" indent="180975">
              <a:buFont typeface="Arial" pitchFamily="34" charset="0"/>
              <a:buChar char="•"/>
              <a:tabLst>
                <a:tab pos="361950" algn="l"/>
              </a:tabLst>
            </a:pPr>
            <a:r>
              <a:rPr lang="nl-NL" sz="1600" b="1" i="1" dirty="0"/>
              <a:t>Informeren</a:t>
            </a:r>
          </a:p>
          <a:p>
            <a:pPr marL="923925" lvl="1" indent="180975">
              <a:buFont typeface="Arial" pitchFamily="34" charset="0"/>
              <a:buChar char="•"/>
              <a:tabLst>
                <a:tab pos="361950" algn="l"/>
              </a:tabLst>
            </a:pPr>
            <a:r>
              <a:rPr lang="nl-NL" sz="1600" b="1" i="1" dirty="0"/>
              <a:t>Verduidelijking</a:t>
            </a:r>
            <a:r>
              <a:rPr lang="nl-NL" dirty="0"/>
              <a:t>: scope, aanbestedingsproces, contractmanagement, ABDO</a:t>
            </a:r>
          </a:p>
          <a:p>
            <a:pPr marL="0" indent="0" algn="ctr">
              <a:buNone/>
            </a:pPr>
            <a:endParaRPr lang="nl-NL" sz="1800" b="1" dirty="0"/>
          </a:p>
          <a:p>
            <a:pPr marL="0" indent="0">
              <a:buNone/>
            </a:pPr>
            <a:r>
              <a:rPr lang="nl-NL" sz="1800" b="1" dirty="0"/>
              <a:t>Specifieke doelstellingen voor deze aanbesteding: </a:t>
            </a:r>
          </a:p>
          <a:p>
            <a:endParaRPr lang="nl-NL" sz="1800" b="1" dirty="0"/>
          </a:p>
          <a:p>
            <a:pPr lvl="0"/>
            <a:r>
              <a:rPr lang="nl-NL" sz="2000" dirty="0">
                <a:ea typeface="Verdana" panose="020B0604030504040204" pitchFamily="34" charset="0"/>
              </a:rPr>
              <a:t>Installatie gegevens netwerk ruimtes voor beheer van de ruimtes op orde krijgen.</a:t>
            </a:r>
          </a:p>
          <a:p>
            <a:pPr lvl="0"/>
            <a:r>
              <a:rPr lang="nl-NL" sz="2000" dirty="0">
                <a:ea typeface="Verdana" panose="020B0604030504040204" pitchFamily="34" charset="0"/>
              </a:rPr>
              <a:t>Het tijdig uitvoeren van de periodieke onderhoudswerkzaamheden en wettelijke keuringen, waarbij de planning van de opdrachtnemer afgestemd moet zijn </a:t>
            </a:r>
            <a:r>
              <a:rPr lang="nl-NL" sz="2000" b="1" dirty="0">
                <a:ea typeface="Verdana" panose="020B0604030504040204" pitchFamily="34" charset="0"/>
              </a:rPr>
              <a:t>op jaarlijks 100% gekeurd, geïnspecteerd en onderhouden</a:t>
            </a:r>
            <a:r>
              <a:rPr lang="nl-NL" sz="2000" dirty="0">
                <a:ea typeface="Verdana" panose="020B0604030504040204" pitchFamily="34" charset="0"/>
              </a:rPr>
              <a:t>;</a:t>
            </a:r>
          </a:p>
          <a:p>
            <a:pPr lvl="0"/>
            <a:r>
              <a:rPr lang="nl-NL" sz="2000" dirty="0">
                <a:ea typeface="Verdana" panose="020B0604030504040204" pitchFamily="34" charset="0"/>
              </a:rPr>
              <a:t>Zorg dragen voor het </a:t>
            </a:r>
            <a:r>
              <a:rPr lang="nl-NL" sz="2000" b="1" dirty="0">
                <a:ea typeface="Verdana" panose="020B0604030504040204" pitchFamily="34" charset="0"/>
              </a:rPr>
              <a:t>correct aanleveren van documentatie</a:t>
            </a:r>
            <a:r>
              <a:rPr lang="nl-NL" sz="2000" dirty="0">
                <a:ea typeface="Verdana" panose="020B0604030504040204" pitchFamily="34" charset="0"/>
              </a:rPr>
              <a:t>. Dit helpt om snel en adequaat opdracht te kunnen verstrekken aan de aannemer voor benodigde werkzaamheden alsook het opvolgende facturatieproces efficiënt af te handelen; </a:t>
            </a:r>
          </a:p>
          <a:p>
            <a:pPr lvl="0"/>
            <a:r>
              <a:rPr lang="nl-NL" sz="2000" dirty="0">
                <a:ea typeface="Verdana" panose="020B0604030504040204" pitchFamily="34" charset="0"/>
              </a:rPr>
              <a:t>Verhogen van de </a:t>
            </a:r>
            <a:r>
              <a:rPr lang="nl-NL" sz="2000" b="1" dirty="0">
                <a:ea typeface="Verdana" panose="020B0604030504040204" pitchFamily="34" charset="0"/>
              </a:rPr>
              <a:t>klanttevredenheid </a:t>
            </a:r>
            <a:r>
              <a:rPr lang="nl-NL" sz="2000" dirty="0">
                <a:ea typeface="Verdana" panose="020B0604030504040204" pitchFamily="34" charset="0"/>
              </a:rPr>
              <a:t>door te voorzien in optimaal functionerende installaties welke de bedrijfsvoering niet verstoren. Daarnaast dient te worden voorkomen dat de klant overlast ervaart tijdens de uitvoering van de werkzaamheden;</a:t>
            </a:r>
          </a:p>
          <a:p>
            <a:pPr lvl="0"/>
            <a:r>
              <a:rPr lang="nl-NL" sz="2000" dirty="0">
                <a:ea typeface="Verdana" panose="020B0604030504040204" pitchFamily="34" charset="0"/>
              </a:rPr>
              <a:t>Het creëren van </a:t>
            </a:r>
            <a:r>
              <a:rPr lang="nl-NL" sz="2000" b="1" dirty="0">
                <a:ea typeface="Verdana" panose="020B0604030504040204" pitchFamily="34" charset="0"/>
              </a:rPr>
              <a:t>veilige werkomstandigheden </a:t>
            </a:r>
            <a:r>
              <a:rPr lang="nl-NL" sz="2000" dirty="0">
                <a:ea typeface="Verdana" panose="020B0604030504040204" pitchFamily="34" charset="0"/>
              </a:rPr>
              <a:t>tijdens de uitvoering en het gebruik van de installaties en het creëren van een sfeer voor open communicatie over incidenten welke zich onverhoopt voordoen. Dit op basis van het Veiligheid- en Gezondheidsplan (V&amp;G Plan);</a:t>
            </a:r>
          </a:p>
          <a:p>
            <a:pPr lvl="0"/>
            <a:r>
              <a:rPr lang="nl-NL" sz="2000" dirty="0">
                <a:ea typeface="Verdana" panose="020B0604030504040204" pitchFamily="34" charset="0"/>
              </a:rPr>
              <a:t>Bij het onderhouden van installaties wordt gestreefd naar een zo hoog mogelijke bijdrage aan een </a:t>
            </a:r>
            <a:r>
              <a:rPr lang="nl-NL" sz="2000" b="1" dirty="0">
                <a:ea typeface="Verdana" panose="020B0604030504040204" pitchFamily="34" charset="0"/>
              </a:rPr>
              <a:t>circulaire economie</a:t>
            </a:r>
            <a:r>
              <a:rPr lang="nl-NL" sz="2000" dirty="0">
                <a:ea typeface="Verdana" panose="020B0604030504040204" pitchFamily="34" charset="0"/>
              </a:rPr>
              <a:t>.</a:t>
            </a:r>
          </a:p>
          <a:p>
            <a:pPr marL="0" indent="0">
              <a:buNone/>
            </a:pPr>
            <a:endParaRPr lang="nl-NL" dirty="0"/>
          </a:p>
        </p:txBody>
      </p:sp>
      <p:sp>
        <p:nvSpPr>
          <p:cNvPr id="5" name="Tijdelijke aanduiding voor dianummer 4"/>
          <p:cNvSpPr>
            <a:spLocks noGrp="1"/>
          </p:cNvSpPr>
          <p:nvPr>
            <p:ph type="sldNum" sz="quarter" idx="4"/>
          </p:nvPr>
        </p:nvSpPr>
        <p:spPr/>
        <p:txBody>
          <a:bodyPr/>
          <a:lstStyle/>
          <a:p>
            <a:fld id="{10A0A6AF-03C5-477E-939A-E28F7E7F05EA}" type="slidenum">
              <a:rPr lang="nl-NL" smtClean="0"/>
              <a:pPr/>
              <a:t>5</a:t>
            </a:fld>
            <a:endParaRPr lang="nl-NL" dirty="0"/>
          </a:p>
        </p:txBody>
      </p:sp>
      <p:sp>
        <p:nvSpPr>
          <p:cNvPr id="6" name="Tijdelijke aanduiding voor voettekst 1"/>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pic>
        <p:nvPicPr>
          <p:cNvPr id="7" name="Afbeelding 6" descr="RO_BZK_RVB_Logo_2_PowerPoint16I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926642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0347" y="921544"/>
            <a:ext cx="6330791" cy="428625"/>
          </a:xfrm>
        </p:spPr>
        <p:txBody>
          <a:bodyPr/>
          <a:lstStyle/>
          <a:p>
            <a:r>
              <a:rPr lang="nl-NL" dirty="0">
                <a:solidFill>
                  <a:schemeClr val="tx1"/>
                </a:solidFill>
              </a:rPr>
              <a:t>Opbouw prijzenboek</a:t>
            </a:r>
          </a:p>
        </p:txBody>
      </p:sp>
      <p:sp>
        <p:nvSpPr>
          <p:cNvPr id="5" name="Tijdelijke aanduiding voor dianummer 4"/>
          <p:cNvSpPr>
            <a:spLocks noGrp="1"/>
          </p:cNvSpPr>
          <p:nvPr>
            <p:ph type="sldNum" sz="quarter" idx="12"/>
          </p:nvPr>
        </p:nvSpPr>
        <p:spPr/>
        <p:txBody>
          <a:bodyPr/>
          <a:lstStyle/>
          <a:p>
            <a:pPr defTabSz="685800" eaLnBrk="0" fontAlgn="base" hangingPunct="0">
              <a:spcBef>
                <a:spcPct val="0"/>
              </a:spcBef>
              <a:spcAft>
                <a:spcPct val="0"/>
              </a:spcAft>
            </a:pPr>
            <a:fld id="{046BFBAD-4820-40A1-8DB8-FF253F43AE4D}" type="slidenum">
              <a:rPr lang="nl-NL"/>
              <a:pPr defTabSz="685800" eaLnBrk="0" fontAlgn="base" hangingPunct="0">
                <a:spcBef>
                  <a:spcPct val="0"/>
                </a:spcBef>
                <a:spcAft>
                  <a:spcPct val="0"/>
                </a:spcAft>
              </a:pPr>
              <a:t>50</a:t>
            </a:fld>
            <a:endParaRPr lang="nl-NL"/>
          </a:p>
        </p:txBody>
      </p:sp>
      <p:sp>
        <p:nvSpPr>
          <p:cNvPr id="9" name="Tijdelijke aanduiding voor inhoud 8">
            <a:extLst>
              <a:ext uri="{FF2B5EF4-FFF2-40B4-BE49-F238E27FC236}">
                <a16:creationId xmlns:a16="http://schemas.microsoft.com/office/drawing/2014/main" id="{EF5927F6-A2E4-4EB2-8CAA-91FF015690C7}"/>
              </a:ext>
            </a:extLst>
          </p:cNvPr>
          <p:cNvSpPr>
            <a:spLocks noGrp="1"/>
          </p:cNvSpPr>
          <p:nvPr>
            <p:ph idx="1"/>
          </p:nvPr>
        </p:nvSpPr>
        <p:spPr>
          <a:xfrm>
            <a:off x="2974063" y="1135856"/>
            <a:ext cx="5038089" cy="359587"/>
          </a:xfrm>
        </p:spPr>
        <p:txBody>
          <a:bodyPr/>
          <a:lstStyle/>
          <a:p>
            <a:r>
              <a:rPr lang="nl-NL" sz="1600" dirty="0">
                <a:solidFill>
                  <a:schemeClr val="tx1"/>
                </a:solidFill>
              </a:rPr>
              <a:t>Blok 10: PO-activiteiten bevat </a:t>
            </a:r>
            <a:r>
              <a:rPr lang="nl-NL" sz="1600" dirty="0">
                <a:solidFill>
                  <a:srgbClr val="FF0000"/>
                </a:solidFill>
              </a:rPr>
              <a:t>21</a:t>
            </a:r>
            <a:r>
              <a:rPr lang="nl-NL" sz="1600" dirty="0">
                <a:solidFill>
                  <a:schemeClr val="tx1"/>
                </a:solidFill>
              </a:rPr>
              <a:t> prijsregels</a:t>
            </a:r>
            <a:endParaRPr lang="nl-NL" sz="1600" b="1" dirty="0"/>
          </a:p>
          <a:p>
            <a:endParaRPr lang="nl-NL" dirty="0"/>
          </a:p>
          <a:p>
            <a:r>
              <a:rPr lang="nl-NL" dirty="0"/>
              <a:t>			</a:t>
            </a:r>
          </a:p>
          <a:p>
            <a:endParaRPr lang="nl-NL" dirty="0"/>
          </a:p>
          <a:p>
            <a:endParaRPr lang="nl-NL" dirty="0"/>
          </a:p>
        </p:txBody>
      </p:sp>
      <p:pic>
        <p:nvPicPr>
          <p:cNvPr id="3" name="Afbeelding 2"/>
          <p:cNvPicPr>
            <a:picLocks noChangeAspect="1"/>
          </p:cNvPicPr>
          <p:nvPr/>
        </p:nvPicPr>
        <p:blipFill>
          <a:blip r:embed="rId3"/>
          <a:stretch>
            <a:fillRect/>
          </a:stretch>
        </p:blipFill>
        <p:spPr>
          <a:xfrm>
            <a:off x="468350" y="1709755"/>
            <a:ext cx="5932449" cy="2892068"/>
          </a:xfrm>
          <a:prstGeom prst="rect">
            <a:avLst/>
          </a:prstGeom>
        </p:spPr>
      </p:pic>
      <p:sp>
        <p:nvSpPr>
          <p:cNvPr id="10" name="Tijdelijke aanduiding voor voettekst 1"/>
          <p:cNvSpPr>
            <a:spLocks noGrp="1"/>
          </p:cNvSpPr>
          <p:nvPr>
            <p:ph type="ftr" sz="quarter" idx="4294967295"/>
          </p:nvPr>
        </p:nvSpPr>
        <p:spPr>
          <a:xfrm>
            <a:off x="5323115" y="4766400"/>
            <a:ext cx="3331872" cy="244800"/>
          </a:xfrm>
          <a:prstGeom prst="rect">
            <a:avLst/>
          </a:prstGeom>
        </p:spPr>
        <p:txBody>
          <a:bodyPr/>
          <a:lstStyle/>
          <a:p>
            <a:pPr defTabSz="449263"/>
            <a:r>
              <a:rPr lang="nl-NL" sz="1200" dirty="0">
                <a:latin typeface="+mj-lt"/>
              </a:rPr>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2031959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51</a:t>
            </a:fld>
            <a:endParaRPr lang="nl-NL" dirty="0"/>
          </a:p>
        </p:txBody>
      </p:sp>
      <p:sp>
        <p:nvSpPr>
          <p:cNvPr id="4" name="Tijdelijke aanduiding voor tekst 3"/>
          <p:cNvSpPr>
            <a:spLocks noGrp="1"/>
          </p:cNvSpPr>
          <p:nvPr>
            <p:ph type="body" sz="quarter" idx="10"/>
          </p:nvPr>
        </p:nvSpPr>
        <p:spPr/>
        <p:txBody>
          <a:bodyPr/>
          <a:lstStyle/>
          <a:p>
            <a:r>
              <a:rPr lang="nl-NL" dirty="0"/>
              <a:t>Opbouw prijzenboek:</a:t>
            </a:r>
          </a:p>
          <a:p>
            <a:endParaRPr lang="nl-NL" dirty="0"/>
          </a:p>
        </p:txBody>
      </p:sp>
      <p:pic>
        <p:nvPicPr>
          <p:cNvPr id="5" name="Afbeelding 4"/>
          <p:cNvPicPr>
            <a:picLocks noChangeAspect="1"/>
          </p:cNvPicPr>
          <p:nvPr/>
        </p:nvPicPr>
        <p:blipFill>
          <a:blip r:embed="rId2"/>
          <a:stretch>
            <a:fillRect/>
          </a:stretch>
        </p:blipFill>
        <p:spPr>
          <a:xfrm>
            <a:off x="373565" y="1722626"/>
            <a:ext cx="8456912" cy="674886"/>
          </a:xfrm>
          <a:prstGeom prst="rect">
            <a:avLst/>
          </a:prstGeom>
        </p:spPr>
      </p:pic>
      <p:pic>
        <p:nvPicPr>
          <p:cNvPr id="6" name="Afbeelding 5"/>
          <p:cNvPicPr>
            <a:picLocks noChangeAspect="1"/>
          </p:cNvPicPr>
          <p:nvPr/>
        </p:nvPicPr>
        <p:blipFill>
          <a:blip r:embed="rId3"/>
          <a:stretch>
            <a:fillRect/>
          </a:stretch>
        </p:blipFill>
        <p:spPr>
          <a:xfrm>
            <a:off x="373565" y="2545281"/>
            <a:ext cx="5331212" cy="1114061"/>
          </a:xfrm>
          <a:prstGeom prst="rect">
            <a:avLst/>
          </a:prstGeom>
        </p:spPr>
      </p:pic>
      <p:pic>
        <p:nvPicPr>
          <p:cNvPr id="7" name="Afbeelding 6"/>
          <p:cNvPicPr>
            <a:picLocks noChangeAspect="1"/>
          </p:cNvPicPr>
          <p:nvPr/>
        </p:nvPicPr>
        <p:blipFill>
          <a:blip r:embed="rId4"/>
          <a:stretch>
            <a:fillRect/>
          </a:stretch>
        </p:blipFill>
        <p:spPr>
          <a:xfrm>
            <a:off x="6020238" y="2712318"/>
            <a:ext cx="2785361" cy="1753746"/>
          </a:xfrm>
          <a:prstGeom prst="rect">
            <a:avLst/>
          </a:prstGeom>
        </p:spPr>
      </p:pic>
      <p:sp>
        <p:nvSpPr>
          <p:cNvPr id="8"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33698665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638426" y="981076"/>
            <a:ext cx="3398110" cy="3634960"/>
          </a:xfrm>
          <a:prstGeom prst="rect">
            <a:avLst/>
          </a:prstGeom>
          <a:noFill/>
          <a:ln w="9525">
            <a:noFill/>
            <a:miter lim="800000"/>
            <a:headEnd/>
            <a:tailEnd/>
          </a:ln>
        </p:spPr>
      </p:pic>
      <p:sp>
        <p:nvSpPr>
          <p:cNvPr id="8" name="Tijdelijke aanduiding voor tekst 4"/>
          <p:cNvSpPr>
            <a:spLocks noGrp="1"/>
          </p:cNvSpPr>
          <p:nvPr>
            <p:ph type="body" sz="quarter" idx="10"/>
          </p:nvPr>
        </p:nvSpPr>
        <p:spPr>
          <a:xfrm>
            <a:off x="0" y="958436"/>
            <a:ext cx="4330645" cy="3657600"/>
          </a:xfrm>
        </p:spPr>
        <p:txBody>
          <a:bodyPr/>
          <a:lstStyle/>
          <a:p>
            <a:endParaRPr lang="nl-NL" b="1" dirty="0"/>
          </a:p>
          <a:p>
            <a:pPr marL="180975"/>
            <a:r>
              <a:rPr lang="nl-NL" b="1" dirty="0"/>
              <a:t>Vragen?</a:t>
            </a:r>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52</a:t>
            </a:fld>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4168615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53</a:t>
            </a:fld>
            <a:endParaRPr lang="nl-NL" dirty="0"/>
          </a:p>
        </p:txBody>
      </p:sp>
      <p:sp>
        <p:nvSpPr>
          <p:cNvPr id="4" name="Tijdelijke aanduiding voor tekst 3"/>
          <p:cNvSpPr>
            <a:spLocks noGrp="1"/>
          </p:cNvSpPr>
          <p:nvPr>
            <p:ph type="body" sz="quarter" idx="10"/>
          </p:nvPr>
        </p:nvSpPr>
        <p:spPr>
          <a:xfrm>
            <a:off x="426904" y="1071641"/>
            <a:ext cx="8290189" cy="3661269"/>
          </a:xfrm>
        </p:spPr>
        <p:txBody>
          <a:bodyPr/>
          <a:lstStyle/>
          <a:p>
            <a:r>
              <a:rPr lang="nl-NL" dirty="0"/>
              <a:t>Werkomschrijving: Opbouw werkomschrijving:</a:t>
            </a:r>
          </a:p>
          <a:p>
            <a:endParaRPr lang="nl-NL" dirty="0"/>
          </a:p>
          <a:p>
            <a:endParaRPr lang="nl-NL" dirty="0"/>
          </a:p>
          <a:p>
            <a:endParaRPr lang="nl-NL" dirty="0"/>
          </a:p>
          <a:p>
            <a:endParaRPr lang="nl-NL" dirty="0"/>
          </a:p>
        </p:txBody>
      </p:sp>
      <p:pic>
        <p:nvPicPr>
          <p:cNvPr id="7" name="Afbeelding 6"/>
          <p:cNvPicPr>
            <a:picLocks noChangeAspect="1"/>
          </p:cNvPicPr>
          <p:nvPr/>
        </p:nvPicPr>
        <p:blipFill>
          <a:blip r:embed="rId2"/>
          <a:stretch>
            <a:fillRect/>
          </a:stretch>
        </p:blipFill>
        <p:spPr>
          <a:xfrm>
            <a:off x="1878980" y="1456433"/>
            <a:ext cx="5635896" cy="2891683"/>
          </a:xfrm>
          <a:prstGeom prst="rect">
            <a:avLst/>
          </a:prstGeom>
        </p:spPr>
      </p:pic>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2656710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54</a:t>
            </a:fld>
            <a:endParaRPr lang="nl-NL" dirty="0"/>
          </a:p>
        </p:txBody>
      </p:sp>
      <p:sp>
        <p:nvSpPr>
          <p:cNvPr id="4" name="Tijdelijke aanduiding voor tekst 3"/>
          <p:cNvSpPr>
            <a:spLocks noGrp="1"/>
          </p:cNvSpPr>
          <p:nvPr>
            <p:ph type="body" sz="quarter" idx="10"/>
          </p:nvPr>
        </p:nvSpPr>
        <p:spPr>
          <a:xfrm>
            <a:off x="327600" y="935847"/>
            <a:ext cx="8478000" cy="3548283"/>
          </a:xfrm>
        </p:spPr>
        <p:txBody>
          <a:bodyPr/>
          <a:lstStyle/>
          <a:p>
            <a:r>
              <a:rPr lang="nl-NL" dirty="0"/>
              <a:t>Werkomschrijving: Werkzaamheden in hoofdlijnen:</a:t>
            </a:r>
          </a:p>
          <a:p>
            <a:endParaRPr lang="nl-NL" sz="1100" dirty="0">
              <a:solidFill>
                <a:srgbClr val="FF0000"/>
              </a:solidFill>
            </a:endParaRPr>
          </a:p>
          <a:p>
            <a:pPr lvl="0"/>
            <a:r>
              <a:rPr lang="nl-NL" sz="1400" b="1" u="sng" dirty="0"/>
              <a:t>Preventief onderhoud waarvan de werkzaamheden bestaan uit:</a:t>
            </a:r>
          </a:p>
          <a:p>
            <a:pPr lvl="0"/>
            <a:r>
              <a:rPr lang="nl-NL" sz="1400" dirty="0"/>
              <a:t>Periodieke onderhoudsactiviteiten</a:t>
            </a:r>
          </a:p>
          <a:p>
            <a:pPr lvl="1"/>
            <a:r>
              <a:rPr lang="nl-NL" sz="1400" dirty="0"/>
              <a:t>Noodstroominstallaties</a:t>
            </a:r>
          </a:p>
          <a:p>
            <a:pPr lvl="1"/>
            <a:r>
              <a:rPr lang="nl-NL" sz="1400" dirty="0"/>
              <a:t>-48V DC</a:t>
            </a:r>
          </a:p>
          <a:p>
            <a:pPr lvl="1"/>
            <a:r>
              <a:rPr lang="nl-NL" sz="1400" dirty="0"/>
              <a:t>Statische aardig en bliksembeveiliging</a:t>
            </a:r>
          </a:p>
          <a:p>
            <a:pPr lvl="1"/>
            <a:r>
              <a:rPr lang="nl-NL" sz="1400" dirty="0"/>
              <a:t>Elektrische installaties – laagspanning</a:t>
            </a:r>
          </a:p>
          <a:p>
            <a:pPr lvl="1"/>
            <a:r>
              <a:rPr lang="nl-NL" sz="1400" dirty="0"/>
              <a:t>Noodverlichtingsinstallaties</a:t>
            </a:r>
          </a:p>
          <a:p>
            <a:pPr lvl="1"/>
            <a:r>
              <a:rPr lang="nl-NL" sz="1400" dirty="0"/>
              <a:t>Meet en regel apparatuur</a:t>
            </a:r>
          </a:p>
          <a:p>
            <a:pPr lvl="1"/>
            <a:r>
              <a:rPr lang="nl-NL" sz="1400" dirty="0"/>
              <a:t>Brandmeldsystemen en detectie systemen</a:t>
            </a:r>
          </a:p>
          <a:p>
            <a:pPr lvl="1"/>
            <a:r>
              <a:rPr lang="nl-NL" sz="1400" dirty="0"/>
              <a:t>Brandwerende doorvoeringen</a:t>
            </a:r>
          </a:p>
          <a:p>
            <a:pPr lvl="1"/>
            <a:r>
              <a:rPr lang="nl-NL" sz="1400" dirty="0"/>
              <a:t>Klimaat installaties </a:t>
            </a:r>
          </a:p>
          <a:p>
            <a:pPr lvl="0"/>
            <a:r>
              <a:rPr lang="nl-NL" sz="1400" dirty="0"/>
              <a:t>Periodieke inspecties</a:t>
            </a:r>
          </a:p>
          <a:p>
            <a:pPr lvl="0"/>
            <a:r>
              <a:rPr lang="nl-NL" sz="1400" dirty="0"/>
              <a:t>Inventarisaties</a:t>
            </a:r>
          </a:p>
          <a:p>
            <a:r>
              <a:rPr lang="en-US" sz="1400" dirty="0"/>
              <a:t> </a:t>
            </a:r>
            <a:endParaRPr lang="nl-NL" sz="1400" dirty="0"/>
          </a:p>
          <a:p>
            <a:pPr lvl="0"/>
            <a:endParaRPr lang="nl-NL" sz="800" dirty="0"/>
          </a:p>
          <a:p>
            <a:endParaRPr lang="nl-NL" dirty="0"/>
          </a:p>
        </p:txBody>
      </p:sp>
      <p:sp>
        <p:nvSpPr>
          <p:cNvPr id="5"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4104743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55</a:t>
            </a:fld>
            <a:endParaRPr lang="nl-NL" dirty="0"/>
          </a:p>
        </p:txBody>
      </p:sp>
      <p:sp>
        <p:nvSpPr>
          <p:cNvPr id="4" name="Tijdelijke aanduiding voor tekst 3"/>
          <p:cNvSpPr>
            <a:spLocks noGrp="1"/>
          </p:cNvSpPr>
          <p:nvPr>
            <p:ph type="body" sz="quarter" idx="10"/>
          </p:nvPr>
        </p:nvSpPr>
        <p:spPr>
          <a:xfrm>
            <a:off x="333000" y="1050480"/>
            <a:ext cx="8478000" cy="3240000"/>
          </a:xfrm>
        </p:spPr>
        <p:txBody>
          <a:bodyPr/>
          <a:lstStyle/>
          <a:p>
            <a:pPr lvl="0"/>
            <a:r>
              <a:rPr lang="nl-NL" sz="1400" b="1" u="sng" dirty="0"/>
              <a:t>Correctief onderhoud waarvan de werkzaamheden bestaan uit:</a:t>
            </a:r>
          </a:p>
          <a:p>
            <a:pPr lvl="0"/>
            <a:r>
              <a:rPr lang="nl-NL" sz="1400" dirty="0"/>
              <a:t>Herstellen van manco’s (herstellen van tekortkomingen in de installaties voorkomend uit het onderhoud); en</a:t>
            </a:r>
          </a:p>
          <a:p>
            <a:pPr lvl="0"/>
            <a:r>
              <a:rPr lang="nl-NL" sz="1400" dirty="0"/>
              <a:t>Herstellen van storingen door een storingsdienst, welke 24/7 telefonisch bereikbaar is voor het melden en het verhelpen van storingen.</a:t>
            </a:r>
          </a:p>
          <a:p>
            <a:r>
              <a:rPr lang="nl-NL" sz="1400" dirty="0"/>
              <a:t> </a:t>
            </a:r>
          </a:p>
          <a:p>
            <a:pPr lvl="0"/>
            <a:r>
              <a:rPr lang="nl-NL" sz="1400" b="1" u="sng" dirty="0"/>
              <a:t>Projecten waarvan de werkzaamheden bestaan uit:</a:t>
            </a:r>
          </a:p>
          <a:p>
            <a:pPr lvl="0"/>
            <a:r>
              <a:rPr lang="nl-NL" sz="1400" dirty="0"/>
              <a:t>Commandantenvoorzieningen (</a:t>
            </a:r>
            <a:r>
              <a:rPr lang="nl-NL" sz="1400" dirty="0" err="1"/>
              <a:t>COVO’s</a:t>
            </a:r>
            <a:r>
              <a:rPr lang="nl-NL" sz="1400" dirty="0"/>
              <a:t>) (ter verbetering of wijziging of uitbreiding van beschreven installaties, op verzoek van de gebruiker);</a:t>
            </a:r>
          </a:p>
          <a:p>
            <a:pPr lvl="0"/>
            <a:r>
              <a:rPr lang="nl-NL" sz="1400" dirty="0"/>
              <a:t>Monodisciplinaire projecten (ter verbetering of wijziging of uitbreiding van de beschreven installaties); en</a:t>
            </a:r>
          </a:p>
          <a:p>
            <a:pPr lvl="0"/>
            <a:r>
              <a:rPr lang="nl-NL" sz="1400" dirty="0"/>
              <a:t>Vervangingen van de beschreven installaties.</a:t>
            </a:r>
          </a:p>
          <a:p>
            <a:r>
              <a:rPr lang="nl-NL" sz="1400" dirty="0"/>
              <a:t> </a:t>
            </a:r>
          </a:p>
          <a:p>
            <a:pPr lvl="0"/>
            <a:r>
              <a:rPr lang="nl-NL" sz="1400" b="1" u="sng" dirty="0"/>
              <a:t>Aanvullende werkzaamheden: </a:t>
            </a:r>
          </a:p>
          <a:p>
            <a:pPr lvl="0"/>
            <a:r>
              <a:rPr lang="nl-NL" sz="1400" dirty="0"/>
              <a:t>met als voorwaarden dat deze werkzaamheden een directe relatie hebben met de werkzaamheden zoals hierboven beschreven en beperkt van omvang zijn.</a:t>
            </a:r>
          </a:p>
          <a:p>
            <a:endParaRPr lang="nl-NL" dirty="0"/>
          </a:p>
        </p:txBody>
      </p:sp>
      <p:sp>
        <p:nvSpPr>
          <p:cNvPr id="5"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768173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56</a:t>
            </a:fld>
            <a:endParaRPr lang="nl-NL" dirty="0"/>
          </a:p>
        </p:txBody>
      </p:sp>
      <p:sp>
        <p:nvSpPr>
          <p:cNvPr id="4" name="Tijdelijke aanduiding voor tekst 3"/>
          <p:cNvSpPr>
            <a:spLocks noGrp="1"/>
          </p:cNvSpPr>
          <p:nvPr>
            <p:ph type="body" sz="quarter" idx="10"/>
          </p:nvPr>
        </p:nvSpPr>
        <p:spPr/>
        <p:txBody>
          <a:bodyPr/>
          <a:lstStyle/>
          <a:p>
            <a:r>
              <a:rPr lang="nl-NL" dirty="0"/>
              <a:t>Foto’s</a:t>
            </a:r>
          </a:p>
        </p:txBody>
      </p:sp>
      <p:pic>
        <p:nvPicPr>
          <p:cNvPr id="5" name="Afbeelding 4"/>
          <p:cNvPicPr>
            <a:picLocks noChangeAspect="1"/>
          </p:cNvPicPr>
          <p:nvPr/>
        </p:nvPicPr>
        <p:blipFill>
          <a:blip r:embed="rId2"/>
          <a:stretch>
            <a:fillRect/>
          </a:stretch>
        </p:blipFill>
        <p:spPr>
          <a:xfrm>
            <a:off x="2376000" y="1062315"/>
            <a:ext cx="6040800" cy="3502520"/>
          </a:xfrm>
          <a:prstGeom prst="rect">
            <a:avLst/>
          </a:prstGeom>
        </p:spPr>
      </p:pic>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647292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57</a:t>
            </a:fld>
            <a:endParaRPr lang="nl-NL" dirty="0"/>
          </a:p>
        </p:txBody>
      </p:sp>
      <p:sp>
        <p:nvSpPr>
          <p:cNvPr id="4" name="Tijdelijke aanduiding voor tekst 3"/>
          <p:cNvSpPr>
            <a:spLocks noGrp="1"/>
          </p:cNvSpPr>
          <p:nvPr>
            <p:ph type="body" sz="quarter" idx="10"/>
          </p:nvPr>
        </p:nvSpPr>
        <p:spPr/>
        <p:txBody>
          <a:bodyPr/>
          <a:lstStyle/>
          <a:p>
            <a:r>
              <a:rPr lang="nl-NL" dirty="0"/>
              <a:t>Installatie grenzen</a:t>
            </a:r>
          </a:p>
        </p:txBody>
      </p:sp>
      <p:pic>
        <p:nvPicPr>
          <p:cNvPr id="5" name="Afbeelding 4"/>
          <p:cNvPicPr>
            <a:picLocks noChangeAspect="1"/>
          </p:cNvPicPr>
          <p:nvPr/>
        </p:nvPicPr>
        <p:blipFill>
          <a:blip r:embed="rId2"/>
          <a:stretch>
            <a:fillRect/>
          </a:stretch>
        </p:blipFill>
        <p:spPr>
          <a:xfrm>
            <a:off x="3816000" y="983071"/>
            <a:ext cx="5065162" cy="3581729"/>
          </a:xfrm>
          <a:prstGeom prst="rect">
            <a:avLst/>
          </a:prstGeom>
        </p:spPr>
      </p:pic>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3365194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58</a:t>
            </a:fld>
            <a:endParaRPr lang="nl-NL" dirty="0"/>
          </a:p>
        </p:txBody>
      </p:sp>
      <p:sp>
        <p:nvSpPr>
          <p:cNvPr id="4" name="Tijdelijke aanduiding voor tekst 3"/>
          <p:cNvSpPr>
            <a:spLocks noGrp="1"/>
          </p:cNvSpPr>
          <p:nvPr>
            <p:ph type="body" sz="quarter" idx="10"/>
          </p:nvPr>
        </p:nvSpPr>
        <p:spPr>
          <a:xfrm>
            <a:off x="327600" y="1141920"/>
            <a:ext cx="2639887" cy="363323"/>
          </a:xfrm>
        </p:spPr>
        <p:txBody>
          <a:bodyPr/>
          <a:lstStyle/>
          <a:p>
            <a:r>
              <a:rPr lang="nl-NL" dirty="0"/>
              <a:t>Schema -48v installatie</a:t>
            </a:r>
          </a:p>
        </p:txBody>
      </p:sp>
      <p:pic>
        <p:nvPicPr>
          <p:cNvPr id="5" name="Afbeelding 4"/>
          <p:cNvPicPr>
            <a:picLocks noChangeAspect="1"/>
          </p:cNvPicPr>
          <p:nvPr/>
        </p:nvPicPr>
        <p:blipFill>
          <a:blip r:embed="rId3"/>
          <a:stretch>
            <a:fillRect/>
          </a:stretch>
        </p:blipFill>
        <p:spPr>
          <a:xfrm>
            <a:off x="3831841" y="987889"/>
            <a:ext cx="5204779" cy="3661483"/>
          </a:xfrm>
          <a:prstGeom prst="rect">
            <a:avLst/>
          </a:prstGeom>
        </p:spPr>
      </p:pic>
      <p:sp>
        <p:nvSpPr>
          <p:cNvPr id="6"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4925799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4C46BC63-D018-530C-F04C-0E8AB3B8C29E}"/>
              </a:ext>
            </a:extLst>
          </p:cNvPr>
          <p:cNvSpPr>
            <a:spLocks noGrp="1"/>
          </p:cNvSpPr>
          <p:nvPr>
            <p:ph type="sldNum" sz="quarter" idx="4"/>
          </p:nvPr>
        </p:nvSpPr>
        <p:spPr/>
        <p:txBody>
          <a:bodyPr/>
          <a:lstStyle/>
          <a:p>
            <a:fld id="{10A0A6AF-03C5-477E-939A-E28F7E7F05EA}" type="slidenum">
              <a:rPr lang="nl-NL" smtClean="0"/>
              <a:pPr/>
              <a:t>59</a:t>
            </a:fld>
            <a:endParaRPr lang="nl-NL" dirty="0"/>
          </a:p>
        </p:txBody>
      </p:sp>
      <p:pic>
        <p:nvPicPr>
          <p:cNvPr id="5" name="Afbeelding 4">
            <a:extLst>
              <a:ext uri="{FF2B5EF4-FFF2-40B4-BE49-F238E27FC236}">
                <a16:creationId xmlns:a16="http://schemas.microsoft.com/office/drawing/2014/main" id="{F747F2B2-A78F-49A7-0C36-6F9B9114EA73}"/>
              </a:ext>
            </a:extLst>
          </p:cNvPr>
          <p:cNvPicPr>
            <a:picLocks noChangeAspect="1"/>
          </p:cNvPicPr>
          <p:nvPr/>
        </p:nvPicPr>
        <p:blipFill>
          <a:blip r:embed="rId3"/>
          <a:stretch>
            <a:fillRect/>
          </a:stretch>
        </p:blipFill>
        <p:spPr>
          <a:xfrm>
            <a:off x="3910519" y="1106748"/>
            <a:ext cx="5009386" cy="3514882"/>
          </a:xfrm>
          <a:prstGeom prst="rect">
            <a:avLst/>
          </a:prstGeom>
        </p:spPr>
      </p:pic>
      <p:sp>
        <p:nvSpPr>
          <p:cNvPr id="7" name="Tijdelijke aanduiding voor tekst 6">
            <a:extLst>
              <a:ext uri="{FF2B5EF4-FFF2-40B4-BE49-F238E27FC236}">
                <a16:creationId xmlns:a16="http://schemas.microsoft.com/office/drawing/2014/main" id="{83B7BBDA-577C-B9BA-6102-BC4ECC4FA718}"/>
              </a:ext>
            </a:extLst>
          </p:cNvPr>
          <p:cNvSpPr>
            <a:spLocks noGrp="1"/>
          </p:cNvSpPr>
          <p:nvPr>
            <p:ph type="body" sz="quarter" idx="10"/>
          </p:nvPr>
        </p:nvSpPr>
        <p:spPr>
          <a:xfrm>
            <a:off x="327600" y="1106748"/>
            <a:ext cx="3446732" cy="3458052"/>
          </a:xfrm>
        </p:spPr>
        <p:txBody>
          <a:bodyPr/>
          <a:lstStyle/>
          <a:p>
            <a:r>
              <a:rPr lang="nl-NL" sz="1800" dirty="0">
                <a:ea typeface="Calibri" panose="020F0502020204030204" pitchFamily="34" charset="0"/>
                <a:cs typeface="Times New Roman" panose="02020603050405020304" pitchFamily="18" charset="0"/>
              </a:rPr>
              <a:t>D</a:t>
            </a:r>
            <a:r>
              <a:rPr lang="nl-NL" sz="1800" dirty="0">
                <a:effectLst/>
                <a:latin typeface="Verdana" panose="020B0604030504040204" pitchFamily="34" charset="0"/>
                <a:ea typeface="Calibri" panose="020F0502020204030204" pitchFamily="34" charset="0"/>
                <a:cs typeface="Times New Roman" panose="02020603050405020304" pitchFamily="18" charset="0"/>
              </a:rPr>
              <a:t>emarcatie van de NEN3140 inspectie.</a:t>
            </a:r>
          </a:p>
          <a:p>
            <a:endParaRPr lang="nl-NL" sz="1800" dirty="0">
              <a:cs typeface="Times New Roman" panose="02020603050405020304" pitchFamily="18" charset="0"/>
            </a:endParaRPr>
          </a:p>
          <a:p>
            <a:r>
              <a:rPr lang="nl-NL" sz="1800" dirty="0">
                <a:cs typeface="Times New Roman" panose="02020603050405020304" pitchFamily="18" charset="0"/>
              </a:rPr>
              <a:t>Zie paragraaf 4.5.5.1 van de werkomschrijving.</a:t>
            </a:r>
            <a:endParaRPr lang="nl-NL" dirty="0"/>
          </a:p>
        </p:txBody>
      </p:sp>
      <p:sp>
        <p:nvSpPr>
          <p:cNvPr id="4" name="Tijdelijke aanduiding voor voettekst 1">
            <a:extLst>
              <a:ext uri="{FF2B5EF4-FFF2-40B4-BE49-F238E27FC236}">
                <a16:creationId xmlns:a16="http://schemas.microsoft.com/office/drawing/2014/main" id="{3037C5AD-F2F8-CF21-9F23-018AEF0B1330}"/>
              </a:ext>
            </a:extLst>
          </p:cNvPr>
          <p:cNvSpPr>
            <a:spLocks noGrp="1"/>
          </p:cNvSpPr>
          <p:nvPr>
            <p:ph type="ftr" sz="quarter" idx="3"/>
          </p:nvPr>
        </p:nvSpPr>
        <p:spPr>
          <a:xfrm>
            <a:off x="5806440" y="4766400"/>
            <a:ext cx="3072764" cy="303330"/>
          </a:xfrm>
        </p:spPr>
        <p:txBody>
          <a:bodyPr/>
          <a:lstStyle/>
          <a:p>
            <a:pPr defTabSz="449263"/>
            <a:r>
              <a:rPr lang="nl-NL" dirty="0"/>
              <a:t>Informatiebijeenkomst ROK NWR</a:t>
            </a:r>
          </a:p>
          <a:p>
            <a:pPr defTabSz="449263"/>
            <a:endParaRPr lang="nl-NL" dirty="0"/>
          </a:p>
        </p:txBody>
      </p:sp>
    </p:spTree>
    <p:extLst>
      <p:ext uri="{BB962C8B-B14F-4D97-AF65-F5344CB8AC3E}">
        <p14:creationId xmlns:p14="http://schemas.microsoft.com/office/powerpoint/2010/main" val="3365252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4"/>
          <p:cNvSpPr>
            <a:spLocks noGrp="1"/>
          </p:cNvSpPr>
          <p:nvPr>
            <p:ph type="body" sz="quarter" idx="10"/>
          </p:nvPr>
        </p:nvSpPr>
        <p:spPr>
          <a:xfrm>
            <a:off x="4080294" y="981075"/>
            <a:ext cx="5050952" cy="3657600"/>
          </a:xfrm>
        </p:spPr>
        <p:txBody>
          <a:bodyPr/>
          <a:lstStyle/>
          <a:p>
            <a:endParaRPr lang="nl-NL" b="1" dirty="0"/>
          </a:p>
          <a:p>
            <a:pPr marL="180975"/>
            <a:r>
              <a:rPr lang="nl-NL" b="1" dirty="0"/>
              <a:t>Aanbestedingsproces Inschrijvingsfase</a:t>
            </a:r>
          </a:p>
          <a:p>
            <a:endParaRPr lang="nl-NL" dirty="0"/>
          </a:p>
          <a:p>
            <a:endParaRPr lang="nl-NL" dirty="0"/>
          </a:p>
          <a:p>
            <a:pPr marL="180975"/>
            <a:r>
              <a:rPr lang="nl-NL" dirty="0"/>
              <a:t>Bert Veen</a:t>
            </a:r>
          </a:p>
          <a:p>
            <a:pPr marL="180975"/>
            <a:endParaRPr lang="nl-NL" dirty="0"/>
          </a:p>
          <a:p>
            <a:pPr marL="180975"/>
            <a:endParaRPr lang="nl-NL" dirty="0"/>
          </a:p>
          <a:p>
            <a:pPr marL="180975"/>
            <a:r>
              <a:rPr lang="nl-NL" i="1" dirty="0"/>
              <a:t>Inkoopadviseur</a:t>
            </a:r>
          </a:p>
          <a:p>
            <a:pPr marL="180975"/>
            <a:endParaRPr lang="nl-NL" i="1" dirty="0"/>
          </a:p>
          <a:p>
            <a:pPr marL="180975"/>
            <a:endParaRPr lang="nl-NL" i="1" dirty="0"/>
          </a:p>
          <a:p>
            <a:pPr marL="180975"/>
            <a:endParaRPr lang="nl-NL" i="1" dirty="0"/>
          </a:p>
          <a:p>
            <a:pPr marL="180975"/>
            <a:endParaRPr lang="nl-NL" i="1" dirty="0"/>
          </a:p>
          <a:p>
            <a:pPr marL="180975"/>
            <a:endParaRPr lang="nl-NL" i="1" dirty="0"/>
          </a:p>
        </p:txBody>
      </p:sp>
      <p:pic>
        <p:nvPicPr>
          <p:cNvPr id="9" name="Afbeelding 8" descr="Aanbestedingswet.jpg"/>
          <p:cNvPicPr>
            <a:picLocks noChangeAspect="1"/>
          </p:cNvPicPr>
          <p:nvPr/>
        </p:nvPicPr>
        <p:blipFill>
          <a:blip r:embed="rId3"/>
          <a:stretch>
            <a:fillRect/>
          </a:stretch>
        </p:blipFill>
        <p:spPr>
          <a:xfrm>
            <a:off x="121317" y="981075"/>
            <a:ext cx="3722297" cy="3657600"/>
          </a:xfrm>
          <a:prstGeom prst="rect">
            <a:avLst/>
          </a:prstGeom>
        </p:spPr>
      </p:pic>
      <p:sp>
        <p:nvSpPr>
          <p:cNvPr id="2" name="Tijdelijke aanduiding voor voettekst 1"/>
          <p:cNvSpPr>
            <a:spLocks noGrp="1"/>
          </p:cNvSpPr>
          <p:nvPr>
            <p:ph type="ftr" sz="quarter" idx="3"/>
          </p:nvPr>
        </p:nvSpPr>
        <p:spPr>
          <a:xfrm>
            <a:off x="4275864" y="4766400"/>
            <a:ext cx="4554936" cy="312147"/>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6</a:t>
            </a:fld>
            <a:endParaRPr lang="nl-NL" dirty="0"/>
          </a:p>
        </p:txBody>
      </p:sp>
      <p:pic>
        <p:nvPicPr>
          <p:cNvPr id="6" name="Afbeelding 5" descr="RO_BZK_RVB_Logo_2_PowerPoint16I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7977840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10A0A6AF-03C5-477E-939A-E28F7E7F05EA}" type="slidenum">
              <a:rPr lang="nl-NL" smtClean="0"/>
              <a:pPr/>
              <a:t>60</a:t>
            </a:fld>
            <a:endParaRPr lang="nl-NL" dirty="0"/>
          </a:p>
        </p:txBody>
      </p:sp>
      <p:sp>
        <p:nvSpPr>
          <p:cNvPr id="7" name="Rectangle 2"/>
          <p:cNvSpPr>
            <a:spLocks noGrp="1" noChangeArrowheads="1"/>
          </p:cNvSpPr>
          <p:nvPr>
            <p:ph type="body" sz="quarter" idx="10"/>
          </p:nvPr>
        </p:nvSpPr>
        <p:spPr bwMode="auto">
          <a:xfrm>
            <a:off x="227345" y="1327339"/>
            <a:ext cx="4344653" cy="2949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5392" rIns="91440" bIns="0" numCol="1" anchor="ctr" anchorCtr="0" compatLnSpc="1">
            <a:prstTxWarp prst="textNoShape">
              <a:avLst/>
            </a:prstTxWarp>
            <a:spAutoFit/>
          </a:bodyPr>
          <a:lstStyle/>
          <a:p>
            <a:pPr marL="0" marR="0" lvl="1" indent="0" algn="l" defTabSz="914400" rtl="0" eaLnBrk="0" fontAlgn="base" latinLnBrk="0" hangingPunct="0">
              <a:lnSpc>
                <a:spcPct val="100000"/>
              </a:lnSpc>
              <a:spcBef>
                <a:spcPct val="0"/>
              </a:spcBef>
              <a:spcAft>
                <a:spcPct val="0"/>
              </a:spcAft>
              <a:buClrTx/>
              <a:buSzTx/>
              <a:buNone/>
              <a:tabLst/>
            </a:pPr>
            <a:r>
              <a:rPr kumimoji="0" lang="en-US" altLang="nl-NL" sz="1400" b="1" i="0" u="none" strike="noStrike" cap="none" normalizeH="0" baseline="0" dirty="0" err="1" bmk="_Toc97713154">
                <a:ln>
                  <a:noFill/>
                </a:ln>
                <a:solidFill>
                  <a:srgbClr val="000000"/>
                </a:solidFill>
                <a:effectLst/>
                <a:ea typeface="Times New Roman" panose="02020603050405020304" pitchFamily="18" charset="0"/>
                <a:cs typeface="Times New Roman" panose="02020603050405020304" pitchFamily="18" charset="0"/>
              </a:rPr>
              <a:t>Implementatie</a:t>
            </a:r>
            <a:endParaRPr kumimoji="0" lang="en-US" altLang="nl-NL" sz="1400" b="1" i="0" u="none" strike="noStrike" cap="none" normalizeH="0" baseline="0" dirty="0" bmk="_Toc97713154">
              <a:ln>
                <a:noFill/>
              </a:ln>
              <a:solidFill>
                <a:srgbClr val="000000"/>
              </a:solidFill>
              <a:effectLst/>
              <a:ea typeface="Times New Roman" panose="02020603050405020304" pitchFamily="18" charset="0"/>
              <a:cs typeface="Times New Roman" panose="02020603050405020304" pitchFamily="18" charset="0"/>
            </a:endParaRPr>
          </a:p>
          <a:p>
            <a:pPr marL="0" marR="0" lvl="1" indent="0" algn="l" defTabSz="914400" rtl="0" eaLnBrk="0" fontAlgn="base" latinLnBrk="0" hangingPunct="0">
              <a:lnSpc>
                <a:spcPct val="100000"/>
              </a:lnSpc>
              <a:spcBef>
                <a:spcPct val="0"/>
              </a:spcBef>
              <a:spcAft>
                <a:spcPct val="0"/>
              </a:spcAft>
              <a:buClrTx/>
              <a:buSzTx/>
              <a:buNone/>
              <a:tabLst/>
            </a:pPr>
            <a:endParaRPr lang="en-US" altLang="nl-NL" sz="1400" b="1" dirty="0" bmk="_Toc97713154">
              <a:solidFill>
                <a:srgbClr val="000000"/>
              </a:solidFill>
              <a:ea typeface="Times New Roman" panose="02020603050405020304" pitchFamily="18" charset="0"/>
              <a:cs typeface="Times New Roman" panose="02020603050405020304" pitchFamily="18" charset="0"/>
            </a:endParaRPr>
          </a:p>
          <a:p>
            <a:pPr marL="0" marR="0" lvl="1" indent="0" algn="l" defTabSz="914400" rtl="0" eaLnBrk="0" fontAlgn="base" latinLnBrk="0" hangingPunct="0">
              <a:lnSpc>
                <a:spcPct val="100000"/>
              </a:lnSpc>
              <a:spcBef>
                <a:spcPct val="0"/>
              </a:spcBef>
              <a:spcAft>
                <a:spcPct val="0"/>
              </a:spcAft>
              <a:buClrTx/>
              <a:buSzTx/>
              <a:buNone/>
              <a:tabLst/>
            </a:pPr>
            <a:r>
              <a:rPr kumimoji="0" lang="nl-NL" altLang="nl-NL" sz="900" b="0" i="0" u="none" strike="noStrike" cap="none" normalizeH="0" baseline="0" dirty="0">
                <a:ln>
                  <a:noFill/>
                </a:ln>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Voor de implementatie van deze overeenkomst is op hoofdlijnen een planning gemaakt. Voor de uitvoering van deze planning worden meerdere bijeenkomsten ingepland afhankelijk van het contract. </a:t>
            </a:r>
          </a:p>
          <a:p>
            <a:pPr marL="0" marR="0" lvl="1" indent="0" algn="l" defTabSz="914400" rtl="0" eaLnBrk="0" fontAlgn="base" latinLnBrk="0" hangingPunct="0">
              <a:lnSpc>
                <a:spcPct val="100000"/>
              </a:lnSpc>
              <a:spcBef>
                <a:spcPct val="0"/>
              </a:spcBef>
              <a:spcAft>
                <a:spcPct val="0"/>
              </a:spcAft>
              <a:buClrTx/>
              <a:buSzTx/>
              <a:buNone/>
              <a:tabLst/>
            </a:pPr>
            <a:endParaRPr kumimoji="0" lang="nl-NL" altLang="nl-NL"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400" b="1" i="0" u="none" strike="noStrike" cap="none" normalizeH="0" baseline="0" dirty="0">
                <a:ln>
                  <a:noFill/>
                </a:ln>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De uitvoering van de implementatie planning start na positief afgeronde ABDO-autorisatie van de opdrachtnemer. </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900" dirty="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dirty="0">
                <a:ln>
                  <a:noFill/>
                </a:ln>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Indien dit niet gereed is v</a:t>
            </a:r>
            <a:r>
              <a:rPr kumimoji="0" lang="nl-NL" altLang="nl-NL" sz="9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óó</a:t>
            </a:r>
            <a:r>
              <a:rPr kumimoji="0" lang="nl-NL" altLang="nl-NL" sz="900" b="0" i="0" u="none" strike="noStrike" cap="none" normalizeH="0" baseline="0" dirty="0">
                <a:ln>
                  <a:noFill/>
                </a:ln>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r 1 september 2023 dan schuift deze planning op met het aantal weken dat de screening is vertraagd.</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900" dirty="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900" b="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900" dirty="0">
                <a:cs typeface="Times New Roman" panose="02020603050405020304" pitchFamily="18" charset="0"/>
              </a:rPr>
              <a:t>Preventieve werkzaamheden starten pas na afronding implementatie van de overeenkomst. </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900" dirty="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900" b="1" dirty="0">
                <a:solidFill>
                  <a:srgbClr val="0070C0"/>
                </a:solidFill>
                <a:cs typeface="Times New Roman" panose="02020603050405020304" pitchFamily="18" charset="0"/>
              </a:rPr>
              <a:t>Na ABDO autorisatie start het oplossen van storingen 1-1-2024.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600" b="0" i="0" u="none" strike="noStrike" cap="none" normalizeH="0" baseline="0" dirty="0">
              <a:ln>
                <a:noFill/>
              </a:ln>
              <a:solidFill>
                <a:schemeClr val="tx1"/>
              </a:solidFill>
              <a:effectLst/>
            </a:endParaRPr>
          </a:p>
        </p:txBody>
      </p:sp>
      <p:sp>
        <p:nvSpPr>
          <p:cNvPr id="8"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pic>
        <p:nvPicPr>
          <p:cNvPr id="11" name="Afbeelding 10">
            <a:extLst>
              <a:ext uri="{FF2B5EF4-FFF2-40B4-BE49-F238E27FC236}">
                <a16:creationId xmlns:a16="http://schemas.microsoft.com/office/drawing/2014/main" id="{CE21EBEC-06F4-1F5E-9744-621E4BEA19C8}"/>
              </a:ext>
            </a:extLst>
          </p:cNvPr>
          <p:cNvPicPr>
            <a:picLocks noChangeAspect="1"/>
          </p:cNvPicPr>
          <p:nvPr/>
        </p:nvPicPr>
        <p:blipFill>
          <a:blip r:embed="rId2"/>
          <a:stretch>
            <a:fillRect/>
          </a:stretch>
        </p:blipFill>
        <p:spPr>
          <a:xfrm>
            <a:off x="4506705" y="1201795"/>
            <a:ext cx="4580652" cy="3146397"/>
          </a:xfrm>
          <a:prstGeom prst="rect">
            <a:avLst/>
          </a:prstGeom>
        </p:spPr>
      </p:pic>
    </p:spTree>
    <p:extLst>
      <p:ext uri="{BB962C8B-B14F-4D97-AF65-F5344CB8AC3E}">
        <p14:creationId xmlns:p14="http://schemas.microsoft.com/office/powerpoint/2010/main" val="20696362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638426" y="981076"/>
            <a:ext cx="3398110" cy="3634960"/>
          </a:xfrm>
          <a:prstGeom prst="rect">
            <a:avLst/>
          </a:prstGeom>
          <a:noFill/>
          <a:ln w="9525">
            <a:noFill/>
            <a:miter lim="800000"/>
            <a:headEnd/>
            <a:tailEnd/>
          </a:ln>
        </p:spPr>
      </p:pic>
      <p:sp>
        <p:nvSpPr>
          <p:cNvPr id="8" name="Tijdelijke aanduiding voor tekst 4"/>
          <p:cNvSpPr>
            <a:spLocks noGrp="1"/>
          </p:cNvSpPr>
          <p:nvPr>
            <p:ph type="body" sz="quarter" idx="10"/>
          </p:nvPr>
        </p:nvSpPr>
        <p:spPr>
          <a:xfrm>
            <a:off x="0" y="958436"/>
            <a:ext cx="4330645" cy="3657600"/>
          </a:xfrm>
        </p:spPr>
        <p:txBody>
          <a:bodyPr/>
          <a:lstStyle/>
          <a:p>
            <a:endParaRPr lang="nl-NL" b="1" dirty="0"/>
          </a:p>
          <a:p>
            <a:pPr marL="180975"/>
            <a:r>
              <a:rPr lang="nl-NL" b="1" dirty="0"/>
              <a:t>Vragen?</a:t>
            </a:r>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61</a:t>
            </a:fld>
            <a:endParaRPr lang="nl-NL" dirty="0"/>
          </a:p>
        </p:txBody>
      </p:sp>
      <p:pic>
        <p:nvPicPr>
          <p:cNvPr id="6" name="Afbeelding 5"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7"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20183914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4"/>
          <p:cNvSpPr>
            <a:spLocks noGrp="1"/>
          </p:cNvSpPr>
          <p:nvPr>
            <p:ph type="body" sz="quarter" idx="10"/>
          </p:nvPr>
        </p:nvSpPr>
        <p:spPr>
          <a:xfrm>
            <a:off x="-1" y="1151466"/>
            <a:ext cx="9293013" cy="3464569"/>
          </a:xfrm>
        </p:spPr>
        <p:txBody>
          <a:bodyPr/>
          <a:lstStyle/>
          <a:p>
            <a:endParaRPr lang="nl-NL" b="1" dirty="0"/>
          </a:p>
          <a:p>
            <a:pPr marL="180975"/>
            <a:r>
              <a:rPr lang="nl-NL" b="1" dirty="0"/>
              <a:t>Plenaire afsluiting</a:t>
            </a:r>
          </a:p>
          <a:p>
            <a:pPr marL="180975"/>
            <a:endParaRPr lang="nl-NL" i="1" dirty="0"/>
          </a:p>
          <a:p>
            <a:pPr marL="180975" algn="ctr"/>
            <a:endParaRPr lang="nl-NL" i="1" dirty="0"/>
          </a:p>
        </p:txBody>
      </p:sp>
      <p:sp>
        <p:nvSpPr>
          <p:cNvPr id="3" name="Rechthoek 2"/>
          <p:cNvSpPr/>
          <p:nvPr/>
        </p:nvSpPr>
        <p:spPr>
          <a:xfrm>
            <a:off x="406400" y="2074363"/>
            <a:ext cx="8525163" cy="233559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180975" algn="ctr"/>
            <a:r>
              <a:rPr lang="nl-NL" sz="2000" b="1" dirty="0"/>
              <a:t>Belangrijke data:</a:t>
            </a:r>
          </a:p>
          <a:p>
            <a:pPr marL="182563" algn="ctr"/>
            <a:endParaRPr lang="nl-NL" sz="1000" dirty="0"/>
          </a:p>
          <a:p>
            <a:pPr marL="182563"/>
            <a:r>
              <a:rPr lang="nl-NL" dirty="0"/>
              <a:t>	</a:t>
            </a:r>
            <a:r>
              <a:rPr lang="nl-NL" b="1" dirty="0">
                <a:solidFill>
                  <a:srgbClr val="FF0000"/>
                </a:solidFill>
              </a:rPr>
              <a:t>	</a:t>
            </a:r>
            <a:r>
              <a:rPr lang="nl-NL" b="1" dirty="0">
                <a:solidFill>
                  <a:schemeClr val="tx1"/>
                </a:solidFill>
              </a:rPr>
              <a:t>&lt;</a:t>
            </a:r>
            <a:r>
              <a:rPr lang="nl-NL" sz="2400" b="1" dirty="0">
                <a:solidFill>
                  <a:schemeClr val="tx1"/>
                </a:solidFill>
              </a:rPr>
              <a:t>    21 juli 2023			</a:t>
            </a:r>
            <a:r>
              <a:rPr lang="nl-NL" sz="2000" b="1" dirty="0">
                <a:solidFill>
                  <a:srgbClr val="FF0000"/>
                </a:solidFill>
              </a:rPr>
              <a:t>	</a:t>
            </a:r>
            <a:r>
              <a:rPr lang="nl-NL" sz="2000" b="1" dirty="0">
                <a:solidFill>
                  <a:schemeClr val="tx1"/>
                </a:solidFill>
              </a:rPr>
              <a:t>		</a:t>
            </a:r>
            <a:r>
              <a:rPr lang="nl-NL" sz="2000" dirty="0">
                <a:solidFill>
                  <a:schemeClr val="bg1"/>
                </a:solidFill>
              </a:rPr>
              <a:t>vragen indienen	</a:t>
            </a:r>
          </a:p>
          <a:p>
            <a:pPr marL="182563"/>
            <a:endParaRPr lang="nl-NL" sz="1000" dirty="0">
              <a:solidFill>
                <a:schemeClr val="tx1"/>
              </a:solidFill>
            </a:endParaRPr>
          </a:p>
          <a:p>
            <a:pPr marL="182563"/>
            <a:r>
              <a:rPr lang="nl-NL" dirty="0">
                <a:solidFill>
                  <a:schemeClr val="tx1"/>
                </a:solidFill>
              </a:rPr>
              <a:t>		</a:t>
            </a:r>
            <a:r>
              <a:rPr lang="nl-NL" b="1" dirty="0">
                <a:solidFill>
                  <a:schemeClr val="tx1"/>
                </a:solidFill>
              </a:rPr>
              <a:t>&lt;</a:t>
            </a:r>
            <a:r>
              <a:rPr lang="nl-NL" sz="2400" b="1" dirty="0">
                <a:solidFill>
                  <a:schemeClr val="tx1"/>
                </a:solidFill>
              </a:rPr>
              <a:t>    8 september 2023</a:t>
            </a:r>
            <a:r>
              <a:rPr lang="nl-NL" sz="2400" b="1" dirty="0">
                <a:solidFill>
                  <a:srgbClr val="FF0000"/>
                </a:solidFill>
              </a:rPr>
              <a:t>	 </a:t>
            </a:r>
            <a:r>
              <a:rPr lang="nl-NL" sz="2400" b="1" dirty="0"/>
              <a:t>	</a:t>
            </a:r>
            <a:r>
              <a:rPr lang="nl-NL" sz="2000" b="1" dirty="0"/>
              <a:t>			</a:t>
            </a:r>
            <a:r>
              <a:rPr lang="nl-NL" sz="2000" dirty="0"/>
              <a:t>inschrijving indienen</a:t>
            </a:r>
          </a:p>
          <a:p>
            <a:pPr marL="182563" algn="ctr"/>
            <a:endParaRPr lang="nl-NL" sz="1000" dirty="0"/>
          </a:p>
          <a:p>
            <a:pPr marL="182563" algn="ctr"/>
            <a:r>
              <a:rPr lang="nl-NL" sz="2000" dirty="0"/>
              <a:t>Bij vragen/problemen wacht niet te lang en vraag het via </a:t>
            </a:r>
            <a:r>
              <a:rPr lang="nl-NL" sz="2000" dirty="0" err="1"/>
              <a:t>TenderNed</a:t>
            </a:r>
            <a:r>
              <a:rPr lang="nl-NL" sz="2000" dirty="0"/>
              <a:t>!</a:t>
            </a:r>
            <a:endParaRPr lang="nl-NL" sz="2000" i="1" dirty="0"/>
          </a:p>
        </p:txBody>
      </p:sp>
      <p:sp>
        <p:nvSpPr>
          <p:cNvPr id="2" name="Tijdelijke aanduiding voor dianummer 1"/>
          <p:cNvSpPr>
            <a:spLocks noGrp="1"/>
          </p:cNvSpPr>
          <p:nvPr>
            <p:ph type="sldNum" sz="quarter" idx="4"/>
          </p:nvPr>
        </p:nvSpPr>
        <p:spPr/>
        <p:txBody>
          <a:bodyPr/>
          <a:lstStyle/>
          <a:p>
            <a:fld id="{10A0A6AF-03C5-477E-939A-E28F7E7F05EA}" type="slidenum">
              <a:rPr lang="nl-NL" smtClean="0"/>
              <a:pPr/>
              <a:t>62</a:t>
            </a:fld>
            <a:endParaRPr lang="nl-NL" dirty="0"/>
          </a:p>
        </p:txBody>
      </p:sp>
      <p:pic>
        <p:nvPicPr>
          <p:cNvPr id="7" name="Afbeelding 6"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9"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36638087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744567" y="981076"/>
            <a:ext cx="3398110" cy="3634960"/>
          </a:xfrm>
          <a:prstGeom prst="rect">
            <a:avLst/>
          </a:prstGeom>
          <a:noFill/>
          <a:ln w="9525">
            <a:noFill/>
            <a:miter lim="800000"/>
            <a:headEnd/>
            <a:tailEnd/>
          </a:ln>
        </p:spPr>
      </p:pic>
      <p:sp>
        <p:nvSpPr>
          <p:cNvPr id="8" name="Tijdelijke aanduiding voor tekst 4"/>
          <p:cNvSpPr>
            <a:spLocks noGrp="1"/>
          </p:cNvSpPr>
          <p:nvPr>
            <p:ph type="body" sz="quarter" idx="10"/>
          </p:nvPr>
        </p:nvSpPr>
        <p:spPr>
          <a:xfrm>
            <a:off x="0" y="958436"/>
            <a:ext cx="4330645" cy="3657600"/>
          </a:xfrm>
        </p:spPr>
        <p:txBody>
          <a:bodyPr/>
          <a:lstStyle/>
          <a:p>
            <a:endParaRPr lang="nl-NL" b="1" dirty="0"/>
          </a:p>
          <a:p>
            <a:pPr marL="180975"/>
            <a:r>
              <a:rPr lang="nl-NL" b="1" dirty="0"/>
              <a:t>Vragen?</a:t>
            </a:r>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63</a:t>
            </a:fld>
            <a:endParaRPr lang="nl-NL" dirty="0"/>
          </a:p>
        </p:txBody>
      </p:sp>
      <p:pic>
        <p:nvPicPr>
          <p:cNvPr id="6" name="Afbeelding 5" descr="RO_BZK_RVB_Logo_2_PowerPoint16I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
        <p:nvSpPr>
          <p:cNvPr id="4" name="Rechthoek 3"/>
          <p:cNvSpPr/>
          <p:nvPr/>
        </p:nvSpPr>
        <p:spPr>
          <a:xfrm>
            <a:off x="5570900" y="3978817"/>
            <a:ext cx="3251531" cy="369332"/>
          </a:xfrm>
          <a:prstGeom prst="rect">
            <a:avLst/>
          </a:prstGeom>
        </p:spPr>
        <p:txBody>
          <a:bodyPr wrap="none">
            <a:spAutoFit/>
          </a:bodyPr>
          <a:lstStyle/>
          <a:p>
            <a:pPr marL="180975" algn="ctr"/>
            <a:r>
              <a:rPr lang="nl-NL" i="1" dirty="0"/>
              <a:t>Dank voor jullie belangstelling!</a:t>
            </a:r>
          </a:p>
        </p:txBody>
      </p:sp>
      <p:sp>
        <p:nvSpPr>
          <p:cNvPr id="9" name="Tijdelijke aanduiding voor voettekst 1"/>
          <p:cNvSpPr>
            <a:spLocks noGrp="1"/>
          </p:cNvSpPr>
          <p:nvPr>
            <p:ph type="ftr" sz="quarter" idx="3"/>
          </p:nvPr>
        </p:nvSpPr>
        <p:spPr>
          <a:xfrm>
            <a:off x="5323115" y="4766400"/>
            <a:ext cx="3331872" cy="244800"/>
          </a:xfrm>
        </p:spPr>
        <p:txBody>
          <a:bodyPr/>
          <a:lstStyle/>
          <a:p>
            <a:pPr defTabSz="449263"/>
            <a:r>
              <a:rPr lang="nl-NL" dirty="0"/>
              <a:t>Informatiebijeenkomst ROK NWR</a:t>
            </a:r>
          </a:p>
          <a:p>
            <a:pPr defTabSz="449263"/>
            <a:endParaRPr lang="nl-NL" dirty="0"/>
          </a:p>
          <a:p>
            <a:pPr defTabSz="449263"/>
            <a:endParaRPr lang="nl-NL" dirty="0"/>
          </a:p>
        </p:txBody>
      </p:sp>
    </p:spTree>
    <p:extLst>
      <p:ext uri="{BB962C8B-B14F-4D97-AF65-F5344CB8AC3E}">
        <p14:creationId xmlns:p14="http://schemas.microsoft.com/office/powerpoint/2010/main" val="188158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4"/>
          <p:cNvSpPr>
            <a:spLocks noGrp="1"/>
          </p:cNvSpPr>
          <p:nvPr>
            <p:ph type="body" sz="quarter" idx="10"/>
          </p:nvPr>
        </p:nvSpPr>
        <p:spPr>
          <a:xfrm>
            <a:off x="-1" y="969973"/>
            <a:ext cx="9144001" cy="3659175"/>
          </a:xfrm>
        </p:spPr>
        <p:txBody>
          <a:bodyPr/>
          <a:lstStyle/>
          <a:p>
            <a:endParaRPr lang="nl-NL" b="1" dirty="0"/>
          </a:p>
          <a:p>
            <a:r>
              <a:rPr lang="nl-NL" b="1" dirty="0"/>
              <a:t>   Juridische context informatiebijeenkomst  </a:t>
            </a:r>
          </a:p>
          <a:p>
            <a:pPr>
              <a:tabLst>
                <a:tab pos="180975" algn="l"/>
              </a:tabLst>
            </a:pPr>
            <a:endParaRPr lang="nl-NL" b="1" dirty="0"/>
          </a:p>
          <a:p>
            <a:pPr marL="180975" indent="180975">
              <a:buFont typeface="Arial" pitchFamily="34" charset="0"/>
              <a:buChar char="•"/>
              <a:tabLst>
                <a:tab pos="180975" algn="l"/>
              </a:tabLst>
            </a:pPr>
            <a:r>
              <a:rPr lang="nl-NL" dirty="0"/>
              <a:t>Deze presentatie en verslag van deze bijeenkomst op </a:t>
            </a:r>
            <a:r>
              <a:rPr lang="nl-NL" dirty="0" err="1"/>
              <a:t>TenderNed</a:t>
            </a:r>
            <a:endParaRPr lang="nl-NL" dirty="0"/>
          </a:p>
          <a:p>
            <a:pPr marL="180975" indent="180975">
              <a:buFont typeface="Arial" pitchFamily="34" charset="0"/>
              <a:buChar char="•"/>
              <a:tabLst>
                <a:tab pos="180975" algn="l"/>
              </a:tabLst>
            </a:pPr>
            <a:endParaRPr lang="nl-NL" dirty="0"/>
          </a:p>
          <a:p>
            <a:pPr marL="180975" indent="180975">
              <a:buFont typeface="Arial" pitchFamily="34" charset="0"/>
              <a:buChar char="•"/>
              <a:tabLst>
                <a:tab pos="180975" algn="l"/>
              </a:tabLst>
            </a:pPr>
            <a:r>
              <a:rPr lang="nl-NL" dirty="0"/>
              <a:t>Vragen ter verduidelijking worden in concept beantwoord</a:t>
            </a:r>
          </a:p>
          <a:p>
            <a:pPr marL="180975" indent="180975">
              <a:buFont typeface="Arial" pitchFamily="34" charset="0"/>
              <a:buChar char="•"/>
              <a:tabLst>
                <a:tab pos="180975" algn="l"/>
              </a:tabLst>
            </a:pPr>
            <a:endParaRPr lang="nl-NL" dirty="0"/>
          </a:p>
          <a:p>
            <a:pPr marL="180975" indent="180975">
              <a:buFont typeface="Arial" pitchFamily="34" charset="0"/>
              <a:buChar char="•"/>
              <a:tabLst>
                <a:tab pos="180975" algn="l"/>
              </a:tabLst>
            </a:pPr>
            <a:r>
              <a:rPr lang="nl-NL" dirty="0"/>
              <a:t>Noteer uw inhoudelijke vragen en stel ze schriftelijk via TenderNed</a:t>
            </a:r>
          </a:p>
          <a:p>
            <a:pPr marL="180975" indent="180975">
              <a:buFont typeface="Arial" pitchFamily="34" charset="0"/>
              <a:buChar char="•"/>
              <a:tabLst>
                <a:tab pos="180975" algn="l"/>
              </a:tabLst>
            </a:pPr>
            <a:endParaRPr lang="nl-NL" dirty="0"/>
          </a:p>
          <a:p>
            <a:pPr marL="180975" indent="180975">
              <a:buFont typeface="Arial" pitchFamily="34" charset="0"/>
              <a:buChar char="•"/>
              <a:tabLst>
                <a:tab pos="180975" algn="l"/>
              </a:tabLst>
            </a:pPr>
            <a:r>
              <a:rPr lang="nl-NL" dirty="0"/>
              <a:t>Leidend blijft hetgeen dat in de aanbestedingsdocumenten staat, inclusief de Nota’s   	van Inlichtingen</a:t>
            </a:r>
          </a:p>
          <a:p>
            <a:pPr marL="180975" indent="180975">
              <a:tabLst>
                <a:tab pos="180975" algn="l"/>
              </a:tabLst>
            </a:pPr>
            <a:endParaRPr lang="nl-NL" dirty="0"/>
          </a:p>
          <a:p>
            <a:pPr marL="180975"/>
            <a:endParaRPr lang="nl-NL" dirty="0"/>
          </a:p>
          <a:p>
            <a:pPr marL="180975"/>
            <a:r>
              <a:rPr lang="nl-NL" dirty="0"/>
              <a:t> </a:t>
            </a:r>
          </a:p>
          <a:p>
            <a:pPr>
              <a:tabLst>
                <a:tab pos="180975" algn="l"/>
              </a:tabLst>
            </a:pPr>
            <a:endParaRPr lang="nl-NL" b="1" dirty="0"/>
          </a:p>
          <a:p>
            <a:pPr>
              <a:tabLst>
                <a:tab pos="361950" algn="l"/>
              </a:tabLst>
            </a:pPr>
            <a:endParaRPr lang="nl-NL" dirty="0"/>
          </a:p>
        </p:txBody>
      </p:sp>
      <p:sp>
        <p:nvSpPr>
          <p:cNvPr id="2" name="Tijdelijke aanduiding voor voettekst 1"/>
          <p:cNvSpPr>
            <a:spLocks noGrp="1"/>
          </p:cNvSpPr>
          <p:nvPr>
            <p:ph type="ftr" sz="quarter" idx="3"/>
          </p:nvPr>
        </p:nvSpPr>
        <p:spPr>
          <a:xfrm>
            <a:off x="4572000" y="4767263"/>
            <a:ext cx="4384964" cy="244800"/>
          </a:xfrm>
        </p:spPr>
        <p:txBody>
          <a:bodyPr/>
          <a:lstStyle/>
          <a:p>
            <a:r>
              <a:rPr lang="nl-NL" dirty="0"/>
              <a:t>Informatiebijeenkomst ROK NWR</a:t>
            </a:r>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7</a:t>
            </a:fld>
            <a:endParaRPr lang="nl-NL" dirty="0"/>
          </a:p>
        </p:txBody>
      </p:sp>
      <p:pic>
        <p:nvPicPr>
          <p:cNvPr id="5" name="Afbeelding 4"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2787629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4"/>
          <p:cNvSpPr>
            <a:spLocks noGrp="1"/>
          </p:cNvSpPr>
          <p:nvPr>
            <p:ph type="body" sz="quarter" idx="10"/>
          </p:nvPr>
        </p:nvSpPr>
        <p:spPr>
          <a:xfrm>
            <a:off x="-1" y="969973"/>
            <a:ext cx="9144001" cy="3659175"/>
          </a:xfrm>
        </p:spPr>
        <p:txBody>
          <a:bodyPr/>
          <a:lstStyle/>
          <a:p>
            <a:endParaRPr lang="nl-NL" b="1" dirty="0"/>
          </a:p>
          <a:p>
            <a:pPr>
              <a:tabLst>
                <a:tab pos="180975" algn="l"/>
              </a:tabLst>
            </a:pPr>
            <a:r>
              <a:rPr lang="nl-NL" b="1" dirty="0"/>
              <a:t>	Agenda</a:t>
            </a:r>
          </a:p>
          <a:p>
            <a:pPr marL="180975">
              <a:tabLst>
                <a:tab pos="180975" algn="l"/>
              </a:tabLst>
            </a:pPr>
            <a:endParaRPr lang="nl-NL" dirty="0"/>
          </a:p>
          <a:p>
            <a:pPr marL="180975" indent="180975">
              <a:buFont typeface="Arial" pitchFamily="34" charset="0"/>
              <a:buChar char="•"/>
              <a:tabLst>
                <a:tab pos="180975" algn="l"/>
              </a:tabLst>
            </a:pPr>
            <a:r>
              <a:rPr lang="nl-NL" dirty="0"/>
              <a:t>Fases aanbestedingsproces</a:t>
            </a:r>
          </a:p>
          <a:p>
            <a:pPr marL="180975" indent="180975">
              <a:buFont typeface="Arial" pitchFamily="34" charset="0"/>
              <a:buChar char="•"/>
              <a:tabLst>
                <a:tab pos="180975" algn="l"/>
              </a:tabLst>
            </a:pPr>
            <a:endParaRPr lang="en-US" dirty="0"/>
          </a:p>
          <a:p>
            <a:pPr marL="180975" indent="180975">
              <a:buFont typeface="Arial" pitchFamily="34" charset="0"/>
              <a:buChar char="•"/>
              <a:tabLst>
                <a:tab pos="180975" algn="l"/>
              </a:tabLst>
            </a:pPr>
            <a:r>
              <a:rPr lang="nl-NL" dirty="0"/>
              <a:t>Aandachtspunten verschillende fases</a:t>
            </a:r>
          </a:p>
          <a:p>
            <a:pPr marL="180975" indent="180975">
              <a:buFont typeface="Arial" pitchFamily="34" charset="0"/>
              <a:buChar char="•"/>
              <a:tabLst>
                <a:tab pos="180975" algn="l"/>
              </a:tabLst>
            </a:pPr>
            <a:endParaRPr lang="nl-NL" dirty="0"/>
          </a:p>
          <a:p>
            <a:pPr marL="180975" indent="180975">
              <a:buFont typeface="Arial" pitchFamily="34" charset="0"/>
              <a:buChar char="•"/>
              <a:tabLst>
                <a:tab pos="180975" algn="l"/>
              </a:tabLst>
            </a:pPr>
            <a:r>
              <a:rPr lang="nl-NL" dirty="0"/>
              <a:t>Vragen</a:t>
            </a:r>
          </a:p>
          <a:p>
            <a:pPr marL="180975" indent="180975">
              <a:tabLst>
                <a:tab pos="180975" algn="l"/>
              </a:tabLst>
            </a:pPr>
            <a:endParaRPr lang="nl-NL" dirty="0"/>
          </a:p>
          <a:p>
            <a:pPr marL="180975"/>
            <a:endParaRPr lang="nl-NL" dirty="0"/>
          </a:p>
          <a:p>
            <a:pPr marL="180975"/>
            <a:r>
              <a:rPr lang="nl-NL" dirty="0"/>
              <a:t> </a:t>
            </a:r>
          </a:p>
          <a:p>
            <a:pPr>
              <a:tabLst>
                <a:tab pos="180975" algn="l"/>
              </a:tabLst>
            </a:pPr>
            <a:endParaRPr lang="nl-NL" b="1" dirty="0"/>
          </a:p>
          <a:p>
            <a:pPr>
              <a:tabLst>
                <a:tab pos="361950" algn="l"/>
              </a:tabLst>
            </a:pPr>
            <a:endParaRPr lang="nl-NL" dirty="0"/>
          </a:p>
        </p:txBody>
      </p:sp>
      <p:sp>
        <p:nvSpPr>
          <p:cNvPr id="2" name="Tijdelijke aanduiding voor voettekst 1"/>
          <p:cNvSpPr>
            <a:spLocks noGrp="1"/>
          </p:cNvSpPr>
          <p:nvPr>
            <p:ph type="ftr" sz="quarter" idx="3"/>
          </p:nvPr>
        </p:nvSpPr>
        <p:spPr>
          <a:xfrm>
            <a:off x="4572000" y="4767263"/>
            <a:ext cx="4384964" cy="244800"/>
          </a:xfrm>
        </p:spPr>
        <p:txBody>
          <a:bodyPr/>
          <a:lstStyle/>
          <a:p>
            <a:r>
              <a:rPr lang="nl-NL" dirty="0"/>
              <a:t>Informatiebijeenkomst ROK NWR</a:t>
            </a:r>
          </a:p>
          <a:p>
            <a:endParaRPr lang="nl-NL" dirty="0"/>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8</a:t>
            </a:fld>
            <a:endParaRPr lang="nl-NL" dirty="0"/>
          </a:p>
        </p:txBody>
      </p:sp>
      <p:pic>
        <p:nvPicPr>
          <p:cNvPr id="5" name="Afbeelding 4" descr="RO_BZK_RVB_Logo_2_PowerPoint16I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649470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142875" y="948699"/>
          <a:ext cx="8886825" cy="36162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jdelijke aanduiding voor tekst 4"/>
          <p:cNvSpPr txBox="1">
            <a:spLocks/>
          </p:cNvSpPr>
          <p:nvPr/>
        </p:nvSpPr>
        <p:spPr>
          <a:xfrm>
            <a:off x="581024" y="948699"/>
            <a:ext cx="8224575" cy="380343"/>
          </a:xfrm>
          <a:prstGeom prst="rect">
            <a:avLst/>
          </a:prstGeom>
        </p:spPr>
        <p:txBody>
          <a:bodyPr vert="horz" lIns="91440" tIns="45720" rIns="91440" bIns="45720" rtlCol="0">
            <a:noAutofit/>
          </a:bodyPr>
          <a:lstStyle>
            <a:lvl1pPr marL="0" marR="0" indent="0" algn="l" defTabSz="457200" rtl="0" eaLnBrk="1" fontAlgn="auto" latinLnBrk="0" hangingPunct="1">
              <a:lnSpc>
                <a:spcPct val="100000"/>
              </a:lnSpc>
              <a:spcBef>
                <a:spcPts val="0"/>
              </a:spcBef>
              <a:spcAft>
                <a:spcPts val="0"/>
              </a:spcAft>
              <a:buClrTx/>
              <a:buSzTx/>
              <a:buFont typeface="Arial"/>
              <a:buNone/>
              <a:tabLst/>
              <a:defRPr sz="16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b="1" dirty="0"/>
          </a:p>
          <a:p>
            <a:r>
              <a:rPr lang="nl-NL" b="1" dirty="0"/>
              <a:t>Fases aanbestedingsproces</a:t>
            </a:r>
          </a:p>
          <a:p>
            <a:r>
              <a:rPr lang="nl-NL" dirty="0"/>
              <a:t> </a:t>
            </a:r>
            <a:endParaRPr lang="nl-NL" sz="2400" dirty="0"/>
          </a:p>
        </p:txBody>
      </p:sp>
      <p:sp>
        <p:nvSpPr>
          <p:cNvPr id="20" name="Rechthoek 19"/>
          <p:cNvSpPr/>
          <p:nvPr/>
        </p:nvSpPr>
        <p:spPr>
          <a:xfrm>
            <a:off x="457199" y="1500492"/>
            <a:ext cx="8348401" cy="830997"/>
          </a:xfrm>
          <a:prstGeom prst="rect">
            <a:avLst/>
          </a:prstGeom>
        </p:spPr>
        <p:txBody>
          <a:bodyPr wrap="square">
            <a:spAutoFit/>
          </a:bodyPr>
          <a:lstStyle/>
          <a:p>
            <a:endParaRPr lang="nl-NL" sz="1600" dirty="0">
              <a:latin typeface="Verdana" pitchFamily="34" charset="0"/>
            </a:endParaRPr>
          </a:p>
          <a:p>
            <a:pPr>
              <a:buFont typeface="Wingdings"/>
              <a:buChar char="à"/>
            </a:pPr>
            <a:endParaRPr lang="nl-NL" sz="1600" dirty="0">
              <a:latin typeface="Verdana" pitchFamily="34" charset="0"/>
              <a:sym typeface="Wingdings" pitchFamily="2" charset="2"/>
            </a:endParaRPr>
          </a:p>
          <a:p>
            <a:endParaRPr lang="nl-NL" sz="1600" dirty="0"/>
          </a:p>
        </p:txBody>
      </p:sp>
      <p:sp>
        <p:nvSpPr>
          <p:cNvPr id="2" name="Tijdelijke aanduiding voor voettekst 1"/>
          <p:cNvSpPr>
            <a:spLocks noGrp="1"/>
          </p:cNvSpPr>
          <p:nvPr>
            <p:ph type="ftr" sz="quarter" idx="3"/>
          </p:nvPr>
        </p:nvSpPr>
        <p:spPr>
          <a:xfrm>
            <a:off x="4623312" y="4767263"/>
            <a:ext cx="4406388" cy="244800"/>
          </a:xfrm>
        </p:spPr>
        <p:txBody>
          <a:bodyPr/>
          <a:lstStyle/>
          <a:p>
            <a:r>
              <a:rPr lang="nl-NL" dirty="0"/>
              <a:t>Informatiebijeenkomst ROK NWR</a:t>
            </a:r>
          </a:p>
          <a:p>
            <a:endParaRPr lang="nl-NL" dirty="0"/>
          </a:p>
          <a:p>
            <a:endParaRPr lang="nl-NL" dirty="0"/>
          </a:p>
        </p:txBody>
      </p:sp>
      <p:sp>
        <p:nvSpPr>
          <p:cNvPr id="3" name="Tijdelijke aanduiding voor dianummer 2"/>
          <p:cNvSpPr>
            <a:spLocks noGrp="1"/>
          </p:cNvSpPr>
          <p:nvPr>
            <p:ph type="sldNum" sz="quarter" idx="4"/>
          </p:nvPr>
        </p:nvSpPr>
        <p:spPr/>
        <p:txBody>
          <a:bodyPr/>
          <a:lstStyle/>
          <a:p>
            <a:fld id="{10A0A6AF-03C5-477E-939A-E28F7E7F05EA}" type="slidenum">
              <a:rPr lang="nl-NL" smtClean="0"/>
              <a:pPr/>
              <a:t>9</a:t>
            </a:fld>
            <a:endParaRPr lang="nl-NL" dirty="0"/>
          </a:p>
        </p:txBody>
      </p:sp>
      <p:pic>
        <p:nvPicPr>
          <p:cNvPr id="8" name="Afbeelding 7" descr="RO_BZK_RVB_Logo_2_PowerPoint16I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7877" y="0"/>
            <a:ext cx="4935541" cy="1227667"/>
          </a:xfrm>
          <a:prstGeom prst="rect">
            <a:avLst/>
          </a:prstGeom>
        </p:spPr>
      </p:pic>
    </p:spTree>
    <p:extLst>
      <p:ext uri="{BB962C8B-B14F-4D97-AF65-F5344CB8AC3E}">
        <p14:creationId xmlns:p14="http://schemas.microsoft.com/office/powerpoint/2010/main" val="1026424859"/>
      </p:ext>
    </p:extLst>
  </p:cSld>
  <p:clrMapOvr>
    <a:masterClrMapping/>
  </p:clrMapOvr>
</p:sld>
</file>

<file path=ppt/theme/theme1.xml><?xml version="1.0" encoding="utf-8"?>
<a:theme xmlns:a="http://schemas.openxmlformats.org/drawingml/2006/main" name="POTX-Presentatie Corporate Communicati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tandaardontwerp">
  <a:themeElements>
    <a:clrScheme name="Grijswaarden">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tandaardontwerp">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4AAA4978B93534CACCB96385D480E09" ma:contentTypeVersion="0" ma:contentTypeDescription="Een nieuw document maken." ma:contentTypeScope="" ma:versionID="20d1d4ebbcd74ecde50bd6b4e1172d36">
  <xsd:schema xmlns:xsd="http://www.w3.org/2001/XMLSchema" xmlns:xs="http://www.w3.org/2001/XMLSchema" xmlns:p="http://schemas.microsoft.com/office/2006/metadata/properties" targetNamespace="http://schemas.microsoft.com/office/2006/metadata/properties" ma:root="true" ma:fieldsID="1978a156f712f99d6452530788f7ff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E7952D-6A5C-49F1-82AC-CCFC15A3D9D5}">
  <ds:schemaRefs>
    <ds:schemaRef ds:uri="http://schemas.microsoft.com/sharepoint/v3/contenttype/forms"/>
  </ds:schemaRefs>
</ds:datastoreItem>
</file>

<file path=customXml/itemProps2.xml><?xml version="1.0" encoding="utf-8"?>
<ds:datastoreItem xmlns:ds="http://schemas.openxmlformats.org/officeDocument/2006/customXml" ds:itemID="{38D83840-1E59-497B-8EDC-3FA65D95FCDF}">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2847F511-9547-43C9-9E91-AF2FE2E670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POTX-Presentatie Corporate Communicatie</Template>
  <TotalTime>0</TotalTime>
  <Words>3830</Words>
  <Application>Microsoft Office PowerPoint</Application>
  <PresentationFormat>Diavoorstelling (16:9)</PresentationFormat>
  <Paragraphs>780</Paragraphs>
  <Slides>63</Slides>
  <Notes>39</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63</vt:i4>
      </vt:variant>
    </vt:vector>
  </HeadingPairs>
  <TitlesOfParts>
    <vt:vector size="71" baseType="lpstr">
      <vt:lpstr>Arial</vt:lpstr>
      <vt:lpstr>Calibri</vt:lpstr>
      <vt:lpstr>Courier New</vt:lpstr>
      <vt:lpstr>Symbol</vt:lpstr>
      <vt:lpstr>Verdana</vt:lpstr>
      <vt:lpstr>Wingdings</vt:lpstr>
      <vt:lpstr>POTX-Presentatie Corporate Communicatie</vt:lpstr>
      <vt:lpstr>Standaardontwerp</vt:lpstr>
      <vt:lpstr>PowerPoint-presentatie</vt:lpstr>
      <vt:lpstr>PowerPoint-presentatie</vt:lpstr>
      <vt:lpstr>PowerPoint-presentatie</vt:lpstr>
      <vt:lpstr>Aanbesteding 2022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ABDO 2019 In de nieuwe Algemene Beveiligingseisen Defensieopdrachten 2019 (ABDO 2019) zijn de beveiligingseisen aangepast aan de huidige dreigingen. </vt:lpstr>
      <vt:lpstr>MIVD</vt:lpstr>
      <vt:lpstr>PowerPoint-presentatie</vt:lpstr>
      <vt:lpstr>PowerPoint-presentatie</vt:lpstr>
      <vt:lpstr>MIVD-screening  </vt:lpstr>
      <vt:lpstr>Aanvraag screening bedrijf</vt:lpstr>
      <vt:lpstr>Toegangsregeling Defensie Objecten</vt:lpstr>
      <vt:lpstr>Altijd VOG! </vt:lpstr>
      <vt:lpstr>Defensie Pas</vt:lpstr>
      <vt:lpstr>Team Locatiebeheer DMO </vt:lpstr>
      <vt:lpstr>Team Locatiebeheer DMO</vt:lpstr>
      <vt:lpstr>Bezoekers aanmelden</vt:lpstr>
      <vt:lpstr>Aanmeld formulier Bijlage R.09.7</vt:lpstr>
      <vt:lpstr>PowerPoint-presentatie</vt:lpstr>
      <vt:lpstr>Terug koppeling aanmelding:</vt:lpstr>
      <vt:lpstr>PowerPoint-presentatie</vt:lpstr>
      <vt:lpstr>Aanpassingen t.o.v. overeenkomst 2022</vt:lpstr>
      <vt:lpstr>Scope werkzaamheden</vt:lpstr>
      <vt:lpstr>Technische en administratieve werklast </vt:lpstr>
      <vt:lpstr>PowerPoint-presentatie</vt:lpstr>
      <vt:lpstr>PowerPoint-presentatie</vt:lpstr>
      <vt:lpstr>PowerPoint-presentatie</vt:lpstr>
      <vt:lpstr>Opbouw prijzenboek</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2017-05-22T13:06:44Z</dcterms:created>
  <dcterms:modified xsi:type="dcterms:W3CDTF">2023-07-03T09:00:40Z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0x01010014AAA4978B93534CACCB96385D480E09</vt:lpwstr>
  </property>
</Properties>
</file>