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285" r:id="rId30"/>
    <p:sldId id="286" r:id="rId31"/>
    <p:sldId id="287" r:id="rId3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22"/>
    <p:restoredTop sz="94696"/>
  </p:normalViewPr>
  <p:slideViewPr>
    <p:cSldViewPr snapToGrid="0">
      <p:cViewPr varScale="1">
        <p:scale>
          <a:sx n="55" d="100"/>
          <a:sy n="55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4" name="Slide 001 - Strategie Waterschap De Dommel -Van Waarde.jpg" descr="Slide 001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B1ACF5-A8B5-9091-4939-E22D907FE8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6241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0821F9-F3DB-EEF4-B2A8-03530B4ADA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558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1ED743-F3DF-44B1-043D-7FCEB57D85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7051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EA1050-BE44-0FAF-DA87-63BF923548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1377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2A6A04-6DB1-E5A1-05FF-25B691A93E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983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6DC90-5430-85EF-CCB1-08E1CF688D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4962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658A36-95B5-76C8-E683-3E34B39555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993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DF65BB-DDED-2335-9C1A-A253C86293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1126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0DC38A-2A70-CB6E-AC77-7253953216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7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7230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7519A-256D-2F37-49F0-1D412674AE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90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Slide 002 - Strategie Waterschap De Dommel -Van Waarde.jpg" descr="Slide 002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8E43AE-3BB1-13F9-C5C2-988B68C7E1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5539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DB33A-E487-47FE-740D-3EB17B4E82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6846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1A8A4B-B4DD-5661-8671-3DFBAB26E1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3679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2084FD-A3ED-6405-F891-9DC01D49B7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7645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A58049-89EC-B6EF-27AD-E98EE3E0B6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1256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96B2D4-EA8A-A1A7-7E87-3840A8A91D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6259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03F18E-CEFA-A8C4-14B3-1CA7781024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0678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74C8CD-16F0-842F-44BA-2E17E05B0C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1945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F8C8D4-64BC-6E4C-E2A3-D6197520B7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9296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1164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roject vak - Strategie Waterschap De Dommel -Van Waarde.png" descr="Project vak - Strategie Waterschap De Dommel -Van Waar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016" y="3259259"/>
            <a:ext cx="7150101" cy="5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4C35CE-C49C-6EFD-0DAA-37ADD28A17B1}"/>
              </a:ext>
            </a:extLst>
          </p:cNvPr>
          <p:cNvSpPr txBox="1"/>
          <p:nvPr/>
        </p:nvSpPr>
        <p:spPr>
          <a:xfrm>
            <a:off x="4012266" y="5008102"/>
            <a:ext cx="6025352" cy="29972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rPr>
              <a:t>P</a:t>
            </a:r>
            <a:r>
              <a:rPr kumimoji="0" lang="en-NL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rPr>
              <a:t>roject: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NL" sz="2800" dirty="0">
                <a:latin typeface="SF Toontime" panose="02000506000000020004" pitchFamily="2" charset="77"/>
              </a:rPr>
              <a:t>S</a:t>
            </a:r>
            <a:r>
              <a:rPr lang="en-GB" sz="2800" dirty="0">
                <a:latin typeface="SF Toontime" panose="02000506000000020004" pitchFamily="2" charset="77"/>
              </a:rPr>
              <a:t>l</a:t>
            </a:r>
            <a:r>
              <a:rPr lang="en-NL" sz="2800" dirty="0">
                <a:latin typeface="SF Toontime" panose="02000506000000020004" pitchFamily="2" charset="77"/>
              </a:rPr>
              <a:t>ibverwerking </a:t>
            </a:r>
            <a:r>
              <a:rPr kumimoji="0" lang="en-NL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rPr>
              <a:t>Mierlo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NL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Toontime" panose="02000506000000020004" pitchFamily="2" charset="77"/>
              <a:sym typeface="Helvetica Neue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59FE50-61D2-2050-2BA8-282F245B502F}"/>
              </a:ext>
            </a:extLst>
          </p:cNvPr>
          <p:cNvGrpSpPr/>
          <p:nvPr/>
        </p:nvGrpSpPr>
        <p:grpSpPr>
          <a:xfrm>
            <a:off x="12039829" y="2787922"/>
            <a:ext cx="9283701" cy="6273801"/>
            <a:chOff x="12039829" y="2787922"/>
            <a:chExt cx="9283701" cy="6273801"/>
          </a:xfrm>
        </p:grpSpPr>
        <p:pic>
          <p:nvPicPr>
            <p:cNvPr id="317" name="Tribune Project vak - Strategie Waterschap De Dommel -Van Waarde.png" descr="Tribune Project vak - Strategie Waterschap De Dommel -Van Waard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39829" y="2787922"/>
              <a:ext cx="9283701" cy="62738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49AA42-0855-1ADC-16B9-02166B278E45}"/>
                </a:ext>
              </a:extLst>
            </p:cNvPr>
            <p:cNvSpPr txBox="1"/>
            <p:nvPr/>
          </p:nvSpPr>
          <p:spPr>
            <a:xfrm>
              <a:off x="12775383" y="4426206"/>
              <a:ext cx="6025352" cy="29972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Tribune P</a:t>
              </a:r>
              <a:r>
                <a:rPr kumimoji="0" lang="en-NL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roject:</a:t>
              </a:r>
            </a:p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NL" sz="2800" dirty="0">
                  <a:latin typeface="SF Toontime" panose="02000506000000020004" pitchFamily="2" charset="77"/>
                </a:rPr>
                <a:t>S</a:t>
              </a:r>
              <a:r>
                <a:rPr lang="en-GB" sz="2800" dirty="0">
                  <a:latin typeface="SF Toontime" panose="02000506000000020004" pitchFamily="2" charset="77"/>
                </a:rPr>
                <a:t>l</a:t>
              </a:r>
              <a:r>
                <a:rPr lang="en-NL" sz="2800" dirty="0">
                  <a:latin typeface="SF Toontime" panose="02000506000000020004" pitchFamily="2" charset="77"/>
                </a:rPr>
                <a:t>ibverwerking </a:t>
              </a:r>
              <a:r>
                <a:rPr kumimoji="0" lang="en-NL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Mierlo</a:t>
              </a:r>
            </a:p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NL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712FF6F-67AB-741E-5D1C-8BD5CC7CE617}"/>
              </a:ext>
            </a:extLst>
          </p:cNvPr>
          <p:cNvSpPr txBox="1"/>
          <p:nvPr/>
        </p:nvSpPr>
        <p:spPr>
          <a:xfrm>
            <a:off x="4012266" y="5008102"/>
            <a:ext cx="6025352" cy="29972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rPr>
              <a:t>P</a:t>
            </a:r>
            <a:r>
              <a:rPr kumimoji="0" lang="en-NL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rPr>
              <a:t>roject: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NL" sz="2800" dirty="0">
                <a:latin typeface="SF Toontime" panose="02000506000000020004" pitchFamily="2" charset="77"/>
              </a:rPr>
              <a:t>S</a:t>
            </a:r>
            <a:r>
              <a:rPr lang="en-GB" sz="2800" dirty="0">
                <a:latin typeface="SF Toontime" panose="02000506000000020004" pitchFamily="2" charset="77"/>
              </a:rPr>
              <a:t>l</a:t>
            </a:r>
            <a:r>
              <a:rPr lang="en-NL" sz="2800" dirty="0">
                <a:latin typeface="SF Toontime" panose="02000506000000020004" pitchFamily="2" charset="77"/>
              </a:rPr>
              <a:t>ibverwerking </a:t>
            </a:r>
            <a:r>
              <a:rPr kumimoji="0" lang="en-NL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Toontime" panose="02000506000000020004" pitchFamily="2" charset="77"/>
                <a:sym typeface="Helvetica Neue"/>
              </a:rPr>
              <a:t>Mierlo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NL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Toontime" panose="02000506000000020004" pitchFamily="2" charset="77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4" name="Slide 003 - Strategie Waterschap De Dommel -Van Waarde.jpg" descr="Slide 003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44" name="Slide 015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1" y="12700"/>
            <a:ext cx="24370378" cy="137033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38A525B-C22A-5BA8-3CD7-3D591B81CBC9}"/>
              </a:ext>
            </a:extLst>
          </p:cNvPr>
          <p:cNvGrpSpPr/>
          <p:nvPr/>
        </p:nvGrpSpPr>
        <p:grpSpPr>
          <a:xfrm>
            <a:off x="1040245" y="1935376"/>
            <a:ext cx="4218602" cy="2997231"/>
            <a:chOff x="1040245" y="1935376"/>
            <a:chExt cx="4218602" cy="2997231"/>
          </a:xfrm>
        </p:grpSpPr>
        <p:pic>
          <p:nvPicPr>
            <p:cNvPr id="6" name="Project vak - Strategie Waterschap De Dommel -Van Waarde.png" descr="Project vak - Strategie Waterschap De Dommel -Van Waarde.png">
              <a:extLst>
                <a:ext uri="{FF2B5EF4-FFF2-40B4-BE49-F238E27FC236}">
                  <a16:creationId xmlns:a16="http://schemas.microsoft.com/office/drawing/2014/main" id="{822D5F2D-68F4-7435-8AC8-2D8002EE3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0245" y="1935376"/>
              <a:ext cx="4218602" cy="299723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F92D96-3651-CB6F-1FB8-177DB7B85F52}"/>
                </a:ext>
              </a:extLst>
            </p:cNvPr>
            <p:cNvSpPr txBox="1"/>
            <p:nvPr/>
          </p:nvSpPr>
          <p:spPr>
            <a:xfrm>
              <a:off x="1414898" y="2796345"/>
              <a:ext cx="3489612" cy="1067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P</a:t>
              </a:r>
              <a:r>
                <a:rPr kumimoji="0" lang="en-NL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roject: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A098A16-3DA6-E0D8-F3F8-C150C97382E8}"/>
              </a:ext>
            </a:extLst>
          </p:cNvPr>
          <p:cNvGrpSpPr/>
          <p:nvPr/>
        </p:nvGrpSpPr>
        <p:grpSpPr>
          <a:xfrm>
            <a:off x="6673744" y="1530729"/>
            <a:ext cx="4689356" cy="3169004"/>
            <a:chOff x="12039827" y="3681234"/>
            <a:chExt cx="9283701" cy="6273801"/>
          </a:xfrm>
        </p:grpSpPr>
        <p:pic>
          <p:nvPicPr>
            <p:cNvPr id="8" name="Tribune Project vak - Strategie Waterschap De Dommel -Van Waarde.png" descr="Tribune Project vak - Strategie Waterschap De Dommel -Van Waarde.png">
              <a:extLst>
                <a:ext uri="{FF2B5EF4-FFF2-40B4-BE49-F238E27FC236}">
                  <a16:creationId xmlns:a16="http://schemas.microsoft.com/office/drawing/2014/main" id="{475B92FA-5D16-7DED-4FCE-84ACE24C4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39827" y="3681234"/>
              <a:ext cx="9283701" cy="62738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EF9E31-B89C-948E-C78B-86C5E5A46954}"/>
                </a:ext>
              </a:extLst>
            </p:cNvPr>
            <p:cNvSpPr txBox="1"/>
            <p:nvPr/>
          </p:nvSpPr>
          <p:spPr>
            <a:xfrm>
              <a:off x="12971797" y="4295644"/>
              <a:ext cx="8351731" cy="21133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Tribune P</a:t>
              </a:r>
              <a:r>
                <a:rPr kumimoji="0" lang="en-NL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roject: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764735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015 - Strategie Waterschap De Dommel -Van Waarde.jpg">
            <a:extLst>
              <a:ext uri="{FF2B5EF4-FFF2-40B4-BE49-F238E27FC236}">
                <a16:creationId xmlns:a16="http://schemas.microsoft.com/office/drawing/2014/main" id="{76FA4049-6717-3DD0-1979-9799EFBA38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1" y="12700"/>
            <a:ext cx="24370378" cy="137033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38A525B-C22A-5BA8-3CD7-3D591B81CBC9}"/>
              </a:ext>
            </a:extLst>
          </p:cNvPr>
          <p:cNvGrpSpPr/>
          <p:nvPr/>
        </p:nvGrpSpPr>
        <p:grpSpPr>
          <a:xfrm>
            <a:off x="1040245" y="1935376"/>
            <a:ext cx="4218602" cy="2997231"/>
            <a:chOff x="1040245" y="1935376"/>
            <a:chExt cx="4218602" cy="2997231"/>
          </a:xfrm>
        </p:grpSpPr>
        <p:pic>
          <p:nvPicPr>
            <p:cNvPr id="6" name="Project vak - Strategie Waterschap De Dommel -Van Waarde.png" descr="Project vak - Strategie Waterschap De Dommel -Van Waarde.png">
              <a:extLst>
                <a:ext uri="{FF2B5EF4-FFF2-40B4-BE49-F238E27FC236}">
                  <a16:creationId xmlns:a16="http://schemas.microsoft.com/office/drawing/2014/main" id="{822D5F2D-68F4-7435-8AC8-2D8002EE3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0245" y="1935376"/>
              <a:ext cx="4218602" cy="299723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F92D96-3651-CB6F-1FB8-177DB7B85F52}"/>
                </a:ext>
              </a:extLst>
            </p:cNvPr>
            <p:cNvSpPr txBox="1"/>
            <p:nvPr/>
          </p:nvSpPr>
          <p:spPr>
            <a:xfrm>
              <a:off x="1414898" y="2796345"/>
              <a:ext cx="3489612" cy="1067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P</a:t>
              </a:r>
              <a:r>
                <a:rPr kumimoji="0" lang="en-NL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roject: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A098A16-3DA6-E0D8-F3F8-C150C97382E8}"/>
              </a:ext>
            </a:extLst>
          </p:cNvPr>
          <p:cNvGrpSpPr/>
          <p:nvPr/>
        </p:nvGrpSpPr>
        <p:grpSpPr>
          <a:xfrm>
            <a:off x="6673744" y="1530729"/>
            <a:ext cx="4689356" cy="3169004"/>
            <a:chOff x="12039827" y="3681234"/>
            <a:chExt cx="9283701" cy="6273801"/>
          </a:xfrm>
        </p:grpSpPr>
        <p:pic>
          <p:nvPicPr>
            <p:cNvPr id="8" name="Tribune Project vak - Strategie Waterschap De Dommel -Van Waarde.png" descr="Tribune Project vak - Strategie Waterschap De Dommel -Van Waarde.png">
              <a:extLst>
                <a:ext uri="{FF2B5EF4-FFF2-40B4-BE49-F238E27FC236}">
                  <a16:creationId xmlns:a16="http://schemas.microsoft.com/office/drawing/2014/main" id="{475B92FA-5D16-7DED-4FCE-84ACE24C4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39827" y="3681234"/>
              <a:ext cx="9283701" cy="62738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EF9E31-B89C-948E-C78B-86C5E5A46954}"/>
                </a:ext>
              </a:extLst>
            </p:cNvPr>
            <p:cNvSpPr txBox="1"/>
            <p:nvPr/>
          </p:nvSpPr>
          <p:spPr>
            <a:xfrm>
              <a:off x="12971797" y="4295644"/>
              <a:ext cx="8351731" cy="21133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Tribune P</a:t>
              </a:r>
              <a:r>
                <a:rPr kumimoji="0" lang="en-NL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Toontime" panose="02000506000000020004" pitchFamily="2" charset="77"/>
                  <a:sym typeface="Helvetica Neue"/>
                </a:rPr>
                <a:t>roject: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37040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Slide 004 - Strategie Waterschap De Dommel -Van Waarde.jpg" descr="Slide 004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4" name="Slide 005 - Strategie Waterschap De Dommel -Van Waarde.jpg" descr="Slide 005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9" name="Slide 006 - Strategie Waterschap De Dommel -Van Waarde.jpg" descr="Slide 006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4" name="Slide 007 - Strategie Waterschap De Dommel -Van Waarde.jpg" descr="Slide 007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7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Slide 008 - Strategie Waterschap De Dommel -Van Waarde.jpg" descr="Slide 008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4" name="Slide 009 - Strategie Waterschap De Dommel -Van Waarde.jpg" descr="Slide 009 - Strategie Waterschap De Dommel -Van Waar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24384000" cy="13703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36</Words>
  <Application>Microsoft Office PowerPoint</Application>
  <PresentationFormat>Aangepast</PresentationFormat>
  <Paragraphs>10</Paragraphs>
  <Slides>31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5" baseType="lpstr">
      <vt:lpstr>Helvetica Neue</vt:lpstr>
      <vt:lpstr>Helvetica Neue Medium</vt:lpstr>
      <vt:lpstr>SF Toontime</vt:lpstr>
      <vt:lpstr>21_BasicWhite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Martijn Roovers</dc:creator>
  <cp:lastModifiedBy>Martijn Roovers</cp:lastModifiedBy>
  <cp:revision>2</cp:revision>
  <dcterms:modified xsi:type="dcterms:W3CDTF">2024-02-20T14:32:07Z</dcterms:modified>
</cp:coreProperties>
</file>