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A540F2D" w14:textId="57D1E93F" w:rsidR="00C4390D" w:rsidRDefault="00724141" w:rsidP="00AC3CB1">
      <w:pPr>
        <w:pStyle w:val="ReFleetstandaardtekst"/>
        <w:jc w:val="both"/>
        <w:rPr>
          <w:rFonts w:asciiTheme="minorHAnsi" w:hAnsiTheme="minorHAnsi" w:cstheme="minorHAnsi"/>
          <w:color w:val="auto"/>
          <w:sz w:val="20"/>
          <w:szCs w:val="20"/>
        </w:rPr>
      </w:pPr>
      <w:bookmarkStart w:id="0" w:name="_Toc17798908"/>
      <w:r w:rsidRPr="004966D2">
        <w:rPr>
          <w:rFonts w:asciiTheme="minorHAnsi" w:hAnsiTheme="minorHAnsi" w:cstheme="minorHAnsi"/>
          <w:noProof/>
          <w:color w:val="auto"/>
          <w:sz w:val="20"/>
          <w:szCs w:val="20"/>
        </w:rPr>
        <w:drawing>
          <wp:anchor distT="0" distB="0" distL="114300" distR="114300" simplePos="0" relativeHeight="251658240" behindDoc="0" locked="0" layoutInCell="1" allowOverlap="1" wp14:anchorId="6307BD81" wp14:editId="403B64C6">
            <wp:simplePos x="0" y="0"/>
            <wp:positionH relativeFrom="margin">
              <wp:posOffset>3505200</wp:posOffset>
            </wp:positionH>
            <wp:positionV relativeFrom="margin">
              <wp:posOffset>-388620</wp:posOffset>
            </wp:positionV>
            <wp:extent cx="2880000" cy="392727"/>
            <wp:effectExtent l="0" t="0" r="0" b="7620"/>
            <wp:wrapSquare wrapText="bothSides"/>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2">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anchor>
        </w:drawing>
      </w:r>
      <w:bookmarkEnd w:id="0"/>
    </w:p>
    <w:p w14:paraId="608B7E69" w14:textId="73A97543" w:rsidR="008A5148" w:rsidRPr="004966D2" w:rsidRDefault="008A5148" w:rsidP="00AC3CB1">
      <w:pPr>
        <w:pStyle w:val="ReFleetstandaardtekst"/>
        <w:jc w:val="both"/>
        <w:rPr>
          <w:rFonts w:asciiTheme="minorHAnsi" w:hAnsiTheme="minorHAnsi" w:cstheme="minorHAnsi"/>
          <w:color w:val="auto"/>
          <w:sz w:val="20"/>
          <w:szCs w:val="20"/>
        </w:rPr>
      </w:pPr>
    </w:p>
    <w:p w14:paraId="0FE1F4E6" w14:textId="1B482058" w:rsidR="00CA46CA" w:rsidRPr="004966D2" w:rsidRDefault="006636EC" w:rsidP="00CA46CA">
      <w:pPr>
        <w:pStyle w:val="rapporttitel"/>
        <w:rPr>
          <w:rFonts w:asciiTheme="minorHAnsi" w:hAnsiTheme="minorHAnsi" w:cstheme="minorHAnsi"/>
          <w:bCs/>
          <w:sz w:val="28"/>
          <w:szCs w:val="28"/>
        </w:rPr>
      </w:pPr>
      <w:r w:rsidRPr="004966D2">
        <w:rPr>
          <w:rFonts w:asciiTheme="minorHAnsi" w:hAnsiTheme="minorHAnsi" w:cstheme="minorHAnsi"/>
          <w:bCs/>
          <w:sz w:val="28"/>
          <w:szCs w:val="28"/>
        </w:rPr>
        <w:t xml:space="preserve">Programma van Eisen </w:t>
      </w:r>
      <w:r w:rsidR="00697129" w:rsidRPr="004966D2">
        <w:rPr>
          <w:rFonts w:asciiTheme="minorHAnsi" w:hAnsiTheme="minorHAnsi" w:cstheme="minorHAnsi"/>
          <w:bCs/>
          <w:sz w:val="28"/>
          <w:szCs w:val="28"/>
        </w:rPr>
        <w:t>O</w:t>
      </w:r>
      <w:r w:rsidRPr="004966D2">
        <w:rPr>
          <w:rFonts w:asciiTheme="minorHAnsi" w:hAnsiTheme="minorHAnsi" w:cstheme="minorHAnsi"/>
          <w:bCs/>
          <w:sz w:val="28"/>
          <w:szCs w:val="28"/>
        </w:rPr>
        <w:t>nder</w:t>
      </w:r>
      <w:r w:rsidR="00957F58" w:rsidRPr="004966D2">
        <w:rPr>
          <w:rFonts w:asciiTheme="minorHAnsi" w:hAnsiTheme="minorHAnsi" w:cstheme="minorHAnsi"/>
          <w:bCs/>
          <w:sz w:val="28"/>
          <w:szCs w:val="28"/>
        </w:rPr>
        <w:t xml:space="preserve">houdscontract </w:t>
      </w:r>
      <w:r w:rsidR="0036119E">
        <w:t>Laagspanning</w:t>
      </w:r>
      <w:r w:rsidR="00411A36">
        <w:t xml:space="preserve">- en </w:t>
      </w:r>
      <w:r w:rsidR="0036119E">
        <w:t>Netwerkvoorzieningen</w:t>
      </w:r>
    </w:p>
    <w:p w14:paraId="7403D248" w14:textId="525E4939" w:rsidR="00CA46CA" w:rsidRPr="004966D2" w:rsidRDefault="00CA46CA" w:rsidP="00CA46CA">
      <w:pPr>
        <w:pStyle w:val="rapporttitel"/>
        <w:rPr>
          <w:rFonts w:asciiTheme="minorHAnsi" w:hAnsiTheme="minorHAnsi" w:cstheme="minorHAnsi"/>
          <w:bCs/>
          <w:sz w:val="28"/>
          <w:szCs w:val="28"/>
        </w:rPr>
      </w:pPr>
    </w:p>
    <w:p w14:paraId="5658CE1F" w14:textId="18EEC419" w:rsidR="00957F58" w:rsidRPr="004F6F18" w:rsidRDefault="00CA46CA" w:rsidP="00CA46CA">
      <w:pPr>
        <w:pStyle w:val="rapporttitel"/>
        <w:rPr>
          <w:rFonts w:asciiTheme="minorHAnsi" w:hAnsiTheme="minorHAnsi" w:cstheme="minorHAnsi"/>
          <w:b w:val="0"/>
          <w:bCs/>
          <w:sz w:val="28"/>
          <w:szCs w:val="28"/>
        </w:rPr>
      </w:pPr>
      <w:proofErr w:type="spellStart"/>
      <w:r w:rsidRPr="004F6F18">
        <w:rPr>
          <w:rFonts w:asciiTheme="minorHAnsi" w:hAnsiTheme="minorHAnsi" w:cstheme="minorHAnsi"/>
          <w:bCs/>
          <w:sz w:val="28"/>
          <w:szCs w:val="28"/>
        </w:rPr>
        <w:t>I</w:t>
      </w:r>
      <w:r w:rsidR="00957F58" w:rsidRPr="004F6F18">
        <w:rPr>
          <w:rFonts w:asciiTheme="minorHAnsi" w:hAnsiTheme="minorHAnsi" w:cstheme="minorHAnsi"/>
          <w:bCs/>
          <w:sz w:val="28"/>
          <w:szCs w:val="28"/>
        </w:rPr>
        <w:t>nconto</w:t>
      </w:r>
      <w:proofErr w:type="spellEnd"/>
      <w:r w:rsidR="00957F58" w:rsidRPr="004F6F18">
        <w:rPr>
          <w:rFonts w:asciiTheme="minorHAnsi" w:hAnsiTheme="minorHAnsi" w:cstheme="minorHAnsi"/>
          <w:bCs/>
          <w:sz w:val="28"/>
          <w:szCs w:val="28"/>
        </w:rPr>
        <w:t xml:space="preserve"> nummer:</w:t>
      </w:r>
      <w:r w:rsidR="004339A8">
        <w:rPr>
          <w:rFonts w:asciiTheme="minorHAnsi" w:hAnsiTheme="minorHAnsi" w:cstheme="minorHAnsi"/>
          <w:bCs/>
          <w:sz w:val="28"/>
          <w:szCs w:val="28"/>
        </w:rPr>
        <w:t xml:space="preserve"> 20143</w:t>
      </w:r>
      <w:r w:rsidR="00E17671" w:rsidRPr="004F6F18">
        <w:rPr>
          <w:rFonts w:asciiTheme="minorHAnsi" w:hAnsiTheme="minorHAnsi" w:cstheme="minorHAnsi"/>
          <w:bCs/>
          <w:sz w:val="28"/>
          <w:szCs w:val="28"/>
        </w:rPr>
        <w:t xml:space="preserve"> </w:t>
      </w:r>
    </w:p>
    <w:p w14:paraId="2B1EE559" w14:textId="41C3846A" w:rsidR="00C4390D" w:rsidRPr="004F6F18" w:rsidRDefault="00C4390D" w:rsidP="00AC3CB1">
      <w:pPr>
        <w:pStyle w:val="ReFleetstandaardtekst"/>
        <w:jc w:val="both"/>
        <w:rPr>
          <w:rFonts w:asciiTheme="minorHAnsi" w:hAnsiTheme="minorHAnsi" w:cstheme="minorHAnsi"/>
          <w:color w:val="auto"/>
          <w:sz w:val="20"/>
          <w:szCs w:val="20"/>
        </w:rPr>
      </w:pPr>
    </w:p>
    <w:p w14:paraId="5AA256D2" w14:textId="77777777" w:rsidR="00C4390D" w:rsidRPr="004F6F18" w:rsidRDefault="00C4390D" w:rsidP="00AC3CB1">
      <w:pPr>
        <w:pStyle w:val="ReFleetstandaardtekst"/>
        <w:jc w:val="both"/>
        <w:rPr>
          <w:rFonts w:asciiTheme="minorHAnsi" w:hAnsiTheme="minorHAnsi" w:cstheme="minorHAnsi"/>
          <w:color w:val="auto"/>
          <w:sz w:val="20"/>
          <w:szCs w:val="20"/>
        </w:rPr>
      </w:pPr>
    </w:p>
    <w:p w14:paraId="3DAF581D" w14:textId="6AFBB8D3" w:rsidR="00C4390D" w:rsidRPr="004F6F18" w:rsidRDefault="007A6AA4" w:rsidP="007A6AA4">
      <w:pPr>
        <w:pStyle w:val="ReFleetstandaardtekst"/>
        <w:tabs>
          <w:tab w:val="left" w:pos="6072"/>
        </w:tabs>
        <w:jc w:val="both"/>
        <w:rPr>
          <w:rFonts w:asciiTheme="minorHAnsi" w:hAnsiTheme="minorHAnsi" w:cstheme="minorHAnsi"/>
          <w:color w:val="auto"/>
          <w:sz w:val="20"/>
          <w:szCs w:val="20"/>
        </w:rPr>
      </w:pPr>
      <w:r w:rsidRPr="004F6F18">
        <w:rPr>
          <w:rFonts w:asciiTheme="minorHAnsi" w:hAnsiTheme="minorHAnsi" w:cstheme="minorHAnsi"/>
          <w:color w:val="auto"/>
          <w:sz w:val="20"/>
          <w:szCs w:val="20"/>
        </w:rPr>
        <w:tab/>
      </w:r>
    </w:p>
    <w:p w14:paraId="09088F70" w14:textId="45647037" w:rsidR="00C4390D" w:rsidRPr="004F6F18" w:rsidRDefault="00C4390D" w:rsidP="00AC3CB1">
      <w:pPr>
        <w:pStyle w:val="ReFleetstandaardtekst"/>
        <w:jc w:val="both"/>
        <w:rPr>
          <w:rFonts w:asciiTheme="minorHAnsi" w:hAnsiTheme="minorHAnsi" w:cstheme="minorHAnsi"/>
          <w:color w:val="auto"/>
          <w:sz w:val="20"/>
          <w:szCs w:val="20"/>
        </w:rPr>
      </w:pPr>
    </w:p>
    <w:p w14:paraId="50C31A2B" w14:textId="09CDFDBD" w:rsidR="00A12701" w:rsidRPr="004F6F18" w:rsidRDefault="00A12701" w:rsidP="00A12701">
      <w:pPr>
        <w:tabs>
          <w:tab w:val="left" w:pos="851"/>
        </w:tabs>
        <w:spacing w:line="240" w:lineRule="exact"/>
        <w:rPr>
          <w:rFonts w:cstheme="minorHAnsi"/>
          <w:noProof/>
          <w:sz w:val="20"/>
          <w:szCs w:val="20"/>
        </w:rPr>
      </w:pPr>
      <w:r w:rsidRPr="004F6F18">
        <w:rPr>
          <w:rFonts w:cstheme="minorHAnsi"/>
          <w:noProof/>
          <w:sz w:val="20"/>
          <w:szCs w:val="20"/>
        </w:rPr>
        <w:t>Datum</w:t>
      </w:r>
      <w:r w:rsidRPr="004F6F18">
        <w:rPr>
          <w:rFonts w:cstheme="minorHAnsi"/>
          <w:noProof/>
          <w:sz w:val="20"/>
          <w:szCs w:val="20"/>
        </w:rPr>
        <w:tab/>
      </w:r>
      <w:sdt>
        <w:sdtPr>
          <w:rPr>
            <w:rFonts w:cstheme="minorHAnsi"/>
            <w:noProof/>
            <w:sz w:val="20"/>
            <w:szCs w:val="20"/>
            <w:lang w:val="en-GB"/>
          </w:rPr>
          <w:id w:val="-1912997181"/>
          <w:placeholder>
            <w:docPart w:val="D7A327FF93014079AFB42704BADB93FC"/>
          </w:placeholder>
          <w:date w:fullDate="2023-08-08T00:00:00Z">
            <w:dateFormat w:val="d MMMM yyyy"/>
            <w:lid w:val="nl-NL"/>
            <w:storeMappedDataAs w:val="dateTime"/>
            <w:calendar w:val="gregorian"/>
          </w:date>
        </w:sdtPr>
        <w:sdtEndPr/>
        <w:sdtContent>
          <w:r w:rsidR="006477C9">
            <w:rPr>
              <w:rFonts w:cstheme="minorHAnsi"/>
              <w:noProof/>
              <w:sz w:val="20"/>
              <w:szCs w:val="20"/>
            </w:rPr>
            <w:t>8 augustus 2023</w:t>
          </w:r>
        </w:sdtContent>
      </w:sdt>
    </w:p>
    <w:p w14:paraId="67CFBB5C" w14:textId="0B0A4030" w:rsidR="00A12701" w:rsidRPr="004F6F18" w:rsidRDefault="00A12701" w:rsidP="00A12701">
      <w:pPr>
        <w:tabs>
          <w:tab w:val="left" w:pos="851"/>
        </w:tabs>
        <w:spacing w:line="240" w:lineRule="exact"/>
        <w:rPr>
          <w:rFonts w:cstheme="minorHAnsi"/>
          <w:b/>
          <w:iCs/>
          <w:caps/>
          <w:sz w:val="20"/>
          <w:szCs w:val="20"/>
        </w:rPr>
      </w:pPr>
      <w:r w:rsidRPr="004F6F18">
        <w:rPr>
          <w:rFonts w:cstheme="minorHAnsi"/>
          <w:sz w:val="20"/>
          <w:szCs w:val="20"/>
        </w:rPr>
        <w:t>Status</w:t>
      </w:r>
      <w:r w:rsidRPr="004F6F18">
        <w:rPr>
          <w:rFonts w:cstheme="minorHAnsi"/>
          <w:sz w:val="20"/>
          <w:szCs w:val="20"/>
        </w:rPr>
        <w:tab/>
      </w:r>
      <w:sdt>
        <w:sdtPr>
          <w:rPr>
            <w:rFonts w:cstheme="minorHAnsi"/>
            <w:iCs/>
            <w:caps/>
            <w:sz w:val="20"/>
            <w:szCs w:val="20"/>
          </w:rPr>
          <w:id w:val="2047412709"/>
          <w:placeholder>
            <w:docPart w:val="B02A711F85244DACBFA8C9AF61518EA3"/>
          </w:placeholder>
          <w:text/>
        </w:sdtPr>
        <w:sdtEndPr/>
        <w:sdtContent>
          <w:r w:rsidR="002C67C3">
            <w:rPr>
              <w:rFonts w:cstheme="minorHAnsi"/>
              <w:iCs/>
              <w:caps/>
              <w:sz w:val="20"/>
              <w:szCs w:val="20"/>
            </w:rPr>
            <w:t>Definitief</w:t>
          </w:r>
        </w:sdtContent>
      </w:sdt>
    </w:p>
    <w:p w14:paraId="2753AD29" w14:textId="59936364" w:rsidR="00A12701" w:rsidRPr="004966D2" w:rsidRDefault="00A12701" w:rsidP="00A12701">
      <w:pPr>
        <w:tabs>
          <w:tab w:val="left" w:pos="851"/>
        </w:tabs>
        <w:spacing w:line="240" w:lineRule="exact"/>
        <w:rPr>
          <w:rFonts w:cstheme="minorHAnsi"/>
          <w:b/>
          <w:iCs/>
          <w:caps/>
          <w:sz w:val="20"/>
          <w:szCs w:val="20"/>
        </w:rPr>
      </w:pPr>
      <w:r w:rsidRPr="004966D2">
        <w:rPr>
          <w:rFonts w:cstheme="minorHAnsi"/>
          <w:noProof/>
          <w:sz w:val="20"/>
          <w:szCs w:val="20"/>
        </w:rPr>
        <w:t>Versie</w:t>
      </w:r>
      <w:r w:rsidRPr="004966D2">
        <w:rPr>
          <w:rFonts w:cstheme="minorHAnsi"/>
          <w:noProof/>
          <w:sz w:val="20"/>
          <w:szCs w:val="20"/>
        </w:rPr>
        <w:tab/>
      </w:r>
      <w:sdt>
        <w:sdtPr>
          <w:rPr>
            <w:rFonts w:cstheme="minorHAnsi"/>
            <w:iCs/>
            <w:caps/>
            <w:sz w:val="20"/>
            <w:szCs w:val="20"/>
          </w:rPr>
          <w:id w:val="-1825501947"/>
          <w:placeholder>
            <w:docPart w:val="B38335AD37A94238859F95C74C3F9890"/>
          </w:placeholder>
          <w:text/>
        </w:sdtPr>
        <w:sdtEndPr/>
        <w:sdtContent>
          <w:r w:rsidR="002C67C3">
            <w:rPr>
              <w:rFonts w:cstheme="minorHAnsi"/>
              <w:iCs/>
              <w:caps/>
              <w:sz w:val="20"/>
              <w:szCs w:val="20"/>
            </w:rPr>
            <w:t>1.</w:t>
          </w:r>
          <w:r w:rsidR="00C754CF">
            <w:rPr>
              <w:rFonts w:cstheme="minorHAnsi"/>
              <w:iCs/>
              <w:caps/>
              <w:sz w:val="20"/>
              <w:szCs w:val="20"/>
            </w:rPr>
            <w:t>1</w:t>
          </w:r>
        </w:sdtContent>
      </w:sdt>
    </w:p>
    <w:p w14:paraId="6FF24AA0" w14:textId="1C6EE796" w:rsidR="00C4390D" w:rsidRPr="004966D2" w:rsidRDefault="00C4390D" w:rsidP="00AC3CB1">
      <w:pPr>
        <w:pStyle w:val="ReFleetstandaardtekst"/>
        <w:jc w:val="both"/>
        <w:rPr>
          <w:rFonts w:asciiTheme="minorHAnsi" w:hAnsiTheme="minorHAnsi" w:cstheme="minorHAnsi"/>
          <w:color w:val="auto"/>
          <w:sz w:val="20"/>
          <w:szCs w:val="20"/>
        </w:rPr>
      </w:pPr>
    </w:p>
    <w:p w14:paraId="6E1E0FE2" w14:textId="3701A96A" w:rsidR="00C4390D" w:rsidRPr="004966D2" w:rsidRDefault="00C4390D" w:rsidP="00AC3CB1">
      <w:pPr>
        <w:pStyle w:val="ReFleetstandaardtekst"/>
        <w:jc w:val="both"/>
        <w:rPr>
          <w:rFonts w:asciiTheme="minorHAnsi" w:hAnsiTheme="minorHAnsi" w:cstheme="minorHAnsi"/>
          <w:color w:val="auto"/>
          <w:sz w:val="20"/>
          <w:szCs w:val="20"/>
        </w:rPr>
      </w:pPr>
    </w:p>
    <w:p w14:paraId="435641FC" w14:textId="30541B11" w:rsidR="00C4390D" w:rsidRPr="004966D2" w:rsidRDefault="0010155B" w:rsidP="00AC3CB1">
      <w:pPr>
        <w:pStyle w:val="ReFleetstandaardtekst"/>
        <w:jc w:val="both"/>
        <w:rPr>
          <w:rFonts w:asciiTheme="minorHAnsi" w:hAnsiTheme="minorHAnsi" w:cstheme="minorHAnsi"/>
          <w:color w:val="auto"/>
          <w:sz w:val="20"/>
          <w:szCs w:val="20"/>
        </w:rPr>
      </w:pPr>
      <w:r w:rsidRPr="004966D2">
        <w:rPr>
          <w:rFonts w:asciiTheme="minorHAnsi" w:hAnsiTheme="minorHAnsi" w:cstheme="minorHAnsi"/>
          <w:noProof/>
          <w:color w:val="auto"/>
          <w:sz w:val="20"/>
          <w:szCs w:val="20"/>
        </w:rPr>
        <w:drawing>
          <wp:anchor distT="0" distB="0" distL="114300" distR="114300" simplePos="0" relativeHeight="251658242" behindDoc="1" locked="0" layoutInCell="1" allowOverlap="1" wp14:anchorId="304326C2" wp14:editId="259F35EA">
            <wp:simplePos x="0" y="0"/>
            <wp:positionH relativeFrom="page">
              <wp:align>left</wp:align>
            </wp:positionH>
            <wp:positionV relativeFrom="page">
              <wp:align>bottom</wp:align>
            </wp:positionV>
            <wp:extent cx="7561580" cy="7562850"/>
            <wp:effectExtent l="0" t="0" r="1270" b="0"/>
            <wp:wrapNone/>
            <wp:docPr id="8" name="Afbeelding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u_cover_request.jpg"/>
                    <pic:cNvPicPr/>
                  </pic:nvPicPr>
                  <pic:blipFill rotWithShape="1">
                    <a:blip r:embed="rId13">
                      <a:extLst>
                        <a:ext uri="{28A0092B-C50C-407E-A947-70E740481C1C}">
                          <a14:useLocalDpi xmlns:a14="http://schemas.microsoft.com/office/drawing/2010/main" val="0"/>
                        </a:ext>
                      </a:extLst>
                    </a:blip>
                    <a:srcRect t="29297"/>
                    <a:stretch/>
                  </pic:blipFill>
                  <pic:spPr bwMode="auto">
                    <a:xfrm>
                      <a:off x="0" y="0"/>
                      <a:ext cx="7561580" cy="7562850"/>
                    </a:xfrm>
                    <a:prstGeom prst="rect">
                      <a:avLst/>
                    </a:prstGeom>
                    <a:ln>
                      <a:noFill/>
                    </a:ln>
                    <a:extLst>
                      <a:ext uri="{53640926-AAD7-44D8-BBD7-CCE9431645EC}">
                        <a14:shadowObscured xmlns:a14="http://schemas.microsoft.com/office/drawing/2010/main"/>
                      </a:ext>
                      <a:ext uri="{FAA26D3D-D897-4be2-8F04-BA451C77F1D7}">
                        <ma14:placeholderFlag xmlns:arto="http://schemas.microsoft.com/office/word/2006/arto"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09077639"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A697AB9"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400DD434"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0094C77"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4C21BD01"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0DE28C6E"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65FED895"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1430D602"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6FA21CDF"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13895B9E"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006224EC"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DAA63A9"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2FFE04F"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302CF38E"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57B3486A"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2A10087A"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679687F4"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06192E47" w14:textId="77777777" w:rsidR="00C4390D" w:rsidRPr="004966D2" w:rsidRDefault="00C4390D" w:rsidP="00AC3CB1">
      <w:pPr>
        <w:pStyle w:val="ReFleetstandaardtekst"/>
        <w:jc w:val="both"/>
        <w:rPr>
          <w:rFonts w:asciiTheme="minorHAnsi" w:hAnsiTheme="minorHAnsi" w:cstheme="minorHAnsi"/>
          <w:color w:val="auto"/>
          <w:sz w:val="20"/>
          <w:szCs w:val="20"/>
        </w:rPr>
      </w:pPr>
    </w:p>
    <w:p w14:paraId="19AA5F19" w14:textId="1DB70A89" w:rsidR="00C4390D" w:rsidRPr="004966D2" w:rsidRDefault="00944D32" w:rsidP="00AC3CB1">
      <w:pPr>
        <w:pStyle w:val="ReFleetstandaardtekst"/>
        <w:jc w:val="both"/>
        <w:rPr>
          <w:rFonts w:asciiTheme="minorHAnsi" w:hAnsiTheme="minorHAnsi" w:cstheme="minorHAnsi"/>
          <w:color w:val="auto"/>
          <w:sz w:val="20"/>
          <w:szCs w:val="20"/>
        </w:rPr>
      </w:pPr>
      <w:r w:rsidRPr="004966D2">
        <w:rPr>
          <w:rFonts w:asciiTheme="minorHAnsi" w:hAnsiTheme="minorHAnsi" w:cstheme="minorHAnsi"/>
          <w:color w:val="auto"/>
          <w:sz w:val="20"/>
          <w:szCs w:val="20"/>
        </w:rPr>
        <w:t>Inhoudsopgave:</w:t>
      </w:r>
    </w:p>
    <w:sdt>
      <w:sdtPr>
        <w:rPr>
          <w:rFonts w:asciiTheme="minorHAnsi" w:eastAsiaTheme="minorHAnsi" w:hAnsiTheme="minorHAnsi" w:cstheme="minorHAnsi"/>
          <w:color w:val="auto"/>
          <w:sz w:val="22"/>
          <w:szCs w:val="22"/>
          <w:lang w:eastAsia="en-US"/>
        </w:rPr>
        <w:id w:val="471565702"/>
        <w:docPartObj>
          <w:docPartGallery w:val="Table of Contents"/>
          <w:docPartUnique/>
        </w:docPartObj>
      </w:sdtPr>
      <w:sdtEndPr>
        <w:rPr>
          <w:b/>
          <w:bCs/>
        </w:rPr>
      </w:sdtEndPr>
      <w:sdtContent>
        <w:p w14:paraId="0CA6F622" w14:textId="400EACF3" w:rsidR="00D71275" w:rsidRPr="004966D2" w:rsidRDefault="00D71275">
          <w:pPr>
            <w:pStyle w:val="Kopvaninhoudsopgave"/>
            <w:rPr>
              <w:rFonts w:asciiTheme="minorHAnsi" w:hAnsiTheme="minorHAnsi" w:cstheme="minorHAnsi"/>
              <w:color w:val="auto"/>
            </w:rPr>
          </w:pPr>
          <w:r w:rsidRPr="004966D2">
            <w:rPr>
              <w:rFonts w:asciiTheme="minorHAnsi" w:hAnsiTheme="minorHAnsi" w:cstheme="minorHAnsi"/>
              <w:color w:val="auto"/>
            </w:rPr>
            <w:t>Inhoud</w:t>
          </w:r>
        </w:p>
        <w:p w14:paraId="02C4221E" w14:textId="4FBAEEBE" w:rsidR="00101143" w:rsidRDefault="00D71275">
          <w:pPr>
            <w:pStyle w:val="Inhopg1"/>
            <w:rPr>
              <w:rFonts w:eastAsiaTheme="minorEastAsia"/>
              <w:noProof/>
              <w:kern w:val="2"/>
              <w:lang w:eastAsia="nl-NL"/>
              <w14:ligatures w14:val="standardContextual"/>
            </w:rPr>
          </w:pPr>
          <w:r w:rsidRPr="004966D2">
            <w:rPr>
              <w:rFonts w:cstheme="minorHAnsi"/>
            </w:rPr>
            <w:fldChar w:fldCharType="begin"/>
          </w:r>
          <w:r w:rsidRPr="004966D2">
            <w:rPr>
              <w:rFonts w:cstheme="minorHAnsi"/>
            </w:rPr>
            <w:instrText xml:space="preserve"> TOC \o "1-3" \h \z \u </w:instrText>
          </w:r>
          <w:r w:rsidRPr="004966D2">
            <w:rPr>
              <w:rFonts w:cstheme="minorHAnsi"/>
            </w:rPr>
            <w:fldChar w:fldCharType="separate"/>
          </w:r>
          <w:hyperlink w:anchor="_Toc142386323" w:history="1">
            <w:r w:rsidR="00101143" w:rsidRPr="00C52506">
              <w:rPr>
                <w:rStyle w:val="Hyperlink"/>
                <w:rFonts w:cstheme="minorHAnsi"/>
                <w:noProof/>
              </w:rPr>
              <w:t>1</w:t>
            </w:r>
            <w:r w:rsidR="00101143">
              <w:rPr>
                <w:rFonts w:eastAsiaTheme="minorEastAsia"/>
                <w:noProof/>
                <w:kern w:val="2"/>
                <w:lang w:eastAsia="nl-NL"/>
                <w14:ligatures w14:val="standardContextual"/>
              </w:rPr>
              <w:tab/>
            </w:r>
            <w:r w:rsidR="00101143" w:rsidRPr="00C52506">
              <w:rPr>
                <w:rStyle w:val="Hyperlink"/>
                <w:rFonts w:cstheme="minorHAnsi"/>
                <w:noProof/>
              </w:rPr>
              <w:t>Inleiding:</w:t>
            </w:r>
            <w:r w:rsidR="00101143">
              <w:rPr>
                <w:noProof/>
                <w:webHidden/>
              </w:rPr>
              <w:tab/>
            </w:r>
            <w:r w:rsidR="00101143">
              <w:rPr>
                <w:noProof/>
                <w:webHidden/>
              </w:rPr>
              <w:fldChar w:fldCharType="begin"/>
            </w:r>
            <w:r w:rsidR="00101143">
              <w:rPr>
                <w:noProof/>
                <w:webHidden/>
              </w:rPr>
              <w:instrText xml:space="preserve"> PAGEREF _Toc142386323 \h </w:instrText>
            </w:r>
            <w:r w:rsidR="00101143">
              <w:rPr>
                <w:noProof/>
                <w:webHidden/>
              </w:rPr>
            </w:r>
            <w:r w:rsidR="00101143">
              <w:rPr>
                <w:noProof/>
                <w:webHidden/>
              </w:rPr>
              <w:fldChar w:fldCharType="separate"/>
            </w:r>
            <w:r w:rsidR="00101143">
              <w:rPr>
                <w:noProof/>
                <w:webHidden/>
              </w:rPr>
              <w:t>4</w:t>
            </w:r>
            <w:r w:rsidR="00101143">
              <w:rPr>
                <w:noProof/>
                <w:webHidden/>
              </w:rPr>
              <w:fldChar w:fldCharType="end"/>
            </w:r>
          </w:hyperlink>
        </w:p>
        <w:p w14:paraId="395D936B" w14:textId="11ED6B66" w:rsidR="00101143" w:rsidRDefault="00101143">
          <w:pPr>
            <w:pStyle w:val="Inhopg2"/>
            <w:rPr>
              <w:rFonts w:eastAsiaTheme="minorEastAsia"/>
              <w:noProof/>
              <w:kern w:val="2"/>
              <w:lang w:eastAsia="nl-NL"/>
              <w14:ligatures w14:val="standardContextual"/>
            </w:rPr>
          </w:pPr>
          <w:hyperlink w:anchor="_Toc142386324" w:history="1">
            <w:r w:rsidRPr="00C52506">
              <w:rPr>
                <w:rStyle w:val="Hyperlink"/>
                <w:rFonts w:cstheme="minorHAnsi"/>
                <w:noProof/>
              </w:rPr>
              <w:t>1.1</w:t>
            </w:r>
            <w:r>
              <w:rPr>
                <w:rFonts w:eastAsiaTheme="minorEastAsia"/>
                <w:noProof/>
                <w:kern w:val="2"/>
                <w:lang w:eastAsia="nl-NL"/>
                <w14:ligatures w14:val="standardContextual"/>
              </w:rPr>
              <w:tab/>
            </w:r>
            <w:r w:rsidRPr="00C52506">
              <w:rPr>
                <w:rStyle w:val="Hyperlink"/>
                <w:rFonts w:cstheme="minorHAnsi"/>
                <w:b/>
                <w:bCs/>
                <w:noProof/>
              </w:rPr>
              <w:t>Aanleiding</w:t>
            </w:r>
            <w:r>
              <w:rPr>
                <w:noProof/>
                <w:webHidden/>
              </w:rPr>
              <w:tab/>
            </w:r>
            <w:r>
              <w:rPr>
                <w:noProof/>
                <w:webHidden/>
              </w:rPr>
              <w:fldChar w:fldCharType="begin"/>
            </w:r>
            <w:r>
              <w:rPr>
                <w:noProof/>
                <w:webHidden/>
              </w:rPr>
              <w:instrText xml:space="preserve"> PAGEREF _Toc142386324 \h </w:instrText>
            </w:r>
            <w:r>
              <w:rPr>
                <w:noProof/>
                <w:webHidden/>
              </w:rPr>
            </w:r>
            <w:r>
              <w:rPr>
                <w:noProof/>
                <w:webHidden/>
              </w:rPr>
              <w:fldChar w:fldCharType="separate"/>
            </w:r>
            <w:r>
              <w:rPr>
                <w:noProof/>
                <w:webHidden/>
              </w:rPr>
              <w:t>5</w:t>
            </w:r>
            <w:r>
              <w:rPr>
                <w:noProof/>
                <w:webHidden/>
              </w:rPr>
              <w:fldChar w:fldCharType="end"/>
            </w:r>
          </w:hyperlink>
        </w:p>
        <w:p w14:paraId="55ED4464" w14:textId="1B4F359B" w:rsidR="00101143" w:rsidRDefault="00101143">
          <w:pPr>
            <w:pStyle w:val="Inhopg2"/>
            <w:rPr>
              <w:rFonts w:eastAsiaTheme="minorEastAsia"/>
              <w:noProof/>
              <w:kern w:val="2"/>
              <w:lang w:eastAsia="nl-NL"/>
              <w14:ligatures w14:val="standardContextual"/>
            </w:rPr>
          </w:pPr>
          <w:hyperlink w:anchor="_Toc142386325" w:history="1">
            <w:r w:rsidRPr="00C52506">
              <w:rPr>
                <w:rStyle w:val="Hyperlink"/>
                <w:rFonts w:cstheme="minorHAnsi"/>
                <w:noProof/>
              </w:rPr>
              <w:t>1.2</w:t>
            </w:r>
            <w:r>
              <w:rPr>
                <w:rFonts w:eastAsiaTheme="minorEastAsia"/>
                <w:noProof/>
                <w:kern w:val="2"/>
                <w:lang w:eastAsia="nl-NL"/>
                <w14:ligatures w14:val="standardContextual"/>
              </w:rPr>
              <w:tab/>
            </w:r>
            <w:r w:rsidRPr="00C52506">
              <w:rPr>
                <w:rStyle w:val="Hyperlink"/>
                <w:rFonts w:cstheme="minorHAnsi"/>
                <w:b/>
                <w:bCs/>
                <w:noProof/>
              </w:rPr>
              <w:t>Definitie Laagspannings- en netwerkvoorzieningen</w:t>
            </w:r>
            <w:r>
              <w:rPr>
                <w:noProof/>
                <w:webHidden/>
              </w:rPr>
              <w:tab/>
            </w:r>
            <w:r>
              <w:rPr>
                <w:noProof/>
                <w:webHidden/>
              </w:rPr>
              <w:fldChar w:fldCharType="begin"/>
            </w:r>
            <w:r>
              <w:rPr>
                <w:noProof/>
                <w:webHidden/>
              </w:rPr>
              <w:instrText xml:space="preserve"> PAGEREF _Toc142386325 \h </w:instrText>
            </w:r>
            <w:r>
              <w:rPr>
                <w:noProof/>
                <w:webHidden/>
              </w:rPr>
            </w:r>
            <w:r>
              <w:rPr>
                <w:noProof/>
                <w:webHidden/>
              </w:rPr>
              <w:fldChar w:fldCharType="separate"/>
            </w:r>
            <w:r>
              <w:rPr>
                <w:noProof/>
                <w:webHidden/>
              </w:rPr>
              <w:t>6</w:t>
            </w:r>
            <w:r>
              <w:rPr>
                <w:noProof/>
                <w:webHidden/>
              </w:rPr>
              <w:fldChar w:fldCharType="end"/>
            </w:r>
          </w:hyperlink>
        </w:p>
        <w:p w14:paraId="0A659CFA" w14:textId="185D8F6A" w:rsidR="00101143" w:rsidRDefault="00101143">
          <w:pPr>
            <w:pStyle w:val="Inhopg1"/>
            <w:rPr>
              <w:rFonts w:eastAsiaTheme="minorEastAsia"/>
              <w:noProof/>
              <w:kern w:val="2"/>
              <w:lang w:eastAsia="nl-NL"/>
              <w14:ligatures w14:val="standardContextual"/>
            </w:rPr>
          </w:pPr>
          <w:hyperlink w:anchor="_Toc142386326" w:history="1">
            <w:r w:rsidRPr="00C52506">
              <w:rPr>
                <w:rStyle w:val="Hyperlink"/>
                <w:rFonts w:cstheme="minorHAnsi"/>
                <w:noProof/>
              </w:rPr>
              <w:t>2</w:t>
            </w:r>
            <w:r>
              <w:rPr>
                <w:rFonts w:eastAsiaTheme="minorEastAsia"/>
                <w:noProof/>
                <w:kern w:val="2"/>
                <w:lang w:eastAsia="nl-NL"/>
                <w14:ligatures w14:val="standardContextual"/>
              </w:rPr>
              <w:tab/>
            </w:r>
            <w:r w:rsidRPr="00C52506">
              <w:rPr>
                <w:rStyle w:val="Hyperlink"/>
                <w:rFonts w:cstheme="minorHAnsi"/>
                <w:noProof/>
              </w:rPr>
              <w:t>De opdracht bestaat uit:</w:t>
            </w:r>
            <w:r>
              <w:rPr>
                <w:noProof/>
                <w:webHidden/>
              </w:rPr>
              <w:tab/>
            </w:r>
            <w:r>
              <w:rPr>
                <w:noProof/>
                <w:webHidden/>
              </w:rPr>
              <w:fldChar w:fldCharType="begin"/>
            </w:r>
            <w:r>
              <w:rPr>
                <w:noProof/>
                <w:webHidden/>
              </w:rPr>
              <w:instrText xml:space="preserve"> PAGEREF _Toc142386326 \h </w:instrText>
            </w:r>
            <w:r>
              <w:rPr>
                <w:noProof/>
                <w:webHidden/>
              </w:rPr>
            </w:r>
            <w:r>
              <w:rPr>
                <w:noProof/>
                <w:webHidden/>
              </w:rPr>
              <w:fldChar w:fldCharType="separate"/>
            </w:r>
            <w:r>
              <w:rPr>
                <w:noProof/>
                <w:webHidden/>
              </w:rPr>
              <w:t>7</w:t>
            </w:r>
            <w:r>
              <w:rPr>
                <w:noProof/>
                <w:webHidden/>
              </w:rPr>
              <w:fldChar w:fldCharType="end"/>
            </w:r>
          </w:hyperlink>
        </w:p>
        <w:p w14:paraId="7743E4D4" w14:textId="2C35724B" w:rsidR="00101143" w:rsidRDefault="00101143">
          <w:pPr>
            <w:pStyle w:val="Inhopg1"/>
            <w:rPr>
              <w:rFonts w:eastAsiaTheme="minorEastAsia"/>
              <w:noProof/>
              <w:kern w:val="2"/>
              <w:lang w:eastAsia="nl-NL"/>
              <w14:ligatures w14:val="standardContextual"/>
            </w:rPr>
          </w:pPr>
          <w:hyperlink w:anchor="_Toc142386327" w:history="1">
            <w:r w:rsidRPr="00C52506">
              <w:rPr>
                <w:rStyle w:val="Hyperlink"/>
                <w:rFonts w:cstheme="minorHAnsi"/>
                <w:noProof/>
              </w:rPr>
              <w:t>3</w:t>
            </w:r>
            <w:r>
              <w:rPr>
                <w:rFonts w:eastAsiaTheme="minorEastAsia"/>
                <w:noProof/>
                <w:kern w:val="2"/>
                <w:lang w:eastAsia="nl-NL"/>
                <w14:ligatures w14:val="standardContextual"/>
              </w:rPr>
              <w:tab/>
            </w:r>
            <w:r w:rsidRPr="00C52506">
              <w:rPr>
                <w:rStyle w:val="Hyperlink"/>
                <w:rFonts w:cstheme="minorHAnsi"/>
                <w:noProof/>
              </w:rPr>
              <w:t>Business doelen</w:t>
            </w:r>
            <w:r>
              <w:rPr>
                <w:noProof/>
                <w:webHidden/>
              </w:rPr>
              <w:tab/>
            </w:r>
            <w:r>
              <w:rPr>
                <w:noProof/>
                <w:webHidden/>
              </w:rPr>
              <w:fldChar w:fldCharType="begin"/>
            </w:r>
            <w:r>
              <w:rPr>
                <w:noProof/>
                <w:webHidden/>
              </w:rPr>
              <w:instrText xml:space="preserve"> PAGEREF _Toc142386327 \h </w:instrText>
            </w:r>
            <w:r>
              <w:rPr>
                <w:noProof/>
                <w:webHidden/>
              </w:rPr>
            </w:r>
            <w:r>
              <w:rPr>
                <w:noProof/>
                <w:webHidden/>
              </w:rPr>
              <w:fldChar w:fldCharType="separate"/>
            </w:r>
            <w:r>
              <w:rPr>
                <w:noProof/>
                <w:webHidden/>
              </w:rPr>
              <w:t>8</w:t>
            </w:r>
            <w:r>
              <w:rPr>
                <w:noProof/>
                <w:webHidden/>
              </w:rPr>
              <w:fldChar w:fldCharType="end"/>
            </w:r>
          </w:hyperlink>
        </w:p>
        <w:p w14:paraId="02AE9A32" w14:textId="286729D5" w:rsidR="00101143" w:rsidRDefault="00101143">
          <w:pPr>
            <w:pStyle w:val="Inhopg2"/>
            <w:rPr>
              <w:rFonts w:eastAsiaTheme="minorEastAsia"/>
              <w:noProof/>
              <w:kern w:val="2"/>
              <w:lang w:eastAsia="nl-NL"/>
              <w14:ligatures w14:val="standardContextual"/>
            </w:rPr>
          </w:pPr>
          <w:hyperlink w:anchor="_Toc142386328" w:history="1">
            <w:r w:rsidRPr="00C52506">
              <w:rPr>
                <w:rStyle w:val="Hyperlink"/>
                <w:rFonts w:cstheme="minorHAnsi"/>
                <w:b/>
                <w:bCs/>
                <w:noProof/>
              </w:rPr>
              <w:t>3.1</w:t>
            </w:r>
            <w:r>
              <w:rPr>
                <w:rFonts w:eastAsiaTheme="minorEastAsia"/>
                <w:noProof/>
                <w:kern w:val="2"/>
                <w:lang w:eastAsia="nl-NL"/>
                <w14:ligatures w14:val="standardContextual"/>
              </w:rPr>
              <w:tab/>
            </w:r>
            <w:r w:rsidRPr="00C52506">
              <w:rPr>
                <w:rStyle w:val="Hyperlink"/>
                <w:rFonts w:cstheme="minorHAnsi"/>
                <w:b/>
                <w:bCs/>
                <w:noProof/>
              </w:rPr>
              <w:t>Het ondersteunen van de exploitatie</w:t>
            </w:r>
            <w:r>
              <w:rPr>
                <w:noProof/>
                <w:webHidden/>
              </w:rPr>
              <w:tab/>
            </w:r>
            <w:r>
              <w:rPr>
                <w:noProof/>
                <w:webHidden/>
              </w:rPr>
              <w:fldChar w:fldCharType="begin"/>
            </w:r>
            <w:r>
              <w:rPr>
                <w:noProof/>
                <w:webHidden/>
              </w:rPr>
              <w:instrText xml:space="preserve"> PAGEREF _Toc142386328 \h </w:instrText>
            </w:r>
            <w:r>
              <w:rPr>
                <w:noProof/>
                <w:webHidden/>
              </w:rPr>
            </w:r>
            <w:r>
              <w:rPr>
                <w:noProof/>
                <w:webHidden/>
              </w:rPr>
              <w:fldChar w:fldCharType="separate"/>
            </w:r>
            <w:r>
              <w:rPr>
                <w:noProof/>
                <w:webHidden/>
              </w:rPr>
              <w:t>8</w:t>
            </w:r>
            <w:r>
              <w:rPr>
                <w:noProof/>
                <w:webHidden/>
              </w:rPr>
              <w:fldChar w:fldCharType="end"/>
            </w:r>
          </w:hyperlink>
        </w:p>
        <w:p w14:paraId="7F5E2955" w14:textId="14134D3A" w:rsidR="00101143" w:rsidRDefault="00101143">
          <w:pPr>
            <w:pStyle w:val="Inhopg2"/>
            <w:rPr>
              <w:rFonts w:eastAsiaTheme="minorEastAsia"/>
              <w:noProof/>
              <w:kern w:val="2"/>
              <w:lang w:eastAsia="nl-NL"/>
              <w14:ligatures w14:val="standardContextual"/>
            </w:rPr>
          </w:pPr>
          <w:hyperlink w:anchor="_Toc142386329" w:history="1">
            <w:r w:rsidRPr="00C52506">
              <w:rPr>
                <w:rStyle w:val="Hyperlink"/>
                <w:rFonts w:cstheme="minorHAnsi"/>
                <w:b/>
                <w:bCs/>
                <w:noProof/>
              </w:rPr>
              <w:t>3.2</w:t>
            </w:r>
            <w:r>
              <w:rPr>
                <w:rFonts w:eastAsiaTheme="minorEastAsia"/>
                <w:noProof/>
                <w:kern w:val="2"/>
                <w:lang w:eastAsia="nl-NL"/>
                <w14:ligatures w14:val="standardContextual"/>
              </w:rPr>
              <w:tab/>
            </w:r>
            <w:r w:rsidRPr="00C52506">
              <w:rPr>
                <w:rStyle w:val="Hyperlink"/>
                <w:rFonts w:cstheme="minorHAnsi"/>
                <w:b/>
                <w:bCs/>
                <w:noProof/>
              </w:rPr>
              <w:t>Ondersteuning uitvoering van de dienstregeling en beheertaken</w:t>
            </w:r>
            <w:r>
              <w:rPr>
                <w:noProof/>
                <w:webHidden/>
              </w:rPr>
              <w:tab/>
            </w:r>
            <w:r>
              <w:rPr>
                <w:noProof/>
                <w:webHidden/>
              </w:rPr>
              <w:fldChar w:fldCharType="begin"/>
            </w:r>
            <w:r>
              <w:rPr>
                <w:noProof/>
                <w:webHidden/>
              </w:rPr>
              <w:instrText xml:space="preserve"> PAGEREF _Toc142386329 \h </w:instrText>
            </w:r>
            <w:r>
              <w:rPr>
                <w:noProof/>
                <w:webHidden/>
              </w:rPr>
            </w:r>
            <w:r>
              <w:rPr>
                <w:noProof/>
                <w:webHidden/>
              </w:rPr>
              <w:fldChar w:fldCharType="separate"/>
            </w:r>
            <w:r>
              <w:rPr>
                <w:noProof/>
                <w:webHidden/>
              </w:rPr>
              <w:t>8</w:t>
            </w:r>
            <w:r>
              <w:rPr>
                <w:noProof/>
                <w:webHidden/>
              </w:rPr>
              <w:fldChar w:fldCharType="end"/>
            </w:r>
          </w:hyperlink>
        </w:p>
        <w:p w14:paraId="5A64926C" w14:textId="2A0262B7" w:rsidR="00101143" w:rsidRDefault="00101143">
          <w:pPr>
            <w:pStyle w:val="Inhopg2"/>
            <w:rPr>
              <w:rFonts w:eastAsiaTheme="minorEastAsia"/>
              <w:noProof/>
              <w:kern w:val="2"/>
              <w:lang w:eastAsia="nl-NL"/>
              <w14:ligatures w14:val="standardContextual"/>
            </w:rPr>
          </w:pPr>
          <w:hyperlink w:anchor="_Toc142386330" w:history="1">
            <w:r w:rsidRPr="00C52506">
              <w:rPr>
                <w:rStyle w:val="Hyperlink"/>
                <w:rFonts w:cstheme="minorHAnsi"/>
                <w:b/>
                <w:bCs/>
                <w:noProof/>
              </w:rPr>
              <w:t>3.3</w:t>
            </w:r>
            <w:r>
              <w:rPr>
                <w:rFonts w:eastAsiaTheme="minorEastAsia"/>
                <w:noProof/>
                <w:kern w:val="2"/>
                <w:lang w:eastAsia="nl-NL"/>
                <w14:ligatures w14:val="standardContextual"/>
              </w:rPr>
              <w:tab/>
            </w:r>
            <w:r w:rsidRPr="00C52506">
              <w:rPr>
                <w:rStyle w:val="Hyperlink"/>
                <w:rFonts w:cstheme="minorHAnsi"/>
                <w:b/>
                <w:bCs/>
                <w:noProof/>
              </w:rPr>
              <w:t>Snel en adequaat inspelen op incidenten en calamiteiten</w:t>
            </w:r>
            <w:r>
              <w:rPr>
                <w:noProof/>
                <w:webHidden/>
              </w:rPr>
              <w:tab/>
            </w:r>
            <w:r>
              <w:rPr>
                <w:noProof/>
                <w:webHidden/>
              </w:rPr>
              <w:fldChar w:fldCharType="begin"/>
            </w:r>
            <w:r>
              <w:rPr>
                <w:noProof/>
                <w:webHidden/>
              </w:rPr>
              <w:instrText xml:space="preserve"> PAGEREF _Toc142386330 \h </w:instrText>
            </w:r>
            <w:r>
              <w:rPr>
                <w:noProof/>
                <w:webHidden/>
              </w:rPr>
            </w:r>
            <w:r>
              <w:rPr>
                <w:noProof/>
                <w:webHidden/>
              </w:rPr>
              <w:fldChar w:fldCharType="separate"/>
            </w:r>
            <w:r>
              <w:rPr>
                <w:noProof/>
                <w:webHidden/>
              </w:rPr>
              <w:t>9</w:t>
            </w:r>
            <w:r>
              <w:rPr>
                <w:noProof/>
                <w:webHidden/>
              </w:rPr>
              <w:fldChar w:fldCharType="end"/>
            </w:r>
          </w:hyperlink>
        </w:p>
        <w:p w14:paraId="5F522368" w14:textId="68DCE4BA" w:rsidR="00101143" w:rsidRDefault="00101143">
          <w:pPr>
            <w:pStyle w:val="Inhopg2"/>
            <w:rPr>
              <w:rFonts w:eastAsiaTheme="minorEastAsia"/>
              <w:noProof/>
              <w:kern w:val="2"/>
              <w:lang w:eastAsia="nl-NL"/>
              <w14:ligatures w14:val="standardContextual"/>
            </w:rPr>
          </w:pPr>
          <w:hyperlink w:anchor="_Toc142386331" w:history="1">
            <w:r w:rsidRPr="00C52506">
              <w:rPr>
                <w:rStyle w:val="Hyperlink"/>
                <w:rFonts w:cstheme="minorHAnsi"/>
                <w:b/>
                <w:bCs/>
                <w:noProof/>
              </w:rPr>
              <w:t>3.4</w:t>
            </w:r>
            <w:r>
              <w:rPr>
                <w:rFonts w:eastAsiaTheme="minorEastAsia"/>
                <w:noProof/>
                <w:kern w:val="2"/>
                <w:lang w:eastAsia="nl-NL"/>
                <w14:ligatures w14:val="standardContextual"/>
              </w:rPr>
              <w:tab/>
            </w:r>
            <w:r w:rsidRPr="00C52506">
              <w:rPr>
                <w:rStyle w:val="Hyperlink"/>
                <w:rFonts w:cstheme="minorHAnsi"/>
                <w:b/>
                <w:bCs/>
                <w:noProof/>
              </w:rPr>
              <w:t>Toekomst vast systeem</w:t>
            </w:r>
            <w:r>
              <w:rPr>
                <w:noProof/>
                <w:webHidden/>
              </w:rPr>
              <w:tab/>
            </w:r>
            <w:r>
              <w:rPr>
                <w:noProof/>
                <w:webHidden/>
              </w:rPr>
              <w:fldChar w:fldCharType="begin"/>
            </w:r>
            <w:r>
              <w:rPr>
                <w:noProof/>
                <w:webHidden/>
              </w:rPr>
              <w:instrText xml:space="preserve"> PAGEREF _Toc142386331 \h </w:instrText>
            </w:r>
            <w:r>
              <w:rPr>
                <w:noProof/>
                <w:webHidden/>
              </w:rPr>
            </w:r>
            <w:r>
              <w:rPr>
                <w:noProof/>
                <w:webHidden/>
              </w:rPr>
              <w:fldChar w:fldCharType="separate"/>
            </w:r>
            <w:r>
              <w:rPr>
                <w:noProof/>
                <w:webHidden/>
              </w:rPr>
              <w:t>9</w:t>
            </w:r>
            <w:r>
              <w:rPr>
                <w:noProof/>
                <w:webHidden/>
              </w:rPr>
              <w:fldChar w:fldCharType="end"/>
            </w:r>
          </w:hyperlink>
        </w:p>
        <w:p w14:paraId="6D253561" w14:textId="0EAC7FD9" w:rsidR="00101143" w:rsidRDefault="00101143">
          <w:pPr>
            <w:pStyle w:val="Inhopg2"/>
            <w:rPr>
              <w:rFonts w:eastAsiaTheme="minorEastAsia"/>
              <w:noProof/>
              <w:kern w:val="2"/>
              <w:lang w:eastAsia="nl-NL"/>
              <w14:ligatures w14:val="standardContextual"/>
            </w:rPr>
          </w:pPr>
          <w:hyperlink w:anchor="_Toc142386332" w:history="1">
            <w:r w:rsidRPr="00C52506">
              <w:rPr>
                <w:rStyle w:val="Hyperlink"/>
                <w:rFonts w:cstheme="minorHAnsi"/>
                <w:b/>
                <w:bCs/>
                <w:noProof/>
              </w:rPr>
              <w:t>3.5</w:t>
            </w:r>
            <w:r>
              <w:rPr>
                <w:rFonts w:eastAsiaTheme="minorEastAsia"/>
                <w:noProof/>
                <w:kern w:val="2"/>
                <w:lang w:eastAsia="nl-NL"/>
                <w14:ligatures w14:val="standardContextual"/>
              </w:rPr>
              <w:tab/>
            </w:r>
            <w:r w:rsidRPr="00C52506">
              <w:rPr>
                <w:rStyle w:val="Hyperlink"/>
                <w:rFonts w:cstheme="minorHAnsi"/>
                <w:b/>
                <w:bCs/>
                <w:noProof/>
              </w:rPr>
              <w:t>Elektrotechnische Veiligheidshandboek</w:t>
            </w:r>
            <w:r>
              <w:rPr>
                <w:noProof/>
                <w:webHidden/>
              </w:rPr>
              <w:tab/>
            </w:r>
            <w:r>
              <w:rPr>
                <w:noProof/>
                <w:webHidden/>
              </w:rPr>
              <w:fldChar w:fldCharType="begin"/>
            </w:r>
            <w:r>
              <w:rPr>
                <w:noProof/>
                <w:webHidden/>
              </w:rPr>
              <w:instrText xml:space="preserve"> PAGEREF _Toc142386332 \h </w:instrText>
            </w:r>
            <w:r>
              <w:rPr>
                <w:noProof/>
                <w:webHidden/>
              </w:rPr>
            </w:r>
            <w:r>
              <w:rPr>
                <w:noProof/>
                <w:webHidden/>
              </w:rPr>
              <w:fldChar w:fldCharType="separate"/>
            </w:r>
            <w:r>
              <w:rPr>
                <w:noProof/>
                <w:webHidden/>
              </w:rPr>
              <w:t>9</w:t>
            </w:r>
            <w:r>
              <w:rPr>
                <w:noProof/>
                <w:webHidden/>
              </w:rPr>
              <w:fldChar w:fldCharType="end"/>
            </w:r>
          </w:hyperlink>
        </w:p>
        <w:p w14:paraId="477DB9F5" w14:textId="2D289B63" w:rsidR="00101143" w:rsidRDefault="00101143">
          <w:pPr>
            <w:pStyle w:val="Inhopg1"/>
            <w:rPr>
              <w:rFonts w:eastAsiaTheme="minorEastAsia"/>
              <w:noProof/>
              <w:kern w:val="2"/>
              <w:lang w:eastAsia="nl-NL"/>
              <w14:ligatures w14:val="standardContextual"/>
            </w:rPr>
          </w:pPr>
          <w:hyperlink w:anchor="_Toc142386333" w:history="1">
            <w:r w:rsidRPr="00C52506">
              <w:rPr>
                <w:rStyle w:val="Hyperlink"/>
                <w:rFonts w:cstheme="minorHAnsi"/>
                <w:noProof/>
              </w:rPr>
              <w:t>4</w:t>
            </w:r>
            <w:r>
              <w:rPr>
                <w:rFonts w:eastAsiaTheme="minorEastAsia"/>
                <w:noProof/>
                <w:kern w:val="2"/>
                <w:lang w:eastAsia="nl-NL"/>
                <w14:ligatures w14:val="standardContextual"/>
              </w:rPr>
              <w:tab/>
            </w:r>
            <w:r w:rsidRPr="00C52506">
              <w:rPr>
                <w:rStyle w:val="Hyperlink"/>
                <w:rFonts w:cstheme="minorHAnsi"/>
                <w:noProof/>
              </w:rPr>
              <w:t>Trajecten en locaties</w:t>
            </w:r>
            <w:r>
              <w:rPr>
                <w:noProof/>
                <w:webHidden/>
              </w:rPr>
              <w:tab/>
            </w:r>
            <w:r>
              <w:rPr>
                <w:noProof/>
                <w:webHidden/>
              </w:rPr>
              <w:fldChar w:fldCharType="begin"/>
            </w:r>
            <w:r>
              <w:rPr>
                <w:noProof/>
                <w:webHidden/>
              </w:rPr>
              <w:instrText xml:space="preserve"> PAGEREF _Toc142386333 \h </w:instrText>
            </w:r>
            <w:r>
              <w:rPr>
                <w:noProof/>
                <w:webHidden/>
              </w:rPr>
            </w:r>
            <w:r>
              <w:rPr>
                <w:noProof/>
                <w:webHidden/>
              </w:rPr>
              <w:fldChar w:fldCharType="separate"/>
            </w:r>
            <w:r>
              <w:rPr>
                <w:noProof/>
                <w:webHidden/>
              </w:rPr>
              <w:t>10</w:t>
            </w:r>
            <w:r>
              <w:rPr>
                <w:noProof/>
                <w:webHidden/>
              </w:rPr>
              <w:fldChar w:fldCharType="end"/>
            </w:r>
          </w:hyperlink>
        </w:p>
        <w:p w14:paraId="3D53BF40" w14:textId="08ECC9FB" w:rsidR="00101143" w:rsidRDefault="00101143">
          <w:pPr>
            <w:pStyle w:val="Inhopg2"/>
            <w:rPr>
              <w:rFonts w:eastAsiaTheme="minorEastAsia"/>
              <w:noProof/>
              <w:kern w:val="2"/>
              <w:lang w:eastAsia="nl-NL"/>
              <w14:ligatures w14:val="standardContextual"/>
            </w:rPr>
          </w:pPr>
          <w:hyperlink w:anchor="_Toc142386334" w:history="1">
            <w:r w:rsidRPr="00C52506">
              <w:rPr>
                <w:rStyle w:val="Hyperlink"/>
                <w:rFonts w:cstheme="minorHAnsi"/>
                <w:b/>
                <w:bCs/>
                <w:noProof/>
              </w:rPr>
              <w:t>4.2</w:t>
            </w:r>
            <w:r>
              <w:rPr>
                <w:rFonts w:eastAsiaTheme="minorEastAsia"/>
                <w:noProof/>
                <w:kern w:val="2"/>
                <w:lang w:eastAsia="nl-NL"/>
                <w14:ligatures w14:val="standardContextual"/>
              </w:rPr>
              <w:tab/>
            </w:r>
            <w:r w:rsidRPr="00C52506">
              <w:rPr>
                <w:rStyle w:val="Hyperlink"/>
                <w:rFonts w:cstheme="minorHAnsi"/>
                <w:b/>
                <w:bCs/>
                <w:noProof/>
              </w:rPr>
              <w:t>Zoutloods en opkomstruimte</w:t>
            </w:r>
            <w:r>
              <w:rPr>
                <w:noProof/>
                <w:webHidden/>
              </w:rPr>
              <w:tab/>
            </w:r>
            <w:r>
              <w:rPr>
                <w:noProof/>
                <w:webHidden/>
              </w:rPr>
              <w:fldChar w:fldCharType="begin"/>
            </w:r>
            <w:r>
              <w:rPr>
                <w:noProof/>
                <w:webHidden/>
              </w:rPr>
              <w:instrText xml:space="preserve"> PAGEREF _Toc142386334 \h </w:instrText>
            </w:r>
            <w:r>
              <w:rPr>
                <w:noProof/>
                <w:webHidden/>
              </w:rPr>
            </w:r>
            <w:r>
              <w:rPr>
                <w:noProof/>
                <w:webHidden/>
              </w:rPr>
              <w:fldChar w:fldCharType="separate"/>
            </w:r>
            <w:r>
              <w:rPr>
                <w:noProof/>
                <w:webHidden/>
              </w:rPr>
              <w:t>10</w:t>
            </w:r>
            <w:r>
              <w:rPr>
                <w:noProof/>
                <w:webHidden/>
              </w:rPr>
              <w:fldChar w:fldCharType="end"/>
            </w:r>
          </w:hyperlink>
        </w:p>
        <w:p w14:paraId="50DCCC85" w14:textId="35360B79" w:rsidR="00101143" w:rsidRDefault="00101143">
          <w:pPr>
            <w:pStyle w:val="Inhopg2"/>
            <w:rPr>
              <w:rFonts w:eastAsiaTheme="minorEastAsia"/>
              <w:noProof/>
              <w:kern w:val="2"/>
              <w:lang w:eastAsia="nl-NL"/>
              <w14:ligatures w14:val="standardContextual"/>
            </w:rPr>
          </w:pPr>
          <w:hyperlink w:anchor="_Toc142386335" w:history="1">
            <w:r w:rsidRPr="00C52506">
              <w:rPr>
                <w:rStyle w:val="Hyperlink"/>
                <w:rFonts w:cstheme="minorHAnsi"/>
                <w:b/>
                <w:bCs/>
                <w:noProof/>
              </w:rPr>
              <w:t>4.3</w:t>
            </w:r>
            <w:r>
              <w:rPr>
                <w:rFonts w:eastAsiaTheme="minorEastAsia"/>
                <w:noProof/>
                <w:kern w:val="2"/>
                <w:lang w:eastAsia="nl-NL"/>
                <w14:ligatures w14:val="standardContextual"/>
              </w:rPr>
              <w:tab/>
            </w:r>
            <w:r w:rsidRPr="00C52506">
              <w:rPr>
                <w:rStyle w:val="Hyperlink"/>
                <w:rFonts w:cstheme="minorHAnsi"/>
                <w:b/>
                <w:bCs/>
                <w:noProof/>
              </w:rPr>
              <w:t>Busstalling Westraven</w:t>
            </w:r>
            <w:r>
              <w:rPr>
                <w:noProof/>
                <w:webHidden/>
              </w:rPr>
              <w:tab/>
            </w:r>
            <w:r>
              <w:rPr>
                <w:noProof/>
                <w:webHidden/>
              </w:rPr>
              <w:fldChar w:fldCharType="begin"/>
            </w:r>
            <w:r>
              <w:rPr>
                <w:noProof/>
                <w:webHidden/>
              </w:rPr>
              <w:instrText xml:space="preserve"> PAGEREF _Toc142386335 \h </w:instrText>
            </w:r>
            <w:r>
              <w:rPr>
                <w:noProof/>
                <w:webHidden/>
              </w:rPr>
            </w:r>
            <w:r>
              <w:rPr>
                <w:noProof/>
                <w:webHidden/>
              </w:rPr>
              <w:fldChar w:fldCharType="separate"/>
            </w:r>
            <w:r>
              <w:rPr>
                <w:noProof/>
                <w:webHidden/>
              </w:rPr>
              <w:t>10</w:t>
            </w:r>
            <w:r>
              <w:rPr>
                <w:noProof/>
                <w:webHidden/>
              </w:rPr>
              <w:fldChar w:fldCharType="end"/>
            </w:r>
          </w:hyperlink>
        </w:p>
        <w:p w14:paraId="419EF517" w14:textId="39ECFD0A" w:rsidR="00101143" w:rsidRDefault="00101143">
          <w:pPr>
            <w:pStyle w:val="Inhopg2"/>
            <w:rPr>
              <w:rFonts w:eastAsiaTheme="minorEastAsia"/>
              <w:noProof/>
              <w:kern w:val="2"/>
              <w:lang w:eastAsia="nl-NL"/>
              <w14:ligatures w14:val="standardContextual"/>
            </w:rPr>
          </w:pPr>
          <w:hyperlink w:anchor="_Toc142386336" w:history="1">
            <w:r w:rsidRPr="00C52506">
              <w:rPr>
                <w:rStyle w:val="Hyperlink"/>
                <w:rFonts w:cstheme="minorHAnsi"/>
                <w:b/>
                <w:bCs/>
                <w:noProof/>
              </w:rPr>
              <w:t>4.4</w:t>
            </w:r>
            <w:r>
              <w:rPr>
                <w:rFonts w:eastAsiaTheme="minorEastAsia"/>
                <w:noProof/>
                <w:kern w:val="2"/>
                <w:lang w:eastAsia="nl-NL"/>
                <w14:ligatures w14:val="standardContextual"/>
              </w:rPr>
              <w:tab/>
            </w:r>
            <w:r w:rsidRPr="00C52506">
              <w:rPr>
                <w:rStyle w:val="Hyperlink"/>
                <w:rFonts w:cstheme="minorHAnsi"/>
                <w:b/>
                <w:bCs/>
                <w:noProof/>
              </w:rPr>
              <w:t>Traject Utrecht, Nieuwegein, Nieuwegein Zuid en IJsselstein Zuid</w:t>
            </w:r>
            <w:r>
              <w:rPr>
                <w:noProof/>
                <w:webHidden/>
              </w:rPr>
              <w:tab/>
            </w:r>
            <w:r>
              <w:rPr>
                <w:noProof/>
                <w:webHidden/>
              </w:rPr>
              <w:fldChar w:fldCharType="begin"/>
            </w:r>
            <w:r>
              <w:rPr>
                <w:noProof/>
                <w:webHidden/>
              </w:rPr>
              <w:instrText xml:space="preserve"> PAGEREF _Toc142386336 \h </w:instrText>
            </w:r>
            <w:r>
              <w:rPr>
                <w:noProof/>
                <w:webHidden/>
              </w:rPr>
            </w:r>
            <w:r>
              <w:rPr>
                <w:noProof/>
                <w:webHidden/>
              </w:rPr>
              <w:fldChar w:fldCharType="separate"/>
            </w:r>
            <w:r>
              <w:rPr>
                <w:noProof/>
                <w:webHidden/>
              </w:rPr>
              <w:t>11</w:t>
            </w:r>
            <w:r>
              <w:rPr>
                <w:noProof/>
                <w:webHidden/>
              </w:rPr>
              <w:fldChar w:fldCharType="end"/>
            </w:r>
          </w:hyperlink>
        </w:p>
        <w:p w14:paraId="0A2D46FB" w14:textId="1ADC3128" w:rsidR="00101143" w:rsidRDefault="00101143">
          <w:pPr>
            <w:pStyle w:val="Inhopg2"/>
            <w:rPr>
              <w:rFonts w:eastAsiaTheme="minorEastAsia"/>
              <w:noProof/>
              <w:kern w:val="2"/>
              <w:lang w:eastAsia="nl-NL"/>
              <w14:ligatures w14:val="standardContextual"/>
            </w:rPr>
          </w:pPr>
          <w:hyperlink w:anchor="_Toc142386337" w:history="1">
            <w:r w:rsidRPr="00C52506">
              <w:rPr>
                <w:rStyle w:val="Hyperlink"/>
                <w:rFonts w:cstheme="minorHAnsi"/>
                <w:b/>
                <w:bCs/>
                <w:noProof/>
              </w:rPr>
              <w:t>4.5</w:t>
            </w:r>
            <w:r>
              <w:rPr>
                <w:rFonts w:eastAsiaTheme="minorEastAsia"/>
                <w:noProof/>
                <w:kern w:val="2"/>
                <w:lang w:eastAsia="nl-NL"/>
                <w14:ligatures w14:val="standardContextual"/>
              </w:rPr>
              <w:tab/>
            </w:r>
            <w:r w:rsidRPr="00C52506">
              <w:rPr>
                <w:rStyle w:val="Hyperlink"/>
                <w:rFonts w:cstheme="minorHAnsi"/>
                <w:b/>
                <w:bCs/>
                <w:noProof/>
              </w:rPr>
              <w:t>Traject Nieuwegein Stadscentrum</w:t>
            </w:r>
            <w:r>
              <w:rPr>
                <w:noProof/>
                <w:webHidden/>
              </w:rPr>
              <w:tab/>
            </w:r>
            <w:r>
              <w:rPr>
                <w:noProof/>
                <w:webHidden/>
              </w:rPr>
              <w:fldChar w:fldCharType="begin"/>
            </w:r>
            <w:r>
              <w:rPr>
                <w:noProof/>
                <w:webHidden/>
              </w:rPr>
              <w:instrText xml:space="preserve"> PAGEREF _Toc142386337 \h </w:instrText>
            </w:r>
            <w:r>
              <w:rPr>
                <w:noProof/>
                <w:webHidden/>
              </w:rPr>
            </w:r>
            <w:r>
              <w:rPr>
                <w:noProof/>
                <w:webHidden/>
              </w:rPr>
              <w:fldChar w:fldCharType="separate"/>
            </w:r>
            <w:r>
              <w:rPr>
                <w:noProof/>
                <w:webHidden/>
              </w:rPr>
              <w:t>11</w:t>
            </w:r>
            <w:r>
              <w:rPr>
                <w:noProof/>
                <w:webHidden/>
              </w:rPr>
              <w:fldChar w:fldCharType="end"/>
            </w:r>
          </w:hyperlink>
        </w:p>
        <w:p w14:paraId="0608B393" w14:textId="0DBFC9D2" w:rsidR="00101143" w:rsidRDefault="00101143">
          <w:pPr>
            <w:pStyle w:val="Inhopg2"/>
            <w:rPr>
              <w:rFonts w:eastAsiaTheme="minorEastAsia"/>
              <w:noProof/>
              <w:kern w:val="2"/>
              <w:lang w:eastAsia="nl-NL"/>
              <w14:ligatures w14:val="standardContextual"/>
            </w:rPr>
          </w:pPr>
          <w:hyperlink w:anchor="_Toc142386338" w:history="1">
            <w:r w:rsidRPr="00C52506">
              <w:rPr>
                <w:rStyle w:val="Hyperlink"/>
                <w:rFonts w:cstheme="minorHAnsi"/>
                <w:b/>
                <w:bCs/>
                <w:noProof/>
              </w:rPr>
              <w:t>4.6</w:t>
            </w:r>
            <w:r>
              <w:rPr>
                <w:rFonts w:eastAsiaTheme="minorEastAsia"/>
                <w:noProof/>
                <w:kern w:val="2"/>
                <w:lang w:eastAsia="nl-NL"/>
                <w14:ligatures w14:val="standardContextual"/>
              </w:rPr>
              <w:tab/>
            </w:r>
            <w:r w:rsidRPr="00C52506">
              <w:rPr>
                <w:rStyle w:val="Hyperlink"/>
                <w:rFonts w:cstheme="minorHAnsi"/>
                <w:b/>
                <w:bCs/>
                <w:noProof/>
              </w:rPr>
              <w:t>Traject USP</w:t>
            </w:r>
            <w:r>
              <w:rPr>
                <w:noProof/>
                <w:webHidden/>
              </w:rPr>
              <w:tab/>
            </w:r>
            <w:r>
              <w:rPr>
                <w:noProof/>
                <w:webHidden/>
              </w:rPr>
              <w:fldChar w:fldCharType="begin"/>
            </w:r>
            <w:r>
              <w:rPr>
                <w:noProof/>
                <w:webHidden/>
              </w:rPr>
              <w:instrText xml:space="preserve"> PAGEREF _Toc142386338 \h </w:instrText>
            </w:r>
            <w:r>
              <w:rPr>
                <w:noProof/>
                <w:webHidden/>
              </w:rPr>
            </w:r>
            <w:r>
              <w:rPr>
                <w:noProof/>
                <w:webHidden/>
              </w:rPr>
              <w:fldChar w:fldCharType="separate"/>
            </w:r>
            <w:r>
              <w:rPr>
                <w:noProof/>
                <w:webHidden/>
              </w:rPr>
              <w:t>11</w:t>
            </w:r>
            <w:r>
              <w:rPr>
                <w:noProof/>
                <w:webHidden/>
              </w:rPr>
              <w:fldChar w:fldCharType="end"/>
            </w:r>
          </w:hyperlink>
        </w:p>
        <w:p w14:paraId="16DDBE36" w14:textId="7B734986" w:rsidR="00101143" w:rsidRDefault="00101143">
          <w:pPr>
            <w:pStyle w:val="Inhopg2"/>
            <w:rPr>
              <w:rFonts w:eastAsiaTheme="minorEastAsia"/>
              <w:noProof/>
              <w:kern w:val="2"/>
              <w:lang w:eastAsia="nl-NL"/>
              <w14:ligatures w14:val="standardContextual"/>
            </w:rPr>
          </w:pPr>
          <w:hyperlink w:anchor="_Toc142386339" w:history="1">
            <w:r w:rsidRPr="00C52506">
              <w:rPr>
                <w:rStyle w:val="Hyperlink"/>
                <w:rFonts w:cstheme="minorHAnsi"/>
                <w:b/>
                <w:bCs/>
                <w:noProof/>
              </w:rPr>
              <w:t>4.7</w:t>
            </w:r>
            <w:r>
              <w:rPr>
                <w:rFonts w:eastAsiaTheme="minorEastAsia"/>
                <w:noProof/>
                <w:kern w:val="2"/>
                <w:lang w:eastAsia="nl-NL"/>
                <w14:ligatures w14:val="standardContextual"/>
              </w:rPr>
              <w:tab/>
            </w:r>
            <w:r w:rsidRPr="00C52506">
              <w:rPr>
                <w:rStyle w:val="Hyperlink"/>
                <w:rFonts w:cstheme="minorHAnsi"/>
                <w:b/>
                <w:bCs/>
                <w:noProof/>
              </w:rPr>
              <w:t>Traject Utrecht Jaarbeurszijde – halte UCC:</w:t>
            </w:r>
            <w:r>
              <w:rPr>
                <w:noProof/>
                <w:webHidden/>
              </w:rPr>
              <w:tab/>
            </w:r>
            <w:r>
              <w:rPr>
                <w:noProof/>
                <w:webHidden/>
              </w:rPr>
              <w:fldChar w:fldCharType="begin"/>
            </w:r>
            <w:r>
              <w:rPr>
                <w:noProof/>
                <w:webHidden/>
              </w:rPr>
              <w:instrText xml:space="preserve"> PAGEREF _Toc142386339 \h </w:instrText>
            </w:r>
            <w:r>
              <w:rPr>
                <w:noProof/>
                <w:webHidden/>
              </w:rPr>
            </w:r>
            <w:r>
              <w:rPr>
                <w:noProof/>
                <w:webHidden/>
              </w:rPr>
              <w:fldChar w:fldCharType="separate"/>
            </w:r>
            <w:r>
              <w:rPr>
                <w:noProof/>
                <w:webHidden/>
              </w:rPr>
              <w:t>12</w:t>
            </w:r>
            <w:r>
              <w:rPr>
                <w:noProof/>
                <w:webHidden/>
              </w:rPr>
              <w:fldChar w:fldCharType="end"/>
            </w:r>
          </w:hyperlink>
        </w:p>
        <w:p w14:paraId="53D6CCBF" w14:textId="0A167E05" w:rsidR="00101143" w:rsidRDefault="00101143">
          <w:pPr>
            <w:pStyle w:val="Inhopg2"/>
            <w:rPr>
              <w:rFonts w:eastAsiaTheme="minorEastAsia"/>
              <w:noProof/>
              <w:kern w:val="2"/>
              <w:lang w:eastAsia="nl-NL"/>
              <w14:ligatures w14:val="standardContextual"/>
            </w:rPr>
          </w:pPr>
          <w:hyperlink w:anchor="_Toc142386340" w:history="1">
            <w:r w:rsidRPr="00C52506">
              <w:rPr>
                <w:rStyle w:val="Hyperlink"/>
                <w:rFonts w:cstheme="minorHAnsi"/>
                <w:b/>
                <w:bCs/>
                <w:noProof/>
              </w:rPr>
              <w:t>4.8</w:t>
            </w:r>
            <w:r>
              <w:rPr>
                <w:rFonts w:eastAsiaTheme="minorEastAsia"/>
                <w:noProof/>
                <w:kern w:val="2"/>
                <w:lang w:eastAsia="nl-NL"/>
                <w14:ligatures w14:val="standardContextual"/>
              </w:rPr>
              <w:tab/>
            </w:r>
            <w:r w:rsidRPr="00C52506">
              <w:rPr>
                <w:rStyle w:val="Hyperlink"/>
                <w:rFonts w:cstheme="minorHAnsi"/>
                <w:b/>
                <w:bCs/>
                <w:noProof/>
              </w:rPr>
              <w:t>Bushalte (en bus buffer) Jaarbeurszijde:</w:t>
            </w:r>
            <w:r>
              <w:rPr>
                <w:noProof/>
                <w:webHidden/>
              </w:rPr>
              <w:tab/>
            </w:r>
            <w:r>
              <w:rPr>
                <w:noProof/>
                <w:webHidden/>
              </w:rPr>
              <w:fldChar w:fldCharType="begin"/>
            </w:r>
            <w:r>
              <w:rPr>
                <w:noProof/>
                <w:webHidden/>
              </w:rPr>
              <w:instrText xml:space="preserve"> PAGEREF _Toc142386340 \h </w:instrText>
            </w:r>
            <w:r>
              <w:rPr>
                <w:noProof/>
                <w:webHidden/>
              </w:rPr>
            </w:r>
            <w:r>
              <w:rPr>
                <w:noProof/>
                <w:webHidden/>
              </w:rPr>
              <w:fldChar w:fldCharType="separate"/>
            </w:r>
            <w:r>
              <w:rPr>
                <w:noProof/>
                <w:webHidden/>
              </w:rPr>
              <w:t>12</w:t>
            </w:r>
            <w:r>
              <w:rPr>
                <w:noProof/>
                <w:webHidden/>
              </w:rPr>
              <w:fldChar w:fldCharType="end"/>
            </w:r>
          </w:hyperlink>
        </w:p>
        <w:p w14:paraId="72799EE4" w14:textId="2431B23B" w:rsidR="00101143" w:rsidRDefault="00101143">
          <w:pPr>
            <w:pStyle w:val="Inhopg2"/>
            <w:rPr>
              <w:rFonts w:eastAsiaTheme="minorEastAsia"/>
              <w:noProof/>
              <w:kern w:val="2"/>
              <w:lang w:eastAsia="nl-NL"/>
              <w14:ligatures w14:val="standardContextual"/>
            </w:rPr>
          </w:pPr>
          <w:hyperlink w:anchor="_Toc142386341" w:history="1">
            <w:r w:rsidRPr="00C52506">
              <w:rPr>
                <w:rStyle w:val="Hyperlink"/>
                <w:rFonts w:cstheme="minorHAnsi"/>
                <w:b/>
                <w:bCs/>
                <w:noProof/>
              </w:rPr>
              <w:t>4.9</w:t>
            </w:r>
            <w:r>
              <w:rPr>
                <w:rFonts w:eastAsiaTheme="minorEastAsia"/>
                <w:noProof/>
                <w:kern w:val="2"/>
                <w:lang w:eastAsia="nl-NL"/>
                <w14:ligatures w14:val="standardContextual"/>
              </w:rPr>
              <w:tab/>
            </w:r>
            <w:r w:rsidRPr="00C52506">
              <w:rPr>
                <w:rStyle w:val="Hyperlink"/>
                <w:rFonts w:cstheme="minorHAnsi"/>
                <w:b/>
                <w:bCs/>
                <w:noProof/>
              </w:rPr>
              <w:t>Halte Jaarbeursplein</w:t>
            </w:r>
            <w:r>
              <w:rPr>
                <w:noProof/>
                <w:webHidden/>
              </w:rPr>
              <w:tab/>
            </w:r>
            <w:r>
              <w:rPr>
                <w:noProof/>
                <w:webHidden/>
              </w:rPr>
              <w:fldChar w:fldCharType="begin"/>
            </w:r>
            <w:r>
              <w:rPr>
                <w:noProof/>
                <w:webHidden/>
              </w:rPr>
              <w:instrText xml:space="preserve"> PAGEREF _Toc142386341 \h </w:instrText>
            </w:r>
            <w:r>
              <w:rPr>
                <w:noProof/>
                <w:webHidden/>
              </w:rPr>
            </w:r>
            <w:r>
              <w:rPr>
                <w:noProof/>
                <w:webHidden/>
              </w:rPr>
              <w:fldChar w:fldCharType="separate"/>
            </w:r>
            <w:r>
              <w:rPr>
                <w:noProof/>
                <w:webHidden/>
              </w:rPr>
              <w:t>12</w:t>
            </w:r>
            <w:r>
              <w:rPr>
                <w:noProof/>
                <w:webHidden/>
              </w:rPr>
              <w:fldChar w:fldCharType="end"/>
            </w:r>
          </w:hyperlink>
        </w:p>
        <w:p w14:paraId="3ED1730F" w14:textId="4DE52605" w:rsidR="00101143" w:rsidRDefault="00101143">
          <w:pPr>
            <w:pStyle w:val="Inhopg2"/>
            <w:rPr>
              <w:rFonts w:eastAsiaTheme="minorEastAsia"/>
              <w:noProof/>
              <w:kern w:val="2"/>
              <w:lang w:eastAsia="nl-NL"/>
              <w14:ligatures w14:val="standardContextual"/>
            </w:rPr>
          </w:pPr>
          <w:hyperlink w:anchor="_Toc142386342" w:history="1">
            <w:r w:rsidRPr="00C52506">
              <w:rPr>
                <w:rStyle w:val="Hyperlink"/>
                <w:rFonts w:cstheme="minorHAnsi"/>
                <w:b/>
                <w:bCs/>
                <w:noProof/>
              </w:rPr>
              <w:t>4.10</w:t>
            </w:r>
            <w:r>
              <w:rPr>
                <w:rFonts w:eastAsiaTheme="minorEastAsia"/>
                <w:noProof/>
                <w:kern w:val="2"/>
                <w:lang w:eastAsia="nl-NL"/>
                <w14:ligatures w14:val="standardContextual"/>
              </w:rPr>
              <w:tab/>
            </w:r>
            <w:r w:rsidRPr="00C52506">
              <w:rPr>
                <w:rStyle w:val="Hyperlink"/>
                <w:rFonts w:cstheme="minorHAnsi"/>
                <w:b/>
                <w:bCs/>
                <w:noProof/>
              </w:rPr>
              <w:t>Busstations</w:t>
            </w:r>
            <w:r>
              <w:rPr>
                <w:noProof/>
                <w:webHidden/>
              </w:rPr>
              <w:tab/>
            </w:r>
            <w:r>
              <w:rPr>
                <w:noProof/>
                <w:webHidden/>
              </w:rPr>
              <w:fldChar w:fldCharType="begin"/>
            </w:r>
            <w:r>
              <w:rPr>
                <w:noProof/>
                <w:webHidden/>
              </w:rPr>
              <w:instrText xml:space="preserve"> PAGEREF _Toc142386342 \h </w:instrText>
            </w:r>
            <w:r>
              <w:rPr>
                <w:noProof/>
                <w:webHidden/>
              </w:rPr>
            </w:r>
            <w:r>
              <w:rPr>
                <w:noProof/>
                <w:webHidden/>
              </w:rPr>
              <w:fldChar w:fldCharType="separate"/>
            </w:r>
            <w:r>
              <w:rPr>
                <w:noProof/>
                <w:webHidden/>
              </w:rPr>
              <w:t>13</w:t>
            </w:r>
            <w:r>
              <w:rPr>
                <w:noProof/>
                <w:webHidden/>
              </w:rPr>
              <w:fldChar w:fldCharType="end"/>
            </w:r>
          </w:hyperlink>
        </w:p>
        <w:p w14:paraId="0437E563" w14:textId="4420E8BE" w:rsidR="00101143" w:rsidRDefault="00101143">
          <w:pPr>
            <w:pStyle w:val="Inhopg2"/>
            <w:rPr>
              <w:rFonts w:eastAsiaTheme="minorEastAsia"/>
              <w:noProof/>
              <w:kern w:val="2"/>
              <w:lang w:eastAsia="nl-NL"/>
              <w14:ligatures w14:val="standardContextual"/>
            </w:rPr>
          </w:pPr>
          <w:hyperlink w:anchor="_Toc142386343" w:history="1">
            <w:r w:rsidRPr="00C52506">
              <w:rPr>
                <w:rStyle w:val="Hyperlink"/>
                <w:rFonts w:cstheme="minorHAnsi"/>
                <w:b/>
                <w:bCs/>
                <w:noProof/>
              </w:rPr>
              <w:t>4.11</w:t>
            </w:r>
            <w:r>
              <w:rPr>
                <w:rFonts w:eastAsiaTheme="minorEastAsia"/>
                <w:noProof/>
                <w:kern w:val="2"/>
                <w:lang w:eastAsia="nl-NL"/>
                <w14:ligatures w14:val="standardContextual"/>
              </w:rPr>
              <w:tab/>
            </w:r>
            <w:r w:rsidRPr="00C52506">
              <w:rPr>
                <w:rStyle w:val="Hyperlink"/>
                <w:rFonts w:cstheme="minorHAnsi"/>
                <w:b/>
                <w:bCs/>
                <w:noProof/>
              </w:rPr>
              <w:t>Parkeergarage Breukelen</w:t>
            </w:r>
            <w:r>
              <w:rPr>
                <w:noProof/>
                <w:webHidden/>
              </w:rPr>
              <w:tab/>
            </w:r>
            <w:r>
              <w:rPr>
                <w:noProof/>
                <w:webHidden/>
              </w:rPr>
              <w:fldChar w:fldCharType="begin"/>
            </w:r>
            <w:r>
              <w:rPr>
                <w:noProof/>
                <w:webHidden/>
              </w:rPr>
              <w:instrText xml:space="preserve"> PAGEREF _Toc142386343 \h </w:instrText>
            </w:r>
            <w:r>
              <w:rPr>
                <w:noProof/>
                <w:webHidden/>
              </w:rPr>
            </w:r>
            <w:r>
              <w:rPr>
                <w:noProof/>
                <w:webHidden/>
              </w:rPr>
              <w:fldChar w:fldCharType="separate"/>
            </w:r>
            <w:r>
              <w:rPr>
                <w:noProof/>
                <w:webHidden/>
              </w:rPr>
              <w:t>13</w:t>
            </w:r>
            <w:r>
              <w:rPr>
                <w:noProof/>
                <w:webHidden/>
              </w:rPr>
              <w:fldChar w:fldCharType="end"/>
            </w:r>
          </w:hyperlink>
        </w:p>
        <w:p w14:paraId="6F67BFC2" w14:textId="385D24A2" w:rsidR="00101143" w:rsidRDefault="00101143">
          <w:pPr>
            <w:pStyle w:val="Inhopg1"/>
            <w:rPr>
              <w:rFonts w:eastAsiaTheme="minorEastAsia"/>
              <w:noProof/>
              <w:kern w:val="2"/>
              <w:lang w:eastAsia="nl-NL"/>
              <w14:ligatures w14:val="standardContextual"/>
            </w:rPr>
          </w:pPr>
          <w:hyperlink w:anchor="_Toc142386344" w:history="1">
            <w:r w:rsidRPr="00C52506">
              <w:rPr>
                <w:rStyle w:val="Hyperlink"/>
                <w:rFonts w:cstheme="minorHAnsi"/>
                <w:noProof/>
              </w:rPr>
              <w:t>5</w:t>
            </w:r>
            <w:r>
              <w:rPr>
                <w:rFonts w:eastAsiaTheme="minorEastAsia"/>
                <w:noProof/>
                <w:kern w:val="2"/>
                <w:lang w:eastAsia="nl-NL"/>
                <w14:ligatures w14:val="standardContextual"/>
              </w:rPr>
              <w:tab/>
            </w:r>
            <w:r w:rsidRPr="00C52506">
              <w:rPr>
                <w:rStyle w:val="Hyperlink"/>
                <w:rFonts w:cstheme="minorHAnsi"/>
                <w:noProof/>
              </w:rPr>
              <w:t>Opbouw netwerk</w:t>
            </w:r>
            <w:r>
              <w:rPr>
                <w:noProof/>
                <w:webHidden/>
              </w:rPr>
              <w:tab/>
            </w:r>
            <w:r>
              <w:rPr>
                <w:noProof/>
                <w:webHidden/>
              </w:rPr>
              <w:fldChar w:fldCharType="begin"/>
            </w:r>
            <w:r>
              <w:rPr>
                <w:noProof/>
                <w:webHidden/>
              </w:rPr>
              <w:instrText xml:space="preserve"> PAGEREF _Toc142386344 \h </w:instrText>
            </w:r>
            <w:r>
              <w:rPr>
                <w:noProof/>
                <w:webHidden/>
              </w:rPr>
            </w:r>
            <w:r>
              <w:rPr>
                <w:noProof/>
                <w:webHidden/>
              </w:rPr>
              <w:fldChar w:fldCharType="separate"/>
            </w:r>
            <w:r>
              <w:rPr>
                <w:noProof/>
                <w:webHidden/>
              </w:rPr>
              <w:t>14</w:t>
            </w:r>
            <w:r>
              <w:rPr>
                <w:noProof/>
                <w:webHidden/>
              </w:rPr>
              <w:fldChar w:fldCharType="end"/>
            </w:r>
          </w:hyperlink>
        </w:p>
        <w:p w14:paraId="7A34698A" w14:textId="6451E7F8" w:rsidR="00101143" w:rsidRDefault="00101143">
          <w:pPr>
            <w:pStyle w:val="Inhopg2"/>
            <w:rPr>
              <w:rFonts w:eastAsiaTheme="minorEastAsia"/>
              <w:noProof/>
              <w:kern w:val="2"/>
              <w:lang w:eastAsia="nl-NL"/>
              <w14:ligatures w14:val="standardContextual"/>
            </w:rPr>
          </w:pPr>
          <w:hyperlink w:anchor="_Toc142386345" w:history="1">
            <w:r w:rsidRPr="00C52506">
              <w:rPr>
                <w:rStyle w:val="Hyperlink"/>
                <w:rFonts w:cstheme="minorHAnsi"/>
                <w:b/>
                <w:bCs/>
                <w:noProof/>
              </w:rPr>
              <w:t>5.1</w:t>
            </w:r>
            <w:r>
              <w:rPr>
                <w:rFonts w:eastAsiaTheme="minorEastAsia"/>
                <w:noProof/>
                <w:kern w:val="2"/>
                <w:lang w:eastAsia="nl-NL"/>
                <w14:ligatures w14:val="standardContextual"/>
              </w:rPr>
              <w:tab/>
            </w:r>
            <w:r w:rsidRPr="00C52506">
              <w:rPr>
                <w:rStyle w:val="Hyperlink"/>
                <w:rFonts w:cstheme="minorHAnsi"/>
                <w:b/>
                <w:bCs/>
                <w:noProof/>
              </w:rPr>
              <w:t>Glasvezelnetwerk:</w:t>
            </w:r>
            <w:r>
              <w:rPr>
                <w:noProof/>
                <w:webHidden/>
              </w:rPr>
              <w:tab/>
            </w:r>
            <w:r>
              <w:rPr>
                <w:noProof/>
                <w:webHidden/>
              </w:rPr>
              <w:fldChar w:fldCharType="begin"/>
            </w:r>
            <w:r>
              <w:rPr>
                <w:noProof/>
                <w:webHidden/>
              </w:rPr>
              <w:instrText xml:space="preserve"> PAGEREF _Toc142386345 \h </w:instrText>
            </w:r>
            <w:r>
              <w:rPr>
                <w:noProof/>
                <w:webHidden/>
              </w:rPr>
            </w:r>
            <w:r>
              <w:rPr>
                <w:noProof/>
                <w:webHidden/>
              </w:rPr>
              <w:fldChar w:fldCharType="separate"/>
            </w:r>
            <w:r>
              <w:rPr>
                <w:noProof/>
                <w:webHidden/>
              </w:rPr>
              <w:t>14</w:t>
            </w:r>
            <w:r>
              <w:rPr>
                <w:noProof/>
                <w:webHidden/>
              </w:rPr>
              <w:fldChar w:fldCharType="end"/>
            </w:r>
          </w:hyperlink>
        </w:p>
        <w:p w14:paraId="47C1BAE9" w14:textId="1195D01F" w:rsidR="00101143" w:rsidRDefault="00101143">
          <w:pPr>
            <w:pStyle w:val="Inhopg2"/>
            <w:rPr>
              <w:rFonts w:eastAsiaTheme="minorEastAsia"/>
              <w:noProof/>
              <w:kern w:val="2"/>
              <w:lang w:eastAsia="nl-NL"/>
              <w14:ligatures w14:val="standardContextual"/>
            </w:rPr>
          </w:pPr>
          <w:hyperlink w:anchor="_Toc142386346" w:history="1">
            <w:r w:rsidRPr="00C52506">
              <w:rPr>
                <w:rStyle w:val="Hyperlink"/>
                <w:rFonts w:cstheme="minorHAnsi"/>
                <w:b/>
                <w:bCs/>
                <w:noProof/>
              </w:rPr>
              <w:t>5.2</w:t>
            </w:r>
            <w:r>
              <w:rPr>
                <w:rFonts w:eastAsiaTheme="minorEastAsia"/>
                <w:noProof/>
                <w:kern w:val="2"/>
                <w:lang w:eastAsia="nl-NL"/>
                <w14:ligatures w14:val="standardContextual"/>
              </w:rPr>
              <w:tab/>
            </w:r>
            <w:r w:rsidRPr="00C52506">
              <w:rPr>
                <w:rStyle w:val="Hyperlink"/>
                <w:rFonts w:cstheme="minorHAnsi"/>
                <w:b/>
                <w:bCs/>
                <w:noProof/>
              </w:rPr>
              <w:t>Haltes, E- en SectieKast</w:t>
            </w:r>
            <w:r>
              <w:rPr>
                <w:noProof/>
                <w:webHidden/>
              </w:rPr>
              <w:tab/>
            </w:r>
            <w:r>
              <w:rPr>
                <w:noProof/>
                <w:webHidden/>
              </w:rPr>
              <w:fldChar w:fldCharType="begin"/>
            </w:r>
            <w:r>
              <w:rPr>
                <w:noProof/>
                <w:webHidden/>
              </w:rPr>
              <w:instrText xml:space="preserve"> PAGEREF _Toc142386346 \h </w:instrText>
            </w:r>
            <w:r>
              <w:rPr>
                <w:noProof/>
                <w:webHidden/>
              </w:rPr>
            </w:r>
            <w:r>
              <w:rPr>
                <w:noProof/>
                <w:webHidden/>
              </w:rPr>
              <w:fldChar w:fldCharType="separate"/>
            </w:r>
            <w:r>
              <w:rPr>
                <w:noProof/>
                <w:webHidden/>
              </w:rPr>
              <w:t>15</w:t>
            </w:r>
            <w:r>
              <w:rPr>
                <w:noProof/>
                <w:webHidden/>
              </w:rPr>
              <w:fldChar w:fldCharType="end"/>
            </w:r>
          </w:hyperlink>
        </w:p>
        <w:p w14:paraId="6E2C4626" w14:textId="45B6E66C" w:rsidR="00101143" w:rsidRDefault="00101143">
          <w:pPr>
            <w:pStyle w:val="Inhopg2"/>
            <w:rPr>
              <w:rFonts w:eastAsiaTheme="minorEastAsia"/>
              <w:noProof/>
              <w:kern w:val="2"/>
              <w:lang w:eastAsia="nl-NL"/>
              <w14:ligatures w14:val="standardContextual"/>
            </w:rPr>
          </w:pPr>
          <w:hyperlink w:anchor="_Toc142386347" w:history="1">
            <w:r w:rsidRPr="00C52506">
              <w:rPr>
                <w:rStyle w:val="Hyperlink"/>
                <w:rFonts w:cstheme="minorHAnsi"/>
                <w:b/>
                <w:bCs/>
                <w:noProof/>
              </w:rPr>
              <w:t>5.3</w:t>
            </w:r>
            <w:r>
              <w:rPr>
                <w:rFonts w:eastAsiaTheme="minorEastAsia"/>
                <w:noProof/>
                <w:kern w:val="2"/>
                <w:lang w:eastAsia="nl-NL"/>
                <w14:ligatures w14:val="standardContextual"/>
              </w:rPr>
              <w:tab/>
            </w:r>
            <w:r w:rsidRPr="00C52506">
              <w:rPr>
                <w:rStyle w:val="Hyperlink"/>
                <w:rFonts w:cstheme="minorHAnsi"/>
                <w:b/>
                <w:bCs/>
                <w:noProof/>
              </w:rPr>
              <w:t>BP kasten (Bedienbare poorten)</w:t>
            </w:r>
            <w:r>
              <w:rPr>
                <w:noProof/>
                <w:webHidden/>
              </w:rPr>
              <w:tab/>
            </w:r>
            <w:r>
              <w:rPr>
                <w:noProof/>
                <w:webHidden/>
              </w:rPr>
              <w:fldChar w:fldCharType="begin"/>
            </w:r>
            <w:r>
              <w:rPr>
                <w:noProof/>
                <w:webHidden/>
              </w:rPr>
              <w:instrText xml:space="preserve"> PAGEREF _Toc142386347 \h </w:instrText>
            </w:r>
            <w:r>
              <w:rPr>
                <w:noProof/>
                <w:webHidden/>
              </w:rPr>
            </w:r>
            <w:r>
              <w:rPr>
                <w:noProof/>
                <w:webHidden/>
              </w:rPr>
              <w:fldChar w:fldCharType="separate"/>
            </w:r>
            <w:r>
              <w:rPr>
                <w:noProof/>
                <w:webHidden/>
              </w:rPr>
              <w:t>15</w:t>
            </w:r>
            <w:r>
              <w:rPr>
                <w:noProof/>
                <w:webHidden/>
              </w:rPr>
              <w:fldChar w:fldCharType="end"/>
            </w:r>
          </w:hyperlink>
        </w:p>
        <w:p w14:paraId="338C00EA" w14:textId="100054C1" w:rsidR="00101143" w:rsidRDefault="00101143">
          <w:pPr>
            <w:pStyle w:val="Inhopg2"/>
            <w:rPr>
              <w:rFonts w:eastAsiaTheme="minorEastAsia"/>
              <w:noProof/>
              <w:kern w:val="2"/>
              <w:lang w:eastAsia="nl-NL"/>
              <w14:ligatures w14:val="standardContextual"/>
            </w:rPr>
          </w:pPr>
          <w:hyperlink w:anchor="_Toc142386348" w:history="1">
            <w:r w:rsidRPr="00C52506">
              <w:rPr>
                <w:rStyle w:val="Hyperlink"/>
                <w:rFonts w:cstheme="minorHAnsi"/>
                <w:b/>
                <w:bCs/>
                <w:noProof/>
              </w:rPr>
              <w:t>5.4</w:t>
            </w:r>
            <w:r>
              <w:rPr>
                <w:rFonts w:eastAsiaTheme="minorEastAsia"/>
                <w:noProof/>
                <w:kern w:val="2"/>
                <w:lang w:eastAsia="nl-NL"/>
                <w14:ligatures w14:val="standardContextual"/>
              </w:rPr>
              <w:tab/>
            </w:r>
            <w:r w:rsidRPr="00C52506">
              <w:rPr>
                <w:rStyle w:val="Hyperlink"/>
                <w:rFonts w:cstheme="minorHAnsi"/>
                <w:b/>
                <w:bCs/>
                <w:noProof/>
              </w:rPr>
              <w:t>CiCo</w:t>
            </w:r>
            <w:r>
              <w:rPr>
                <w:noProof/>
                <w:webHidden/>
              </w:rPr>
              <w:tab/>
            </w:r>
            <w:r>
              <w:rPr>
                <w:noProof/>
                <w:webHidden/>
              </w:rPr>
              <w:fldChar w:fldCharType="begin"/>
            </w:r>
            <w:r>
              <w:rPr>
                <w:noProof/>
                <w:webHidden/>
              </w:rPr>
              <w:instrText xml:space="preserve"> PAGEREF _Toc142386348 \h </w:instrText>
            </w:r>
            <w:r>
              <w:rPr>
                <w:noProof/>
                <w:webHidden/>
              </w:rPr>
            </w:r>
            <w:r>
              <w:rPr>
                <w:noProof/>
                <w:webHidden/>
              </w:rPr>
              <w:fldChar w:fldCharType="separate"/>
            </w:r>
            <w:r>
              <w:rPr>
                <w:noProof/>
                <w:webHidden/>
              </w:rPr>
              <w:t>15</w:t>
            </w:r>
            <w:r>
              <w:rPr>
                <w:noProof/>
                <w:webHidden/>
              </w:rPr>
              <w:fldChar w:fldCharType="end"/>
            </w:r>
          </w:hyperlink>
        </w:p>
        <w:p w14:paraId="1D0BD412" w14:textId="4BAAE351" w:rsidR="00101143" w:rsidRDefault="00101143">
          <w:pPr>
            <w:pStyle w:val="Inhopg2"/>
            <w:rPr>
              <w:rFonts w:eastAsiaTheme="minorEastAsia"/>
              <w:noProof/>
              <w:kern w:val="2"/>
              <w:lang w:eastAsia="nl-NL"/>
              <w14:ligatures w14:val="standardContextual"/>
            </w:rPr>
          </w:pPr>
          <w:hyperlink w:anchor="_Toc142386349" w:history="1">
            <w:r w:rsidRPr="00C52506">
              <w:rPr>
                <w:rStyle w:val="Hyperlink"/>
                <w:rFonts w:cstheme="minorHAnsi"/>
                <w:b/>
                <w:bCs/>
                <w:noProof/>
              </w:rPr>
              <w:t>5.5</w:t>
            </w:r>
            <w:r>
              <w:rPr>
                <w:rFonts w:eastAsiaTheme="minorEastAsia"/>
                <w:noProof/>
                <w:kern w:val="2"/>
                <w:lang w:eastAsia="nl-NL"/>
                <w14:ligatures w14:val="standardContextual"/>
              </w:rPr>
              <w:tab/>
            </w:r>
            <w:r w:rsidRPr="00C52506">
              <w:rPr>
                <w:rStyle w:val="Hyperlink"/>
                <w:rFonts w:cstheme="minorHAnsi"/>
                <w:b/>
                <w:bCs/>
                <w:noProof/>
              </w:rPr>
              <w:t>Camera’s op de halte</w:t>
            </w:r>
            <w:r>
              <w:rPr>
                <w:noProof/>
                <w:webHidden/>
              </w:rPr>
              <w:tab/>
            </w:r>
            <w:r>
              <w:rPr>
                <w:noProof/>
                <w:webHidden/>
              </w:rPr>
              <w:fldChar w:fldCharType="begin"/>
            </w:r>
            <w:r>
              <w:rPr>
                <w:noProof/>
                <w:webHidden/>
              </w:rPr>
              <w:instrText xml:space="preserve"> PAGEREF _Toc142386349 \h </w:instrText>
            </w:r>
            <w:r>
              <w:rPr>
                <w:noProof/>
                <w:webHidden/>
              </w:rPr>
            </w:r>
            <w:r>
              <w:rPr>
                <w:noProof/>
                <w:webHidden/>
              </w:rPr>
              <w:fldChar w:fldCharType="separate"/>
            </w:r>
            <w:r>
              <w:rPr>
                <w:noProof/>
                <w:webHidden/>
              </w:rPr>
              <w:t>15</w:t>
            </w:r>
            <w:r>
              <w:rPr>
                <w:noProof/>
                <w:webHidden/>
              </w:rPr>
              <w:fldChar w:fldCharType="end"/>
            </w:r>
          </w:hyperlink>
        </w:p>
        <w:p w14:paraId="69D37FD1" w14:textId="7B869E1B" w:rsidR="00101143" w:rsidRDefault="00101143">
          <w:pPr>
            <w:pStyle w:val="Inhopg2"/>
            <w:rPr>
              <w:rFonts w:eastAsiaTheme="minorEastAsia"/>
              <w:noProof/>
              <w:kern w:val="2"/>
              <w:lang w:eastAsia="nl-NL"/>
              <w14:ligatures w14:val="standardContextual"/>
            </w:rPr>
          </w:pPr>
          <w:hyperlink w:anchor="_Toc142386350" w:history="1">
            <w:r w:rsidRPr="00C52506">
              <w:rPr>
                <w:rStyle w:val="Hyperlink"/>
                <w:rFonts w:cstheme="minorHAnsi"/>
                <w:b/>
                <w:bCs/>
                <w:noProof/>
              </w:rPr>
              <w:t>5.6</w:t>
            </w:r>
            <w:r>
              <w:rPr>
                <w:rFonts w:eastAsiaTheme="minorEastAsia"/>
                <w:noProof/>
                <w:kern w:val="2"/>
                <w:lang w:eastAsia="nl-NL"/>
                <w14:ligatures w14:val="standardContextual"/>
              </w:rPr>
              <w:tab/>
            </w:r>
            <w:r w:rsidRPr="00C52506">
              <w:rPr>
                <w:rStyle w:val="Hyperlink"/>
                <w:rFonts w:cstheme="minorHAnsi"/>
                <w:b/>
                <w:bCs/>
                <w:noProof/>
              </w:rPr>
              <w:t>Camera’s langs de baan</w:t>
            </w:r>
            <w:r>
              <w:rPr>
                <w:noProof/>
                <w:webHidden/>
              </w:rPr>
              <w:tab/>
            </w:r>
            <w:r>
              <w:rPr>
                <w:noProof/>
                <w:webHidden/>
              </w:rPr>
              <w:fldChar w:fldCharType="begin"/>
            </w:r>
            <w:r>
              <w:rPr>
                <w:noProof/>
                <w:webHidden/>
              </w:rPr>
              <w:instrText xml:space="preserve"> PAGEREF _Toc142386350 \h </w:instrText>
            </w:r>
            <w:r>
              <w:rPr>
                <w:noProof/>
                <w:webHidden/>
              </w:rPr>
            </w:r>
            <w:r>
              <w:rPr>
                <w:noProof/>
                <w:webHidden/>
              </w:rPr>
              <w:fldChar w:fldCharType="separate"/>
            </w:r>
            <w:r>
              <w:rPr>
                <w:noProof/>
                <w:webHidden/>
              </w:rPr>
              <w:t>16</w:t>
            </w:r>
            <w:r>
              <w:rPr>
                <w:noProof/>
                <w:webHidden/>
              </w:rPr>
              <w:fldChar w:fldCharType="end"/>
            </w:r>
          </w:hyperlink>
        </w:p>
        <w:p w14:paraId="71DB677D" w14:textId="02EB7DA6" w:rsidR="00101143" w:rsidRDefault="00101143">
          <w:pPr>
            <w:pStyle w:val="Inhopg2"/>
            <w:rPr>
              <w:rFonts w:eastAsiaTheme="minorEastAsia"/>
              <w:noProof/>
              <w:kern w:val="2"/>
              <w:lang w:eastAsia="nl-NL"/>
              <w14:ligatures w14:val="standardContextual"/>
            </w:rPr>
          </w:pPr>
          <w:hyperlink w:anchor="_Toc142386351" w:history="1">
            <w:r w:rsidRPr="00C52506">
              <w:rPr>
                <w:rStyle w:val="Hyperlink"/>
                <w:rFonts w:cstheme="minorHAnsi"/>
                <w:b/>
                <w:bCs/>
                <w:noProof/>
              </w:rPr>
              <w:t>5.7</w:t>
            </w:r>
            <w:r>
              <w:rPr>
                <w:rFonts w:eastAsiaTheme="minorEastAsia"/>
                <w:noProof/>
                <w:kern w:val="2"/>
                <w:lang w:eastAsia="nl-NL"/>
                <w14:ligatures w14:val="standardContextual"/>
              </w:rPr>
              <w:tab/>
            </w:r>
            <w:r w:rsidRPr="00C52506">
              <w:rPr>
                <w:rStyle w:val="Hyperlink"/>
                <w:rFonts w:cstheme="minorHAnsi"/>
                <w:b/>
                <w:bCs/>
                <w:noProof/>
              </w:rPr>
              <w:t>DRIS</w:t>
            </w:r>
            <w:r>
              <w:rPr>
                <w:noProof/>
                <w:webHidden/>
              </w:rPr>
              <w:tab/>
            </w:r>
            <w:r>
              <w:rPr>
                <w:noProof/>
                <w:webHidden/>
              </w:rPr>
              <w:fldChar w:fldCharType="begin"/>
            </w:r>
            <w:r>
              <w:rPr>
                <w:noProof/>
                <w:webHidden/>
              </w:rPr>
              <w:instrText xml:space="preserve"> PAGEREF _Toc142386351 \h </w:instrText>
            </w:r>
            <w:r>
              <w:rPr>
                <w:noProof/>
                <w:webHidden/>
              </w:rPr>
            </w:r>
            <w:r>
              <w:rPr>
                <w:noProof/>
                <w:webHidden/>
              </w:rPr>
              <w:fldChar w:fldCharType="separate"/>
            </w:r>
            <w:r>
              <w:rPr>
                <w:noProof/>
                <w:webHidden/>
              </w:rPr>
              <w:t>16</w:t>
            </w:r>
            <w:r>
              <w:rPr>
                <w:noProof/>
                <w:webHidden/>
              </w:rPr>
              <w:fldChar w:fldCharType="end"/>
            </w:r>
          </w:hyperlink>
        </w:p>
        <w:p w14:paraId="091E1C33" w14:textId="39A243C4" w:rsidR="00101143" w:rsidRDefault="00101143">
          <w:pPr>
            <w:pStyle w:val="Inhopg2"/>
            <w:rPr>
              <w:rFonts w:eastAsiaTheme="minorEastAsia"/>
              <w:noProof/>
              <w:kern w:val="2"/>
              <w:lang w:eastAsia="nl-NL"/>
              <w14:ligatures w14:val="standardContextual"/>
            </w:rPr>
          </w:pPr>
          <w:hyperlink w:anchor="_Toc142386352" w:history="1">
            <w:r w:rsidRPr="00C52506">
              <w:rPr>
                <w:rStyle w:val="Hyperlink"/>
                <w:rFonts w:cstheme="minorHAnsi"/>
                <w:b/>
                <w:bCs/>
                <w:noProof/>
              </w:rPr>
              <w:t>5.8</w:t>
            </w:r>
            <w:r>
              <w:rPr>
                <w:rFonts w:eastAsiaTheme="minorEastAsia"/>
                <w:noProof/>
                <w:kern w:val="2"/>
                <w:lang w:eastAsia="nl-NL"/>
                <w14:ligatures w14:val="standardContextual"/>
              </w:rPr>
              <w:tab/>
            </w:r>
            <w:r w:rsidRPr="00C52506">
              <w:rPr>
                <w:rStyle w:val="Hyperlink"/>
                <w:rFonts w:cstheme="minorHAnsi"/>
                <w:b/>
                <w:bCs/>
                <w:noProof/>
              </w:rPr>
              <w:t>Wisselbesturing/blokbeveiliging (URTS)</w:t>
            </w:r>
            <w:r>
              <w:rPr>
                <w:noProof/>
                <w:webHidden/>
              </w:rPr>
              <w:tab/>
            </w:r>
            <w:r>
              <w:rPr>
                <w:noProof/>
                <w:webHidden/>
              </w:rPr>
              <w:fldChar w:fldCharType="begin"/>
            </w:r>
            <w:r>
              <w:rPr>
                <w:noProof/>
                <w:webHidden/>
              </w:rPr>
              <w:instrText xml:space="preserve"> PAGEREF _Toc142386352 \h </w:instrText>
            </w:r>
            <w:r>
              <w:rPr>
                <w:noProof/>
                <w:webHidden/>
              </w:rPr>
            </w:r>
            <w:r>
              <w:rPr>
                <w:noProof/>
                <w:webHidden/>
              </w:rPr>
              <w:fldChar w:fldCharType="separate"/>
            </w:r>
            <w:r>
              <w:rPr>
                <w:noProof/>
                <w:webHidden/>
              </w:rPr>
              <w:t>16</w:t>
            </w:r>
            <w:r>
              <w:rPr>
                <w:noProof/>
                <w:webHidden/>
              </w:rPr>
              <w:fldChar w:fldCharType="end"/>
            </w:r>
          </w:hyperlink>
        </w:p>
        <w:p w14:paraId="632C98AE" w14:textId="5B9B46E1" w:rsidR="00101143" w:rsidRDefault="00101143">
          <w:pPr>
            <w:pStyle w:val="Inhopg2"/>
            <w:rPr>
              <w:rFonts w:eastAsiaTheme="minorEastAsia"/>
              <w:noProof/>
              <w:kern w:val="2"/>
              <w:lang w:eastAsia="nl-NL"/>
              <w14:ligatures w14:val="standardContextual"/>
            </w:rPr>
          </w:pPr>
          <w:hyperlink w:anchor="_Toc142386353" w:history="1">
            <w:r w:rsidRPr="00C52506">
              <w:rPr>
                <w:rStyle w:val="Hyperlink"/>
                <w:rFonts w:cstheme="minorHAnsi"/>
                <w:b/>
                <w:bCs/>
                <w:noProof/>
              </w:rPr>
              <w:t>5.9</w:t>
            </w:r>
            <w:r>
              <w:rPr>
                <w:rFonts w:eastAsiaTheme="minorEastAsia"/>
                <w:noProof/>
                <w:kern w:val="2"/>
                <w:lang w:eastAsia="nl-NL"/>
                <w14:ligatures w14:val="standardContextual"/>
              </w:rPr>
              <w:tab/>
            </w:r>
            <w:r w:rsidRPr="00C52506">
              <w:rPr>
                <w:rStyle w:val="Hyperlink"/>
                <w:rFonts w:cstheme="minorHAnsi"/>
                <w:b/>
                <w:bCs/>
                <w:noProof/>
              </w:rPr>
              <w:t>Onderstations</w:t>
            </w:r>
            <w:r>
              <w:rPr>
                <w:noProof/>
                <w:webHidden/>
              </w:rPr>
              <w:tab/>
            </w:r>
            <w:r>
              <w:rPr>
                <w:noProof/>
                <w:webHidden/>
              </w:rPr>
              <w:fldChar w:fldCharType="begin"/>
            </w:r>
            <w:r>
              <w:rPr>
                <w:noProof/>
                <w:webHidden/>
              </w:rPr>
              <w:instrText xml:space="preserve"> PAGEREF _Toc142386353 \h </w:instrText>
            </w:r>
            <w:r>
              <w:rPr>
                <w:noProof/>
                <w:webHidden/>
              </w:rPr>
            </w:r>
            <w:r>
              <w:rPr>
                <w:noProof/>
                <w:webHidden/>
              </w:rPr>
              <w:fldChar w:fldCharType="separate"/>
            </w:r>
            <w:r>
              <w:rPr>
                <w:noProof/>
                <w:webHidden/>
              </w:rPr>
              <w:t>16</w:t>
            </w:r>
            <w:r>
              <w:rPr>
                <w:noProof/>
                <w:webHidden/>
              </w:rPr>
              <w:fldChar w:fldCharType="end"/>
            </w:r>
          </w:hyperlink>
        </w:p>
        <w:p w14:paraId="40EA4857" w14:textId="58FD7AFB" w:rsidR="00101143" w:rsidRDefault="00101143">
          <w:pPr>
            <w:pStyle w:val="Inhopg2"/>
            <w:rPr>
              <w:rFonts w:eastAsiaTheme="minorEastAsia"/>
              <w:noProof/>
              <w:kern w:val="2"/>
              <w:lang w:eastAsia="nl-NL"/>
              <w14:ligatures w14:val="standardContextual"/>
            </w:rPr>
          </w:pPr>
          <w:hyperlink w:anchor="_Toc142386354" w:history="1">
            <w:r w:rsidRPr="00C52506">
              <w:rPr>
                <w:rStyle w:val="Hyperlink"/>
                <w:rFonts w:cstheme="minorHAnsi"/>
                <w:b/>
                <w:bCs/>
                <w:noProof/>
              </w:rPr>
              <w:t>5.10</w:t>
            </w:r>
            <w:r>
              <w:rPr>
                <w:rFonts w:eastAsiaTheme="minorEastAsia"/>
                <w:noProof/>
                <w:kern w:val="2"/>
                <w:lang w:eastAsia="nl-NL"/>
                <w14:ligatures w14:val="standardContextual"/>
              </w:rPr>
              <w:tab/>
            </w:r>
            <w:r w:rsidRPr="00C52506">
              <w:rPr>
                <w:rStyle w:val="Hyperlink"/>
                <w:rFonts w:cstheme="minorHAnsi"/>
                <w:b/>
                <w:bCs/>
                <w:noProof/>
              </w:rPr>
              <w:t>Verlichting</w:t>
            </w:r>
            <w:r>
              <w:rPr>
                <w:noProof/>
                <w:webHidden/>
              </w:rPr>
              <w:tab/>
            </w:r>
            <w:r>
              <w:rPr>
                <w:noProof/>
                <w:webHidden/>
              </w:rPr>
              <w:fldChar w:fldCharType="begin"/>
            </w:r>
            <w:r>
              <w:rPr>
                <w:noProof/>
                <w:webHidden/>
              </w:rPr>
              <w:instrText xml:space="preserve"> PAGEREF _Toc142386354 \h </w:instrText>
            </w:r>
            <w:r>
              <w:rPr>
                <w:noProof/>
                <w:webHidden/>
              </w:rPr>
            </w:r>
            <w:r>
              <w:rPr>
                <w:noProof/>
                <w:webHidden/>
              </w:rPr>
              <w:fldChar w:fldCharType="separate"/>
            </w:r>
            <w:r>
              <w:rPr>
                <w:noProof/>
                <w:webHidden/>
              </w:rPr>
              <w:t>17</w:t>
            </w:r>
            <w:r>
              <w:rPr>
                <w:noProof/>
                <w:webHidden/>
              </w:rPr>
              <w:fldChar w:fldCharType="end"/>
            </w:r>
          </w:hyperlink>
        </w:p>
        <w:p w14:paraId="76E6187B" w14:textId="70E52582" w:rsidR="00101143" w:rsidRDefault="00101143">
          <w:pPr>
            <w:pStyle w:val="Inhopg2"/>
            <w:rPr>
              <w:rFonts w:eastAsiaTheme="minorEastAsia"/>
              <w:noProof/>
              <w:kern w:val="2"/>
              <w:lang w:eastAsia="nl-NL"/>
              <w14:ligatures w14:val="standardContextual"/>
            </w:rPr>
          </w:pPr>
          <w:hyperlink w:anchor="_Toc142386355" w:history="1">
            <w:r w:rsidRPr="00C52506">
              <w:rPr>
                <w:rStyle w:val="Hyperlink"/>
                <w:rFonts w:cstheme="minorHAnsi"/>
                <w:b/>
                <w:bCs/>
                <w:noProof/>
              </w:rPr>
              <w:t>5.11</w:t>
            </w:r>
            <w:r>
              <w:rPr>
                <w:rFonts w:eastAsiaTheme="minorEastAsia"/>
                <w:noProof/>
                <w:kern w:val="2"/>
                <w:lang w:eastAsia="nl-NL"/>
                <w14:ligatures w14:val="standardContextual"/>
              </w:rPr>
              <w:tab/>
            </w:r>
            <w:r w:rsidRPr="00C52506">
              <w:rPr>
                <w:rStyle w:val="Hyperlink"/>
                <w:rFonts w:cstheme="minorHAnsi"/>
                <w:b/>
                <w:bCs/>
                <w:noProof/>
              </w:rPr>
              <w:t>UPS systemen</w:t>
            </w:r>
            <w:r>
              <w:rPr>
                <w:noProof/>
                <w:webHidden/>
              </w:rPr>
              <w:tab/>
            </w:r>
            <w:r>
              <w:rPr>
                <w:noProof/>
                <w:webHidden/>
              </w:rPr>
              <w:fldChar w:fldCharType="begin"/>
            </w:r>
            <w:r>
              <w:rPr>
                <w:noProof/>
                <w:webHidden/>
              </w:rPr>
              <w:instrText xml:space="preserve"> PAGEREF _Toc142386355 \h </w:instrText>
            </w:r>
            <w:r>
              <w:rPr>
                <w:noProof/>
                <w:webHidden/>
              </w:rPr>
            </w:r>
            <w:r>
              <w:rPr>
                <w:noProof/>
                <w:webHidden/>
              </w:rPr>
              <w:fldChar w:fldCharType="separate"/>
            </w:r>
            <w:r>
              <w:rPr>
                <w:noProof/>
                <w:webHidden/>
              </w:rPr>
              <w:t>17</w:t>
            </w:r>
            <w:r>
              <w:rPr>
                <w:noProof/>
                <w:webHidden/>
              </w:rPr>
              <w:fldChar w:fldCharType="end"/>
            </w:r>
          </w:hyperlink>
        </w:p>
        <w:p w14:paraId="74460F95" w14:textId="090BA118" w:rsidR="00101143" w:rsidRDefault="00101143">
          <w:pPr>
            <w:pStyle w:val="Inhopg2"/>
            <w:rPr>
              <w:rFonts w:eastAsiaTheme="minorEastAsia"/>
              <w:noProof/>
              <w:kern w:val="2"/>
              <w:lang w:eastAsia="nl-NL"/>
              <w14:ligatures w14:val="standardContextual"/>
            </w:rPr>
          </w:pPr>
          <w:hyperlink w:anchor="_Toc142386356" w:history="1">
            <w:r w:rsidRPr="00C52506">
              <w:rPr>
                <w:rStyle w:val="Hyperlink"/>
                <w:rFonts w:cstheme="minorHAnsi"/>
                <w:b/>
                <w:bCs/>
                <w:noProof/>
              </w:rPr>
              <w:t>5.12</w:t>
            </w:r>
            <w:r>
              <w:rPr>
                <w:rFonts w:eastAsiaTheme="minorEastAsia"/>
                <w:noProof/>
                <w:kern w:val="2"/>
                <w:lang w:eastAsia="nl-NL"/>
                <w14:ligatures w14:val="standardContextual"/>
              </w:rPr>
              <w:tab/>
            </w:r>
            <w:r w:rsidRPr="00C52506">
              <w:rPr>
                <w:rStyle w:val="Hyperlink"/>
                <w:rFonts w:cstheme="minorHAnsi"/>
                <w:b/>
                <w:bCs/>
                <w:noProof/>
              </w:rPr>
              <w:t>Wisselverwarming</w:t>
            </w:r>
            <w:r>
              <w:rPr>
                <w:noProof/>
                <w:webHidden/>
              </w:rPr>
              <w:tab/>
            </w:r>
            <w:r>
              <w:rPr>
                <w:noProof/>
                <w:webHidden/>
              </w:rPr>
              <w:fldChar w:fldCharType="begin"/>
            </w:r>
            <w:r>
              <w:rPr>
                <w:noProof/>
                <w:webHidden/>
              </w:rPr>
              <w:instrText xml:space="preserve"> PAGEREF _Toc142386356 \h </w:instrText>
            </w:r>
            <w:r>
              <w:rPr>
                <w:noProof/>
                <w:webHidden/>
              </w:rPr>
            </w:r>
            <w:r>
              <w:rPr>
                <w:noProof/>
                <w:webHidden/>
              </w:rPr>
              <w:fldChar w:fldCharType="separate"/>
            </w:r>
            <w:r>
              <w:rPr>
                <w:noProof/>
                <w:webHidden/>
              </w:rPr>
              <w:t>17</w:t>
            </w:r>
            <w:r>
              <w:rPr>
                <w:noProof/>
                <w:webHidden/>
              </w:rPr>
              <w:fldChar w:fldCharType="end"/>
            </w:r>
          </w:hyperlink>
        </w:p>
        <w:p w14:paraId="3ED0AC5C" w14:textId="438008B3" w:rsidR="00101143" w:rsidRDefault="00101143">
          <w:pPr>
            <w:pStyle w:val="Inhopg2"/>
            <w:rPr>
              <w:rFonts w:eastAsiaTheme="minorEastAsia"/>
              <w:noProof/>
              <w:kern w:val="2"/>
              <w:lang w:eastAsia="nl-NL"/>
              <w14:ligatures w14:val="standardContextual"/>
            </w:rPr>
          </w:pPr>
          <w:hyperlink w:anchor="_Toc142386357" w:history="1">
            <w:r w:rsidRPr="00C52506">
              <w:rPr>
                <w:rStyle w:val="Hyperlink"/>
                <w:rFonts w:cstheme="minorHAnsi"/>
                <w:b/>
                <w:bCs/>
                <w:noProof/>
              </w:rPr>
              <w:t>5.13</w:t>
            </w:r>
            <w:r>
              <w:rPr>
                <w:rFonts w:eastAsiaTheme="minorEastAsia"/>
                <w:noProof/>
                <w:kern w:val="2"/>
                <w:lang w:eastAsia="nl-NL"/>
                <w14:ligatures w14:val="standardContextual"/>
              </w:rPr>
              <w:tab/>
            </w:r>
            <w:r w:rsidRPr="00C52506">
              <w:rPr>
                <w:rStyle w:val="Hyperlink"/>
                <w:rFonts w:cstheme="minorHAnsi"/>
                <w:b/>
                <w:bCs/>
                <w:noProof/>
              </w:rPr>
              <w:t>Wisselsturing</w:t>
            </w:r>
            <w:r>
              <w:rPr>
                <w:noProof/>
                <w:webHidden/>
              </w:rPr>
              <w:tab/>
            </w:r>
            <w:r>
              <w:rPr>
                <w:noProof/>
                <w:webHidden/>
              </w:rPr>
              <w:fldChar w:fldCharType="begin"/>
            </w:r>
            <w:r>
              <w:rPr>
                <w:noProof/>
                <w:webHidden/>
              </w:rPr>
              <w:instrText xml:space="preserve"> PAGEREF _Toc142386357 \h </w:instrText>
            </w:r>
            <w:r>
              <w:rPr>
                <w:noProof/>
                <w:webHidden/>
              </w:rPr>
            </w:r>
            <w:r>
              <w:rPr>
                <w:noProof/>
                <w:webHidden/>
              </w:rPr>
              <w:fldChar w:fldCharType="separate"/>
            </w:r>
            <w:r>
              <w:rPr>
                <w:noProof/>
                <w:webHidden/>
              </w:rPr>
              <w:t>17</w:t>
            </w:r>
            <w:r>
              <w:rPr>
                <w:noProof/>
                <w:webHidden/>
              </w:rPr>
              <w:fldChar w:fldCharType="end"/>
            </w:r>
          </w:hyperlink>
        </w:p>
        <w:p w14:paraId="6671082E" w14:textId="2E106FF2" w:rsidR="00101143" w:rsidRDefault="00101143">
          <w:pPr>
            <w:pStyle w:val="Inhopg2"/>
            <w:rPr>
              <w:rFonts w:eastAsiaTheme="minorEastAsia"/>
              <w:noProof/>
              <w:kern w:val="2"/>
              <w:lang w:eastAsia="nl-NL"/>
              <w14:ligatures w14:val="standardContextual"/>
            </w:rPr>
          </w:pPr>
          <w:hyperlink w:anchor="_Toc142386358" w:history="1">
            <w:r w:rsidRPr="00C52506">
              <w:rPr>
                <w:rStyle w:val="Hyperlink"/>
                <w:rFonts w:cstheme="minorHAnsi"/>
                <w:b/>
                <w:bCs/>
                <w:noProof/>
              </w:rPr>
              <w:t>5.14</w:t>
            </w:r>
            <w:r>
              <w:rPr>
                <w:rFonts w:eastAsiaTheme="minorEastAsia"/>
                <w:noProof/>
                <w:kern w:val="2"/>
                <w:lang w:eastAsia="nl-NL"/>
                <w14:ligatures w14:val="standardContextual"/>
              </w:rPr>
              <w:tab/>
            </w:r>
            <w:r w:rsidRPr="00C52506">
              <w:rPr>
                <w:rStyle w:val="Hyperlink"/>
                <w:rFonts w:cstheme="minorHAnsi"/>
                <w:b/>
                <w:bCs/>
                <w:noProof/>
              </w:rPr>
              <w:t>Kaart verkoop automaten</w:t>
            </w:r>
            <w:r>
              <w:rPr>
                <w:noProof/>
                <w:webHidden/>
              </w:rPr>
              <w:tab/>
            </w:r>
            <w:r>
              <w:rPr>
                <w:noProof/>
                <w:webHidden/>
              </w:rPr>
              <w:fldChar w:fldCharType="begin"/>
            </w:r>
            <w:r>
              <w:rPr>
                <w:noProof/>
                <w:webHidden/>
              </w:rPr>
              <w:instrText xml:space="preserve"> PAGEREF _Toc142386358 \h </w:instrText>
            </w:r>
            <w:r>
              <w:rPr>
                <w:noProof/>
                <w:webHidden/>
              </w:rPr>
            </w:r>
            <w:r>
              <w:rPr>
                <w:noProof/>
                <w:webHidden/>
              </w:rPr>
              <w:fldChar w:fldCharType="separate"/>
            </w:r>
            <w:r>
              <w:rPr>
                <w:noProof/>
                <w:webHidden/>
              </w:rPr>
              <w:t>18</w:t>
            </w:r>
            <w:r>
              <w:rPr>
                <w:noProof/>
                <w:webHidden/>
              </w:rPr>
              <w:fldChar w:fldCharType="end"/>
            </w:r>
          </w:hyperlink>
        </w:p>
        <w:p w14:paraId="1953C6D9" w14:textId="4C22FA2F" w:rsidR="00101143" w:rsidRDefault="00101143">
          <w:pPr>
            <w:pStyle w:val="Inhopg2"/>
            <w:rPr>
              <w:rFonts w:eastAsiaTheme="minorEastAsia"/>
              <w:noProof/>
              <w:kern w:val="2"/>
              <w:lang w:eastAsia="nl-NL"/>
              <w14:ligatures w14:val="standardContextual"/>
            </w:rPr>
          </w:pPr>
          <w:hyperlink w:anchor="_Toc142386359" w:history="1">
            <w:r w:rsidRPr="00C52506">
              <w:rPr>
                <w:rStyle w:val="Hyperlink"/>
                <w:rFonts w:cstheme="minorHAnsi"/>
                <w:b/>
                <w:bCs/>
                <w:noProof/>
              </w:rPr>
              <w:t>5.15</w:t>
            </w:r>
            <w:r>
              <w:rPr>
                <w:rFonts w:eastAsiaTheme="minorEastAsia"/>
                <w:noProof/>
                <w:kern w:val="2"/>
                <w:lang w:eastAsia="nl-NL"/>
                <w14:ligatures w14:val="standardContextual"/>
              </w:rPr>
              <w:tab/>
            </w:r>
            <w:r w:rsidRPr="00C52506">
              <w:rPr>
                <w:rStyle w:val="Hyperlink"/>
                <w:rFonts w:cstheme="minorHAnsi"/>
                <w:b/>
                <w:bCs/>
                <w:noProof/>
              </w:rPr>
              <w:t>OBI/AHOB</w:t>
            </w:r>
            <w:r>
              <w:rPr>
                <w:noProof/>
                <w:webHidden/>
              </w:rPr>
              <w:tab/>
            </w:r>
            <w:r>
              <w:rPr>
                <w:noProof/>
                <w:webHidden/>
              </w:rPr>
              <w:fldChar w:fldCharType="begin"/>
            </w:r>
            <w:r>
              <w:rPr>
                <w:noProof/>
                <w:webHidden/>
              </w:rPr>
              <w:instrText xml:space="preserve"> PAGEREF _Toc142386359 \h </w:instrText>
            </w:r>
            <w:r>
              <w:rPr>
                <w:noProof/>
                <w:webHidden/>
              </w:rPr>
            </w:r>
            <w:r>
              <w:rPr>
                <w:noProof/>
                <w:webHidden/>
              </w:rPr>
              <w:fldChar w:fldCharType="separate"/>
            </w:r>
            <w:r>
              <w:rPr>
                <w:noProof/>
                <w:webHidden/>
              </w:rPr>
              <w:t>18</w:t>
            </w:r>
            <w:r>
              <w:rPr>
                <w:noProof/>
                <w:webHidden/>
              </w:rPr>
              <w:fldChar w:fldCharType="end"/>
            </w:r>
          </w:hyperlink>
        </w:p>
        <w:p w14:paraId="3E002928" w14:textId="1EC16B89" w:rsidR="00101143" w:rsidRDefault="00101143">
          <w:pPr>
            <w:pStyle w:val="Inhopg2"/>
            <w:rPr>
              <w:rFonts w:eastAsiaTheme="minorEastAsia"/>
              <w:noProof/>
              <w:kern w:val="2"/>
              <w:lang w:eastAsia="nl-NL"/>
              <w14:ligatures w14:val="standardContextual"/>
            </w:rPr>
          </w:pPr>
          <w:hyperlink w:anchor="_Toc142386360" w:history="1">
            <w:r w:rsidRPr="00C52506">
              <w:rPr>
                <w:rStyle w:val="Hyperlink"/>
                <w:rFonts w:cstheme="minorHAnsi"/>
                <w:b/>
                <w:bCs/>
                <w:noProof/>
              </w:rPr>
              <w:t>5.16</w:t>
            </w:r>
            <w:r>
              <w:rPr>
                <w:rFonts w:eastAsiaTheme="minorEastAsia"/>
                <w:noProof/>
                <w:kern w:val="2"/>
                <w:lang w:eastAsia="nl-NL"/>
                <w14:ligatures w14:val="standardContextual"/>
              </w:rPr>
              <w:tab/>
            </w:r>
            <w:r w:rsidRPr="00C52506">
              <w:rPr>
                <w:rStyle w:val="Hyperlink"/>
                <w:rFonts w:cstheme="minorHAnsi"/>
                <w:b/>
                <w:bCs/>
                <w:noProof/>
              </w:rPr>
              <w:t>Beheernode</w:t>
            </w:r>
            <w:r>
              <w:rPr>
                <w:noProof/>
                <w:webHidden/>
              </w:rPr>
              <w:tab/>
            </w:r>
            <w:r>
              <w:rPr>
                <w:noProof/>
                <w:webHidden/>
              </w:rPr>
              <w:fldChar w:fldCharType="begin"/>
            </w:r>
            <w:r>
              <w:rPr>
                <w:noProof/>
                <w:webHidden/>
              </w:rPr>
              <w:instrText xml:space="preserve"> PAGEREF _Toc142386360 \h </w:instrText>
            </w:r>
            <w:r>
              <w:rPr>
                <w:noProof/>
                <w:webHidden/>
              </w:rPr>
            </w:r>
            <w:r>
              <w:rPr>
                <w:noProof/>
                <w:webHidden/>
              </w:rPr>
              <w:fldChar w:fldCharType="separate"/>
            </w:r>
            <w:r>
              <w:rPr>
                <w:noProof/>
                <w:webHidden/>
              </w:rPr>
              <w:t>18</w:t>
            </w:r>
            <w:r>
              <w:rPr>
                <w:noProof/>
                <w:webHidden/>
              </w:rPr>
              <w:fldChar w:fldCharType="end"/>
            </w:r>
          </w:hyperlink>
        </w:p>
        <w:p w14:paraId="2737B175" w14:textId="636A487E" w:rsidR="00101143" w:rsidRDefault="00101143">
          <w:pPr>
            <w:pStyle w:val="Inhopg2"/>
            <w:rPr>
              <w:rFonts w:eastAsiaTheme="minorEastAsia"/>
              <w:noProof/>
              <w:kern w:val="2"/>
              <w:lang w:eastAsia="nl-NL"/>
              <w14:ligatures w14:val="standardContextual"/>
            </w:rPr>
          </w:pPr>
          <w:hyperlink w:anchor="_Toc142386361" w:history="1">
            <w:r w:rsidRPr="00C52506">
              <w:rPr>
                <w:rStyle w:val="Hyperlink"/>
                <w:rFonts w:cstheme="minorHAnsi"/>
                <w:b/>
                <w:bCs/>
                <w:noProof/>
              </w:rPr>
              <w:t>5.17</w:t>
            </w:r>
            <w:r>
              <w:rPr>
                <w:rFonts w:eastAsiaTheme="minorEastAsia"/>
                <w:noProof/>
                <w:kern w:val="2"/>
                <w:lang w:eastAsia="nl-NL"/>
                <w14:ligatures w14:val="standardContextual"/>
              </w:rPr>
              <w:tab/>
            </w:r>
            <w:r w:rsidRPr="00C52506">
              <w:rPr>
                <w:rStyle w:val="Hyperlink"/>
                <w:rFonts w:cstheme="minorHAnsi"/>
                <w:b/>
                <w:bCs/>
                <w:noProof/>
              </w:rPr>
              <w:t>iTop</w:t>
            </w:r>
            <w:r>
              <w:rPr>
                <w:noProof/>
                <w:webHidden/>
              </w:rPr>
              <w:tab/>
            </w:r>
            <w:r>
              <w:rPr>
                <w:noProof/>
                <w:webHidden/>
              </w:rPr>
              <w:fldChar w:fldCharType="begin"/>
            </w:r>
            <w:r>
              <w:rPr>
                <w:noProof/>
                <w:webHidden/>
              </w:rPr>
              <w:instrText xml:space="preserve"> PAGEREF _Toc142386361 \h </w:instrText>
            </w:r>
            <w:r>
              <w:rPr>
                <w:noProof/>
                <w:webHidden/>
              </w:rPr>
            </w:r>
            <w:r>
              <w:rPr>
                <w:noProof/>
                <w:webHidden/>
              </w:rPr>
              <w:fldChar w:fldCharType="separate"/>
            </w:r>
            <w:r>
              <w:rPr>
                <w:noProof/>
                <w:webHidden/>
              </w:rPr>
              <w:t>19</w:t>
            </w:r>
            <w:r>
              <w:rPr>
                <w:noProof/>
                <w:webHidden/>
              </w:rPr>
              <w:fldChar w:fldCharType="end"/>
            </w:r>
          </w:hyperlink>
        </w:p>
        <w:p w14:paraId="1E9FABC0" w14:textId="228D9866" w:rsidR="00101143" w:rsidRDefault="00101143">
          <w:pPr>
            <w:pStyle w:val="Inhopg1"/>
            <w:rPr>
              <w:rFonts w:eastAsiaTheme="minorEastAsia"/>
              <w:noProof/>
              <w:kern w:val="2"/>
              <w:lang w:eastAsia="nl-NL"/>
              <w14:ligatures w14:val="standardContextual"/>
            </w:rPr>
          </w:pPr>
          <w:hyperlink w:anchor="_Toc142386362" w:history="1">
            <w:r w:rsidRPr="00C52506">
              <w:rPr>
                <w:rStyle w:val="Hyperlink"/>
                <w:rFonts w:cstheme="minorHAnsi"/>
                <w:noProof/>
              </w:rPr>
              <w:t>6</w:t>
            </w:r>
            <w:r>
              <w:rPr>
                <w:rFonts w:eastAsiaTheme="minorEastAsia"/>
                <w:noProof/>
                <w:kern w:val="2"/>
                <w:lang w:eastAsia="nl-NL"/>
                <w14:ligatures w14:val="standardContextual"/>
              </w:rPr>
              <w:tab/>
            </w:r>
            <w:r w:rsidRPr="00C52506">
              <w:rPr>
                <w:rStyle w:val="Hyperlink"/>
                <w:rFonts w:cstheme="minorHAnsi"/>
                <w:noProof/>
              </w:rPr>
              <w:t>Storing historie</w:t>
            </w:r>
            <w:r>
              <w:rPr>
                <w:noProof/>
                <w:webHidden/>
              </w:rPr>
              <w:tab/>
            </w:r>
            <w:r>
              <w:rPr>
                <w:noProof/>
                <w:webHidden/>
              </w:rPr>
              <w:fldChar w:fldCharType="begin"/>
            </w:r>
            <w:r>
              <w:rPr>
                <w:noProof/>
                <w:webHidden/>
              </w:rPr>
              <w:instrText xml:space="preserve"> PAGEREF _Toc142386362 \h </w:instrText>
            </w:r>
            <w:r>
              <w:rPr>
                <w:noProof/>
                <w:webHidden/>
              </w:rPr>
            </w:r>
            <w:r>
              <w:rPr>
                <w:noProof/>
                <w:webHidden/>
              </w:rPr>
              <w:fldChar w:fldCharType="separate"/>
            </w:r>
            <w:r>
              <w:rPr>
                <w:noProof/>
                <w:webHidden/>
              </w:rPr>
              <w:t>20</w:t>
            </w:r>
            <w:r>
              <w:rPr>
                <w:noProof/>
                <w:webHidden/>
              </w:rPr>
              <w:fldChar w:fldCharType="end"/>
            </w:r>
          </w:hyperlink>
        </w:p>
        <w:p w14:paraId="6E8C9AD9" w14:textId="2BCA4D32" w:rsidR="00101143" w:rsidRDefault="00101143">
          <w:pPr>
            <w:pStyle w:val="Inhopg1"/>
            <w:rPr>
              <w:rFonts w:eastAsiaTheme="minorEastAsia"/>
              <w:noProof/>
              <w:kern w:val="2"/>
              <w:lang w:eastAsia="nl-NL"/>
              <w14:ligatures w14:val="standardContextual"/>
            </w:rPr>
          </w:pPr>
          <w:hyperlink w:anchor="_Toc142386363" w:history="1">
            <w:r w:rsidRPr="00C52506">
              <w:rPr>
                <w:rStyle w:val="Hyperlink"/>
                <w:rFonts w:cstheme="minorHAnsi"/>
                <w:noProof/>
              </w:rPr>
              <w:t>7</w:t>
            </w:r>
            <w:r>
              <w:rPr>
                <w:rFonts w:eastAsiaTheme="minorEastAsia"/>
                <w:noProof/>
                <w:kern w:val="2"/>
                <w:lang w:eastAsia="nl-NL"/>
                <w14:ligatures w14:val="standardContextual"/>
              </w:rPr>
              <w:tab/>
            </w:r>
            <w:r w:rsidRPr="00C52506">
              <w:rPr>
                <w:rStyle w:val="Hyperlink"/>
                <w:rFonts w:cstheme="minorHAnsi"/>
                <w:noProof/>
              </w:rPr>
              <w:t>Revisie</w:t>
            </w:r>
            <w:r>
              <w:rPr>
                <w:noProof/>
                <w:webHidden/>
              </w:rPr>
              <w:tab/>
            </w:r>
            <w:r>
              <w:rPr>
                <w:noProof/>
                <w:webHidden/>
              </w:rPr>
              <w:fldChar w:fldCharType="begin"/>
            </w:r>
            <w:r>
              <w:rPr>
                <w:noProof/>
                <w:webHidden/>
              </w:rPr>
              <w:instrText xml:space="preserve"> PAGEREF _Toc142386363 \h </w:instrText>
            </w:r>
            <w:r>
              <w:rPr>
                <w:noProof/>
                <w:webHidden/>
              </w:rPr>
            </w:r>
            <w:r>
              <w:rPr>
                <w:noProof/>
                <w:webHidden/>
              </w:rPr>
              <w:fldChar w:fldCharType="separate"/>
            </w:r>
            <w:r>
              <w:rPr>
                <w:noProof/>
                <w:webHidden/>
              </w:rPr>
              <w:t>21</w:t>
            </w:r>
            <w:r>
              <w:rPr>
                <w:noProof/>
                <w:webHidden/>
              </w:rPr>
              <w:fldChar w:fldCharType="end"/>
            </w:r>
          </w:hyperlink>
        </w:p>
        <w:p w14:paraId="231D5638" w14:textId="0427B646" w:rsidR="00101143" w:rsidRDefault="00101143">
          <w:pPr>
            <w:pStyle w:val="Inhopg1"/>
            <w:rPr>
              <w:rFonts w:eastAsiaTheme="minorEastAsia"/>
              <w:noProof/>
              <w:kern w:val="2"/>
              <w:lang w:eastAsia="nl-NL"/>
              <w14:ligatures w14:val="standardContextual"/>
            </w:rPr>
          </w:pPr>
          <w:hyperlink w:anchor="_Toc142386364" w:history="1">
            <w:r w:rsidRPr="00C52506">
              <w:rPr>
                <w:rStyle w:val="Hyperlink"/>
                <w:rFonts w:cstheme="minorHAnsi"/>
                <w:noProof/>
              </w:rPr>
              <w:t>8</w:t>
            </w:r>
            <w:r>
              <w:rPr>
                <w:rFonts w:eastAsiaTheme="minorEastAsia"/>
                <w:noProof/>
                <w:kern w:val="2"/>
                <w:lang w:eastAsia="nl-NL"/>
                <w14:ligatures w14:val="standardContextual"/>
              </w:rPr>
              <w:tab/>
            </w:r>
            <w:r w:rsidRPr="00C52506">
              <w:rPr>
                <w:rStyle w:val="Hyperlink"/>
                <w:rFonts w:cstheme="minorHAnsi"/>
                <w:noProof/>
              </w:rPr>
              <w:t>Beschikbaarheid en Betrouwbaarheid</w:t>
            </w:r>
            <w:r>
              <w:rPr>
                <w:noProof/>
                <w:webHidden/>
              </w:rPr>
              <w:tab/>
            </w:r>
            <w:r>
              <w:rPr>
                <w:noProof/>
                <w:webHidden/>
              </w:rPr>
              <w:fldChar w:fldCharType="begin"/>
            </w:r>
            <w:r>
              <w:rPr>
                <w:noProof/>
                <w:webHidden/>
              </w:rPr>
              <w:instrText xml:space="preserve"> PAGEREF _Toc142386364 \h </w:instrText>
            </w:r>
            <w:r>
              <w:rPr>
                <w:noProof/>
                <w:webHidden/>
              </w:rPr>
            </w:r>
            <w:r>
              <w:rPr>
                <w:noProof/>
                <w:webHidden/>
              </w:rPr>
              <w:fldChar w:fldCharType="separate"/>
            </w:r>
            <w:r>
              <w:rPr>
                <w:noProof/>
                <w:webHidden/>
              </w:rPr>
              <w:t>22</w:t>
            </w:r>
            <w:r>
              <w:rPr>
                <w:noProof/>
                <w:webHidden/>
              </w:rPr>
              <w:fldChar w:fldCharType="end"/>
            </w:r>
          </w:hyperlink>
        </w:p>
        <w:p w14:paraId="37815EA9" w14:textId="5C33C908" w:rsidR="00101143" w:rsidRDefault="00101143">
          <w:pPr>
            <w:pStyle w:val="Inhopg2"/>
            <w:rPr>
              <w:rFonts w:eastAsiaTheme="minorEastAsia"/>
              <w:noProof/>
              <w:kern w:val="2"/>
              <w:lang w:eastAsia="nl-NL"/>
              <w14:ligatures w14:val="standardContextual"/>
            </w:rPr>
          </w:pPr>
          <w:hyperlink w:anchor="_Toc142386365" w:history="1">
            <w:r w:rsidRPr="00C52506">
              <w:rPr>
                <w:rStyle w:val="Hyperlink"/>
                <w:rFonts w:cstheme="minorHAnsi"/>
                <w:b/>
                <w:bCs/>
                <w:noProof/>
              </w:rPr>
              <w:t>8.1</w:t>
            </w:r>
            <w:r>
              <w:rPr>
                <w:rFonts w:eastAsiaTheme="minorEastAsia"/>
                <w:noProof/>
                <w:kern w:val="2"/>
                <w:lang w:eastAsia="nl-NL"/>
                <w14:ligatures w14:val="standardContextual"/>
              </w:rPr>
              <w:tab/>
            </w:r>
            <w:r w:rsidRPr="00C52506">
              <w:rPr>
                <w:rStyle w:val="Hyperlink"/>
                <w:rFonts w:cstheme="minorHAnsi"/>
                <w:b/>
                <w:bCs/>
                <w:noProof/>
              </w:rPr>
              <w:t>Beschikbaarheid en prioriteit</w:t>
            </w:r>
            <w:r>
              <w:rPr>
                <w:noProof/>
                <w:webHidden/>
              </w:rPr>
              <w:tab/>
            </w:r>
            <w:r>
              <w:rPr>
                <w:noProof/>
                <w:webHidden/>
              </w:rPr>
              <w:fldChar w:fldCharType="begin"/>
            </w:r>
            <w:r>
              <w:rPr>
                <w:noProof/>
                <w:webHidden/>
              </w:rPr>
              <w:instrText xml:space="preserve"> PAGEREF _Toc142386365 \h </w:instrText>
            </w:r>
            <w:r>
              <w:rPr>
                <w:noProof/>
                <w:webHidden/>
              </w:rPr>
            </w:r>
            <w:r>
              <w:rPr>
                <w:noProof/>
                <w:webHidden/>
              </w:rPr>
              <w:fldChar w:fldCharType="separate"/>
            </w:r>
            <w:r>
              <w:rPr>
                <w:noProof/>
                <w:webHidden/>
              </w:rPr>
              <w:t>22</w:t>
            </w:r>
            <w:r>
              <w:rPr>
                <w:noProof/>
                <w:webHidden/>
              </w:rPr>
              <w:fldChar w:fldCharType="end"/>
            </w:r>
          </w:hyperlink>
        </w:p>
        <w:p w14:paraId="79195BB3" w14:textId="17A05E39" w:rsidR="00101143" w:rsidRDefault="00101143">
          <w:pPr>
            <w:pStyle w:val="Inhopg2"/>
            <w:rPr>
              <w:rFonts w:eastAsiaTheme="minorEastAsia"/>
              <w:noProof/>
              <w:kern w:val="2"/>
              <w:lang w:eastAsia="nl-NL"/>
              <w14:ligatures w14:val="standardContextual"/>
            </w:rPr>
          </w:pPr>
          <w:hyperlink w:anchor="_Toc142386366" w:history="1">
            <w:r w:rsidRPr="00C52506">
              <w:rPr>
                <w:rStyle w:val="Hyperlink"/>
                <w:rFonts w:cstheme="minorHAnsi"/>
                <w:b/>
                <w:bCs/>
                <w:noProof/>
              </w:rPr>
              <w:t>8.2</w:t>
            </w:r>
            <w:r>
              <w:rPr>
                <w:rFonts w:eastAsiaTheme="minorEastAsia"/>
                <w:noProof/>
                <w:kern w:val="2"/>
                <w:lang w:eastAsia="nl-NL"/>
                <w14:ligatures w14:val="standardContextual"/>
              </w:rPr>
              <w:tab/>
            </w:r>
            <w:r w:rsidRPr="00C52506">
              <w:rPr>
                <w:rStyle w:val="Hyperlink"/>
                <w:rFonts w:cstheme="minorHAnsi"/>
                <w:b/>
                <w:bCs/>
                <w:noProof/>
              </w:rPr>
              <w:t>Incidenten</w:t>
            </w:r>
            <w:r>
              <w:rPr>
                <w:noProof/>
                <w:webHidden/>
              </w:rPr>
              <w:tab/>
            </w:r>
            <w:r>
              <w:rPr>
                <w:noProof/>
                <w:webHidden/>
              </w:rPr>
              <w:fldChar w:fldCharType="begin"/>
            </w:r>
            <w:r>
              <w:rPr>
                <w:noProof/>
                <w:webHidden/>
              </w:rPr>
              <w:instrText xml:space="preserve"> PAGEREF _Toc142386366 \h </w:instrText>
            </w:r>
            <w:r>
              <w:rPr>
                <w:noProof/>
                <w:webHidden/>
              </w:rPr>
            </w:r>
            <w:r>
              <w:rPr>
                <w:noProof/>
                <w:webHidden/>
              </w:rPr>
              <w:fldChar w:fldCharType="separate"/>
            </w:r>
            <w:r>
              <w:rPr>
                <w:noProof/>
                <w:webHidden/>
              </w:rPr>
              <w:t>22</w:t>
            </w:r>
            <w:r>
              <w:rPr>
                <w:noProof/>
                <w:webHidden/>
              </w:rPr>
              <w:fldChar w:fldCharType="end"/>
            </w:r>
          </w:hyperlink>
        </w:p>
        <w:p w14:paraId="5CDFC7DA" w14:textId="61A260AE" w:rsidR="00101143" w:rsidRDefault="00101143">
          <w:pPr>
            <w:pStyle w:val="Inhopg2"/>
            <w:rPr>
              <w:rFonts w:eastAsiaTheme="minorEastAsia"/>
              <w:noProof/>
              <w:kern w:val="2"/>
              <w:lang w:eastAsia="nl-NL"/>
              <w14:ligatures w14:val="standardContextual"/>
            </w:rPr>
          </w:pPr>
          <w:hyperlink w:anchor="_Toc142386367" w:history="1">
            <w:r w:rsidRPr="00C52506">
              <w:rPr>
                <w:rStyle w:val="Hyperlink"/>
                <w:rFonts w:cstheme="minorHAnsi"/>
                <w:b/>
                <w:bCs/>
                <w:noProof/>
              </w:rPr>
              <w:t>8.3</w:t>
            </w:r>
            <w:r>
              <w:rPr>
                <w:rFonts w:eastAsiaTheme="minorEastAsia"/>
                <w:noProof/>
                <w:kern w:val="2"/>
                <w:lang w:eastAsia="nl-NL"/>
                <w14:ligatures w14:val="standardContextual"/>
              </w:rPr>
              <w:tab/>
            </w:r>
            <w:r w:rsidRPr="00C52506">
              <w:rPr>
                <w:rStyle w:val="Hyperlink"/>
                <w:rFonts w:cstheme="minorHAnsi"/>
                <w:b/>
                <w:bCs/>
                <w:noProof/>
              </w:rPr>
              <w:t>Betrouwbaarheid binnen exploitatie</w:t>
            </w:r>
            <w:r>
              <w:rPr>
                <w:noProof/>
                <w:webHidden/>
              </w:rPr>
              <w:tab/>
            </w:r>
            <w:r>
              <w:rPr>
                <w:noProof/>
                <w:webHidden/>
              </w:rPr>
              <w:fldChar w:fldCharType="begin"/>
            </w:r>
            <w:r>
              <w:rPr>
                <w:noProof/>
                <w:webHidden/>
              </w:rPr>
              <w:instrText xml:space="preserve"> PAGEREF _Toc142386367 \h </w:instrText>
            </w:r>
            <w:r>
              <w:rPr>
                <w:noProof/>
                <w:webHidden/>
              </w:rPr>
            </w:r>
            <w:r>
              <w:rPr>
                <w:noProof/>
                <w:webHidden/>
              </w:rPr>
              <w:fldChar w:fldCharType="separate"/>
            </w:r>
            <w:r>
              <w:rPr>
                <w:noProof/>
                <w:webHidden/>
              </w:rPr>
              <w:t>23</w:t>
            </w:r>
            <w:r>
              <w:rPr>
                <w:noProof/>
                <w:webHidden/>
              </w:rPr>
              <w:fldChar w:fldCharType="end"/>
            </w:r>
          </w:hyperlink>
        </w:p>
        <w:p w14:paraId="1002F0B5" w14:textId="7E1ED704" w:rsidR="00101143" w:rsidRDefault="00101143">
          <w:pPr>
            <w:pStyle w:val="Inhopg1"/>
            <w:rPr>
              <w:rFonts w:eastAsiaTheme="minorEastAsia"/>
              <w:noProof/>
              <w:kern w:val="2"/>
              <w:lang w:eastAsia="nl-NL"/>
              <w14:ligatures w14:val="standardContextual"/>
            </w:rPr>
          </w:pPr>
          <w:hyperlink w:anchor="_Toc142386368" w:history="1">
            <w:r w:rsidRPr="00C52506">
              <w:rPr>
                <w:rStyle w:val="Hyperlink"/>
                <w:rFonts w:cstheme="minorHAnsi"/>
                <w:noProof/>
              </w:rPr>
              <w:t>9</w:t>
            </w:r>
            <w:r>
              <w:rPr>
                <w:rFonts w:eastAsiaTheme="minorEastAsia"/>
                <w:noProof/>
                <w:kern w:val="2"/>
                <w:lang w:eastAsia="nl-NL"/>
                <w14:ligatures w14:val="standardContextual"/>
              </w:rPr>
              <w:tab/>
            </w:r>
            <w:r w:rsidRPr="00C52506">
              <w:rPr>
                <w:rStyle w:val="Hyperlink"/>
                <w:rFonts w:cstheme="minorHAnsi"/>
                <w:noProof/>
              </w:rPr>
              <w:t>Transitie en nulmeting</w:t>
            </w:r>
            <w:r>
              <w:rPr>
                <w:noProof/>
                <w:webHidden/>
              </w:rPr>
              <w:tab/>
            </w:r>
            <w:r>
              <w:rPr>
                <w:noProof/>
                <w:webHidden/>
              </w:rPr>
              <w:fldChar w:fldCharType="begin"/>
            </w:r>
            <w:r>
              <w:rPr>
                <w:noProof/>
                <w:webHidden/>
              </w:rPr>
              <w:instrText xml:space="preserve"> PAGEREF _Toc142386368 \h </w:instrText>
            </w:r>
            <w:r>
              <w:rPr>
                <w:noProof/>
                <w:webHidden/>
              </w:rPr>
            </w:r>
            <w:r>
              <w:rPr>
                <w:noProof/>
                <w:webHidden/>
              </w:rPr>
              <w:fldChar w:fldCharType="separate"/>
            </w:r>
            <w:r>
              <w:rPr>
                <w:noProof/>
                <w:webHidden/>
              </w:rPr>
              <w:t>24</w:t>
            </w:r>
            <w:r>
              <w:rPr>
                <w:noProof/>
                <w:webHidden/>
              </w:rPr>
              <w:fldChar w:fldCharType="end"/>
            </w:r>
          </w:hyperlink>
        </w:p>
        <w:p w14:paraId="5BD9028E" w14:textId="522A8935" w:rsidR="00101143" w:rsidRDefault="00101143">
          <w:pPr>
            <w:pStyle w:val="Inhopg2"/>
            <w:rPr>
              <w:rFonts w:eastAsiaTheme="minorEastAsia"/>
              <w:noProof/>
              <w:kern w:val="2"/>
              <w:lang w:eastAsia="nl-NL"/>
              <w14:ligatures w14:val="standardContextual"/>
            </w:rPr>
          </w:pPr>
          <w:hyperlink w:anchor="_Toc142386369" w:history="1">
            <w:r w:rsidRPr="00C52506">
              <w:rPr>
                <w:rStyle w:val="Hyperlink"/>
                <w:rFonts w:cstheme="minorHAnsi"/>
                <w:b/>
                <w:bCs/>
                <w:noProof/>
              </w:rPr>
              <w:t>9.1</w:t>
            </w:r>
            <w:r>
              <w:rPr>
                <w:rFonts w:eastAsiaTheme="minorEastAsia"/>
                <w:noProof/>
                <w:kern w:val="2"/>
                <w:lang w:eastAsia="nl-NL"/>
                <w14:ligatures w14:val="standardContextual"/>
              </w:rPr>
              <w:tab/>
            </w:r>
            <w:r w:rsidRPr="00C52506">
              <w:rPr>
                <w:rStyle w:val="Hyperlink"/>
                <w:b/>
                <w:noProof/>
              </w:rPr>
              <w:t>Plan van aanpak</w:t>
            </w:r>
            <w:r>
              <w:rPr>
                <w:noProof/>
                <w:webHidden/>
              </w:rPr>
              <w:tab/>
            </w:r>
            <w:r>
              <w:rPr>
                <w:noProof/>
                <w:webHidden/>
              </w:rPr>
              <w:fldChar w:fldCharType="begin"/>
            </w:r>
            <w:r>
              <w:rPr>
                <w:noProof/>
                <w:webHidden/>
              </w:rPr>
              <w:instrText xml:space="preserve"> PAGEREF _Toc142386369 \h </w:instrText>
            </w:r>
            <w:r>
              <w:rPr>
                <w:noProof/>
                <w:webHidden/>
              </w:rPr>
            </w:r>
            <w:r>
              <w:rPr>
                <w:noProof/>
                <w:webHidden/>
              </w:rPr>
              <w:fldChar w:fldCharType="separate"/>
            </w:r>
            <w:r>
              <w:rPr>
                <w:noProof/>
                <w:webHidden/>
              </w:rPr>
              <w:t>24</w:t>
            </w:r>
            <w:r>
              <w:rPr>
                <w:noProof/>
                <w:webHidden/>
              </w:rPr>
              <w:fldChar w:fldCharType="end"/>
            </w:r>
          </w:hyperlink>
        </w:p>
        <w:p w14:paraId="2F43E145" w14:textId="2104B481" w:rsidR="00101143" w:rsidRDefault="00101143">
          <w:pPr>
            <w:pStyle w:val="Inhopg2"/>
            <w:rPr>
              <w:rFonts w:eastAsiaTheme="minorEastAsia"/>
              <w:noProof/>
              <w:kern w:val="2"/>
              <w:lang w:eastAsia="nl-NL"/>
              <w14:ligatures w14:val="standardContextual"/>
            </w:rPr>
          </w:pPr>
          <w:hyperlink w:anchor="_Toc142386370" w:history="1">
            <w:r w:rsidRPr="00C52506">
              <w:rPr>
                <w:rStyle w:val="Hyperlink"/>
                <w:rFonts w:cstheme="minorHAnsi"/>
                <w:b/>
                <w:bCs/>
                <w:noProof/>
              </w:rPr>
              <w:t>9.2</w:t>
            </w:r>
            <w:r>
              <w:rPr>
                <w:rFonts w:eastAsiaTheme="minorEastAsia"/>
                <w:noProof/>
                <w:kern w:val="2"/>
                <w:lang w:eastAsia="nl-NL"/>
                <w14:ligatures w14:val="standardContextual"/>
              </w:rPr>
              <w:tab/>
            </w:r>
            <w:r w:rsidRPr="00C52506">
              <w:rPr>
                <w:rStyle w:val="Hyperlink"/>
                <w:b/>
                <w:noProof/>
              </w:rPr>
              <w:t>Actualisatie jaarplan</w:t>
            </w:r>
            <w:r>
              <w:rPr>
                <w:noProof/>
                <w:webHidden/>
              </w:rPr>
              <w:tab/>
            </w:r>
            <w:r>
              <w:rPr>
                <w:noProof/>
                <w:webHidden/>
              </w:rPr>
              <w:fldChar w:fldCharType="begin"/>
            </w:r>
            <w:r>
              <w:rPr>
                <w:noProof/>
                <w:webHidden/>
              </w:rPr>
              <w:instrText xml:space="preserve"> PAGEREF _Toc142386370 \h </w:instrText>
            </w:r>
            <w:r>
              <w:rPr>
                <w:noProof/>
                <w:webHidden/>
              </w:rPr>
            </w:r>
            <w:r>
              <w:rPr>
                <w:noProof/>
                <w:webHidden/>
              </w:rPr>
              <w:fldChar w:fldCharType="separate"/>
            </w:r>
            <w:r>
              <w:rPr>
                <w:noProof/>
                <w:webHidden/>
              </w:rPr>
              <w:t>24</w:t>
            </w:r>
            <w:r>
              <w:rPr>
                <w:noProof/>
                <w:webHidden/>
              </w:rPr>
              <w:fldChar w:fldCharType="end"/>
            </w:r>
          </w:hyperlink>
        </w:p>
        <w:p w14:paraId="5A25EC2E" w14:textId="43E63B0C" w:rsidR="00101143" w:rsidRDefault="00101143">
          <w:pPr>
            <w:pStyle w:val="Inhopg2"/>
            <w:rPr>
              <w:rFonts w:eastAsiaTheme="minorEastAsia"/>
              <w:noProof/>
              <w:kern w:val="2"/>
              <w:lang w:eastAsia="nl-NL"/>
              <w14:ligatures w14:val="standardContextual"/>
            </w:rPr>
          </w:pPr>
          <w:hyperlink w:anchor="_Toc142386371" w:history="1">
            <w:r w:rsidRPr="00C52506">
              <w:rPr>
                <w:rStyle w:val="Hyperlink"/>
                <w:rFonts w:cstheme="minorHAnsi"/>
                <w:b/>
                <w:bCs/>
                <w:noProof/>
              </w:rPr>
              <w:t>9.3</w:t>
            </w:r>
            <w:r>
              <w:rPr>
                <w:rFonts w:eastAsiaTheme="minorEastAsia"/>
                <w:noProof/>
                <w:kern w:val="2"/>
                <w:lang w:eastAsia="nl-NL"/>
                <w14:ligatures w14:val="standardContextual"/>
              </w:rPr>
              <w:tab/>
            </w:r>
            <w:r w:rsidRPr="00C52506">
              <w:rPr>
                <w:rStyle w:val="Hyperlink"/>
                <w:b/>
                <w:noProof/>
              </w:rPr>
              <w:t>Eindrapportage, bij beëindiging overeenkomst</w:t>
            </w:r>
            <w:r>
              <w:rPr>
                <w:noProof/>
                <w:webHidden/>
              </w:rPr>
              <w:tab/>
            </w:r>
            <w:r>
              <w:rPr>
                <w:noProof/>
                <w:webHidden/>
              </w:rPr>
              <w:fldChar w:fldCharType="begin"/>
            </w:r>
            <w:r>
              <w:rPr>
                <w:noProof/>
                <w:webHidden/>
              </w:rPr>
              <w:instrText xml:space="preserve"> PAGEREF _Toc142386371 \h </w:instrText>
            </w:r>
            <w:r>
              <w:rPr>
                <w:noProof/>
                <w:webHidden/>
              </w:rPr>
            </w:r>
            <w:r>
              <w:rPr>
                <w:noProof/>
                <w:webHidden/>
              </w:rPr>
              <w:fldChar w:fldCharType="separate"/>
            </w:r>
            <w:r>
              <w:rPr>
                <w:noProof/>
                <w:webHidden/>
              </w:rPr>
              <w:t>24</w:t>
            </w:r>
            <w:r>
              <w:rPr>
                <w:noProof/>
                <w:webHidden/>
              </w:rPr>
              <w:fldChar w:fldCharType="end"/>
            </w:r>
          </w:hyperlink>
        </w:p>
        <w:p w14:paraId="7BE291ED" w14:textId="4FE2E253" w:rsidR="00101143" w:rsidRDefault="00101143">
          <w:pPr>
            <w:pStyle w:val="Inhopg1"/>
            <w:rPr>
              <w:rFonts w:eastAsiaTheme="minorEastAsia"/>
              <w:noProof/>
              <w:kern w:val="2"/>
              <w:lang w:eastAsia="nl-NL"/>
              <w14:ligatures w14:val="standardContextual"/>
            </w:rPr>
          </w:pPr>
          <w:hyperlink w:anchor="_Toc142386372" w:history="1">
            <w:r w:rsidRPr="00C52506">
              <w:rPr>
                <w:rStyle w:val="Hyperlink"/>
                <w:rFonts w:cstheme="minorHAnsi"/>
                <w:noProof/>
              </w:rPr>
              <w:t>10</w:t>
            </w:r>
            <w:r>
              <w:rPr>
                <w:rFonts w:eastAsiaTheme="minorEastAsia"/>
                <w:noProof/>
                <w:kern w:val="2"/>
                <w:lang w:eastAsia="nl-NL"/>
                <w14:ligatures w14:val="standardContextual"/>
              </w:rPr>
              <w:tab/>
            </w:r>
            <w:r w:rsidRPr="00C52506">
              <w:rPr>
                <w:rStyle w:val="Hyperlink"/>
                <w:bCs/>
                <w:noProof/>
              </w:rPr>
              <w:t>Eisen</w:t>
            </w:r>
            <w:r>
              <w:rPr>
                <w:noProof/>
                <w:webHidden/>
              </w:rPr>
              <w:tab/>
            </w:r>
            <w:r>
              <w:rPr>
                <w:noProof/>
                <w:webHidden/>
              </w:rPr>
              <w:fldChar w:fldCharType="begin"/>
            </w:r>
            <w:r>
              <w:rPr>
                <w:noProof/>
                <w:webHidden/>
              </w:rPr>
              <w:instrText xml:space="preserve"> PAGEREF _Toc142386372 \h </w:instrText>
            </w:r>
            <w:r>
              <w:rPr>
                <w:noProof/>
                <w:webHidden/>
              </w:rPr>
            </w:r>
            <w:r>
              <w:rPr>
                <w:noProof/>
                <w:webHidden/>
              </w:rPr>
              <w:fldChar w:fldCharType="separate"/>
            </w:r>
            <w:r>
              <w:rPr>
                <w:noProof/>
                <w:webHidden/>
              </w:rPr>
              <w:t>26</w:t>
            </w:r>
            <w:r>
              <w:rPr>
                <w:noProof/>
                <w:webHidden/>
              </w:rPr>
              <w:fldChar w:fldCharType="end"/>
            </w:r>
          </w:hyperlink>
        </w:p>
        <w:p w14:paraId="3E051C8C" w14:textId="3604700E" w:rsidR="00101143" w:rsidRDefault="00101143">
          <w:pPr>
            <w:pStyle w:val="Inhopg1"/>
            <w:rPr>
              <w:rFonts w:eastAsiaTheme="minorEastAsia"/>
              <w:noProof/>
              <w:kern w:val="2"/>
              <w:lang w:eastAsia="nl-NL"/>
              <w14:ligatures w14:val="standardContextual"/>
            </w:rPr>
          </w:pPr>
          <w:hyperlink w:anchor="_Toc142386373" w:history="1">
            <w:r w:rsidRPr="00C52506">
              <w:rPr>
                <w:rStyle w:val="Hyperlink"/>
                <w:rFonts w:cstheme="minorHAnsi"/>
                <w:noProof/>
              </w:rPr>
              <w:t>11</w:t>
            </w:r>
            <w:r>
              <w:rPr>
                <w:rFonts w:eastAsiaTheme="minorEastAsia"/>
                <w:noProof/>
                <w:kern w:val="2"/>
                <w:lang w:eastAsia="nl-NL"/>
                <w14:ligatures w14:val="standardContextual"/>
              </w:rPr>
              <w:tab/>
            </w:r>
            <w:r w:rsidRPr="00C52506">
              <w:rPr>
                <w:rStyle w:val="Hyperlink"/>
                <w:bCs/>
                <w:noProof/>
              </w:rPr>
              <w:t>Optionele aanvullende werkzaamheden:</w:t>
            </w:r>
            <w:r>
              <w:rPr>
                <w:noProof/>
                <w:webHidden/>
              </w:rPr>
              <w:tab/>
            </w:r>
            <w:r>
              <w:rPr>
                <w:noProof/>
                <w:webHidden/>
              </w:rPr>
              <w:fldChar w:fldCharType="begin"/>
            </w:r>
            <w:r>
              <w:rPr>
                <w:noProof/>
                <w:webHidden/>
              </w:rPr>
              <w:instrText xml:space="preserve"> PAGEREF _Toc142386373 \h </w:instrText>
            </w:r>
            <w:r>
              <w:rPr>
                <w:noProof/>
                <w:webHidden/>
              </w:rPr>
            </w:r>
            <w:r>
              <w:rPr>
                <w:noProof/>
                <w:webHidden/>
              </w:rPr>
              <w:fldChar w:fldCharType="separate"/>
            </w:r>
            <w:r>
              <w:rPr>
                <w:noProof/>
                <w:webHidden/>
              </w:rPr>
              <w:t>40</w:t>
            </w:r>
            <w:r>
              <w:rPr>
                <w:noProof/>
                <w:webHidden/>
              </w:rPr>
              <w:fldChar w:fldCharType="end"/>
            </w:r>
          </w:hyperlink>
        </w:p>
        <w:p w14:paraId="6524EC9E" w14:textId="70B49AA9" w:rsidR="00101143" w:rsidRDefault="00101143">
          <w:pPr>
            <w:pStyle w:val="Inhopg2"/>
            <w:rPr>
              <w:rFonts w:eastAsiaTheme="minorEastAsia"/>
              <w:noProof/>
              <w:kern w:val="2"/>
              <w:lang w:eastAsia="nl-NL"/>
              <w14:ligatures w14:val="standardContextual"/>
            </w:rPr>
          </w:pPr>
          <w:hyperlink w:anchor="_Toc142386374" w:history="1">
            <w:r w:rsidRPr="00C52506">
              <w:rPr>
                <w:rStyle w:val="Hyperlink"/>
                <w:rFonts w:cstheme="minorHAnsi"/>
                <w:b/>
                <w:bCs/>
                <w:noProof/>
              </w:rPr>
              <w:t>11.1</w:t>
            </w:r>
            <w:r>
              <w:rPr>
                <w:rFonts w:eastAsiaTheme="minorEastAsia"/>
                <w:noProof/>
                <w:kern w:val="2"/>
                <w:lang w:eastAsia="nl-NL"/>
                <w14:ligatures w14:val="standardContextual"/>
              </w:rPr>
              <w:tab/>
            </w:r>
            <w:r w:rsidRPr="00C52506">
              <w:rPr>
                <w:rStyle w:val="Hyperlink"/>
                <w:rFonts w:cstheme="minorHAnsi"/>
                <w:b/>
                <w:bCs/>
                <w:noProof/>
              </w:rPr>
              <w:t>Vervangen switches.</w:t>
            </w:r>
            <w:r>
              <w:rPr>
                <w:noProof/>
                <w:webHidden/>
              </w:rPr>
              <w:tab/>
            </w:r>
            <w:r>
              <w:rPr>
                <w:noProof/>
                <w:webHidden/>
              </w:rPr>
              <w:fldChar w:fldCharType="begin"/>
            </w:r>
            <w:r>
              <w:rPr>
                <w:noProof/>
                <w:webHidden/>
              </w:rPr>
              <w:instrText xml:space="preserve"> PAGEREF _Toc142386374 \h </w:instrText>
            </w:r>
            <w:r>
              <w:rPr>
                <w:noProof/>
                <w:webHidden/>
              </w:rPr>
            </w:r>
            <w:r>
              <w:rPr>
                <w:noProof/>
                <w:webHidden/>
              </w:rPr>
              <w:fldChar w:fldCharType="separate"/>
            </w:r>
            <w:r>
              <w:rPr>
                <w:noProof/>
                <w:webHidden/>
              </w:rPr>
              <w:t>40</w:t>
            </w:r>
            <w:r>
              <w:rPr>
                <w:noProof/>
                <w:webHidden/>
              </w:rPr>
              <w:fldChar w:fldCharType="end"/>
            </w:r>
          </w:hyperlink>
        </w:p>
        <w:p w14:paraId="5496475C" w14:textId="4A14ED55" w:rsidR="00101143" w:rsidRDefault="00101143">
          <w:pPr>
            <w:pStyle w:val="Inhopg2"/>
            <w:rPr>
              <w:rFonts w:eastAsiaTheme="minorEastAsia"/>
              <w:noProof/>
              <w:kern w:val="2"/>
              <w:lang w:eastAsia="nl-NL"/>
              <w14:ligatures w14:val="standardContextual"/>
            </w:rPr>
          </w:pPr>
          <w:hyperlink w:anchor="_Toc142386375" w:history="1">
            <w:r w:rsidRPr="00C52506">
              <w:rPr>
                <w:rStyle w:val="Hyperlink"/>
                <w:rFonts w:cstheme="minorHAnsi"/>
                <w:b/>
                <w:bCs/>
                <w:noProof/>
              </w:rPr>
              <w:t>11.2</w:t>
            </w:r>
            <w:r>
              <w:rPr>
                <w:rFonts w:eastAsiaTheme="minorEastAsia"/>
                <w:noProof/>
                <w:kern w:val="2"/>
                <w:lang w:eastAsia="nl-NL"/>
                <w14:ligatures w14:val="standardContextual"/>
              </w:rPr>
              <w:tab/>
            </w:r>
            <w:r w:rsidRPr="00C52506">
              <w:rPr>
                <w:rStyle w:val="Hyperlink"/>
                <w:rFonts w:cstheme="minorHAnsi"/>
                <w:b/>
                <w:bCs/>
                <w:noProof/>
              </w:rPr>
              <w:t>Herstel werkzaamheden E kasten</w:t>
            </w:r>
            <w:r>
              <w:rPr>
                <w:noProof/>
                <w:webHidden/>
              </w:rPr>
              <w:tab/>
            </w:r>
            <w:r>
              <w:rPr>
                <w:noProof/>
                <w:webHidden/>
              </w:rPr>
              <w:fldChar w:fldCharType="begin"/>
            </w:r>
            <w:r>
              <w:rPr>
                <w:noProof/>
                <w:webHidden/>
              </w:rPr>
              <w:instrText xml:space="preserve"> PAGEREF _Toc142386375 \h </w:instrText>
            </w:r>
            <w:r>
              <w:rPr>
                <w:noProof/>
                <w:webHidden/>
              </w:rPr>
            </w:r>
            <w:r>
              <w:rPr>
                <w:noProof/>
                <w:webHidden/>
              </w:rPr>
              <w:fldChar w:fldCharType="separate"/>
            </w:r>
            <w:r>
              <w:rPr>
                <w:noProof/>
                <w:webHidden/>
              </w:rPr>
              <w:t>41</w:t>
            </w:r>
            <w:r>
              <w:rPr>
                <w:noProof/>
                <w:webHidden/>
              </w:rPr>
              <w:fldChar w:fldCharType="end"/>
            </w:r>
          </w:hyperlink>
        </w:p>
        <w:p w14:paraId="243C65B9" w14:textId="26F257A9" w:rsidR="00101143" w:rsidRDefault="00101143">
          <w:pPr>
            <w:pStyle w:val="Inhopg2"/>
            <w:rPr>
              <w:rFonts w:eastAsiaTheme="minorEastAsia"/>
              <w:noProof/>
              <w:kern w:val="2"/>
              <w:lang w:eastAsia="nl-NL"/>
              <w14:ligatures w14:val="standardContextual"/>
            </w:rPr>
          </w:pPr>
          <w:hyperlink w:anchor="_Toc142386376" w:history="1">
            <w:r w:rsidRPr="00C52506">
              <w:rPr>
                <w:rStyle w:val="Hyperlink"/>
                <w:b/>
                <w:bCs/>
                <w:noProof/>
              </w:rPr>
              <w:t>11.3</w:t>
            </w:r>
            <w:r>
              <w:rPr>
                <w:rFonts w:eastAsiaTheme="minorEastAsia"/>
                <w:noProof/>
                <w:kern w:val="2"/>
                <w:lang w:eastAsia="nl-NL"/>
                <w14:ligatures w14:val="standardContextual"/>
              </w:rPr>
              <w:tab/>
            </w:r>
            <w:r w:rsidRPr="00C52506">
              <w:rPr>
                <w:rStyle w:val="Hyperlink"/>
                <w:b/>
                <w:bCs/>
                <w:noProof/>
              </w:rPr>
              <w:t>Ombouw lichtmasten naar Luminext</w:t>
            </w:r>
            <w:r>
              <w:rPr>
                <w:noProof/>
                <w:webHidden/>
              </w:rPr>
              <w:tab/>
            </w:r>
            <w:r>
              <w:rPr>
                <w:noProof/>
                <w:webHidden/>
              </w:rPr>
              <w:fldChar w:fldCharType="begin"/>
            </w:r>
            <w:r>
              <w:rPr>
                <w:noProof/>
                <w:webHidden/>
              </w:rPr>
              <w:instrText xml:space="preserve"> PAGEREF _Toc142386376 \h </w:instrText>
            </w:r>
            <w:r>
              <w:rPr>
                <w:noProof/>
                <w:webHidden/>
              </w:rPr>
            </w:r>
            <w:r>
              <w:rPr>
                <w:noProof/>
                <w:webHidden/>
              </w:rPr>
              <w:fldChar w:fldCharType="separate"/>
            </w:r>
            <w:r>
              <w:rPr>
                <w:noProof/>
                <w:webHidden/>
              </w:rPr>
              <w:t>41</w:t>
            </w:r>
            <w:r>
              <w:rPr>
                <w:noProof/>
                <w:webHidden/>
              </w:rPr>
              <w:fldChar w:fldCharType="end"/>
            </w:r>
          </w:hyperlink>
        </w:p>
        <w:p w14:paraId="3C1720C1" w14:textId="13BD1380" w:rsidR="00101143" w:rsidRDefault="00101143">
          <w:pPr>
            <w:pStyle w:val="Inhopg1"/>
            <w:rPr>
              <w:rFonts w:eastAsiaTheme="minorEastAsia"/>
              <w:noProof/>
              <w:kern w:val="2"/>
              <w:lang w:eastAsia="nl-NL"/>
              <w14:ligatures w14:val="standardContextual"/>
            </w:rPr>
          </w:pPr>
          <w:hyperlink w:anchor="_Toc142386377" w:history="1">
            <w:r w:rsidRPr="00C52506">
              <w:rPr>
                <w:rStyle w:val="Hyperlink"/>
                <w:rFonts w:cstheme="minorHAnsi"/>
                <w:noProof/>
              </w:rPr>
              <w:t>12</w:t>
            </w:r>
            <w:r>
              <w:rPr>
                <w:rFonts w:eastAsiaTheme="minorEastAsia"/>
                <w:noProof/>
                <w:kern w:val="2"/>
                <w:lang w:eastAsia="nl-NL"/>
                <w14:ligatures w14:val="standardContextual"/>
              </w:rPr>
              <w:tab/>
            </w:r>
            <w:r w:rsidRPr="00C52506">
              <w:rPr>
                <w:rStyle w:val="Hyperlink"/>
                <w:noProof/>
              </w:rPr>
              <w:t>Afkortingen</w:t>
            </w:r>
            <w:r>
              <w:rPr>
                <w:noProof/>
                <w:webHidden/>
              </w:rPr>
              <w:tab/>
            </w:r>
            <w:r>
              <w:rPr>
                <w:noProof/>
                <w:webHidden/>
              </w:rPr>
              <w:fldChar w:fldCharType="begin"/>
            </w:r>
            <w:r>
              <w:rPr>
                <w:noProof/>
                <w:webHidden/>
              </w:rPr>
              <w:instrText xml:space="preserve"> PAGEREF _Toc142386377 \h </w:instrText>
            </w:r>
            <w:r>
              <w:rPr>
                <w:noProof/>
                <w:webHidden/>
              </w:rPr>
            </w:r>
            <w:r>
              <w:rPr>
                <w:noProof/>
                <w:webHidden/>
              </w:rPr>
              <w:fldChar w:fldCharType="separate"/>
            </w:r>
            <w:r>
              <w:rPr>
                <w:noProof/>
                <w:webHidden/>
              </w:rPr>
              <w:t>42</w:t>
            </w:r>
            <w:r>
              <w:rPr>
                <w:noProof/>
                <w:webHidden/>
              </w:rPr>
              <w:fldChar w:fldCharType="end"/>
            </w:r>
          </w:hyperlink>
        </w:p>
        <w:p w14:paraId="5E506EF1" w14:textId="504DA7B1" w:rsidR="00101143" w:rsidRDefault="00101143">
          <w:pPr>
            <w:pStyle w:val="Inhopg1"/>
            <w:rPr>
              <w:rFonts w:eastAsiaTheme="minorEastAsia"/>
              <w:noProof/>
              <w:kern w:val="2"/>
              <w:lang w:eastAsia="nl-NL"/>
              <w14:ligatures w14:val="standardContextual"/>
            </w:rPr>
          </w:pPr>
          <w:hyperlink w:anchor="_Toc142386378" w:history="1">
            <w:r w:rsidRPr="00C52506">
              <w:rPr>
                <w:rStyle w:val="Hyperlink"/>
                <w:rFonts w:cstheme="minorHAnsi"/>
                <w:noProof/>
              </w:rPr>
              <w:t>13</w:t>
            </w:r>
            <w:r>
              <w:rPr>
                <w:rFonts w:eastAsiaTheme="minorEastAsia"/>
                <w:noProof/>
                <w:kern w:val="2"/>
                <w:lang w:eastAsia="nl-NL"/>
                <w14:ligatures w14:val="standardContextual"/>
              </w:rPr>
              <w:tab/>
            </w:r>
            <w:r w:rsidRPr="00C52506">
              <w:rPr>
                <w:rStyle w:val="Hyperlink"/>
                <w:noProof/>
              </w:rPr>
              <w:t>Overzicht Bijlages</w:t>
            </w:r>
            <w:r>
              <w:rPr>
                <w:noProof/>
                <w:webHidden/>
              </w:rPr>
              <w:tab/>
            </w:r>
            <w:r>
              <w:rPr>
                <w:noProof/>
                <w:webHidden/>
              </w:rPr>
              <w:fldChar w:fldCharType="begin"/>
            </w:r>
            <w:r>
              <w:rPr>
                <w:noProof/>
                <w:webHidden/>
              </w:rPr>
              <w:instrText xml:space="preserve"> PAGEREF _Toc142386378 \h </w:instrText>
            </w:r>
            <w:r>
              <w:rPr>
                <w:noProof/>
                <w:webHidden/>
              </w:rPr>
            </w:r>
            <w:r>
              <w:rPr>
                <w:noProof/>
                <w:webHidden/>
              </w:rPr>
              <w:fldChar w:fldCharType="separate"/>
            </w:r>
            <w:r>
              <w:rPr>
                <w:noProof/>
                <w:webHidden/>
              </w:rPr>
              <w:t>43</w:t>
            </w:r>
            <w:r>
              <w:rPr>
                <w:noProof/>
                <w:webHidden/>
              </w:rPr>
              <w:fldChar w:fldCharType="end"/>
            </w:r>
          </w:hyperlink>
        </w:p>
        <w:p w14:paraId="7C3D2481" w14:textId="4EBD03CB" w:rsidR="00D71275" w:rsidRPr="004966D2" w:rsidRDefault="00D71275">
          <w:pPr>
            <w:rPr>
              <w:rFonts w:cstheme="minorHAnsi"/>
            </w:rPr>
          </w:pPr>
          <w:r w:rsidRPr="004966D2">
            <w:rPr>
              <w:rFonts w:cstheme="minorHAnsi"/>
              <w:b/>
              <w:bCs/>
            </w:rPr>
            <w:fldChar w:fldCharType="end"/>
          </w:r>
        </w:p>
      </w:sdtContent>
    </w:sdt>
    <w:p w14:paraId="04C2CF5F" w14:textId="4C5F1CA4" w:rsidR="008356E3" w:rsidRDefault="008356E3" w:rsidP="0066695A">
      <w:pPr>
        <w:rPr>
          <w:rFonts w:cstheme="minorHAnsi"/>
        </w:rPr>
      </w:pPr>
    </w:p>
    <w:p w14:paraId="72BBE9A4" w14:textId="77777777" w:rsidR="00CD3392" w:rsidRDefault="00CD3392" w:rsidP="0066695A">
      <w:pPr>
        <w:rPr>
          <w:rFonts w:cstheme="minorHAnsi"/>
        </w:rPr>
      </w:pPr>
    </w:p>
    <w:p w14:paraId="50491DB2" w14:textId="77777777" w:rsidR="00CD3392" w:rsidRDefault="00CD3392" w:rsidP="0066695A">
      <w:pPr>
        <w:rPr>
          <w:rFonts w:cstheme="minorHAnsi"/>
        </w:rPr>
      </w:pPr>
    </w:p>
    <w:p w14:paraId="661D784E" w14:textId="77777777" w:rsidR="00CD3392" w:rsidRDefault="00CD3392" w:rsidP="0066695A">
      <w:pPr>
        <w:rPr>
          <w:rFonts w:cstheme="minorHAnsi"/>
        </w:rPr>
      </w:pPr>
    </w:p>
    <w:p w14:paraId="03C260A9" w14:textId="77777777" w:rsidR="00CD3392" w:rsidRPr="004966D2" w:rsidRDefault="00CD3392" w:rsidP="0066695A">
      <w:pPr>
        <w:rPr>
          <w:rFonts w:cstheme="minorHAnsi"/>
        </w:rPr>
      </w:pPr>
    </w:p>
    <w:p w14:paraId="30640BCE" w14:textId="6D1EC1BE" w:rsidR="00896F8A" w:rsidRPr="004966D2" w:rsidRDefault="00896F8A" w:rsidP="00EB33E3">
      <w:pPr>
        <w:pStyle w:val="Kop1"/>
        <w:rPr>
          <w:rFonts w:asciiTheme="minorHAnsi" w:hAnsiTheme="minorHAnsi" w:cstheme="minorHAnsi"/>
          <w:color w:val="auto"/>
          <w:sz w:val="32"/>
        </w:rPr>
      </w:pPr>
      <w:bookmarkStart w:id="1" w:name="_Toc142386323"/>
      <w:r w:rsidRPr="004966D2">
        <w:rPr>
          <w:rFonts w:asciiTheme="minorHAnsi" w:hAnsiTheme="minorHAnsi" w:cstheme="minorHAnsi"/>
          <w:color w:val="auto"/>
          <w:sz w:val="32"/>
        </w:rPr>
        <w:lastRenderedPageBreak/>
        <w:t>Inleiding:</w:t>
      </w:r>
      <w:bookmarkEnd w:id="1"/>
    </w:p>
    <w:p w14:paraId="30B9AA0F" w14:textId="77777777" w:rsidR="00EB33E3" w:rsidRPr="004966D2" w:rsidRDefault="00EB33E3" w:rsidP="00EB33E3">
      <w:pPr>
        <w:rPr>
          <w:rFonts w:cstheme="minorHAnsi"/>
        </w:rPr>
      </w:pPr>
    </w:p>
    <w:p w14:paraId="3F2CAE40" w14:textId="28C95B28" w:rsidR="00AC3CB1" w:rsidRPr="004966D2" w:rsidRDefault="001E7D96" w:rsidP="008D7790">
      <w:pPr>
        <w:rPr>
          <w:rFonts w:cstheme="minorHAnsi"/>
          <w:sz w:val="20"/>
          <w:szCs w:val="20"/>
        </w:rPr>
      </w:pPr>
      <w:r w:rsidRPr="004966D2">
        <w:rPr>
          <w:rFonts w:cstheme="minorHAnsi"/>
          <w:sz w:val="20"/>
          <w:szCs w:val="20"/>
        </w:rPr>
        <w:t xml:space="preserve">De </w:t>
      </w:r>
      <w:r w:rsidR="00DA3F98">
        <w:rPr>
          <w:rFonts w:cstheme="minorHAnsi"/>
          <w:sz w:val="20"/>
          <w:szCs w:val="20"/>
        </w:rPr>
        <w:t>p</w:t>
      </w:r>
      <w:r w:rsidRPr="004966D2">
        <w:rPr>
          <w:rFonts w:cstheme="minorHAnsi"/>
          <w:sz w:val="20"/>
          <w:szCs w:val="20"/>
        </w:rPr>
        <w:t>rovincie</w:t>
      </w:r>
      <w:r w:rsidR="008356E3">
        <w:rPr>
          <w:rFonts w:cstheme="minorHAnsi"/>
          <w:sz w:val="20"/>
          <w:szCs w:val="20"/>
        </w:rPr>
        <w:t xml:space="preserve"> Utrecht</w:t>
      </w:r>
      <w:r w:rsidR="00DA3F98">
        <w:rPr>
          <w:rFonts w:cstheme="minorHAnsi"/>
          <w:sz w:val="20"/>
          <w:szCs w:val="20"/>
        </w:rPr>
        <w:t xml:space="preserve"> (hierna: Provincie)</w:t>
      </w:r>
      <w:r w:rsidRPr="004966D2">
        <w:rPr>
          <w:rFonts w:cstheme="minorHAnsi"/>
          <w:sz w:val="20"/>
          <w:szCs w:val="20"/>
        </w:rPr>
        <w:t xml:space="preserve"> is verantwoordelijk voor de (snel)tramverbindingen in stad en regio Utrecht. Deze bestaat uit de </w:t>
      </w:r>
      <w:r w:rsidR="00A834E2" w:rsidRPr="004966D2">
        <w:rPr>
          <w:rFonts w:cstheme="minorHAnsi"/>
          <w:sz w:val="20"/>
          <w:szCs w:val="20"/>
        </w:rPr>
        <w:t>SUNIJ-lijn</w:t>
      </w:r>
      <w:r w:rsidRPr="004966D2">
        <w:rPr>
          <w:rFonts w:cstheme="minorHAnsi"/>
          <w:sz w:val="20"/>
          <w:szCs w:val="20"/>
        </w:rPr>
        <w:t xml:space="preserve"> </w:t>
      </w:r>
      <w:r w:rsidR="00533019" w:rsidRPr="004966D2">
        <w:rPr>
          <w:rFonts w:cstheme="minorHAnsi"/>
          <w:sz w:val="20"/>
          <w:szCs w:val="20"/>
        </w:rPr>
        <w:t>(</w:t>
      </w:r>
      <w:r w:rsidR="00CE199A">
        <w:rPr>
          <w:rFonts w:cstheme="minorHAnsi"/>
          <w:sz w:val="20"/>
          <w:szCs w:val="20"/>
        </w:rPr>
        <w:t xml:space="preserve">Sneltram </w:t>
      </w:r>
      <w:r w:rsidRPr="004966D2">
        <w:rPr>
          <w:rFonts w:cstheme="minorHAnsi"/>
          <w:sz w:val="20"/>
          <w:szCs w:val="20"/>
        </w:rPr>
        <w:t xml:space="preserve">Utrecht-Nieuwegein/IJsselstein </w:t>
      </w:r>
      <w:r w:rsidR="002468CA" w:rsidRPr="004966D2">
        <w:rPr>
          <w:rFonts w:cstheme="minorHAnsi"/>
          <w:sz w:val="20"/>
          <w:szCs w:val="20"/>
        </w:rPr>
        <w:t xml:space="preserve">en </w:t>
      </w:r>
      <w:r w:rsidR="00533019" w:rsidRPr="004966D2">
        <w:rPr>
          <w:rFonts w:cstheme="minorHAnsi"/>
          <w:sz w:val="20"/>
          <w:szCs w:val="20"/>
        </w:rPr>
        <w:t>de Uithoflijn (Utrecht richting Science Park)</w:t>
      </w:r>
      <w:r w:rsidR="00482FE4">
        <w:rPr>
          <w:rFonts w:cstheme="minorHAnsi"/>
          <w:sz w:val="20"/>
          <w:szCs w:val="20"/>
        </w:rPr>
        <w:t xml:space="preserve">, waarbij het </w:t>
      </w:r>
      <w:r w:rsidR="003F3AE8" w:rsidRPr="004966D2">
        <w:rPr>
          <w:rFonts w:cstheme="minorHAnsi"/>
          <w:sz w:val="20"/>
          <w:szCs w:val="20"/>
        </w:rPr>
        <w:t xml:space="preserve">eindpunt van de P&amp;R </w:t>
      </w:r>
      <w:r w:rsidR="00482FE4">
        <w:rPr>
          <w:rFonts w:cstheme="minorHAnsi"/>
          <w:sz w:val="20"/>
          <w:szCs w:val="20"/>
        </w:rPr>
        <w:t xml:space="preserve">Uithof </w:t>
      </w:r>
      <w:r w:rsidR="00345651" w:rsidRPr="004966D2">
        <w:rPr>
          <w:rFonts w:cstheme="minorHAnsi"/>
          <w:sz w:val="20"/>
          <w:szCs w:val="20"/>
        </w:rPr>
        <w:t xml:space="preserve">geschikt </w:t>
      </w:r>
      <w:r w:rsidR="00482FE4">
        <w:rPr>
          <w:rFonts w:cstheme="minorHAnsi"/>
          <w:sz w:val="20"/>
          <w:szCs w:val="20"/>
        </w:rPr>
        <w:t xml:space="preserve">is </w:t>
      </w:r>
      <w:r w:rsidR="00345651" w:rsidRPr="004966D2">
        <w:rPr>
          <w:rFonts w:cstheme="minorHAnsi"/>
          <w:sz w:val="20"/>
          <w:szCs w:val="20"/>
        </w:rPr>
        <w:t>gemaakt als opstelterrein voor trams.</w:t>
      </w:r>
    </w:p>
    <w:p w14:paraId="438B2C32" w14:textId="0DA4A1C5" w:rsidR="004746AF" w:rsidRDefault="004746AF" w:rsidP="00535861">
      <w:pPr>
        <w:rPr>
          <w:rFonts w:cstheme="minorHAnsi"/>
          <w:sz w:val="20"/>
          <w:szCs w:val="20"/>
        </w:rPr>
      </w:pPr>
      <w:r w:rsidRPr="004966D2">
        <w:rPr>
          <w:rFonts w:cstheme="minorHAnsi"/>
          <w:sz w:val="20"/>
          <w:szCs w:val="20"/>
        </w:rPr>
        <w:t xml:space="preserve">In 2019 </w:t>
      </w:r>
      <w:r w:rsidR="00F90380" w:rsidRPr="004966D2">
        <w:rPr>
          <w:rFonts w:cstheme="minorHAnsi"/>
          <w:sz w:val="20"/>
          <w:szCs w:val="20"/>
        </w:rPr>
        <w:t xml:space="preserve">is </w:t>
      </w:r>
      <w:r w:rsidRPr="004966D2">
        <w:rPr>
          <w:rFonts w:cstheme="minorHAnsi"/>
          <w:sz w:val="20"/>
          <w:szCs w:val="20"/>
        </w:rPr>
        <w:t xml:space="preserve">de NTR (Nieuwe Tram Remise) opgeleverd. </w:t>
      </w:r>
      <w:r w:rsidR="00256CCD" w:rsidRPr="004966D2">
        <w:rPr>
          <w:rFonts w:cstheme="minorHAnsi"/>
          <w:sz w:val="20"/>
          <w:szCs w:val="20"/>
        </w:rPr>
        <w:t xml:space="preserve">De “oude </w:t>
      </w:r>
      <w:r w:rsidR="006B77EB" w:rsidRPr="004966D2">
        <w:rPr>
          <w:rFonts w:cstheme="minorHAnsi"/>
          <w:sz w:val="20"/>
          <w:szCs w:val="20"/>
        </w:rPr>
        <w:t>Remise” was</w:t>
      </w:r>
      <w:r w:rsidR="00256CCD" w:rsidRPr="004966D2">
        <w:rPr>
          <w:rFonts w:cstheme="minorHAnsi"/>
          <w:sz w:val="20"/>
          <w:szCs w:val="20"/>
        </w:rPr>
        <w:t xml:space="preserve"> verouderd en ongeschikt voor </w:t>
      </w:r>
      <w:proofErr w:type="spellStart"/>
      <w:r w:rsidR="00256CCD" w:rsidRPr="004966D2">
        <w:rPr>
          <w:rFonts w:cstheme="minorHAnsi"/>
          <w:sz w:val="20"/>
          <w:szCs w:val="20"/>
        </w:rPr>
        <w:t>lagevloer</w:t>
      </w:r>
      <w:proofErr w:type="spellEnd"/>
      <w:r w:rsidR="00256CCD" w:rsidRPr="004966D2">
        <w:rPr>
          <w:rFonts w:cstheme="minorHAnsi"/>
          <w:sz w:val="20"/>
          <w:szCs w:val="20"/>
        </w:rPr>
        <w:t xml:space="preserve"> trams. Hiervoor is op het Remise terrein een nieuw</w:t>
      </w:r>
      <w:r w:rsidR="00B01A0E" w:rsidRPr="004966D2">
        <w:rPr>
          <w:rFonts w:cstheme="minorHAnsi"/>
          <w:sz w:val="20"/>
          <w:szCs w:val="20"/>
        </w:rPr>
        <w:t xml:space="preserve"> gebouw neergezet met daarin </w:t>
      </w:r>
      <w:r w:rsidR="00E7487A" w:rsidRPr="004966D2">
        <w:rPr>
          <w:rFonts w:cstheme="minorHAnsi"/>
          <w:sz w:val="20"/>
          <w:szCs w:val="20"/>
        </w:rPr>
        <w:t>kantoren,</w:t>
      </w:r>
      <w:r w:rsidR="00D62E23" w:rsidRPr="004966D2">
        <w:rPr>
          <w:rFonts w:cstheme="minorHAnsi"/>
          <w:sz w:val="20"/>
          <w:szCs w:val="20"/>
        </w:rPr>
        <w:t xml:space="preserve"> een </w:t>
      </w:r>
      <w:r w:rsidR="00256CCD" w:rsidRPr="004966D2">
        <w:rPr>
          <w:rFonts w:cstheme="minorHAnsi"/>
          <w:sz w:val="20"/>
          <w:szCs w:val="20"/>
        </w:rPr>
        <w:t>werkplaats</w:t>
      </w:r>
      <w:r w:rsidR="00D62E23" w:rsidRPr="004966D2">
        <w:rPr>
          <w:rFonts w:cstheme="minorHAnsi"/>
          <w:sz w:val="20"/>
          <w:szCs w:val="20"/>
        </w:rPr>
        <w:t xml:space="preserve"> en een tweede technische ruimte (QCTR). </w:t>
      </w:r>
      <w:r w:rsidR="009C1568" w:rsidRPr="004966D2">
        <w:rPr>
          <w:rFonts w:cstheme="minorHAnsi"/>
          <w:sz w:val="20"/>
          <w:szCs w:val="20"/>
        </w:rPr>
        <w:t>H</w:t>
      </w:r>
      <w:r w:rsidR="002D7594" w:rsidRPr="004966D2">
        <w:rPr>
          <w:rFonts w:cstheme="minorHAnsi"/>
          <w:sz w:val="20"/>
          <w:szCs w:val="20"/>
        </w:rPr>
        <w:t>et remise</w:t>
      </w:r>
      <w:r w:rsidR="00E22463" w:rsidRPr="004966D2">
        <w:rPr>
          <w:rFonts w:cstheme="minorHAnsi"/>
          <w:sz w:val="20"/>
          <w:szCs w:val="20"/>
        </w:rPr>
        <w:t xml:space="preserve"> terrein </w:t>
      </w:r>
      <w:r w:rsidR="00450626">
        <w:rPr>
          <w:rFonts w:cstheme="minorHAnsi"/>
          <w:sz w:val="20"/>
          <w:szCs w:val="20"/>
        </w:rPr>
        <w:t xml:space="preserve">wordt </w:t>
      </w:r>
      <w:r w:rsidR="009C1568" w:rsidRPr="004966D2">
        <w:rPr>
          <w:rFonts w:cstheme="minorHAnsi"/>
          <w:sz w:val="20"/>
          <w:szCs w:val="20"/>
        </w:rPr>
        <w:t xml:space="preserve">tevens </w:t>
      </w:r>
      <w:r w:rsidR="00450626">
        <w:rPr>
          <w:rFonts w:cstheme="minorHAnsi"/>
          <w:sz w:val="20"/>
          <w:szCs w:val="20"/>
        </w:rPr>
        <w:t xml:space="preserve">gebruikt als </w:t>
      </w:r>
      <w:r w:rsidR="009C1568" w:rsidRPr="004966D2">
        <w:rPr>
          <w:rFonts w:cstheme="minorHAnsi"/>
          <w:sz w:val="20"/>
          <w:szCs w:val="20"/>
        </w:rPr>
        <w:t xml:space="preserve">opstelterrein voor </w:t>
      </w:r>
      <w:r w:rsidR="009C1568" w:rsidRPr="00BA01F9">
        <w:rPr>
          <w:rFonts w:cstheme="minorHAnsi"/>
          <w:sz w:val="20"/>
          <w:szCs w:val="20"/>
        </w:rPr>
        <w:t xml:space="preserve">trams. </w:t>
      </w:r>
      <w:r w:rsidR="00256CCD" w:rsidRPr="00BA01F9">
        <w:rPr>
          <w:rFonts w:cstheme="minorHAnsi"/>
          <w:sz w:val="20"/>
          <w:szCs w:val="20"/>
        </w:rPr>
        <w:t xml:space="preserve"> </w:t>
      </w:r>
    </w:p>
    <w:p w14:paraId="750077E8" w14:textId="77777777" w:rsidR="00BA01F9" w:rsidRPr="004966D2" w:rsidRDefault="00BA01F9" w:rsidP="00BA01F9">
      <w:pPr>
        <w:pStyle w:val="ReFleetstandaardtekst"/>
        <w:jc w:val="both"/>
        <w:rPr>
          <w:rFonts w:asciiTheme="minorHAnsi" w:hAnsiTheme="minorHAnsi" w:cstheme="minorHAnsi"/>
          <w:color w:val="auto"/>
          <w:sz w:val="20"/>
          <w:szCs w:val="20"/>
        </w:rPr>
      </w:pPr>
      <w:r w:rsidRPr="004966D2">
        <w:rPr>
          <w:rFonts w:asciiTheme="minorHAnsi" w:hAnsiTheme="minorHAnsi" w:cstheme="minorHAnsi"/>
          <w:color w:val="auto"/>
          <w:sz w:val="20"/>
          <w:szCs w:val="20"/>
        </w:rPr>
        <w:t>In 2020 is, in het project VRT, het traject van Utrecht Centraal tot Nieuwegein Zuid en IJsselstein Zuid, volledig gerenoveerd en is er een glasvezelnetwerk aangelegd. Ook zijn alle voedingskabels vervangen.</w:t>
      </w:r>
    </w:p>
    <w:p w14:paraId="66584A2F" w14:textId="22A0C2CD" w:rsidR="00AE255B" w:rsidRPr="004966D2" w:rsidRDefault="00AE255B" w:rsidP="00535861">
      <w:pPr>
        <w:rPr>
          <w:rFonts w:cstheme="minorHAnsi"/>
          <w:sz w:val="20"/>
          <w:szCs w:val="20"/>
        </w:rPr>
      </w:pPr>
      <w:r w:rsidRPr="00BA01F9">
        <w:rPr>
          <w:rFonts w:cstheme="minorHAnsi"/>
          <w:sz w:val="20"/>
          <w:szCs w:val="20"/>
        </w:rPr>
        <w:t>In 20</w:t>
      </w:r>
      <w:r w:rsidR="00DC4CFA" w:rsidRPr="00BA01F9">
        <w:rPr>
          <w:rFonts w:cstheme="minorHAnsi"/>
          <w:sz w:val="20"/>
          <w:szCs w:val="20"/>
        </w:rPr>
        <w:t>22</w:t>
      </w:r>
      <w:r w:rsidRPr="00BA01F9">
        <w:rPr>
          <w:rFonts w:cstheme="minorHAnsi"/>
          <w:sz w:val="20"/>
          <w:szCs w:val="20"/>
        </w:rPr>
        <w:t xml:space="preserve"> is de nieuwe busstalling (Westraven) opgeleverd. Hier worden alle bussen van de </w:t>
      </w:r>
      <w:r w:rsidR="00A834E2" w:rsidRPr="00BA01F9">
        <w:rPr>
          <w:rFonts w:cstheme="minorHAnsi"/>
          <w:sz w:val="20"/>
          <w:szCs w:val="20"/>
        </w:rPr>
        <w:t>concessiehouder</w:t>
      </w:r>
      <w:r w:rsidRPr="00BA01F9">
        <w:rPr>
          <w:rFonts w:cstheme="minorHAnsi"/>
          <w:sz w:val="20"/>
          <w:szCs w:val="20"/>
        </w:rPr>
        <w:t xml:space="preserve"> gestald, komen</w:t>
      </w:r>
      <w:r w:rsidRPr="004966D2">
        <w:rPr>
          <w:rFonts w:cstheme="minorHAnsi"/>
          <w:sz w:val="20"/>
          <w:szCs w:val="20"/>
        </w:rPr>
        <w:t xml:space="preserve"> de chauffeurs </w:t>
      </w:r>
      <w:r w:rsidR="0077767F" w:rsidRPr="004966D2">
        <w:rPr>
          <w:rFonts w:cstheme="minorHAnsi"/>
          <w:sz w:val="20"/>
          <w:szCs w:val="20"/>
        </w:rPr>
        <w:t xml:space="preserve">op en worden de bussen onderhouden. </w:t>
      </w:r>
    </w:p>
    <w:p w14:paraId="24F7C5D5" w14:textId="2A61D16C" w:rsidR="0077767F" w:rsidRPr="004966D2" w:rsidRDefault="0077767F" w:rsidP="00535861">
      <w:pPr>
        <w:rPr>
          <w:rFonts w:cstheme="minorHAnsi"/>
          <w:sz w:val="20"/>
          <w:szCs w:val="20"/>
        </w:rPr>
      </w:pPr>
      <w:r w:rsidRPr="004966D2">
        <w:rPr>
          <w:rFonts w:cstheme="minorHAnsi"/>
          <w:sz w:val="20"/>
          <w:szCs w:val="20"/>
        </w:rPr>
        <w:t>In 2022 is het project VK+ ger</w:t>
      </w:r>
      <w:r w:rsidR="0021407A" w:rsidRPr="004966D2">
        <w:rPr>
          <w:rFonts w:cstheme="minorHAnsi"/>
          <w:sz w:val="20"/>
          <w:szCs w:val="20"/>
        </w:rPr>
        <w:t xml:space="preserve">ealiseerd, hiermee is de </w:t>
      </w:r>
      <w:r w:rsidR="00154E57">
        <w:rPr>
          <w:rFonts w:cstheme="minorHAnsi"/>
          <w:sz w:val="20"/>
          <w:szCs w:val="20"/>
        </w:rPr>
        <w:t>V</w:t>
      </w:r>
      <w:r w:rsidR="0021407A" w:rsidRPr="004966D2">
        <w:rPr>
          <w:rFonts w:cstheme="minorHAnsi"/>
          <w:sz w:val="20"/>
          <w:szCs w:val="20"/>
        </w:rPr>
        <w:t xml:space="preserve">ervoerskundige </w:t>
      </w:r>
      <w:r w:rsidR="00154E57">
        <w:rPr>
          <w:rFonts w:cstheme="minorHAnsi"/>
          <w:sz w:val="20"/>
          <w:szCs w:val="20"/>
        </w:rPr>
        <w:t>K</w:t>
      </w:r>
      <w:r w:rsidR="0021407A" w:rsidRPr="004966D2">
        <w:rPr>
          <w:rFonts w:cstheme="minorHAnsi"/>
          <w:sz w:val="20"/>
          <w:szCs w:val="20"/>
        </w:rPr>
        <w:t xml:space="preserve">oppeling tussen de SUNIJ en Uithoflijn gerealiseerd. Vanaf dat moment wordt de tramlijn als één gezien en </w:t>
      </w:r>
      <w:r w:rsidR="00ED5157" w:rsidRPr="004966D2">
        <w:rPr>
          <w:rFonts w:cstheme="minorHAnsi"/>
          <w:sz w:val="20"/>
          <w:szCs w:val="20"/>
        </w:rPr>
        <w:t xml:space="preserve">kunnen de trams van begin tot </w:t>
      </w:r>
      <w:r w:rsidR="005F72F3" w:rsidRPr="004966D2">
        <w:rPr>
          <w:rFonts w:cstheme="minorHAnsi"/>
          <w:sz w:val="20"/>
          <w:szCs w:val="20"/>
        </w:rPr>
        <w:t>eind</w:t>
      </w:r>
      <w:r w:rsidR="00ED5157" w:rsidRPr="004966D2">
        <w:rPr>
          <w:rFonts w:cstheme="minorHAnsi"/>
          <w:sz w:val="20"/>
          <w:szCs w:val="20"/>
        </w:rPr>
        <w:t xml:space="preserve"> in één keer doorrijden.</w:t>
      </w:r>
      <w:r w:rsidR="0021407A" w:rsidRPr="004966D2">
        <w:rPr>
          <w:rFonts w:cstheme="minorHAnsi"/>
          <w:sz w:val="20"/>
          <w:szCs w:val="20"/>
        </w:rPr>
        <w:t xml:space="preserve"> </w:t>
      </w:r>
    </w:p>
    <w:p w14:paraId="39EF7A4D" w14:textId="0DD78286" w:rsidR="00D04401" w:rsidRPr="004966D2" w:rsidRDefault="00D04401" w:rsidP="006D2DFE">
      <w:pPr>
        <w:pStyle w:val="PvEbodytext"/>
        <w:rPr>
          <w:rFonts w:asciiTheme="minorHAnsi" w:hAnsiTheme="minorHAnsi" w:cstheme="minorHAnsi"/>
          <w:sz w:val="20"/>
          <w:szCs w:val="20"/>
        </w:rPr>
      </w:pPr>
      <w:r w:rsidRPr="004966D2">
        <w:rPr>
          <w:rFonts w:asciiTheme="minorHAnsi" w:hAnsiTheme="minorHAnsi" w:cstheme="minorHAnsi"/>
          <w:sz w:val="20"/>
          <w:szCs w:val="20"/>
        </w:rPr>
        <w:tab/>
      </w:r>
      <w:r w:rsidRPr="004966D2">
        <w:rPr>
          <w:rFonts w:asciiTheme="minorHAnsi" w:hAnsiTheme="minorHAnsi" w:cstheme="minorHAnsi"/>
          <w:sz w:val="20"/>
          <w:szCs w:val="20"/>
        </w:rPr>
        <w:tab/>
      </w:r>
      <w:r w:rsidRPr="004966D2">
        <w:rPr>
          <w:rFonts w:asciiTheme="minorHAnsi" w:hAnsiTheme="minorHAnsi" w:cstheme="minorHAnsi"/>
          <w:sz w:val="20"/>
          <w:szCs w:val="20"/>
        </w:rPr>
        <w:tab/>
      </w:r>
    </w:p>
    <w:p w14:paraId="2AC288DF" w14:textId="77777777" w:rsidR="004A1B77" w:rsidRPr="004966D2" w:rsidRDefault="00911D83" w:rsidP="006D2DFE">
      <w:pPr>
        <w:pStyle w:val="PvEbodytext"/>
        <w:rPr>
          <w:rFonts w:asciiTheme="minorHAnsi" w:hAnsiTheme="minorHAnsi" w:cstheme="minorHAnsi"/>
          <w:sz w:val="20"/>
          <w:szCs w:val="20"/>
        </w:rPr>
      </w:pPr>
      <w:r w:rsidRPr="004966D2">
        <w:rPr>
          <w:rFonts w:asciiTheme="minorHAnsi" w:hAnsiTheme="minorHAnsi" w:cstheme="minorHAnsi"/>
          <w:sz w:val="20"/>
          <w:szCs w:val="20"/>
        </w:rPr>
        <w:t xml:space="preserve">Vanuit de exploitatie worden de </w:t>
      </w:r>
      <w:r w:rsidR="002D0123" w:rsidRPr="004966D2">
        <w:rPr>
          <w:rFonts w:asciiTheme="minorHAnsi" w:hAnsiTheme="minorHAnsi" w:cstheme="minorHAnsi"/>
          <w:sz w:val="20"/>
          <w:szCs w:val="20"/>
        </w:rPr>
        <w:t>namen tram 20, 21 en 22 gebruikt.</w:t>
      </w:r>
    </w:p>
    <w:p w14:paraId="128343E8" w14:textId="77777777" w:rsidR="00741EA0" w:rsidRPr="004966D2" w:rsidRDefault="00741EA0" w:rsidP="006D2DFE">
      <w:pPr>
        <w:pStyle w:val="PvEbodytext"/>
        <w:rPr>
          <w:rFonts w:asciiTheme="minorHAnsi" w:hAnsiTheme="minorHAnsi" w:cstheme="minorHAnsi"/>
          <w:sz w:val="20"/>
          <w:szCs w:val="20"/>
        </w:rPr>
      </w:pPr>
    </w:p>
    <w:p w14:paraId="77142913" w14:textId="33D3DA69" w:rsidR="00741EA0" w:rsidRPr="004966D2" w:rsidRDefault="00741EA0" w:rsidP="006D2DFE">
      <w:pPr>
        <w:pStyle w:val="PvEbodytext"/>
        <w:rPr>
          <w:rFonts w:asciiTheme="minorHAnsi" w:hAnsiTheme="minorHAnsi" w:cstheme="minorHAnsi"/>
          <w:sz w:val="20"/>
          <w:szCs w:val="20"/>
        </w:rPr>
      </w:pPr>
      <w:r w:rsidRPr="004966D2">
        <w:rPr>
          <w:rFonts w:asciiTheme="minorHAnsi" w:hAnsiTheme="minorHAnsi" w:cstheme="minorHAnsi"/>
          <w:noProof/>
          <w:sz w:val="20"/>
          <w:szCs w:val="20"/>
        </w:rPr>
        <w:drawing>
          <wp:inline distT="0" distB="0" distL="0" distR="0" wp14:anchorId="616EB5A0" wp14:editId="03CDDA08">
            <wp:extent cx="5760720" cy="738505"/>
            <wp:effectExtent l="0" t="0" r="0" b="4445"/>
            <wp:docPr id="2" name="Afbeelding 2" descr="Afbeelding met grafiek&#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Afbeelding 2" descr="Afbeelding met grafiek&#10;&#10;Automatisch gegenereerde beschrijvi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5760720" cy="738505"/>
                    </a:xfrm>
                    <a:prstGeom prst="rect">
                      <a:avLst/>
                    </a:prstGeom>
                  </pic:spPr>
                </pic:pic>
              </a:graphicData>
            </a:graphic>
          </wp:inline>
        </w:drawing>
      </w:r>
    </w:p>
    <w:p w14:paraId="4108303B" w14:textId="77777777" w:rsidR="00741EA0" w:rsidRPr="004966D2" w:rsidRDefault="00741EA0" w:rsidP="006D2DFE">
      <w:pPr>
        <w:pStyle w:val="PvEbodytext"/>
        <w:rPr>
          <w:rFonts w:asciiTheme="minorHAnsi" w:hAnsiTheme="minorHAnsi" w:cstheme="minorHAnsi"/>
          <w:sz w:val="20"/>
          <w:szCs w:val="20"/>
        </w:rPr>
      </w:pPr>
    </w:p>
    <w:p w14:paraId="135EC026" w14:textId="77777777" w:rsidR="00741EA0" w:rsidRPr="004966D2" w:rsidRDefault="00741EA0" w:rsidP="006D2DFE">
      <w:pPr>
        <w:pStyle w:val="PvEbodytext"/>
        <w:rPr>
          <w:rFonts w:asciiTheme="minorHAnsi" w:hAnsiTheme="minorHAnsi" w:cstheme="minorHAnsi"/>
          <w:sz w:val="20"/>
          <w:szCs w:val="20"/>
        </w:rPr>
      </w:pPr>
    </w:p>
    <w:p w14:paraId="7215448F" w14:textId="09236FD8" w:rsidR="009719B4" w:rsidRPr="004966D2" w:rsidRDefault="00E90729" w:rsidP="006D2DFE">
      <w:pPr>
        <w:pStyle w:val="PvEbodytext"/>
        <w:rPr>
          <w:rFonts w:asciiTheme="minorHAnsi" w:hAnsiTheme="minorHAnsi" w:cstheme="minorHAnsi"/>
          <w:sz w:val="20"/>
          <w:szCs w:val="20"/>
        </w:rPr>
      </w:pPr>
      <w:r w:rsidRPr="004966D2">
        <w:rPr>
          <w:rFonts w:asciiTheme="minorHAnsi" w:hAnsiTheme="minorHAnsi" w:cstheme="minorHAnsi"/>
          <w:sz w:val="20"/>
          <w:szCs w:val="20"/>
        </w:rPr>
        <w:t xml:space="preserve">Storingen </w:t>
      </w:r>
      <w:r w:rsidR="00741EA0" w:rsidRPr="004966D2">
        <w:rPr>
          <w:rFonts w:asciiTheme="minorHAnsi" w:hAnsiTheme="minorHAnsi" w:cstheme="minorHAnsi"/>
          <w:sz w:val="20"/>
          <w:szCs w:val="20"/>
        </w:rPr>
        <w:t xml:space="preserve">en </w:t>
      </w:r>
      <w:r w:rsidRPr="004966D2">
        <w:rPr>
          <w:rFonts w:asciiTheme="minorHAnsi" w:hAnsiTheme="minorHAnsi" w:cstheme="minorHAnsi"/>
          <w:sz w:val="20"/>
          <w:szCs w:val="20"/>
        </w:rPr>
        <w:t>stremmingen vinden vaak op een bepaald traject deel plaat</w:t>
      </w:r>
      <w:r w:rsidR="00B64CF1">
        <w:rPr>
          <w:rFonts w:asciiTheme="minorHAnsi" w:hAnsiTheme="minorHAnsi" w:cstheme="minorHAnsi"/>
          <w:sz w:val="20"/>
          <w:szCs w:val="20"/>
        </w:rPr>
        <w:t>s</w:t>
      </w:r>
      <w:r w:rsidRPr="004966D2">
        <w:rPr>
          <w:rFonts w:asciiTheme="minorHAnsi" w:hAnsiTheme="minorHAnsi" w:cstheme="minorHAnsi"/>
          <w:sz w:val="20"/>
          <w:szCs w:val="20"/>
        </w:rPr>
        <w:t xml:space="preserve">, vandaar dat de namen lijn 20, 21 en 22 minder logisch zijn </w:t>
      </w:r>
      <w:r w:rsidR="009719B4" w:rsidRPr="004966D2">
        <w:rPr>
          <w:rFonts w:asciiTheme="minorHAnsi" w:hAnsiTheme="minorHAnsi" w:cstheme="minorHAnsi"/>
          <w:sz w:val="20"/>
          <w:szCs w:val="20"/>
        </w:rPr>
        <w:t>voor beheer en onderhoud.</w:t>
      </w:r>
    </w:p>
    <w:p w14:paraId="351B26BC" w14:textId="0C4AEA6C" w:rsidR="00231180" w:rsidRPr="004966D2" w:rsidRDefault="009719B4" w:rsidP="006D2DFE">
      <w:pPr>
        <w:pStyle w:val="PvEbodytext"/>
        <w:rPr>
          <w:rFonts w:asciiTheme="minorHAnsi" w:hAnsiTheme="minorHAnsi" w:cstheme="minorHAnsi"/>
          <w:sz w:val="20"/>
          <w:szCs w:val="20"/>
        </w:rPr>
      </w:pPr>
      <w:r w:rsidRPr="004966D2">
        <w:rPr>
          <w:rFonts w:asciiTheme="minorHAnsi" w:hAnsiTheme="minorHAnsi" w:cstheme="minorHAnsi"/>
          <w:sz w:val="20"/>
          <w:szCs w:val="20"/>
        </w:rPr>
        <w:t>Voor het beheer en onderhoud zijn dan ook traject</w:t>
      </w:r>
      <w:r w:rsidR="008654B4" w:rsidRPr="004966D2">
        <w:rPr>
          <w:rFonts w:asciiTheme="minorHAnsi" w:hAnsiTheme="minorHAnsi" w:cstheme="minorHAnsi"/>
          <w:sz w:val="20"/>
          <w:szCs w:val="20"/>
        </w:rPr>
        <w:t>delen (</w:t>
      </w:r>
      <w:r w:rsidRPr="004966D2">
        <w:rPr>
          <w:rFonts w:asciiTheme="minorHAnsi" w:hAnsiTheme="minorHAnsi" w:cstheme="minorHAnsi"/>
          <w:sz w:val="20"/>
          <w:szCs w:val="20"/>
        </w:rPr>
        <w:t>namen</w:t>
      </w:r>
      <w:r w:rsidR="008654B4" w:rsidRPr="004966D2">
        <w:rPr>
          <w:rFonts w:asciiTheme="minorHAnsi" w:hAnsiTheme="minorHAnsi" w:cstheme="minorHAnsi"/>
          <w:sz w:val="20"/>
          <w:szCs w:val="20"/>
        </w:rPr>
        <w:t>)</w:t>
      </w:r>
      <w:r w:rsidRPr="004966D2">
        <w:rPr>
          <w:rFonts w:asciiTheme="minorHAnsi" w:hAnsiTheme="minorHAnsi" w:cstheme="minorHAnsi"/>
          <w:sz w:val="20"/>
          <w:szCs w:val="20"/>
        </w:rPr>
        <w:t xml:space="preserve"> bedacht</w:t>
      </w:r>
      <w:r w:rsidR="008654B4" w:rsidRPr="004966D2">
        <w:rPr>
          <w:rFonts w:asciiTheme="minorHAnsi" w:hAnsiTheme="minorHAnsi" w:cstheme="minorHAnsi"/>
          <w:sz w:val="20"/>
          <w:szCs w:val="20"/>
        </w:rPr>
        <w:t xml:space="preserve">, deze trajectdelen komen ook terug in </w:t>
      </w:r>
      <w:r w:rsidR="00231180" w:rsidRPr="004966D2">
        <w:rPr>
          <w:rFonts w:asciiTheme="minorHAnsi" w:hAnsiTheme="minorHAnsi" w:cstheme="minorHAnsi"/>
          <w:sz w:val="20"/>
          <w:szCs w:val="20"/>
        </w:rPr>
        <w:t>werkinstructies, calamiteitenplanne</w:t>
      </w:r>
      <w:r w:rsidR="005F72F3" w:rsidRPr="004966D2">
        <w:rPr>
          <w:rFonts w:asciiTheme="minorHAnsi" w:hAnsiTheme="minorHAnsi" w:cstheme="minorHAnsi"/>
          <w:sz w:val="20"/>
          <w:szCs w:val="20"/>
        </w:rPr>
        <w:t>n</w:t>
      </w:r>
      <w:r w:rsidR="00231180" w:rsidRPr="004966D2">
        <w:rPr>
          <w:rFonts w:asciiTheme="minorHAnsi" w:hAnsiTheme="minorHAnsi" w:cstheme="minorHAnsi"/>
          <w:sz w:val="20"/>
          <w:szCs w:val="20"/>
        </w:rPr>
        <w:t xml:space="preserve">, </w:t>
      </w:r>
      <w:r w:rsidR="00A834E2" w:rsidRPr="004966D2">
        <w:rPr>
          <w:rFonts w:asciiTheme="minorHAnsi" w:hAnsiTheme="minorHAnsi" w:cstheme="minorHAnsi"/>
          <w:sz w:val="20"/>
          <w:szCs w:val="20"/>
        </w:rPr>
        <w:t>etc.</w:t>
      </w:r>
    </w:p>
    <w:p w14:paraId="3387B26B" w14:textId="3198DC4F" w:rsidR="006D2DFE" w:rsidRPr="004966D2" w:rsidRDefault="005F72F3" w:rsidP="005F72F3">
      <w:pPr>
        <w:pStyle w:val="PvEbodytext"/>
        <w:rPr>
          <w:rFonts w:asciiTheme="minorHAnsi" w:hAnsiTheme="minorHAnsi" w:cstheme="minorHAnsi"/>
          <w:sz w:val="20"/>
          <w:szCs w:val="20"/>
        </w:rPr>
      </w:pPr>
      <w:r w:rsidRPr="004966D2">
        <w:rPr>
          <w:rFonts w:asciiTheme="minorHAnsi" w:hAnsiTheme="minorHAnsi" w:cstheme="minorHAnsi"/>
          <w:sz w:val="20"/>
          <w:szCs w:val="20"/>
        </w:rPr>
        <w:t>In onderstaand overzicht zijn deze trajectdelen weergegeven.</w:t>
      </w:r>
    </w:p>
    <w:p w14:paraId="4E0AE579" w14:textId="77777777" w:rsidR="000E0F39" w:rsidRPr="004966D2" w:rsidRDefault="000E0F39" w:rsidP="000E0F39">
      <w:pPr>
        <w:pStyle w:val="PvEbodytext"/>
        <w:rPr>
          <w:rFonts w:asciiTheme="minorHAnsi" w:hAnsiTheme="minorHAnsi" w:cstheme="minorHAnsi"/>
          <w:sz w:val="20"/>
          <w:szCs w:val="20"/>
        </w:rPr>
      </w:pPr>
    </w:p>
    <w:p w14:paraId="3E107FF8" w14:textId="77777777" w:rsidR="000E0F39" w:rsidRPr="004966D2" w:rsidRDefault="000E0F39" w:rsidP="000E0F39">
      <w:pPr>
        <w:pStyle w:val="PvEbodytext"/>
        <w:rPr>
          <w:rFonts w:asciiTheme="minorHAnsi" w:hAnsiTheme="minorHAnsi" w:cstheme="minorHAnsi"/>
          <w:sz w:val="20"/>
          <w:szCs w:val="20"/>
        </w:rPr>
      </w:pPr>
    </w:p>
    <w:p w14:paraId="10008D78" w14:textId="03B3CF71" w:rsidR="000E0F39" w:rsidRPr="004966D2" w:rsidRDefault="000E0F39" w:rsidP="000E0F39">
      <w:pPr>
        <w:pStyle w:val="PvEbodytext"/>
        <w:rPr>
          <w:rFonts w:asciiTheme="minorHAnsi" w:hAnsiTheme="minorHAnsi" w:cstheme="minorHAnsi"/>
          <w:sz w:val="20"/>
          <w:szCs w:val="20"/>
        </w:rPr>
      </w:pPr>
      <w:r w:rsidRPr="004966D2">
        <w:rPr>
          <w:rFonts w:asciiTheme="minorHAnsi" w:hAnsiTheme="minorHAnsi" w:cstheme="minorHAnsi"/>
          <w:noProof/>
          <w:sz w:val="20"/>
          <w:szCs w:val="20"/>
        </w:rPr>
        <w:lastRenderedPageBreak/>
        <w:drawing>
          <wp:inline distT="0" distB="0" distL="0" distR="0" wp14:anchorId="68EBCE2A" wp14:editId="1B04DBBC">
            <wp:extent cx="4024058" cy="3727402"/>
            <wp:effectExtent l="0" t="0" r="0" b="6985"/>
            <wp:docPr id="1" name="Afbeelding 1" descr="Afbeelding met diagram&#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Afbeelding 1" descr="Afbeelding met diagram&#10;&#10;Automatisch gegenereerde beschrijvin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4024058" cy="3727402"/>
                    </a:xfrm>
                    <a:prstGeom prst="rect">
                      <a:avLst/>
                    </a:prstGeom>
                  </pic:spPr>
                </pic:pic>
              </a:graphicData>
            </a:graphic>
          </wp:inline>
        </w:drawing>
      </w:r>
    </w:p>
    <w:p w14:paraId="0B45D636" w14:textId="02C7746E" w:rsidR="00241579" w:rsidRPr="004966D2" w:rsidRDefault="00241579">
      <w:pPr>
        <w:rPr>
          <w:rFonts w:cstheme="minorHAnsi"/>
          <w:sz w:val="20"/>
          <w:szCs w:val="20"/>
        </w:rPr>
      </w:pPr>
    </w:p>
    <w:p w14:paraId="5BDA5087" w14:textId="1A73DC59" w:rsidR="00104E45" w:rsidRPr="004966D2" w:rsidRDefault="00CD2448">
      <w:pPr>
        <w:rPr>
          <w:rFonts w:cstheme="minorHAnsi"/>
          <w:sz w:val="20"/>
          <w:szCs w:val="20"/>
        </w:rPr>
      </w:pPr>
      <w:r>
        <w:rPr>
          <w:rFonts w:cstheme="minorHAnsi"/>
          <w:sz w:val="20"/>
          <w:szCs w:val="20"/>
        </w:rPr>
        <w:t xml:space="preserve">Verder voert </w:t>
      </w:r>
      <w:r w:rsidR="00314544">
        <w:rPr>
          <w:rFonts w:cstheme="minorHAnsi"/>
          <w:sz w:val="20"/>
          <w:szCs w:val="20"/>
        </w:rPr>
        <w:t>TBO</w:t>
      </w:r>
      <w:r w:rsidR="00E86987">
        <w:rPr>
          <w:rFonts w:cstheme="minorHAnsi"/>
          <w:sz w:val="20"/>
          <w:szCs w:val="20"/>
        </w:rPr>
        <w:t xml:space="preserve"> het </w:t>
      </w:r>
      <w:r w:rsidR="00314544">
        <w:rPr>
          <w:rFonts w:cstheme="minorHAnsi"/>
          <w:sz w:val="20"/>
          <w:szCs w:val="20"/>
        </w:rPr>
        <w:t>beheer</w:t>
      </w:r>
      <w:r>
        <w:rPr>
          <w:rFonts w:cstheme="minorHAnsi"/>
          <w:sz w:val="20"/>
          <w:szCs w:val="20"/>
        </w:rPr>
        <w:t xml:space="preserve"> en onderhoud uit </w:t>
      </w:r>
      <w:r w:rsidR="007E27A8">
        <w:rPr>
          <w:rFonts w:cstheme="minorHAnsi"/>
          <w:sz w:val="20"/>
          <w:szCs w:val="20"/>
        </w:rPr>
        <w:t>aan de bushaltes jaarbeurs</w:t>
      </w:r>
      <w:r w:rsidR="008053D3">
        <w:rPr>
          <w:rFonts w:cstheme="minorHAnsi"/>
          <w:sz w:val="20"/>
          <w:szCs w:val="20"/>
        </w:rPr>
        <w:t xml:space="preserve">zijde (incl. de </w:t>
      </w:r>
      <w:r w:rsidR="00367C95">
        <w:rPr>
          <w:rFonts w:cstheme="minorHAnsi"/>
          <w:sz w:val="20"/>
          <w:szCs w:val="20"/>
        </w:rPr>
        <w:t>bus buffer</w:t>
      </w:r>
      <w:r w:rsidR="008053D3">
        <w:rPr>
          <w:rFonts w:cstheme="minorHAnsi"/>
          <w:sz w:val="20"/>
          <w:szCs w:val="20"/>
        </w:rPr>
        <w:t>)</w:t>
      </w:r>
      <w:r w:rsidR="007E27A8">
        <w:rPr>
          <w:rFonts w:cstheme="minorHAnsi"/>
          <w:sz w:val="20"/>
          <w:szCs w:val="20"/>
        </w:rPr>
        <w:t>, Driebergen-Zeist, Leidsche Rijn Centrum, Amersfoort</w:t>
      </w:r>
      <w:r w:rsidR="00EF6C07">
        <w:rPr>
          <w:rFonts w:cstheme="minorHAnsi"/>
          <w:sz w:val="20"/>
          <w:szCs w:val="20"/>
        </w:rPr>
        <w:t xml:space="preserve"> </w:t>
      </w:r>
      <w:r w:rsidR="008053D3">
        <w:rPr>
          <w:rFonts w:cstheme="minorHAnsi"/>
          <w:sz w:val="20"/>
          <w:szCs w:val="20"/>
        </w:rPr>
        <w:t>en de parkeerterreinen P1</w:t>
      </w:r>
      <w:r w:rsidR="00507259">
        <w:rPr>
          <w:rStyle w:val="Voetnootmarkering"/>
          <w:rFonts w:cstheme="minorHAnsi"/>
          <w:sz w:val="20"/>
          <w:szCs w:val="20"/>
        </w:rPr>
        <w:footnoteReference w:id="2"/>
      </w:r>
      <w:r w:rsidR="008053D3">
        <w:rPr>
          <w:rFonts w:cstheme="minorHAnsi"/>
          <w:sz w:val="20"/>
          <w:szCs w:val="20"/>
        </w:rPr>
        <w:t xml:space="preserve">, P2 en </w:t>
      </w:r>
      <w:r w:rsidR="00507259">
        <w:rPr>
          <w:rFonts w:cstheme="minorHAnsi"/>
          <w:sz w:val="20"/>
          <w:szCs w:val="20"/>
        </w:rPr>
        <w:t xml:space="preserve">P3 </w:t>
      </w:r>
      <w:r w:rsidR="00A834E2">
        <w:rPr>
          <w:rFonts w:cstheme="minorHAnsi"/>
          <w:sz w:val="20"/>
          <w:szCs w:val="20"/>
        </w:rPr>
        <w:t>in Breukelen</w:t>
      </w:r>
      <w:r w:rsidR="008053D3">
        <w:rPr>
          <w:rFonts w:cstheme="minorHAnsi"/>
          <w:sz w:val="20"/>
          <w:szCs w:val="20"/>
        </w:rPr>
        <w:t>.</w:t>
      </w:r>
    </w:p>
    <w:p w14:paraId="5AE5E0CC" w14:textId="77777777" w:rsidR="00104E45" w:rsidRPr="004966D2" w:rsidRDefault="00104E45">
      <w:pPr>
        <w:rPr>
          <w:rFonts w:cstheme="minorHAnsi"/>
          <w:sz w:val="20"/>
          <w:szCs w:val="20"/>
        </w:rPr>
      </w:pPr>
    </w:p>
    <w:p w14:paraId="6EC46609" w14:textId="38174E66" w:rsidR="004B644C" w:rsidRPr="004966D2" w:rsidRDefault="00CD3A47">
      <w:pPr>
        <w:pStyle w:val="Kop2"/>
        <w:rPr>
          <w:rFonts w:asciiTheme="minorHAnsi" w:hAnsiTheme="minorHAnsi" w:cstheme="minorHAnsi"/>
          <w:color w:val="auto"/>
        </w:rPr>
      </w:pPr>
      <w:bookmarkStart w:id="2" w:name="_Toc142386324"/>
      <w:r>
        <w:rPr>
          <w:rStyle w:val="fontstyle01"/>
          <w:rFonts w:asciiTheme="minorHAnsi" w:hAnsiTheme="minorHAnsi" w:cstheme="minorHAnsi"/>
          <w:i w:val="0"/>
          <w:iCs w:val="0"/>
          <w:color w:val="auto"/>
        </w:rPr>
        <w:t>Aanleiding</w:t>
      </w:r>
      <w:bookmarkEnd w:id="2"/>
      <w:r w:rsidR="000F31A9" w:rsidRPr="004966D2">
        <w:rPr>
          <w:rStyle w:val="fontstyle01"/>
          <w:rFonts w:asciiTheme="minorHAnsi" w:hAnsiTheme="minorHAnsi" w:cstheme="minorHAnsi"/>
          <w:i w:val="0"/>
          <w:iCs w:val="0"/>
          <w:color w:val="auto"/>
        </w:rPr>
        <w:br/>
      </w:r>
    </w:p>
    <w:p w14:paraId="5A837A23" w14:textId="7354C4BC" w:rsidR="00640335" w:rsidRPr="00661782" w:rsidRDefault="00640335" w:rsidP="004B644C">
      <w:pPr>
        <w:rPr>
          <w:rFonts w:cstheme="minorHAnsi"/>
          <w:sz w:val="20"/>
          <w:szCs w:val="20"/>
        </w:rPr>
      </w:pPr>
      <w:r w:rsidRPr="00CD3A47">
        <w:rPr>
          <w:rFonts w:cstheme="minorHAnsi"/>
          <w:sz w:val="20"/>
          <w:szCs w:val="20"/>
        </w:rPr>
        <w:t xml:space="preserve">Op </w:t>
      </w:r>
      <w:r w:rsidRPr="00CD3A47">
        <w:rPr>
          <w:rStyle w:val="fontstyle01"/>
          <w:rFonts w:asciiTheme="minorHAnsi" w:hAnsiTheme="minorHAnsi" w:cstheme="minorHAnsi"/>
          <w:b w:val="0"/>
          <w:bCs w:val="0"/>
          <w:i w:val="0"/>
          <w:iCs w:val="0"/>
          <w:color w:val="auto"/>
          <w:sz w:val="20"/>
          <w:szCs w:val="20"/>
        </w:rPr>
        <w:t xml:space="preserve">dit moment maken we gebruik van twee contracten. </w:t>
      </w:r>
      <w:r w:rsidR="00D84E92" w:rsidRPr="00CD3A47">
        <w:rPr>
          <w:rStyle w:val="fontstyle01"/>
          <w:rFonts w:asciiTheme="minorHAnsi" w:hAnsiTheme="minorHAnsi" w:cstheme="minorHAnsi"/>
          <w:b w:val="0"/>
          <w:bCs w:val="0"/>
          <w:i w:val="0"/>
          <w:iCs w:val="0"/>
          <w:color w:val="auto"/>
          <w:sz w:val="20"/>
          <w:szCs w:val="20"/>
        </w:rPr>
        <w:t>E</w:t>
      </w:r>
      <w:r w:rsidRPr="00CD3A47">
        <w:rPr>
          <w:rStyle w:val="fontstyle01"/>
          <w:rFonts w:asciiTheme="minorHAnsi" w:hAnsiTheme="minorHAnsi" w:cstheme="minorHAnsi"/>
          <w:b w:val="0"/>
          <w:bCs w:val="0"/>
          <w:i w:val="0"/>
          <w:iCs w:val="0"/>
          <w:color w:val="auto"/>
          <w:sz w:val="20"/>
          <w:szCs w:val="20"/>
        </w:rPr>
        <w:t>én contract voor beheer en onderhoud aan alle SectieKasten en glasvezelkabels en één contract voor het beheer en onderhoud aan alle energie (</w:t>
      </w:r>
      <w:r w:rsidR="00367C95" w:rsidRPr="00CD3A47">
        <w:rPr>
          <w:rStyle w:val="fontstyle01"/>
          <w:rFonts w:asciiTheme="minorHAnsi" w:hAnsiTheme="minorHAnsi" w:cstheme="minorHAnsi"/>
          <w:b w:val="0"/>
          <w:bCs w:val="0"/>
          <w:i w:val="0"/>
          <w:iCs w:val="0"/>
          <w:color w:val="auto"/>
          <w:sz w:val="20"/>
          <w:szCs w:val="20"/>
        </w:rPr>
        <w:t>laagspanning</w:t>
      </w:r>
      <w:r w:rsidRPr="00CD3A47">
        <w:rPr>
          <w:rStyle w:val="fontstyle01"/>
          <w:rFonts w:asciiTheme="minorHAnsi" w:hAnsiTheme="minorHAnsi" w:cstheme="minorHAnsi"/>
          <w:b w:val="0"/>
          <w:bCs w:val="0"/>
          <w:i w:val="0"/>
          <w:iCs w:val="0"/>
          <w:color w:val="auto"/>
          <w:sz w:val="20"/>
          <w:szCs w:val="20"/>
        </w:rPr>
        <w:t xml:space="preserve">) kabels en </w:t>
      </w:r>
      <w:r w:rsidR="00D86FEF">
        <w:rPr>
          <w:rStyle w:val="fontstyle01"/>
          <w:rFonts w:asciiTheme="minorHAnsi" w:hAnsiTheme="minorHAnsi" w:cstheme="minorHAnsi"/>
          <w:b w:val="0"/>
          <w:bCs w:val="0"/>
          <w:i w:val="0"/>
          <w:iCs w:val="0"/>
          <w:color w:val="auto"/>
          <w:sz w:val="20"/>
          <w:szCs w:val="20"/>
        </w:rPr>
        <w:t>E</w:t>
      </w:r>
      <w:r w:rsidR="00D86FEF" w:rsidRPr="00CD3A47">
        <w:rPr>
          <w:rStyle w:val="fontstyle01"/>
          <w:rFonts w:asciiTheme="minorHAnsi" w:hAnsiTheme="minorHAnsi" w:cstheme="minorHAnsi"/>
          <w:b w:val="0"/>
          <w:bCs w:val="0"/>
          <w:i w:val="0"/>
          <w:iCs w:val="0"/>
          <w:color w:val="auto"/>
          <w:sz w:val="20"/>
          <w:szCs w:val="20"/>
        </w:rPr>
        <w:t>nergieKasten</w:t>
      </w:r>
      <w:r w:rsidRPr="00CD3A47">
        <w:rPr>
          <w:rStyle w:val="fontstyle01"/>
          <w:rFonts w:asciiTheme="minorHAnsi" w:hAnsiTheme="minorHAnsi" w:cstheme="minorHAnsi"/>
          <w:b w:val="0"/>
          <w:bCs w:val="0"/>
          <w:i w:val="0"/>
          <w:iCs w:val="0"/>
          <w:color w:val="auto"/>
          <w:sz w:val="20"/>
          <w:szCs w:val="20"/>
        </w:rPr>
        <w:t xml:space="preserve">. </w:t>
      </w:r>
      <w:r w:rsidR="00110D26" w:rsidRPr="00CD3A47">
        <w:rPr>
          <w:rStyle w:val="fontstyle01"/>
          <w:rFonts w:asciiTheme="minorHAnsi" w:hAnsiTheme="minorHAnsi" w:cstheme="minorHAnsi"/>
          <w:b w:val="0"/>
          <w:bCs w:val="0"/>
          <w:i w:val="0"/>
          <w:iCs w:val="0"/>
          <w:color w:val="auto"/>
          <w:sz w:val="20"/>
          <w:szCs w:val="20"/>
        </w:rPr>
        <w:br/>
      </w:r>
      <w:r w:rsidR="00C05484" w:rsidRPr="00CD3A47">
        <w:rPr>
          <w:rStyle w:val="fontstyle01"/>
          <w:rFonts w:asciiTheme="minorHAnsi" w:hAnsiTheme="minorHAnsi" w:cstheme="minorHAnsi"/>
          <w:b w:val="0"/>
          <w:bCs w:val="0"/>
          <w:i w:val="0"/>
          <w:iCs w:val="0"/>
          <w:color w:val="auto"/>
          <w:sz w:val="20"/>
          <w:szCs w:val="20"/>
        </w:rPr>
        <w:t>Om de hinder voor de reiziger</w:t>
      </w:r>
      <w:r w:rsidR="00F2507C" w:rsidRPr="00CD3A47">
        <w:rPr>
          <w:rStyle w:val="fontstyle01"/>
          <w:rFonts w:asciiTheme="minorHAnsi" w:hAnsiTheme="minorHAnsi" w:cstheme="minorHAnsi"/>
          <w:b w:val="0"/>
          <w:bCs w:val="0"/>
          <w:i w:val="0"/>
          <w:iCs w:val="0"/>
          <w:color w:val="auto"/>
          <w:sz w:val="20"/>
          <w:szCs w:val="20"/>
        </w:rPr>
        <w:t xml:space="preserve"> en verstoring van de exploitatie</w:t>
      </w:r>
      <w:r w:rsidR="00C05484" w:rsidRPr="00CD3A47">
        <w:rPr>
          <w:rStyle w:val="fontstyle01"/>
          <w:rFonts w:asciiTheme="minorHAnsi" w:hAnsiTheme="minorHAnsi" w:cstheme="minorHAnsi"/>
          <w:b w:val="0"/>
          <w:bCs w:val="0"/>
          <w:i w:val="0"/>
          <w:iCs w:val="0"/>
          <w:color w:val="auto"/>
          <w:sz w:val="20"/>
          <w:szCs w:val="20"/>
        </w:rPr>
        <w:t xml:space="preserve"> te beperken en a</w:t>
      </w:r>
      <w:r w:rsidRPr="00CD3A47">
        <w:rPr>
          <w:rStyle w:val="fontstyle01"/>
          <w:rFonts w:asciiTheme="minorHAnsi" w:hAnsiTheme="minorHAnsi" w:cstheme="minorHAnsi"/>
          <w:b w:val="0"/>
          <w:bCs w:val="0"/>
          <w:i w:val="0"/>
          <w:iCs w:val="0"/>
          <w:color w:val="auto"/>
          <w:sz w:val="20"/>
          <w:szCs w:val="20"/>
        </w:rPr>
        <w:t xml:space="preserve">angezien de </w:t>
      </w:r>
      <w:r w:rsidR="00D84E92" w:rsidRPr="00CD3A47">
        <w:rPr>
          <w:rStyle w:val="fontstyle01"/>
          <w:rFonts w:asciiTheme="minorHAnsi" w:hAnsiTheme="minorHAnsi" w:cstheme="minorHAnsi"/>
          <w:b w:val="0"/>
          <w:bCs w:val="0"/>
          <w:i w:val="0"/>
          <w:iCs w:val="0"/>
          <w:color w:val="auto"/>
          <w:sz w:val="20"/>
          <w:szCs w:val="20"/>
        </w:rPr>
        <w:t xml:space="preserve">samenhang tussen beide Asset groepen </w:t>
      </w:r>
      <w:r w:rsidR="00110D26" w:rsidRPr="00661782">
        <w:rPr>
          <w:rStyle w:val="fontstyle01"/>
          <w:rFonts w:asciiTheme="minorHAnsi" w:hAnsiTheme="minorHAnsi" w:cstheme="minorHAnsi"/>
          <w:b w:val="0"/>
          <w:bCs w:val="0"/>
          <w:i w:val="0"/>
          <w:iCs w:val="0"/>
          <w:color w:val="auto"/>
          <w:sz w:val="20"/>
          <w:szCs w:val="20"/>
        </w:rPr>
        <w:t>dusdanig</w:t>
      </w:r>
      <w:r w:rsidR="00D84E92" w:rsidRPr="00661782">
        <w:rPr>
          <w:rStyle w:val="fontstyle01"/>
          <w:rFonts w:asciiTheme="minorHAnsi" w:hAnsiTheme="minorHAnsi" w:cstheme="minorHAnsi"/>
          <w:b w:val="0"/>
          <w:bCs w:val="0"/>
          <w:i w:val="0"/>
          <w:iCs w:val="0"/>
          <w:color w:val="auto"/>
          <w:sz w:val="20"/>
          <w:szCs w:val="20"/>
        </w:rPr>
        <w:t xml:space="preserve"> groot is</w:t>
      </w:r>
      <w:r w:rsidR="00C05484" w:rsidRPr="00661782">
        <w:rPr>
          <w:rStyle w:val="fontstyle01"/>
          <w:rFonts w:asciiTheme="minorHAnsi" w:hAnsiTheme="minorHAnsi" w:cstheme="minorHAnsi"/>
          <w:b w:val="0"/>
          <w:bCs w:val="0"/>
          <w:i w:val="0"/>
          <w:iCs w:val="0"/>
          <w:color w:val="auto"/>
          <w:sz w:val="20"/>
          <w:szCs w:val="20"/>
        </w:rPr>
        <w:t xml:space="preserve"> (</w:t>
      </w:r>
      <w:r w:rsidR="00110D26" w:rsidRPr="00661782">
        <w:rPr>
          <w:rStyle w:val="fontstyle01"/>
          <w:rFonts w:asciiTheme="minorHAnsi" w:hAnsiTheme="minorHAnsi" w:cstheme="minorHAnsi"/>
          <w:b w:val="0"/>
          <w:bCs w:val="0"/>
          <w:i w:val="0"/>
          <w:iCs w:val="0"/>
          <w:color w:val="auto"/>
          <w:sz w:val="20"/>
          <w:szCs w:val="20"/>
        </w:rPr>
        <w:t xml:space="preserve">o.a. </w:t>
      </w:r>
      <w:r w:rsidR="00C01695" w:rsidRPr="00661782">
        <w:rPr>
          <w:rStyle w:val="fontstyle01"/>
          <w:rFonts w:asciiTheme="minorHAnsi" w:hAnsiTheme="minorHAnsi" w:cstheme="minorHAnsi"/>
          <w:b w:val="0"/>
          <w:bCs w:val="0"/>
          <w:i w:val="0"/>
          <w:iCs w:val="0"/>
          <w:color w:val="auto"/>
          <w:sz w:val="20"/>
          <w:szCs w:val="20"/>
        </w:rPr>
        <w:t>SectieKasten</w:t>
      </w:r>
      <w:r w:rsidRPr="00661782">
        <w:rPr>
          <w:rStyle w:val="fontstyle01"/>
          <w:rFonts w:asciiTheme="minorHAnsi" w:hAnsiTheme="minorHAnsi" w:cstheme="minorHAnsi"/>
          <w:b w:val="0"/>
          <w:bCs w:val="0"/>
          <w:i w:val="0"/>
          <w:iCs w:val="0"/>
          <w:color w:val="auto"/>
          <w:sz w:val="20"/>
          <w:szCs w:val="20"/>
        </w:rPr>
        <w:t xml:space="preserve"> wordt gevoed vanuit de E kasten</w:t>
      </w:r>
      <w:r w:rsidR="00840115" w:rsidRPr="00661782">
        <w:rPr>
          <w:rStyle w:val="fontstyle01"/>
          <w:rFonts w:asciiTheme="minorHAnsi" w:hAnsiTheme="minorHAnsi" w:cstheme="minorHAnsi"/>
          <w:b w:val="0"/>
          <w:bCs w:val="0"/>
          <w:i w:val="0"/>
          <w:iCs w:val="0"/>
          <w:color w:val="auto"/>
          <w:sz w:val="20"/>
          <w:szCs w:val="20"/>
        </w:rPr>
        <w:t xml:space="preserve">; </w:t>
      </w:r>
      <w:r w:rsidRPr="00661782">
        <w:rPr>
          <w:rStyle w:val="fontstyle01"/>
          <w:rFonts w:asciiTheme="minorHAnsi" w:hAnsiTheme="minorHAnsi" w:cstheme="minorHAnsi"/>
          <w:b w:val="0"/>
          <w:bCs w:val="0"/>
          <w:i w:val="0"/>
          <w:iCs w:val="0"/>
          <w:color w:val="auto"/>
          <w:sz w:val="20"/>
          <w:szCs w:val="20"/>
        </w:rPr>
        <w:t xml:space="preserve">kasten </w:t>
      </w:r>
      <w:r w:rsidR="00840115" w:rsidRPr="00661782">
        <w:rPr>
          <w:rStyle w:val="fontstyle01"/>
          <w:rFonts w:asciiTheme="minorHAnsi" w:hAnsiTheme="minorHAnsi" w:cstheme="minorHAnsi"/>
          <w:b w:val="0"/>
          <w:bCs w:val="0"/>
          <w:i w:val="0"/>
          <w:iCs w:val="0"/>
          <w:color w:val="auto"/>
          <w:sz w:val="20"/>
          <w:szCs w:val="20"/>
        </w:rPr>
        <w:t xml:space="preserve">staan </w:t>
      </w:r>
      <w:r w:rsidRPr="00661782">
        <w:rPr>
          <w:rStyle w:val="fontstyle01"/>
          <w:rFonts w:asciiTheme="minorHAnsi" w:hAnsiTheme="minorHAnsi" w:cstheme="minorHAnsi"/>
          <w:b w:val="0"/>
          <w:bCs w:val="0"/>
          <w:i w:val="0"/>
          <w:iCs w:val="0"/>
          <w:color w:val="auto"/>
          <w:sz w:val="20"/>
          <w:szCs w:val="20"/>
        </w:rPr>
        <w:t>naast elkaar op de halte</w:t>
      </w:r>
      <w:r w:rsidR="00840115" w:rsidRPr="00661782">
        <w:rPr>
          <w:rStyle w:val="fontstyle01"/>
          <w:rFonts w:asciiTheme="minorHAnsi" w:hAnsiTheme="minorHAnsi" w:cstheme="minorHAnsi"/>
          <w:b w:val="0"/>
          <w:bCs w:val="0"/>
          <w:i w:val="0"/>
          <w:iCs w:val="0"/>
          <w:color w:val="auto"/>
          <w:sz w:val="20"/>
          <w:szCs w:val="20"/>
        </w:rPr>
        <w:t>; Telematica Assets worden gevoed vanuit de E-Kast</w:t>
      </w:r>
      <w:r w:rsidR="00483C07" w:rsidRPr="00661782">
        <w:rPr>
          <w:rStyle w:val="fontstyle01"/>
          <w:rFonts w:asciiTheme="minorHAnsi" w:hAnsiTheme="minorHAnsi" w:cstheme="minorHAnsi"/>
          <w:b w:val="0"/>
          <w:bCs w:val="0"/>
          <w:i w:val="0"/>
          <w:iCs w:val="0"/>
          <w:color w:val="auto"/>
          <w:sz w:val="20"/>
          <w:szCs w:val="20"/>
        </w:rPr>
        <w:t xml:space="preserve">) </w:t>
      </w:r>
      <w:r w:rsidRPr="00661782">
        <w:rPr>
          <w:rStyle w:val="fontstyle01"/>
          <w:rFonts w:asciiTheme="minorHAnsi" w:hAnsiTheme="minorHAnsi" w:cstheme="minorHAnsi"/>
          <w:b w:val="0"/>
          <w:bCs w:val="0"/>
          <w:i w:val="0"/>
          <w:iCs w:val="0"/>
          <w:color w:val="auto"/>
          <w:sz w:val="20"/>
          <w:szCs w:val="20"/>
        </w:rPr>
        <w:t xml:space="preserve">is </w:t>
      </w:r>
      <w:r w:rsidR="00483C07" w:rsidRPr="00661782">
        <w:rPr>
          <w:rStyle w:val="fontstyle01"/>
          <w:rFonts w:asciiTheme="minorHAnsi" w:hAnsiTheme="minorHAnsi" w:cstheme="minorHAnsi"/>
          <w:b w:val="0"/>
          <w:bCs w:val="0"/>
          <w:i w:val="0"/>
          <w:iCs w:val="0"/>
          <w:color w:val="auto"/>
          <w:sz w:val="20"/>
          <w:szCs w:val="20"/>
        </w:rPr>
        <w:t xml:space="preserve">besloten om </w:t>
      </w:r>
      <w:r w:rsidR="009F133A" w:rsidRPr="00661782">
        <w:rPr>
          <w:rStyle w:val="fontstyle01"/>
          <w:rFonts w:asciiTheme="minorHAnsi" w:hAnsiTheme="minorHAnsi" w:cstheme="minorHAnsi"/>
          <w:b w:val="0"/>
          <w:bCs w:val="0"/>
          <w:i w:val="0"/>
          <w:iCs w:val="0"/>
          <w:color w:val="auto"/>
          <w:sz w:val="20"/>
          <w:szCs w:val="20"/>
        </w:rPr>
        <w:t>b</w:t>
      </w:r>
      <w:r w:rsidR="00C754CF" w:rsidRPr="00661782">
        <w:rPr>
          <w:rStyle w:val="fontstyle01"/>
          <w:rFonts w:asciiTheme="minorHAnsi" w:hAnsiTheme="minorHAnsi" w:cstheme="minorHAnsi"/>
          <w:b w:val="0"/>
          <w:bCs w:val="0"/>
          <w:i w:val="0"/>
          <w:iCs w:val="0"/>
          <w:color w:val="auto"/>
          <w:sz w:val="20"/>
          <w:szCs w:val="20"/>
        </w:rPr>
        <w:t xml:space="preserve">eide </w:t>
      </w:r>
      <w:r w:rsidR="009F133A" w:rsidRPr="00661782">
        <w:rPr>
          <w:rStyle w:val="fontstyle01"/>
          <w:rFonts w:asciiTheme="minorHAnsi" w:hAnsiTheme="minorHAnsi" w:cstheme="minorHAnsi"/>
          <w:b w:val="0"/>
          <w:bCs w:val="0"/>
          <w:i w:val="0"/>
          <w:iCs w:val="0"/>
          <w:color w:val="auto"/>
          <w:sz w:val="20"/>
          <w:szCs w:val="20"/>
        </w:rPr>
        <w:t>Asset groepen te</w:t>
      </w:r>
      <w:r w:rsidR="00483C07" w:rsidRPr="00661782" w:rsidDel="009F133A">
        <w:rPr>
          <w:rStyle w:val="fontstyle01"/>
          <w:rFonts w:asciiTheme="minorHAnsi" w:hAnsiTheme="minorHAnsi" w:cstheme="minorHAnsi"/>
          <w:b w:val="0"/>
          <w:bCs w:val="0"/>
          <w:i w:val="0"/>
          <w:iCs w:val="0"/>
          <w:color w:val="auto"/>
          <w:sz w:val="20"/>
          <w:szCs w:val="20"/>
        </w:rPr>
        <w:t xml:space="preserve"> </w:t>
      </w:r>
      <w:r w:rsidR="009F133A" w:rsidRPr="00661782">
        <w:rPr>
          <w:rStyle w:val="fontstyle01"/>
          <w:rFonts w:asciiTheme="minorHAnsi" w:hAnsiTheme="minorHAnsi" w:cstheme="minorHAnsi"/>
          <w:b w:val="0"/>
          <w:bCs w:val="0"/>
          <w:i w:val="0"/>
          <w:iCs w:val="0"/>
          <w:color w:val="auto"/>
          <w:sz w:val="20"/>
          <w:szCs w:val="20"/>
        </w:rPr>
        <w:t>integreren</w:t>
      </w:r>
      <w:r w:rsidR="00483C07" w:rsidRPr="00661782">
        <w:rPr>
          <w:rStyle w:val="fontstyle01"/>
          <w:rFonts w:asciiTheme="minorHAnsi" w:hAnsiTheme="minorHAnsi" w:cstheme="minorHAnsi"/>
          <w:b w:val="0"/>
          <w:bCs w:val="0"/>
          <w:i w:val="0"/>
          <w:iCs w:val="0"/>
          <w:color w:val="auto"/>
          <w:sz w:val="20"/>
          <w:szCs w:val="20"/>
        </w:rPr>
        <w:t xml:space="preserve"> </w:t>
      </w:r>
      <w:r w:rsidR="009F133A" w:rsidRPr="00661782">
        <w:rPr>
          <w:rStyle w:val="fontstyle01"/>
          <w:rFonts w:asciiTheme="minorHAnsi" w:hAnsiTheme="minorHAnsi" w:cstheme="minorHAnsi"/>
          <w:b w:val="0"/>
          <w:bCs w:val="0"/>
          <w:i w:val="0"/>
          <w:iCs w:val="0"/>
          <w:color w:val="auto"/>
          <w:sz w:val="20"/>
          <w:szCs w:val="20"/>
        </w:rPr>
        <w:t xml:space="preserve">in </w:t>
      </w:r>
      <w:r w:rsidR="00C754CF" w:rsidRPr="00661782">
        <w:rPr>
          <w:rStyle w:val="fontstyle01"/>
          <w:rFonts w:asciiTheme="minorHAnsi" w:hAnsiTheme="minorHAnsi" w:cstheme="minorHAnsi"/>
          <w:b w:val="0"/>
          <w:bCs w:val="0"/>
          <w:i w:val="0"/>
          <w:iCs w:val="0"/>
          <w:color w:val="auto"/>
          <w:sz w:val="20"/>
          <w:szCs w:val="20"/>
        </w:rPr>
        <w:t>éé</w:t>
      </w:r>
      <w:r w:rsidR="00D23E09" w:rsidRPr="00661782">
        <w:rPr>
          <w:rStyle w:val="fontstyle01"/>
          <w:rFonts w:asciiTheme="minorHAnsi" w:hAnsiTheme="minorHAnsi" w:cstheme="minorHAnsi"/>
          <w:b w:val="0"/>
          <w:bCs w:val="0"/>
          <w:i w:val="0"/>
          <w:iCs w:val="0"/>
          <w:color w:val="auto"/>
          <w:sz w:val="20"/>
          <w:szCs w:val="20"/>
        </w:rPr>
        <w:t>n (1)</w:t>
      </w:r>
      <w:r w:rsidRPr="00661782">
        <w:rPr>
          <w:rStyle w:val="fontstyle01"/>
          <w:rFonts w:asciiTheme="minorHAnsi" w:hAnsiTheme="minorHAnsi" w:cstheme="minorHAnsi"/>
          <w:b w:val="0"/>
          <w:bCs w:val="0"/>
          <w:i w:val="0"/>
          <w:iCs w:val="0"/>
          <w:color w:val="auto"/>
          <w:sz w:val="20"/>
          <w:szCs w:val="20"/>
        </w:rPr>
        <w:t xml:space="preserve"> beheer en </w:t>
      </w:r>
      <w:r w:rsidR="00A834E2" w:rsidRPr="00661782">
        <w:rPr>
          <w:rStyle w:val="fontstyle01"/>
          <w:rFonts w:asciiTheme="minorHAnsi" w:hAnsiTheme="minorHAnsi" w:cstheme="minorHAnsi"/>
          <w:b w:val="0"/>
          <w:bCs w:val="0"/>
          <w:i w:val="0"/>
          <w:iCs w:val="0"/>
          <w:color w:val="auto"/>
          <w:sz w:val="20"/>
          <w:szCs w:val="20"/>
        </w:rPr>
        <w:t>onderhoudscontract</w:t>
      </w:r>
      <w:r w:rsidRPr="00661782">
        <w:rPr>
          <w:rStyle w:val="fontstyle01"/>
          <w:rFonts w:asciiTheme="minorHAnsi" w:hAnsiTheme="minorHAnsi" w:cstheme="minorHAnsi"/>
          <w:b w:val="0"/>
          <w:bCs w:val="0"/>
          <w:i w:val="0"/>
          <w:iCs w:val="0"/>
          <w:color w:val="auto"/>
          <w:sz w:val="20"/>
          <w:szCs w:val="20"/>
        </w:rPr>
        <w:t>.</w:t>
      </w:r>
      <w:r w:rsidRPr="00661782">
        <w:rPr>
          <w:rFonts w:cstheme="minorHAnsi"/>
          <w:sz w:val="20"/>
          <w:szCs w:val="20"/>
        </w:rPr>
        <w:t xml:space="preserve"> </w:t>
      </w:r>
    </w:p>
    <w:p w14:paraId="340E2B61" w14:textId="5A5F2B69" w:rsidR="004C5A37" w:rsidRPr="00CD3A47" w:rsidRDefault="004E4509" w:rsidP="004C5A37">
      <w:pPr>
        <w:rPr>
          <w:rFonts w:cstheme="minorHAnsi"/>
          <w:sz w:val="20"/>
          <w:szCs w:val="20"/>
        </w:rPr>
      </w:pPr>
      <w:r w:rsidRPr="00661782">
        <w:rPr>
          <w:rFonts w:cstheme="minorHAnsi"/>
          <w:sz w:val="20"/>
          <w:szCs w:val="20"/>
        </w:rPr>
        <w:t>Vanuit organisatorisch perspectief</w:t>
      </w:r>
      <w:r w:rsidR="004F4C0C" w:rsidRPr="00661782">
        <w:rPr>
          <w:rFonts w:cstheme="minorHAnsi"/>
          <w:sz w:val="20"/>
          <w:szCs w:val="20"/>
        </w:rPr>
        <w:t xml:space="preserve"> wordt het dagelijkse beheer en onderhoud van</w:t>
      </w:r>
      <w:r w:rsidRPr="00661782">
        <w:rPr>
          <w:rFonts w:cstheme="minorHAnsi"/>
          <w:sz w:val="20"/>
          <w:szCs w:val="20"/>
        </w:rPr>
        <w:t xml:space="preserve"> beide Assetgroepen door</w:t>
      </w:r>
      <w:r w:rsidR="004F4C0C" w:rsidRPr="00661782">
        <w:rPr>
          <w:rFonts w:cstheme="minorHAnsi"/>
          <w:sz w:val="20"/>
          <w:szCs w:val="20"/>
        </w:rPr>
        <w:t xml:space="preserve"> verschillende onderdelen van TBO aangestuurd</w:t>
      </w:r>
      <w:r w:rsidR="004F4C0C">
        <w:rPr>
          <w:rFonts w:cstheme="minorHAnsi"/>
          <w:sz w:val="20"/>
          <w:szCs w:val="20"/>
        </w:rPr>
        <w:t>.</w:t>
      </w:r>
      <w:r w:rsidR="009C45EF">
        <w:rPr>
          <w:rFonts w:cstheme="minorHAnsi"/>
          <w:sz w:val="20"/>
          <w:szCs w:val="20"/>
        </w:rPr>
        <w:t xml:space="preserve"> </w:t>
      </w:r>
      <w:r w:rsidR="00640335" w:rsidRPr="00CD3A47">
        <w:rPr>
          <w:rFonts w:cstheme="minorHAnsi"/>
          <w:sz w:val="20"/>
          <w:szCs w:val="20"/>
        </w:rPr>
        <w:t xml:space="preserve">Het </w:t>
      </w:r>
      <w:r w:rsidR="00AF06C9">
        <w:rPr>
          <w:rFonts w:cstheme="minorHAnsi"/>
          <w:sz w:val="20"/>
          <w:szCs w:val="20"/>
        </w:rPr>
        <w:t xml:space="preserve">dagelijks </w:t>
      </w:r>
      <w:r w:rsidR="004C5A37" w:rsidRPr="00CD3A47">
        <w:rPr>
          <w:rFonts w:cstheme="minorHAnsi"/>
          <w:sz w:val="20"/>
          <w:szCs w:val="20"/>
        </w:rPr>
        <w:t xml:space="preserve">beheer en onderhoud van de glasvezel en de </w:t>
      </w:r>
      <w:r w:rsidR="00C01695" w:rsidRPr="00CD3A47">
        <w:rPr>
          <w:rFonts w:cstheme="minorHAnsi"/>
          <w:sz w:val="20"/>
          <w:szCs w:val="20"/>
        </w:rPr>
        <w:t>SectieKasten</w:t>
      </w:r>
      <w:r w:rsidR="004C5A37" w:rsidRPr="00CD3A47">
        <w:rPr>
          <w:rFonts w:cstheme="minorHAnsi"/>
          <w:sz w:val="20"/>
          <w:szCs w:val="20"/>
        </w:rPr>
        <w:t xml:space="preserve"> valt onder de Asset Telematica. </w:t>
      </w:r>
      <w:r w:rsidR="004C5A37" w:rsidRPr="00CD3A47">
        <w:rPr>
          <w:rFonts w:cstheme="minorHAnsi"/>
          <w:sz w:val="20"/>
          <w:szCs w:val="20"/>
        </w:rPr>
        <w:br/>
        <w:t xml:space="preserve">Het </w:t>
      </w:r>
      <w:r w:rsidR="00AF06C9">
        <w:rPr>
          <w:rFonts w:cstheme="minorHAnsi"/>
          <w:sz w:val="20"/>
          <w:szCs w:val="20"/>
        </w:rPr>
        <w:t xml:space="preserve">dagelijks </w:t>
      </w:r>
      <w:r w:rsidR="004C5A37" w:rsidRPr="00CD3A47">
        <w:rPr>
          <w:rFonts w:cstheme="minorHAnsi"/>
          <w:sz w:val="20"/>
          <w:szCs w:val="20"/>
        </w:rPr>
        <w:t xml:space="preserve">beheer en onderhoud van de </w:t>
      </w:r>
      <w:r w:rsidR="00BA01F9">
        <w:rPr>
          <w:rFonts w:cstheme="minorHAnsi"/>
          <w:sz w:val="20"/>
          <w:szCs w:val="20"/>
        </w:rPr>
        <w:t>laagspann</w:t>
      </w:r>
      <w:r w:rsidR="00BA01F9" w:rsidRPr="00C93C66">
        <w:rPr>
          <w:rFonts w:cstheme="minorHAnsi"/>
          <w:sz w:val="20"/>
          <w:szCs w:val="20"/>
        </w:rPr>
        <w:t>ings</w:t>
      </w:r>
      <w:r w:rsidR="004C5A37" w:rsidRPr="00C93C66">
        <w:rPr>
          <w:rFonts w:cstheme="minorHAnsi"/>
          <w:sz w:val="20"/>
          <w:szCs w:val="20"/>
        </w:rPr>
        <w:t>kabe</w:t>
      </w:r>
      <w:r w:rsidR="004C5A37" w:rsidRPr="00CD3A47">
        <w:rPr>
          <w:rFonts w:cstheme="minorHAnsi"/>
          <w:sz w:val="20"/>
          <w:szCs w:val="20"/>
        </w:rPr>
        <w:t>ls en de EnergieKasten valt onder</w:t>
      </w:r>
      <w:r w:rsidR="00661782">
        <w:rPr>
          <w:rFonts w:cstheme="minorHAnsi"/>
          <w:sz w:val="20"/>
          <w:szCs w:val="20"/>
        </w:rPr>
        <w:t xml:space="preserve"> </w:t>
      </w:r>
      <w:r w:rsidR="004C5A37" w:rsidRPr="00CD3A47">
        <w:rPr>
          <w:rFonts w:cstheme="minorHAnsi"/>
          <w:sz w:val="20"/>
          <w:szCs w:val="20"/>
        </w:rPr>
        <w:t xml:space="preserve">de Asset Haltes &amp; Gebouwen. </w:t>
      </w:r>
    </w:p>
    <w:p w14:paraId="232DEAB1" w14:textId="5F0FC46A" w:rsidR="00C91039" w:rsidRPr="004966D2" w:rsidRDefault="00C91039" w:rsidP="00C91039">
      <w:pPr>
        <w:pStyle w:val="Kop2"/>
        <w:rPr>
          <w:rFonts w:asciiTheme="minorHAnsi" w:hAnsiTheme="minorHAnsi" w:cstheme="minorHAnsi"/>
          <w:color w:val="auto"/>
        </w:rPr>
      </w:pPr>
      <w:bookmarkStart w:id="3" w:name="_Toc142386325"/>
      <w:r>
        <w:rPr>
          <w:rStyle w:val="fontstyle01"/>
          <w:rFonts w:asciiTheme="minorHAnsi" w:hAnsiTheme="minorHAnsi" w:cstheme="minorHAnsi"/>
          <w:i w:val="0"/>
          <w:iCs w:val="0"/>
          <w:color w:val="auto"/>
        </w:rPr>
        <w:lastRenderedPageBreak/>
        <w:t>Definitie Laagspannings- en netwerkvoorzieningen</w:t>
      </w:r>
      <w:bookmarkEnd w:id="3"/>
      <w:r w:rsidRPr="004966D2">
        <w:rPr>
          <w:rStyle w:val="fontstyle01"/>
          <w:rFonts w:asciiTheme="minorHAnsi" w:hAnsiTheme="minorHAnsi" w:cstheme="minorHAnsi"/>
          <w:i w:val="0"/>
          <w:iCs w:val="0"/>
          <w:color w:val="auto"/>
        </w:rPr>
        <w:br/>
      </w:r>
    </w:p>
    <w:p w14:paraId="404EDB9A" w14:textId="34E9C8A0" w:rsidR="00561008" w:rsidRPr="00D272EE" w:rsidRDefault="00C91039" w:rsidP="00C91039">
      <w:pPr>
        <w:rPr>
          <w:rFonts w:cstheme="minorHAnsi"/>
          <w:sz w:val="20"/>
          <w:szCs w:val="20"/>
        </w:rPr>
      </w:pPr>
      <w:r w:rsidRPr="00D272EE">
        <w:rPr>
          <w:rFonts w:cstheme="minorHAnsi"/>
          <w:sz w:val="20"/>
          <w:szCs w:val="20"/>
        </w:rPr>
        <w:t>De definitie van laagspannings- en netwerkvoorzieningen is het</w:t>
      </w:r>
      <w:r w:rsidR="008B570F" w:rsidRPr="00D272EE">
        <w:rPr>
          <w:rFonts w:cstheme="minorHAnsi"/>
          <w:sz w:val="20"/>
          <w:szCs w:val="20"/>
        </w:rPr>
        <w:t xml:space="preserve"> </w:t>
      </w:r>
      <w:r w:rsidR="005B6195" w:rsidRPr="00D272EE">
        <w:rPr>
          <w:rFonts w:cstheme="minorHAnsi"/>
          <w:sz w:val="20"/>
          <w:szCs w:val="20"/>
        </w:rPr>
        <w:t>systeem</w:t>
      </w:r>
      <w:r w:rsidR="008B570F" w:rsidRPr="00D272EE">
        <w:rPr>
          <w:rFonts w:cstheme="minorHAnsi"/>
          <w:sz w:val="20"/>
          <w:szCs w:val="20"/>
        </w:rPr>
        <w:t xml:space="preserve"> dat het </w:t>
      </w:r>
      <w:r w:rsidR="00045D54" w:rsidRPr="00D272EE">
        <w:rPr>
          <w:rFonts w:cstheme="minorHAnsi"/>
          <w:sz w:val="20"/>
          <w:szCs w:val="20"/>
        </w:rPr>
        <w:t>mogelijk</w:t>
      </w:r>
      <w:r w:rsidR="008B570F" w:rsidRPr="00D272EE">
        <w:rPr>
          <w:rFonts w:cstheme="minorHAnsi"/>
          <w:sz w:val="20"/>
          <w:szCs w:val="20"/>
        </w:rPr>
        <w:t xml:space="preserve"> maakt dat Assets zijn </w:t>
      </w:r>
      <w:r w:rsidR="00045D54" w:rsidRPr="00D272EE">
        <w:rPr>
          <w:rFonts w:cstheme="minorHAnsi"/>
          <w:sz w:val="20"/>
          <w:szCs w:val="20"/>
        </w:rPr>
        <w:t xml:space="preserve">of haar </w:t>
      </w:r>
      <w:r w:rsidR="008B570F" w:rsidRPr="00D272EE">
        <w:rPr>
          <w:rFonts w:cstheme="minorHAnsi"/>
          <w:sz w:val="20"/>
          <w:szCs w:val="20"/>
        </w:rPr>
        <w:t xml:space="preserve">functie kan vervullen. </w:t>
      </w:r>
      <w:r w:rsidR="00561008" w:rsidRPr="00D272EE">
        <w:rPr>
          <w:rFonts w:cstheme="minorHAnsi"/>
          <w:sz w:val="20"/>
          <w:szCs w:val="20"/>
        </w:rPr>
        <w:t>Laagspannings- en netwerkvoorzieningen bestaat uit</w:t>
      </w:r>
      <w:r w:rsidR="00045D54" w:rsidRPr="00D272EE">
        <w:rPr>
          <w:rFonts w:cstheme="minorHAnsi"/>
          <w:sz w:val="20"/>
          <w:szCs w:val="20"/>
        </w:rPr>
        <w:t>:</w:t>
      </w:r>
    </w:p>
    <w:p w14:paraId="03AB6749" w14:textId="5262A2BB" w:rsidR="00D401D8" w:rsidRPr="00D272EE" w:rsidRDefault="000814AC" w:rsidP="00D401D8">
      <w:pPr>
        <w:pStyle w:val="Lijstalinea"/>
        <w:numPr>
          <w:ilvl w:val="0"/>
          <w:numId w:val="34"/>
        </w:numPr>
        <w:rPr>
          <w:rFonts w:cstheme="minorHAnsi"/>
          <w:sz w:val="20"/>
          <w:szCs w:val="20"/>
        </w:rPr>
      </w:pPr>
      <w:r w:rsidRPr="00D272EE">
        <w:rPr>
          <w:rFonts w:cstheme="minorHAnsi"/>
          <w:sz w:val="20"/>
          <w:szCs w:val="20"/>
        </w:rPr>
        <w:t>Glasvezelkabels</w:t>
      </w:r>
      <w:r w:rsidR="00561008" w:rsidRPr="00D272EE">
        <w:rPr>
          <w:rFonts w:cstheme="minorHAnsi"/>
          <w:sz w:val="20"/>
          <w:szCs w:val="20"/>
        </w:rPr>
        <w:t xml:space="preserve"> op de haltes, langs de baan en op de</w:t>
      </w:r>
      <w:r w:rsidR="000A1DC0" w:rsidRPr="00D272EE">
        <w:rPr>
          <w:rFonts w:cstheme="minorHAnsi"/>
          <w:sz w:val="20"/>
          <w:szCs w:val="20"/>
        </w:rPr>
        <w:t xml:space="preserve"> </w:t>
      </w:r>
      <w:r w:rsidR="00561008" w:rsidRPr="00D272EE">
        <w:rPr>
          <w:rFonts w:cstheme="minorHAnsi"/>
          <w:sz w:val="20"/>
          <w:szCs w:val="20"/>
        </w:rPr>
        <w:t>diverse terreinen. Deze worden gebruikt voor datatransport</w:t>
      </w:r>
      <w:r w:rsidR="00FA556C" w:rsidRPr="00D272EE">
        <w:rPr>
          <w:rFonts w:cstheme="minorHAnsi"/>
          <w:sz w:val="20"/>
          <w:szCs w:val="20"/>
        </w:rPr>
        <w:t xml:space="preserve"> van en naar aangesloten Assets</w:t>
      </w:r>
      <w:r w:rsidR="00045D54" w:rsidRPr="00D272EE">
        <w:rPr>
          <w:rFonts w:cstheme="minorHAnsi"/>
          <w:sz w:val="20"/>
          <w:szCs w:val="20"/>
        </w:rPr>
        <w:t>;</w:t>
      </w:r>
    </w:p>
    <w:p w14:paraId="495D3846" w14:textId="54EE79F3" w:rsidR="001520C0" w:rsidRPr="00D272EE" w:rsidRDefault="00EF5E67" w:rsidP="00D401D8">
      <w:pPr>
        <w:pStyle w:val="Lijstalinea"/>
        <w:numPr>
          <w:ilvl w:val="0"/>
          <w:numId w:val="34"/>
        </w:numPr>
        <w:rPr>
          <w:rFonts w:cstheme="minorHAnsi"/>
          <w:sz w:val="20"/>
          <w:szCs w:val="20"/>
        </w:rPr>
      </w:pPr>
      <w:r w:rsidRPr="00D272EE">
        <w:rPr>
          <w:rFonts w:cstheme="minorHAnsi"/>
          <w:sz w:val="20"/>
          <w:szCs w:val="20"/>
        </w:rPr>
        <w:t>Laagspanning kabels</w:t>
      </w:r>
      <w:r w:rsidR="001520C0" w:rsidRPr="00D272EE">
        <w:rPr>
          <w:rFonts w:cstheme="minorHAnsi"/>
          <w:sz w:val="20"/>
          <w:szCs w:val="20"/>
        </w:rPr>
        <w:t xml:space="preserve"> op de haltes, langs de baan en op </w:t>
      </w:r>
      <w:r w:rsidR="000A1DC0" w:rsidRPr="00D272EE">
        <w:rPr>
          <w:rFonts w:cstheme="minorHAnsi"/>
          <w:sz w:val="20"/>
          <w:szCs w:val="20"/>
        </w:rPr>
        <w:t xml:space="preserve">de </w:t>
      </w:r>
      <w:r w:rsidR="001520C0" w:rsidRPr="00D272EE">
        <w:rPr>
          <w:rFonts w:cstheme="minorHAnsi"/>
          <w:sz w:val="20"/>
          <w:szCs w:val="20"/>
        </w:rPr>
        <w:t xml:space="preserve">diverse terreinen. Deze worden gebruikt voor het voeden (voorzien van spanning) </w:t>
      </w:r>
      <w:r w:rsidR="00A9509A" w:rsidRPr="00D272EE">
        <w:rPr>
          <w:rFonts w:cstheme="minorHAnsi"/>
          <w:sz w:val="20"/>
          <w:szCs w:val="20"/>
        </w:rPr>
        <w:t>van aangesloten Assets</w:t>
      </w:r>
      <w:r w:rsidR="00045D54" w:rsidRPr="00D272EE">
        <w:rPr>
          <w:rFonts w:cstheme="minorHAnsi"/>
          <w:sz w:val="20"/>
          <w:szCs w:val="20"/>
        </w:rPr>
        <w:t>;</w:t>
      </w:r>
    </w:p>
    <w:p w14:paraId="533CA164" w14:textId="722ACA3B" w:rsidR="00A9509A" w:rsidRPr="00D272EE" w:rsidRDefault="00325448" w:rsidP="00D401D8">
      <w:pPr>
        <w:pStyle w:val="Lijstalinea"/>
        <w:numPr>
          <w:ilvl w:val="0"/>
          <w:numId w:val="34"/>
        </w:numPr>
        <w:rPr>
          <w:rFonts w:cstheme="minorHAnsi"/>
          <w:sz w:val="20"/>
          <w:szCs w:val="20"/>
        </w:rPr>
      </w:pPr>
      <w:r w:rsidRPr="00D272EE">
        <w:rPr>
          <w:rFonts w:cstheme="minorHAnsi"/>
          <w:sz w:val="20"/>
          <w:szCs w:val="20"/>
        </w:rPr>
        <w:t>SectieKasten</w:t>
      </w:r>
      <w:r w:rsidR="00956102" w:rsidRPr="00D272EE">
        <w:rPr>
          <w:rFonts w:cstheme="minorHAnsi"/>
          <w:sz w:val="20"/>
          <w:szCs w:val="20"/>
        </w:rPr>
        <w:t xml:space="preserve">, </w:t>
      </w:r>
      <w:r w:rsidR="00B95BAE" w:rsidRPr="00D272EE">
        <w:rPr>
          <w:rFonts w:cstheme="minorHAnsi"/>
          <w:sz w:val="20"/>
          <w:szCs w:val="20"/>
        </w:rPr>
        <w:t xml:space="preserve">in </w:t>
      </w:r>
      <w:r w:rsidR="00956102" w:rsidRPr="00D272EE">
        <w:rPr>
          <w:rFonts w:cstheme="minorHAnsi"/>
          <w:sz w:val="20"/>
          <w:szCs w:val="20"/>
        </w:rPr>
        <w:t xml:space="preserve">deze kasten </w:t>
      </w:r>
      <w:r w:rsidR="00B95BAE" w:rsidRPr="00D272EE">
        <w:rPr>
          <w:rFonts w:cstheme="minorHAnsi"/>
          <w:sz w:val="20"/>
          <w:szCs w:val="20"/>
        </w:rPr>
        <w:t>is glasvezel afgewerkt</w:t>
      </w:r>
      <w:r w:rsidR="00045D54" w:rsidRPr="00D272EE">
        <w:rPr>
          <w:rFonts w:cstheme="minorHAnsi"/>
          <w:sz w:val="20"/>
          <w:szCs w:val="20"/>
        </w:rPr>
        <w:t xml:space="preserve"> welke verbonden is met een netwerkswitch;</w:t>
      </w:r>
    </w:p>
    <w:p w14:paraId="283D641E" w14:textId="52E74305" w:rsidR="00045D54" w:rsidRPr="00D272EE" w:rsidRDefault="00325448" w:rsidP="00D401D8">
      <w:pPr>
        <w:pStyle w:val="Lijstalinea"/>
        <w:numPr>
          <w:ilvl w:val="0"/>
          <w:numId w:val="34"/>
        </w:numPr>
        <w:rPr>
          <w:rFonts w:cstheme="minorHAnsi"/>
          <w:sz w:val="20"/>
          <w:szCs w:val="20"/>
        </w:rPr>
      </w:pPr>
      <w:r w:rsidRPr="00D272EE">
        <w:rPr>
          <w:rFonts w:cstheme="minorHAnsi"/>
          <w:sz w:val="20"/>
          <w:szCs w:val="20"/>
        </w:rPr>
        <w:t>EnergieKasten</w:t>
      </w:r>
      <w:r w:rsidR="00045D54" w:rsidRPr="00D272EE">
        <w:rPr>
          <w:rFonts w:cstheme="minorHAnsi"/>
          <w:sz w:val="20"/>
          <w:szCs w:val="20"/>
        </w:rPr>
        <w:t>, in de kasten vindt de verdeling van voeding plaats naar alle aangesloten Assets.</w:t>
      </w:r>
    </w:p>
    <w:p w14:paraId="722B3F34" w14:textId="0AD760DB" w:rsidR="00640335" w:rsidRPr="00D401D8" w:rsidRDefault="000C350C" w:rsidP="000B6AD9">
      <w:pPr>
        <w:pStyle w:val="Lijstalinea"/>
        <w:numPr>
          <w:ilvl w:val="0"/>
          <w:numId w:val="34"/>
        </w:numPr>
        <w:rPr>
          <w:rFonts w:cstheme="minorHAnsi"/>
        </w:rPr>
      </w:pPr>
      <w:r w:rsidRPr="00D401D8">
        <w:rPr>
          <w:rFonts w:cstheme="minorHAnsi"/>
        </w:rPr>
        <w:br w:type="page"/>
      </w:r>
    </w:p>
    <w:p w14:paraId="448F932C" w14:textId="2BA4E8F2" w:rsidR="004F4C0C" w:rsidRDefault="00525C15" w:rsidP="004F4C0C">
      <w:pPr>
        <w:pStyle w:val="Kop1"/>
        <w:rPr>
          <w:rFonts w:asciiTheme="minorHAnsi" w:hAnsiTheme="minorHAnsi" w:cstheme="minorHAnsi"/>
          <w:color w:val="auto"/>
          <w:sz w:val="32"/>
        </w:rPr>
      </w:pPr>
      <w:bookmarkStart w:id="4" w:name="_Toc142386326"/>
      <w:r>
        <w:rPr>
          <w:rFonts w:asciiTheme="minorHAnsi" w:hAnsiTheme="minorHAnsi" w:cstheme="minorHAnsi"/>
          <w:color w:val="auto"/>
          <w:sz w:val="32"/>
        </w:rPr>
        <w:lastRenderedPageBreak/>
        <w:t xml:space="preserve">De opdracht </w:t>
      </w:r>
      <w:r w:rsidR="00374F60" w:rsidRPr="004966D2">
        <w:rPr>
          <w:rFonts w:asciiTheme="minorHAnsi" w:hAnsiTheme="minorHAnsi" w:cstheme="minorHAnsi"/>
          <w:color w:val="auto"/>
          <w:sz w:val="32"/>
        </w:rPr>
        <w:t>bestaat</w:t>
      </w:r>
      <w:r w:rsidR="002B5E4E" w:rsidRPr="004966D2">
        <w:rPr>
          <w:rFonts w:asciiTheme="minorHAnsi" w:hAnsiTheme="minorHAnsi" w:cstheme="minorHAnsi"/>
          <w:color w:val="auto"/>
          <w:sz w:val="32"/>
        </w:rPr>
        <w:t xml:space="preserve"> </w:t>
      </w:r>
      <w:r w:rsidR="00374F60" w:rsidRPr="004966D2">
        <w:rPr>
          <w:rFonts w:asciiTheme="minorHAnsi" w:hAnsiTheme="minorHAnsi" w:cstheme="minorHAnsi"/>
          <w:color w:val="auto"/>
          <w:sz w:val="32"/>
        </w:rPr>
        <w:t>uit:</w:t>
      </w:r>
      <w:bookmarkEnd w:id="4"/>
      <w:r w:rsidR="009A66C3" w:rsidRPr="004966D2">
        <w:rPr>
          <w:rFonts w:asciiTheme="minorHAnsi" w:hAnsiTheme="minorHAnsi" w:cstheme="minorHAnsi"/>
          <w:color w:val="auto"/>
          <w:sz w:val="32"/>
        </w:rPr>
        <w:br/>
      </w:r>
    </w:p>
    <w:p w14:paraId="5DDB7F48" w14:textId="27B902C3" w:rsidR="004F4C0C" w:rsidRPr="00D10089" w:rsidRDefault="004F4C0C" w:rsidP="00F23B7B">
      <w:r>
        <w:t>De scope van de Opdracht bestaat</w:t>
      </w:r>
      <w:r w:rsidR="00B16299">
        <w:t xml:space="preserve"> </w:t>
      </w:r>
      <w:r w:rsidR="008757CB">
        <w:t>op hoofdlijnen</w:t>
      </w:r>
      <w:r w:rsidR="007A44C4">
        <w:t xml:space="preserve"> </w:t>
      </w:r>
      <w:r>
        <w:t>uit de volgende onderdelen</w:t>
      </w:r>
      <w:r w:rsidR="00E640E8">
        <w:t xml:space="preserve">, nader uitgewerkt in het </w:t>
      </w:r>
      <w:r w:rsidR="0000707D">
        <w:t>PVE</w:t>
      </w:r>
      <w:r>
        <w:t xml:space="preserve">: </w:t>
      </w:r>
    </w:p>
    <w:p w14:paraId="6D05CFDA" w14:textId="4CFFF837" w:rsidR="003C3D69" w:rsidRPr="004966D2" w:rsidRDefault="003C3D69" w:rsidP="00F66C80">
      <w:pPr>
        <w:pStyle w:val="Lijstalinea"/>
        <w:numPr>
          <w:ilvl w:val="0"/>
          <w:numId w:val="6"/>
        </w:numPr>
        <w:rPr>
          <w:rFonts w:cstheme="minorHAnsi"/>
          <w:sz w:val="20"/>
          <w:szCs w:val="20"/>
        </w:rPr>
      </w:pPr>
      <w:r w:rsidRPr="004966D2">
        <w:rPr>
          <w:rFonts w:cstheme="minorHAnsi"/>
          <w:sz w:val="20"/>
          <w:szCs w:val="20"/>
        </w:rPr>
        <w:t>Het in</w:t>
      </w:r>
      <w:r w:rsidR="0087473A" w:rsidRPr="004966D2">
        <w:rPr>
          <w:rFonts w:cstheme="minorHAnsi"/>
          <w:sz w:val="20"/>
          <w:szCs w:val="20"/>
        </w:rPr>
        <w:t xml:space="preserve"> </w:t>
      </w:r>
      <w:r w:rsidRPr="004966D2">
        <w:rPr>
          <w:rFonts w:cstheme="minorHAnsi"/>
          <w:sz w:val="20"/>
          <w:szCs w:val="20"/>
        </w:rPr>
        <w:t>standhouden van een 24-uurs storingsdienst.</w:t>
      </w:r>
    </w:p>
    <w:p w14:paraId="3B48B45E" w14:textId="6F88C89C" w:rsidR="008D2550" w:rsidRPr="004966D2" w:rsidRDefault="008D64FA" w:rsidP="00F66C80">
      <w:pPr>
        <w:pStyle w:val="Lijstalinea"/>
        <w:numPr>
          <w:ilvl w:val="0"/>
          <w:numId w:val="6"/>
        </w:numPr>
        <w:rPr>
          <w:rFonts w:cstheme="minorHAnsi"/>
          <w:sz w:val="20"/>
          <w:szCs w:val="20"/>
        </w:rPr>
      </w:pPr>
      <w:r w:rsidRPr="004966D2">
        <w:rPr>
          <w:rFonts w:cstheme="minorHAnsi"/>
          <w:sz w:val="20"/>
          <w:szCs w:val="20"/>
        </w:rPr>
        <w:t xml:space="preserve">De afhandeling van </w:t>
      </w:r>
      <w:r w:rsidR="00936FA7" w:rsidRPr="004966D2">
        <w:rPr>
          <w:rFonts w:cstheme="minorHAnsi"/>
          <w:sz w:val="20"/>
          <w:szCs w:val="20"/>
        </w:rPr>
        <w:t xml:space="preserve">alle </w:t>
      </w:r>
      <w:r w:rsidR="00AC2082" w:rsidRPr="00661782">
        <w:rPr>
          <w:rFonts w:cstheme="minorHAnsi"/>
          <w:sz w:val="20"/>
          <w:szCs w:val="20"/>
        </w:rPr>
        <w:t>energie</w:t>
      </w:r>
      <w:r w:rsidR="00E06CBA" w:rsidRPr="00661782">
        <w:rPr>
          <w:rFonts w:cstheme="minorHAnsi"/>
          <w:sz w:val="20"/>
          <w:szCs w:val="20"/>
        </w:rPr>
        <w:t>kabel</w:t>
      </w:r>
      <w:r w:rsidR="00AC2082" w:rsidRPr="00661782">
        <w:rPr>
          <w:rFonts w:cstheme="minorHAnsi"/>
          <w:sz w:val="20"/>
          <w:szCs w:val="20"/>
        </w:rPr>
        <w:t xml:space="preserve">, </w:t>
      </w:r>
      <w:r w:rsidR="00FE47C3" w:rsidRPr="00661782">
        <w:rPr>
          <w:rFonts w:cstheme="minorHAnsi"/>
          <w:sz w:val="20"/>
          <w:szCs w:val="20"/>
        </w:rPr>
        <w:t>glasvezelkabel-</w:t>
      </w:r>
      <w:r w:rsidR="00AC2082" w:rsidRPr="00661782">
        <w:rPr>
          <w:rFonts w:cstheme="minorHAnsi"/>
          <w:sz w:val="20"/>
          <w:szCs w:val="20"/>
        </w:rPr>
        <w:t>, energie</w:t>
      </w:r>
      <w:r w:rsidR="00064DF8" w:rsidRPr="00661782">
        <w:rPr>
          <w:rFonts w:cstheme="minorHAnsi"/>
          <w:sz w:val="20"/>
          <w:szCs w:val="20"/>
        </w:rPr>
        <w:t>- e</w:t>
      </w:r>
      <w:r w:rsidR="00FE47C3" w:rsidRPr="00661782">
        <w:rPr>
          <w:rFonts w:cstheme="minorHAnsi"/>
          <w:sz w:val="20"/>
          <w:szCs w:val="20"/>
        </w:rPr>
        <w:t xml:space="preserve">n SectieKast </w:t>
      </w:r>
      <w:r w:rsidR="00936FA7" w:rsidRPr="00661782">
        <w:rPr>
          <w:rFonts w:cstheme="minorHAnsi"/>
          <w:sz w:val="20"/>
          <w:szCs w:val="20"/>
        </w:rPr>
        <w:t xml:space="preserve">storingen, het herstel van alle </w:t>
      </w:r>
      <w:r w:rsidR="00064DF8" w:rsidRPr="00661782">
        <w:rPr>
          <w:rFonts w:cstheme="minorHAnsi"/>
          <w:sz w:val="20"/>
          <w:szCs w:val="20"/>
        </w:rPr>
        <w:t>energie</w:t>
      </w:r>
      <w:r w:rsidR="008D24A0" w:rsidRPr="00661782">
        <w:rPr>
          <w:rFonts w:cstheme="minorHAnsi"/>
          <w:sz w:val="20"/>
          <w:szCs w:val="20"/>
        </w:rPr>
        <w:t xml:space="preserve">kabel, </w:t>
      </w:r>
      <w:r w:rsidR="00151C1E" w:rsidRPr="00661782">
        <w:rPr>
          <w:rFonts w:cstheme="minorHAnsi"/>
          <w:sz w:val="20"/>
          <w:szCs w:val="20"/>
        </w:rPr>
        <w:t>glasvezelkabel</w:t>
      </w:r>
      <w:r w:rsidR="00064DF8" w:rsidRPr="00661782">
        <w:rPr>
          <w:rFonts w:cstheme="minorHAnsi"/>
          <w:sz w:val="20"/>
          <w:szCs w:val="20"/>
        </w:rPr>
        <w:t>s</w:t>
      </w:r>
      <w:r w:rsidR="008F2520" w:rsidRPr="00661782">
        <w:rPr>
          <w:rFonts w:cstheme="minorHAnsi"/>
          <w:sz w:val="20"/>
          <w:szCs w:val="20"/>
        </w:rPr>
        <w:t xml:space="preserve"> </w:t>
      </w:r>
      <w:r w:rsidR="00151C1E" w:rsidRPr="00661782">
        <w:rPr>
          <w:rFonts w:cstheme="minorHAnsi"/>
          <w:sz w:val="20"/>
          <w:szCs w:val="20"/>
        </w:rPr>
        <w:t xml:space="preserve">en </w:t>
      </w:r>
      <w:r w:rsidR="008F2520" w:rsidRPr="00661782">
        <w:rPr>
          <w:rFonts w:cstheme="minorHAnsi"/>
          <w:sz w:val="20"/>
          <w:szCs w:val="20"/>
        </w:rPr>
        <w:t>Energie</w:t>
      </w:r>
      <w:r w:rsidR="008F2520" w:rsidRPr="004966D2">
        <w:rPr>
          <w:rFonts w:cstheme="minorHAnsi"/>
          <w:sz w:val="20"/>
          <w:szCs w:val="20"/>
        </w:rPr>
        <w:t xml:space="preserve">- en </w:t>
      </w:r>
      <w:r w:rsidR="00151C1E" w:rsidRPr="004966D2">
        <w:rPr>
          <w:rFonts w:cstheme="minorHAnsi"/>
          <w:sz w:val="20"/>
          <w:szCs w:val="20"/>
        </w:rPr>
        <w:t xml:space="preserve">SectieKast </w:t>
      </w:r>
      <w:r w:rsidR="00DE1804">
        <w:rPr>
          <w:rFonts w:cstheme="minorHAnsi"/>
          <w:sz w:val="20"/>
          <w:szCs w:val="20"/>
        </w:rPr>
        <w:t xml:space="preserve">en </w:t>
      </w:r>
      <w:r w:rsidR="00936FA7" w:rsidRPr="004966D2">
        <w:rPr>
          <w:rFonts w:cstheme="minorHAnsi"/>
          <w:sz w:val="20"/>
          <w:szCs w:val="20"/>
        </w:rPr>
        <w:t>schades, inclusief de levering van alle benodigde materialen</w:t>
      </w:r>
      <w:r w:rsidR="008D2550" w:rsidRPr="004966D2">
        <w:rPr>
          <w:rFonts w:cstheme="minorHAnsi"/>
          <w:sz w:val="20"/>
          <w:szCs w:val="20"/>
        </w:rPr>
        <w:t>.</w:t>
      </w:r>
    </w:p>
    <w:p w14:paraId="7B98F19B" w14:textId="25FC6EEB" w:rsidR="00F66C80" w:rsidRPr="00D954E4" w:rsidRDefault="00374F60" w:rsidP="00F66C80">
      <w:pPr>
        <w:pStyle w:val="Lijstalinea"/>
        <w:numPr>
          <w:ilvl w:val="0"/>
          <w:numId w:val="6"/>
        </w:numPr>
        <w:rPr>
          <w:rFonts w:cstheme="minorHAnsi"/>
          <w:sz w:val="20"/>
          <w:szCs w:val="20"/>
        </w:rPr>
      </w:pPr>
      <w:r w:rsidRPr="004966D2">
        <w:rPr>
          <w:rFonts w:cstheme="minorHAnsi"/>
          <w:sz w:val="20"/>
          <w:szCs w:val="20"/>
        </w:rPr>
        <w:t xml:space="preserve">Het verrichten van </w:t>
      </w:r>
      <w:r w:rsidRPr="00D954E4">
        <w:rPr>
          <w:rFonts w:cstheme="minorHAnsi"/>
          <w:sz w:val="20"/>
          <w:szCs w:val="20"/>
        </w:rPr>
        <w:t xml:space="preserve">preventief </w:t>
      </w:r>
      <w:r w:rsidR="005212E8" w:rsidRPr="00D954E4">
        <w:rPr>
          <w:rFonts w:cstheme="minorHAnsi"/>
          <w:sz w:val="20"/>
          <w:szCs w:val="20"/>
        </w:rPr>
        <w:t xml:space="preserve">en correctief </w:t>
      </w:r>
      <w:r w:rsidRPr="00D954E4">
        <w:rPr>
          <w:rFonts w:cstheme="minorHAnsi"/>
          <w:sz w:val="20"/>
          <w:szCs w:val="20"/>
        </w:rPr>
        <w:t xml:space="preserve">onderhoud aan </w:t>
      </w:r>
      <w:r w:rsidR="00DC5D4F" w:rsidRPr="00D954E4">
        <w:rPr>
          <w:rFonts w:cstheme="minorHAnsi"/>
          <w:sz w:val="20"/>
          <w:szCs w:val="20"/>
        </w:rPr>
        <w:t xml:space="preserve">het </w:t>
      </w:r>
      <w:r w:rsidR="008F2520" w:rsidRPr="00D954E4">
        <w:rPr>
          <w:rFonts w:cstheme="minorHAnsi"/>
          <w:sz w:val="20"/>
          <w:szCs w:val="20"/>
        </w:rPr>
        <w:t>Energie-, glasvezelkabel</w:t>
      </w:r>
      <w:r w:rsidR="00337480" w:rsidRPr="00D954E4">
        <w:rPr>
          <w:rFonts w:cstheme="minorHAnsi"/>
          <w:sz w:val="20"/>
          <w:szCs w:val="20"/>
        </w:rPr>
        <w:t>netwerk en E</w:t>
      </w:r>
      <w:r w:rsidR="008F2520" w:rsidRPr="00D954E4">
        <w:rPr>
          <w:rFonts w:cstheme="minorHAnsi"/>
          <w:sz w:val="20"/>
          <w:szCs w:val="20"/>
        </w:rPr>
        <w:t>nergie- en SectieKast</w:t>
      </w:r>
      <w:r w:rsidR="00337480" w:rsidRPr="00D954E4">
        <w:rPr>
          <w:rFonts w:cstheme="minorHAnsi"/>
          <w:sz w:val="20"/>
          <w:szCs w:val="20"/>
        </w:rPr>
        <w:t>en</w:t>
      </w:r>
      <w:r w:rsidR="00236A6E" w:rsidRPr="00D954E4">
        <w:rPr>
          <w:rFonts w:cstheme="minorHAnsi"/>
          <w:sz w:val="20"/>
          <w:szCs w:val="20"/>
        </w:rPr>
        <w:t xml:space="preserve"> zoals benoemd in </w:t>
      </w:r>
      <w:r w:rsidR="00D52BA3" w:rsidRPr="00D954E4">
        <w:rPr>
          <w:rFonts w:cstheme="minorHAnsi"/>
          <w:sz w:val="20"/>
          <w:szCs w:val="20"/>
        </w:rPr>
        <w:t>b</w:t>
      </w:r>
      <w:r w:rsidR="00236A6E" w:rsidRPr="00D954E4">
        <w:rPr>
          <w:rFonts w:cstheme="minorHAnsi"/>
          <w:sz w:val="20"/>
          <w:szCs w:val="20"/>
        </w:rPr>
        <w:t>ijlage</w:t>
      </w:r>
      <w:r w:rsidR="00942E8F" w:rsidRPr="00D954E4">
        <w:rPr>
          <w:rFonts w:cstheme="minorHAnsi"/>
          <w:sz w:val="20"/>
          <w:szCs w:val="20"/>
        </w:rPr>
        <w:t xml:space="preserve"> </w:t>
      </w:r>
      <w:r w:rsidR="00D52BA3" w:rsidRPr="00D954E4">
        <w:rPr>
          <w:rFonts w:cstheme="minorHAnsi"/>
          <w:sz w:val="20"/>
          <w:szCs w:val="20"/>
        </w:rPr>
        <w:t>04</w:t>
      </w:r>
      <w:r w:rsidR="005773C3" w:rsidRPr="00D954E4">
        <w:rPr>
          <w:rFonts w:cstheme="minorHAnsi"/>
          <w:sz w:val="20"/>
          <w:szCs w:val="20"/>
        </w:rPr>
        <w:t>.</w:t>
      </w:r>
    </w:p>
    <w:p w14:paraId="73711CB0" w14:textId="4931A431" w:rsidR="005773C3" w:rsidRPr="00D954E4" w:rsidRDefault="005773C3" w:rsidP="005773C3">
      <w:pPr>
        <w:pStyle w:val="Lijstalinea"/>
        <w:numPr>
          <w:ilvl w:val="0"/>
          <w:numId w:val="6"/>
        </w:numPr>
        <w:rPr>
          <w:rFonts w:cstheme="minorHAnsi"/>
          <w:sz w:val="20"/>
          <w:szCs w:val="20"/>
        </w:rPr>
      </w:pPr>
      <w:r w:rsidRPr="00D954E4">
        <w:rPr>
          <w:rFonts w:cstheme="minorHAnsi"/>
          <w:sz w:val="20"/>
          <w:szCs w:val="20"/>
        </w:rPr>
        <w:t xml:space="preserve">Het </w:t>
      </w:r>
      <w:r w:rsidR="000814AC" w:rsidRPr="00D954E4">
        <w:rPr>
          <w:rFonts w:cstheme="minorHAnsi"/>
          <w:sz w:val="20"/>
          <w:szCs w:val="20"/>
        </w:rPr>
        <w:t>ver</w:t>
      </w:r>
      <w:r w:rsidR="000814AC">
        <w:rPr>
          <w:rFonts w:cstheme="minorHAnsi"/>
          <w:sz w:val="20"/>
          <w:szCs w:val="20"/>
        </w:rPr>
        <w:t xml:space="preserve">vangen </w:t>
      </w:r>
      <w:r w:rsidR="000814AC" w:rsidRPr="00D954E4">
        <w:rPr>
          <w:rFonts w:cstheme="minorHAnsi"/>
          <w:sz w:val="20"/>
          <w:szCs w:val="20"/>
        </w:rPr>
        <w:t>van</w:t>
      </w:r>
      <w:r w:rsidRPr="00D954E4">
        <w:rPr>
          <w:rFonts w:cstheme="minorHAnsi"/>
          <w:sz w:val="20"/>
          <w:szCs w:val="20"/>
        </w:rPr>
        <w:t xml:space="preserve"> </w:t>
      </w:r>
      <w:r w:rsidR="00B5223C">
        <w:rPr>
          <w:rFonts w:cstheme="minorHAnsi"/>
          <w:sz w:val="20"/>
          <w:szCs w:val="20"/>
        </w:rPr>
        <w:t xml:space="preserve">defecte </w:t>
      </w:r>
      <w:r w:rsidR="00B6105E">
        <w:rPr>
          <w:rFonts w:cstheme="minorHAnsi"/>
          <w:sz w:val="20"/>
          <w:szCs w:val="20"/>
        </w:rPr>
        <w:t xml:space="preserve">onderdelen van </w:t>
      </w:r>
      <w:r w:rsidRPr="00D954E4">
        <w:rPr>
          <w:rFonts w:cstheme="minorHAnsi"/>
          <w:sz w:val="20"/>
          <w:szCs w:val="20"/>
        </w:rPr>
        <w:t xml:space="preserve">het </w:t>
      </w:r>
      <w:r w:rsidR="00957C44" w:rsidRPr="00D954E4">
        <w:rPr>
          <w:rFonts w:cstheme="minorHAnsi"/>
          <w:sz w:val="20"/>
          <w:szCs w:val="20"/>
        </w:rPr>
        <w:t>monitoringssysteem SYS-XN</w:t>
      </w:r>
      <w:r w:rsidR="00870EE6">
        <w:rPr>
          <w:rFonts w:cstheme="minorHAnsi"/>
          <w:sz w:val="20"/>
          <w:szCs w:val="20"/>
        </w:rPr>
        <w:t xml:space="preserve">, </w:t>
      </w:r>
      <w:r w:rsidRPr="00D954E4">
        <w:rPr>
          <w:rFonts w:cstheme="minorHAnsi"/>
          <w:sz w:val="20"/>
          <w:szCs w:val="20"/>
        </w:rPr>
        <w:t>zoals benoemd in</w:t>
      </w:r>
      <w:r w:rsidR="00D954E4" w:rsidRPr="00D954E4">
        <w:rPr>
          <w:rFonts w:cstheme="minorHAnsi"/>
          <w:sz w:val="20"/>
          <w:szCs w:val="20"/>
        </w:rPr>
        <w:t xml:space="preserve"> </w:t>
      </w:r>
      <w:r w:rsidRPr="00D954E4">
        <w:rPr>
          <w:rFonts w:cstheme="minorHAnsi"/>
          <w:sz w:val="20"/>
          <w:szCs w:val="20"/>
        </w:rPr>
        <w:t>bijlage 04.</w:t>
      </w:r>
      <w:r w:rsidR="00870EE6">
        <w:rPr>
          <w:rFonts w:cstheme="minorHAnsi"/>
          <w:sz w:val="20"/>
          <w:szCs w:val="20"/>
        </w:rPr>
        <w:t xml:space="preserve"> Na vervanging van de SYS-XN het </w:t>
      </w:r>
      <w:r w:rsidR="0042695F">
        <w:rPr>
          <w:rFonts w:cstheme="minorHAnsi"/>
          <w:sz w:val="20"/>
          <w:szCs w:val="20"/>
        </w:rPr>
        <w:t xml:space="preserve">preventief en </w:t>
      </w:r>
      <w:r w:rsidR="00074037">
        <w:rPr>
          <w:rFonts w:cstheme="minorHAnsi"/>
          <w:sz w:val="20"/>
          <w:szCs w:val="20"/>
        </w:rPr>
        <w:t>correctief</w:t>
      </w:r>
      <w:r w:rsidR="0042695F">
        <w:rPr>
          <w:rFonts w:cstheme="minorHAnsi"/>
          <w:sz w:val="20"/>
          <w:szCs w:val="20"/>
        </w:rPr>
        <w:t xml:space="preserve"> onderhoud van het “nieuwe” monitoringssysteem (Moxa of Rittal).</w:t>
      </w:r>
    </w:p>
    <w:p w14:paraId="7B68C63A" w14:textId="3AA5C312" w:rsidR="004C7A57" w:rsidRPr="004966D2" w:rsidRDefault="004C7A57" w:rsidP="00F66C80">
      <w:pPr>
        <w:pStyle w:val="Lijstalinea"/>
        <w:numPr>
          <w:ilvl w:val="0"/>
          <w:numId w:val="6"/>
        </w:numPr>
        <w:rPr>
          <w:rFonts w:cstheme="minorHAnsi"/>
          <w:sz w:val="20"/>
          <w:szCs w:val="20"/>
        </w:rPr>
      </w:pPr>
      <w:r w:rsidRPr="004966D2">
        <w:rPr>
          <w:rFonts w:cstheme="minorHAnsi"/>
          <w:sz w:val="20"/>
          <w:szCs w:val="20"/>
        </w:rPr>
        <w:t>Het verrichten van kast keuring</w:t>
      </w:r>
      <w:r w:rsidR="00334511">
        <w:rPr>
          <w:rFonts w:cstheme="minorHAnsi"/>
          <w:sz w:val="20"/>
          <w:szCs w:val="20"/>
        </w:rPr>
        <w:t>(en)</w:t>
      </w:r>
      <w:r w:rsidRPr="004966D2">
        <w:rPr>
          <w:rFonts w:cstheme="minorHAnsi"/>
          <w:sz w:val="20"/>
          <w:szCs w:val="20"/>
        </w:rPr>
        <w:t xml:space="preserve"> en </w:t>
      </w:r>
      <w:r w:rsidR="00D34AE4" w:rsidRPr="004966D2">
        <w:rPr>
          <w:rFonts w:cstheme="minorHAnsi"/>
          <w:sz w:val="20"/>
          <w:szCs w:val="20"/>
        </w:rPr>
        <w:t>leveren van rapportages.</w:t>
      </w:r>
    </w:p>
    <w:p w14:paraId="248145E4" w14:textId="60E13822" w:rsidR="00076B53" w:rsidRPr="004966D2" w:rsidRDefault="00076B53" w:rsidP="00F66C80">
      <w:pPr>
        <w:pStyle w:val="Lijstalinea"/>
        <w:numPr>
          <w:ilvl w:val="0"/>
          <w:numId w:val="6"/>
        </w:numPr>
        <w:rPr>
          <w:rFonts w:cstheme="minorHAnsi"/>
          <w:sz w:val="20"/>
          <w:szCs w:val="20"/>
        </w:rPr>
      </w:pPr>
      <w:r w:rsidRPr="004966D2">
        <w:rPr>
          <w:rFonts w:cstheme="minorHAnsi"/>
          <w:sz w:val="20"/>
          <w:szCs w:val="20"/>
        </w:rPr>
        <w:t xml:space="preserve">Het verrichten van </w:t>
      </w:r>
      <w:r w:rsidR="00BF7DE8">
        <w:rPr>
          <w:rFonts w:cstheme="minorHAnsi"/>
          <w:sz w:val="20"/>
          <w:szCs w:val="20"/>
        </w:rPr>
        <w:t xml:space="preserve">kabel (glas en koper) </w:t>
      </w:r>
      <w:r w:rsidR="0029617A" w:rsidRPr="004966D2">
        <w:rPr>
          <w:rFonts w:cstheme="minorHAnsi"/>
          <w:sz w:val="20"/>
          <w:szCs w:val="20"/>
        </w:rPr>
        <w:t>metingen</w:t>
      </w:r>
      <w:r w:rsidRPr="004966D2">
        <w:rPr>
          <w:rFonts w:cstheme="minorHAnsi"/>
          <w:sz w:val="20"/>
          <w:szCs w:val="20"/>
        </w:rPr>
        <w:t xml:space="preserve"> en leveren van meetrapportages</w:t>
      </w:r>
      <w:r w:rsidR="00D34AE4" w:rsidRPr="004966D2">
        <w:rPr>
          <w:rFonts w:cstheme="minorHAnsi"/>
          <w:sz w:val="20"/>
          <w:szCs w:val="20"/>
        </w:rPr>
        <w:t>.</w:t>
      </w:r>
    </w:p>
    <w:p w14:paraId="7DD52FF6" w14:textId="2560C733" w:rsidR="00F5090A" w:rsidRPr="004966D2" w:rsidRDefault="00F5090A" w:rsidP="00F66C80">
      <w:pPr>
        <w:pStyle w:val="Lijstalinea"/>
        <w:numPr>
          <w:ilvl w:val="0"/>
          <w:numId w:val="6"/>
        </w:numPr>
        <w:rPr>
          <w:rFonts w:cstheme="minorHAnsi"/>
          <w:sz w:val="20"/>
          <w:szCs w:val="20"/>
        </w:rPr>
      </w:pPr>
      <w:r w:rsidRPr="004966D2">
        <w:rPr>
          <w:rFonts w:cstheme="minorHAnsi"/>
          <w:sz w:val="20"/>
          <w:szCs w:val="20"/>
        </w:rPr>
        <w:t xml:space="preserve">Het verwerken van aanpassingen </w:t>
      </w:r>
      <w:r w:rsidR="005E7B7F" w:rsidRPr="004966D2">
        <w:rPr>
          <w:rFonts w:cstheme="minorHAnsi"/>
          <w:sz w:val="20"/>
          <w:szCs w:val="20"/>
        </w:rPr>
        <w:t>op tekening.</w:t>
      </w:r>
    </w:p>
    <w:p w14:paraId="58987B47" w14:textId="60F01C9D" w:rsidR="003C3D69" w:rsidRPr="004966D2" w:rsidRDefault="003C3D69">
      <w:pPr>
        <w:rPr>
          <w:rFonts w:cstheme="minorHAnsi"/>
          <w:b/>
          <w:bCs/>
          <w:sz w:val="20"/>
          <w:szCs w:val="20"/>
        </w:rPr>
      </w:pPr>
    </w:p>
    <w:p w14:paraId="749F0F40" w14:textId="77777777" w:rsidR="001638E1" w:rsidRDefault="001638E1">
      <w:pPr>
        <w:rPr>
          <w:rStyle w:val="fontstyle01"/>
          <w:rFonts w:asciiTheme="minorHAnsi" w:hAnsiTheme="minorHAnsi" w:cstheme="minorHAnsi"/>
          <w:i w:val="0"/>
          <w:iCs w:val="0"/>
          <w:color w:val="auto"/>
          <w:sz w:val="20"/>
          <w:szCs w:val="20"/>
        </w:rPr>
      </w:pPr>
    </w:p>
    <w:p w14:paraId="43409C54" w14:textId="77777777" w:rsidR="002638E8" w:rsidRPr="004966D2" w:rsidRDefault="002638E8">
      <w:pPr>
        <w:rPr>
          <w:rStyle w:val="fontstyle01"/>
          <w:rFonts w:asciiTheme="minorHAnsi" w:hAnsiTheme="minorHAnsi" w:cstheme="minorHAnsi"/>
          <w:i w:val="0"/>
          <w:iCs w:val="0"/>
          <w:color w:val="auto"/>
          <w:sz w:val="20"/>
          <w:szCs w:val="20"/>
        </w:rPr>
      </w:pPr>
    </w:p>
    <w:p w14:paraId="43CDB2FC" w14:textId="67024242" w:rsidR="000F50BD" w:rsidRPr="000F50BD" w:rsidRDefault="000A5298" w:rsidP="000F50BD">
      <w:pPr>
        <w:rPr>
          <w:rStyle w:val="fontstyle01"/>
          <w:rFonts w:asciiTheme="minorHAnsi" w:hAnsiTheme="minorHAnsi" w:cstheme="minorHAnsi"/>
          <w:i w:val="0"/>
          <w:iCs w:val="0"/>
          <w:color w:val="auto"/>
          <w:sz w:val="20"/>
          <w:szCs w:val="20"/>
        </w:rPr>
      </w:pPr>
      <w:r>
        <w:rPr>
          <w:rStyle w:val="fontstyle01"/>
          <w:rFonts w:asciiTheme="minorHAnsi" w:hAnsiTheme="minorHAnsi" w:cstheme="minorHAnsi"/>
          <w:i w:val="0"/>
          <w:iCs w:val="0"/>
          <w:color w:val="auto"/>
          <w:sz w:val="20"/>
          <w:szCs w:val="20"/>
        </w:rPr>
        <w:br w:type="page"/>
      </w:r>
    </w:p>
    <w:p w14:paraId="37E3DF33" w14:textId="77777777" w:rsidR="005A5E73" w:rsidRPr="004966D2" w:rsidRDefault="005A5E73" w:rsidP="005A5E73">
      <w:pPr>
        <w:pStyle w:val="Kop1"/>
        <w:rPr>
          <w:rFonts w:asciiTheme="minorHAnsi" w:hAnsiTheme="minorHAnsi" w:cstheme="minorHAnsi"/>
          <w:color w:val="auto"/>
        </w:rPr>
      </w:pPr>
      <w:bookmarkStart w:id="5" w:name="_Toc89097062"/>
      <w:bookmarkStart w:id="6" w:name="_Toc142386327"/>
      <w:r w:rsidRPr="004966D2">
        <w:rPr>
          <w:rFonts w:asciiTheme="minorHAnsi" w:hAnsiTheme="minorHAnsi" w:cstheme="minorHAnsi"/>
          <w:color w:val="auto"/>
        </w:rPr>
        <w:lastRenderedPageBreak/>
        <w:t>Business doelen</w:t>
      </w:r>
      <w:bookmarkEnd w:id="5"/>
      <w:bookmarkEnd w:id="6"/>
    </w:p>
    <w:p w14:paraId="3BF67275" w14:textId="77777777" w:rsidR="005A5E73" w:rsidRPr="00862BFF" w:rsidRDefault="005A5E73" w:rsidP="005A5E73">
      <w:pPr>
        <w:rPr>
          <w:rFonts w:cstheme="minorHAnsi"/>
          <w:sz w:val="20"/>
          <w:szCs w:val="20"/>
        </w:rPr>
      </w:pPr>
    </w:p>
    <w:p w14:paraId="7891BE8E" w14:textId="77777777" w:rsidR="005A5E73" w:rsidRPr="00862BFF" w:rsidRDefault="005A5E73" w:rsidP="005A5E73">
      <w:pPr>
        <w:rPr>
          <w:rFonts w:cstheme="minorHAnsi"/>
          <w:sz w:val="20"/>
          <w:szCs w:val="20"/>
        </w:rPr>
      </w:pPr>
      <w:r w:rsidRPr="00862BFF">
        <w:rPr>
          <w:rFonts w:cstheme="minorHAnsi"/>
          <w:sz w:val="20"/>
          <w:szCs w:val="20"/>
        </w:rPr>
        <w:t>De overeenkomst is gericht op het behalen van de volgende business doelstellingen.</w:t>
      </w:r>
    </w:p>
    <w:p w14:paraId="7717A6D1" w14:textId="77777777" w:rsidR="000E698B" w:rsidRPr="004966D2" w:rsidRDefault="000E698B" w:rsidP="005A5E73">
      <w:pPr>
        <w:rPr>
          <w:rFonts w:cstheme="minorHAnsi"/>
        </w:rPr>
      </w:pPr>
    </w:p>
    <w:p w14:paraId="0A483571" w14:textId="0A6AFEE1" w:rsidR="005A5E73" w:rsidRPr="00E6616F" w:rsidRDefault="005A5E73" w:rsidP="005A5E73">
      <w:pPr>
        <w:pStyle w:val="Kop2"/>
        <w:rPr>
          <w:rFonts w:asciiTheme="minorHAnsi" w:hAnsiTheme="minorHAnsi" w:cstheme="minorHAnsi"/>
          <w:b/>
          <w:bCs/>
          <w:color w:val="auto"/>
          <w:sz w:val="28"/>
          <w:szCs w:val="28"/>
        </w:rPr>
      </w:pPr>
      <w:bookmarkStart w:id="7" w:name="_Toc89097063"/>
      <w:bookmarkStart w:id="8" w:name="_Toc142386328"/>
      <w:r w:rsidRPr="00E6616F">
        <w:rPr>
          <w:rFonts w:asciiTheme="minorHAnsi" w:hAnsiTheme="minorHAnsi" w:cstheme="minorHAnsi"/>
          <w:b/>
          <w:bCs/>
          <w:color w:val="auto"/>
          <w:sz w:val="28"/>
          <w:szCs w:val="28"/>
        </w:rPr>
        <w:t xml:space="preserve">Het </w:t>
      </w:r>
      <w:r w:rsidR="00F72E03">
        <w:rPr>
          <w:rFonts w:asciiTheme="minorHAnsi" w:hAnsiTheme="minorHAnsi" w:cstheme="minorHAnsi"/>
          <w:b/>
          <w:bCs/>
          <w:color w:val="auto"/>
          <w:sz w:val="28"/>
          <w:szCs w:val="28"/>
        </w:rPr>
        <w:t>ondersteunen van de exploitatie</w:t>
      </w:r>
      <w:bookmarkEnd w:id="7"/>
      <w:bookmarkEnd w:id="8"/>
      <w:r w:rsidRPr="00E6616F">
        <w:rPr>
          <w:rFonts w:asciiTheme="minorHAnsi" w:hAnsiTheme="minorHAnsi" w:cstheme="minorHAnsi"/>
          <w:b/>
          <w:bCs/>
          <w:color w:val="auto"/>
          <w:sz w:val="28"/>
          <w:szCs w:val="28"/>
        </w:rPr>
        <w:t xml:space="preserve"> </w:t>
      </w:r>
    </w:p>
    <w:p w14:paraId="09F753FD" w14:textId="77777777" w:rsidR="00A57BB5" w:rsidRPr="004966D2" w:rsidRDefault="00A57BB5" w:rsidP="005A5E73">
      <w:pPr>
        <w:rPr>
          <w:rFonts w:cstheme="minorHAnsi"/>
          <w:sz w:val="20"/>
          <w:szCs w:val="20"/>
        </w:rPr>
      </w:pPr>
    </w:p>
    <w:p w14:paraId="2542AB14" w14:textId="70A57097" w:rsidR="00F72E03" w:rsidRPr="00862BFF" w:rsidRDefault="005A5E73" w:rsidP="005A5E73">
      <w:pPr>
        <w:rPr>
          <w:rFonts w:cstheme="minorHAnsi"/>
          <w:sz w:val="20"/>
          <w:szCs w:val="20"/>
        </w:rPr>
      </w:pPr>
      <w:r w:rsidRPr="00862BFF">
        <w:rPr>
          <w:rFonts w:cstheme="minorHAnsi"/>
          <w:sz w:val="20"/>
          <w:szCs w:val="20"/>
        </w:rPr>
        <w:t xml:space="preserve">De </w:t>
      </w:r>
      <w:r w:rsidR="00755232" w:rsidRPr="00862BFF">
        <w:rPr>
          <w:rFonts w:cstheme="minorHAnsi"/>
          <w:sz w:val="20"/>
          <w:szCs w:val="20"/>
        </w:rPr>
        <w:t xml:space="preserve">Sectie- en </w:t>
      </w:r>
      <w:r w:rsidR="00FC5C01" w:rsidRPr="00862BFF">
        <w:rPr>
          <w:rFonts w:cstheme="minorHAnsi"/>
          <w:sz w:val="20"/>
          <w:szCs w:val="20"/>
        </w:rPr>
        <w:t>EnergieKasten</w:t>
      </w:r>
      <w:r w:rsidR="00755232" w:rsidRPr="00862BFF">
        <w:rPr>
          <w:rFonts w:cstheme="minorHAnsi"/>
          <w:sz w:val="20"/>
          <w:szCs w:val="20"/>
        </w:rPr>
        <w:t xml:space="preserve"> </w:t>
      </w:r>
      <w:r w:rsidR="0005118C" w:rsidRPr="00862BFF">
        <w:rPr>
          <w:rFonts w:cstheme="minorHAnsi"/>
          <w:sz w:val="20"/>
          <w:szCs w:val="20"/>
        </w:rPr>
        <w:t>(in</w:t>
      </w:r>
      <w:r w:rsidR="004350BB" w:rsidRPr="00862BFF">
        <w:rPr>
          <w:rFonts w:cstheme="minorHAnsi"/>
          <w:sz w:val="20"/>
          <w:szCs w:val="20"/>
        </w:rPr>
        <w:t xml:space="preserve">cl. bijbehorende bekabeling) </w:t>
      </w:r>
      <w:r w:rsidR="00C84C10" w:rsidRPr="00862BFF">
        <w:rPr>
          <w:rFonts w:cstheme="minorHAnsi"/>
          <w:sz w:val="20"/>
          <w:szCs w:val="20"/>
        </w:rPr>
        <w:t xml:space="preserve">staan op de haltes </w:t>
      </w:r>
      <w:r w:rsidR="00310FA6">
        <w:rPr>
          <w:rFonts w:cstheme="minorHAnsi"/>
          <w:sz w:val="20"/>
          <w:szCs w:val="20"/>
        </w:rPr>
        <w:t xml:space="preserve">en </w:t>
      </w:r>
      <w:r w:rsidRPr="00862BFF">
        <w:rPr>
          <w:rFonts w:cstheme="minorHAnsi"/>
          <w:sz w:val="20"/>
          <w:szCs w:val="20"/>
        </w:rPr>
        <w:t xml:space="preserve">worden ingezet ter ondersteuning </w:t>
      </w:r>
      <w:r w:rsidR="004D17EB" w:rsidRPr="00862BFF">
        <w:rPr>
          <w:rFonts w:cstheme="minorHAnsi"/>
          <w:sz w:val="20"/>
          <w:szCs w:val="20"/>
        </w:rPr>
        <w:t>van de</w:t>
      </w:r>
      <w:r w:rsidR="00385EB9" w:rsidRPr="00862BFF">
        <w:rPr>
          <w:rFonts w:cstheme="minorHAnsi"/>
          <w:sz w:val="20"/>
          <w:szCs w:val="20"/>
        </w:rPr>
        <w:t xml:space="preserve"> exploitatie.</w:t>
      </w:r>
      <w:r w:rsidR="00C84C10" w:rsidRPr="00862BFF">
        <w:rPr>
          <w:rFonts w:cstheme="minorHAnsi"/>
          <w:sz w:val="20"/>
          <w:szCs w:val="20"/>
        </w:rPr>
        <w:t xml:space="preserve"> </w:t>
      </w:r>
      <w:r w:rsidR="00461CFD" w:rsidRPr="00862BFF">
        <w:rPr>
          <w:rFonts w:cstheme="minorHAnsi"/>
          <w:sz w:val="20"/>
          <w:szCs w:val="20"/>
        </w:rPr>
        <w:br/>
      </w:r>
      <w:r w:rsidR="00A21E0E" w:rsidRPr="00862BFF">
        <w:rPr>
          <w:rFonts w:cstheme="minorHAnsi"/>
          <w:sz w:val="20"/>
          <w:szCs w:val="20"/>
        </w:rPr>
        <w:t>Een (tram)halte is de locatie waar de reiziger in- of uit het openbaar vervoer kan stappen. Tevens is</w:t>
      </w:r>
      <w:r w:rsidR="00A21E0E">
        <w:rPr>
          <w:rFonts w:cstheme="minorHAnsi"/>
        </w:rPr>
        <w:t xml:space="preserve"> een halte </w:t>
      </w:r>
      <w:r w:rsidR="00A21E0E" w:rsidRPr="00862BFF">
        <w:rPr>
          <w:rFonts w:cstheme="minorHAnsi"/>
          <w:sz w:val="20"/>
          <w:szCs w:val="20"/>
        </w:rPr>
        <w:t xml:space="preserve">het </w:t>
      </w:r>
      <w:r w:rsidR="004D17EB" w:rsidRPr="00862BFF">
        <w:rPr>
          <w:rFonts w:cstheme="minorHAnsi"/>
          <w:sz w:val="20"/>
          <w:szCs w:val="20"/>
        </w:rPr>
        <w:t>decentrale knooppunt</w:t>
      </w:r>
      <w:r w:rsidR="00A21E0E" w:rsidRPr="00862BFF">
        <w:rPr>
          <w:rFonts w:cstheme="minorHAnsi"/>
          <w:sz w:val="20"/>
          <w:szCs w:val="20"/>
        </w:rPr>
        <w:t xml:space="preserve"> van het Datanetwerk waar een SectieKast en E</w:t>
      </w:r>
      <w:r w:rsidR="00AD26E1">
        <w:rPr>
          <w:rFonts w:cstheme="minorHAnsi"/>
          <w:sz w:val="20"/>
          <w:szCs w:val="20"/>
        </w:rPr>
        <w:t>nergie</w:t>
      </w:r>
      <w:r w:rsidR="00A21E0E" w:rsidRPr="00862BFF">
        <w:rPr>
          <w:rFonts w:cstheme="minorHAnsi"/>
          <w:sz w:val="20"/>
          <w:szCs w:val="20"/>
        </w:rPr>
        <w:t>kast staa</w:t>
      </w:r>
      <w:r w:rsidR="00AD26E1">
        <w:rPr>
          <w:rFonts w:cstheme="minorHAnsi"/>
          <w:sz w:val="20"/>
          <w:szCs w:val="20"/>
        </w:rPr>
        <w:t>t</w:t>
      </w:r>
      <w:r w:rsidR="00A21E0E" w:rsidRPr="00862BFF">
        <w:rPr>
          <w:rFonts w:cstheme="minorHAnsi"/>
          <w:sz w:val="20"/>
          <w:szCs w:val="20"/>
        </w:rPr>
        <w:t>.</w:t>
      </w:r>
      <w:r w:rsidR="00A21E0E" w:rsidRPr="00862BFF">
        <w:rPr>
          <w:rFonts w:cstheme="minorHAnsi"/>
          <w:sz w:val="20"/>
          <w:szCs w:val="20"/>
        </w:rPr>
        <w:br/>
      </w:r>
      <w:r w:rsidR="00680E78" w:rsidRPr="00862BFF">
        <w:rPr>
          <w:rFonts w:cstheme="minorHAnsi"/>
          <w:sz w:val="20"/>
          <w:szCs w:val="20"/>
        </w:rPr>
        <w:t xml:space="preserve">Een </w:t>
      </w:r>
      <w:r w:rsidR="00C84C10" w:rsidRPr="00862BFF">
        <w:rPr>
          <w:rFonts w:cstheme="minorHAnsi"/>
          <w:sz w:val="20"/>
          <w:szCs w:val="20"/>
        </w:rPr>
        <w:t xml:space="preserve">SectieKast </w:t>
      </w:r>
      <w:r w:rsidR="00680E78" w:rsidRPr="00862BFF">
        <w:rPr>
          <w:rFonts w:cstheme="minorHAnsi"/>
          <w:sz w:val="20"/>
          <w:szCs w:val="20"/>
        </w:rPr>
        <w:t xml:space="preserve">is voorzien van één (of meerdere) switches </w:t>
      </w:r>
      <w:r w:rsidR="0021336B" w:rsidRPr="00862BFF">
        <w:rPr>
          <w:rFonts w:cstheme="minorHAnsi"/>
          <w:sz w:val="20"/>
          <w:szCs w:val="20"/>
        </w:rPr>
        <w:t xml:space="preserve">en </w:t>
      </w:r>
      <w:r w:rsidR="00C84C10" w:rsidRPr="00862BFF">
        <w:rPr>
          <w:rFonts w:cstheme="minorHAnsi"/>
          <w:sz w:val="20"/>
          <w:szCs w:val="20"/>
        </w:rPr>
        <w:t>glasvezel lades</w:t>
      </w:r>
      <w:r w:rsidR="00027C6C">
        <w:rPr>
          <w:rFonts w:cstheme="minorHAnsi"/>
          <w:sz w:val="20"/>
          <w:szCs w:val="20"/>
        </w:rPr>
        <w:t>.</w:t>
      </w:r>
      <w:r w:rsidR="00C84C10" w:rsidRPr="00862BFF">
        <w:rPr>
          <w:rFonts w:cstheme="minorHAnsi"/>
          <w:sz w:val="20"/>
          <w:szCs w:val="20"/>
        </w:rPr>
        <w:t xml:space="preserve"> </w:t>
      </w:r>
      <w:r w:rsidR="00027C6C">
        <w:rPr>
          <w:rFonts w:cstheme="minorHAnsi"/>
          <w:sz w:val="20"/>
          <w:szCs w:val="20"/>
        </w:rPr>
        <w:t>H</w:t>
      </w:r>
      <w:r w:rsidR="0021336B" w:rsidRPr="00862BFF">
        <w:rPr>
          <w:rFonts w:cstheme="minorHAnsi"/>
          <w:sz w:val="20"/>
          <w:szCs w:val="20"/>
        </w:rPr>
        <w:t xml:space="preserve">iermee </w:t>
      </w:r>
      <w:r w:rsidR="00406887" w:rsidRPr="00862BFF">
        <w:rPr>
          <w:rFonts w:cstheme="minorHAnsi"/>
          <w:sz w:val="20"/>
          <w:szCs w:val="20"/>
        </w:rPr>
        <w:t xml:space="preserve">wordt </w:t>
      </w:r>
      <w:r w:rsidR="00C84C10" w:rsidRPr="00862BFF">
        <w:rPr>
          <w:rFonts w:cstheme="minorHAnsi"/>
          <w:sz w:val="20"/>
          <w:szCs w:val="20"/>
        </w:rPr>
        <w:t xml:space="preserve">een verbinding </w:t>
      </w:r>
      <w:r w:rsidR="00406887" w:rsidRPr="00862BFF">
        <w:rPr>
          <w:rFonts w:cstheme="minorHAnsi"/>
          <w:sz w:val="20"/>
          <w:szCs w:val="20"/>
        </w:rPr>
        <w:t>ge</w:t>
      </w:r>
      <w:r w:rsidR="00C84C10" w:rsidRPr="00862BFF">
        <w:rPr>
          <w:rFonts w:cstheme="minorHAnsi"/>
          <w:sz w:val="20"/>
          <w:szCs w:val="20"/>
        </w:rPr>
        <w:t xml:space="preserve">maakt tussen het netwerk op de halte en de backbone. </w:t>
      </w:r>
      <w:r w:rsidR="00385EB9" w:rsidRPr="00862BFF">
        <w:rPr>
          <w:rFonts w:cstheme="minorHAnsi"/>
          <w:sz w:val="20"/>
          <w:szCs w:val="20"/>
        </w:rPr>
        <w:t>D</w:t>
      </w:r>
      <w:r w:rsidR="00F72E03" w:rsidRPr="00862BFF">
        <w:rPr>
          <w:rFonts w:cstheme="minorHAnsi"/>
          <w:sz w:val="20"/>
          <w:szCs w:val="20"/>
        </w:rPr>
        <w:t>e</w:t>
      </w:r>
      <w:r w:rsidR="00385EB9" w:rsidRPr="00862BFF">
        <w:rPr>
          <w:rFonts w:cstheme="minorHAnsi"/>
          <w:sz w:val="20"/>
          <w:szCs w:val="20"/>
        </w:rPr>
        <w:t xml:space="preserve"> </w:t>
      </w:r>
      <w:r w:rsidR="00F72E03" w:rsidRPr="00862BFF">
        <w:rPr>
          <w:rFonts w:cstheme="minorHAnsi"/>
          <w:sz w:val="20"/>
          <w:szCs w:val="20"/>
        </w:rPr>
        <w:t>SectieKasten</w:t>
      </w:r>
      <w:r w:rsidR="00385EB9" w:rsidRPr="00862BFF">
        <w:rPr>
          <w:rFonts w:cstheme="minorHAnsi"/>
          <w:sz w:val="20"/>
          <w:szCs w:val="20"/>
        </w:rPr>
        <w:t xml:space="preserve"> </w:t>
      </w:r>
      <w:r w:rsidR="00AB6DBF" w:rsidRPr="00862BFF">
        <w:rPr>
          <w:rFonts w:cstheme="minorHAnsi"/>
          <w:sz w:val="20"/>
          <w:szCs w:val="20"/>
        </w:rPr>
        <w:t xml:space="preserve">faciliteren </w:t>
      </w:r>
      <w:r w:rsidR="00385EB9" w:rsidRPr="00862BFF">
        <w:rPr>
          <w:rFonts w:cstheme="minorHAnsi"/>
          <w:sz w:val="20"/>
          <w:szCs w:val="20"/>
        </w:rPr>
        <w:t xml:space="preserve">de (data) communicatie tussen de diverse Assets op de halte, voor de monitoring </w:t>
      </w:r>
      <w:r w:rsidR="00344A13" w:rsidRPr="00862BFF">
        <w:rPr>
          <w:rFonts w:cstheme="minorHAnsi"/>
          <w:sz w:val="20"/>
          <w:szCs w:val="20"/>
        </w:rPr>
        <w:t xml:space="preserve">en bewaking </w:t>
      </w:r>
      <w:r w:rsidR="00385EB9" w:rsidRPr="00862BFF">
        <w:rPr>
          <w:rFonts w:cstheme="minorHAnsi"/>
          <w:sz w:val="20"/>
          <w:szCs w:val="20"/>
        </w:rPr>
        <w:t>van de diverse systemen</w:t>
      </w:r>
      <w:r w:rsidR="00344A13" w:rsidRPr="00862BFF">
        <w:rPr>
          <w:rFonts w:cstheme="minorHAnsi"/>
          <w:sz w:val="20"/>
          <w:szCs w:val="20"/>
        </w:rPr>
        <w:t xml:space="preserve">. </w:t>
      </w:r>
      <w:r w:rsidR="00344A13" w:rsidRPr="00862BFF">
        <w:rPr>
          <w:rFonts w:cstheme="minorHAnsi"/>
          <w:sz w:val="20"/>
          <w:szCs w:val="20"/>
        </w:rPr>
        <w:br/>
        <w:t xml:space="preserve">De </w:t>
      </w:r>
      <w:r w:rsidR="00AD26E1">
        <w:rPr>
          <w:rFonts w:cstheme="minorHAnsi"/>
          <w:sz w:val="20"/>
          <w:szCs w:val="20"/>
        </w:rPr>
        <w:t>E</w:t>
      </w:r>
      <w:r w:rsidR="00AD26E1" w:rsidRPr="00862BFF">
        <w:rPr>
          <w:rFonts w:cstheme="minorHAnsi"/>
          <w:sz w:val="20"/>
          <w:szCs w:val="20"/>
        </w:rPr>
        <w:t>nergieKasten</w:t>
      </w:r>
      <w:r w:rsidR="00344A13" w:rsidRPr="00862BFF">
        <w:rPr>
          <w:rFonts w:cstheme="minorHAnsi"/>
          <w:sz w:val="20"/>
          <w:szCs w:val="20"/>
        </w:rPr>
        <w:t xml:space="preserve"> zorgen ervoor dat de aangesloten </w:t>
      </w:r>
      <w:r w:rsidR="000E698B" w:rsidRPr="00862BFF">
        <w:rPr>
          <w:rFonts w:cstheme="minorHAnsi"/>
          <w:sz w:val="20"/>
          <w:szCs w:val="20"/>
        </w:rPr>
        <w:t xml:space="preserve">Outillage op de halte </w:t>
      </w:r>
      <w:r w:rsidR="00344A13" w:rsidRPr="00862BFF">
        <w:rPr>
          <w:rFonts w:cstheme="minorHAnsi"/>
          <w:sz w:val="20"/>
          <w:szCs w:val="20"/>
        </w:rPr>
        <w:t xml:space="preserve">Assets </w:t>
      </w:r>
      <w:r w:rsidR="00694DCD" w:rsidRPr="00862BFF">
        <w:rPr>
          <w:rFonts w:cstheme="minorHAnsi"/>
          <w:sz w:val="20"/>
          <w:szCs w:val="20"/>
        </w:rPr>
        <w:t>(</w:t>
      </w:r>
      <w:r w:rsidR="000E698B" w:rsidRPr="00862BFF">
        <w:rPr>
          <w:rFonts w:cstheme="minorHAnsi"/>
          <w:sz w:val="20"/>
          <w:szCs w:val="20"/>
        </w:rPr>
        <w:t xml:space="preserve">o.a. kaartverkoop automaten, </w:t>
      </w:r>
      <w:proofErr w:type="spellStart"/>
      <w:r w:rsidR="000E698B" w:rsidRPr="00862BFF">
        <w:rPr>
          <w:rFonts w:cstheme="minorHAnsi"/>
          <w:sz w:val="20"/>
          <w:szCs w:val="20"/>
        </w:rPr>
        <w:t>Cico’s</w:t>
      </w:r>
      <w:proofErr w:type="spellEnd"/>
      <w:r w:rsidR="000E698B" w:rsidRPr="00862BFF">
        <w:rPr>
          <w:rFonts w:cstheme="minorHAnsi"/>
          <w:sz w:val="20"/>
          <w:szCs w:val="20"/>
        </w:rPr>
        <w:t xml:space="preserve">, camera’s, halte verlichting, enz.) </w:t>
      </w:r>
      <w:r w:rsidR="00406887" w:rsidRPr="00862BFF">
        <w:rPr>
          <w:rFonts w:cstheme="minorHAnsi"/>
          <w:sz w:val="20"/>
          <w:szCs w:val="20"/>
        </w:rPr>
        <w:t xml:space="preserve">en de </w:t>
      </w:r>
      <w:r w:rsidR="0083239A" w:rsidRPr="00862BFF">
        <w:rPr>
          <w:rFonts w:cstheme="minorHAnsi"/>
          <w:sz w:val="20"/>
          <w:szCs w:val="20"/>
        </w:rPr>
        <w:t>SectieKast</w:t>
      </w:r>
      <w:r w:rsidR="00406887" w:rsidRPr="00862BFF">
        <w:rPr>
          <w:rFonts w:cstheme="minorHAnsi"/>
          <w:sz w:val="20"/>
          <w:szCs w:val="20"/>
        </w:rPr>
        <w:t xml:space="preserve">(en) </w:t>
      </w:r>
      <w:r w:rsidR="00F72E03" w:rsidRPr="00862BFF">
        <w:rPr>
          <w:rFonts w:cstheme="minorHAnsi"/>
          <w:sz w:val="20"/>
          <w:szCs w:val="20"/>
        </w:rPr>
        <w:t xml:space="preserve">voorzien worden van </w:t>
      </w:r>
      <w:r w:rsidR="00406887" w:rsidRPr="00862BFF">
        <w:rPr>
          <w:rFonts w:cstheme="minorHAnsi"/>
          <w:sz w:val="20"/>
          <w:szCs w:val="20"/>
        </w:rPr>
        <w:t>voedings</w:t>
      </w:r>
      <w:r w:rsidR="00F72E03" w:rsidRPr="00862BFF">
        <w:rPr>
          <w:rFonts w:cstheme="minorHAnsi"/>
          <w:sz w:val="20"/>
          <w:szCs w:val="20"/>
        </w:rPr>
        <w:t>spanning.</w:t>
      </w:r>
    </w:p>
    <w:p w14:paraId="474F4C18" w14:textId="7D0B1B11" w:rsidR="005A5E73" w:rsidRPr="00862BFF" w:rsidRDefault="00461CFD" w:rsidP="005A5E73">
      <w:pPr>
        <w:rPr>
          <w:rFonts w:cstheme="minorHAnsi"/>
          <w:sz w:val="20"/>
          <w:szCs w:val="20"/>
        </w:rPr>
      </w:pPr>
      <w:r w:rsidRPr="00862BFF">
        <w:rPr>
          <w:rFonts w:cstheme="minorHAnsi"/>
          <w:sz w:val="20"/>
          <w:szCs w:val="20"/>
        </w:rPr>
        <w:t xml:space="preserve">Bedienbare poorten </w:t>
      </w:r>
      <w:r w:rsidR="005A5E73" w:rsidRPr="00862BFF">
        <w:rPr>
          <w:rFonts w:cstheme="minorHAnsi"/>
          <w:sz w:val="20"/>
          <w:szCs w:val="20"/>
        </w:rPr>
        <w:t xml:space="preserve">dienen op afstand geopend te kunnen worden, nadat op locatie, via de camerabeelden en/of intercoms is vastgesteld dat de veiligheid gewaarborgd is. </w:t>
      </w:r>
    </w:p>
    <w:p w14:paraId="38667DF9" w14:textId="49B5EE9E" w:rsidR="00467752" w:rsidRPr="00862BFF" w:rsidRDefault="005A5E73" w:rsidP="005A5E73">
      <w:pPr>
        <w:rPr>
          <w:rFonts w:cstheme="minorHAnsi"/>
          <w:sz w:val="20"/>
          <w:szCs w:val="20"/>
        </w:rPr>
      </w:pPr>
      <w:r w:rsidRPr="00862BFF">
        <w:rPr>
          <w:rFonts w:cstheme="minorHAnsi"/>
          <w:sz w:val="20"/>
          <w:szCs w:val="20"/>
        </w:rPr>
        <w:t xml:space="preserve">De aanwezigheid van camera’s heeft ook een rol in de sociale </w:t>
      </w:r>
      <w:r w:rsidR="00D03CB0">
        <w:rPr>
          <w:rFonts w:cstheme="minorHAnsi"/>
          <w:sz w:val="20"/>
          <w:szCs w:val="20"/>
        </w:rPr>
        <w:t>en verkeers</w:t>
      </w:r>
      <w:r w:rsidRPr="00862BFF">
        <w:rPr>
          <w:rFonts w:cstheme="minorHAnsi"/>
          <w:sz w:val="20"/>
          <w:szCs w:val="20"/>
        </w:rPr>
        <w:t>veiligheid van de haltes</w:t>
      </w:r>
      <w:r w:rsidR="00881333">
        <w:rPr>
          <w:rFonts w:cstheme="minorHAnsi"/>
          <w:sz w:val="20"/>
          <w:szCs w:val="20"/>
        </w:rPr>
        <w:t xml:space="preserve">, </w:t>
      </w:r>
      <w:r w:rsidRPr="00862BFF">
        <w:rPr>
          <w:rFonts w:cstheme="minorHAnsi"/>
          <w:sz w:val="20"/>
          <w:szCs w:val="20"/>
        </w:rPr>
        <w:t>terreinen</w:t>
      </w:r>
      <w:r w:rsidR="000A1016">
        <w:rPr>
          <w:rFonts w:cstheme="minorHAnsi"/>
          <w:sz w:val="20"/>
          <w:szCs w:val="20"/>
        </w:rPr>
        <w:t xml:space="preserve">, </w:t>
      </w:r>
      <w:r w:rsidR="00881333">
        <w:rPr>
          <w:rFonts w:cstheme="minorHAnsi"/>
          <w:sz w:val="20"/>
          <w:szCs w:val="20"/>
        </w:rPr>
        <w:t>kruispunten</w:t>
      </w:r>
      <w:r w:rsidR="000A1016">
        <w:rPr>
          <w:rFonts w:cstheme="minorHAnsi"/>
          <w:sz w:val="20"/>
          <w:szCs w:val="20"/>
        </w:rPr>
        <w:t xml:space="preserve"> en gevaarlijke </w:t>
      </w:r>
      <w:r w:rsidR="009071E0">
        <w:rPr>
          <w:rFonts w:cstheme="minorHAnsi"/>
          <w:sz w:val="20"/>
          <w:szCs w:val="20"/>
        </w:rPr>
        <w:t>onoverzichtelijke locaties</w:t>
      </w:r>
      <w:r w:rsidRPr="00862BFF">
        <w:rPr>
          <w:rFonts w:cstheme="minorHAnsi"/>
          <w:sz w:val="20"/>
          <w:szCs w:val="20"/>
        </w:rPr>
        <w:t xml:space="preserve">. </w:t>
      </w:r>
      <w:r w:rsidR="00467752" w:rsidRPr="00862BFF">
        <w:rPr>
          <w:rFonts w:cstheme="minorHAnsi"/>
          <w:sz w:val="20"/>
          <w:szCs w:val="20"/>
        </w:rPr>
        <w:br/>
      </w:r>
    </w:p>
    <w:p w14:paraId="6FC84731" w14:textId="48E34EE2" w:rsidR="00467752" w:rsidRDefault="000E698B" w:rsidP="005A5E73">
      <w:pPr>
        <w:rPr>
          <w:rFonts w:cstheme="minorHAnsi"/>
          <w:sz w:val="20"/>
          <w:szCs w:val="20"/>
        </w:rPr>
      </w:pPr>
      <w:r w:rsidRPr="00862BFF">
        <w:rPr>
          <w:rFonts w:cstheme="minorHAnsi"/>
          <w:sz w:val="20"/>
          <w:szCs w:val="20"/>
        </w:rPr>
        <w:t xml:space="preserve">Op de </w:t>
      </w:r>
      <w:r w:rsidR="006E5132" w:rsidRPr="00862BFF">
        <w:rPr>
          <w:rFonts w:cstheme="minorHAnsi"/>
          <w:sz w:val="20"/>
          <w:szCs w:val="20"/>
        </w:rPr>
        <w:t xml:space="preserve">busstation Driebergen Zeist, Leidsche Rijn centrum en Amersfoort zorgt de </w:t>
      </w:r>
      <w:r w:rsidR="004D17EB" w:rsidRPr="00862BFF">
        <w:rPr>
          <w:rFonts w:cstheme="minorHAnsi"/>
          <w:sz w:val="20"/>
          <w:szCs w:val="20"/>
        </w:rPr>
        <w:t>glasvezelverbinding</w:t>
      </w:r>
      <w:r w:rsidR="00F03845" w:rsidRPr="00862BFF">
        <w:rPr>
          <w:rFonts w:cstheme="minorHAnsi"/>
          <w:sz w:val="20"/>
          <w:szCs w:val="20"/>
        </w:rPr>
        <w:t xml:space="preserve"> voo</w:t>
      </w:r>
      <w:r w:rsidR="007645AB" w:rsidRPr="00862BFF">
        <w:rPr>
          <w:rFonts w:cstheme="minorHAnsi"/>
          <w:sz w:val="20"/>
          <w:szCs w:val="20"/>
        </w:rPr>
        <w:t>r de aansturing van de DRIS Displays</w:t>
      </w:r>
      <w:r w:rsidR="00817B25">
        <w:rPr>
          <w:rFonts w:cstheme="minorHAnsi"/>
          <w:sz w:val="20"/>
          <w:szCs w:val="20"/>
        </w:rPr>
        <w:t>.</w:t>
      </w:r>
      <w:r w:rsidR="007645AB" w:rsidRPr="00862BFF">
        <w:rPr>
          <w:rFonts w:cstheme="minorHAnsi"/>
          <w:sz w:val="20"/>
          <w:szCs w:val="20"/>
        </w:rPr>
        <w:t xml:space="preserve"> </w:t>
      </w:r>
      <w:r w:rsidR="00817B25">
        <w:rPr>
          <w:rFonts w:cstheme="minorHAnsi"/>
          <w:sz w:val="20"/>
          <w:szCs w:val="20"/>
        </w:rPr>
        <w:t>E</w:t>
      </w:r>
      <w:r w:rsidR="007645AB" w:rsidRPr="00862BFF">
        <w:rPr>
          <w:rFonts w:cstheme="minorHAnsi"/>
          <w:sz w:val="20"/>
          <w:szCs w:val="20"/>
        </w:rPr>
        <w:t>en verstoring</w:t>
      </w:r>
      <w:r w:rsidR="007645AB" w:rsidRPr="00862BFF" w:rsidDel="00817B25">
        <w:rPr>
          <w:rFonts w:cstheme="minorHAnsi"/>
          <w:sz w:val="20"/>
          <w:szCs w:val="20"/>
        </w:rPr>
        <w:t xml:space="preserve"> </w:t>
      </w:r>
      <w:r w:rsidR="006675DA" w:rsidRPr="00862BFF">
        <w:rPr>
          <w:rFonts w:cstheme="minorHAnsi"/>
          <w:sz w:val="20"/>
          <w:szCs w:val="20"/>
        </w:rPr>
        <w:t>hiervan zal problemen geven met het tonen van actuele reizigersinformatie.</w:t>
      </w:r>
    </w:p>
    <w:p w14:paraId="064E0EAE" w14:textId="450A3182" w:rsidR="00F71B13" w:rsidRPr="0022531D" w:rsidRDefault="00B31FAD" w:rsidP="005A5E73">
      <w:pPr>
        <w:rPr>
          <w:rFonts w:cstheme="minorHAnsi"/>
          <w:sz w:val="20"/>
          <w:szCs w:val="20"/>
        </w:rPr>
      </w:pPr>
      <w:r>
        <w:rPr>
          <w:rFonts w:cstheme="minorHAnsi"/>
          <w:color w:val="000000"/>
          <w:sz w:val="20"/>
          <w:szCs w:val="20"/>
        </w:rPr>
        <w:t xml:space="preserve">De </w:t>
      </w:r>
      <w:r w:rsidRPr="004E728F">
        <w:rPr>
          <w:rFonts w:cstheme="minorHAnsi"/>
          <w:color w:val="000000"/>
          <w:sz w:val="20"/>
          <w:szCs w:val="20"/>
        </w:rPr>
        <w:t xml:space="preserve">Provincie Utrecht </w:t>
      </w:r>
      <w:r>
        <w:rPr>
          <w:rFonts w:cstheme="minorHAnsi"/>
          <w:color w:val="000000"/>
          <w:sz w:val="20"/>
          <w:szCs w:val="20"/>
        </w:rPr>
        <w:t xml:space="preserve">is bezig om </w:t>
      </w:r>
      <w:r w:rsidR="00452695">
        <w:rPr>
          <w:rFonts w:cstheme="minorHAnsi"/>
          <w:color w:val="000000"/>
          <w:sz w:val="20"/>
          <w:szCs w:val="20"/>
        </w:rPr>
        <w:t xml:space="preserve">de parkeerterreinen P1, P2 en P3 </w:t>
      </w:r>
      <w:r w:rsidR="00B008E7">
        <w:rPr>
          <w:rFonts w:cstheme="minorHAnsi"/>
          <w:color w:val="000000"/>
          <w:sz w:val="20"/>
          <w:szCs w:val="20"/>
        </w:rPr>
        <w:t xml:space="preserve">in Breukelen </w:t>
      </w:r>
      <w:r w:rsidRPr="004E728F">
        <w:rPr>
          <w:rFonts w:cstheme="minorHAnsi"/>
          <w:color w:val="000000"/>
          <w:sz w:val="20"/>
          <w:szCs w:val="20"/>
        </w:rPr>
        <w:t xml:space="preserve">geschikt </w:t>
      </w:r>
      <w:r>
        <w:rPr>
          <w:rFonts w:cstheme="minorHAnsi"/>
          <w:color w:val="000000"/>
          <w:sz w:val="20"/>
          <w:szCs w:val="20"/>
        </w:rPr>
        <w:t xml:space="preserve">te </w:t>
      </w:r>
      <w:r w:rsidRPr="004E728F">
        <w:rPr>
          <w:rFonts w:cstheme="minorHAnsi"/>
          <w:color w:val="000000"/>
          <w:sz w:val="20"/>
          <w:szCs w:val="20"/>
        </w:rPr>
        <w:t xml:space="preserve">maken voor gebruik door </w:t>
      </w:r>
      <w:r>
        <w:rPr>
          <w:rFonts w:cstheme="minorHAnsi"/>
          <w:color w:val="000000"/>
          <w:sz w:val="20"/>
          <w:szCs w:val="20"/>
        </w:rPr>
        <w:t>(</w:t>
      </w:r>
      <w:r w:rsidRPr="004E728F">
        <w:rPr>
          <w:rFonts w:cstheme="minorHAnsi"/>
          <w:color w:val="000000"/>
          <w:sz w:val="20"/>
          <w:szCs w:val="20"/>
        </w:rPr>
        <w:t>voornamelijk</w:t>
      </w:r>
      <w:r>
        <w:rPr>
          <w:rFonts w:cstheme="minorHAnsi"/>
          <w:color w:val="000000"/>
          <w:sz w:val="20"/>
          <w:szCs w:val="20"/>
        </w:rPr>
        <w:t>)</w:t>
      </w:r>
      <w:r w:rsidRPr="004E728F">
        <w:rPr>
          <w:rFonts w:cstheme="minorHAnsi"/>
          <w:color w:val="000000"/>
          <w:sz w:val="20"/>
          <w:szCs w:val="20"/>
        </w:rPr>
        <w:t xml:space="preserve"> forenzen vervoer, die na hun reis met het openbaar</w:t>
      </w:r>
      <w:r>
        <w:rPr>
          <w:rFonts w:cstheme="minorHAnsi"/>
          <w:color w:val="000000"/>
          <w:sz w:val="20"/>
          <w:szCs w:val="20"/>
        </w:rPr>
        <w:t xml:space="preserve"> </w:t>
      </w:r>
      <w:r w:rsidRPr="004E728F">
        <w:rPr>
          <w:rFonts w:cstheme="minorHAnsi"/>
          <w:color w:val="000000"/>
          <w:sz w:val="20"/>
          <w:szCs w:val="20"/>
        </w:rPr>
        <w:t>vervoer korting kunnen krijgen op hun Parkeertarief</w:t>
      </w:r>
      <w:r>
        <w:rPr>
          <w:rFonts w:cstheme="minorHAnsi"/>
          <w:color w:val="000000"/>
          <w:sz w:val="20"/>
          <w:szCs w:val="20"/>
        </w:rPr>
        <w:t xml:space="preserve">. </w:t>
      </w:r>
      <w:r w:rsidR="00B008E7">
        <w:rPr>
          <w:rFonts w:cstheme="minorHAnsi"/>
          <w:color w:val="000000"/>
          <w:sz w:val="20"/>
          <w:szCs w:val="20"/>
        </w:rPr>
        <w:t>Hiervoor wordt o</w:t>
      </w:r>
      <w:r w:rsidR="00525494" w:rsidRPr="0022531D">
        <w:rPr>
          <w:rFonts w:cstheme="minorHAnsi"/>
          <w:sz w:val="20"/>
          <w:szCs w:val="20"/>
        </w:rPr>
        <w:t xml:space="preserve">p de </w:t>
      </w:r>
      <w:r w:rsidR="004D17EB" w:rsidRPr="0022531D">
        <w:rPr>
          <w:rFonts w:cstheme="minorHAnsi"/>
          <w:sz w:val="20"/>
          <w:szCs w:val="20"/>
        </w:rPr>
        <w:t>parkeerterreinen</w:t>
      </w:r>
      <w:r w:rsidR="00525494" w:rsidRPr="0022531D">
        <w:rPr>
          <w:rFonts w:cstheme="minorHAnsi"/>
          <w:sz w:val="20"/>
          <w:szCs w:val="20"/>
        </w:rPr>
        <w:t xml:space="preserve"> P1, P2 en P3</w:t>
      </w:r>
      <w:r w:rsidR="000368F8">
        <w:rPr>
          <w:rFonts w:cstheme="minorHAnsi"/>
          <w:sz w:val="20"/>
          <w:szCs w:val="20"/>
        </w:rPr>
        <w:t xml:space="preserve"> </w:t>
      </w:r>
      <w:r w:rsidR="00525494" w:rsidRPr="0022531D">
        <w:rPr>
          <w:rFonts w:cstheme="minorHAnsi"/>
          <w:sz w:val="20"/>
          <w:szCs w:val="20"/>
        </w:rPr>
        <w:t>betaal</w:t>
      </w:r>
      <w:r w:rsidR="00817B25" w:rsidRPr="0022531D">
        <w:rPr>
          <w:rFonts w:cstheme="minorHAnsi"/>
          <w:sz w:val="20"/>
          <w:szCs w:val="20"/>
        </w:rPr>
        <w:t>d</w:t>
      </w:r>
      <w:r w:rsidR="00525494" w:rsidRPr="0022531D">
        <w:rPr>
          <w:rFonts w:cstheme="minorHAnsi"/>
          <w:sz w:val="20"/>
          <w:szCs w:val="20"/>
        </w:rPr>
        <w:t xml:space="preserve"> parkeren ingevoerd en o</w:t>
      </w:r>
      <w:r w:rsidR="00F71B13" w:rsidRPr="0022531D">
        <w:rPr>
          <w:rFonts w:cstheme="minorHAnsi"/>
          <w:sz w:val="20"/>
          <w:szCs w:val="20"/>
        </w:rPr>
        <w:t>p P1 wordt een parkeergarage gebouwd</w:t>
      </w:r>
      <w:r w:rsidR="00525494" w:rsidRPr="0022531D">
        <w:rPr>
          <w:rFonts w:cstheme="minorHAnsi"/>
          <w:sz w:val="20"/>
          <w:szCs w:val="20"/>
        </w:rPr>
        <w:t>. D</w:t>
      </w:r>
      <w:r w:rsidR="00F71B13" w:rsidRPr="0022531D">
        <w:rPr>
          <w:rFonts w:cstheme="minorHAnsi"/>
          <w:sz w:val="20"/>
          <w:szCs w:val="20"/>
        </w:rPr>
        <w:t xml:space="preserve">e </w:t>
      </w:r>
      <w:r w:rsidR="00525494" w:rsidRPr="0022531D">
        <w:rPr>
          <w:rFonts w:cstheme="minorHAnsi"/>
          <w:sz w:val="20"/>
          <w:szCs w:val="20"/>
        </w:rPr>
        <w:t xml:space="preserve">kasten en bekabeling </w:t>
      </w:r>
      <w:r w:rsidR="00E962A1" w:rsidRPr="0022531D">
        <w:rPr>
          <w:rFonts w:cstheme="minorHAnsi"/>
          <w:sz w:val="20"/>
          <w:szCs w:val="20"/>
        </w:rPr>
        <w:t>dient ervoor</w:t>
      </w:r>
      <w:r w:rsidR="00B30B90" w:rsidRPr="0022531D">
        <w:rPr>
          <w:rFonts w:cstheme="minorHAnsi"/>
          <w:sz w:val="20"/>
          <w:szCs w:val="20"/>
        </w:rPr>
        <w:t xml:space="preserve"> </w:t>
      </w:r>
      <w:r w:rsidR="005C7040" w:rsidRPr="0022531D">
        <w:rPr>
          <w:rFonts w:cstheme="minorHAnsi"/>
          <w:sz w:val="20"/>
          <w:szCs w:val="20"/>
        </w:rPr>
        <w:t xml:space="preserve">te </w:t>
      </w:r>
      <w:r w:rsidR="00525494" w:rsidRPr="0022531D">
        <w:rPr>
          <w:rFonts w:cstheme="minorHAnsi"/>
          <w:sz w:val="20"/>
          <w:szCs w:val="20"/>
        </w:rPr>
        <w:t>zor</w:t>
      </w:r>
      <w:r w:rsidR="005C7040" w:rsidRPr="0022531D">
        <w:rPr>
          <w:rFonts w:cstheme="minorHAnsi"/>
          <w:sz w:val="20"/>
          <w:szCs w:val="20"/>
        </w:rPr>
        <w:t>g</w:t>
      </w:r>
      <w:r w:rsidR="00A02952" w:rsidRPr="0022531D">
        <w:rPr>
          <w:rFonts w:cstheme="minorHAnsi"/>
          <w:sz w:val="20"/>
          <w:szCs w:val="20"/>
        </w:rPr>
        <w:t xml:space="preserve">en dat de leverancier van het </w:t>
      </w:r>
      <w:r w:rsidR="00CB2AD2" w:rsidRPr="0022531D">
        <w:rPr>
          <w:rFonts w:cstheme="minorHAnsi"/>
          <w:sz w:val="20"/>
          <w:szCs w:val="20"/>
        </w:rPr>
        <w:t>parkeersysteem een</w:t>
      </w:r>
      <w:r w:rsidR="00525494" w:rsidRPr="0022531D">
        <w:rPr>
          <w:rFonts w:cstheme="minorHAnsi"/>
          <w:sz w:val="20"/>
          <w:szCs w:val="20"/>
        </w:rPr>
        <w:t xml:space="preserve"> betrouwbaar parkeersysteem</w:t>
      </w:r>
      <w:r w:rsidR="00AE049B" w:rsidRPr="0022531D">
        <w:rPr>
          <w:rFonts w:cstheme="minorHAnsi"/>
          <w:sz w:val="20"/>
          <w:szCs w:val="20"/>
        </w:rPr>
        <w:t xml:space="preserve"> kan leveren</w:t>
      </w:r>
      <w:r w:rsidR="000F1773">
        <w:rPr>
          <w:rFonts w:cstheme="minorHAnsi"/>
          <w:sz w:val="20"/>
          <w:szCs w:val="20"/>
        </w:rPr>
        <w:t xml:space="preserve"> ter ondersteuning van de reiziger.</w:t>
      </w:r>
    </w:p>
    <w:p w14:paraId="76B74E26" w14:textId="77777777" w:rsidR="00180D10" w:rsidRPr="00E6616F" w:rsidRDefault="00180D10" w:rsidP="005A5E73">
      <w:pPr>
        <w:rPr>
          <w:rFonts w:cstheme="minorHAnsi"/>
          <w:sz w:val="20"/>
          <w:szCs w:val="20"/>
        </w:rPr>
      </w:pPr>
    </w:p>
    <w:p w14:paraId="108FBE05" w14:textId="3C1F2662" w:rsidR="005A5E73" w:rsidRPr="00467752" w:rsidRDefault="005A5E73" w:rsidP="005A5E73">
      <w:pPr>
        <w:pStyle w:val="Kop2"/>
        <w:rPr>
          <w:rFonts w:asciiTheme="minorHAnsi" w:hAnsiTheme="minorHAnsi" w:cstheme="minorHAnsi"/>
          <w:b/>
          <w:bCs/>
          <w:color w:val="auto"/>
          <w:sz w:val="28"/>
          <w:szCs w:val="28"/>
        </w:rPr>
      </w:pPr>
      <w:bookmarkStart w:id="9" w:name="_Toc89097065"/>
      <w:bookmarkStart w:id="10" w:name="_Toc142386329"/>
      <w:r w:rsidRPr="00467752">
        <w:rPr>
          <w:rFonts w:asciiTheme="minorHAnsi" w:hAnsiTheme="minorHAnsi" w:cstheme="minorHAnsi"/>
          <w:b/>
          <w:bCs/>
          <w:color w:val="auto"/>
          <w:sz w:val="28"/>
          <w:szCs w:val="28"/>
        </w:rPr>
        <w:t xml:space="preserve">Ondersteuning uitvoering van de </w:t>
      </w:r>
      <w:bookmarkEnd w:id="9"/>
      <w:r w:rsidR="004D17EB" w:rsidRPr="00467752">
        <w:rPr>
          <w:rFonts w:asciiTheme="minorHAnsi" w:hAnsiTheme="minorHAnsi" w:cstheme="minorHAnsi"/>
          <w:b/>
          <w:bCs/>
          <w:color w:val="auto"/>
          <w:sz w:val="28"/>
          <w:szCs w:val="28"/>
        </w:rPr>
        <w:t xml:space="preserve">dienstregeling </w:t>
      </w:r>
      <w:r w:rsidR="004D17EB">
        <w:rPr>
          <w:rFonts w:asciiTheme="minorHAnsi" w:hAnsiTheme="minorHAnsi" w:cstheme="minorHAnsi"/>
          <w:b/>
          <w:bCs/>
          <w:color w:val="auto"/>
          <w:sz w:val="28"/>
          <w:szCs w:val="28"/>
        </w:rPr>
        <w:t>en</w:t>
      </w:r>
      <w:r w:rsidR="00F72236">
        <w:rPr>
          <w:rFonts w:asciiTheme="minorHAnsi" w:hAnsiTheme="minorHAnsi" w:cstheme="minorHAnsi"/>
          <w:b/>
          <w:bCs/>
          <w:color w:val="auto"/>
          <w:sz w:val="28"/>
          <w:szCs w:val="28"/>
        </w:rPr>
        <w:t xml:space="preserve"> beheertaken</w:t>
      </w:r>
      <w:bookmarkEnd w:id="10"/>
    </w:p>
    <w:p w14:paraId="592079B6" w14:textId="77777777" w:rsidR="00A57BB5" w:rsidRPr="004966D2" w:rsidRDefault="00A57BB5" w:rsidP="005A5E73">
      <w:pPr>
        <w:rPr>
          <w:rFonts w:cstheme="minorHAnsi"/>
          <w:sz w:val="20"/>
          <w:szCs w:val="20"/>
        </w:rPr>
      </w:pPr>
    </w:p>
    <w:p w14:paraId="559825D1" w14:textId="1C6CAB49" w:rsidR="006675DA" w:rsidRDefault="005A5E73" w:rsidP="005A5E73">
      <w:pPr>
        <w:rPr>
          <w:rFonts w:cstheme="minorHAnsi"/>
          <w:sz w:val="20"/>
          <w:szCs w:val="20"/>
        </w:rPr>
      </w:pPr>
      <w:r w:rsidRPr="00C31F10">
        <w:rPr>
          <w:rFonts w:cstheme="minorHAnsi"/>
          <w:sz w:val="20"/>
          <w:szCs w:val="20"/>
        </w:rPr>
        <w:t xml:space="preserve">Het </w:t>
      </w:r>
      <w:r w:rsidR="007E3DD6" w:rsidRPr="00C31F10">
        <w:rPr>
          <w:rFonts w:cstheme="minorHAnsi"/>
          <w:sz w:val="20"/>
          <w:szCs w:val="20"/>
        </w:rPr>
        <w:t>L</w:t>
      </w:r>
      <w:r w:rsidR="00066F87" w:rsidRPr="00C31F10">
        <w:rPr>
          <w:rFonts w:cstheme="minorHAnsi"/>
          <w:sz w:val="20"/>
          <w:szCs w:val="20"/>
        </w:rPr>
        <w:t xml:space="preserve">aagspannings- en </w:t>
      </w:r>
      <w:r w:rsidR="002166BD" w:rsidRPr="00C31F10">
        <w:rPr>
          <w:rFonts w:cstheme="minorHAnsi"/>
          <w:sz w:val="20"/>
          <w:szCs w:val="20"/>
        </w:rPr>
        <w:t>N</w:t>
      </w:r>
      <w:r w:rsidR="00066F87" w:rsidRPr="00C31F10">
        <w:rPr>
          <w:rFonts w:cstheme="minorHAnsi"/>
          <w:sz w:val="20"/>
          <w:szCs w:val="20"/>
        </w:rPr>
        <w:t>etwerkvoorzieningen</w:t>
      </w:r>
      <w:r w:rsidR="00C31F10" w:rsidRPr="00C31F10">
        <w:rPr>
          <w:rFonts w:cstheme="minorHAnsi"/>
          <w:sz w:val="20"/>
          <w:szCs w:val="20"/>
        </w:rPr>
        <w:t xml:space="preserve"> </w:t>
      </w:r>
      <w:r w:rsidR="00E962A1" w:rsidRPr="00C31F10">
        <w:rPr>
          <w:rFonts w:cstheme="minorHAnsi"/>
          <w:sz w:val="20"/>
          <w:szCs w:val="20"/>
        </w:rPr>
        <w:t>systeem dient</w:t>
      </w:r>
      <w:r w:rsidRPr="00C31F10">
        <w:rPr>
          <w:rFonts w:cstheme="minorHAnsi"/>
          <w:sz w:val="20"/>
          <w:szCs w:val="20"/>
        </w:rPr>
        <w:t xml:space="preserve"> ondersteuning te bieden aan </w:t>
      </w:r>
      <w:r w:rsidR="00BD4A2E" w:rsidRPr="00C31F10">
        <w:rPr>
          <w:rFonts w:cstheme="minorHAnsi"/>
          <w:sz w:val="20"/>
          <w:szCs w:val="20"/>
        </w:rPr>
        <w:t xml:space="preserve">reisregie en </w:t>
      </w:r>
      <w:r w:rsidRPr="00C31F10">
        <w:rPr>
          <w:rFonts w:cstheme="minorHAnsi"/>
          <w:sz w:val="20"/>
          <w:szCs w:val="20"/>
        </w:rPr>
        <w:t xml:space="preserve">de verkeersleiders bij het uitvoeren van de </w:t>
      </w:r>
      <w:r w:rsidR="00595D2A" w:rsidRPr="00C31F10">
        <w:rPr>
          <w:rFonts w:cstheme="minorHAnsi"/>
          <w:sz w:val="20"/>
          <w:szCs w:val="20"/>
        </w:rPr>
        <w:t>(</w:t>
      </w:r>
      <w:r w:rsidRPr="00C31F10">
        <w:rPr>
          <w:rFonts w:cstheme="minorHAnsi"/>
          <w:sz w:val="20"/>
          <w:szCs w:val="20"/>
        </w:rPr>
        <w:t>geplande</w:t>
      </w:r>
      <w:r w:rsidR="00595D2A" w:rsidRPr="00C31F10">
        <w:rPr>
          <w:rFonts w:cstheme="minorHAnsi"/>
          <w:sz w:val="20"/>
          <w:szCs w:val="20"/>
        </w:rPr>
        <w:t>)</w:t>
      </w:r>
      <w:r w:rsidRPr="00C31F10">
        <w:rPr>
          <w:rFonts w:cstheme="minorHAnsi"/>
          <w:sz w:val="20"/>
          <w:szCs w:val="20"/>
        </w:rPr>
        <w:t xml:space="preserve"> </w:t>
      </w:r>
      <w:r w:rsidR="00A91AC2" w:rsidRPr="00C31F10">
        <w:rPr>
          <w:rFonts w:cstheme="minorHAnsi"/>
          <w:sz w:val="20"/>
          <w:szCs w:val="20"/>
        </w:rPr>
        <w:t xml:space="preserve">tram en </w:t>
      </w:r>
      <w:r w:rsidR="00414B61" w:rsidRPr="00C31F10">
        <w:rPr>
          <w:rFonts w:cstheme="minorHAnsi"/>
          <w:sz w:val="20"/>
          <w:szCs w:val="20"/>
        </w:rPr>
        <w:t>busdienstregeling</w:t>
      </w:r>
      <w:r w:rsidRPr="00C31F10">
        <w:rPr>
          <w:rFonts w:cstheme="minorHAnsi"/>
          <w:sz w:val="20"/>
          <w:szCs w:val="20"/>
        </w:rPr>
        <w:t xml:space="preserve">. Hierbij </w:t>
      </w:r>
      <w:r w:rsidR="00706297" w:rsidRPr="00C31F10">
        <w:rPr>
          <w:rFonts w:cstheme="minorHAnsi"/>
          <w:sz w:val="20"/>
          <w:szCs w:val="20"/>
        </w:rPr>
        <w:t>dient</w:t>
      </w:r>
      <w:r w:rsidRPr="00C31F10">
        <w:rPr>
          <w:rFonts w:cstheme="minorHAnsi"/>
          <w:sz w:val="20"/>
          <w:szCs w:val="20"/>
        </w:rPr>
        <w:t xml:space="preserve"> </w:t>
      </w:r>
      <w:r w:rsidR="001775B4" w:rsidRPr="00C31F10">
        <w:rPr>
          <w:rFonts w:cstheme="minorHAnsi"/>
          <w:sz w:val="20"/>
          <w:szCs w:val="20"/>
        </w:rPr>
        <w:t xml:space="preserve">reisregie </w:t>
      </w:r>
      <w:r w:rsidR="00C31F10" w:rsidRPr="00C31F10">
        <w:rPr>
          <w:rFonts w:cstheme="minorHAnsi"/>
          <w:sz w:val="20"/>
          <w:szCs w:val="20"/>
        </w:rPr>
        <w:t>(</w:t>
      </w:r>
      <w:r w:rsidRPr="00C31F10">
        <w:rPr>
          <w:rFonts w:cstheme="minorHAnsi"/>
          <w:sz w:val="20"/>
          <w:szCs w:val="20"/>
        </w:rPr>
        <w:t>verkeersleiding</w:t>
      </w:r>
      <w:r w:rsidR="00C31F10" w:rsidRPr="00C31F10">
        <w:rPr>
          <w:rFonts w:cstheme="minorHAnsi"/>
          <w:sz w:val="20"/>
          <w:szCs w:val="20"/>
        </w:rPr>
        <w:t>)</w:t>
      </w:r>
      <w:r w:rsidRPr="00C31F10">
        <w:rPr>
          <w:rFonts w:cstheme="minorHAnsi"/>
          <w:sz w:val="20"/>
          <w:szCs w:val="20"/>
        </w:rPr>
        <w:t xml:space="preserve"> </w:t>
      </w:r>
      <w:r w:rsidR="00180D10" w:rsidRPr="00C31F10">
        <w:rPr>
          <w:rFonts w:cstheme="minorHAnsi"/>
          <w:sz w:val="20"/>
          <w:szCs w:val="20"/>
        </w:rPr>
        <w:t xml:space="preserve">te allen tijde </w:t>
      </w:r>
      <w:r w:rsidR="00BA6927" w:rsidRPr="00C31F10">
        <w:rPr>
          <w:rFonts w:cstheme="minorHAnsi"/>
          <w:sz w:val="20"/>
          <w:szCs w:val="20"/>
        </w:rPr>
        <w:t>(24/</w:t>
      </w:r>
      <w:r w:rsidR="004D17EB" w:rsidRPr="00C31F10">
        <w:rPr>
          <w:rFonts w:cstheme="minorHAnsi"/>
          <w:sz w:val="20"/>
          <w:szCs w:val="20"/>
        </w:rPr>
        <w:t>7 -</w:t>
      </w:r>
      <w:r w:rsidR="00BA6927" w:rsidRPr="00C31F10">
        <w:rPr>
          <w:rFonts w:cstheme="minorHAnsi"/>
          <w:sz w:val="20"/>
          <w:szCs w:val="20"/>
        </w:rPr>
        <w:t xml:space="preserve"> 365 dagen per jaar) </w:t>
      </w:r>
      <w:r w:rsidR="00F33BBB" w:rsidRPr="00C31F10">
        <w:rPr>
          <w:rFonts w:cstheme="minorHAnsi"/>
          <w:sz w:val="20"/>
          <w:szCs w:val="20"/>
        </w:rPr>
        <w:t>een werkend</w:t>
      </w:r>
      <w:r w:rsidR="0004025A" w:rsidRPr="00C31F10">
        <w:rPr>
          <w:rFonts w:cstheme="minorHAnsi"/>
          <w:sz w:val="20"/>
          <w:szCs w:val="20"/>
        </w:rPr>
        <w:t xml:space="preserve"> </w:t>
      </w:r>
      <w:r w:rsidR="00DC0267" w:rsidRPr="00C31F10">
        <w:rPr>
          <w:rFonts w:cstheme="minorHAnsi"/>
          <w:sz w:val="20"/>
          <w:szCs w:val="20"/>
        </w:rPr>
        <w:t xml:space="preserve">Laagspannings- en Netwerkvoorzieningen </w:t>
      </w:r>
      <w:r w:rsidR="0004025A" w:rsidRPr="00C31F10">
        <w:rPr>
          <w:rFonts w:cstheme="minorHAnsi"/>
          <w:sz w:val="20"/>
          <w:szCs w:val="20"/>
        </w:rPr>
        <w:t xml:space="preserve">systeem tot zijn beschikking </w:t>
      </w:r>
      <w:r w:rsidR="00E16151" w:rsidRPr="00C31F10">
        <w:rPr>
          <w:rFonts w:cstheme="minorHAnsi"/>
          <w:sz w:val="20"/>
          <w:szCs w:val="20"/>
        </w:rPr>
        <w:t>te hebben.</w:t>
      </w:r>
      <w:r w:rsidR="0004025A">
        <w:rPr>
          <w:rFonts w:cstheme="minorHAnsi"/>
          <w:sz w:val="20"/>
          <w:szCs w:val="20"/>
        </w:rPr>
        <w:br/>
      </w:r>
    </w:p>
    <w:p w14:paraId="75797565" w14:textId="4BEC41BF" w:rsidR="005A5E73" w:rsidRDefault="00FF35E3" w:rsidP="005A5E73">
      <w:pPr>
        <w:rPr>
          <w:rFonts w:cstheme="minorHAnsi"/>
          <w:sz w:val="20"/>
          <w:szCs w:val="20"/>
        </w:rPr>
      </w:pPr>
      <w:r>
        <w:rPr>
          <w:rFonts w:cstheme="minorHAnsi"/>
          <w:sz w:val="20"/>
          <w:szCs w:val="20"/>
        </w:rPr>
        <w:t xml:space="preserve">Het </w:t>
      </w:r>
      <w:r w:rsidR="001D4CAE">
        <w:rPr>
          <w:rFonts w:cstheme="minorHAnsi"/>
          <w:sz w:val="20"/>
          <w:szCs w:val="20"/>
        </w:rPr>
        <w:t>Laagspannings- en Netwerkvoorzieningen</w:t>
      </w:r>
      <w:r>
        <w:rPr>
          <w:rFonts w:cstheme="minorHAnsi"/>
          <w:sz w:val="20"/>
          <w:szCs w:val="20"/>
        </w:rPr>
        <w:t xml:space="preserve"> systeem dient tevens </w:t>
      </w:r>
      <w:r w:rsidR="006675DA" w:rsidRPr="004966D2">
        <w:rPr>
          <w:rFonts w:cstheme="minorHAnsi"/>
          <w:sz w:val="20"/>
          <w:szCs w:val="20"/>
        </w:rPr>
        <w:t xml:space="preserve">ondersteuning te bieden aan </w:t>
      </w:r>
      <w:r w:rsidR="00A433B1">
        <w:rPr>
          <w:rFonts w:cstheme="minorHAnsi"/>
          <w:sz w:val="20"/>
          <w:szCs w:val="20"/>
        </w:rPr>
        <w:t xml:space="preserve">beleidsdoelstellingen van </w:t>
      </w:r>
      <w:r w:rsidR="00841B41">
        <w:rPr>
          <w:rFonts w:cstheme="minorHAnsi"/>
          <w:sz w:val="20"/>
          <w:szCs w:val="20"/>
        </w:rPr>
        <w:t xml:space="preserve">de </w:t>
      </w:r>
      <w:r w:rsidR="00E16151">
        <w:rPr>
          <w:rFonts w:cstheme="minorHAnsi"/>
          <w:sz w:val="20"/>
          <w:szCs w:val="20"/>
        </w:rPr>
        <w:t>P</w:t>
      </w:r>
      <w:r w:rsidR="00841B41">
        <w:rPr>
          <w:rFonts w:cstheme="minorHAnsi"/>
          <w:sz w:val="20"/>
          <w:szCs w:val="20"/>
        </w:rPr>
        <w:t xml:space="preserve">rovincie. </w:t>
      </w:r>
      <w:r w:rsidR="006675DA" w:rsidRPr="004966D2">
        <w:rPr>
          <w:rFonts w:cstheme="minorHAnsi"/>
          <w:sz w:val="20"/>
          <w:szCs w:val="20"/>
        </w:rPr>
        <w:t xml:space="preserve">Hierbij </w:t>
      </w:r>
      <w:r w:rsidR="00DB070B">
        <w:rPr>
          <w:rFonts w:cstheme="minorHAnsi"/>
          <w:sz w:val="20"/>
          <w:szCs w:val="20"/>
        </w:rPr>
        <w:t>dient de</w:t>
      </w:r>
      <w:r w:rsidR="001C04B4">
        <w:rPr>
          <w:rFonts w:cstheme="minorHAnsi"/>
          <w:sz w:val="20"/>
          <w:szCs w:val="20"/>
        </w:rPr>
        <w:t xml:space="preserve"> </w:t>
      </w:r>
      <w:r w:rsidR="00DB070B">
        <w:rPr>
          <w:rFonts w:cstheme="minorHAnsi"/>
          <w:sz w:val="20"/>
          <w:szCs w:val="20"/>
        </w:rPr>
        <w:t>P</w:t>
      </w:r>
      <w:r w:rsidR="001C04B4">
        <w:rPr>
          <w:rFonts w:cstheme="minorHAnsi"/>
          <w:sz w:val="20"/>
          <w:szCs w:val="20"/>
        </w:rPr>
        <w:t>rovinc</w:t>
      </w:r>
      <w:r w:rsidR="00DB070B">
        <w:rPr>
          <w:rFonts w:cstheme="minorHAnsi"/>
          <w:sz w:val="20"/>
          <w:szCs w:val="20"/>
        </w:rPr>
        <w:t>ie</w:t>
      </w:r>
      <w:r w:rsidR="001C04B4">
        <w:rPr>
          <w:rFonts w:cstheme="minorHAnsi"/>
          <w:sz w:val="20"/>
          <w:szCs w:val="20"/>
        </w:rPr>
        <w:t xml:space="preserve"> </w:t>
      </w:r>
      <w:r w:rsidR="006675DA">
        <w:rPr>
          <w:rFonts w:cstheme="minorHAnsi"/>
          <w:sz w:val="20"/>
          <w:szCs w:val="20"/>
        </w:rPr>
        <w:t>te allen tijde (24/</w:t>
      </w:r>
      <w:r w:rsidR="00A834E2">
        <w:rPr>
          <w:rFonts w:cstheme="minorHAnsi"/>
          <w:sz w:val="20"/>
          <w:szCs w:val="20"/>
        </w:rPr>
        <w:t>7 -</w:t>
      </w:r>
      <w:r w:rsidR="006675DA">
        <w:rPr>
          <w:rFonts w:cstheme="minorHAnsi"/>
          <w:sz w:val="20"/>
          <w:szCs w:val="20"/>
        </w:rPr>
        <w:t xml:space="preserve"> 365 dagen per jaar) een werkend </w:t>
      </w:r>
      <w:r w:rsidR="00952526">
        <w:rPr>
          <w:rFonts w:cstheme="minorHAnsi"/>
          <w:sz w:val="20"/>
          <w:szCs w:val="20"/>
        </w:rPr>
        <w:t xml:space="preserve">Laagspannings- en Netwerkvoorzieningen </w:t>
      </w:r>
      <w:r w:rsidR="00DC0267" w:rsidRPr="00C31F10">
        <w:rPr>
          <w:rFonts w:cstheme="minorHAnsi"/>
          <w:sz w:val="20"/>
          <w:szCs w:val="20"/>
        </w:rPr>
        <w:t xml:space="preserve">Laagspannings- en Netwerkvoorzieningen </w:t>
      </w:r>
      <w:r w:rsidR="006675DA">
        <w:rPr>
          <w:rFonts w:cstheme="minorHAnsi"/>
          <w:sz w:val="20"/>
          <w:szCs w:val="20"/>
        </w:rPr>
        <w:t xml:space="preserve">systeem tot </w:t>
      </w:r>
      <w:r w:rsidR="00DB070B">
        <w:rPr>
          <w:rFonts w:cstheme="minorHAnsi"/>
          <w:sz w:val="20"/>
          <w:szCs w:val="20"/>
        </w:rPr>
        <w:t xml:space="preserve">haar </w:t>
      </w:r>
      <w:r w:rsidR="006675DA">
        <w:rPr>
          <w:rFonts w:cstheme="minorHAnsi"/>
          <w:sz w:val="20"/>
          <w:szCs w:val="20"/>
        </w:rPr>
        <w:t>beschikking</w:t>
      </w:r>
      <w:r w:rsidR="00DB070B">
        <w:rPr>
          <w:rFonts w:cstheme="minorHAnsi"/>
          <w:sz w:val="20"/>
          <w:szCs w:val="20"/>
        </w:rPr>
        <w:t xml:space="preserve"> te</w:t>
      </w:r>
      <w:r w:rsidR="006675DA">
        <w:rPr>
          <w:rFonts w:cstheme="minorHAnsi"/>
          <w:sz w:val="20"/>
          <w:szCs w:val="20"/>
        </w:rPr>
        <w:t xml:space="preserve"> he</w:t>
      </w:r>
      <w:r w:rsidR="00FB66BA">
        <w:rPr>
          <w:rFonts w:cstheme="minorHAnsi"/>
          <w:sz w:val="20"/>
          <w:szCs w:val="20"/>
        </w:rPr>
        <w:t>bben</w:t>
      </w:r>
      <w:r w:rsidR="006675DA">
        <w:rPr>
          <w:rFonts w:cstheme="minorHAnsi"/>
          <w:sz w:val="20"/>
          <w:szCs w:val="20"/>
        </w:rPr>
        <w:t>.</w:t>
      </w:r>
      <w:r w:rsidR="005A5E73" w:rsidRPr="004966D2">
        <w:rPr>
          <w:rFonts w:cstheme="minorHAnsi"/>
          <w:sz w:val="20"/>
          <w:szCs w:val="20"/>
        </w:rPr>
        <w:t xml:space="preserve"> </w:t>
      </w:r>
    </w:p>
    <w:p w14:paraId="5D706547" w14:textId="77777777" w:rsidR="006675DA" w:rsidRPr="004966D2" w:rsidRDefault="006675DA" w:rsidP="005A5E73">
      <w:pPr>
        <w:rPr>
          <w:rFonts w:cstheme="minorHAnsi"/>
          <w:sz w:val="20"/>
          <w:szCs w:val="20"/>
        </w:rPr>
      </w:pPr>
    </w:p>
    <w:p w14:paraId="4F998AA4" w14:textId="77777777" w:rsidR="005A5E73" w:rsidRPr="0004025A" w:rsidRDefault="005A5E73" w:rsidP="005A5E73">
      <w:pPr>
        <w:pStyle w:val="Kop2"/>
        <w:rPr>
          <w:rFonts w:asciiTheme="minorHAnsi" w:hAnsiTheme="minorHAnsi" w:cstheme="minorHAnsi"/>
          <w:b/>
          <w:bCs/>
          <w:color w:val="auto"/>
          <w:sz w:val="28"/>
          <w:szCs w:val="28"/>
        </w:rPr>
      </w:pPr>
      <w:bookmarkStart w:id="11" w:name="_Toc89097066"/>
      <w:bookmarkStart w:id="12" w:name="_Toc142386330"/>
      <w:r w:rsidRPr="0004025A">
        <w:rPr>
          <w:rFonts w:asciiTheme="minorHAnsi" w:hAnsiTheme="minorHAnsi" w:cstheme="minorHAnsi"/>
          <w:b/>
          <w:bCs/>
          <w:color w:val="auto"/>
          <w:sz w:val="28"/>
          <w:szCs w:val="28"/>
        </w:rPr>
        <w:t>Snel en adequaat inspelen op incidenten en calamiteiten</w:t>
      </w:r>
      <w:bookmarkEnd w:id="11"/>
      <w:bookmarkEnd w:id="12"/>
      <w:r w:rsidRPr="0004025A">
        <w:rPr>
          <w:rFonts w:asciiTheme="minorHAnsi" w:hAnsiTheme="minorHAnsi" w:cstheme="minorHAnsi"/>
          <w:b/>
          <w:bCs/>
          <w:color w:val="auto"/>
          <w:sz w:val="28"/>
          <w:szCs w:val="28"/>
        </w:rPr>
        <w:t xml:space="preserve"> </w:t>
      </w:r>
    </w:p>
    <w:p w14:paraId="5068A598" w14:textId="295A6247" w:rsidR="005A5E73" w:rsidRPr="0004025A" w:rsidRDefault="0004025A" w:rsidP="005A5E73">
      <w:pPr>
        <w:rPr>
          <w:rFonts w:cstheme="minorHAnsi"/>
          <w:sz w:val="20"/>
          <w:szCs w:val="20"/>
        </w:rPr>
      </w:pPr>
      <w:r>
        <w:rPr>
          <w:rFonts w:cstheme="minorHAnsi"/>
        </w:rPr>
        <w:br/>
      </w:r>
      <w:r w:rsidR="005A5E73" w:rsidRPr="0004025A">
        <w:rPr>
          <w:rFonts w:cstheme="minorHAnsi"/>
          <w:sz w:val="20"/>
          <w:szCs w:val="20"/>
        </w:rPr>
        <w:t xml:space="preserve">Bij incidenten en calamiteiten dient </w:t>
      </w:r>
      <w:r w:rsidR="00FF35E3">
        <w:rPr>
          <w:rFonts w:cstheme="minorHAnsi"/>
          <w:sz w:val="20"/>
          <w:szCs w:val="20"/>
        </w:rPr>
        <w:t>reisregie (</w:t>
      </w:r>
      <w:r w:rsidR="005A5E73" w:rsidRPr="0004025A">
        <w:rPr>
          <w:rFonts w:cstheme="minorHAnsi"/>
          <w:sz w:val="20"/>
          <w:szCs w:val="20"/>
        </w:rPr>
        <w:t>verkeersleiding</w:t>
      </w:r>
      <w:r w:rsidR="00FF35E3">
        <w:rPr>
          <w:rFonts w:cstheme="minorHAnsi"/>
          <w:sz w:val="20"/>
          <w:szCs w:val="20"/>
        </w:rPr>
        <w:t>)</w:t>
      </w:r>
      <w:r w:rsidR="00DB070B">
        <w:rPr>
          <w:rFonts w:cstheme="minorHAnsi"/>
          <w:sz w:val="20"/>
          <w:szCs w:val="20"/>
        </w:rPr>
        <w:t xml:space="preserve"> van de </w:t>
      </w:r>
      <w:r w:rsidR="00B246C1">
        <w:rPr>
          <w:rFonts w:cstheme="minorHAnsi"/>
          <w:sz w:val="20"/>
          <w:szCs w:val="20"/>
        </w:rPr>
        <w:t xml:space="preserve">concessiehouder (Qbuzz) </w:t>
      </w:r>
      <w:r w:rsidR="00C052D8">
        <w:rPr>
          <w:rFonts w:cstheme="minorHAnsi"/>
          <w:sz w:val="20"/>
          <w:szCs w:val="20"/>
        </w:rPr>
        <w:t>en de p</w:t>
      </w:r>
      <w:r w:rsidR="00DB070B">
        <w:rPr>
          <w:rFonts w:cstheme="minorHAnsi"/>
          <w:sz w:val="20"/>
          <w:szCs w:val="20"/>
        </w:rPr>
        <w:t>rovincie</w:t>
      </w:r>
      <w:r w:rsidR="005A5E73" w:rsidRPr="0004025A" w:rsidDel="00DB070B">
        <w:rPr>
          <w:rFonts w:cstheme="minorHAnsi"/>
          <w:sz w:val="20"/>
          <w:szCs w:val="20"/>
        </w:rPr>
        <w:t xml:space="preserve"> </w:t>
      </w:r>
      <w:r w:rsidR="00C052D8">
        <w:rPr>
          <w:rFonts w:cstheme="minorHAnsi"/>
          <w:sz w:val="20"/>
          <w:szCs w:val="20"/>
        </w:rPr>
        <w:t xml:space="preserve">Utrecht </w:t>
      </w:r>
      <w:r w:rsidR="00693267">
        <w:rPr>
          <w:rFonts w:cstheme="minorHAnsi"/>
          <w:sz w:val="20"/>
          <w:szCs w:val="20"/>
        </w:rPr>
        <w:t>adequaat</w:t>
      </w:r>
      <w:r w:rsidR="005A5E73" w:rsidRPr="0004025A">
        <w:rPr>
          <w:rFonts w:cstheme="minorHAnsi"/>
          <w:sz w:val="20"/>
          <w:szCs w:val="20"/>
        </w:rPr>
        <w:t xml:space="preserve"> overzicht </w:t>
      </w:r>
      <w:r w:rsidR="0052345E">
        <w:rPr>
          <w:rFonts w:cstheme="minorHAnsi"/>
          <w:sz w:val="20"/>
          <w:szCs w:val="20"/>
        </w:rPr>
        <w:t xml:space="preserve">te krijgen </w:t>
      </w:r>
      <w:r w:rsidR="00764AD9">
        <w:rPr>
          <w:rFonts w:cstheme="minorHAnsi"/>
          <w:sz w:val="20"/>
          <w:szCs w:val="20"/>
        </w:rPr>
        <w:t xml:space="preserve">in het herstel van </w:t>
      </w:r>
      <w:r w:rsidR="005A5E73" w:rsidRPr="0004025A">
        <w:rPr>
          <w:rFonts w:cstheme="minorHAnsi"/>
          <w:sz w:val="20"/>
          <w:szCs w:val="20"/>
        </w:rPr>
        <w:t>het incident of de calamiteit</w:t>
      </w:r>
      <w:r w:rsidR="00764AD9">
        <w:rPr>
          <w:rFonts w:cstheme="minorHAnsi"/>
          <w:sz w:val="20"/>
          <w:szCs w:val="20"/>
        </w:rPr>
        <w:t xml:space="preserve"> om de hinder voor de reiziger te minimaliseren</w:t>
      </w:r>
      <w:r w:rsidR="00BA6927">
        <w:rPr>
          <w:rFonts w:cstheme="minorHAnsi"/>
          <w:sz w:val="20"/>
          <w:szCs w:val="20"/>
        </w:rPr>
        <w:t>, sociale</w:t>
      </w:r>
      <w:r w:rsidR="00D814E5">
        <w:rPr>
          <w:rFonts w:cstheme="minorHAnsi"/>
          <w:sz w:val="20"/>
          <w:szCs w:val="20"/>
        </w:rPr>
        <w:t xml:space="preserve">- en verkeerveiligheid te garanderen </w:t>
      </w:r>
      <w:r w:rsidR="00764AD9">
        <w:rPr>
          <w:rFonts w:cstheme="minorHAnsi"/>
          <w:sz w:val="20"/>
          <w:szCs w:val="20"/>
        </w:rPr>
        <w:t>en de exploitatie snel weer te hervatten.</w:t>
      </w:r>
      <w:r w:rsidR="00AC58CB">
        <w:rPr>
          <w:rFonts w:cstheme="minorHAnsi"/>
          <w:sz w:val="20"/>
          <w:szCs w:val="20"/>
        </w:rPr>
        <w:br/>
      </w:r>
    </w:p>
    <w:p w14:paraId="21B15CB6" w14:textId="1C575F86" w:rsidR="005A5E73" w:rsidRPr="00AC58CB" w:rsidRDefault="00692913" w:rsidP="005A5E73">
      <w:pPr>
        <w:pStyle w:val="Kop2"/>
        <w:rPr>
          <w:rFonts w:asciiTheme="minorHAnsi" w:hAnsiTheme="minorHAnsi" w:cstheme="minorHAnsi"/>
          <w:b/>
          <w:bCs/>
          <w:color w:val="auto"/>
          <w:sz w:val="28"/>
          <w:szCs w:val="28"/>
        </w:rPr>
      </w:pPr>
      <w:bookmarkStart w:id="13" w:name="_Toc89097068"/>
      <w:bookmarkStart w:id="14" w:name="_Toc142386331"/>
      <w:r w:rsidRPr="00AC58CB">
        <w:rPr>
          <w:rFonts w:asciiTheme="minorHAnsi" w:hAnsiTheme="minorHAnsi" w:cstheme="minorHAnsi"/>
          <w:b/>
          <w:bCs/>
          <w:color w:val="auto"/>
          <w:sz w:val="28"/>
          <w:szCs w:val="28"/>
        </w:rPr>
        <w:t>Toekomst vast</w:t>
      </w:r>
      <w:r w:rsidR="005A5E73" w:rsidRPr="00AC58CB">
        <w:rPr>
          <w:rFonts w:asciiTheme="minorHAnsi" w:hAnsiTheme="minorHAnsi" w:cstheme="minorHAnsi"/>
          <w:b/>
          <w:bCs/>
          <w:color w:val="auto"/>
          <w:sz w:val="28"/>
          <w:szCs w:val="28"/>
        </w:rPr>
        <w:t xml:space="preserve"> systeem</w:t>
      </w:r>
      <w:bookmarkEnd w:id="13"/>
      <w:bookmarkEnd w:id="14"/>
      <w:r w:rsidR="005A5E73" w:rsidRPr="00AC58CB">
        <w:rPr>
          <w:rFonts w:asciiTheme="minorHAnsi" w:hAnsiTheme="minorHAnsi" w:cstheme="minorHAnsi"/>
          <w:b/>
          <w:bCs/>
          <w:color w:val="auto"/>
          <w:sz w:val="28"/>
          <w:szCs w:val="28"/>
        </w:rPr>
        <w:t xml:space="preserve"> </w:t>
      </w:r>
    </w:p>
    <w:p w14:paraId="79E9C584" w14:textId="124EFA29" w:rsidR="009F29B9" w:rsidRPr="006B490D" w:rsidRDefault="00AC58CB" w:rsidP="005A5E73">
      <w:pPr>
        <w:rPr>
          <w:rFonts w:cstheme="minorHAnsi"/>
          <w:sz w:val="20"/>
          <w:szCs w:val="20"/>
        </w:rPr>
      </w:pPr>
      <w:r>
        <w:rPr>
          <w:rFonts w:cstheme="minorHAnsi"/>
        </w:rPr>
        <w:br/>
      </w:r>
      <w:r w:rsidR="005A5E73" w:rsidRPr="006B490D">
        <w:rPr>
          <w:rFonts w:cstheme="minorHAnsi"/>
          <w:sz w:val="20"/>
          <w:szCs w:val="20"/>
        </w:rPr>
        <w:t xml:space="preserve">Het </w:t>
      </w:r>
      <w:r w:rsidR="00DC0267" w:rsidRPr="00C31F10">
        <w:rPr>
          <w:rFonts w:cstheme="minorHAnsi"/>
          <w:sz w:val="20"/>
          <w:szCs w:val="20"/>
        </w:rPr>
        <w:t xml:space="preserve">Laagspannings- en Netwerkvoorzieningen </w:t>
      </w:r>
      <w:r w:rsidR="00DC0267">
        <w:rPr>
          <w:rFonts w:cstheme="minorHAnsi"/>
          <w:sz w:val="20"/>
          <w:szCs w:val="20"/>
        </w:rPr>
        <w:t>s</w:t>
      </w:r>
      <w:r w:rsidR="005A5E73" w:rsidRPr="006B490D">
        <w:rPr>
          <w:rFonts w:cstheme="minorHAnsi"/>
          <w:sz w:val="20"/>
          <w:szCs w:val="20"/>
        </w:rPr>
        <w:t xml:space="preserve">ysteem </w:t>
      </w:r>
      <w:r w:rsidR="00F11354">
        <w:rPr>
          <w:rFonts w:cstheme="minorHAnsi"/>
          <w:sz w:val="20"/>
          <w:szCs w:val="20"/>
        </w:rPr>
        <w:t>dient</w:t>
      </w:r>
      <w:r w:rsidR="005A5E73" w:rsidRPr="006B490D">
        <w:rPr>
          <w:rFonts w:cstheme="minorHAnsi"/>
          <w:sz w:val="20"/>
          <w:szCs w:val="20"/>
        </w:rPr>
        <w:t xml:space="preserve"> ook in de toekomst</w:t>
      </w:r>
      <w:r w:rsidR="00F11354">
        <w:rPr>
          <w:rFonts w:cstheme="minorHAnsi"/>
          <w:sz w:val="20"/>
          <w:szCs w:val="20"/>
        </w:rPr>
        <w:t xml:space="preserve"> te</w:t>
      </w:r>
      <w:r w:rsidR="005A5E73" w:rsidRPr="006B490D">
        <w:rPr>
          <w:rFonts w:cstheme="minorHAnsi"/>
          <w:sz w:val="20"/>
          <w:szCs w:val="20"/>
        </w:rPr>
        <w:t xml:space="preserve"> blijven voldoen aan de geldende stand </w:t>
      </w:r>
      <w:r w:rsidR="00F11354">
        <w:rPr>
          <w:rFonts w:cstheme="minorHAnsi"/>
          <w:sz w:val="20"/>
          <w:szCs w:val="20"/>
        </w:rPr>
        <w:t>der</w:t>
      </w:r>
      <w:r w:rsidR="00F11354" w:rsidRPr="006B490D">
        <w:rPr>
          <w:rFonts w:cstheme="minorHAnsi"/>
          <w:sz w:val="20"/>
          <w:szCs w:val="20"/>
        </w:rPr>
        <w:t xml:space="preserve"> </w:t>
      </w:r>
      <w:r w:rsidR="005A5E73" w:rsidRPr="006B490D">
        <w:rPr>
          <w:rFonts w:cstheme="minorHAnsi"/>
          <w:sz w:val="20"/>
          <w:szCs w:val="20"/>
        </w:rPr>
        <w:t xml:space="preserve">techniek en </w:t>
      </w:r>
      <w:r w:rsidR="00F11354">
        <w:rPr>
          <w:rFonts w:cstheme="minorHAnsi"/>
          <w:sz w:val="20"/>
          <w:szCs w:val="20"/>
        </w:rPr>
        <w:t>dient</w:t>
      </w:r>
      <w:r w:rsidR="005A5E73" w:rsidRPr="006B490D">
        <w:rPr>
          <w:rFonts w:cstheme="minorHAnsi"/>
          <w:sz w:val="20"/>
          <w:szCs w:val="20"/>
        </w:rPr>
        <w:t xml:space="preserve"> compatibel</w:t>
      </w:r>
      <w:r w:rsidR="00F11354">
        <w:rPr>
          <w:rFonts w:cstheme="minorHAnsi"/>
          <w:sz w:val="20"/>
          <w:szCs w:val="20"/>
        </w:rPr>
        <w:t xml:space="preserve"> te</w:t>
      </w:r>
      <w:r w:rsidR="005A5E73" w:rsidRPr="006B490D">
        <w:rPr>
          <w:rFonts w:cstheme="minorHAnsi"/>
          <w:sz w:val="20"/>
          <w:szCs w:val="20"/>
        </w:rPr>
        <w:t xml:space="preserve"> blijven. Dit betekent dat de Opdrachtnemer ontwikkel</w:t>
      </w:r>
      <w:r w:rsidRPr="006B490D">
        <w:rPr>
          <w:rFonts w:cstheme="minorHAnsi"/>
          <w:sz w:val="20"/>
          <w:szCs w:val="20"/>
        </w:rPr>
        <w:t>ingen signaleert en doorgeeft</w:t>
      </w:r>
      <w:r w:rsidR="00947DB1">
        <w:rPr>
          <w:rFonts w:cstheme="minorHAnsi"/>
          <w:sz w:val="20"/>
          <w:szCs w:val="20"/>
        </w:rPr>
        <w:t>,</w:t>
      </w:r>
      <w:r w:rsidRPr="006B490D">
        <w:rPr>
          <w:rFonts w:cstheme="minorHAnsi"/>
          <w:sz w:val="20"/>
          <w:szCs w:val="20"/>
        </w:rPr>
        <w:t xml:space="preserve"> </w:t>
      </w:r>
      <w:r w:rsidR="00947DB1">
        <w:rPr>
          <w:rFonts w:cstheme="minorHAnsi"/>
          <w:sz w:val="20"/>
          <w:szCs w:val="20"/>
        </w:rPr>
        <w:t>teneinde</w:t>
      </w:r>
      <w:r w:rsidRPr="006B490D">
        <w:rPr>
          <w:rFonts w:cstheme="minorHAnsi"/>
          <w:sz w:val="20"/>
          <w:szCs w:val="20"/>
        </w:rPr>
        <w:t xml:space="preserve"> </w:t>
      </w:r>
      <w:r w:rsidR="005A5E73" w:rsidRPr="006B490D">
        <w:rPr>
          <w:rFonts w:cstheme="minorHAnsi"/>
          <w:sz w:val="20"/>
          <w:szCs w:val="20"/>
        </w:rPr>
        <w:t xml:space="preserve">het </w:t>
      </w:r>
      <w:r w:rsidR="00DC0267" w:rsidRPr="00C31F10">
        <w:rPr>
          <w:rFonts w:cstheme="minorHAnsi"/>
          <w:sz w:val="20"/>
          <w:szCs w:val="20"/>
        </w:rPr>
        <w:t xml:space="preserve">Laagspannings- en Netwerkvoorzieningen </w:t>
      </w:r>
      <w:r w:rsidR="00FC16B0">
        <w:rPr>
          <w:rFonts w:cstheme="minorHAnsi"/>
          <w:sz w:val="20"/>
          <w:szCs w:val="20"/>
        </w:rPr>
        <w:t>s</w:t>
      </w:r>
      <w:r w:rsidR="005A5E73" w:rsidRPr="006B490D">
        <w:rPr>
          <w:rFonts w:cstheme="minorHAnsi"/>
          <w:sz w:val="20"/>
          <w:szCs w:val="20"/>
        </w:rPr>
        <w:t xml:space="preserve">ysteem </w:t>
      </w:r>
      <w:r w:rsidR="006B490D" w:rsidRPr="006B490D">
        <w:rPr>
          <w:rFonts w:cstheme="minorHAnsi"/>
          <w:sz w:val="20"/>
          <w:szCs w:val="20"/>
        </w:rPr>
        <w:t>blij</w:t>
      </w:r>
      <w:r w:rsidR="00947DB1">
        <w:rPr>
          <w:rFonts w:cstheme="minorHAnsi"/>
          <w:sz w:val="20"/>
          <w:szCs w:val="20"/>
        </w:rPr>
        <w:t>vend</w:t>
      </w:r>
      <w:r w:rsidR="006B490D" w:rsidRPr="006B490D">
        <w:rPr>
          <w:rFonts w:cstheme="minorHAnsi"/>
          <w:sz w:val="20"/>
          <w:szCs w:val="20"/>
        </w:rPr>
        <w:t xml:space="preserve"> voldoe</w:t>
      </w:r>
      <w:r w:rsidR="00947DB1">
        <w:rPr>
          <w:rFonts w:cstheme="minorHAnsi"/>
          <w:sz w:val="20"/>
          <w:szCs w:val="20"/>
        </w:rPr>
        <w:t>t</w:t>
      </w:r>
      <w:r w:rsidR="006B490D" w:rsidRPr="006B490D">
        <w:rPr>
          <w:rFonts w:cstheme="minorHAnsi"/>
          <w:sz w:val="20"/>
          <w:szCs w:val="20"/>
        </w:rPr>
        <w:t xml:space="preserve"> aan de </w:t>
      </w:r>
      <w:r w:rsidR="005A5E73" w:rsidRPr="006B490D">
        <w:rPr>
          <w:rFonts w:cstheme="minorHAnsi"/>
          <w:sz w:val="20"/>
          <w:szCs w:val="20"/>
        </w:rPr>
        <w:t>laatste stand van techniek. Ook wil</w:t>
      </w:r>
      <w:r w:rsidR="006B490D">
        <w:rPr>
          <w:rFonts w:cstheme="minorHAnsi"/>
          <w:sz w:val="20"/>
          <w:szCs w:val="20"/>
        </w:rPr>
        <w:t xml:space="preserve"> de </w:t>
      </w:r>
      <w:r w:rsidR="005A5E73" w:rsidRPr="006B490D">
        <w:rPr>
          <w:rFonts w:cstheme="minorHAnsi"/>
          <w:sz w:val="20"/>
          <w:szCs w:val="20"/>
        </w:rPr>
        <w:t>Opdrachtgever dat de Opdrachtnemer</w:t>
      </w:r>
      <w:r w:rsidR="00657C82">
        <w:rPr>
          <w:rFonts w:cstheme="minorHAnsi"/>
          <w:sz w:val="20"/>
          <w:szCs w:val="20"/>
        </w:rPr>
        <w:t>,</w:t>
      </w:r>
      <w:r w:rsidR="005A5E73" w:rsidRPr="006B490D">
        <w:rPr>
          <w:rFonts w:cstheme="minorHAnsi"/>
          <w:sz w:val="20"/>
          <w:szCs w:val="20"/>
        </w:rPr>
        <w:t xml:space="preserve"> </w:t>
      </w:r>
      <w:r w:rsidR="004D17EB" w:rsidRPr="006B490D">
        <w:rPr>
          <w:rFonts w:cstheme="minorHAnsi"/>
          <w:sz w:val="20"/>
          <w:szCs w:val="20"/>
        </w:rPr>
        <w:t>op verzoek</w:t>
      </w:r>
      <w:r w:rsidR="005A5E73" w:rsidRPr="006B490D">
        <w:rPr>
          <w:rFonts w:cstheme="minorHAnsi"/>
          <w:sz w:val="20"/>
          <w:szCs w:val="20"/>
        </w:rPr>
        <w:t xml:space="preserve"> van Opdrachtgever </w:t>
      </w:r>
      <w:r w:rsidR="001848FD">
        <w:rPr>
          <w:rFonts w:cstheme="minorHAnsi"/>
          <w:sz w:val="20"/>
          <w:szCs w:val="20"/>
        </w:rPr>
        <w:t>middels een wijziging</w:t>
      </w:r>
      <w:r w:rsidR="00657C82">
        <w:rPr>
          <w:rFonts w:cstheme="minorHAnsi"/>
          <w:sz w:val="20"/>
          <w:szCs w:val="20"/>
        </w:rPr>
        <w:t>,</w:t>
      </w:r>
      <w:r w:rsidR="001848FD">
        <w:rPr>
          <w:rFonts w:cstheme="minorHAnsi"/>
          <w:sz w:val="20"/>
          <w:szCs w:val="20"/>
        </w:rPr>
        <w:t xml:space="preserve"> </w:t>
      </w:r>
      <w:r w:rsidR="005A5E73" w:rsidRPr="006B490D">
        <w:rPr>
          <w:rFonts w:cstheme="minorHAnsi"/>
          <w:sz w:val="20"/>
          <w:szCs w:val="20"/>
        </w:rPr>
        <w:t xml:space="preserve">uitbreidingen </w:t>
      </w:r>
      <w:r w:rsidR="00775FC5">
        <w:rPr>
          <w:rFonts w:cstheme="minorHAnsi"/>
          <w:sz w:val="20"/>
          <w:szCs w:val="20"/>
        </w:rPr>
        <w:t xml:space="preserve">en aanpassingen </w:t>
      </w:r>
      <w:r w:rsidR="005A5E73" w:rsidRPr="006B490D">
        <w:rPr>
          <w:rFonts w:cstheme="minorHAnsi"/>
          <w:sz w:val="20"/>
          <w:szCs w:val="20"/>
        </w:rPr>
        <w:t xml:space="preserve">kan realiseren aan het </w:t>
      </w:r>
      <w:r w:rsidR="00FC16B0" w:rsidRPr="00C31F10">
        <w:rPr>
          <w:rFonts w:cstheme="minorHAnsi"/>
          <w:sz w:val="20"/>
          <w:szCs w:val="20"/>
        </w:rPr>
        <w:t xml:space="preserve">Laagspannings- en Netwerkvoorzieningen </w:t>
      </w:r>
      <w:r w:rsidR="00871457">
        <w:rPr>
          <w:rFonts w:cstheme="minorHAnsi"/>
          <w:sz w:val="20"/>
          <w:szCs w:val="20"/>
        </w:rPr>
        <w:t>s</w:t>
      </w:r>
      <w:r w:rsidR="005A5E73" w:rsidRPr="006B490D">
        <w:rPr>
          <w:rFonts w:cstheme="minorHAnsi"/>
          <w:sz w:val="20"/>
          <w:szCs w:val="20"/>
        </w:rPr>
        <w:t xml:space="preserve">ysteem.  </w:t>
      </w:r>
      <w:r w:rsidR="009F29B9">
        <w:rPr>
          <w:rFonts w:cstheme="minorHAnsi"/>
          <w:sz w:val="20"/>
          <w:szCs w:val="20"/>
        </w:rPr>
        <w:br/>
      </w:r>
    </w:p>
    <w:p w14:paraId="7664DA18" w14:textId="6C5A4183" w:rsidR="00D3495B" w:rsidRPr="00AC58CB" w:rsidRDefault="00D3495B" w:rsidP="00D3495B">
      <w:pPr>
        <w:pStyle w:val="Kop2"/>
        <w:rPr>
          <w:rFonts w:asciiTheme="minorHAnsi" w:hAnsiTheme="minorHAnsi" w:cstheme="minorHAnsi"/>
          <w:b/>
          <w:bCs/>
          <w:color w:val="auto"/>
          <w:sz w:val="28"/>
          <w:szCs w:val="28"/>
        </w:rPr>
      </w:pPr>
      <w:bookmarkStart w:id="15" w:name="_Toc142386332"/>
      <w:r>
        <w:rPr>
          <w:rFonts w:asciiTheme="minorHAnsi" w:hAnsiTheme="minorHAnsi" w:cstheme="minorHAnsi"/>
          <w:b/>
          <w:bCs/>
          <w:color w:val="auto"/>
          <w:sz w:val="28"/>
          <w:szCs w:val="28"/>
        </w:rPr>
        <w:t>Elektro</w:t>
      </w:r>
      <w:r w:rsidR="00561AC2">
        <w:rPr>
          <w:rFonts w:asciiTheme="minorHAnsi" w:hAnsiTheme="minorHAnsi" w:cstheme="minorHAnsi"/>
          <w:b/>
          <w:bCs/>
          <w:color w:val="auto"/>
          <w:sz w:val="28"/>
          <w:szCs w:val="28"/>
        </w:rPr>
        <w:t xml:space="preserve">technische </w:t>
      </w:r>
      <w:r w:rsidR="008C3172">
        <w:rPr>
          <w:rFonts w:asciiTheme="minorHAnsi" w:hAnsiTheme="minorHAnsi" w:cstheme="minorHAnsi"/>
          <w:b/>
          <w:bCs/>
          <w:color w:val="auto"/>
          <w:sz w:val="28"/>
          <w:szCs w:val="28"/>
        </w:rPr>
        <w:t>V</w:t>
      </w:r>
      <w:r w:rsidR="00561AC2">
        <w:rPr>
          <w:rFonts w:asciiTheme="minorHAnsi" w:hAnsiTheme="minorHAnsi" w:cstheme="minorHAnsi"/>
          <w:b/>
          <w:bCs/>
          <w:color w:val="auto"/>
          <w:sz w:val="28"/>
          <w:szCs w:val="28"/>
        </w:rPr>
        <w:t>eiligheids</w:t>
      </w:r>
      <w:r w:rsidR="00C4244F">
        <w:rPr>
          <w:rFonts w:asciiTheme="minorHAnsi" w:hAnsiTheme="minorHAnsi" w:cstheme="minorHAnsi"/>
          <w:b/>
          <w:bCs/>
          <w:color w:val="auto"/>
          <w:sz w:val="28"/>
          <w:szCs w:val="28"/>
        </w:rPr>
        <w:t>h</w:t>
      </w:r>
      <w:r w:rsidR="00561AC2">
        <w:rPr>
          <w:rFonts w:asciiTheme="minorHAnsi" w:hAnsiTheme="minorHAnsi" w:cstheme="minorHAnsi"/>
          <w:b/>
          <w:bCs/>
          <w:color w:val="auto"/>
          <w:sz w:val="28"/>
          <w:szCs w:val="28"/>
        </w:rPr>
        <w:t>andboek</w:t>
      </w:r>
      <w:bookmarkEnd w:id="15"/>
    </w:p>
    <w:p w14:paraId="198484CE" w14:textId="7EBDA668" w:rsidR="00F579A9" w:rsidRPr="006B764D" w:rsidRDefault="00D3495B">
      <w:pPr>
        <w:rPr>
          <w:rFonts w:cstheme="minorHAnsi"/>
          <w:sz w:val="20"/>
          <w:szCs w:val="20"/>
        </w:rPr>
      </w:pPr>
      <w:r>
        <w:rPr>
          <w:rFonts w:cstheme="minorHAnsi"/>
        </w:rPr>
        <w:br/>
      </w:r>
      <w:r w:rsidR="00B86B41" w:rsidRPr="00F579A9">
        <w:rPr>
          <w:rFonts w:cstheme="minorHAnsi"/>
          <w:color w:val="000000"/>
          <w:sz w:val="20"/>
          <w:szCs w:val="20"/>
        </w:rPr>
        <w:t xml:space="preserve">De trambaanbeheerder van provincie Utrecht </w:t>
      </w:r>
      <w:r w:rsidR="00BC055C">
        <w:rPr>
          <w:rFonts w:cstheme="minorHAnsi"/>
          <w:color w:val="000000"/>
          <w:sz w:val="20"/>
          <w:szCs w:val="20"/>
        </w:rPr>
        <w:t xml:space="preserve">het </w:t>
      </w:r>
      <w:r w:rsidR="001A66B3">
        <w:rPr>
          <w:rFonts w:cstheme="minorHAnsi"/>
          <w:color w:val="000000"/>
          <w:sz w:val="20"/>
          <w:szCs w:val="20"/>
        </w:rPr>
        <w:t>Ele</w:t>
      </w:r>
      <w:r w:rsidR="00DB6435">
        <w:rPr>
          <w:rFonts w:cstheme="minorHAnsi"/>
          <w:color w:val="000000"/>
          <w:sz w:val="20"/>
          <w:szCs w:val="20"/>
        </w:rPr>
        <w:t>ktrotech</w:t>
      </w:r>
      <w:r w:rsidR="00F579A9">
        <w:rPr>
          <w:rFonts w:cstheme="minorHAnsi"/>
          <w:color w:val="000000"/>
          <w:sz w:val="20"/>
          <w:szCs w:val="20"/>
        </w:rPr>
        <w:t>nisch Veiligheids</w:t>
      </w:r>
      <w:r w:rsidR="00C4244F">
        <w:rPr>
          <w:rFonts w:cstheme="minorHAnsi"/>
          <w:color w:val="000000"/>
          <w:sz w:val="20"/>
          <w:szCs w:val="20"/>
        </w:rPr>
        <w:t>h</w:t>
      </w:r>
      <w:r w:rsidR="00F579A9">
        <w:rPr>
          <w:rFonts w:cstheme="minorHAnsi"/>
          <w:color w:val="000000"/>
          <w:sz w:val="20"/>
          <w:szCs w:val="20"/>
        </w:rPr>
        <w:t>andboek (</w:t>
      </w:r>
      <w:r w:rsidR="00B86B41" w:rsidRPr="00F579A9">
        <w:rPr>
          <w:rFonts w:cstheme="minorHAnsi"/>
          <w:color w:val="000000"/>
          <w:sz w:val="20"/>
          <w:szCs w:val="20"/>
        </w:rPr>
        <w:t>EVH</w:t>
      </w:r>
      <w:r w:rsidR="00F579A9">
        <w:rPr>
          <w:rFonts w:cstheme="minorHAnsi"/>
          <w:color w:val="000000"/>
          <w:sz w:val="20"/>
          <w:szCs w:val="20"/>
        </w:rPr>
        <w:t>)</w:t>
      </w:r>
      <w:r w:rsidR="00B86B41" w:rsidRPr="00F579A9">
        <w:rPr>
          <w:rFonts w:cstheme="minorHAnsi"/>
          <w:color w:val="000000"/>
          <w:sz w:val="20"/>
          <w:szCs w:val="20"/>
        </w:rPr>
        <w:t xml:space="preserve"> opgesteld om ervoor te zorgen dat bij haar</w:t>
      </w:r>
      <w:r w:rsidR="00F579A9">
        <w:rPr>
          <w:rFonts w:cstheme="minorHAnsi"/>
          <w:color w:val="000000"/>
          <w:sz w:val="20"/>
          <w:szCs w:val="20"/>
        </w:rPr>
        <w:t xml:space="preserve"> </w:t>
      </w:r>
      <w:r w:rsidR="00B86B41" w:rsidRPr="00F579A9">
        <w:rPr>
          <w:rFonts w:cstheme="minorHAnsi"/>
          <w:color w:val="000000"/>
          <w:sz w:val="20"/>
          <w:szCs w:val="20"/>
        </w:rPr>
        <w:t xml:space="preserve">bedrijfsvoering en werkzaamheden aan, met of in de nabijheid van haar </w:t>
      </w:r>
      <w:r w:rsidR="00B86B41" w:rsidRPr="006B764D">
        <w:rPr>
          <w:rFonts w:cstheme="minorHAnsi"/>
          <w:color w:val="000000"/>
          <w:sz w:val="20"/>
          <w:szCs w:val="20"/>
        </w:rPr>
        <w:t>elektrotechnische installaties</w:t>
      </w:r>
      <w:r w:rsidR="00F579A9" w:rsidRPr="006B764D">
        <w:rPr>
          <w:rFonts w:cstheme="minorHAnsi"/>
          <w:color w:val="000000"/>
          <w:sz w:val="20"/>
          <w:szCs w:val="20"/>
        </w:rPr>
        <w:t xml:space="preserve"> </w:t>
      </w:r>
      <w:r w:rsidR="00B86B41" w:rsidRPr="006B764D">
        <w:rPr>
          <w:rFonts w:cstheme="minorHAnsi"/>
          <w:color w:val="000000"/>
          <w:sz w:val="20"/>
          <w:szCs w:val="20"/>
        </w:rPr>
        <w:t>wordt voldaan aan de Europese- en Nederlandsche wetgeving NEN EN 50110.</w:t>
      </w:r>
      <w:r w:rsidR="00B86B41" w:rsidRPr="006B764D">
        <w:rPr>
          <w:rFonts w:cstheme="minorHAnsi"/>
          <w:sz w:val="20"/>
          <w:szCs w:val="20"/>
        </w:rPr>
        <w:t xml:space="preserve"> </w:t>
      </w:r>
    </w:p>
    <w:p w14:paraId="2D484FD8" w14:textId="4E11C612" w:rsidR="00A21E0D" w:rsidRPr="00B86B41" w:rsidRDefault="00AB3FAF">
      <w:pPr>
        <w:rPr>
          <w:rStyle w:val="fontstyle01"/>
          <w:rFonts w:asciiTheme="minorHAnsi" w:hAnsiTheme="minorHAnsi" w:cstheme="minorHAnsi"/>
          <w:i w:val="0"/>
          <w:iCs w:val="0"/>
          <w:color w:val="auto"/>
          <w:sz w:val="20"/>
          <w:szCs w:val="20"/>
        </w:rPr>
      </w:pPr>
      <w:r w:rsidRPr="006B764D">
        <w:rPr>
          <w:rFonts w:cstheme="minorHAnsi"/>
          <w:color w:val="000000"/>
          <w:sz w:val="20"/>
          <w:szCs w:val="20"/>
        </w:rPr>
        <w:t>Voor alle werknemers van aannemers die werkzaamheden verrichten aan, met of in de nabijheid van de elektrische installaties van de trambaanbeheerder provincie Utrecht moeten zich conformeren aan het EVH. Tevens is dit EVH ook bindend voor alle</w:t>
      </w:r>
      <w:r w:rsidR="006D56AA" w:rsidRPr="006B764D">
        <w:rPr>
          <w:rFonts w:cstheme="minorHAnsi"/>
          <w:color w:val="000000"/>
          <w:sz w:val="20"/>
          <w:szCs w:val="20"/>
        </w:rPr>
        <w:t xml:space="preserve"> </w:t>
      </w:r>
      <w:r w:rsidRPr="006B764D">
        <w:rPr>
          <w:rFonts w:cstheme="minorHAnsi"/>
          <w:color w:val="000000"/>
          <w:sz w:val="20"/>
          <w:szCs w:val="20"/>
        </w:rPr>
        <w:t>personen die in het kader van dit EVH een aanwijzing accepteren.</w:t>
      </w:r>
      <w:r w:rsidRPr="006B764D">
        <w:rPr>
          <w:rFonts w:cstheme="minorHAnsi"/>
          <w:sz w:val="20"/>
          <w:szCs w:val="20"/>
        </w:rPr>
        <w:t xml:space="preserve"> </w:t>
      </w:r>
      <w:r w:rsidR="00B63300" w:rsidRPr="006B764D">
        <w:rPr>
          <w:rFonts w:cstheme="minorHAnsi"/>
          <w:sz w:val="20"/>
          <w:szCs w:val="20"/>
        </w:rPr>
        <w:t>Zie ook VA-109 in bi</w:t>
      </w:r>
      <w:r w:rsidR="00BD55F2" w:rsidRPr="006B764D">
        <w:rPr>
          <w:rFonts w:cstheme="minorHAnsi"/>
          <w:sz w:val="20"/>
          <w:szCs w:val="20"/>
        </w:rPr>
        <w:t>jlage 0</w:t>
      </w:r>
      <w:r w:rsidR="00C81DEB" w:rsidRPr="006B764D">
        <w:rPr>
          <w:rFonts w:cstheme="minorHAnsi"/>
          <w:sz w:val="20"/>
          <w:szCs w:val="20"/>
        </w:rPr>
        <w:t>1</w:t>
      </w:r>
      <w:r w:rsidR="00BD55F2" w:rsidRPr="006B764D">
        <w:rPr>
          <w:rFonts w:cstheme="minorHAnsi"/>
          <w:sz w:val="20"/>
          <w:szCs w:val="20"/>
        </w:rPr>
        <w:t>.</w:t>
      </w:r>
      <w:r w:rsidR="00DA22FD" w:rsidRPr="00B86B41">
        <w:rPr>
          <w:rStyle w:val="fontstyle01"/>
          <w:rFonts w:asciiTheme="minorHAnsi" w:hAnsiTheme="minorHAnsi" w:cstheme="minorHAnsi"/>
          <w:i w:val="0"/>
          <w:iCs w:val="0"/>
          <w:color w:val="auto"/>
          <w:sz w:val="20"/>
          <w:szCs w:val="20"/>
        </w:rPr>
        <w:br w:type="page"/>
      </w:r>
    </w:p>
    <w:p w14:paraId="6A9F43F0" w14:textId="223221D2" w:rsidR="00DB4069" w:rsidRPr="004966D2" w:rsidRDefault="00DB4069" w:rsidP="00CE0A0E">
      <w:pPr>
        <w:pStyle w:val="Kop1"/>
        <w:rPr>
          <w:rStyle w:val="fontstyle01"/>
          <w:rFonts w:asciiTheme="minorHAnsi" w:hAnsiTheme="minorHAnsi" w:cstheme="minorHAnsi"/>
          <w:b/>
          <w:bCs w:val="0"/>
          <w:i w:val="0"/>
          <w:iCs w:val="0"/>
          <w:color w:val="auto"/>
          <w:sz w:val="32"/>
          <w:szCs w:val="32"/>
        </w:rPr>
      </w:pPr>
      <w:bookmarkStart w:id="16" w:name="_Toc142386333"/>
      <w:r w:rsidRPr="004966D2">
        <w:rPr>
          <w:rStyle w:val="fontstyle01"/>
          <w:rFonts w:asciiTheme="minorHAnsi" w:hAnsiTheme="minorHAnsi" w:cstheme="minorHAnsi"/>
          <w:b/>
          <w:bCs w:val="0"/>
          <w:i w:val="0"/>
          <w:iCs w:val="0"/>
          <w:color w:val="auto"/>
          <w:sz w:val="32"/>
          <w:szCs w:val="32"/>
        </w:rPr>
        <w:lastRenderedPageBreak/>
        <w:t>Trajecten</w:t>
      </w:r>
      <w:r w:rsidR="003C3D69" w:rsidRPr="004966D2">
        <w:rPr>
          <w:rStyle w:val="fontstyle01"/>
          <w:rFonts w:asciiTheme="minorHAnsi" w:hAnsiTheme="minorHAnsi" w:cstheme="minorHAnsi"/>
          <w:b/>
          <w:bCs w:val="0"/>
          <w:i w:val="0"/>
          <w:iCs w:val="0"/>
          <w:color w:val="auto"/>
          <w:sz w:val="32"/>
          <w:szCs w:val="32"/>
        </w:rPr>
        <w:t xml:space="preserve"> en locaties</w:t>
      </w:r>
      <w:bookmarkEnd w:id="16"/>
    </w:p>
    <w:p w14:paraId="7E52CD1D" w14:textId="5F86D14E" w:rsidR="004A0F8D" w:rsidRPr="006045DE" w:rsidRDefault="006D029B">
      <w:pPr>
        <w:rPr>
          <w:rStyle w:val="fontstyle01"/>
          <w:rFonts w:asciiTheme="minorHAnsi" w:hAnsiTheme="minorHAnsi"/>
          <w:b w:val="0"/>
          <w:i w:val="0"/>
          <w:color w:val="auto"/>
          <w:sz w:val="20"/>
          <w:szCs w:val="20"/>
        </w:rPr>
      </w:pPr>
      <w:r>
        <w:br/>
      </w:r>
      <w:r w:rsidR="4FFC990C" w:rsidRPr="0074179B">
        <w:rPr>
          <w:sz w:val="20"/>
          <w:szCs w:val="20"/>
        </w:rPr>
        <w:t xml:space="preserve">In bijlage </w:t>
      </w:r>
      <w:r w:rsidR="00542B06" w:rsidRPr="0074179B">
        <w:rPr>
          <w:sz w:val="20"/>
          <w:szCs w:val="20"/>
        </w:rPr>
        <w:t>04</w:t>
      </w:r>
      <w:r w:rsidR="4FFC990C" w:rsidRPr="0074179B">
        <w:rPr>
          <w:sz w:val="20"/>
          <w:szCs w:val="20"/>
        </w:rPr>
        <w:t xml:space="preserve"> is een lijst van assets opgenomen welke onderdeel vormen van de Opdracht. Onderstaand betreft een </w:t>
      </w:r>
      <w:r w:rsidR="35B87CB5" w:rsidRPr="0074179B">
        <w:rPr>
          <w:sz w:val="20"/>
          <w:szCs w:val="20"/>
        </w:rPr>
        <w:t xml:space="preserve">nadere detaillering en/of verduidelijk van de </w:t>
      </w:r>
      <w:r w:rsidR="00542B06" w:rsidRPr="0074179B">
        <w:rPr>
          <w:sz w:val="20"/>
          <w:szCs w:val="20"/>
        </w:rPr>
        <w:t>verantwoordelijkheid</w:t>
      </w:r>
      <w:r w:rsidR="35B87CB5" w:rsidRPr="0074179B">
        <w:rPr>
          <w:sz w:val="20"/>
          <w:szCs w:val="20"/>
        </w:rPr>
        <w:t xml:space="preserve"> van de Opdrachtnemer voor deze Opdracht. </w:t>
      </w:r>
      <w:r w:rsidR="00282D83" w:rsidRPr="006045DE">
        <w:rPr>
          <w:rStyle w:val="fontstyle01"/>
          <w:rFonts w:asciiTheme="minorHAnsi" w:hAnsiTheme="minorHAnsi"/>
          <w:b w:val="0"/>
          <w:i w:val="0"/>
          <w:color w:val="auto"/>
          <w:sz w:val="20"/>
          <w:szCs w:val="20"/>
        </w:rPr>
        <w:t xml:space="preserve">Onderstaand </w:t>
      </w:r>
      <w:r w:rsidR="00AA1C0E" w:rsidRPr="006045DE">
        <w:rPr>
          <w:rStyle w:val="fontstyle01"/>
          <w:rFonts w:asciiTheme="minorHAnsi" w:hAnsiTheme="minorHAnsi"/>
          <w:b w:val="0"/>
          <w:i w:val="0"/>
          <w:color w:val="auto"/>
          <w:sz w:val="20"/>
          <w:szCs w:val="20"/>
        </w:rPr>
        <w:t xml:space="preserve">geeft een globale beschrijving van alle </w:t>
      </w:r>
      <w:r w:rsidR="009C3435" w:rsidRPr="006045DE">
        <w:rPr>
          <w:rStyle w:val="fontstyle01"/>
          <w:rFonts w:asciiTheme="minorHAnsi" w:hAnsiTheme="minorHAnsi"/>
          <w:b w:val="0"/>
          <w:i w:val="0"/>
          <w:color w:val="auto"/>
          <w:sz w:val="20"/>
          <w:szCs w:val="20"/>
        </w:rPr>
        <w:t xml:space="preserve">trajecten en </w:t>
      </w:r>
      <w:r w:rsidR="00542B06" w:rsidRPr="006045DE">
        <w:rPr>
          <w:rStyle w:val="fontstyle01"/>
          <w:rFonts w:asciiTheme="minorHAnsi" w:hAnsiTheme="minorHAnsi"/>
          <w:b w:val="0"/>
          <w:i w:val="0"/>
          <w:color w:val="auto"/>
          <w:sz w:val="20"/>
          <w:szCs w:val="20"/>
        </w:rPr>
        <w:t>locaties.</w:t>
      </w:r>
      <w:r w:rsidR="00326E7B">
        <w:rPr>
          <w:rStyle w:val="fontstyle01"/>
          <w:rFonts w:asciiTheme="minorHAnsi" w:hAnsiTheme="minorHAnsi"/>
          <w:b w:val="0"/>
          <w:i w:val="0"/>
          <w:color w:val="auto"/>
          <w:sz w:val="20"/>
          <w:szCs w:val="20"/>
        </w:rPr>
        <w:br/>
      </w:r>
    </w:p>
    <w:p w14:paraId="2527128E" w14:textId="2586F873" w:rsidR="0056111F" w:rsidRDefault="00326E7B" w:rsidP="003418B4">
      <w:pPr>
        <w:rPr>
          <w:rStyle w:val="fontstyle01"/>
          <w:rFonts w:asciiTheme="minorHAnsi" w:hAnsiTheme="minorHAnsi" w:cstheme="minorHAnsi"/>
          <w:i w:val="0"/>
          <w:iCs w:val="0"/>
          <w:color w:val="auto"/>
        </w:rPr>
      </w:pPr>
      <w:r>
        <w:rPr>
          <w:rStyle w:val="fontstyle01"/>
          <w:rFonts w:asciiTheme="minorHAnsi" w:hAnsiTheme="minorHAnsi" w:cstheme="minorHAnsi"/>
          <w:i w:val="0"/>
          <w:iCs w:val="0"/>
          <w:color w:val="auto"/>
        </w:rPr>
        <w:t xml:space="preserve">4.1 </w:t>
      </w:r>
      <w:r w:rsidR="00AC3A2F">
        <w:rPr>
          <w:rStyle w:val="fontstyle01"/>
          <w:rFonts w:asciiTheme="minorHAnsi" w:hAnsiTheme="minorHAnsi" w:cstheme="minorHAnsi"/>
          <w:i w:val="0"/>
          <w:iCs w:val="0"/>
          <w:color w:val="auto"/>
        </w:rPr>
        <w:t xml:space="preserve">Remise, </w:t>
      </w:r>
      <w:r w:rsidR="0056111F" w:rsidRPr="004966D2">
        <w:rPr>
          <w:rStyle w:val="fontstyle01"/>
          <w:rFonts w:asciiTheme="minorHAnsi" w:hAnsiTheme="minorHAnsi" w:cstheme="minorHAnsi"/>
          <w:i w:val="0"/>
          <w:iCs w:val="0"/>
          <w:color w:val="auto"/>
        </w:rPr>
        <w:t>NCTR</w:t>
      </w:r>
      <w:r w:rsidR="00764AD9">
        <w:rPr>
          <w:rStyle w:val="fontstyle01"/>
          <w:rFonts w:asciiTheme="minorHAnsi" w:hAnsiTheme="minorHAnsi" w:cstheme="minorHAnsi"/>
          <w:i w:val="0"/>
          <w:iCs w:val="0"/>
          <w:color w:val="auto"/>
        </w:rPr>
        <w:t xml:space="preserve"> en </w:t>
      </w:r>
      <w:r w:rsidR="0056111F" w:rsidRPr="004966D2">
        <w:rPr>
          <w:rStyle w:val="fontstyle01"/>
          <w:rFonts w:asciiTheme="minorHAnsi" w:hAnsiTheme="minorHAnsi" w:cstheme="minorHAnsi"/>
          <w:i w:val="0"/>
          <w:iCs w:val="0"/>
          <w:color w:val="auto"/>
        </w:rPr>
        <w:t>QCTR</w:t>
      </w:r>
    </w:p>
    <w:p w14:paraId="5FFA9EDE" w14:textId="6FF22733" w:rsidR="006B25FC" w:rsidRPr="004966D2" w:rsidRDefault="00764AD9">
      <w:pPr>
        <w:rPr>
          <w:rStyle w:val="fontstyle01"/>
          <w:rFonts w:asciiTheme="minorHAnsi" w:hAnsiTheme="minorHAnsi" w:cstheme="minorHAnsi"/>
          <w:b w:val="0"/>
          <w:bCs w:val="0"/>
          <w:i w:val="0"/>
          <w:iCs w:val="0"/>
          <w:color w:val="auto"/>
          <w:sz w:val="20"/>
          <w:szCs w:val="20"/>
        </w:rPr>
      </w:pPr>
      <w:r>
        <w:br/>
      </w:r>
      <w:r w:rsidR="0056111F" w:rsidRPr="004966D2">
        <w:rPr>
          <w:rStyle w:val="fontstyle01"/>
          <w:rFonts w:asciiTheme="minorHAnsi" w:hAnsiTheme="minorHAnsi" w:cstheme="minorHAnsi"/>
          <w:b w:val="0"/>
          <w:bCs w:val="0"/>
          <w:i w:val="0"/>
          <w:iCs w:val="0"/>
          <w:color w:val="auto"/>
          <w:sz w:val="20"/>
          <w:szCs w:val="20"/>
        </w:rPr>
        <w:t xml:space="preserve">Op het </w:t>
      </w:r>
      <w:r w:rsidR="006076F8" w:rsidRPr="004966D2">
        <w:rPr>
          <w:rStyle w:val="fontstyle01"/>
          <w:rFonts w:asciiTheme="minorHAnsi" w:hAnsiTheme="minorHAnsi" w:cstheme="minorHAnsi"/>
          <w:b w:val="0"/>
          <w:bCs w:val="0"/>
          <w:i w:val="0"/>
          <w:iCs w:val="0"/>
          <w:color w:val="auto"/>
          <w:sz w:val="20"/>
          <w:szCs w:val="20"/>
        </w:rPr>
        <w:t>R</w:t>
      </w:r>
      <w:r w:rsidR="0056111F" w:rsidRPr="004966D2">
        <w:rPr>
          <w:rStyle w:val="fontstyle01"/>
          <w:rFonts w:asciiTheme="minorHAnsi" w:hAnsiTheme="minorHAnsi" w:cstheme="minorHAnsi"/>
          <w:b w:val="0"/>
          <w:bCs w:val="0"/>
          <w:i w:val="0"/>
          <w:iCs w:val="0"/>
          <w:color w:val="auto"/>
          <w:sz w:val="20"/>
          <w:szCs w:val="20"/>
        </w:rPr>
        <w:t xml:space="preserve">emise terrein </w:t>
      </w:r>
      <w:r>
        <w:rPr>
          <w:rStyle w:val="fontstyle01"/>
          <w:rFonts w:asciiTheme="minorHAnsi" w:hAnsiTheme="minorHAnsi" w:cstheme="minorHAnsi"/>
          <w:b w:val="0"/>
          <w:bCs w:val="0"/>
          <w:i w:val="0"/>
          <w:iCs w:val="0"/>
          <w:color w:val="auto"/>
          <w:sz w:val="20"/>
          <w:szCs w:val="20"/>
        </w:rPr>
        <w:t xml:space="preserve">zijn </w:t>
      </w:r>
      <w:r w:rsidR="0056111F" w:rsidRPr="004966D2">
        <w:rPr>
          <w:rStyle w:val="fontstyle01"/>
          <w:rFonts w:asciiTheme="minorHAnsi" w:hAnsiTheme="minorHAnsi" w:cstheme="minorHAnsi"/>
          <w:b w:val="0"/>
          <w:bCs w:val="0"/>
          <w:i w:val="0"/>
          <w:iCs w:val="0"/>
          <w:color w:val="auto"/>
          <w:sz w:val="20"/>
          <w:szCs w:val="20"/>
        </w:rPr>
        <w:t xml:space="preserve">twee technische ruimtes, één </w:t>
      </w:r>
      <w:r w:rsidR="0085061B" w:rsidRPr="004966D2">
        <w:rPr>
          <w:rStyle w:val="fontstyle01"/>
          <w:rFonts w:asciiTheme="minorHAnsi" w:hAnsiTheme="minorHAnsi" w:cstheme="minorHAnsi"/>
          <w:b w:val="0"/>
          <w:bCs w:val="0"/>
          <w:i w:val="0"/>
          <w:iCs w:val="0"/>
          <w:color w:val="auto"/>
          <w:sz w:val="20"/>
          <w:szCs w:val="20"/>
        </w:rPr>
        <w:t>losstaand</w:t>
      </w:r>
      <w:r w:rsidR="0056111F" w:rsidRPr="004966D2">
        <w:rPr>
          <w:rStyle w:val="fontstyle01"/>
          <w:rFonts w:asciiTheme="minorHAnsi" w:hAnsiTheme="minorHAnsi" w:cstheme="minorHAnsi"/>
          <w:b w:val="0"/>
          <w:bCs w:val="0"/>
          <w:i w:val="0"/>
          <w:iCs w:val="0"/>
          <w:color w:val="auto"/>
          <w:sz w:val="20"/>
          <w:szCs w:val="20"/>
        </w:rPr>
        <w:t xml:space="preserve"> gebouw de NCTR en één in de </w:t>
      </w:r>
      <w:r w:rsidR="00D93FB4" w:rsidRPr="004966D2">
        <w:rPr>
          <w:rStyle w:val="fontstyle01"/>
          <w:rFonts w:asciiTheme="minorHAnsi" w:hAnsiTheme="minorHAnsi" w:cstheme="minorHAnsi"/>
          <w:b w:val="0"/>
          <w:bCs w:val="0"/>
          <w:i w:val="0"/>
          <w:iCs w:val="0"/>
          <w:color w:val="auto"/>
          <w:sz w:val="20"/>
          <w:szCs w:val="20"/>
        </w:rPr>
        <w:t>NTR (N</w:t>
      </w:r>
      <w:r w:rsidR="0056111F" w:rsidRPr="004966D2">
        <w:rPr>
          <w:rStyle w:val="fontstyle01"/>
          <w:rFonts w:asciiTheme="minorHAnsi" w:hAnsiTheme="minorHAnsi" w:cstheme="minorHAnsi"/>
          <w:b w:val="0"/>
          <w:bCs w:val="0"/>
          <w:i w:val="0"/>
          <w:iCs w:val="0"/>
          <w:color w:val="auto"/>
          <w:sz w:val="20"/>
          <w:szCs w:val="20"/>
        </w:rPr>
        <w:t xml:space="preserve">ieuwe </w:t>
      </w:r>
      <w:r w:rsidR="00D93FB4" w:rsidRPr="004966D2">
        <w:rPr>
          <w:rStyle w:val="fontstyle01"/>
          <w:rFonts w:asciiTheme="minorHAnsi" w:hAnsiTheme="minorHAnsi" w:cstheme="minorHAnsi"/>
          <w:b w:val="0"/>
          <w:bCs w:val="0"/>
          <w:i w:val="0"/>
          <w:iCs w:val="0"/>
          <w:color w:val="auto"/>
          <w:sz w:val="20"/>
          <w:szCs w:val="20"/>
        </w:rPr>
        <w:t>T</w:t>
      </w:r>
      <w:r w:rsidR="0056111F" w:rsidRPr="004966D2">
        <w:rPr>
          <w:rStyle w:val="fontstyle01"/>
          <w:rFonts w:asciiTheme="minorHAnsi" w:hAnsiTheme="minorHAnsi" w:cstheme="minorHAnsi"/>
          <w:b w:val="0"/>
          <w:bCs w:val="0"/>
          <w:i w:val="0"/>
          <w:iCs w:val="0"/>
          <w:color w:val="auto"/>
          <w:sz w:val="20"/>
          <w:szCs w:val="20"/>
        </w:rPr>
        <w:t>ram</w:t>
      </w:r>
      <w:r w:rsidR="00116B16" w:rsidRPr="004966D2">
        <w:rPr>
          <w:rStyle w:val="fontstyle01"/>
          <w:rFonts w:asciiTheme="minorHAnsi" w:hAnsiTheme="minorHAnsi" w:cstheme="minorHAnsi"/>
          <w:b w:val="0"/>
          <w:bCs w:val="0"/>
          <w:i w:val="0"/>
          <w:iCs w:val="0"/>
          <w:color w:val="auto"/>
          <w:sz w:val="20"/>
          <w:szCs w:val="20"/>
        </w:rPr>
        <w:t xml:space="preserve"> </w:t>
      </w:r>
      <w:r w:rsidR="00D93FB4" w:rsidRPr="004966D2">
        <w:rPr>
          <w:rStyle w:val="fontstyle01"/>
          <w:rFonts w:asciiTheme="minorHAnsi" w:hAnsiTheme="minorHAnsi" w:cstheme="minorHAnsi"/>
          <w:b w:val="0"/>
          <w:bCs w:val="0"/>
          <w:i w:val="0"/>
          <w:iCs w:val="0"/>
          <w:color w:val="auto"/>
          <w:sz w:val="20"/>
          <w:szCs w:val="20"/>
        </w:rPr>
        <w:t>R</w:t>
      </w:r>
      <w:r w:rsidR="0056111F" w:rsidRPr="004966D2">
        <w:rPr>
          <w:rStyle w:val="fontstyle01"/>
          <w:rFonts w:asciiTheme="minorHAnsi" w:hAnsiTheme="minorHAnsi" w:cstheme="minorHAnsi"/>
          <w:b w:val="0"/>
          <w:bCs w:val="0"/>
          <w:i w:val="0"/>
          <w:iCs w:val="0"/>
          <w:color w:val="auto"/>
          <w:sz w:val="20"/>
          <w:szCs w:val="20"/>
        </w:rPr>
        <w:t>emise</w:t>
      </w:r>
      <w:r w:rsidR="00D93FB4" w:rsidRPr="004966D2">
        <w:rPr>
          <w:rStyle w:val="fontstyle01"/>
          <w:rFonts w:asciiTheme="minorHAnsi" w:hAnsiTheme="minorHAnsi" w:cstheme="minorHAnsi"/>
          <w:b w:val="0"/>
          <w:bCs w:val="0"/>
          <w:i w:val="0"/>
          <w:iCs w:val="0"/>
          <w:color w:val="auto"/>
          <w:sz w:val="20"/>
          <w:szCs w:val="20"/>
        </w:rPr>
        <w:t>)</w:t>
      </w:r>
      <w:r w:rsidR="0056111F" w:rsidRPr="004966D2">
        <w:rPr>
          <w:rStyle w:val="fontstyle01"/>
          <w:rFonts w:asciiTheme="minorHAnsi" w:hAnsiTheme="minorHAnsi" w:cstheme="minorHAnsi"/>
          <w:b w:val="0"/>
          <w:bCs w:val="0"/>
          <w:i w:val="0"/>
          <w:iCs w:val="0"/>
          <w:color w:val="auto"/>
          <w:sz w:val="20"/>
          <w:szCs w:val="20"/>
        </w:rPr>
        <w:t>, de QCTR. Tussen deze twee ruimtes lig</w:t>
      </w:r>
      <w:r w:rsidR="005359C8" w:rsidRPr="004966D2">
        <w:rPr>
          <w:rStyle w:val="fontstyle01"/>
          <w:rFonts w:asciiTheme="minorHAnsi" w:hAnsiTheme="minorHAnsi" w:cstheme="minorHAnsi"/>
          <w:b w:val="0"/>
          <w:bCs w:val="0"/>
          <w:i w:val="0"/>
          <w:iCs w:val="0"/>
          <w:color w:val="auto"/>
          <w:sz w:val="20"/>
          <w:szCs w:val="20"/>
        </w:rPr>
        <w:t xml:space="preserve">gen twee </w:t>
      </w:r>
      <w:r w:rsidR="005E2F83" w:rsidRPr="004966D2">
        <w:rPr>
          <w:rStyle w:val="fontstyle01"/>
          <w:rFonts w:asciiTheme="minorHAnsi" w:hAnsiTheme="minorHAnsi" w:cstheme="minorHAnsi"/>
          <w:b w:val="0"/>
          <w:bCs w:val="0"/>
          <w:i w:val="0"/>
          <w:iCs w:val="0"/>
          <w:color w:val="auto"/>
          <w:sz w:val="20"/>
          <w:szCs w:val="20"/>
        </w:rPr>
        <w:t xml:space="preserve">gescheiden redundante </w:t>
      </w:r>
      <w:r w:rsidR="00806043" w:rsidRPr="004966D2">
        <w:rPr>
          <w:rStyle w:val="fontstyle01"/>
          <w:rFonts w:asciiTheme="minorHAnsi" w:hAnsiTheme="minorHAnsi" w:cstheme="minorHAnsi"/>
          <w:b w:val="0"/>
          <w:bCs w:val="0"/>
          <w:i w:val="0"/>
          <w:iCs w:val="0"/>
          <w:color w:val="auto"/>
          <w:sz w:val="20"/>
          <w:szCs w:val="20"/>
        </w:rPr>
        <w:t>glasvezelverbinding</w:t>
      </w:r>
      <w:r w:rsidR="00271CBB" w:rsidRPr="004966D2">
        <w:rPr>
          <w:rStyle w:val="fontstyle01"/>
          <w:rFonts w:asciiTheme="minorHAnsi" w:hAnsiTheme="minorHAnsi" w:cstheme="minorHAnsi"/>
          <w:b w:val="0"/>
          <w:bCs w:val="0"/>
          <w:i w:val="0"/>
          <w:iCs w:val="0"/>
          <w:color w:val="auto"/>
          <w:sz w:val="20"/>
          <w:szCs w:val="20"/>
        </w:rPr>
        <w:t xml:space="preserve"> van </w:t>
      </w:r>
      <w:r w:rsidR="00D82480" w:rsidRPr="004966D2">
        <w:rPr>
          <w:rStyle w:val="fontstyle01"/>
          <w:rFonts w:asciiTheme="minorHAnsi" w:hAnsiTheme="minorHAnsi" w:cstheme="minorHAnsi"/>
          <w:b w:val="0"/>
          <w:bCs w:val="0"/>
          <w:i w:val="0"/>
          <w:iCs w:val="0"/>
          <w:color w:val="auto"/>
          <w:sz w:val="20"/>
          <w:szCs w:val="20"/>
        </w:rPr>
        <w:t>3</w:t>
      </w:r>
      <w:r w:rsidR="005359C8" w:rsidRPr="004966D2">
        <w:rPr>
          <w:rStyle w:val="fontstyle01"/>
          <w:rFonts w:asciiTheme="minorHAnsi" w:hAnsiTheme="minorHAnsi" w:cstheme="minorHAnsi"/>
          <w:b w:val="0"/>
          <w:bCs w:val="0"/>
          <w:i w:val="0"/>
          <w:iCs w:val="0"/>
          <w:color w:val="auto"/>
          <w:sz w:val="20"/>
          <w:szCs w:val="20"/>
        </w:rPr>
        <w:t xml:space="preserve"> x</w:t>
      </w:r>
      <w:r w:rsidR="00271CBB" w:rsidRPr="004966D2">
        <w:rPr>
          <w:rStyle w:val="fontstyle01"/>
          <w:rFonts w:asciiTheme="minorHAnsi" w:hAnsiTheme="minorHAnsi" w:cstheme="minorHAnsi"/>
          <w:b w:val="0"/>
          <w:bCs w:val="0"/>
          <w:i w:val="0"/>
          <w:iCs w:val="0"/>
          <w:color w:val="auto"/>
          <w:sz w:val="20"/>
          <w:szCs w:val="20"/>
        </w:rPr>
        <w:t xml:space="preserve"> 96vz </w:t>
      </w:r>
      <w:r w:rsidR="004D17EB" w:rsidRPr="004966D2">
        <w:rPr>
          <w:rStyle w:val="fontstyle01"/>
          <w:rFonts w:asciiTheme="minorHAnsi" w:hAnsiTheme="minorHAnsi" w:cstheme="minorHAnsi"/>
          <w:b w:val="0"/>
          <w:bCs w:val="0"/>
          <w:i w:val="0"/>
          <w:iCs w:val="0"/>
          <w:color w:val="auto"/>
          <w:sz w:val="20"/>
          <w:szCs w:val="20"/>
        </w:rPr>
        <w:t>sm-glasvezelverbindingen</w:t>
      </w:r>
      <w:r w:rsidR="00271CBB" w:rsidRPr="004966D2">
        <w:rPr>
          <w:rStyle w:val="fontstyle01"/>
          <w:rFonts w:asciiTheme="minorHAnsi" w:hAnsiTheme="minorHAnsi" w:cstheme="minorHAnsi"/>
          <w:b w:val="0"/>
          <w:bCs w:val="0"/>
          <w:i w:val="0"/>
          <w:iCs w:val="0"/>
          <w:color w:val="auto"/>
          <w:sz w:val="20"/>
          <w:szCs w:val="20"/>
        </w:rPr>
        <w:t xml:space="preserve">, </w:t>
      </w:r>
      <w:r w:rsidR="00D82480" w:rsidRPr="004966D2">
        <w:rPr>
          <w:rStyle w:val="fontstyle01"/>
          <w:rFonts w:asciiTheme="minorHAnsi" w:hAnsiTheme="minorHAnsi" w:cstheme="minorHAnsi"/>
          <w:b w:val="0"/>
          <w:bCs w:val="0"/>
          <w:i w:val="0"/>
          <w:iCs w:val="0"/>
          <w:color w:val="auto"/>
          <w:sz w:val="20"/>
          <w:szCs w:val="20"/>
        </w:rPr>
        <w:t xml:space="preserve">alle drie zijn </w:t>
      </w:r>
      <w:r w:rsidR="00A4613C" w:rsidRPr="004966D2">
        <w:rPr>
          <w:rStyle w:val="fontstyle01"/>
          <w:rFonts w:asciiTheme="minorHAnsi" w:hAnsiTheme="minorHAnsi" w:cstheme="minorHAnsi"/>
          <w:b w:val="0"/>
          <w:bCs w:val="0"/>
          <w:i w:val="0"/>
          <w:iCs w:val="0"/>
          <w:color w:val="auto"/>
          <w:sz w:val="20"/>
          <w:szCs w:val="20"/>
        </w:rPr>
        <w:t>afgewerkt in de technische ruimtes.</w:t>
      </w:r>
      <w:r w:rsidR="006B25FC" w:rsidRPr="004966D2">
        <w:rPr>
          <w:rStyle w:val="fontstyle01"/>
          <w:rFonts w:asciiTheme="minorHAnsi" w:hAnsiTheme="minorHAnsi" w:cstheme="minorHAnsi"/>
          <w:b w:val="0"/>
          <w:bCs w:val="0"/>
          <w:i w:val="0"/>
          <w:iCs w:val="0"/>
          <w:color w:val="auto"/>
          <w:sz w:val="20"/>
          <w:szCs w:val="20"/>
        </w:rPr>
        <w:br/>
        <w:t xml:space="preserve">In de NCTR staan </w:t>
      </w:r>
      <w:r w:rsidR="00E96213" w:rsidRPr="004966D2">
        <w:rPr>
          <w:rStyle w:val="fontstyle01"/>
          <w:rFonts w:asciiTheme="minorHAnsi" w:hAnsiTheme="minorHAnsi" w:cstheme="minorHAnsi"/>
          <w:b w:val="0"/>
          <w:bCs w:val="0"/>
          <w:i w:val="0"/>
          <w:iCs w:val="0"/>
          <w:color w:val="auto"/>
          <w:sz w:val="20"/>
          <w:szCs w:val="20"/>
        </w:rPr>
        <w:t>7 stuks</w:t>
      </w:r>
      <w:r w:rsidR="006B25FC" w:rsidRPr="004966D2">
        <w:rPr>
          <w:rStyle w:val="fontstyle01"/>
          <w:rFonts w:asciiTheme="minorHAnsi" w:hAnsiTheme="minorHAnsi" w:cstheme="minorHAnsi"/>
          <w:b w:val="0"/>
          <w:bCs w:val="0"/>
          <w:i w:val="0"/>
          <w:iCs w:val="0"/>
          <w:color w:val="auto"/>
          <w:sz w:val="20"/>
          <w:szCs w:val="20"/>
        </w:rPr>
        <w:t xml:space="preserve"> </w:t>
      </w:r>
      <w:r w:rsidR="006B25FC" w:rsidRPr="00E36F2F">
        <w:rPr>
          <w:rStyle w:val="fontstyle01"/>
          <w:rFonts w:asciiTheme="minorHAnsi" w:hAnsiTheme="minorHAnsi" w:cstheme="minorHAnsi"/>
          <w:b w:val="0"/>
          <w:bCs w:val="0"/>
          <w:i w:val="0"/>
          <w:iCs w:val="0"/>
          <w:color w:val="auto"/>
          <w:sz w:val="20"/>
          <w:szCs w:val="20"/>
        </w:rPr>
        <w:t xml:space="preserve">19” kasten, en in de QCTR staan </w:t>
      </w:r>
      <w:r w:rsidR="00CE0413" w:rsidRPr="00E36F2F">
        <w:rPr>
          <w:rStyle w:val="fontstyle01"/>
          <w:rFonts w:asciiTheme="minorHAnsi" w:hAnsiTheme="minorHAnsi" w:cstheme="minorHAnsi"/>
          <w:b w:val="0"/>
          <w:bCs w:val="0"/>
          <w:i w:val="0"/>
          <w:iCs w:val="0"/>
          <w:color w:val="auto"/>
          <w:sz w:val="20"/>
          <w:szCs w:val="20"/>
        </w:rPr>
        <w:t>5 stuks 19” kasten. In de werkplaats</w:t>
      </w:r>
      <w:r w:rsidR="00D93FB4" w:rsidRPr="00E36F2F">
        <w:rPr>
          <w:rStyle w:val="fontstyle01"/>
          <w:rFonts w:asciiTheme="minorHAnsi" w:hAnsiTheme="minorHAnsi" w:cstheme="minorHAnsi"/>
          <w:b w:val="0"/>
          <w:bCs w:val="0"/>
          <w:i w:val="0"/>
          <w:iCs w:val="0"/>
          <w:color w:val="auto"/>
          <w:sz w:val="20"/>
          <w:szCs w:val="20"/>
        </w:rPr>
        <w:t xml:space="preserve"> (in de NTR) staan 2 stuks 19” kasten</w:t>
      </w:r>
      <w:r w:rsidR="0033486D" w:rsidRPr="00E36F2F">
        <w:rPr>
          <w:rStyle w:val="fontstyle01"/>
          <w:rFonts w:asciiTheme="minorHAnsi" w:hAnsiTheme="minorHAnsi" w:cstheme="minorHAnsi"/>
          <w:b w:val="0"/>
          <w:bCs w:val="0"/>
          <w:i w:val="0"/>
          <w:iCs w:val="0"/>
          <w:color w:val="auto"/>
          <w:sz w:val="20"/>
          <w:szCs w:val="20"/>
        </w:rPr>
        <w:t xml:space="preserve">, zie </w:t>
      </w:r>
      <w:r w:rsidR="00BB3139" w:rsidRPr="00E36F2F">
        <w:rPr>
          <w:rFonts w:cstheme="minorHAnsi"/>
          <w:sz w:val="20"/>
          <w:szCs w:val="20"/>
        </w:rPr>
        <w:t>bijlage 04</w:t>
      </w:r>
      <w:r w:rsidR="008E01CB" w:rsidRPr="00E36F2F">
        <w:rPr>
          <w:rStyle w:val="fontstyle01"/>
          <w:rFonts w:asciiTheme="minorHAnsi" w:hAnsiTheme="minorHAnsi" w:cstheme="minorHAnsi"/>
          <w:b w:val="0"/>
          <w:bCs w:val="0"/>
          <w:i w:val="0"/>
          <w:iCs w:val="0"/>
          <w:color w:val="auto"/>
          <w:sz w:val="20"/>
          <w:szCs w:val="20"/>
        </w:rPr>
        <w:t>.</w:t>
      </w:r>
    </w:p>
    <w:p w14:paraId="4CA279B6" w14:textId="155339C6" w:rsidR="00D36CA3" w:rsidRPr="00872201" w:rsidRDefault="003418B4">
      <w:pPr>
        <w:rPr>
          <w:rStyle w:val="fontstyle01"/>
          <w:rFonts w:asciiTheme="minorHAnsi" w:hAnsiTheme="minorHAnsi"/>
          <w:b w:val="0"/>
          <w:i w:val="0"/>
          <w:color w:val="FF0000"/>
          <w:sz w:val="20"/>
          <w:szCs w:val="20"/>
        </w:rPr>
      </w:pPr>
      <w:r w:rsidRPr="0074179B">
        <w:rPr>
          <w:rStyle w:val="fontstyle01"/>
          <w:rFonts w:asciiTheme="minorHAnsi" w:hAnsiTheme="minorHAnsi"/>
          <w:b w:val="0"/>
          <w:i w:val="0"/>
          <w:color w:val="auto"/>
          <w:sz w:val="20"/>
          <w:szCs w:val="20"/>
        </w:rPr>
        <w:t xml:space="preserve">De </w:t>
      </w:r>
      <w:r w:rsidR="00DD54FC" w:rsidRPr="0074179B">
        <w:rPr>
          <w:rStyle w:val="fontstyle01"/>
          <w:rFonts w:asciiTheme="minorHAnsi" w:hAnsiTheme="minorHAnsi"/>
          <w:b w:val="0"/>
          <w:i w:val="0"/>
          <w:color w:val="auto"/>
          <w:sz w:val="20"/>
          <w:szCs w:val="20"/>
        </w:rPr>
        <w:t xml:space="preserve">verlichting en laagspanningsinstallaties </w:t>
      </w:r>
      <w:r w:rsidR="006612F2" w:rsidRPr="0074179B">
        <w:rPr>
          <w:rStyle w:val="fontstyle01"/>
          <w:rFonts w:asciiTheme="minorHAnsi" w:hAnsiTheme="minorHAnsi"/>
          <w:b w:val="0"/>
          <w:i w:val="0"/>
          <w:color w:val="auto"/>
          <w:sz w:val="20"/>
          <w:szCs w:val="20"/>
        </w:rPr>
        <w:t>buiten de veilig</w:t>
      </w:r>
      <w:r w:rsidR="004C0F7A" w:rsidRPr="0074179B">
        <w:rPr>
          <w:rStyle w:val="fontstyle01"/>
          <w:rFonts w:asciiTheme="minorHAnsi" w:hAnsiTheme="minorHAnsi"/>
          <w:b w:val="0"/>
          <w:i w:val="0"/>
          <w:color w:val="auto"/>
          <w:sz w:val="20"/>
          <w:szCs w:val="20"/>
        </w:rPr>
        <w:t>h</w:t>
      </w:r>
      <w:r w:rsidR="006612F2" w:rsidRPr="0074179B">
        <w:rPr>
          <w:rStyle w:val="fontstyle01"/>
          <w:rFonts w:asciiTheme="minorHAnsi" w:hAnsiTheme="minorHAnsi"/>
          <w:b w:val="0"/>
          <w:i w:val="0"/>
          <w:color w:val="auto"/>
          <w:sz w:val="20"/>
          <w:szCs w:val="20"/>
        </w:rPr>
        <w:t>eidszone valt binnen</w:t>
      </w:r>
      <w:r w:rsidR="00566B3E" w:rsidRPr="0074179B">
        <w:rPr>
          <w:rStyle w:val="fontstyle01"/>
          <w:rFonts w:asciiTheme="minorHAnsi" w:hAnsiTheme="minorHAnsi"/>
          <w:b w:val="0"/>
          <w:i w:val="0"/>
          <w:color w:val="auto"/>
          <w:sz w:val="20"/>
          <w:szCs w:val="20"/>
        </w:rPr>
        <w:t xml:space="preserve"> de scope van</w:t>
      </w:r>
      <w:r w:rsidR="006612F2" w:rsidRPr="0074179B">
        <w:rPr>
          <w:rStyle w:val="fontstyle01"/>
          <w:rFonts w:asciiTheme="minorHAnsi" w:hAnsiTheme="minorHAnsi"/>
          <w:b w:val="0"/>
          <w:i w:val="0"/>
          <w:color w:val="auto"/>
          <w:sz w:val="20"/>
          <w:szCs w:val="20"/>
        </w:rPr>
        <w:t xml:space="preserve"> </w:t>
      </w:r>
      <w:r w:rsidR="002B5490" w:rsidRPr="0074179B">
        <w:rPr>
          <w:rStyle w:val="fontstyle01"/>
          <w:rFonts w:asciiTheme="minorHAnsi" w:hAnsiTheme="minorHAnsi"/>
          <w:b w:val="0"/>
          <w:i w:val="0"/>
          <w:color w:val="auto"/>
          <w:sz w:val="20"/>
          <w:szCs w:val="20"/>
        </w:rPr>
        <w:t>deze overeenkomst</w:t>
      </w:r>
      <w:r w:rsidR="004C799F" w:rsidRPr="0074179B">
        <w:rPr>
          <w:rStyle w:val="fontstyle01"/>
          <w:rFonts w:asciiTheme="minorHAnsi" w:hAnsiTheme="minorHAnsi"/>
          <w:b w:val="0"/>
          <w:i w:val="0"/>
          <w:color w:val="auto"/>
          <w:sz w:val="20"/>
          <w:szCs w:val="20"/>
        </w:rPr>
        <w:t xml:space="preserve">, in </w:t>
      </w:r>
      <w:r w:rsidR="004C799F" w:rsidRPr="007B2520">
        <w:rPr>
          <w:rStyle w:val="fontstyle01"/>
          <w:rFonts w:asciiTheme="minorHAnsi" w:hAnsiTheme="minorHAnsi"/>
          <w:b w:val="0"/>
          <w:i w:val="0"/>
          <w:color w:val="auto"/>
          <w:sz w:val="20"/>
          <w:szCs w:val="20"/>
        </w:rPr>
        <w:t xml:space="preserve">bijlage </w:t>
      </w:r>
      <w:r w:rsidR="004A6E6E" w:rsidRPr="007B2520">
        <w:rPr>
          <w:rStyle w:val="fontstyle01"/>
          <w:rFonts w:asciiTheme="minorHAnsi" w:hAnsiTheme="minorHAnsi"/>
          <w:b w:val="0"/>
          <w:i w:val="0"/>
          <w:color w:val="auto"/>
          <w:sz w:val="20"/>
          <w:szCs w:val="20"/>
        </w:rPr>
        <w:t>04</w:t>
      </w:r>
      <w:r w:rsidR="004C799F" w:rsidRPr="007B2520">
        <w:rPr>
          <w:rStyle w:val="fontstyle01"/>
          <w:rFonts w:asciiTheme="minorHAnsi" w:hAnsiTheme="minorHAnsi"/>
          <w:b w:val="0"/>
          <w:i w:val="0"/>
          <w:color w:val="auto"/>
          <w:sz w:val="20"/>
          <w:szCs w:val="20"/>
        </w:rPr>
        <w:t xml:space="preserve"> staat de exacte demarcatie aangegeven.</w:t>
      </w:r>
      <w:r w:rsidR="008A7975" w:rsidRPr="003418B4">
        <w:br/>
      </w:r>
    </w:p>
    <w:p w14:paraId="5C4CFDDE" w14:textId="5BDE2DE5" w:rsidR="00EB4FBC" w:rsidRPr="003418B4" w:rsidRDefault="003104D6">
      <w:pPr>
        <w:rPr>
          <w:rStyle w:val="fontstyle01"/>
          <w:rFonts w:asciiTheme="minorHAnsi" w:hAnsiTheme="minorHAnsi" w:cstheme="minorHAnsi"/>
          <w:b w:val="0"/>
          <w:bCs w:val="0"/>
          <w:i w:val="0"/>
          <w:iCs w:val="0"/>
          <w:color w:val="auto"/>
          <w:sz w:val="20"/>
          <w:szCs w:val="20"/>
        </w:rPr>
      </w:pPr>
      <w:r w:rsidRPr="007B2520">
        <w:rPr>
          <w:rStyle w:val="fontstyle01"/>
          <w:rFonts w:asciiTheme="minorHAnsi" w:hAnsiTheme="minorHAnsi" w:cstheme="minorHAnsi"/>
          <w:b w:val="0"/>
          <w:bCs w:val="0"/>
          <w:i w:val="0"/>
          <w:iCs w:val="0"/>
          <w:color w:val="auto"/>
          <w:sz w:val="20"/>
          <w:szCs w:val="20"/>
        </w:rPr>
        <w:t>BMI-installatie</w:t>
      </w:r>
      <w:r w:rsidR="00BC71FF" w:rsidRPr="007B2520">
        <w:rPr>
          <w:rStyle w:val="fontstyle01"/>
          <w:rFonts w:asciiTheme="minorHAnsi" w:hAnsiTheme="minorHAnsi" w:cstheme="minorHAnsi"/>
          <w:b w:val="0"/>
          <w:bCs w:val="0"/>
          <w:i w:val="0"/>
          <w:iCs w:val="0"/>
          <w:color w:val="auto"/>
          <w:sz w:val="20"/>
          <w:szCs w:val="20"/>
        </w:rPr>
        <w:t xml:space="preserve">: in 2022 is een </w:t>
      </w:r>
      <w:r w:rsidR="00A834E2" w:rsidRPr="007B2520">
        <w:rPr>
          <w:rStyle w:val="fontstyle01"/>
          <w:rFonts w:asciiTheme="minorHAnsi" w:hAnsiTheme="minorHAnsi" w:cstheme="minorHAnsi"/>
          <w:b w:val="0"/>
          <w:bCs w:val="0"/>
          <w:i w:val="0"/>
          <w:iCs w:val="0"/>
          <w:color w:val="auto"/>
          <w:sz w:val="20"/>
          <w:szCs w:val="20"/>
        </w:rPr>
        <w:t>Brandmeldinstallatie</w:t>
      </w:r>
      <w:r w:rsidR="00BC71FF" w:rsidRPr="007B2520">
        <w:rPr>
          <w:rStyle w:val="fontstyle01"/>
          <w:rFonts w:asciiTheme="minorHAnsi" w:hAnsiTheme="minorHAnsi" w:cstheme="minorHAnsi"/>
          <w:b w:val="0"/>
          <w:bCs w:val="0"/>
          <w:i w:val="0"/>
          <w:iCs w:val="0"/>
          <w:color w:val="auto"/>
          <w:sz w:val="20"/>
          <w:szCs w:val="20"/>
        </w:rPr>
        <w:t xml:space="preserve"> gebouwd </w:t>
      </w:r>
      <w:r w:rsidR="00BC71FF" w:rsidRPr="00D614FD">
        <w:rPr>
          <w:rStyle w:val="fontstyle01"/>
          <w:rFonts w:asciiTheme="minorHAnsi" w:hAnsiTheme="minorHAnsi" w:cstheme="minorHAnsi"/>
          <w:b w:val="0"/>
          <w:bCs w:val="0"/>
          <w:i w:val="0"/>
          <w:iCs w:val="0"/>
          <w:color w:val="auto"/>
          <w:sz w:val="20"/>
          <w:szCs w:val="20"/>
        </w:rPr>
        <w:t xml:space="preserve">voor </w:t>
      </w:r>
      <w:r w:rsidR="00314544" w:rsidRPr="00D614FD">
        <w:rPr>
          <w:rStyle w:val="fontstyle01"/>
          <w:rFonts w:asciiTheme="minorHAnsi" w:hAnsiTheme="minorHAnsi" w:cstheme="minorHAnsi"/>
          <w:b w:val="0"/>
          <w:bCs w:val="0"/>
          <w:i w:val="0"/>
          <w:iCs w:val="0"/>
          <w:color w:val="auto"/>
          <w:sz w:val="20"/>
          <w:szCs w:val="20"/>
        </w:rPr>
        <w:t>branddetectie</w:t>
      </w:r>
      <w:r w:rsidR="00BC71FF" w:rsidRPr="00D614FD">
        <w:rPr>
          <w:rStyle w:val="fontstyle01"/>
          <w:rFonts w:asciiTheme="minorHAnsi" w:hAnsiTheme="minorHAnsi" w:cstheme="minorHAnsi"/>
          <w:b w:val="0"/>
          <w:bCs w:val="0"/>
          <w:i w:val="0"/>
          <w:iCs w:val="0"/>
          <w:color w:val="auto"/>
          <w:sz w:val="20"/>
          <w:szCs w:val="20"/>
        </w:rPr>
        <w:t xml:space="preserve"> van </w:t>
      </w:r>
      <w:r w:rsidR="00872201" w:rsidRPr="00D614FD">
        <w:rPr>
          <w:rStyle w:val="fontstyle01"/>
          <w:rFonts w:asciiTheme="minorHAnsi" w:hAnsiTheme="minorHAnsi" w:cstheme="minorHAnsi"/>
          <w:b w:val="0"/>
          <w:bCs w:val="0"/>
          <w:i w:val="0"/>
          <w:iCs w:val="0"/>
          <w:color w:val="auto"/>
          <w:sz w:val="20"/>
          <w:szCs w:val="20"/>
        </w:rPr>
        <w:t>elektrische</w:t>
      </w:r>
      <w:r w:rsidR="00BC71FF" w:rsidRPr="00D614FD">
        <w:rPr>
          <w:rStyle w:val="fontstyle01"/>
          <w:rFonts w:asciiTheme="minorHAnsi" w:hAnsiTheme="minorHAnsi" w:cstheme="minorHAnsi"/>
          <w:b w:val="0"/>
          <w:bCs w:val="0"/>
          <w:i w:val="0"/>
          <w:iCs w:val="0"/>
          <w:color w:val="auto"/>
          <w:sz w:val="20"/>
          <w:szCs w:val="20"/>
        </w:rPr>
        <w:t xml:space="preserve"> voertuigen. </w:t>
      </w:r>
      <w:r w:rsidR="00091973" w:rsidRPr="00D614FD">
        <w:rPr>
          <w:rStyle w:val="fontstyle01"/>
          <w:rFonts w:asciiTheme="minorHAnsi" w:hAnsiTheme="minorHAnsi" w:cstheme="minorHAnsi"/>
          <w:b w:val="0"/>
          <w:bCs w:val="0"/>
          <w:i w:val="0"/>
          <w:iCs w:val="0"/>
          <w:color w:val="auto"/>
          <w:sz w:val="20"/>
          <w:szCs w:val="20"/>
        </w:rPr>
        <w:t xml:space="preserve">Het glasvezel </w:t>
      </w:r>
      <w:r w:rsidR="00872201" w:rsidRPr="00D614FD">
        <w:rPr>
          <w:rStyle w:val="fontstyle01"/>
          <w:rFonts w:asciiTheme="minorHAnsi" w:hAnsiTheme="minorHAnsi" w:cstheme="minorHAnsi"/>
          <w:b w:val="0"/>
          <w:bCs w:val="0"/>
          <w:i w:val="0"/>
          <w:iCs w:val="0"/>
          <w:color w:val="auto"/>
          <w:sz w:val="20"/>
          <w:szCs w:val="20"/>
        </w:rPr>
        <w:t>tracé</w:t>
      </w:r>
      <w:r w:rsidR="00091973" w:rsidRPr="00D614FD">
        <w:rPr>
          <w:rStyle w:val="fontstyle01"/>
          <w:rFonts w:asciiTheme="minorHAnsi" w:hAnsiTheme="minorHAnsi" w:cstheme="minorHAnsi"/>
          <w:b w:val="0"/>
          <w:bCs w:val="0"/>
          <w:i w:val="0"/>
          <w:iCs w:val="0"/>
          <w:color w:val="auto"/>
          <w:sz w:val="20"/>
          <w:szCs w:val="20"/>
        </w:rPr>
        <w:t xml:space="preserve"> </w:t>
      </w:r>
      <w:r w:rsidR="00872201" w:rsidRPr="003418B4">
        <w:rPr>
          <w:rStyle w:val="fontstyle01"/>
          <w:rFonts w:asciiTheme="minorHAnsi" w:hAnsiTheme="minorHAnsi" w:cstheme="minorHAnsi"/>
          <w:b w:val="0"/>
          <w:bCs w:val="0"/>
          <w:i w:val="0"/>
          <w:iCs w:val="0"/>
          <w:color w:val="auto"/>
          <w:sz w:val="20"/>
          <w:szCs w:val="20"/>
        </w:rPr>
        <w:t xml:space="preserve">en </w:t>
      </w:r>
      <w:r w:rsidR="00054587" w:rsidRPr="003418B4">
        <w:rPr>
          <w:rStyle w:val="fontstyle01"/>
          <w:rFonts w:asciiTheme="minorHAnsi" w:hAnsiTheme="minorHAnsi" w:cstheme="minorHAnsi"/>
          <w:b w:val="0"/>
          <w:bCs w:val="0"/>
          <w:i w:val="0"/>
          <w:iCs w:val="0"/>
          <w:color w:val="auto"/>
          <w:sz w:val="20"/>
          <w:szCs w:val="20"/>
        </w:rPr>
        <w:t>laagspanning</w:t>
      </w:r>
      <w:r w:rsidR="00872201" w:rsidRPr="003418B4">
        <w:rPr>
          <w:rStyle w:val="fontstyle01"/>
          <w:rFonts w:asciiTheme="minorHAnsi" w:hAnsiTheme="minorHAnsi" w:cstheme="minorHAnsi"/>
          <w:b w:val="0"/>
          <w:bCs w:val="0"/>
          <w:i w:val="0"/>
          <w:iCs w:val="0"/>
          <w:color w:val="auto"/>
          <w:sz w:val="20"/>
          <w:szCs w:val="20"/>
        </w:rPr>
        <w:t xml:space="preserve"> aansluiting </w:t>
      </w:r>
      <w:r w:rsidR="00091973" w:rsidRPr="003418B4">
        <w:rPr>
          <w:rStyle w:val="fontstyle01"/>
          <w:rFonts w:asciiTheme="minorHAnsi" w:hAnsiTheme="minorHAnsi" w:cstheme="minorHAnsi"/>
          <w:b w:val="0"/>
          <w:bCs w:val="0"/>
          <w:i w:val="0"/>
          <w:iCs w:val="0"/>
          <w:color w:val="auto"/>
          <w:sz w:val="20"/>
          <w:szCs w:val="20"/>
        </w:rPr>
        <w:t xml:space="preserve">van deze installatie valt </w:t>
      </w:r>
      <w:r w:rsidR="00E727B3" w:rsidRPr="003418B4">
        <w:rPr>
          <w:rStyle w:val="fontstyle01"/>
          <w:rFonts w:asciiTheme="minorHAnsi" w:hAnsiTheme="minorHAnsi" w:cstheme="minorHAnsi"/>
          <w:b w:val="0"/>
          <w:bCs w:val="0"/>
          <w:i w:val="0"/>
          <w:iCs w:val="0"/>
          <w:color w:val="auto"/>
          <w:sz w:val="20"/>
          <w:szCs w:val="20"/>
        </w:rPr>
        <w:t xml:space="preserve">binnen de </w:t>
      </w:r>
      <w:r w:rsidR="00091973" w:rsidRPr="003418B4">
        <w:rPr>
          <w:rStyle w:val="fontstyle01"/>
          <w:rFonts w:asciiTheme="minorHAnsi" w:hAnsiTheme="minorHAnsi" w:cstheme="minorHAnsi"/>
          <w:b w:val="0"/>
          <w:bCs w:val="0"/>
          <w:i w:val="0"/>
          <w:iCs w:val="0"/>
          <w:color w:val="auto"/>
          <w:sz w:val="20"/>
          <w:szCs w:val="20"/>
        </w:rPr>
        <w:t>scope van deze overeenkomst</w:t>
      </w:r>
      <w:r w:rsidR="00872201" w:rsidRPr="003418B4">
        <w:rPr>
          <w:rStyle w:val="fontstyle01"/>
          <w:rFonts w:asciiTheme="minorHAnsi" w:hAnsiTheme="minorHAnsi" w:cstheme="minorHAnsi"/>
          <w:b w:val="0"/>
          <w:bCs w:val="0"/>
          <w:i w:val="0"/>
          <w:iCs w:val="0"/>
          <w:color w:val="auto"/>
          <w:sz w:val="20"/>
          <w:szCs w:val="20"/>
        </w:rPr>
        <w:t>.</w:t>
      </w:r>
      <w:r w:rsidR="00091973" w:rsidRPr="003418B4">
        <w:rPr>
          <w:rStyle w:val="fontstyle01"/>
          <w:rFonts w:asciiTheme="minorHAnsi" w:hAnsiTheme="minorHAnsi" w:cstheme="minorHAnsi"/>
          <w:b w:val="0"/>
          <w:bCs w:val="0"/>
          <w:i w:val="0"/>
          <w:iCs w:val="0"/>
          <w:color w:val="auto"/>
          <w:sz w:val="20"/>
          <w:szCs w:val="20"/>
        </w:rPr>
        <w:t xml:space="preserve"> </w:t>
      </w:r>
      <w:r w:rsidR="00211E3B" w:rsidRPr="003418B4">
        <w:rPr>
          <w:rStyle w:val="fontstyle01"/>
          <w:rFonts w:asciiTheme="minorHAnsi" w:hAnsiTheme="minorHAnsi" w:cstheme="minorHAnsi"/>
          <w:b w:val="0"/>
          <w:bCs w:val="0"/>
          <w:i w:val="0"/>
          <w:iCs w:val="0"/>
          <w:color w:val="auto"/>
          <w:sz w:val="20"/>
          <w:szCs w:val="20"/>
        </w:rPr>
        <w:t>D</w:t>
      </w:r>
      <w:r w:rsidR="00091973" w:rsidRPr="003418B4">
        <w:rPr>
          <w:rStyle w:val="fontstyle01"/>
          <w:rFonts w:asciiTheme="minorHAnsi" w:hAnsiTheme="minorHAnsi" w:cstheme="minorHAnsi"/>
          <w:b w:val="0"/>
          <w:bCs w:val="0"/>
          <w:i w:val="0"/>
          <w:iCs w:val="0"/>
          <w:color w:val="auto"/>
          <w:sz w:val="20"/>
          <w:szCs w:val="20"/>
        </w:rPr>
        <w:t xml:space="preserve">e BMI kasten </w:t>
      </w:r>
      <w:r w:rsidR="00211E3B" w:rsidRPr="003418B4">
        <w:rPr>
          <w:rStyle w:val="fontstyle01"/>
          <w:rFonts w:asciiTheme="minorHAnsi" w:hAnsiTheme="minorHAnsi" w:cstheme="minorHAnsi"/>
          <w:b w:val="0"/>
          <w:bCs w:val="0"/>
          <w:i w:val="0"/>
          <w:iCs w:val="0"/>
          <w:color w:val="auto"/>
          <w:sz w:val="20"/>
          <w:szCs w:val="20"/>
        </w:rPr>
        <w:t xml:space="preserve">(2 stuks) </w:t>
      </w:r>
      <w:r w:rsidR="00091973" w:rsidRPr="003418B4">
        <w:rPr>
          <w:rStyle w:val="fontstyle01"/>
          <w:rFonts w:asciiTheme="minorHAnsi" w:hAnsiTheme="minorHAnsi" w:cstheme="minorHAnsi"/>
          <w:b w:val="0"/>
          <w:bCs w:val="0"/>
          <w:i w:val="0"/>
          <w:iCs w:val="0"/>
          <w:color w:val="auto"/>
          <w:sz w:val="20"/>
          <w:szCs w:val="20"/>
        </w:rPr>
        <w:t xml:space="preserve">en radar masten </w:t>
      </w:r>
      <w:r w:rsidR="00211E3B" w:rsidRPr="003418B4">
        <w:rPr>
          <w:rStyle w:val="fontstyle01"/>
          <w:rFonts w:asciiTheme="minorHAnsi" w:hAnsiTheme="minorHAnsi" w:cstheme="minorHAnsi"/>
          <w:b w:val="0"/>
          <w:bCs w:val="0"/>
          <w:i w:val="0"/>
          <w:iCs w:val="0"/>
          <w:color w:val="auto"/>
          <w:sz w:val="20"/>
          <w:szCs w:val="20"/>
        </w:rPr>
        <w:t xml:space="preserve">(2 stuks) </w:t>
      </w:r>
      <w:r w:rsidR="00091973" w:rsidRPr="003418B4">
        <w:rPr>
          <w:rStyle w:val="fontstyle01"/>
          <w:rFonts w:asciiTheme="minorHAnsi" w:hAnsiTheme="minorHAnsi" w:cstheme="minorHAnsi"/>
          <w:b w:val="0"/>
          <w:bCs w:val="0"/>
          <w:i w:val="0"/>
          <w:iCs w:val="0"/>
          <w:color w:val="auto"/>
          <w:sz w:val="20"/>
          <w:szCs w:val="20"/>
        </w:rPr>
        <w:t xml:space="preserve">vallen buiten de scope van deze overeenkomst. De verwachting is dat </w:t>
      </w:r>
      <w:r w:rsidR="00FE56B3" w:rsidRPr="003418B4">
        <w:rPr>
          <w:rStyle w:val="fontstyle01"/>
          <w:rFonts w:asciiTheme="minorHAnsi" w:hAnsiTheme="minorHAnsi" w:cstheme="minorHAnsi"/>
          <w:b w:val="0"/>
          <w:bCs w:val="0"/>
          <w:i w:val="0"/>
          <w:iCs w:val="0"/>
          <w:color w:val="auto"/>
          <w:sz w:val="20"/>
          <w:szCs w:val="20"/>
        </w:rPr>
        <w:t xml:space="preserve">het beheer en onderhoud, wat nu door de afdeling facilitair van de provincie wordt gedaan, </w:t>
      </w:r>
      <w:r w:rsidR="003A0211" w:rsidRPr="003418B4">
        <w:rPr>
          <w:rStyle w:val="fontstyle01"/>
          <w:rFonts w:asciiTheme="minorHAnsi" w:hAnsiTheme="minorHAnsi" w:cstheme="minorHAnsi"/>
          <w:b w:val="0"/>
          <w:bCs w:val="0"/>
          <w:i w:val="0"/>
          <w:iCs w:val="0"/>
          <w:color w:val="auto"/>
          <w:sz w:val="20"/>
          <w:szCs w:val="20"/>
        </w:rPr>
        <w:t xml:space="preserve">in de toekomst </w:t>
      </w:r>
      <w:r w:rsidR="00FE56B3" w:rsidRPr="003418B4">
        <w:rPr>
          <w:rStyle w:val="fontstyle01"/>
          <w:rFonts w:asciiTheme="minorHAnsi" w:hAnsiTheme="minorHAnsi" w:cstheme="minorHAnsi"/>
          <w:b w:val="0"/>
          <w:bCs w:val="0"/>
          <w:i w:val="0"/>
          <w:iCs w:val="0"/>
          <w:color w:val="auto"/>
          <w:sz w:val="20"/>
          <w:szCs w:val="20"/>
        </w:rPr>
        <w:t>wordt ove</w:t>
      </w:r>
      <w:r w:rsidR="00872201" w:rsidRPr="003418B4">
        <w:rPr>
          <w:rStyle w:val="fontstyle01"/>
          <w:rFonts w:asciiTheme="minorHAnsi" w:hAnsiTheme="minorHAnsi" w:cstheme="minorHAnsi"/>
          <w:b w:val="0"/>
          <w:bCs w:val="0"/>
          <w:i w:val="0"/>
          <w:iCs w:val="0"/>
          <w:color w:val="auto"/>
          <w:sz w:val="20"/>
          <w:szCs w:val="20"/>
        </w:rPr>
        <w:t xml:space="preserve">rgedragen aan TBO. In de inschrijfstaat </w:t>
      </w:r>
      <w:r w:rsidR="00E727B3" w:rsidRPr="003418B4">
        <w:rPr>
          <w:rStyle w:val="fontstyle01"/>
          <w:rFonts w:asciiTheme="minorHAnsi" w:hAnsiTheme="minorHAnsi" w:cstheme="minorHAnsi"/>
          <w:b w:val="0"/>
          <w:bCs w:val="0"/>
          <w:i w:val="0"/>
          <w:iCs w:val="0"/>
          <w:color w:val="auto"/>
          <w:sz w:val="20"/>
          <w:szCs w:val="20"/>
        </w:rPr>
        <w:t>is</w:t>
      </w:r>
      <w:r w:rsidR="00872201" w:rsidRPr="003418B4">
        <w:rPr>
          <w:rStyle w:val="fontstyle01"/>
          <w:rFonts w:asciiTheme="minorHAnsi" w:hAnsiTheme="minorHAnsi" w:cstheme="minorHAnsi"/>
          <w:b w:val="0"/>
          <w:bCs w:val="0"/>
          <w:i w:val="0"/>
          <w:iCs w:val="0"/>
          <w:color w:val="auto"/>
          <w:sz w:val="20"/>
          <w:szCs w:val="20"/>
        </w:rPr>
        <w:t xml:space="preserve"> een post opgenomen voor het toevoegen van het complete </w:t>
      </w:r>
      <w:r w:rsidR="00871457">
        <w:rPr>
          <w:rStyle w:val="fontstyle01"/>
          <w:rFonts w:asciiTheme="minorHAnsi" w:hAnsiTheme="minorHAnsi" w:cstheme="minorHAnsi"/>
          <w:b w:val="0"/>
          <w:bCs w:val="0"/>
          <w:i w:val="0"/>
          <w:iCs w:val="0"/>
          <w:color w:val="auto"/>
          <w:sz w:val="20"/>
          <w:szCs w:val="20"/>
        </w:rPr>
        <w:t>BMI</w:t>
      </w:r>
      <w:r w:rsidR="001A0339">
        <w:rPr>
          <w:rStyle w:val="fontstyle01"/>
          <w:rFonts w:asciiTheme="minorHAnsi" w:hAnsiTheme="minorHAnsi" w:cstheme="minorHAnsi"/>
          <w:b w:val="0"/>
          <w:bCs w:val="0"/>
          <w:i w:val="0"/>
          <w:iCs w:val="0"/>
          <w:color w:val="auto"/>
          <w:sz w:val="20"/>
          <w:szCs w:val="20"/>
        </w:rPr>
        <w:t>-</w:t>
      </w:r>
      <w:r w:rsidR="00872201" w:rsidRPr="003418B4">
        <w:rPr>
          <w:rStyle w:val="fontstyle01"/>
          <w:rFonts w:asciiTheme="minorHAnsi" w:hAnsiTheme="minorHAnsi" w:cstheme="minorHAnsi"/>
          <w:b w:val="0"/>
          <w:bCs w:val="0"/>
          <w:i w:val="0"/>
          <w:iCs w:val="0"/>
          <w:color w:val="auto"/>
          <w:sz w:val="20"/>
          <w:szCs w:val="20"/>
        </w:rPr>
        <w:t xml:space="preserve">systeem (excl. </w:t>
      </w:r>
      <w:r w:rsidR="009E54FD" w:rsidRPr="003418B4">
        <w:rPr>
          <w:rStyle w:val="fontstyle01"/>
          <w:rFonts w:asciiTheme="minorHAnsi" w:hAnsiTheme="minorHAnsi" w:cstheme="minorHAnsi"/>
          <w:b w:val="0"/>
          <w:bCs w:val="0"/>
          <w:i w:val="0"/>
          <w:iCs w:val="0"/>
          <w:color w:val="auto"/>
          <w:sz w:val="20"/>
          <w:szCs w:val="20"/>
        </w:rPr>
        <w:t>a</w:t>
      </w:r>
      <w:r w:rsidR="00872201" w:rsidRPr="003418B4">
        <w:rPr>
          <w:rStyle w:val="fontstyle01"/>
          <w:rFonts w:asciiTheme="minorHAnsi" w:hAnsiTheme="minorHAnsi" w:cstheme="minorHAnsi"/>
          <w:b w:val="0"/>
          <w:bCs w:val="0"/>
          <w:i w:val="0"/>
          <w:iCs w:val="0"/>
          <w:color w:val="auto"/>
          <w:sz w:val="20"/>
          <w:szCs w:val="20"/>
        </w:rPr>
        <w:t>pparatuur) aan deze overeenkomst.</w:t>
      </w:r>
    </w:p>
    <w:p w14:paraId="25EDC0C1" w14:textId="670E8AF1" w:rsidR="004A6763" w:rsidRPr="003418B4" w:rsidRDefault="00212C90" w:rsidP="004A6763">
      <w:pPr>
        <w:rPr>
          <w:rStyle w:val="fontstyle01"/>
          <w:rFonts w:asciiTheme="minorHAnsi" w:hAnsiTheme="minorHAnsi" w:cstheme="minorHAnsi"/>
          <w:b w:val="0"/>
          <w:bCs w:val="0"/>
          <w:i w:val="0"/>
          <w:iCs w:val="0"/>
          <w:color w:val="auto"/>
          <w:sz w:val="20"/>
          <w:szCs w:val="20"/>
        </w:rPr>
      </w:pPr>
      <w:r w:rsidRPr="003418B4">
        <w:rPr>
          <w:rStyle w:val="fontstyle01"/>
          <w:rFonts w:asciiTheme="minorHAnsi" w:hAnsiTheme="minorHAnsi" w:cstheme="minorHAnsi"/>
          <w:b w:val="0"/>
          <w:bCs w:val="0"/>
          <w:i w:val="0"/>
          <w:iCs w:val="0"/>
          <w:color w:val="auto"/>
          <w:sz w:val="20"/>
          <w:szCs w:val="20"/>
        </w:rPr>
        <w:t xml:space="preserve">Op het </w:t>
      </w:r>
      <w:r w:rsidR="003104D6" w:rsidRPr="003418B4">
        <w:rPr>
          <w:rStyle w:val="fontstyle01"/>
          <w:rFonts w:asciiTheme="minorHAnsi" w:hAnsiTheme="minorHAnsi" w:cstheme="minorHAnsi"/>
          <w:b w:val="0"/>
          <w:bCs w:val="0"/>
          <w:i w:val="0"/>
          <w:iCs w:val="0"/>
          <w:color w:val="auto"/>
          <w:sz w:val="20"/>
          <w:szCs w:val="20"/>
        </w:rPr>
        <w:t>NTR-terrein</w:t>
      </w:r>
      <w:r w:rsidRPr="003418B4">
        <w:rPr>
          <w:rStyle w:val="fontstyle01"/>
          <w:rFonts w:asciiTheme="minorHAnsi" w:hAnsiTheme="minorHAnsi" w:cstheme="minorHAnsi"/>
          <w:b w:val="0"/>
          <w:bCs w:val="0"/>
          <w:i w:val="0"/>
          <w:iCs w:val="0"/>
          <w:color w:val="auto"/>
          <w:sz w:val="20"/>
          <w:szCs w:val="20"/>
        </w:rPr>
        <w:t xml:space="preserve"> komen meerdere extra camera’s</w:t>
      </w:r>
      <w:r w:rsidR="004A6763" w:rsidRPr="003418B4">
        <w:rPr>
          <w:rStyle w:val="fontstyle01"/>
          <w:rFonts w:asciiTheme="minorHAnsi" w:hAnsiTheme="minorHAnsi" w:cstheme="minorHAnsi"/>
          <w:b w:val="0"/>
          <w:bCs w:val="0"/>
          <w:i w:val="0"/>
          <w:iCs w:val="0"/>
          <w:color w:val="auto"/>
          <w:sz w:val="20"/>
          <w:szCs w:val="20"/>
        </w:rPr>
        <w:t xml:space="preserve">, hiervoor zal zowel een </w:t>
      </w:r>
      <w:r w:rsidR="00A834E2" w:rsidRPr="003418B4">
        <w:rPr>
          <w:rStyle w:val="fontstyle01"/>
          <w:rFonts w:asciiTheme="minorHAnsi" w:hAnsiTheme="minorHAnsi" w:cstheme="minorHAnsi"/>
          <w:b w:val="0"/>
          <w:bCs w:val="0"/>
          <w:i w:val="0"/>
          <w:iCs w:val="0"/>
          <w:color w:val="auto"/>
          <w:sz w:val="20"/>
          <w:szCs w:val="20"/>
        </w:rPr>
        <w:t>glasvezelkabel</w:t>
      </w:r>
      <w:r w:rsidR="004A6763" w:rsidRPr="003418B4">
        <w:rPr>
          <w:rStyle w:val="fontstyle01"/>
          <w:rFonts w:asciiTheme="minorHAnsi" w:hAnsiTheme="minorHAnsi" w:cstheme="minorHAnsi"/>
          <w:b w:val="0"/>
          <w:bCs w:val="0"/>
          <w:i w:val="0"/>
          <w:iCs w:val="0"/>
          <w:color w:val="auto"/>
          <w:sz w:val="20"/>
          <w:szCs w:val="20"/>
        </w:rPr>
        <w:t xml:space="preserve"> </w:t>
      </w:r>
      <w:r w:rsidR="00552FB0" w:rsidRPr="003418B4">
        <w:rPr>
          <w:rStyle w:val="fontstyle01"/>
          <w:rFonts w:asciiTheme="minorHAnsi" w:hAnsiTheme="minorHAnsi" w:cstheme="minorHAnsi"/>
          <w:b w:val="0"/>
          <w:bCs w:val="0"/>
          <w:i w:val="0"/>
          <w:iCs w:val="0"/>
          <w:color w:val="auto"/>
          <w:sz w:val="20"/>
          <w:szCs w:val="20"/>
        </w:rPr>
        <w:t xml:space="preserve">(naar de NCTR en QCTR) </w:t>
      </w:r>
      <w:r w:rsidR="004A6763" w:rsidRPr="003418B4">
        <w:rPr>
          <w:rStyle w:val="fontstyle01"/>
          <w:rFonts w:asciiTheme="minorHAnsi" w:hAnsiTheme="minorHAnsi" w:cstheme="minorHAnsi"/>
          <w:b w:val="0"/>
          <w:bCs w:val="0"/>
          <w:i w:val="0"/>
          <w:iCs w:val="0"/>
          <w:color w:val="auto"/>
          <w:sz w:val="20"/>
          <w:szCs w:val="20"/>
        </w:rPr>
        <w:t>als een laagspanning kabel worden aangebracht. De verwachting is dat deze werkzaamheden Q3, uiterlijk Q4 2023 uitgevoerd worden. Deze bekabeling maakt onderdeel uit van deze overeenkomst.</w:t>
      </w:r>
    </w:p>
    <w:p w14:paraId="25FD1630" w14:textId="146AC7FC" w:rsidR="00C1553C" w:rsidRDefault="00C1553C">
      <w:pPr>
        <w:rPr>
          <w:rStyle w:val="fontstyle01"/>
          <w:rFonts w:asciiTheme="minorHAnsi" w:hAnsiTheme="minorHAnsi" w:cstheme="minorHAnsi"/>
          <w:b w:val="0"/>
          <w:bCs w:val="0"/>
          <w:i w:val="0"/>
          <w:iCs w:val="0"/>
          <w:color w:val="auto"/>
          <w:sz w:val="20"/>
          <w:szCs w:val="20"/>
        </w:rPr>
      </w:pPr>
      <w:r w:rsidRPr="003418B4">
        <w:rPr>
          <w:rStyle w:val="fontstyle01"/>
          <w:rFonts w:asciiTheme="minorHAnsi" w:hAnsiTheme="minorHAnsi" w:cstheme="minorHAnsi"/>
          <w:b w:val="0"/>
          <w:bCs w:val="0"/>
          <w:i w:val="0"/>
          <w:iCs w:val="0"/>
          <w:color w:val="auto"/>
          <w:sz w:val="20"/>
          <w:szCs w:val="20"/>
        </w:rPr>
        <w:t>Bij het wisselcomplex</w:t>
      </w:r>
      <w:r w:rsidR="00212C90" w:rsidRPr="003418B4">
        <w:rPr>
          <w:rStyle w:val="fontstyle01"/>
          <w:rFonts w:asciiTheme="minorHAnsi" w:hAnsiTheme="minorHAnsi" w:cstheme="minorHAnsi"/>
          <w:b w:val="0"/>
          <w:bCs w:val="0"/>
          <w:i w:val="0"/>
          <w:iCs w:val="0"/>
          <w:color w:val="auto"/>
          <w:sz w:val="20"/>
          <w:szCs w:val="20"/>
        </w:rPr>
        <w:t xml:space="preserve"> </w:t>
      </w:r>
      <w:r w:rsidR="004A6763" w:rsidRPr="003418B4">
        <w:rPr>
          <w:rStyle w:val="fontstyle01"/>
          <w:rFonts w:asciiTheme="minorHAnsi" w:hAnsiTheme="minorHAnsi" w:cstheme="minorHAnsi"/>
          <w:b w:val="0"/>
          <w:bCs w:val="0"/>
          <w:i w:val="0"/>
          <w:iCs w:val="0"/>
          <w:color w:val="auto"/>
          <w:sz w:val="20"/>
          <w:szCs w:val="20"/>
        </w:rPr>
        <w:t xml:space="preserve">(tussen het Remiseterrein en het OS </w:t>
      </w:r>
      <w:proofErr w:type="spellStart"/>
      <w:r w:rsidR="004A6763" w:rsidRPr="003418B4">
        <w:rPr>
          <w:rStyle w:val="fontstyle01"/>
          <w:rFonts w:asciiTheme="minorHAnsi" w:hAnsiTheme="minorHAnsi" w:cstheme="minorHAnsi"/>
          <w:b w:val="0"/>
          <w:bCs w:val="0"/>
          <w:i w:val="0"/>
          <w:iCs w:val="0"/>
          <w:color w:val="auto"/>
          <w:sz w:val="20"/>
          <w:szCs w:val="20"/>
        </w:rPr>
        <w:t>Zuilenstein</w:t>
      </w:r>
      <w:proofErr w:type="spellEnd"/>
      <w:r w:rsidR="004A6763" w:rsidRPr="003418B4">
        <w:rPr>
          <w:rStyle w:val="fontstyle01"/>
          <w:rFonts w:asciiTheme="minorHAnsi" w:hAnsiTheme="minorHAnsi" w:cstheme="minorHAnsi"/>
          <w:b w:val="0"/>
          <w:bCs w:val="0"/>
          <w:i w:val="0"/>
          <w:iCs w:val="0"/>
          <w:color w:val="auto"/>
          <w:sz w:val="20"/>
          <w:szCs w:val="20"/>
        </w:rPr>
        <w:t xml:space="preserve">) </w:t>
      </w:r>
      <w:r w:rsidR="00212C90" w:rsidRPr="003418B4">
        <w:rPr>
          <w:rStyle w:val="fontstyle01"/>
          <w:rFonts w:asciiTheme="minorHAnsi" w:hAnsiTheme="minorHAnsi" w:cstheme="minorHAnsi"/>
          <w:b w:val="0"/>
          <w:bCs w:val="0"/>
          <w:i w:val="0"/>
          <w:iCs w:val="0"/>
          <w:color w:val="auto"/>
          <w:sz w:val="20"/>
          <w:szCs w:val="20"/>
        </w:rPr>
        <w:t>k</w:t>
      </w:r>
      <w:r w:rsidRPr="003418B4">
        <w:rPr>
          <w:rStyle w:val="fontstyle01"/>
          <w:rFonts w:asciiTheme="minorHAnsi" w:hAnsiTheme="minorHAnsi" w:cstheme="minorHAnsi"/>
          <w:b w:val="0"/>
          <w:bCs w:val="0"/>
          <w:i w:val="0"/>
          <w:iCs w:val="0"/>
          <w:color w:val="auto"/>
          <w:sz w:val="20"/>
          <w:szCs w:val="20"/>
        </w:rPr>
        <w:t xml:space="preserve">omen </w:t>
      </w:r>
      <w:r w:rsidR="00212C90" w:rsidRPr="003418B4">
        <w:rPr>
          <w:rStyle w:val="fontstyle01"/>
          <w:rFonts w:asciiTheme="minorHAnsi" w:hAnsiTheme="minorHAnsi" w:cstheme="minorHAnsi"/>
          <w:b w:val="0"/>
          <w:bCs w:val="0"/>
          <w:i w:val="0"/>
          <w:iCs w:val="0"/>
          <w:color w:val="auto"/>
          <w:sz w:val="20"/>
          <w:szCs w:val="20"/>
        </w:rPr>
        <w:t xml:space="preserve">twee </w:t>
      </w:r>
      <w:r w:rsidRPr="003418B4">
        <w:rPr>
          <w:rStyle w:val="fontstyle01"/>
          <w:rFonts w:asciiTheme="minorHAnsi" w:hAnsiTheme="minorHAnsi" w:cstheme="minorHAnsi"/>
          <w:b w:val="0"/>
          <w:bCs w:val="0"/>
          <w:i w:val="0"/>
          <w:iCs w:val="0"/>
          <w:color w:val="auto"/>
          <w:sz w:val="20"/>
          <w:szCs w:val="20"/>
        </w:rPr>
        <w:t xml:space="preserve">extra camera’s, hiervoor zal zowel een </w:t>
      </w:r>
      <w:r w:rsidR="00A834E2" w:rsidRPr="003418B4">
        <w:rPr>
          <w:rStyle w:val="fontstyle01"/>
          <w:rFonts w:asciiTheme="minorHAnsi" w:hAnsiTheme="minorHAnsi" w:cstheme="minorHAnsi"/>
          <w:b w:val="0"/>
          <w:bCs w:val="0"/>
          <w:i w:val="0"/>
          <w:iCs w:val="0"/>
          <w:color w:val="auto"/>
          <w:sz w:val="20"/>
          <w:szCs w:val="20"/>
        </w:rPr>
        <w:t>glasvezelkabel</w:t>
      </w:r>
      <w:r w:rsidRPr="003418B4">
        <w:rPr>
          <w:rStyle w:val="fontstyle01"/>
          <w:rFonts w:asciiTheme="minorHAnsi" w:hAnsiTheme="minorHAnsi" w:cstheme="minorHAnsi"/>
          <w:b w:val="0"/>
          <w:bCs w:val="0"/>
          <w:i w:val="0"/>
          <w:iCs w:val="0"/>
          <w:color w:val="auto"/>
          <w:sz w:val="20"/>
          <w:szCs w:val="20"/>
        </w:rPr>
        <w:t xml:space="preserve"> als een laagspanning kabel worden aangebracht</w:t>
      </w:r>
      <w:r w:rsidR="00552FB0" w:rsidRPr="003418B4">
        <w:rPr>
          <w:rStyle w:val="fontstyle01"/>
          <w:rFonts w:asciiTheme="minorHAnsi" w:hAnsiTheme="minorHAnsi" w:cstheme="minorHAnsi"/>
          <w:b w:val="0"/>
          <w:bCs w:val="0"/>
          <w:i w:val="0"/>
          <w:iCs w:val="0"/>
          <w:color w:val="auto"/>
          <w:sz w:val="20"/>
          <w:szCs w:val="20"/>
        </w:rPr>
        <w:t xml:space="preserve"> naar de wisselverwarmingskasten langs de </w:t>
      </w:r>
      <w:r w:rsidR="003104D6" w:rsidRPr="003418B4">
        <w:rPr>
          <w:rStyle w:val="fontstyle01"/>
          <w:rFonts w:asciiTheme="minorHAnsi" w:hAnsiTheme="minorHAnsi" w:cstheme="minorHAnsi"/>
          <w:b w:val="0"/>
          <w:bCs w:val="0"/>
          <w:i w:val="0"/>
          <w:iCs w:val="0"/>
          <w:color w:val="auto"/>
          <w:sz w:val="20"/>
          <w:szCs w:val="20"/>
        </w:rPr>
        <w:t>baan.</w:t>
      </w:r>
      <w:r w:rsidRPr="003418B4">
        <w:rPr>
          <w:rStyle w:val="fontstyle01"/>
          <w:rFonts w:asciiTheme="minorHAnsi" w:hAnsiTheme="minorHAnsi" w:cstheme="minorHAnsi"/>
          <w:b w:val="0"/>
          <w:bCs w:val="0"/>
          <w:i w:val="0"/>
          <w:iCs w:val="0"/>
          <w:color w:val="auto"/>
          <w:sz w:val="20"/>
          <w:szCs w:val="20"/>
        </w:rPr>
        <w:t xml:space="preserve"> De verwachting is dat deze werkzaamheden Q3, uiterlijk Q4 2023 uitgevoerd worden. Deze bekabeling maakt onderdeel uit van deze overeenkomst.</w:t>
      </w:r>
      <w:r w:rsidR="00B25268">
        <w:rPr>
          <w:rStyle w:val="fontstyle01"/>
          <w:rFonts w:asciiTheme="minorHAnsi" w:hAnsiTheme="minorHAnsi" w:cstheme="minorHAnsi"/>
          <w:b w:val="0"/>
          <w:bCs w:val="0"/>
          <w:i w:val="0"/>
          <w:iCs w:val="0"/>
          <w:color w:val="FF0000"/>
          <w:sz w:val="20"/>
          <w:szCs w:val="20"/>
        </w:rPr>
        <w:br/>
      </w:r>
    </w:p>
    <w:p w14:paraId="7B917F0C" w14:textId="3F4BF552" w:rsidR="00EB4FBC" w:rsidRPr="00326E7B" w:rsidRDefault="00EB4FBC" w:rsidP="00326E7B">
      <w:pPr>
        <w:pStyle w:val="Kop2"/>
        <w:numPr>
          <w:ilvl w:val="1"/>
          <w:numId w:val="42"/>
        </w:numPr>
        <w:rPr>
          <w:rStyle w:val="fontstyle01"/>
          <w:rFonts w:asciiTheme="minorHAnsi" w:hAnsiTheme="minorHAnsi" w:cstheme="minorHAnsi"/>
          <w:i w:val="0"/>
          <w:iCs w:val="0"/>
          <w:color w:val="auto"/>
        </w:rPr>
      </w:pPr>
      <w:bookmarkStart w:id="17" w:name="_Toc142386334"/>
      <w:r w:rsidRPr="00326E7B">
        <w:rPr>
          <w:rStyle w:val="fontstyle01"/>
          <w:rFonts w:asciiTheme="minorHAnsi" w:hAnsiTheme="minorHAnsi" w:cstheme="minorHAnsi"/>
          <w:i w:val="0"/>
          <w:iCs w:val="0"/>
          <w:color w:val="auto"/>
        </w:rPr>
        <w:t>Zoutloods</w:t>
      </w:r>
      <w:r w:rsidR="00453C79" w:rsidRPr="00326E7B">
        <w:rPr>
          <w:rStyle w:val="fontstyle01"/>
          <w:rFonts w:asciiTheme="minorHAnsi" w:hAnsiTheme="minorHAnsi" w:cstheme="minorHAnsi"/>
          <w:i w:val="0"/>
          <w:iCs w:val="0"/>
          <w:color w:val="auto"/>
        </w:rPr>
        <w:t xml:space="preserve"> en opkomstruimte</w:t>
      </w:r>
      <w:bookmarkEnd w:id="17"/>
    </w:p>
    <w:p w14:paraId="7A1857ED" w14:textId="77777777" w:rsidR="00EB4FBC" w:rsidRPr="0004640A" w:rsidRDefault="00EB4FBC" w:rsidP="00EB4FBC">
      <w:pPr>
        <w:rPr>
          <w:sz w:val="20"/>
          <w:szCs w:val="20"/>
        </w:rPr>
      </w:pPr>
    </w:p>
    <w:p w14:paraId="6FA6E2BB" w14:textId="5F0A8DE0" w:rsidR="002F1BCC" w:rsidRDefault="00F23A02" w:rsidP="00EB4FBC">
      <w:pPr>
        <w:rPr>
          <w:sz w:val="20"/>
          <w:szCs w:val="20"/>
        </w:rPr>
      </w:pPr>
      <w:r>
        <w:rPr>
          <w:sz w:val="20"/>
          <w:szCs w:val="20"/>
        </w:rPr>
        <w:t>De l</w:t>
      </w:r>
      <w:r w:rsidR="00EB4FBC" w:rsidRPr="00453C79">
        <w:rPr>
          <w:sz w:val="20"/>
          <w:szCs w:val="20"/>
        </w:rPr>
        <w:t xml:space="preserve">aagspanningsinstallatie van de Zoutloods </w:t>
      </w:r>
      <w:r w:rsidR="0010120D" w:rsidRPr="00453C79">
        <w:rPr>
          <w:sz w:val="20"/>
          <w:szCs w:val="20"/>
        </w:rPr>
        <w:t xml:space="preserve">en </w:t>
      </w:r>
      <w:r w:rsidR="00A07960" w:rsidRPr="00453C79">
        <w:rPr>
          <w:sz w:val="20"/>
          <w:szCs w:val="20"/>
        </w:rPr>
        <w:t xml:space="preserve">opkomstruimte naast de Zoutloods vallen </w:t>
      </w:r>
      <w:r w:rsidR="008112FA">
        <w:rPr>
          <w:sz w:val="20"/>
          <w:szCs w:val="20"/>
        </w:rPr>
        <w:t>binnen</w:t>
      </w:r>
      <w:r w:rsidR="008112FA" w:rsidRPr="00453C79">
        <w:rPr>
          <w:sz w:val="20"/>
          <w:szCs w:val="20"/>
        </w:rPr>
        <w:t xml:space="preserve"> </w:t>
      </w:r>
      <w:r w:rsidR="00EB4FBC" w:rsidRPr="00453C79">
        <w:rPr>
          <w:sz w:val="20"/>
          <w:szCs w:val="20"/>
        </w:rPr>
        <w:t xml:space="preserve">de scope </w:t>
      </w:r>
      <w:r w:rsidR="00442186" w:rsidRPr="00453C79">
        <w:rPr>
          <w:sz w:val="20"/>
          <w:szCs w:val="20"/>
        </w:rPr>
        <w:t>van dit contract</w:t>
      </w:r>
      <w:r w:rsidR="00453C79">
        <w:rPr>
          <w:sz w:val="20"/>
          <w:szCs w:val="20"/>
        </w:rPr>
        <w:t>.</w:t>
      </w:r>
      <w:r w:rsidR="00A46F49">
        <w:rPr>
          <w:sz w:val="20"/>
          <w:szCs w:val="20"/>
        </w:rPr>
        <w:t xml:space="preserve"> De Zoutloods is de locatie waar de huidige PCA</w:t>
      </w:r>
      <w:r w:rsidR="000B1B34">
        <w:rPr>
          <w:sz w:val="20"/>
          <w:szCs w:val="20"/>
        </w:rPr>
        <w:t xml:space="preserve"> en </w:t>
      </w:r>
      <w:r w:rsidR="00A46F49">
        <w:rPr>
          <w:sz w:val="20"/>
          <w:szCs w:val="20"/>
        </w:rPr>
        <w:t>opleidingscentrum Qbu</w:t>
      </w:r>
      <w:r w:rsidR="000C3014">
        <w:rPr>
          <w:sz w:val="20"/>
          <w:szCs w:val="20"/>
        </w:rPr>
        <w:t xml:space="preserve">zz in gehuisvest </w:t>
      </w:r>
      <w:r w:rsidR="00AE7B8A">
        <w:rPr>
          <w:sz w:val="20"/>
          <w:szCs w:val="20"/>
        </w:rPr>
        <w:t>is</w:t>
      </w:r>
      <w:r w:rsidR="000B1B34">
        <w:rPr>
          <w:sz w:val="20"/>
          <w:szCs w:val="20"/>
        </w:rPr>
        <w:t>.</w:t>
      </w:r>
      <w:r w:rsidR="002F1BCC">
        <w:rPr>
          <w:sz w:val="20"/>
          <w:szCs w:val="20"/>
        </w:rPr>
        <w:br/>
      </w:r>
      <w:r w:rsidR="00AB1F64">
        <w:rPr>
          <w:sz w:val="20"/>
          <w:szCs w:val="20"/>
        </w:rPr>
        <w:t>De huidige Zo</w:t>
      </w:r>
      <w:r w:rsidR="004169B2">
        <w:rPr>
          <w:sz w:val="20"/>
          <w:szCs w:val="20"/>
        </w:rPr>
        <w:t>u</w:t>
      </w:r>
      <w:r w:rsidR="00AB1F64">
        <w:rPr>
          <w:sz w:val="20"/>
          <w:szCs w:val="20"/>
        </w:rPr>
        <w:t xml:space="preserve">tloods is verouderd en </w:t>
      </w:r>
      <w:r w:rsidR="003418B4">
        <w:rPr>
          <w:sz w:val="20"/>
          <w:szCs w:val="20"/>
        </w:rPr>
        <w:t xml:space="preserve">zal </w:t>
      </w:r>
      <w:r w:rsidR="00AB1F64">
        <w:rPr>
          <w:sz w:val="20"/>
          <w:szCs w:val="20"/>
        </w:rPr>
        <w:t xml:space="preserve">vervangen </w:t>
      </w:r>
      <w:r w:rsidR="004169B2">
        <w:rPr>
          <w:sz w:val="20"/>
          <w:szCs w:val="20"/>
        </w:rPr>
        <w:t xml:space="preserve">worden. </w:t>
      </w:r>
      <w:r w:rsidR="00DB166F">
        <w:rPr>
          <w:sz w:val="20"/>
          <w:szCs w:val="20"/>
        </w:rPr>
        <w:t xml:space="preserve">Project </w:t>
      </w:r>
      <w:r w:rsidR="00E962A1">
        <w:rPr>
          <w:sz w:val="20"/>
          <w:szCs w:val="20"/>
        </w:rPr>
        <w:t>is in</w:t>
      </w:r>
      <w:r w:rsidR="00DB166F">
        <w:rPr>
          <w:sz w:val="20"/>
          <w:szCs w:val="20"/>
        </w:rPr>
        <w:t xml:space="preserve"> studiefase.</w:t>
      </w:r>
    </w:p>
    <w:p w14:paraId="53797171" w14:textId="77777777" w:rsidR="00453C79" w:rsidRPr="0004640A" w:rsidRDefault="00453C79" w:rsidP="00EB4FBC">
      <w:pPr>
        <w:rPr>
          <w:sz w:val="20"/>
          <w:szCs w:val="20"/>
        </w:rPr>
      </w:pPr>
    </w:p>
    <w:p w14:paraId="0F3DD8E0" w14:textId="078D8E85" w:rsidR="00211E3B" w:rsidRDefault="00211E3B" w:rsidP="00211E3B">
      <w:pPr>
        <w:pStyle w:val="Kop2"/>
        <w:rPr>
          <w:rStyle w:val="fontstyle01"/>
          <w:rFonts w:asciiTheme="minorHAnsi" w:hAnsiTheme="minorHAnsi" w:cstheme="minorHAnsi"/>
          <w:i w:val="0"/>
          <w:iCs w:val="0"/>
          <w:color w:val="auto"/>
        </w:rPr>
      </w:pPr>
      <w:bookmarkStart w:id="18" w:name="_Toc142386335"/>
      <w:r>
        <w:rPr>
          <w:rStyle w:val="fontstyle01"/>
          <w:rFonts w:asciiTheme="minorHAnsi" w:hAnsiTheme="minorHAnsi" w:cstheme="minorHAnsi"/>
          <w:i w:val="0"/>
          <w:iCs w:val="0"/>
          <w:color w:val="auto"/>
        </w:rPr>
        <w:t>Busstalling Westraven</w:t>
      </w:r>
      <w:bookmarkEnd w:id="18"/>
    </w:p>
    <w:p w14:paraId="52B5BDC0" w14:textId="77777777" w:rsidR="00211E3B" w:rsidRDefault="00211E3B" w:rsidP="00211E3B"/>
    <w:p w14:paraId="213D4751" w14:textId="525B4AF5" w:rsidR="00211E3B" w:rsidRPr="00AE7B8A" w:rsidRDefault="00211E3B" w:rsidP="00211E3B">
      <w:pPr>
        <w:rPr>
          <w:sz w:val="20"/>
          <w:szCs w:val="20"/>
        </w:rPr>
      </w:pPr>
      <w:r w:rsidRPr="0004640A">
        <w:rPr>
          <w:sz w:val="20"/>
          <w:szCs w:val="20"/>
        </w:rPr>
        <w:t xml:space="preserve">In 2022 is de busstalling Westraven opgeleverd aan </w:t>
      </w:r>
      <w:r w:rsidR="00A3301A">
        <w:rPr>
          <w:sz w:val="20"/>
          <w:szCs w:val="20"/>
        </w:rPr>
        <w:t>de Provincie</w:t>
      </w:r>
      <w:r w:rsidRPr="0004640A">
        <w:rPr>
          <w:sz w:val="20"/>
          <w:szCs w:val="20"/>
        </w:rPr>
        <w:t xml:space="preserve">. Op deze locatie worden de </w:t>
      </w:r>
      <w:r w:rsidR="002B68F4" w:rsidRPr="0004640A">
        <w:rPr>
          <w:sz w:val="20"/>
          <w:szCs w:val="20"/>
        </w:rPr>
        <w:t xml:space="preserve">bussen gestald. Voor het opladen van de bussen zijn </w:t>
      </w:r>
      <w:r w:rsidR="00381D75" w:rsidRPr="0004640A">
        <w:rPr>
          <w:sz w:val="20"/>
          <w:szCs w:val="20"/>
        </w:rPr>
        <w:t>voorbereidingen getroffen en voorzieningen aangebracht</w:t>
      </w:r>
      <w:r w:rsidR="00A3301A">
        <w:rPr>
          <w:sz w:val="20"/>
          <w:szCs w:val="20"/>
        </w:rPr>
        <w:t>.</w:t>
      </w:r>
      <w:r w:rsidR="00381D75" w:rsidRPr="0004640A">
        <w:rPr>
          <w:sz w:val="20"/>
          <w:szCs w:val="20"/>
        </w:rPr>
        <w:t xml:space="preserve"> </w:t>
      </w:r>
      <w:r w:rsidR="00A3301A">
        <w:rPr>
          <w:sz w:val="20"/>
          <w:szCs w:val="20"/>
        </w:rPr>
        <w:t>D</w:t>
      </w:r>
      <w:r w:rsidR="00381D75" w:rsidRPr="0004640A">
        <w:rPr>
          <w:sz w:val="20"/>
          <w:szCs w:val="20"/>
        </w:rPr>
        <w:t xml:space="preserve">e verwachting </w:t>
      </w:r>
      <w:r w:rsidR="00381D75" w:rsidRPr="0004640A">
        <w:rPr>
          <w:sz w:val="20"/>
          <w:szCs w:val="20"/>
        </w:rPr>
        <w:lastRenderedPageBreak/>
        <w:t xml:space="preserve">is dat komende jaren deze locatie gereed wordt gemaakt voor het opladen van elektrische bussen. Eén van de </w:t>
      </w:r>
      <w:r w:rsidR="00381D75" w:rsidRPr="00AE7B8A">
        <w:rPr>
          <w:sz w:val="20"/>
          <w:szCs w:val="20"/>
        </w:rPr>
        <w:t xml:space="preserve">voorwaarde voor het opladen van elektrische bussen in een </w:t>
      </w:r>
      <w:r w:rsidR="003104D6" w:rsidRPr="00AE7B8A">
        <w:rPr>
          <w:sz w:val="20"/>
          <w:szCs w:val="20"/>
        </w:rPr>
        <w:t>Brandmeldinstallatie</w:t>
      </w:r>
      <w:r w:rsidR="00381D75" w:rsidRPr="00AE7B8A">
        <w:rPr>
          <w:sz w:val="20"/>
          <w:szCs w:val="20"/>
        </w:rPr>
        <w:t xml:space="preserve"> (BMI).</w:t>
      </w:r>
    </w:p>
    <w:p w14:paraId="1E1A5564" w14:textId="70971F15" w:rsidR="00381D75" w:rsidRPr="00AE7B8A" w:rsidRDefault="00381D75" w:rsidP="00211E3B">
      <w:r w:rsidRPr="00D614FD">
        <w:rPr>
          <w:rStyle w:val="fontstyle01"/>
          <w:rFonts w:asciiTheme="minorHAnsi" w:hAnsiTheme="minorHAnsi" w:cstheme="minorHAnsi"/>
          <w:b w:val="0"/>
          <w:bCs w:val="0"/>
          <w:i w:val="0"/>
          <w:iCs w:val="0"/>
          <w:color w:val="auto"/>
          <w:sz w:val="20"/>
          <w:szCs w:val="20"/>
        </w:rPr>
        <w:t xml:space="preserve">Bij de ontwikkeling van het terrein is (in 2022) een </w:t>
      </w:r>
      <w:r w:rsidR="003104D6" w:rsidRPr="00D614FD">
        <w:rPr>
          <w:rStyle w:val="fontstyle01"/>
          <w:rFonts w:asciiTheme="minorHAnsi" w:hAnsiTheme="minorHAnsi" w:cstheme="minorHAnsi"/>
          <w:b w:val="0"/>
          <w:bCs w:val="0"/>
          <w:i w:val="0"/>
          <w:iCs w:val="0"/>
          <w:color w:val="auto"/>
          <w:sz w:val="20"/>
          <w:szCs w:val="20"/>
        </w:rPr>
        <w:t>Brandmeldinstallatie</w:t>
      </w:r>
      <w:r w:rsidRPr="00D614FD">
        <w:rPr>
          <w:rStyle w:val="fontstyle01"/>
          <w:rFonts w:asciiTheme="minorHAnsi" w:hAnsiTheme="minorHAnsi" w:cstheme="minorHAnsi"/>
          <w:b w:val="0"/>
          <w:bCs w:val="0"/>
          <w:i w:val="0"/>
          <w:iCs w:val="0"/>
          <w:color w:val="auto"/>
          <w:sz w:val="20"/>
          <w:szCs w:val="20"/>
        </w:rPr>
        <w:t xml:space="preserve"> gebouwd voor </w:t>
      </w:r>
      <w:r w:rsidR="00314544" w:rsidRPr="00D614FD">
        <w:rPr>
          <w:rStyle w:val="fontstyle01"/>
          <w:rFonts w:asciiTheme="minorHAnsi" w:hAnsiTheme="minorHAnsi" w:cstheme="minorHAnsi"/>
          <w:b w:val="0"/>
          <w:bCs w:val="0"/>
          <w:i w:val="0"/>
          <w:iCs w:val="0"/>
          <w:color w:val="auto"/>
          <w:sz w:val="20"/>
          <w:szCs w:val="20"/>
        </w:rPr>
        <w:t>branddetectie</w:t>
      </w:r>
      <w:r w:rsidRPr="00D614FD">
        <w:rPr>
          <w:rStyle w:val="fontstyle01"/>
          <w:rFonts w:asciiTheme="minorHAnsi" w:hAnsiTheme="minorHAnsi" w:cstheme="minorHAnsi"/>
          <w:b w:val="0"/>
          <w:bCs w:val="0"/>
          <w:i w:val="0"/>
          <w:iCs w:val="0"/>
          <w:color w:val="auto"/>
          <w:sz w:val="20"/>
          <w:szCs w:val="20"/>
        </w:rPr>
        <w:t xml:space="preserve"> van elektrische voertuigen. De BMI kasten (</w:t>
      </w:r>
      <w:r w:rsidR="0057470C" w:rsidRPr="00D614FD">
        <w:rPr>
          <w:rStyle w:val="fontstyle01"/>
          <w:rFonts w:asciiTheme="minorHAnsi" w:hAnsiTheme="minorHAnsi" w:cstheme="minorHAnsi"/>
          <w:b w:val="0"/>
          <w:bCs w:val="0"/>
          <w:i w:val="0"/>
          <w:iCs w:val="0"/>
          <w:color w:val="auto"/>
          <w:sz w:val="20"/>
          <w:szCs w:val="20"/>
        </w:rPr>
        <w:t>4</w:t>
      </w:r>
      <w:r w:rsidRPr="00D614FD">
        <w:rPr>
          <w:rStyle w:val="fontstyle01"/>
          <w:rFonts w:asciiTheme="minorHAnsi" w:hAnsiTheme="minorHAnsi" w:cstheme="minorHAnsi"/>
          <w:b w:val="0"/>
          <w:bCs w:val="0"/>
          <w:i w:val="0"/>
          <w:iCs w:val="0"/>
          <w:color w:val="auto"/>
          <w:sz w:val="20"/>
          <w:szCs w:val="20"/>
        </w:rPr>
        <w:t xml:space="preserve"> stuks) en radar masten (</w:t>
      </w:r>
      <w:r w:rsidR="0057470C" w:rsidRPr="00D614FD">
        <w:rPr>
          <w:rStyle w:val="fontstyle01"/>
          <w:rFonts w:asciiTheme="minorHAnsi" w:hAnsiTheme="minorHAnsi" w:cstheme="minorHAnsi"/>
          <w:b w:val="0"/>
          <w:bCs w:val="0"/>
          <w:i w:val="0"/>
          <w:iCs w:val="0"/>
          <w:color w:val="auto"/>
          <w:sz w:val="20"/>
          <w:szCs w:val="20"/>
        </w:rPr>
        <w:t>8</w:t>
      </w:r>
      <w:r w:rsidRPr="00D614FD">
        <w:rPr>
          <w:rStyle w:val="fontstyle01"/>
          <w:rFonts w:asciiTheme="minorHAnsi" w:hAnsiTheme="minorHAnsi" w:cstheme="minorHAnsi"/>
          <w:b w:val="0"/>
          <w:bCs w:val="0"/>
          <w:i w:val="0"/>
          <w:iCs w:val="0"/>
          <w:color w:val="auto"/>
          <w:sz w:val="20"/>
          <w:szCs w:val="20"/>
        </w:rPr>
        <w:t xml:space="preserve"> stuks) vallen buiten de scope van deze overeenkomst. De verwachting is dat het beheer en onderhoud, wat nu door de afdeling facilitair van de </w:t>
      </w:r>
      <w:r w:rsidR="00842540" w:rsidRPr="00D614FD">
        <w:rPr>
          <w:rStyle w:val="fontstyle01"/>
          <w:rFonts w:asciiTheme="minorHAnsi" w:hAnsiTheme="minorHAnsi" w:cstheme="minorHAnsi"/>
          <w:b w:val="0"/>
          <w:bCs w:val="0"/>
          <w:i w:val="0"/>
          <w:iCs w:val="0"/>
          <w:color w:val="auto"/>
          <w:sz w:val="20"/>
          <w:szCs w:val="20"/>
        </w:rPr>
        <w:t>P</w:t>
      </w:r>
      <w:r w:rsidRPr="00D614FD">
        <w:rPr>
          <w:rStyle w:val="fontstyle01"/>
          <w:rFonts w:asciiTheme="minorHAnsi" w:hAnsiTheme="minorHAnsi" w:cstheme="minorHAnsi"/>
          <w:b w:val="0"/>
          <w:bCs w:val="0"/>
          <w:i w:val="0"/>
          <w:iCs w:val="0"/>
          <w:color w:val="auto"/>
          <w:sz w:val="20"/>
          <w:szCs w:val="20"/>
        </w:rPr>
        <w:t xml:space="preserve">rovincie wordt gedaan, wordt overgedragen aan TBO. In de inschrijfstaat </w:t>
      </w:r>
      <w:r w:rsidR="008112FA" w:rsidRPr="00D614FD">
        <w:rPr>
          <w:rStyle w:val="fontstyle01"/>
          <w:rFonts w:asciiTheme="minorHAnsi" w:hAnsiTheme="minorHAnsi" w:cstheme="minorHAnsi"/>
          <w:b w:val="0"/>
          <w:bCs w:val="0"/>
          <w:i w:val="0"/>
          <w:iCs w:val="0"/>
          <w:color w:val="auto"/>
          <w:sz w:val="20"/>
          <w:szCs w:val="20"/>
        </w:rPr>
        <w:t>is</w:t>
      </w:r>
      <w:r w:rsidRPr="00D614FD">
        <w:rPr>
          <w:rStyle w:val="fontstyle01"/>
          <w:rFonts w:asciiTheme="minorHAnsi" w:hAnsiTheme="minorHAnsi" w:cstheme="minorHAnsi"/>
          <w:b w:val="0"/>
          <w:bCs w:val="0"/>
          <w:i w:val="0"/>
          <w:iCs w:val="0"/>
          <w:color w:val="auto"/>
          <w:sz w:val="20"/>
          <w:szCs w:val="20"/>
        </w:rPr>
        <w:t xml:space="preserve"> een post worden opgenomen voor het toevoegen van het complete </w:t>
      </w:r>
      <w:r w:rsidR="00EB4E44">
        <w:rPr>
          <w:rStyle w:val="fontstyle01"/>
          <w:rFonts w:asciiTheme="minorHAnsi" w:hAnsiTheme="minorHAnsi" w:cstheme="minorHAnsi"/>
          <w:b w:val="0"/>
          <w:bCs w:val="0"/>
          <w:i w:val="0"/>
          <w:iCs w:val="0"/>
          <w:color w:val="auto"/>
          <w:sz w:val="20"/>
          <w:szCs w:val="20"/>
        </w:rPr>
        <w:t>BMI-</w:t>
      </w:r>
      <w:r w:rsidRPr="00D614FD">
        <w:rPr>
          <w:rStyle w:val="fontstyle01"/>
          <w:rFonts w:asciiTheme="minorHAnsi" w:hAnsiTheme="minorHAnsi" w:cstheme="minorHAnsi"/>
          <w:b w:val="0"/>
          <w:bCs w:val="0"/>
          <w:i w:val="0"/>
          <w:iCs w:val="0"/>
          <w:color w:val="auto"/>
          <w:sz w:val="20"/>
          <w:szCs w:val="20"/>
        </w:rPr>
        <w:t>systeem (excl. Apparatuur) aan deze overeenkomst.</w:t>
      </w:r>
    </w:p>
    <w:p w14:paraId="688CB5AE" w14:textId="2BD6FDCE" w:rsidR="00EB4FBC" w:rsidRDefault="00F275DC">
      <w:pPr>
        <w:rPr>
          <w:rStyle w:val="fontstyle01"/>
          <w:rFonts w:asciiTheme="minorHAnsi" w:hAnsiTheme="minorHAnsi" w:cstheme="minorHAnsi"/>
          <w:b w:val="0"/>
          <w:bCs w:val="0"/>
          <w:i w:val="0"/>
          <w:iCs w:val="0"/>
          <w:color w:val="auto"/>
          <w:sz w:val="20"/>
          <w:szCs w:val="20"/>
        </w:rPr>
      </w:pPr>
      <w:r w:rsidRPr="00DC1436">
        <w:rPr>
          <w:rStyle w:val="fontstyle01"/>
          <w:rFonts w:asciiTheme="minorHAnsi" w:hAnsiTheme="minorHAnsi" w:cstheme="minorHAnsi"/>
          <w:b w:val="0"/>
          <w:bCs w:val="0"/>
          <w:i w:val="0"/>
          <w:iCs w:val="0"/>
          <w:color w:val="auto"/>
          <w:sz w:val="20"/>
          <w:szCs w:val="20"/>
        </w:rPr>
        <w:t xml:space="preserve">De </w:t>
      </w:r>
      <w:r w:rsidR="003104D6" w:rsidRPr="00DC1436">
        <w:rPr>
          <w:rStyle w:val="fontstyle01"/>
          <w:rFonts w:asciiTheme="minorHAnsi" w:hAnsiTheme="minorHAnsi" w:cstheme="minorHAnsi"/>
          <w:b w:val="0"/>
          <w:bCs w:val="0"/>
          <w:i w:val="0"/>
          <w:iCs w:val="0"/>
          <w:color w:val="auto"/>
          <w:sz w:val="20"/>
          <w:szCs w:val="20"/>
        </w:rPr>
        <w:t>glasvezelkabel</w:t>
      </w:r>
      <w:r w:rsidRPr="00DC1436">
        <w:rPr>
          <w:rStyle w:val="fontstyle01"/>
          <w:rFonts w:asciiTheme="minorHAnsi" w:hAnsiTheme="minorHAnsi" w:cstheme="minorHAnsi"/>
          <w:b w:val="0"/>
          <w:bCs w:val="0"/>
          <w:i w:val="0"/>
          <w:iCs w:val="0"/>
          <w:color w:val="auto"/>
          <w:sz w:val="20"/>
          <w:szCs w:val="20"/>
        </w:rPr>
        <w:t xml:space="preserve"> </w:t>
      </w:r>
      <w:r w:rsidR="00F912AE" w:rsidRPr="00DC1436">
        <w:rPr>
          <w:rStyle w:val="fontstyle01"/>
          <w:rFonts w:asciiTheme="minorHAnsi" w:hAnsiTheme="minorHAnsi" w:cstheme="minorHAnsi"/>
          <w:b w:val="0"/>
          <w:bCs w:val="0"/>
          <w:i w:val="0"/>
          <w:iCs w:val="0"/>
          <w:color w:val="auto"/>
          <w:sz w:val="20"/>
          <w:szCs w:val="20"/>
        </w:rPr>
        <w:t xml:space="preserve">(ring) van de </w:t>
      </w:r>
      <w:r w:rsidR="00113080" w:rsidRPr="00DC1436">
        <w:rPr>
          <w:rStyle w:val="fontstyle01"/>
          <w:rFonts w:asciiTheme="minorHAnsi" w:hAnsiTheme="minorHAnsi" w:cstheme="minorHAnsi"/>
          <w:b w:val="0"/>
          <w:bCs w:val="0"/>
          <w:i w:val="0"/>
          <w:iCs w:val="0"/>
          <w:color w:val="auto"/>
          <w:sz w:val="20"/>
          <w:szCs w:val="20"/>
        </w:rPr>
        <w:t xml:space="preserve">busstalling </w:t>
      </w:r>
      <w:r w:rsidR="00113080">
        <w:rPr>
          <w:rStyle w:val="fontstyle01"/>
          <w:rFonts w:asciiTheme="minorHAnsi" w:hAnsiTheme="minorHAnsi" w:cstheme="minorHAnsi"/>
          <w:b w:val="0"/>
          <w:bCs w:val="0"/>
          <w:i w:val="0"/>
          <w:iCs w:val="0"/>
          <w:color w:val="auto"/>
          <w:sz w:val="20"/>
          <w:szCs w:val="20"/>
        </w:rPr>
        <w:t>alsmede</w:t>
      </w:r>
      <w:r w:rsidR="00F912AE" w:rsidRPr="00DC1436">
        <w:rPr>
          <w:rStyle w:val="fontstyle01"/>
          <w:rFonts w:asciiTheme="minorHAnsi" w:hAnsiTheme="minorHAnsi" w:cstheme="minorHAnsi"/>
          <w:b w:val="0"/>
          <w:bCs w:val="0"/>
          <w:i w:val="0"/>
          <w:iCs w:val="0"/>
          <w:color w:val="auto"/>
          <w:sz w:val="20"/>
          <w:szCs w:val="20"/>
        </w:rPr>
        <w:t xml:space="preserve"> de </w:t>
      </w:r>
      <w:r w:rsidR="00920C40" w:rsidRPr="00DC1436">
        <w:rPr>
          <w:rStyle w:val="fontstyle01"/>
          <w:rFonts w:asciiTheme="minorHAnsi" w:hAnsiTheme="minorHAnsi" w:cstheme="minorHAnsi"/>
          <w:b w:val="0"/>
          <w:bCs w:val="0"/>
          <w:i w:val="0"/>
          <w:iCs w:val="0"/>
          <w:color w:val="auto"/>
          <w:sz w:val="20"/>
          <w:szCs w:val="20"/>
        </w:rPr>
        <w:t xml:space="preserve">vier </w:t>
      </w:r>
      <w:r w:rsidR="0057470C" w:rsidRPr="00DC1436">
        <w:rPr>
          <w:rStyle w:val="fontstyle01"/>
          <w:rFonts w:asciiTheme="minorHAnsi" w:hAnsiTheme="minorHAnsi" w:cstheme="minorHAnsi"/>
          <w:b w:val="0"/>
          <w:bCs w:val="0"/>
          <w:i w:val="0"/>
          <w:iCs w:val="0"/>
          <w:color w:val="auto"/>
          <w:sz w:val="20"/>
          <w:szCs w:val="20"/>
        </w:rPr>
        <w:t xml:space="preserve">SectieKasten die in </w:t>
      </w:r>
      <w:r w:rsidR="00037F52" w:rsidRPr="00DC1436">
        <w:rPr>
          <w:rStyle w:val="fontstyle01"/>
          <w:rFonts w:asciiTheme="minorHAnsi" w:hAnsiTheme="minorHAnsi" w:cstheme="minorHAnsi"/>
          <w:b w:val="0"/>
          <w:bCs w:val="0"/>
          <w:i w:val="0"/>
          <w:iCs w:val="0"/>
          <w:color w:val="auto"/>
          <w:sz w:val="20"/>
          <w:szCs w:val="20"/>
        </w:rPr>
        <w:t xml:space="preserve">de busstalling </w:t>
      </w:r>
      <w:r w:rsidR="00920C40" w:rsidRPr="00DC1436">
        <w:rPr>
          <w:rStyle w:val="fontstyle01"/>
          <w:rFonts w:asciiTheme="minorHAnsi" w:hAnsiTheme="minorHAnsi" w:cstheme="minorHAnsi"/>
          <w:b w:val="0"/>
          <w:bCs w:val="0"/>
          <w:i w:val="0"/>
          <w:iCs w:val="0"/>
          <w:color w:val="auto"/>
          <w:sz w:val="20"/>
          <w:szCs w:val="20"/>
        </w:rPr>
        <w:t xml:space="preserve">(binnen) </w:t>
      </w:r>
      <w:r w:rsidR="00037F52" w:rsidRPr="00DC1436">
        <w:rPr>
          <w:rStyle w:val="fontstyle01"/>
          <w:rFonts w:asciiTheme="minorHAnsi" w:hAnsiTheme="minorHAnsi" w:cstheme="minorHAnsi"/>
          <w:b w:val="0"/>
          <w:bCs w:val="0"/>
          <w:i w:val="0"/>
          <w:iCs w:val="0"/>
          <w:color w:val="auto"/>
          <w:sz w:val="20"/>
          <w:szCs w:val="20"/>
        </w:rPr>
        <w:t xml:space="preserve">staan </w:t>
      </w:r>
      <w:r w:rsidR="00566B3E">
        <w:rPr>
          <w:rStyle w:val="fontstyle01"/>
          <w:rFonts w:asciiTheme="minorHAnsi" w:hAnsiTheme="minorHAnsi" w:cstheme="minorHAnsi"/>
          <w:b w:val="0"/>
          <w:bCs w:val="0"/>
          <w:i w:val="0"/>
          <w:iCs w:val="0"/>
          <w:color w:val="auto"/>
          <w:sz w:val="20"/>
          <w:szCs w:val="20"/>
        </w:rPr>
        <w:t>zijn onderdeel van de</w:t>
      </w:r>
      <w:r w:rsidR="00037F52" w:rsidRPr="00DC1436">
        <w:rPr>
          <w:rStyle w:val="fontstyle01"/>
          <w:rFonts w:asciiTheme="minorHAnsi" w:hAnsiTheme="minorHAnsi" w:cstheme="minorHAnsi"/>
          <w:b w:val="0"/>
          <w:bCs w:val="0"/>
          <w:i w:val="0"/>
          <w:iCs w:val="0"/>
          <w:color w:val="auto"/>
          <w:sz w:val="20"/>
          <w:szCs w:val="20"/>
        </w:rPr>
        <w:t xml:space="preserve"> scope van deze overeenkomst</w:t>
      </w:r>
      <w:r w:rsidR="00F912AE" w:rsidRPr="00DC1436">
        <w:rPr>
          <w:rStyle w:val="fontstyle01"/>
          <w:rFonts w:asciiTheme="minorHAnsi" w:hAnsiTheme="minorHAnsi" w:cstheme="minorHAnsi"/>
          <w:b w:val="0"/>
          <w:bCs w:val="0"/>
          <w:i w:val="0"/>
          <w:iCs w:val="0"/>
          <w:color w:val="auto"/>
          <w:sz w:val="20"/>
          <w:szCs w:val="20"/>
        </w:rPr>
        <w:t>.</w:t>
      </w:r>
      <w:r w:rsidR="00F912AE">
        <w:rPr>
          <w:rStyle w:val="fontstyle01"/>
          <w:rFonts w:asciiTheme="minorHAnsi" w:hAnsiTheme="minorHAnsi" w:cstheme="minorHAnsi"/>
          <w:b w:val="0"/>
          <w:bCs w:val="0"/>
          <w:i w:val="0"/>
          <w:iCs w:val="0"/>
          <w:color w:val="auto"/>
          <w:sz w:val="20"/>
          <w:szCs w:val="20"/>
        </w:rPr>
        <w:br/>
      </w:r>
      <w:r w:rsidR="00F912AE">
        <w:rPr>
          <w:rStyle w:val="fontstyle01"/>
          <w:rFonts w:asciiTheme="minorHAnsi" w:hAnsiTheme="minorHAnsi" w:cstheme="minorHAnsi"/>
          <w:b w:val="0"/>
          <w:bCs w:val="0"/>
          <w:i w:val="0"/>
          <w:iCs w:val="0"/>
          <w:color w:val="auto"/>
          <w:sz w:val="20"/>
          <w:szCs w:val="20"/>
        </w:rPr>
        <w:br/>
        <w:t>De</w:t>
      </w:r>
      <w:r w:rsidR="0057470C">
        <w:rPr>
          <w:rStyle w:val="fontstyle01"/>
          <w:rFonts w:asciiTheme="minorHAnsi" w:hAnsiTheme="minorHAnsi" w:cstheme="minorHAnsi"/>
          <w:b w:val="0"/>
          <w:bCs w:val="0"/>
          <w:i w:val="0"/>
          <w:iCs w:val="0"/>
          <w:color w:val="auto"/>
          <w:sz w:val="20"/>
          <w:szCs w:val="20"/>
        </w:rPr>
        <w:t xml:space="preserve"> SectieKasten </w:t>
      </w:r>
      <w:r w:rsidR="00920C40">
        <w:rPr>
          <w:rStyle w:val="fontstyle01"/>
          <w:rFonts w:asciiTheme="minorHAnsi" w:hAnsiTheme="minorHAnsi" w:cstheme="minorHAnsi"/>
          <w:b w:val="0"/>
          <w:bCs w:val="0"/>
          <w:i w:val="0"/>
          <w:iCs w:val="0"/>
          <w:color w:val="auto"/>
          <w:sz w:val="20"/>
          <w:szCs w:val="20"/>
        </w:rPr>
        <w:t xml:space="preserve">die op het terrein </w:t>
      </w:r>
      <w:r w:rsidR="00F912AE">
        <w:rPr>
          <w:rStyle w:val="fontstyle01"/>
          <w:rFonts w:asciiTheme="minorHAnsi" w:hAnsiTheme="minorHAnsi" w:cstheme="minorHAnsi"/>
          <w:b w:val="0"/>
          <w:bCs w:val="0"/>
          <w:i w:val="0"/>
          <w:iCs w:val="0"/>
          <w:color w:val="auto"/>
          <w:sz w:val="20"/>
          <w:szCs w:val="20"/>
        </w:rPr>
        <w:t xml:space="preserve">(buiten kasten) </w:t>
      </w:r>
      <w:r w:rsidR="00920C40">
        <w:rPr>
          <w:rStyle w:val="fontstyle01"/>
          <w:rFonts w:asciiTheme="minorHAnsi" w:hAnsiTheme="minorHAnsi" w:cstheme="minorHAnsi"/>
          <w:b w:val="0"/>
          <w:bCs w:val="0"/>
          <w:i w:val="0"/>
          <w:iCs w:val="0"/>
          <w:color w:val="auto"/>
          <w:sz w:val="20"/>
          <w:szCs w:val="20"/>
        </w:rPr>
        <w:t xml:space="preserve">staan </w:t>
      </w:r>
      <w:r w:rsidR="0057470C">
        <w:rPr>
          <w:rStyle w:val="fontstyle01"/>
          <w:rFonts w:asciiTheme="minorHAnsi" w:hAnsiTheme="minorHAnsi" w:cstheme="minorHAnsi"/>
          <w:b w:val="0"/>
          <w:bCs w:val="0"/>
          <w:i w:val="0"/>
          <w:iCs w:val="0"/>
          <w:color w:val="auto"/>
          <w:sz w:val="20"/>
          <w:szCs w:val="20"/>
        </w:rPr>
        <w:t>vallen buiten de scope van deze overeenkomst</w:t>
      </w:r>
      <w:r w:rsidR="004A6E6E">
        <w:rPr>
          <w:rFonts w:cstheme="minorHAnsi"/>
          <w:sz w:val="20"/>
          <w:szCs w:val="20"/>
        </w:rPr>
        <w:t>.</w:t>
      </w:r>
    </w:p>
    <w:p w14:paraId="5BE8DB9C" w14:textId="77777777" w:rsidR="00211E3B" w:rsidRPr="004966D2" w:rsidRDefault="00211E3B">
      <w:pPr>
        <w:rPr>
          <w:rStyle w:val="fontstyle01"/>
          <w:rFonts w:asciiTheme="minorHAnsi" w:hAnsiTheme="minorHAnsi" w:cstheme="minorHAnsi"/>
          <w:b w:val="0"/>
          <w:bCs w:val="0"/>
          <w:i w:val="0"/>
          <w:iCs w:val="0"/>
          <w:color w:val="auto"/>
          <w:sz w:val="20"/>
          <w:szCs w:val="20"/>
        </w:rPr>
      </w:pPr>
    </w:p>
    <w:p w14:paraId="0263D042" w14:textId="28FB5C69" w:rsidR="00AC3CB1" w:rsidRPr="004966D2" w:rsidRDefault="003D008F" w:rsidP="00CE0A0E">
      <w:pPr>
        <w:pStyle w:val="Kop2"/>
        <w:rPr>
          <w:rStyle w:val="fontstyle01"/>
          <w:rFonts w:asciiTheme="minorHAnsi" w:hAnsiTheme="minorHAnsi" w:cstheme="minorHAnsi"/>
          <w:i w:val="0"/>
          <w:iCs w:val="0"/>
          <w:color w:val="auto"/>
        </w:rPr>
      </w:pPr>
      <w:bookmarkStart w:id="19" w:name="_Toc142386336"/>
      <w:r w:rsidRPr="004966D2">
        <w:rPr>
          <w:rStyle w:val="fontstyle01"/>
          <w:rFonts w:asciiTheme="minorHAnsi" w:hAnsiTheme="minorHAnsi" w:cstheme="minorHAnsi"/>
          <w:i w:val="0"/>
          <w:iCs w:val="0"/>
          <w:color w:val="auto"/>
        </w:rPr>
        <w:t>Traject Utrecht</w:t>
      </w:r>
      <w:r w:rsidR="005C268A">
        <w:rPr>
          <w:rStyle w:val="fontstyle01"/>
          <w:rFonts w:asciiTheme="minorHAnsi" w:hAnsiTheme="minorHAnsi" w:cstheme="minorHAnsi"/>
          <w:i w:val="0"/>
          <w:iCs w:val="0"/>
          <w:color w:val="auto"/>
        </w:rPr>
        <w:t>, Nieuwegein, Nieuwegein Zuid en IJsselstein Zuid</w:t>
      </w:r>
      <w:bookmarkEnd w:id="19"/>
    </w:p>
    <w:p w14:paraId="50B6B03A" w14:textId="30221971" w:rsidR="008500C3" w:rsidRPr="004966D2" w:rsidRDefault="008B6BBA">
      <w:p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br/>
      </w:r>
      <w:r w:rsidR="00B92FD6" w:rsidRPr="004966D2">
        <w:rPr>
          <w:rStyle w:val="fontstyle01"/>
          <w:rFonts w:asciiTheme="minorHAnsi" w:hAnsiTheme="minorHAnsi" w:cstheme="minorHAnsi"/>
          <w:b w:val="0"/>
          <w:bCs w:val="0"/>
          <w:i w:val="0"/>
          <w:iCs w:val="0"/>
          <w:color w:val="auto"/>
          <w:sz w:val="20"/>
          <w:szCs w:val="20"/>
        </w:rPr>
        <w:t xml:space="preserve">In </w:t>
      </w:r>
      <w:r w:rsidR="005C268A">
        <w:rPr>
          <w:rStyle w:val="fontstyle01"/>
          <w:rFonts w:asciiTheme="minorHAnsi" w:hAnsiTheme="minorHAnsi" w:cstheme="minorHAnsi"/>
          <w:b w:val="0"/>
          <w:bCs w:val="0"/>
          <w:i w:val="0"/>
          <w:iCs w:val="0"/>
          <w:color w:val="auto"/>
          <w:sz w:val="20"/>
          <w:szCs w:val="20"/>
        </w:rPr>
        <w:t xml:space="preserve">het </w:t>
      </w:r>
      <w:r w:rsidR="003104D6">
        <w:rPr>
          <w:rStyle w:val="fontstyle01"/>
          <w:rFonts w:asciiTheme="minorHAnsi" w:hAnsiTheme="minorHAnsi" w:cstheme="minorHAnsi"/>
          <w:b w:val="0"/>
          <w:bCs w:val="0"/>
          <w:i w:val="0"/>
          <w:iCs w:val="0"/>
          <w:color w:val="auto"/>
          <w:sz w:val="20"/>
          <w:szCs w:val="20"/>
        </w:rPr>
        <w:t>VRT-project</w:t>
      </w:r>
      <w:r w:rsidR="006C5B6A" w:rsidRPr="004966D2">
        <w:rPr>
          <w:rStyle w:val="fontstyle01"/>
          <w:rFonts w:asciiTheme="minorHAnsi" w:hAnsiTheme="minorHAnsi" w:cstheme="minorHAnsi"/>
          <w:b w:val="0"/>
          <w:bCs w:val="0"/>
          <w:i w:val="0"/>
          <w:iCs w:val="0"/>
          <w:color w:val="auto"/>
          <w:sz w:val="20"/>
          <w:szCs w:val="20"/>
        </w:rPr>
        <w:t xml:space="preserve"> </w:t>
      </w:r>
      <w:r w:rsidR="00E626A1">
        <w:rPr>
          <w:rStyle w:val="fontstyle01"/>
          <w:rFonts w:asciiTheme="minorHAnsi" w:hAnsiTheme="minorHAnsi" w:cstheme="minorHAnsi"/>
          <w:b w:val="0"/>
          <w:bCs w:val="0"/>
          <w:i w:val="0"/>
          <w:iCs w:val="0"/>
          <w:color w:val="auto"/>
          <w:sz w:val="20"/>
          <w:szCs w:val="20"/>
        </w:rPr>
        <w:t xml:space="preserve">is op de trajecten Utrecht, Nieuwegein, Nieuwegein Zuid en IJsselstein Zuid </w:t>
      </w:r>
      <w:r w:rsidR="006C5B6A" w:rsidRPr="004966D2">
        <w:rPr>
          <w:rStyle w:val="fontstyle01"/>
          <w:rFonts w:asciiTheme="minorHAnsi" w:hAnsiTheme="minorHAnsi" w:cstheme="minorHAnsi"/>
          <w:b w:val="0"/>
          <w:bCs w:val="0"/>
          <w:i w:val="0"/>
          <w:iCs w:val="0"/>
          <w:color w:val="auto"/>
          <w:sz w:val="20"/>
          <w:szCs w:val="20"/>
        </w:rPr>
        <w:t xml:space="preserve">het </w:t>
      </w:r>
      <w:r w:rsidR="00ED1382">
        <w:rPr>
          <w:rStyle w:val="fontstyle01"/>
          <w:rFonts w:asciiTheme="minorHAnsi" w:hAnsiTheme="minorHAnsi" w:cstheme="minorHAnsi"/>
          <w:b w:val="0"/>
          <w:bCs w:val="0"/>
          <w:i w:val="0"/>
          <w:iCs w:val="0"/>
          <w:color w:val="auto"/>
          <w:sz w:val="20"/>
          <w:szCs w:val="20"/>
        </w:rPr>
        <w:t xml:space="preserve">glasvezel en </w:t>
      </w:r>
      <w:proofErr w:type="spellStart"/>
      <w:r w:rsidR="00ED1382">
        <w:rPr>
          <w:rStyle w:val="fontstyle01"/>
          <w:rFonts w:asciiTheme="minorHAnsi" w:hAnsiTheme="minorHAnsi" w:cstheme="minorHAnsi"/>
          <w:b w:val="0"/>
          <w:bCs w:val="0"/>
          <w:i w:val="0"/>
          <w:iCs w:val="0"/>
          <w:color w:val="auto"/>
          <w:sz w:val="20"/>
          <w:szCs w:val="20"/>
        </w:rPr>
        <w:t>laagspannings</w:t>
      </w:r>
      <w:proofErr w:type="spellEnd"/>
      <w:r w:rsidR="00ED1382">
        <w:rPr>
          <w:rStyle w:val="fontstyle01"/>
          <w:rFonts w:asciiTheme="minorHAnsi" w:hAnsiTheme="minorHAnsi" w:cstheme="minorHAnsi"/>
          <w:b w:val="0"/>
          <w:bCs w:val="0"/>
          <w:i w:val="0"/>
          <w:iCs w:val="0"/>
          <w:color w:val="auto"/>
          <w:sz w:val="20"/>
          <w:szCs w:val="20"/>
        </w:rPr>
        <w:t xml:space="preserve"> </w:t>
      </w:r>
      <w:r w:rsidR="006C5B6A" w:rsidRPr="004966D2">
        <w:rPr>
          <w:rStyle w:val="fontstyle01"/>
          <w:rFonts w:asciiTheme="minorHAnsi" w:hAnsiTheme="minorHAnsi" w:cstheme="minorHAnsi"/>
          <w:b w:val="0"/>
          <w:bCs w:val="0"/>
          <w:i w:val="0"/>
          <w:iCs w:val="0"/>
          <w:color w:val="auto"/>
          <w:sz w:val="20"/>
          <w:szCs w:val="20"/>
        </w:rPr>
        <w:t xml:space="preserve">netwerk volledig vervangen </w:t>
      </w:r>
      <w:r w:rsidR="00ED1382">
        <w:rPr>
          <w:rStyle w:val="fontstyle01"/>
          <w:rFonts w:asciiTheme="minorHAnsi" w:hAnsiTheme="minorHAnsi" w:cstheme="minorHAnsi"/>
          <w:b w:val="0"/>
          <w:bCs w:val="0"/>
          <w:i w:val="0"/>
          <w:iCs w:val="0"/>
          <w:color w:val="auto"/>
          <w:sz w:val="20"/>
          <w:szCs w:val="20"/>
        </w:rPr>
        <w:t>en vernieuwd</w:t>
      </w:r>
      <w:r w:rsidR="002506FA">
        <w:rPr>
          <w:rStyle w:val="fontstyle01"/>
          <w:rFonts w:asciiTheme="minorHAnsi" w:hAnsiTheme="minorHAnsi" w:cstheme="minorHAnsi"/>
          <w:b w:val="0"/>
          <w:bCs w:val="0"/>
          <w:i w:val="0"/>
          <w:iCs w:val="0"/>
          <w:color w:val="auto"/>
          <w:sz w:val="20"/>
          <w:szCs w:val="20"/>
        </w:rPr>
        <w:t xml:space="preserve">. </w:t>
      </w:r>
      <w:r w:rsidR="00381359" w:rsidRPr="004966D2">
        <w:rPr>
          <w:rStyle w:val="fontstyle01"/>
          <w:rFonts w:asciiTheme="minorHAnsi" w:hAnsiTheme="minorHAnsi" w:cstheme="minorHAnsi"/>
          <w:b w:val="0"/>
          <w:bCs w:val="0"/>
          <w:i w:val="0"/>
          <w:iCs w:val="0"/>
          <w:color w:val="auto"/>
          <w:sz w:val="20"/>
          <w:szCs w:val="20"/>
        </w:rPr>
        <w:t xml:space="preserve">Op alle haltes </w:t>
      </w:r>
      <w:r w:rsidR="009F703E" w:rsidRPr="004966D2">
        <w:rPr>
          <w:rStyle w:val="fontstyle01"/>
          <w:rFonts w:asciiTheme="minorHAnsi" w:hAnsiTheme="minorHAnsi" w:cstheme="minorHAnsi"/>
          <w:b w:val="0"/>
          <w:bCs w:val="0"/>
          <w:i w:val="0"/>
          <w:iCs w:val="0"/>
          <w:color w:val="auto"/>
          <w:sz w:val="20"/>
          <w:szCs w:val="20"/>
        </w:rPr>
        <w:t xml:space="preserve">van dit traject zijn </w:t>
      </w:r>
      <w:r w:rsidR="00B5796B" w:rsidRPr="004966D2">
        <w:rPr>
          <w:rStyle w:val="fontstyle01"/>
          <w:rFonts w:asciiTheme="minorHAnsi" w:hAnsiTheme="minorHAnsi" w:cstheme="minorHAnsi"/>
          <w:b w:val="0"/>
          <w:bCs w:val="0"/>
          <w:i w:val="0"/>
          <w:iCs w:val="0"/>
          <w:color w:val="auto"/>
          <w:sz w:val="20"/>
          <w:szCs w:val="20"/>
        </w:rPr>
        <w:t xml:space="preserve">Energie- en </w:t>
      </w:r>
      <w:r w:rsidR="009F703E" w:rsidRPr="004966D2">
        <w:rPr>
          <w:rStyle w:val="fontstyle01"/>
          <w:rFonts w:asciiTheme="minorHAnsi" w:hAnsiTheme="minorHAnsi" w:cstheme="minorHAnsi"/>
          <w:b w:val="0"/>
          <w:bCs w:val="0"/>
          <w:i w:val="0"/>
          <w:iCs w:val="0"/>
          <w:color w:val="auto"/>
          <w:sz w:val="20"/>
          <w:szCs w:val="20"/>
        </w:rPr>
        <w:t>SectieKasten geplaatst</w:t>
      </w:r>
      <w:r w:rsidR="00830CAE" w:rsidRPr="004966D2">
        <w:rPr>
          <w:rStyle w:val="fontstyle01"/>
          <w:rFonts w:asciiTheme="minorHAnsi" w:hAnsiTheme="minorHAnsi" w:cstheme="minorHAnsi"/>
          <w:b w:val="0"/>
          <w:bCs w:val="0"/>
          <w:i w:val="0"/>
          <w:iCs w:val="0"/>
          <w:color w:val="auto"/>
          <w:sz w:val="20"/>
          <w:szCs w:val="20"/>
        </w:rPr>
        <w:t xml:space="preserve">. </w:t>
      </w:r>
      <w:r w:rsidR="008500C3" w:rsidRPr="004966D2">
        <w:rPr>
          <w:rStyle w:val="fontstyle01"/>
          <w:rFonts w:asciiTheme="minorHAnsi" w:hAnsiTheme="minorHAnsi" w:cstheme="minorHAnsi"/>
          <w:b w:val="0"/>
          <w:bCs w:val="0"/>
          <w:i w:val="0"/>
          <w:iCs w:val="0"/>
          <w:color w:val="auto"/>
          <w:sz w:val="20"/>
          <w:szCs w:val="20"/>
        </w:rPr>
        <w:t xml:space="preserve">In </w:t>
      </w:r>
      <w:r w:rsidR="00075519" w:rsidRPr="004966D2">
        <w:rPr>
          <w:rStyle w:val="fontstyle01"/>
          <w:rFonts w:asciiTheme="minorHAnsi" w:hAnsiTheme="minorHAnsi" w:cstheme="minorHAnsi"/>
          <w:b w:val="0"/>
          <w:bCs w:val="0"/>
          <w:i w:val="0"/>
          <w:iCs w:val="0"/>
          <w:color w:val="auto"/>
          <w:sz w:val="20"/>
          <w:szCs w:val="20"/>
        </w:rPr>
        <w:t>2020</w:t>
      </w:r>
      <w:r w:rsidR="00E12961" w:rsidRPr="004966D2">
        <w:rPr>
          <w:rStyle w:val="fontstyle01"/>
          <w:rFonts w:asciiTheme="minorHAnsi" w:hAnsiTheme="minorHAnsi" w:cstheme="minorHAnsi"/>
          <w:b w:val="0"/>
          <w:bCs w:val="0"/>
          <w:i w:val="0"/>
          <w:iCs w:val="0"/>
          <w:color w:val="auto"/>
          <w:sz w:val="20"/>
          <w:szCs w:val="20"/>
        </w:rPr>
        <w:t xml:space="preserve"> </w:t>
      </w:r>
      <w:r w:rsidR="002506FA">
        <w:rPr>
          <w:rStyle w:val="fontstyle01"/>
          <w:rFonts w:asciiTheme="minorHAnsi" w:hAnsiTheme="minorHAnsi" w:cstheme="minorHAnsi"/>
          <w:b w:val="0"/>
          <w:bCs w:val="0"/>
          <w:i w:val="0"/>
          <w:iCs w:val="0"/>
          <w:color w:val="auto"/>
          <w:sz w:val="20"/>
          <w:szCs w:val="20"/>
        </w:rPr>
        <w:t xml:space="preserve">zijn </w:t>
      </w:r>
      <w:r w:rsidR="00075519" w:rsidRPr="004966D2">
        <w:rPr>
          <w:rStyle w:val="fontstyle01"/>
          <w:rFonts w:asciiTheme="minorHAnsi" w:hAnsiTheme="minorHAnsi" w:cstheme="minorHAnsi"/>
          <w:b w:val="0"/>
          <w:bCs w:val="0"/>
          <w:i w:val="0"/>
          <w:iCs w:val="0"/>
          <w:color w:val="auto"/>
          <w:sz w:val="20"/>
          <w:szCs w:val="20"/>
        </w:rPr>
        <w:t xml:space="preserve">in </w:t>
      </w:r>
      <w:r w:rsidR="008500C3" w:rsidRPr="004966D2">
        <w:rPr>
          <w:rStyle w:val="fontstyle01"/>
          <w:rFonts w:asciiTheme="minorHAnsi" w:hAnsiTheme="minorHAnsi" w:cstheme="minorHAnsi"/>
          <w:b w:val="0"/>
          <w:bCs w:val="0"/>
          <w:i w:val="0"/>
          <w:iCs w:val="0"/>
          <w:color w:val="auto"/>
          <w:sz w:val="20"/>
          <w:szCs w:val="20"/>
        </w:rPr>
        <w:t xml:space="preserve">het </w:t>
      </w:r>
      <w:r w:rsidR="00806043" w:rsidRPr="004966D2">
        <w:rPr>
          <w:rStyle w:val="fontstyle01"/>
          <w:rFonts w:asciiTheme="minorHAnsi" w:hAnsiTheme="minorHAnsi" w:cstheme="minorHAnsi"/>
          <w:b w:val="0"/>
          <w:bCs w:val="0"/>
          <w:i w:val="0"/>
          <w:iCs w:val="0"/>
          <w:color w:val="auto"/>
          <w:sz w:val="20"/>
          <w:szCs w:val="20"/>
        </w:rPr>
        <w:t>VRT-project</w:t>
      </w:r>
      <w:r w:rsidR="00E96213" w:rsidRPr="004966D2">
        <w:rPr>
          <w:rStyle w:val="fontstyle01"/>
          <w:rFonts w:asciiTheme="minorHAnsi" w:hAnsiTheme="minorHAnsi" w:cstheme="minorHAnsi"/>
          <w:b w:val="0"/>
          <w:bCs w:val="0"/>
          <w:i w:val="0"/>
          <w:iCs w:val="0"/>
          <w:color w:val="auto"/>
          <w:sz w:val="20"/>
          <w:szCs w:val="20"/>
        </w:rPr>
        <w:t xml:space="preserve"> de</w:t>
      </w:r>
      <w:r w:rsidR="008500C3" w:rsidRPr="004966D2">
        <w:rPr>
          <w:rStyle w:val="fontstyle01"/>
          <w:rFonts w:asciiTheme="minorHAnsi" w:hAnsiTheme="minorHAnsi" w:cstheme="minorHAnsi"/>
          <w:b w:val="0"/>
          <w:bCs w:val="0"/>
          <w:i w:val="0"/>
          <w:iCs w:val="0"/>
          <w:color w:val="auto"/>
          <w:sz w:val="20"/>
          <w:szCs w:val="20"/>
        </w:rPr>
        <w:t xml:space="preserve"> volgende werkzaamheden uitgevoerd:</w:t>
      </w:r>
    </w:p>
    <w:p w14:paraId="60A2464D" w14:textId="19006C98" w:rsidR="00562AFA" w:rsidRPr="004966D2" w:rsidRDefault="00562AFA" w:rsidP="008500C3">
      <w:pPr>
        <w:pStyle w:val="Lijstalinea"/>
        <w:numPr>
          <w:ilvl w:val="0"/>
          <w:numId w:val="7"/>
        </w:num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Plaatsen E-kasten</w:t>
      </w:r>
      <w:r w:rsidR="002506FA">
        <w:rPr>
          <w:rStyle w:val="fontstyle01"/>
          <w:rFonts w:asciiTheme="minorHAnsi" w:hAnsiTheme="minorHAnsi" w:cstheme="minorHAnsi"/>
          <w:b w:val="0"/>
          <w:bCs w:val="0"/>
          <w:i w:val="0"/>
          <w:iCs w:val="0"/>
          <w:color w:val="auto"/>
          <w:sz w:val="20"/>
          <w:szCs w:val="20"/>
        </w:rPr>
        <w:t>;</w:t>
      </w:r>
    </w:p>
    <w:p w14:paraId="6A6CA64D" w14:textId="4B137A60" w:rsidR="00EF33A3" w:rsidRPr="004966D2" w:rsidRDefault="00006EA4" w:rsidP="008500C3">
      <w:pPr>
        <w:pStyle w:val="Lijstalinea"/>
        <w:numPr>
          <w:ilvl w:val="0"/>
          <w:numId w:val="7"/>
        </w:num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t>Plaatsen</w:t>
      </w:r>
      <w:r w:rsidR="002506FA">
        <w:rPr>
          <w:rStyle w:val="fontstyle01"/>
          <w:rFonts w:asciiTheme="minorHAnsi" w:hAnsiTheme="minorHAnsi" w:cstheme="minorHAnsi"/>
          <w:b w:val="0"/>
          <w:bCs w:val="0"/>
          <w:i w:val="0"/>
          <w:iCs w:val="0"/>
          <w:color w:val="auto"/>
          <w:sz w:val="20"/>
          <w:szCs w:val="20"/>
        </w:rPr>
        <w:t xml:space="preserve"> SK kasten;</w:t>
      </w:r>
    </w:p>
    <w:p w14:paraId="7842A09B" w14:textId="4B476241" w:rsidR="00192E46" w:rsidRPr="004966D2" w:rsidRDefault="00DF4179" w:rsidP="00192E46">
      <w:pPr>
        <w:pStyle w:val="Lijstalinea"/>
        <w:numPr>
          <w:ilvl w:val="0"/>
          <w:numId w:val="7"/>
        </w:num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Aanbr</w:t>
      </w:r>
      <w:r w:rsidR="00F566BE" w:rsidRPr="004966D2">
        <w:rPr>
          <w:rStyle w:val="fontstyle01"/>
          <w:rFonts w:asciiTheme="minorHAnsi" w:hAnsiTheme="minorHAnsi" w:cstheme="minorHAnsi"/>
          <w:b w:val="0"/>
          <w:bCs w:val="0"/>
          <w:i w:val="0"/>
          <w:iCs w:val="0"/>
          <w:color w:val="auto"/>
          <w:sz w:val="20"/>
          <w:szCs w:val="20"/>
        </w:rPr>
        <w:t>engen van HDPE buizen</w:t>
      </w:r>
      <w:r w:rsidR="00524920" w:rsidRPr="004966D2">
        <w:rPr>
          <w:rStyle w:val="fontstyle01"/>
          <w:rFonts w:asciiTheme="minorHAnsi" w:hAnsiTheme="minorHAnsi" w:cstheme="minorHAnsi"/>
          <w:b w:val="0"/>
          <w:bCs w:val="0"/>
          <w:i w:val="0"/>
          <w:iCs w:val="0"/>
          <w:color w:val="auto"/>
          <w:sz w:val="20"/>
          <w:szCs w:val="20"/>
        </w:rPr>
        <w:t xml:space="preserve"> met </w:t>
      </w:r>
      <w:r w:rsidR="0083239A" w:rsidRPr="004966D2">
        <w:rPr>
          <w:rStyle w:val="fontstyle01"/>
          <w:rFonts w:asciiTheme="minorHAnsi" w:hAnsiTheme="minorHAnsi" w:cstheme="minorHAnsi"/>
          <w:b w:val="0"/>
          <w:bCs w:val="0"/>
          <w:i w:val="0"/>
          <w:iCs w:val="0"/>
          <w:color w:val="auto"/>
          <w:sz w:val="20"/>
          <w:szCs w:val="20"/>
        </w:rPr>
        <w:t>Microduct</w:t>
      </w:r>
      <w:r w:rsidR="00524920" w:rsidRPr="004966D2">
        <w:rPr>
          <w:rStyle w:val="fontstyle01"/>
          <w:rFonts w:asciiTheme="minorHAnsi" w:hAnsiTheme="minorHAnsi" w:cstheme="minorHAnsi"/>
          <w:b w:val="0"/>
          <w:bCs w:val="0"/>
          <w:i w:val="0"/>
          <w:iCs w:val="0"/>
          <w:color w:val="auto"/>
          <w:sz w:val="20"/>
          <w:szCs w:val="20"/>
        </w:rPr>
        <w:t xml:space="preserve"> met daarin </w:t>
      </w:r>
      <w:r w:rsidR="00F566BE" w:rsidRPr="004966D2">
        <w:rPr>
          <w:rStyle w:val="fontstyle01"/>
          <w:rFonts w:asciiTheme="minorHAnsi" w:hAnsiTheme="minorHAnsi" w:cstheme="minorHAnsi"/>
          <w:b w:val="0"/>
          <w:bCs w:val="0"/>
          <w:i w:val="0"/>
          <w:iCs w:val="0"/>
          <w:color w:val="auto"/>
          <w:sz w:val="20"/>
          <w:szCs w:val="20"/>
        </w:rPr>
        <w:t>SM</w:t>
      </w:r>
      <w:r w:rsidR="00314544">
        <w:rPr>
          <w:rStyle w:val="fontstyle01"/>
          <w:rFonts w:asciiTheme="minorHAnsi" w:hAnsiTheme="minorHAnsi" w:cstheme="minorHAnsi"/>
          <w:b w:val="0"/>
          <w:bCs w:val="0"/>
          <w:i w:val="0"/>
          <w:iCs w:val="0"/>
          <w:color w:val="auto"/>
          <w:sz w:val="20"/>
          <w:szCs w:val="20"/>
        </w:rPr>
        <w:t>-</w:t>
      </w:r>
      <w:r w:rsidR="00F566BE" w:rsidRPr="004966D2">
        <w:rPr>
          <w:rStyle w:val="fontstyle01"/>
          <w:rFonts w:asciiTheme="minorHAnsi" w:hAnsiTheme="minorHAnsi" w:cstheme="minorHAnsi"/>
          <w:b w:val="0"/>
          <w:bCs w:val="0"/>
          <w:i w:val="0"/>
          <w:iCs w:val="0"/>
          <w:color w:val="auto"/>
          <w:sz w:val="20"/>
          <w:szCs w:val="20"/>
        </w:rPr>
        <w:t>glasvezel</w:t>
      </w:r>
      <w:r w:rsidR="00524920" w:rsidRPr="004966D2">
        <w:rPr>
          <w:rStyle w:val="fontstyle01"/>
          <w:rFonts w:asciiTheme="minorHAnsi" w:hAnsiTheme="minorHAnsi" w:cstheme="minorHAnsi"/>
          <w:b w:val="0"/>
          <w:bCs w:val="0"/>
          <w:i w:val="0"/>
          <w:iCs w:val="0"/>
          <w:color w:val="auto"/>
          <w:sz w:val="20"/>
          <w:szCs w:val="20"/>
        </w:rPr>
        <w:t xml:space="preserve"> voor het </w:t>
      </w:r>
      <w:r w:rsidR="00192E46" w:rsidRPr="004966D2">
        <w:rPr>
          <w:rStyle w:val="fontstyle01"/>
          <w:rFonts w:asciiTheme="minorHAnsi" w:hAnsiTheme="minorHAnsi" w:cstheme="minorHAnsi"/>
          <w:b w:val="0"/>
          <w:bCs w:val="0"/>
          <w:i w:val="0"/>
          <w:iCs w:val="0"/>
          <w:color w:val="auto"/>
          <w:sz w:val="20"/>
          <w:szCs w:val="20"/>
        </w:rPr>
        <w:t>aansluiten</w:t>
      </w:r>
      <w:r w:rsidR="00524920" w:rsidRPr="004966D2">
        <w:rPr>
          <w:rStyle w:val="fontstyle01"/>
          <w:rFonts w:asciiTheme="minorHAnsi" w:hAnsiTheme="minorHAnsi" w:cstheme="minorHAnsi"/>
          <w:b w:val="0"/>
          <w:bCs w:val="0"/>
          <w:i w:val="0"/>
          <w:iCs w:val="0"/>
          <w:color w:val="auto"/>
          <w:sz w:val="20"/>
          <w:szCs w:val="20"/>
        </w:rPr>
        <w:t xml:space="preserve"> van de </w:t>
      </w:r>
      <w:proofErr w:type="spellStart"/>
      <w:r w:rsidR="0054537A">
        <w:rPr>
          <w:rStyle w:val="fontstyle01"/>
          <w:rFonts w:asciiTheme="minorHAnsi" w:hAnsiTheme="minorHAnsi" w:cstheme="minorHAnsi"/>
          <w:b w:val="0"/>
          <w:bCs w:val="0"/>
          <w:i w:val="0"/>
          <w:iCs w:val="0"/>
          <w:color w:val="auto"/>
          <w:sz w:val="20"/>
          <w:szCs w:val="20"/>
        </w:rPr>
        <w:t>Cico’s</w:t>
      </w:r>
      <w:proofErr w:type="spellEnd"/>
      <w:r w:rsidR="0054537A">
        <w:rPr>
          <w:rStyle w:val="fontstyle01"/>
          <w:rFonts w:asciiTheme="minorHAnsi" w:hAnsiTheme="minorHAnsi" w:cstheme="minorHAnsi"/>
          <w:b w:val="0"/>
          <w:bCs w:val="0"/>
          <w:i w:val="0"/>
          <w:iCs w:val="0"/>
          <w:color w:val="auto"/>
          <w:sz w:val="20"/>
          <w:szCs w:val="20"/>
        </w:rPr>
        <w:t xml:space="preserve"> </w:t>
      </w:r>
      <w:r w:rsidR="00192E46" w:rsidRPr="004966D2">
        <w:rPr>
          <w:rStyle w:val="fontstyle01"/>
          <w:rFonts w:asciiTheme="minorHAnsi" w:hAnsiTheme="minorHAnsi" w:cstheme="minorHAnsi"/>
          <w:b w:val="0"/>
          <w:bCs w:val="0"/>
          <w:i w:val="0"/>
          <w:iCs w:val="0"/>
          <w:color w:val="auto"/>
          <w:sz w:val="20"/>
          <w:szCs w:val="20"/>
        </w:rPr>
        <w:t xml:space="preserve">en </w:t>
      </w:r>
      <w:r w:rsidR="000F07B9" w:rsidRPr="004966D2">
        <w:rPr>
          <w:rStyle w:val="fontstyle01"/>
          <w:rFonts w:asciiTheme="minorHAnsi" w:hAnsiTheme="minorHAnsi" w:cstheme="minorHAnsi"/>
          <w:b w:val="0"/>
          <w:bCs w:val="0"/>
          <w:i w:val="0"/>
          <w:iCs w:val="0"/>
          <w:color w:val="auto"/>
          <w:sz w:val="20"/>
          <w:szCs w:val="20"/>
        </w:rPr>
        <w:t xml:space="preserve">halte </w:t>
      </w:r>
      <w:r w:rsidR="00AA6064" w:rsidRPr="004966D2">
        <w:rPr>
          <w:rStyle w:val="fontstyle01"/>
          <w:rFonts w:asciiTheme="minorHAnsi" w:hAnsiTheme="minorHAnsi" w:cstheme="minorHAnsi"/>
          <w:b w:val="0"/>
          <w:bCs w:val="0"/>
          <w:i w:val="0"/>
          <w:iCs w:val="0"/>
          <w:color w:val="auto"/>
          <w:sz w:val="20"/>
          <w:szCs w:val="20"/>
        </w:rPr>
        <w:t>camera</w:t>
      </w:r>
      <w:r w:rsidR="000F07B9" w:rsidRPr="004966D2">
        <w:rPr>
          <w:rStyle w:val="fontstyle01"/>
          <w:rFonts w:asciiTheme="minorHAnsi" w:hAnsiTheme="minorHAnsi" w:cstheme="minorHAnsi"/>
          <w:b w:val="0"/>
          <w:bCs w:val="0"/>
          <w:i w:val="0"/>
          <w:iCs w:val="0"/>
          <w:color w:val="auto"/>
          <w:sz w:val="20"/>
          <w:szCs w:val="20"/>
        </w:rPr>
        <w:t>’</w:t>
      </w:r>
      <w:r w:rsidR="00AA6064" w:rsidRPr="004966D2">
        <w:rPr>
          <w:rStyle w:val="fontstyle01"/>
          <w:rFonts w:asciiTheme="minorHAnsi" w:hAnsiTheme="minorHAnsi" w:cstheme="minorHAnsi"/>
          <w:b w:val="0"/>
          <w:bCs w:val="0"/>
          <w:i w:val="0"/>
          <w:iCs w:val="0"/>
          <w:color w:val="auto"/>
          <w:sz w:val="20"/>
          <w:szCs w:val="20"/>
        </w:rPr>
        <w:t>s</w:t>
      </w:r>
      <w:r w:rsidR="000F07B9" w:rsidRPr="004966D2">
        <w:rPr>
          <w:rStyle w:val="fontstyle01"/>
          <w:rFonts w:asciiTheme="minorHAnsi" w:hAnsiTheme="minorHAnsi" w:cstheme="minorHAnsi"/>
          <w:b w:val="0"/>
          <w:bCs w:val="0"/>
          <w:i w:val="0"/>
          <w:iCs w:val="0"/>
          <w:color w:val="auto"/>
          <w:sz w:val="20"/>
          <w:szCs w:val="20"/>
        </w:rPr>
        <w:t xml:space="preserve">. </w:t>
      </w:r>
    </w:p>
    <w:p w14:paraId="1DA293A0" w14:textId="239FD96A" w:rsidR="00F60C61" w:rsidRPr="009D6C26" w:rsidRDefault="004F1408" w:rsidP="004B4124">
      <w:pPr>
        <w:pStyle w:val="Lijstalinea"/>
        <w:numPr>
          <w:ilvl w:val="0"/>
          <w:numId w:val="7"/>
        </w:numPr>
        <w:rPr>
          <w:rStyle w:val="fontstyle01"/>
          <w:rFonts w:asciiTheme="minorHAnsi" w:hAnsiTheme="minorHAnsi" w:cstheme="minorHAnsi"/>
          <w:b w:val="0"/>
          <w:bCs w:val="0"/>
          <w:i w:val="0"/>
          <w:iCs w:val="0"/>
          <w:color w:val="auto"/>
          <w:sz w:val="20"/>
          <w:szCs w:val="20"/>
        </w:rPr>
      </w:pPr>
      <w:r w:rsidRPr="009D6C26">
        <w:rPr>
          <w:rStyle w:val="fontstyle01"/>
          <w:rFonts w:asciiTheme="minorHAnsi" w:hAnsiTheme="minorHAnsi" w:cstheme="minorHAnsi"/>
          <w:b w:val="0"/>
          <w:bCs w:val="0"/>
          <w:i w:val="0"/>
          <w:iCs w:val="0"/>
          <w:color w:val="auto"/>
          <w:sz w:val="20"/>
          <w:szCs w:val="20"/>
        </w:rPr>
        <w:t>Vervangen laagspanningskabels</w:t>
      </w:r>
      <w:r w:rsidR="009D6C26">
        <w:rPr>
          <w:rStyle w:val="fontstyle01"/>
          <w:rFonts w:asciiTheme="minorHAnsi" w:hAnsiTheme="minorHAnsi" w:cstheme="minorHAnsi"/>
          <w:b w:val="0"/>
          <w:bCs w:val="0"/>
          <w:i w:val="0"/>
          <w:iCs w:val="0"/>
          <w:color w:val="auto"/>
          <w:sz w:val="20"/>
          <w:szCs w:val="20"/>
        </w:rPr>
        <w:t>.</w:t>
      </w:r>
    </w:p>
    <w:p w14:paraId="474C69D4" w14:textId="0059B862" w:rsidR="004B4124" w:rsidRPr="004966D2" w:rsidRDefault="007574C1" w:rsidP="004B4124">
      <w:pPr>
        <w:pStyle w:val="Lijstalinea"/>
        <w:numPr>
          <w:ilvl w:val="0"/>
          <w:numId w:val="7"/>
        </w:num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t xml:space="preserve">Armaturen </w:t>
      </w:r>
      <w:r w:rsidR="0063222D">
        <w:rPr>
          <w:rStyle w:val="fontstyle01"/>
          <w:rFonts w:asciiTheme="minorHAnsi" w:hAnsiTheme="minorHAnsi" w:cstheme="minorHAnsi"/>
          <w:b w:val="0"/>
          <w:bCs w:val="0"/>
          <w:i w:val="0"/>
          <w:iCs w:val="0"/>
          <w:color w:val="auto"/>
          <w:sz w:val="20"/>
          <w:szCs w:val="20"/>
        </w:rPr>
        <w:t>zijn in 2016 vervangen</w:t>
      </w:r>
      <w:r w:rsidR="00DC1B54">
        <w:rPr>
          <w:rStyle w:val="fontstyle01"/>
          <w:rFonts w:asciiTheme="minorHAnsi" w:hAnsiTheme="minorHAnsi" w:cstheme="minorHAnsi"/>
          <w:b w:val="0"/>
          <w:bCs w:val="0"/>
          <w:i w:val="0"/>
          <w:iCs w:val="0"/>
          <w:color w:val="auto"/>
          <w:sz w:val="20"/>
          <w:szCs w:val="20"/>
        </w:rPr>
        <w:t xml:space="preserve"> voor </w:t>
      </w:r>
      <w:r w:rsidR="00314544">
        <w:rPr>
          <w:rStyle w:val="fontstyle01"/>
          <w:rFonts w:asciiTheme="minorHAnsi" w:hAnsiTheme="minorHAnsi" w:cstheme="minorHAnsi"/>
          <w:b w:val="0"/>
          <w:bCs w:val="0"/>
          <w:i w:val="0"/>
          <w:iCs w:val="0"/>
          <w:color w:val="auto"/>
          <w:sz w:val="20"/>
          <w:szCs w:val="20"/>
        </w:rPr>
        <w:t>LED-armaturen</w:t>
      </w:r>
      <w:r w:rsidR="0063222D">
        <w:rPr>
          <w:rStyle w:val="fontstyle01"/>
          <w:rFonts w:asciiTheme="minorHAnsi" w:hAnsiTheme="minorHAnsi" w:cstheme="minorHAnsi"/>
          <w:b w:val="0"/>
          <w:bCs w:val="0"/>
          <w:i w:val="0"/>
          <w:iCs w:val="0"/>
          <w:color w:val="auto"/>
          <w:sz w:val="20"/>
          <w:szCs w:val="20"/>
        </w:rPr>
        <w:t xml:space="preserve">, in het </w:t>
      </w:r>
      <w:r w:rsidR="00314544">
        <w:rPr>
          <w:rStyle w:val="fontstyle01"/>
          <w:rFonts w:asciiTheme="minorHAnsi" w:hAnsiTheme="minorHAnsi" w:cstheme="minorHAnsi"/>
          <w:b w:val="0"/>
          <w:bCs w:val="0"/>
          <w:i w:val="0"/>
          <w:iCs w:val="0"/>
          <w:color w:val="auto"/>
          <w:sz w:val="20"/>
          <w:szCs w:val="20"/>
        </w:rPr>
        <w:t>VRT-project</w:t>
      </w:r>
      <w:r w:rsidR="0063222D">
        <w:rPr>
          <w:rStyle w:val="fontstyle01"/>
          <w:rFonts w:asciiTheme="minorHAnsi" w:hAnsiTheme="minorHAnsi" w:cstheme="minorHAnsi"/>
          <w:b w:val="0"/>
          <w:bCs w:val="0"/>
          <w:i w:val="0"/>
          <w:iCs w:val="0"/>
          <w:color w:val="auto"/>
          <w:sz w:val="20"/>
          <w:szCs w:val="20"/>
        </w:rPr>
        <w:t xml:space="preserve"> zijn extra lichtmasten met nieuwe armaturen</w:t>
      </w:r>
      <w:r w:rsidR="00DC1B54">
        <w:rPr>
          <w:rStyle w:val="fontstyle01"/>
          <w:rFonts w:asciiTheme="minorHAnsi" w:hAnsiTheme="minorHAnsi" w:cstheme="minorHAnsi"/>
          <w:b w:val="0"/>
          <w:bCs w:val="0"/>
          <w:i w:val="0"/>
          <w:iCs w:val="0"/>
          <w:color w:val="auto"/>
          <w:sz w:val="20"/>
          <w:szCs w:val="20"/>
        </w:rPr>
        <w:t xml:space="preserve">, </w:t>
      </w:r>
      <w:r w:rsidR="00DC1B54" w:rsidRPr="000B0D6E">
        <w:rPr>
          <w:rStyle w:val="fontstyle01"/>
          <w:rFonts w:asciiTheme="minorHAnsi" w:hAnsiTheme="minorHAnsi" w:cstheme="minorHAnsi"/>
          <w:b w:val="0"/>
          <w:bCs w:val="0"/>
          <w:i w:val="0"/>
          <w:iCs w:val="0"/>
          <w:color w:val="auto"/>
          <w:sz w:val="20"/>
          <w:szCs w:val="20"/>
        </w:rPr>
        <w:t>zie bijlage</w:t>
      </w:r>
      <w:r w:rsidR="004A6E6E" w:rsidRPr="000B0D6E">
        <w:rPr>
          <w:rStyle w:val="fontstyle01"/>
          <w:rFonts w:asciiTheme="minorHAnsi" w:hAnsiTheme="minorHAnsi" w:cstheme="minorHAnsi"/>
          <w:b w:val="0"/>
          <w:bCs w:val="0"/>
          <w:i w:val="0"/>
          <w:iCs w:val="0"/>
          <w:color w:val="auto"/>
          <w:sz w:val="20"/>
          <w:szCs w:val="20"/>
        </w:rPr>
        <w:t xml:space="preserve"> 04</w:t>
      </w:r>
      <w:r w:rsidR="00DC1B54" w:rsidRPr="000B0D6E">
        <w:rPr>
          <w:rStyle w:val="fontstyle01"/>
          <w:rFonts w:asciiTheme="minorHAnsi" w:hAnsiTheme="minorHAnsi" w:cstheme="minorHAnsi"/>
          <w:b w:val="0"/>
          <w:bCs w:val="0"/>
          <w:i w:val="0"/>
          <w:iCs w:val="0"/>
          <w:color w:val="auto"/>
          <w:sz w:val="20"/>
          <w:szCs w:val="20"/>
        </w:rPr>
        <w:t>.</w:t>
      </w:r>
      <w:r w:rsidR="00B0495E" w:rsidRPr="004966D2">
        <w:rPr>
          <w:rStyle w:val="fontstyle01"/>
          <w:rFonts w:asciiTheme="minorHAnsi" w:hAnsiTheme="minorHAnsi" w:cstheme="minorHAnsi"/>
          <w:b w:val="0"/>
          <w:bCs w:val="0"/>
          <w:i w:val="0"/>
          <w:iCs w:val="0"/>
          <w:color w:val="auto"/>
          <w:sz w:val="20"/>
          <w:szCs w:val="20"/>
        </w:rPr>
        <w:br/>
      </w:r>
    </w:p>
    <w:p w14:paraId="0C612421" w14:textId="05357E95" w:rsidR="002219B2" w:rsidRPr="004966D2" w:rsidRDefault="002219B2" w:rsidP="00CE0A0E">
      <w:pPr>
        <w:pStyle w:val="Kop2"/>
        <w:rPr>
          <w:rStyle w:val="fontstyle01"/>
          <w:rFonts w:asciiTheme="minorHAnsi" w:hAnsiTheme="minorHAnsi" w:cstheme="minorHAnsi"/>
          <w:i w:val="0"/>
          <w:iCs w:val="0"/>
          <w:color w:val="auto"/>
        </w:rPr>
      </w:pPr>
      <w:bookmarkStart w:id="20" w:name="_Toc142386337"/>
      <w:r w:rsidRPr="004966D2">
        <w:rPr>
          <w:rStyle w:val="fontstyle01"/>
          <w:rFonts w:asciiTheme="minorHAnsi" w:hAnsiTheme="minorHAnsi" w:cstheme="minorHAnsi"/>
          <w:i w:val="0"/>
          <w:iCs w:val="0"/>
          <w:color w:val="auto"/>
        </w:rPr>
        <w:t xml:space="preserve">Traject </w:t>
      </w:r>
      <w:r w:rsidR="00423A6A" w:rsidRPr="004966D2">
        <w:rPr>
          <w:rStyle w:val="fontstyle01"/>
          <w:rFonts w:asciiTheme="minorHAnsi" w:hAnsiTheme="minorHAnsi" w:cstheme="minorHAnsi"/>
          <w:i w:val="0"/>
          <w:iCs w:val="0"/>
          <w:color w:val="auto"/>
        </w:rPr>
        <w:t xml:space="preserve">Nieuwegein </w:t>
      </w:r>
      <w:r w:rsidR="00806043" w:rsidRPr="004966D2">
        <w:rPr>
          <w:rStyle w:val="fontstyle01"/>
          <w:rFonts w:asciiTheme="minorHAnsi" w:hAnsiTheme="minorHAnsi" w:cstheme="minorHAnsi"/>
          <w:i w:val="0"/>
          <w:iCs w:val="0"/>
          <w:color w:val="auto"/>
        </w:rPr>
        <w:t>Stadscentrum</w:t>
      </w:r>
      <w:bookmarkEnd w:id="20"/>
      <w:r w:rsidR="00B0495E" w:rsidRPr="004966D2">
        <w:rPr>
          <w:rStyle w:val="fontstyle01"/>
          <w:rFonts w:asciiTheme="minorHAnsi" w:hAnsiTheme="minorHAnsi" w:cstheme="minorHAnsi"/>
          <w:i w:val="0"/>
          <w:iCs w:val="0"/>
          <w:color w:val="auto"/>
        </w:rPr>
        <w:br/>
      </w:r>
    </w:p>
    <w:p w14:paraId="3F7D2B4C" w14:textId="7EE865A0" w:rsidR="00B61421" w:rsidRPr="004966D2" w:rsidRDefault="00F60C61" w:rsidP="00C64CAB">
      <w:p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 xml:space="preserve">In </w:t>
      </w:r>
      <w:r w:rsidR="00C868FC" w:rsidRPr="004966D2">
        <w:rPr>
          <w:rStyle w:val="fontstyle01"/>
          <w:rFonts w:asciiTheme="minorHAnsi" w:hAnsiTheme="minorHAnsi" w:cstheme="minorHAnsi"/>
          <w:b w:val="0"/>
          <w:bCs w:val="0"/>
          <w:i w:val="0"/>
          <w:iCs w:val="0"/>
          <w:color w:val="auto"/>
          <w:sz w:val="20"/>
          <w:szCs w:val="20"/>
        </w:rPr>
        <w:t>202</w:t>
      </w:r>
      <w:r w:rsidR="004F1408">
        <w:rPr>
          <w:rStyle w:val="fontstyle01"/>
          <w:rFonts w:asciiTheme="minorHAnsi" w:hAnsiTheme="minorHAnsi" w:cstheme="minorHAnsi"/>
          <w:b w:val="0"/>
          <w:bCs w:val="0"/>
          <w:i w:val="0"/>
          <w:iCs w:val="0"/>
          <w:color w:val="auto"/>
          <w:sz w:val="20"/>
          <w:szCs w:val="20"/>
        </w:rPr>
        <w:t>2</w:t>
      </w:r>
      <w:r w:rsidR="00FB678C">
        <w:rPr>
          <w:rStyle w:val="fontstyle01"/>
          <w:rFonts w:asciiTheme="minorHAnsi" w:hAnsiTheme="minorHAnsi" w:cstheme="minorHAnsi"/>
          <w:b w:val="0"/>
          <w:bCs w:val="0"/>
          <w:i w:val="0"/>
          <w:iCs w:val="0"/>
          <w:color w:val="auto"/>
          <w:sz w:val="20"/>
          <w:szCs w:val="20"/>
        </w:rPr>
        <w:t xml:space="preserve"> is het project Nieuwegein Stads centrum volledig </w:t>
      </w:r>
      <w:r w:rsidR="00CD6329">
        <w:rPr>
          <w:rStyle w:val="fontstyle01"/>
          <w:rFonts w:asciiTheme="minorHAnsi" w:hAnsiTheme="minorHAnsi" w:cstheme="minorHAnsi"/>
          <w:b w:val="0"/>
          <w:bCs w:val="0"/>
          <w:i w:val="0"/>
          <w:iCs w:val="0"/>
          <w:color w:val="auto"/>
          <w:sz w:val="20"/>
          <w:szCs w:val="20"/>
        </w:rPr>
        <w:t xml:space="preserve">vernieuwd en </w:t>
      </w:r>
      <w:r w:rsidR="00FB678C">
        <w:rPr>
          <w:rStyle w:val="fontstyle01"/>
          <w:rFonts w:asciiTheme="minorHAnsi" w:hAnsiTheme="minorHAnsi" w:cstheme="minorHAnsi"/>
          <w:b w:val="0"/>
          <w:bCs w:val="0"/>
          <w:i w:val="0"/>
          <w:iCs w:val="0"/>
          <w:color w:val="auto"/>
          <w:sz w:val="20"/>
          <w:szCs w:val="20"/>
        </w:rPr>
        <w:t xml:space="preserve">verplaatst </w:t>
      </w:r>
      <w:r w:rsidR="00CD6329">
        <w:rPr>
          <w:rStyle w:val="fontstyle01"/>
          <w:rFonts w:asciiTheme="minorHAnsi" w:hAnsiTheme="minorHAnsi" w:cstheme="minorHAnsi"/>
          <w:b w:val="0"/>
          <w:bCs w:val="0"/>
          <w:i w:val="0"/>
          <w:iCs w:val="0"/>
          <w:color w:val="auto"/>
          <w:sz w:val="20"/>
          <w:szCs w:val="20"/>
        </w:rPr>
        <w:t>i.v.m.</w:t>
      </w:r>
      <w:r w:rsidR="0056646E">
        <w:rPr>
          <w:rStyle w:val="fontstyle01"/>
          <w:rFonts w:asciiTheme="minorHAnsi" w:hAnsiTheme="minorHAnsi" w:cstheme="minorHAnsi"/>
          <w:b w:val="0"/>
          <w:bCs w:val="0"/>
          <w:i w:val="0"/>
          <w:iCs w:val="0"/>
          <w:color w:val="auto"/>
          <w:sz w:val="20"/>
          <w:szCs w:val="20"/>
        </w:rPr>
        <w:t xml:space="preserve"> de herontwikkeling van het gebi</w:t>
      </w:r>
      <w:r w:rsidR="006C3078">
        <w:rPr>
          <w:rStyle w:val="fontstyle01"/>
          <w:rFonts w:asciiTheme="minorHAnsi" w:hAnsiTheme="minorHAnsi" w:cstheme="minorHAnsi"/>
          <w:b w:val="0"/>
          <w:bCs w:val="0"/>
          <w:i w:val="0"/>
          <w:iCs w:val="0"/>
          <w:color w:val="auto"/>
          <w:sz w:val="20"/>
          <w:szCs w:val="20"/>
        </w:rPr>
        <w:t>e</w:t>
      </w:r>
      <w:r w:rsidR="0056646E">
        <w:rPr>
          <w:rStyle w:val="fontstyle01"/>
          <w:rFonts w:asciiTheme="minorHAnsi" w:hAnsiTheme="minorHAnsi" w:cstheme="minorHAnsi"/>
          <w:b w:val="0"/>
          <w:bCs w:val="0"/>
          <w:i w:val="0"/>
          <w:iCs w:val="0"/>
          <w:color w:val="auto"/>
          <w:sz w:val="20"/>
          <w:szCs w:val="20"/>
        </w:rPr>
        <w:t xml:space="preserve">d Nieuwegein Stads centrum. </w:t>
      </w:r>
      <w:r w:rsidR="002A66AD">
        <w:rPr>
          <w:rStyle w:val="fontstyle01"/>
          <w:rFonts w:asciiTheme="minorHAnsi" w:hAnsiTheme="minorHAnsi" w:cstheme="minorHAnsi"/>
          <w:b w:val="0"/>
          <w:bCs w:val="0"/>
          <w:i w:val="0"/>
          <w:iCs w:val="0"/>
          <w:color w:val="auto"/>
          <w:sz w:val="20"/>
          <w:szCs w:val="20"/>
        </w:rPr>
        <w:t xml:space="preserve">In dit project zijn de kasten van het </w:t>
      </w:r>
      <w:r w:rsidR="003104D6">
        <w:rPr>
          <w:rStyle w:val="fontstyle01"/>
          <w:rFonts w:asciiTheme="minorHAnsi" w:hAnsiTheme="minorHAnsi" w:cstheme="minorHAnsi"/>
          <w:b w:val="0"/>
          <w:bCs w:val="0"/>
          <w:i w:val="0"/>
          <w:iCs w:val="0"/>
          <w:color w:val="auto"/>
          <w:sz w:val="20"/>
          <w:szCs w:val="20"/>
        </w:rPr>
        <w:t>VRT-project</w:t>
      </w:r>
      <w:r w:rsidR="002A66AD">
        <w:rPr>
          <w:rStyle w:val="fontstyle01"/>
          <w:rFonts w:asciiTheme="minorHAnsi" w:hAnsiTheme="minorHAnsi" w:cstheme="minorHAnsi"/>
          <w:b w:val="0"/>
          <w:bCs w:val="0"/>
          <w:i w:val="0"/>
          <w:iCs w:val="0"/>
          <w:color w:val="auto"/>
          <w:sz w:val="20"/>
          <w:szCs w:val="20"/>
        </w:rPr>
        <w:t xml:space="preserve"> verplaatst en zijn alle kabels vervangen en vernieuwd.</w:t>
      </w:r>
      <w:r w:rsidR="00B61421" w:rsidRPr="004966D2">
        <w:rPr>
          <w:rStyle w:val="fontstyle01"/>
          <w:rFonts w:asciiTheme="minorHAnsi" w:hAnsiTheme="minorHAnsi" w:cstheme="minorHAnsi"/>
          <w:b w:val="0"/>
          <w:bCs w:val="0"/>
          <w:i w:val="0"/>
          <w:iCs w:val="0"/>
          <w:color w:val="auto"/>
          <w:sz w:val="20"/>
          <w:szCs w:val="20"/>
        </w:rPr>
        <w:br/>
      </w:r>
    </w:p>
    <w:p w14:paraId="04609E62" w14:textId="206D2E29" w:rsidR="00196D8C" w:rsidRPr="004966D2" w:rsidRDefault="00196D8C" w:rsidP="00CE0A0E">
      <w:pPr>
        <w:pStyle w:val="Kop2"/>
        <w:rPr>
          <w:rStyle w:val="fontstyle01"/>
          <w:rFonts w:asciiTheme="minorHAnsi" w:hAnsiTheme="minorHAnsi" w:cstheme="minorHAnsi"/>
          <w:i w:val="0"/>
          <w:iCs w:val="0"/>
          <w:color w:val="auto"/>
        </w:rPr>
      </w:pPr>
      <w:bookmarkStart w:id="21" w:name="_Toc142386338"/>
      <w:r w:rsidRPr="004966D2">
        <w:rPr>
          <w:rStyle w:val="fontstyle01"/>
          <w:rFonts w:asciiTheme="minorHAnsi" w:hAnsiTheme="minorHAnsi" w:cstheme="minorHAnsi"/>
          <w:i w:val="0"/>
          <w:iCs w:val="0"/>
          <w:color w:val="auto"/>
        </w:rPr>
        <w:t xml:space="preserve">Traject </w:t>
      </w:r>
      <w:r w:rsidR="002A66AD">
        <w:rPr>
          <w:rStyle w:val="fontstyle01"/>
          <w:rFonts w:asciiTheme="minorHAnsi" w:hAnsiTheme="minorHAnsi" w:cstheme="minorHAnsi"/>
          <w:i w:val="0"/>
          <w:iCs w:val="0"/>
          <w:color w:val="auto"/>
        </w:rPr>
        <w:t>USP</w:t>
      </w:r>
      <w:bookmarkEnd w:id="21"/>
      <w:r w:rsidR="00B0495E" w:rsidRPr="004966D2">
        <w:rPr>
          <w:rStyle w:val="fontstyle01"/>
          <w:rFonts w:asciiTheme="minorHAnsi" w:hAnsiTheme="minorHAnsi" w:cstheme="minorHAnsi"/>
          <w:i w:val="0"/>
          <w:iCs w:val="0"/>
          <w:color w:val="auto"/>
        </w:rPr>
        <w:br/>
      </w:r>
    </w:p>
    <w:p w14:paraId="3A5D112C" w14:textId="3E8AA117" w:rsidR="00EE0580" w:rsidRPr="004966D2" w:rsidRDefault="00EE0580" w:rsidP="00EE0580">
      <w:p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 xml:space="preserve">Op </w:t>
      </w:r>
      <w:r w:rsidR="002A66AD">
        <w:rPr>
          <w:rStyle w:val="fontstyle01"/>
          <w:rFonts w:asciiTheme="minorHAnsi" w:hAnsiTheme="minorHAnsi" w:cstheme="minorHAnsi"/>
          <w:b w:val="0"/>
          <w:bCs w:val="0"/>
          <w:i w:val="0"/>
          <w:iCs w:val="0"/>
          <w:color w:val="auto"/>
          <w:sz w:val="20"/>
          <w:szCs w:val="20"/>
        </w:rPr>
        <w:t xml:space="preserve">het traject USP </w:t>
      </w:r>
      <w:r w:rsidR="00817835">
        <w:rPr>
          <w:rStyle w:val="fontstyle01"/>
          <w:rFonts w:asciiTheme="minorHAnsi" w:hAnsiTheme="minorHAnsi" w:cstheme="minorHAnsi"/>
          <w:b w:val="0"/>
          <w:bCs w:val="0"/>
          <w:i w:val="0"/>
          <w:iCs w:val="0"/>
          <w:color w:val="auto"/>
          <w:sz w:val="20"/>
          <w:szCs w:val="20"/>
        </w:rPr>
        <w:t xml:space="preserve">is in het project </w:t>
      </w:r>
      <w:r w:rsidRPr="004966D2">
        <w:rPr>
          <w:rStyle w:val="fontstyle01"/>
          <w:rFonts w:asciiTheme="minorHAnsi" w:hAnsiTheme="minorHAnsi" w:cstheme="minorHAnsi"/>
          <w:b w:val="0"/>
          <w:bCs w:val="0"/>
          <w:i w:val="0"/>
          <w:iCs w:val="0"/>
          <w:color w:val="auto"/>
          <w:sz w:val="20"/>
          <w:szCs w:val="20"/>
        </w:rPr>
        <w:t>Uithoflijn</w:t>
      </w:r>
      <w:r w:rsidR="00817835">
        <w:rPr>
          <w:rStyle w:val="fontstyle01"/>
          <w:rFonts w:asciiTheme="minorHAnsi" w:hAnsiTheme="minorHAnsi" w:cstheme="minorHAnsi"/>
          <w:b w:val="0"/>
          <w:bCs w:val="0"/>
          <w:i w:val="0"/>
          <w:iCs w:val="0"/>
          <w:color w:val="auto"/>
          <w:sz w:val="20"/>
          <w:szCs w:val="20"/>
        </w:rPr>
        <w:t xml:space="preserve"> </w:t>
      </w:r>
      <w:r w:rsidRPr="004966D2">
        <w:rPr>
          <w:rStyle w:val="fontstyle01"/>
          <w:rFonts w:asciiTheme="minorHAnsi" w:hAnsiTheme="minorHAnsi" w:cstheme="minorHAnsi"/>
          <w:b w:val="0"/>
          <w:bCs w:val="0"/>
          <w:i w:val="0"/>
          <w:iCs w:val="0"/>
          <w:color w:val="auto"/>
          <w:sz w:val="20"/>
          <w:szCs w:val="20"/>
        </w:rPr>
        <w:t xml:space="preserve">een redundant </w:t>
      </w:r>
      <w:r w:rsidR="00632887" w:rsidRPr="004966D2">
        <w:rPr>
          <w:rStyle w:val="fontstyle01"/>
          <w:rFonts w:asciiTheme="minorHAnsi" w:hAnsiTheme="minorHAnsi" w:cstheme="minorHAnsi"/>
          <w:b w:val="0"/>
          <w:bCs w:val="0"/>
          <w:i w:val="0"/>
          <w:iCs w:val="0"/>
          <w:color w:val="auto"/>
          <w:sz w:val="20"/>
          <w:szCs w:val="20"/>
        </w:rPr>
        <w:t>glasvezelnetwerk</w:t>
      </w:r>
      <w:r w:rsidRPr="004966D2">
        <w:rPr>
          <w:rStyle w:val="fontstyle01"/>
          <w:rFonts w:asciiTheme="minorHAnsi" w:hAnsiTheme="minorHAnsi" w:cstheme="minorHAnsi"/>
          <w:b w:val="0"/>
          <w:bCs w:val="0"/>
          <w:i w:val="0"/>
          <w:iCs w:val="0"/>
          <w:color w:val="auto"/>
          <w:sz w:val="20"/>
          <w:szCs w:val="20"/>
        </w:rPr>
        <w:t xml:space="preserve"> </w:t>
      </w:r>
      <w:r w:rsidR="00B61421" w:rsidRPr="004966D2">
        <w:rPr>
          <w:rStyle w:val="fontstyle01"/>
          <w:rFonts w:asciiTheme="minorHAnsi" w:hAnsiTheme="minorHAnsi" w:cstheme="minorHAnsi"/>
          <w:b w:val="0"/>
          <w:bCs w:val="0"/>
          <w:i w:val="0"/>
          <w:iCs w:val="0"/>
          <w:color w:val="auto"/>
          <w:sz w:val="20"/>
          <w:szCs w:val="20"/>
        </w:rPr>
        <w:t>met</w:t>
      </w:r>
      <w:r w:rsidR="007709F6" w:rsidRPr="004966D2">
        <w:rPr>
          <w:rStyle w:val="fontstyle01"/>
          <w:rFonts w:asciiTheme="minorHAnsi" w:hAnsiTheme="minorHAnsi" w:cstheme="minorHAnsi"/>
          <w:b w:val="0"/>
          <w:bCs w:val="0"/>
          <w:i w:val="0"/>
          <w:iCs w:val="0"/>
          <w:color w:val="auto"/>
          <w:sz w:val="20"/>
          <w:szCs w:val="20"/>
        </w:rPr>
        <w:t xml:space="preserve"> </w:t>
      </w:r>
      <w:r w:rsidR="00B61421" w:rsidRPr="004966D2">
        <w:rPr>
          <w:rStyle w:val="fontstyle01"/>
          <w:rFonts w:asciiTheme="minorHAnsi" w:hAnsiTheme="minorHAnsi" w:cstheme="minorHAnsi"/>
          <w:b w:val="0"/>
          <w:bCs w:val="0"/>
          <w:i w:val="0"/>
          <w:iCs w:val="0"/>
          <w:color w:val="auto"/>
          <w:sz w:val="20"/>
          <w:szCs w:val="20"/>
        </w:rPr>
        <w:t>S</w:t>
      </w:r>
      <w:r w:rsidR="00150357" w:rsidRPr="004966D2">
        <w:rPr>
          <w:rStyle w:val="fontstyle01"/>
          <w:rFonts w:asciiTheme="minorHAnsi" w:hAnsiTheme="minorHAnsi" w:cstheme="minorHAnsi"/>
          <w:b w:val="0"/>
          <w:bCs w:val="0"/>
          <w:i w:val="0"/>
          <w:iCs w:val="0"/>
          <w:color w:val="auto"/>
          <w:sz w:val="20"/>
          <w:szCs w:val="20"/>
        </w:rPr>
        <w:t>ectie- e</w:t>
      </w:r>
      <w:r w:rsidR="00B61421" w:rsidRPr="004966D2">
        <w:rPr>
          <w:rStyle w:val="fontstyle01"/>
          <w:rFonts w:asciiTheme="minorHAnsi" w:hAnsiTheme="minorHAnsi" w:cstheme="minorHAnsi"/>
          <w:b w:val="0"/>
          <w:bCs w:val="0"/>
          <w:i w:val="0"/>
          <w:iCs w:val="0"/>
          <w:color w:val="auto"/>
          <w:sz w:val="20"/>
          <w:szCs w:val="20"/>
        </w:rPr>
        <w:t>n E</w:t>
      </w:r>
      <w:r w:rsidR="00150357" w:rsidRPr="004966D2">
        <w:rPr>
          <w:rStyle w:val="fontstyle01"/>
          <w:rFonts w:asciiTheme="minorHAnsi" w:hAnsiTheme="minorHAnsi" w:cstheme="minorHAnsi"/>
          <w:b w:val="0"/>
          <w:bCs w:val="0"/>
          <w:i w:val="0"/>
          <w:iCs w:val="0"/>
          <w:color w:val="auto"/>
          <w:sz w:val="20"/>
          <w:szCs w:val="20"/>
        </w:rPr>
        <w:t>-</w:t>
      </w:r>
      <w:r w:rsidR="007709F6" w:rsidRPr="004966D2">
        <w:rPr>
          <w:rStyle w:val="fontstyle01"/>
          <w:rFonts w:asciiTheme="minorHAnsi" w:hAnsiTheme="minorHAnsi" w:cstheme="minorHAnsi"/>
          <w:b w:val="0"/>
          <w:bCs w:val="0"/>
          <w:i w:val="0"/>
          <w:iCs w:val="0"/>
          <w:color w:val="auto"/>
          <w:sz w:val="20"/>
          <w:szCs w:val="20"/>
        </w:rPr>
        <w:t>K</w:t>
      </w:r>
      <w:r w:rsidR="00B61421" w:rsidRPr="004966D2">
        <w:rPr>
          <w:rStyle w:val="fontstyle01"/>
          <w:rFonts w:asciiTheme="minorHAnsi" w:hAnsiTheme="minorHAnsi" w:cstheme="minorHAnsi"/>
          <w:b w:val="0"/>
          <w:bCs w:val="0"/>
          <w:i w:val="0"/>
          <w:iCs w:val="0"/>
          <w:color w:val="auto"/>
          <w:sz w:val="20"/>
          <w:szCs w:val="20"/>
        </w:rPr>
        <w:t>asten</w:t>
      </w:r>
      <w:r w:rsidR="00817835">
        <w:rPr>
          <w:rStyle w:val="fontstyle01"/>
          <w:rFonts w:asciiTheme="minorHAnsi" w:hAnsiTheme="minorHAnsi" w:cstheme="minorHAnsi"/>
          <w:b w:val="0"/>
          <w:bCs w:val="0"/>
          <w:i w:val="0"/>
          <w:iCs w:val="0"/>
          <w:color w:val="auto"/>
          <w:sz w:val="20"/>
          <w:szCs w:val="20"/>
        </w:rPr>
        <w:t xml:space="preserve"> </w:t>
      </w:r>
      <w:r w:rsidR="00D374AF">
        <w:rPr>
          <w:rStyle w:val="fontstyle01"/>
          <w:rFonts w:asciiTheme="minorHAnsi" w:hAnsiTheme="minorHAnsi" w:cstheme="minorHAnsi"/>
          <w:b w:val="0"/>
          <w:bCs w:val="0"/>
          <w:i w:val="0"/>
          <w:iCs w:val="0"/>
          <w:color w:val="auto"/>
          <w:sz w:val="20"/>
          <w:szCs w:val="20"/>
        </w:rPr>
        <w:t>aangebracht</w:t>
      </w:r>
      <w:r w:rsidR="00B61421" w:rsidRPr="004966D2">
        <w:rPr>
          <w:rStyle w:val="fontstyle01"/>
          <w:rFonts w:asciiTheme="minorHAnsi" w:hAnsiTheme="minorHAnsi" w:cstheme="minorHAnsi"/>
          <w:b w:val="0"/>
          <w:bCs w:val="0"/>
          <w:i w:val="0"/>
          <w:iCs w:val="0"/>
          <w:color w:val="auto"/>
          <w:sz w:val="20"/>
          <w:szCs w:val="20"/>
        </w:rPr>
        <w:t>.</w:t>
      </w:r>
      <w:r w:rsidR="00D374AF">
        <w:rPr>
          <w:rStyle w:val="fontstyle01"/>
          <w:rFonts w:asciiTheme="minorHAnsi" w:hAnsiTheme="minorHAnsi" w:cstheme="minorHAnsi"/>
          <w:b w:val="0"/>
          <w:bCs w:val="0"/>
          <w:i w:val="0"/>
          <w:iCs w:val="0"/>
          <w:color w:val="auto"/>
          <w:sz w:val="20"/>
          <w:szCs w:val="20"/>
        </w:rPr>
        <w:t xml:space="preserve"> De</w:t>
      </w:r>
      <w:r w:rsidRPr="004966D2">
        <w:rPr>
          <w:rStyle w:val="fontstyle01"/>
          <w:rFonts w:asciiTheme="minorHAnsi" w:hAnsiTheme="minorHAnsi" w:cstheme="minorHAnsi"/>
          <w:b w:val="0"/>
          <w:bCs w:val="0"/>
          <w:i w:val="0"/>
          <w:iCs w:val="0"/>
          <w:color w:val="auto"/>
          <w:sz w:val="20"/>
          <w:szCs w:val="20"/>
        </w:rPr>
        <w:t xml:space="preserve"> </w:t>
      </w:r>
      <w:r w:rsidR="00AB5DBF" w:rsidRPr="004966D2">
        <w:rPr>
          <w:rStyle w:val="fontstyle01"/>
          <w:rFonts w:asciiTheme="minorHAnsi" w:hAnsiTheme="minorHAnsi" w:cstheme="minorHAnsi"/>
          <w:b w:val="0"/>
          <w:bCs w:val="0"/>
          <w:i w:val="0"/>
          <w:iCs w:val="0"/>
          <w:color w:val="auto"/>
          <w:sz w:val="20"/>
          <w:szCs w:val="20"/>
        </w:rPr>
        <w:t>DRIS</w:t>
      </w:r>
      <w:r w:rsidR="00D374AF">
        <w:rPr>
          <w:rStyle w:val="fontstyle01"/>
          <w:rFonts w:asciiTheme="minorHAnsi" w:hAnsiTheme="minorHAnsi" w:cstheme="minorHAnsi"/>
          <w:b w:val="0"/>
          <w:bCs w:val="0"/>
          <w:i w:val="0"/>
          <w:iCs w:val="0"/>
          <w:color w:val="auto"/>
          <w:sz w:val="20"/>
          <w:szCs w:val="20"/>
        </w:rPr>
        <w:t xml:space="preserve"> masten</w:t>
      </w:r>
      <w:r w:rsidR="00AB5DBF" w:rsidRPr="004966D2">
        <w:rPr>
          <w:rStyle w:val="fontstyle01"/>
          <w:rFonts w:asciiTheme="minorHAnsi" w:hAnsiTheme="minorHAnsi" w:cstheme="minorHAnsi"/>
          <w:b w:val="0"/>
          <w:bCs w:val="0"/>
          <w:i w:val="0"/>
          <w:iCs w:val="0"/>
          <w:color w:val="auto"/>
          <w:sz w:val="20"/>
          <w:szCs w:val="20"/>
        </w:rPr>
        <w:t>, camer</w:t>
      </w:r>
      <w:r w:rsidR="00C76CDF" w:rsidRPr="004966D2">
        <w:rPr>
          <w:rStyle w:val="fontstyle01"/>
          <w:rFonts w:asciiTheme="minorHAnsi" w:hAnsiTheme="minorHAnsi" w:cstheme="minorHAnsi"/>
          <w:b w:val="0"/>
          <w:bCs w:val="0"/>
          <w:i w:val="0"/>
          <w:iCs w:val="0"/>
          <w:color w:val="auto"/>
          <w:sz w:val="20"/>
          <w:szCs w:val="20"/>
        </w:rPr>
        <w:t>a’s</w:t>
      </w:r>
      <w:r w:rsidR="00D374AF">
        <w:rPr>
          <w:rStyle w:val="fontstyle01"/>
          <w:rFonts w:asciiTheme="minorHAnsi" w:hAnsiTheme="minorHAnsi" w:cstheme="minorHAnsi"/>
          <w:b w:val="0"/>
          <w:bCs w:val="0"/>
          <w:i w:val="0"/>
          <w:iCs w:val="0"/>
          <w:color w:val="auto"/>
          <w:sz w:val="20"/>
          <w:szCs w:val="20"/>
        </w:rPr>
        <w:t xml:space="preserve">, </w:t>
      </w:r>
      <w:r w:rsidR="00C76CDF" w:rsidRPr="004966D2">
        <w:rPr>
          <w:rStyle w:val="fontstyle01"/>
          <w:rFonts w:asciiTheme="minorHAnsi" w:hAnsiTheme="minorHAnsi" w:cstheme="minorHAnsi"/>
          <w:b w:val="0"/>
          <w:bCs w:val="0"/>
          <w:i w:val="0"/>
          <w:iCs w:val="0"/>
          <w:color w:val="auto"/>
          <w:sz w:val="20"/>
          <w:szCs w:val="20"/>
        </w:rPr>
        <w:t xml:space="preserve">en </w:t>
      </w:r>
      <w:proofErr w:type="spellStart"/>
      <w:r w:rsidR="00D374AF">
        <w:rPr>
          <w:rStyle w:val="fontstyle01"/>
          <w:rFonts w:asciiTheme="minorHAnsi" w:hAnsiTheme="minorHAnsi" w:cstheme="minorHAnsi"/>
          <w:b w:val="0"/>
          <w:bCs w:val="0"/>
          <w:i w:val="0"/>
          <w:iCs w:val="0"/>
          <w:color w:val="auto"/>
          <w:sz w:val="20"/>
          <w:szCs w:val="20"/>
        </w:rPr>
        <w:t>Cico’s</w:t>
      </w:r>
      <w:proofErr w:type="spellEnd"/>
      <w:r w:rsidR="00D374AF">
        <w:rPr>
          <w:rStyle w:val="fontstyle01"/>
          <w:rFonts w:asciiTheme="minorHAnsi" w:hAnsiTheme="minorHAnsi" w:cstheme="minorHAnsi"/>
          <w:b w:val="0"/>
          <w:bCs w:val="0"/>
          <w:i w:val="0"/>
          <w:iCs w:val="0"/>
          <w:color w:val="auto"/>
          <w:sz w:val="20"/>
          <w:szCs w:val="20"/>
        </w:rPr>
        <w:t xml:space="preserve"> </w:t>
      </w:r>
      <w:r w:rsidR="00AB5DBF" w:rsidRPr="004966D2">
        <w:rPr>
          <w:rStyle w:val="fontstyle01"/>
          <w:rFonts w:asciiTheme="minorHAnsi" w:hAnsiTheme="minorHAnsi" w:cstheme="minorHAnsi"/>
          <w:b w:val="0"/>
          <w:bCs w:val="0"/>
          <w:i w:val="0"/>
          <w:iCs w:val="0"/>
          <w:color w:val="auto"/>
          <w:sz w:val="20"/>
          <w:szCs w:val="20"/>
        </w:rPr>
        <w:t xml:space="preserve">zijn aangesloten </w:t>
      </w:r>
      <w:r w:rsidR="00D64699" w:rsidRPr="004966D2">
        <w:rPr>
          <w:rStyle w:val="fontstyle01"/>
          <w:rFonts w:asciiTheme="minorHAnsi" w:hAnsiTheme="minorHAnsi" w:cstheme="minorHAnsi"/>
          <w:b w:val="0"/>
          <w:bCs w:val="0"/>
          <w:i w:val="0"/>
          <w:iCs w:val="0"/>
          <w:color w:val="auto"/>
          <w:sz w:val="20"/>
          <w:szCs w:val="20"/>
        </w:rPr>
        <w:t>op het glasvezelnetwerk van TBO Telematica.</w:t>
      </w:r>
      <w:r w:rsidR="00001EDB" w:rsidRPr="004966D2">
        <w:rPr>
          <w:rStyle w:val="fontstyle01"/>
          <w:rFonts w:asciiTheme="minorHAnsi" w:hAnsiTheme="minorHAnsi" w:cstheme="minorHAnsi"/>
          <w:b w:val="0"/>
          <w:bCs w:val="0"/>
          <w:i w:val="0"/>
          <w:iCs w:val="0"/>
          <w:color w:val="auto"/>
          <w:sz w:val="20"/>
          <w:szCs w:val="20"/>
        </w:rPr>
        <w:t xml:space="preserve"> </w:t>
      </w:r>
      <w:r w:rsidRPr="004966D2">
        <w:rPr>
          <w:rStyle w:val="fontstyle01"/>
          <w:rFonts w:asciiTheme="minorHAnsi" w:hAnsiTheme="minorHAnsi" w:cstheme="minorHAnsi"/>
          <w:b w:val="0"/>
          <w:bCs w:val="0"/>
          <w:i w:val="0"/>
          <w:iCs w:val="0"/>
          <w:color w:val="auto"/>
          <w:sz w:val="20"/>
          <w:szCs w:val="20"/>
        </w:rPr>
        <w:t xml:space="preserve"> </w:t>
      </w:r>
    </w:p>
    <w:p w14:paraId="62521447" w14:textId="27284E80" w:rsidR="00F235CC" w:rsidRDefault="00DC1B54" w:rsidP="00EE0580">
      <w:p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t xml:space="preserve">Alle laagspanningskabels en </w:t>
      </w:r>
      <w:r w:rsidR="00DE51B6">
        <w:rPr>
          <w:rStyle w:val="fontstyle01"/>
          <w:rFonts w:asciiTheme="minorHAnsi" w:hAnsiTheme="minorHAnsi" w:cstheme="minorHAnsi"/>
          <w:b w:val="0"/>
          <w:bCs w:val="0"/>
          <w:i w:val="0"/>
          <w:iCs w:val="0"/>
          <w:color w:val="auto"/>
          <w:sz w:val="20"/>
          <w:szCs w:val="20"/>
        </w:rPr>
        <w:t>halte verlichting is nieuw geplaatst</w:t>
      </w:r>
      <w:r w:rsidR="00E37AE7">
        <w:rPr>
          <w:rStyle w:val="fontstyle01"/>
          <w:rFonts w:asciiTheme="minorHAnsi" w:hAnsiTheme="minorHAnsi" w:cstheme="minorHAnsi"/>
          <w:b w:val="0"/>
          <w:bCs w:val="0"/>
          <w:i w:val="0"/>
          <w:iCs w:val="0"/>
          <w:color w:val="auto"/>
          <w:sz w:val="20"/>
          <w:szCs w:val="20"/>
        </w:rPr>
        <w:t>.</w:t>
      </w:r>
      <w:r w:rsidR="00EF493E">
        <w:rPr>
          <w:rStyle w:val="fontstyle01"/>
          <w:rFonts w:asciiTheme="minorHAnsi" w:hAnsiTheme="minorHAnsi" w:cstheme="minorHAnsi"/>
          <w:b w:val="0"/>
          <w:bCs w:val="0"/>
          <w:i w:val="0"/>
          <w:iCs w:val="0"/>
          <w:color w:val="auto"/>
          <w:sz w:val="20"/>
          <w:szCs w:val="20"/>
        </w:rPr>
        <w:br/>
      </w:r>
      <w:r w:rsidR="0039752D" w:rsidRPr="00E424F6">
        <w:rPr>
          <w:rStyle w:val="fontstyle01"/>
          <w:rFonts w:asciiTheme="minorHAnsi" w:hAnsiTheme="minorHAnsi" w:cstheme="minorHAnsi"/>
          <w:b w:val="0"/>
          <w:bCs w:val="0"/>
          <w:i w:val="0"/>
          <w:iCs w:val="0"/>
          <w:color w:val="auto"/>
          <w:sz w:val="20"/>
          <w:szCs w:val="20"/>
        </w:rPr>
        <w:t xml:space="preserve">In </w:t>
      </w:r>
      <w:r w:rsidR="00483B6F">
        <w:rPr>
          <w:rStyle w:val="fontstyle01"/>
          <w:rFonts w:asciiTheme="minorHAnsi" w:hAnsiTheme="minorHAnsi" w:cstheme="minorHAnsi"/>
          <w:b w:val="0"/>
          <w:bCs w:val="0"/>
          <w:i w:val="0"/>
          <w:iCs w:val="0"/>
          <w:color w:val="auto"/>
          <w:sz w:val="20"/>
          <w:szCs w:val="20"/>
        </w:rPr>
        <w:t xml:space="preserve">Q3 </w:t>
      </w:r>
      <w:r w:rsidR="0039752D" w:rsidRPr="00E424F6">
        <w:rPr>
          <w:rStyle w:val="fontstyle01"/>
          <w:rFonts w:asciiTheme="minorHAnsi" w:hAnsiTheme="minorHAnsi" w:cstheme="minorHAnsi"/>
          <w:b w:val="0"/>
          <w:bCs w:val="0"/>
          <w:i w:val="0"/>
          <w:iCs w:val="0"/>
          <w:color w:val="auto"/>
          <w:sz w:val="20"/>
          <w:szCs w:val="20"/>
        </w:rPr>
        <w:t>van 2023 wordt het project “opwaarde</w:t>
      </w:r>
      <w:r w:rsidR="00697D2A" w:rsidRPr="00E424F6">
        <w:rPr>
          <w:rStyle w:val="fontstyle01"/>
          <w:rFonts w:asciiTheme="minorHAnsi" w:hAnsiTheme="minorHAnsi" w:cstheme="minorHAnsi"/>
          <w:b w:val="0"/>
          <w:bCs w:val="0"/>
          <w:i w:val="0"/>
          <w:iCs w:val="0"/>
          <w:color w:val="auto"/>
          <w:sz w:val="20"/>
          <w:szCs w:val="20"/>
        </w:rPr>
        <w:t xml:space="preserve">ring haltes” uitgevoerd, </w:t>
      </w:r>
      <w:r w:rsidR="0061726F" w:rsidRPr="00E424F6">
        <w:rPr>
          <w:rStyle w:val="fontstyle01"/>
          <w:rFonts w:asciiTheme="minorHAnsi" w:hAnsiTheme="minorHAnsi" w:cstheme="minorHAnsi"/>
          <w:b w:val="0"/>
          <w:bCs w:val="0"/>
          <w:i w:val="0"/>
          <w:iCs w:val="0"/>
          <w:color w:val="auto"/>
          <w:sz w:val="20"/>
          <w:szCs w:val="20"/>
        </w:rPr>
        <w:t>hierbij worden alle lichtmasten en armaturen vervangen (</w:t>
      </w:r>
      <w:r w:rsidR="003F4F0A" w:rsidRPr="00E424F6">
        <w:rPr>
          <w:rStyle w:val="fontstyle01"/>
          <w:rFonts w:asciiTheme="minorHAnsi" w:hAnsiTheme="minorHAnsi" w:cstheme="minorHAnsi"/>
          <w:b w:val="0"/>
          <w:bCs w:val="0"/>
          <w:i w:val="0"/>
          <w:iCs w:val="0"/>
          <w:color w:val="auto"/>
          <w:sz w:val="20"/>
          <w:szCs w:val="20"/>
        </w:rPr>
        <w:t xml:space="preserve">WKZ, UMC, </w:t>
      </w:r>
      <w:r w:rsidR="003F4F0A" w:rsidRPr="000B0D6E">
        <w:rPr>
          <w:rStyle w:val="fontstyle01"/>
          <w:rFonts w:asciiTheme="minorHAnsi" w:hAnsiTheme="minorHAnsi" w:cstheme="minorHAnsi"/>
          <w:b w:val="0"/>
          <w:bCs w:val="0"/>
          <w:i w:val="0"/>
          <w:iCs w:val="0"/>
          <w:color w:val="auto"/>
          <w:sz w:val="20"/>
          <w:szCs w:val="20"/>
        </w:rPr>
        <w:t>Heidelberg, Padual</w:t>
      </w:r>
      <w:r w:rsidR="001E5265" w:rsidRPr="000B0D6E">
        <w:rPr>
          <w:rStyle w:val="fontstyle01"/>
          <w:rFonts w:asciiTheme="minorHAnsi" w:hAnsiTheme="minorHAnsi" w:cstheme="minorHAnsi"/>
          <w:b w:val="0"/>
          <w:bCs w:val="0"/>
          <w:i w:val="0"/>
          <w:iCs w:val="0"/>
          <w:color w:val="auto"/>
          <w:sz w:val="20"/>
          <w:szCs w:val="20"/>
        </w:rPr>
        <w:t>aan, Kromme Rijn en Galge</w:t>
      </w:r>
      <w:r w:rsidR="00AD4616" w:rsidRPr="000B0D6E">
        <w:rPr>
          <w:rStyle w:val="fontstyle01"/>
          <w:rFonts w:asciiTheme="minorHAnsi" w:hAnsiTheme="minorHAnsi" w:cstheme="minorHAnsi"/>
          <w:b w:val="0"/>
          <w:bCs w:val="0"/>
          <w:i w:val="0"/>
          <w:iCs w:val="0"/>
          <w:color w:val="auto"/>
          <w:sz w:val="20"/>
          <w:szCs w:val="20"/>
        </w:rPr>
        <w:t>n</w:t>
      </w:r>
      <w:r w:rsidR="001E5265" w:rsidRPr="000B0D6E">
        <w:rPr>
          <w:rStyle w:val="fontstyle01"/>
          <w:rFonts w:asciiTheme="minorHAnsi" w:hAnsiTheme="minorHAnsi" w:cstheme="minorHAnsi"/>
          <w:b w:val="0"/>
          <w:bCs w:val="0"/>
          <w:i w:val="0"/>
          <w:iCs w:val="0"/>
          <w:color w:val="auto"/>
          <w:sz w:val="20"/>
          <w:szCs w:val="20"/>
        </w:rPr>
        <w:t>waard)</w:t>
      </w:r>
      <w:r w:rsidR="00AD4616" w:rsidRPr="000B0D6E">
        <w:rPr>
          <w:rStyle w:val="fontstyle01"/>
          <w:rFonts w:asciiTheme="minorHAnsi" w:hAnsiTheme="minorHAnsi" w:cstheme="minorHAnsi"/>
          <w:b w:val="0"/>
          <w:bCs w:val="0"/>
          <w:i w:val="0"/>
          <w:iCs w:val="0"/>
          <w:color w:val="auto"/>
          <w:sz w:val="20"/>
          <w:szCs w:val="20"/>
        </w:rPr>
        <w:t>.</w:t>
      </w:r>
      <w:r w:rsidR="00BF7FBA" w:rsidRPr="000B0D6E">
        <w:rPr>
          <w:rStyle w:val="fontstyle01"/>
          <w:rFonts w:asciiTheme="minorHAnsi" w:hAnsiTheme="minorHAnsi" w:cstheme="minorHAnsi"/>
          <w:b w:val="0"/>
          <w:bCs w:val="0"/>
          <w:i w:val="0"/>
          <w:iCs w:val="0"/>
          <w:color w:val="auto"/>
          <w:sz w:val="20"/>
          <w:szCs w:val="20"/>
        </w:rPr>
        <w:t xml:space="preserve"> </w:t>
      </w:r>
      <w:r w:rsidR="0024210E" w:rsidRPr="000B0D6E">
        <w:rPr>
          <w:rStyle w:val="fontstyle01"/>
          <w:rFonts w:asciiTheme="minorHAnsi" w:hAnsiTheme="minorHAnsi" w:cstheme="minorHAnsi"/>
          <w:b w:val="0"/>
          <w:bCs w:val="0"/>
          <w:i w:val="0"/>
          <w:iCs w:val="0"/>
          <w:color w:val="auto"/>
          <w:sz w:val="20"/>
          <w:szCs w:val="20"/>
        </w:rPr>
        <w:t>Er worden andere Abri’s</w:t>
      </w:r>
      <w:r w:rsidR="00B66A95">
        <w:rPr>
          <w:rStyle w:val="fontstyle01"/>
          <w:rFonts w:asciiTheme="minorHAnsi" w:hAnsiTheme="minorHAnsi" w:cstheme="minorHAnsi"/>
          <w:b w:val="0"/>
          <w:bCs w:val="0"/>
          <w:i w:val="0"/>
          <w:iCs w:val="0"/>
          <w:color w:val="auto"/>
          <w:sz w:val="20"/>
          <w:szCs w:val="20"/>
        </w:rPr>
        <w:t xml:space="preserve">, incl. Abri verlichting, </w:t>
      </w:r>
      <w:r w:rsidR="0024210E" w:rsidRPr="000B0D6E">
        <w:rPr>
          <w:rStyle w:val="fontstyle01"/>
          <w:rFonts w:asciiTheme="minorHAnsi" w:hAnsiTheme="minorHAnsi" w:cstheme="minorHAnsi"/>
          <w:b w:val="0"/>
          <w:bCs w:val="0"/>
          <w:i w:val="0"/>
          <w:iCs w:val="0"/>
          <w:color w:val="auto"/>
          <w:sz w:val="20"/>
          <w:szCs w:val="20"/>
        </w:rPr>
        <w:t xml:space="preserve">geplaatst en zal de bekabeling </w:t>
      </w:r>
      <w:r w:rsidR="00263C3B" w:rsidRPr="000B0D6E">
        <w:rPr>
          <w:rStyle w:val="fontstyle01"/>
          <w:rFonts w:asciiTheme="minorHAnsi" w:hAnsiTheme="minorHAnsi" w:cstheme="minorHAnsi"/>
          <w:b w:val="0"/>
          <w:bCs w:val="0"/>
          <w:i w:val="0"/>
          <w:iCs w:val="0"/>
          <w:color w:val="auto"/>
          <w:sz w:val="20"/>
          <w:szCs w:val="20"/>
        </w:rPr>
        <w:t xml:space="preserve">op een zestal haltes (zie ook 3.3 punt 4) </w:t>
      </w:r>
      <w:r w:rsidR="0024210E" w:rsidRPr="000B0D6E">
        <w:rPr>
          <w:rStyle w:val="fontstyle01"/>
          <w:rFonts w:asciiTheme="minorHAnsi" w:hAnsiTheme="minorHAnsi" w:cstheme="minorHAnsi"/>
          <w:b w:val="0"/>
          <w:bCs w:val="0"/>
          <w:i w:val="0"/>
          <w:iCs w:val="0"/>
          <w:color w:val="auto"/>
          <w:sz w:val="20"/>
          <w:szCs w:val="20"/>
        </w:rPr>
        <w:t>worden aangepast</w:t>
      </w:r>
      <w:r w:rsidR="00263C3B" w:rsidRPr="000B0D6E">
        <w:rPr>
          <w:rStyle w:val="fontstyle01"/>
          <w:rFonts w:asciiTheme="minorHAnsi" w:hAnsiTheme="minorHAnsi" w:cstheme="minorHAnsi"/>
          <w:b w:val="0"/>
          <w:bCs w:val="0"/>
          <w:i w:val="0"/>
          <w:iCs w:val="0"/>
          <w:color w:val="auto"/>
          <w:sz w:val="20"/>
          <w:szCs w:val="20"/>
        </w:rPr>
        <w:t xml:space="preserve">. </w:t>
      </w:r>
    </w:p>
    <w:p w14:paraId="58E5E859" w14:textId="073960DB" w:rsidR="00E37AE7" w:rsidRPr="00E424F6" w:rsidRDefault="00915F38" w:rsidP="00EE0580">
      <w:pPr>
        <w:rPr>
          <w:rStyle w:val="fontstyle01"/>
          <w:rFonts w:asciiTheme="minorHAnsi" w:hAnsiTheme="minorHAnsi" w:cstheme="minorHAnsi"/>
          <w:b w:val="0"/>
          <w:bCs w:val="0"/>
          <w:i w:val="0"/>
          <w:iCs w:val="0"/>
          <w:color w:val="auto"/>
          <w:sz w:val="20"/>
          <w:szCs w:val="20"/>
        </w:rPr>
      </w:pPr>
      <w:r w:rsidRPr="00E424F6">
        <w:rPr>
          <w:rStyle w:val="fontstyle01"/>
          <w:rFonts w:asciiTheme="minorHAnsi" w:hAnsiTheme="minorHAnsi" w:cstheme="minorHAnsi"/>
          <w:b w:val="0"/>
          <w:bCs w:val="0"/>
          <w:i w:val="0"/>
          <w:iCs w:val="0"/>
          <w:color w:val="auto"/>
          <w:sz w:val="20"/>
          <w:szCs w:val="20"/>
        </w:rPr>
        <w:lastRenderedPageBreak/>
        <w:t xml:space="preserve">Tussen </w:t>
      </w:r>
      <w:r w:rsidR="00E1068B" w:rsidRPr="00E424F6">
        <w:rPr>
          <w:rStyle w:val="fontstyle01"/>
          <w:rFonts w:asciiTheme="minorHAnsi" w:hAnsiTheme="minorHAnsi" w:cstheme="minorHAnsi"/>
          <w:b w:val="0"/>
          <w:bCs w:val="0"/>
          <w:i w:val="0"/>
          <w:iCs w:val="0"/>
          <w:color w:val="auto"/>
          <w:sz w:val="20"/>
          <w:szCs w:val="20"/>
        </w:rPr>
        <w:t xml:space="preserve">de halte WKZ en halte P&amp;R komen </w:t>
      </w:r>
      <w:r w:rsidR="00212C90" w:rsidRPr="00E424F6">
        <w:rPr>
          <w:rStyle w:val="fontstyle01"/>
          <w:rFonts w:asciiTheme="minorHAnsi" w:hAnsiTheme="minorHAnsi" w:cstheme="minorHAnsi"/>
          <w:b w:val="0"/>
          <w:bCs w:val="0"/>
          <w:i w:val="0"/>
          <w:iCs w:val="0"/>
          <w:color w:val="auto"/>
          <w:sz w:val="20"/>
          <w:szCs w:val="20"/>
        </w:rPr>
        <w:t xml:space="preserve">twee </w:t>
      </w:r>
      <w:r w:rsidR="00E1068B" w:rsidRPr="00E424F6">
        <w:rPr>
          <w:rStyle w:val="fontstyle01"/>
          <w:rFonts w:asciiTheme="minorHAnsi" w:hAnsiTheme="minorHAnsi" w:cstheme="minorHAnsi"/>
          <w:b w:val="0"/>
          <w:bCs w:val="0"/>
          <w:i w:val="0"/>
          <w:iCs w:val="0"/>
          <w:color w:val="auto"/>
          <w:sz w:val="20"/>
          <w:szCs w:val="20"/>
        </w:rPr>
        <w:t xml:space="preserve">extra camera’s, hiervoor zal zowel een </w:t>
      </w:r>
      <w:r w:rsidR="003104D6" w:rsidRPr="00E424F6">
        <w:rPr>
          <w:rStyle w:val="fontstyle01"/>
          <w:rFonts w:asciiTheme="minorHAnsi" w:hAnsiTheme="minorHAnsi" w:cstheme="minorHAnsi"/>
          <w:b w:val="0"/>
          <w:bCs w:val="0"/>
          <w:i w:val="0"/>
          <w:iCs w:val="0"/>
          <w:color w:val="auto"/>
          <w:sz w:val="20"/>
          <w:szCs w:val="20"/>
        </w:rPr>
        <w:t>glasvezelkabel</w:t>
      </w:r>
      <w:r w:rsidR="00E1068B" w:rsidRPr="00E424F6">
        <w:rPr>
          <w:rStyle w:val="fontstyle01"/>
          <w:rFonts w:asciiTheme="minorHAnsi" w:hAnsiTheme="minorHAnsi" w:cstheme="minorHAnsi"/>
          <w:b w:val="0"/>
          <w:bCs w:val="0"/>
          <w:i w:val="0"/>
          <w:iCs w:val="0"/>
          <w:color w:val="auto"/>
          <w:sz w:val="20"/>
          <w:szCs w:val="20"/>
        </w:rPr>
        <w:t xml:space="preserve"> als een laagspanning kabel worden aangebracht. De verwachting is dat deze werkzaamheden Q3, uiterlijk Q4 2023 uitgevoerd worden. Deze bekabeling maakt onderdeel uit van deze overeenkomst.</w:t>
      </w:r>
    </w:p>
    <w:p w14:paraId="45E56437" w14:textId="6D0B89A6" w:rsidR="00001EDB" w:rsidRPr="0049312C" w:rsidRDefault="00001EDB" w:rsidP="00CE0A0E">
      <w:pPr>
        <w:pStyle w:val="Kop2"/>
        <w:rPr>
          <w:rStyle w:val="fontstyle01"/>
          <w:rFonts w:asciiTheme="minorHAnsi" w:hAnsiTheme="minorHAnsi" w:cstheme="minorHAnsi"/>
          <w:i w:val="0"/>
          <w:iCs w:val="0"/>
          <w:color w:val="auto"/>
        </w:rPr>
      </w:pPr>
      <w:bookmarkStart w:id="22" w:name="_Toc142386339"/>
      <w:r w:rsidRPr="0049312C">
        <w:rPr>
          <w:rStyle w:val="fontstyle01"/>
          <w:rFonts w:asciiTheme="minorHAnsi" w:hAnsiTheme="minorHAnsi" w:cstheme="minorHAnsi"/>
          <w:i w:val="0"/>
          <w:iCs w:val="0"/>
          <w:color w:val="auto"/>
        </w:rPr>
        <w:t>Traject Utrecht Jaarbeurszijde – halte UCC:</w:t>
      </w:r>
      <w:bookmarkEnd w:id="22"/>
    </w:p>
    <w:p w14:paraId="6EAC994B" w14:textId="6357625B" w:rsidR="00253DE6" w:rsidRPr="007F514A" w:rsidRDefault="0049312C" w:rsidP="00001EDB">
      <w:p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br/>
      </w:r>
      <w:r w:rsidR="00253DE6" w:rsidRPr="004966D2">
        <w:rPr>
          <w:rStyle w:val="fontstyle01"/>
          <w:rFonts w:asciiTheme="minorHAnsi" w:hAnsiTheme="minorHAnsi" w:cstheme="minorHAnsi"/>
          <w:b w:val="0"/>
          <w:bCs w:val="0"/>
          <w:i w:val="0"/>
          <w:iCs w:val="0"/>
          <w:color w:val="auto"/>
          <w:sz w:val="20"/>
          <w:szCs w:val="20"/>
        </w:rPr>
        <w:t xml:space="preserve">In het project Uithoflijn is er een </w:t>
      </w:r>
      <w:r w:rsidR="00632887" w:rsidRPr="004966D2">
        <w:rPr>
          <w:rStyle w:val="fontstyle01"/>
          <w:rFonts w:asciiTheme="minorHAnsi" w:hAnsiTheme="minorHAnsi" w:cstheme="minorHAnsi"/>
          <w:b w:val="0"/>
          <w:bCs w:val="0"/>
          <w:i w:val="0"/>
          <w:iCs w:val="0"/>
          <w:color w:val="auto"/>
          <w:sz w:val="20"/>
          <w:szCs w:val="20"/>
        </w:rPr>
        <w:t>glasvezelverbinding</w:t>
      </w:r>
      <w:r w:rsidR="00253DE6" w:rsidRPr="004966D2">
        <w:rPr>
          <w:rStyle w:val="fontstyle01"/>
          <w:rFonts w:asciiTheme="minorHAnsi" w:hAnsiTheme="minorHAnsi" w:cstheme="minorHAnsi"/>
          <w:b w:val="0"/>
          <w:bCs w:val="0"/>
          <w:i w:val="0"/>
          <w:iCs w:val="0"/>
          <w:color w:val="auto"/>
          <w:sz w:val="20"/>
          <w:szCs w:val="20"/>
        </w:rPr>
        <w:t xml:space="preserve"> aangebracht tussen </w:t>
      </w:r>
      <w:r w:rsidR="00F33ECE" w:rsidRPr="004966D2">
        <w:rPr>
          <w:rStyle w:val="fontstyle01"/>
          <w:rFonts w:asciiTheme="minorHAnsi" w:hAnsiTheme="minorHAnsi" w:cstheme="minorHAnsi"/>
          <w:b w:val="0"/>
          <w:bCs w:val="0"/>
          <w:i w:val="0"/>
          <w:iCs w:val="0"/>
          <w:color w:val="auto"/>
          <w:sz w:val="20"/>
          <w:szCs w:val="20"/>
        </w:rPr>
        <w:t xml:space="preserve">halte </w:t>
      </w:r>
      <w:r w:rsidR="00B006E1" w:rsidRPr="004966D2">
        <w:rPr>
          <w:rStyle w:val="fontstyle01"/>
          <w:rFonts w:asciiTheme="minorHAnsi" w:hAnsiTheme="minorHAnsi" w:cstheme="minorHAnsi"/>
          <w:b w:val="0"/>
          <w:bCs w:val="0"/>
          <w:i w:val="0"/>
          <w:iCs w:val="0"/>
          <w:color w:val="auto"/>
          <w:sz w:val="20"/>
          <w:szCs w:val="20"/>
        </w:rPr>
        <w:t xml:space="preserve">Utrecht </w:t>
      </w:r>
      <w:r w:rsidR="00C6312E" w:rsidRPr="004966D2">
        <w:rPr>
          <w:rStyle w:val="fontstyle01"/>
          <w:rFonts w:asciiTheme="minorHAnsi" w:hAnsiTheme="minorHAnsi" w:cstheme="minorHAnsi"/>
          <w:b w:val="0"/>
          <w:bCs w:val="0"/>
          <w:i w:val="0"/>
          <w:iCs w:val="0"/>
          <w:color w:val="auto"/>
          <w:sz w:val="20"/>
          <w:szCs w:val="20"/>
        </w:rPr>
        <w:t>J</w:t>
      </w:r>
      <w:r w:rsidR="00B006E1" w:rsidRPr="004966D2">
        <w:rPr>
          <w:rStyle w:val="fontstyle01"/>
          <w:rFonts w:asciiTheme="minorHAnsi" w:hAnsiTheme="minorHAnsi" w:cstheme="minorHAnsi"/>
          <w:b w:val="0"/>
          <w:bCs w:val="0"/>
          <w:i w:val="0"/>
          <w:iCs w:val="0"/>
          <w:color w:val="auto"/>
          <w:sz w:val="20"/>
          <w:szCs w:val="20"/>
        </w:rPr>
        <w:t xml:space="preserve">aarbeurszijde en </w:t>
      </w:r>
      <w:r w:rsidR="00F33ECE" w:rsidRPr="004966D2">
        <w:rPr>
          <w:rStyle w:val="fontstyle01"/>
          <w:rFonts w:asciiTheme="minorHAnsi" w:hAnsiTheme="minorHAnsi" w:cstheme="minorHAnsi"/>
          <w:b w:val="0"/>
          <w:bCs w:val="0"/>
          <w:i w:val="0"/>
          <w:iCs w:val="0"/>
          <w:color w:val="auto"/>
          <w:sz w:val="20"/>
          <w:szCs w:val="20"/>
        </w:rPr>
        <w:t xml:space="preserve">halte </w:t>
      </w:r>
      <w:r w:rsidR="00B006E1" w:rsidRPr="004966D2">
        <w:rPr>
          <w:rStyle w:val="fontstyle01"/>
          <w:rFonts w:asciiTheme="minorHAnsi" w:hAnsiTheme="minorHAnsi" w:cstheme="minorHAnsi"/>
          <w:b w:val="0"/>
          <w:bCs w:val="0"/>
          <w:i w:val="0"/>
          <w:iCs w:val="0"/>
          <w:color w:val="auto"/>
          <w:sz w:val="20"/>
          <w:szCs w:val="20"/>
        </w:rPr>
        <w:t xml:space="preserve">UCC. </w:t>
      </w:r>
      <w:r w:rsidR="00FC628D" w:rsidRPr="004966D2">
        <w:rPr>
          <w:rStyle w:val="fontstyle01"/>
          <w:rFonts w:asciiTheme="minorHAnsi" w:hAnsiTheme="minorHAnsi" w:cstheme="minorHAnsi"/>
          <w:b w:val="0"/>
          <w:bCs w:val="0"/>
          <w:i w:val="0"/>
          <w:iCs w:val="0"/>
          <w:color w:val="auto"/>
          <w:sz w:val="20"/>
          <w:szCs w:val="20"/>
        </w:rPr>
        <w:t xml:space="preserve">De </w:t>
      </w:r>
      <w:r w:rsidR="00B006E1" w:rsidRPr="004966D2">
        <w:rPr>
          <w:rStyle w:val="fontstyle01"/>
          <w:rFonts w:asciiTheme="minorHAnsi" w:hAnsiTheme="minorHAnsi" w:cstheme="minorHAnsi"/>
          <w:b w:val="0"/>
          <w:bCs w:val="0"/>
          <w:i w:val="0"/>
          <w:iCs w:val="0"/>
          <w:color w:val="auto"/>
          <w:sz w:val="20"/>
          <w:szCs w:val="20"/>
        </w:rPr>
        <w:t xml:space="preserve">vervoerskundige koppeling </w:t>
      </w:r>
      <w:r w:rsidR="00FC628D" w:rsidRPr="004966D2">
        <w:rPr>
          <w:rStyle w:val="fontstyle01"/>
          <w:rFonts w:asciiTheme="minorHAnsi" w:hAnsiTheme="minorHAnsi" w:cstheme="minorHAnsi"/>
          <w:b w:val="0"/>
          <w:bCs w:val="0"/>
          <w:i w:val="0"/>
          <w:iCs w:val="0"/>
          <w:color w:val="auto"/>
          <w:sz w:val="20"/>
          <w:szCs w:val="20"/>
        </w:rPr>
        <w:t xml:space="preserve">is gemaakt (project VK+) </w:t>
      </w:r>
      <w:r w:rsidR="00B006E1" w:rsidRPr="004966D2">
        <w:rPr>
          <w:rStyle w:val="fontstyle01"/>
          <w:rFonts w:asciiTheme="minorHAnsi" w:hAnsiTheme="minorHAnsi" w:cstheme="minorHAnsi"/>
          <w:b w:val="0"/>
          <w:bCs w:val="0"/>
          <w:i w:val="0"/>
          <w:iCs w:val="0"/>
          <w:color w:val="auto"/>
          <w:sz w:val="20"/>
          <w:szCs w:val="20"/>
        </w:rPr>
        <w:t xml:space="preserve">en </w:t>
      </w:r>
      <w:r w:rsidR="00A879DE" w:rsidRPr="004966D2">
        <w:rPr>
          <w:rStyle w:val="fontstyle01"/>
          <w:rFonts w:asciiTheme="minorHAnsi" w:hAnsiTheme="minorHAnsi" w:cstheme="minorHAnsi"/>
          <w:b w:val="0"/>
          <w:bCs w:val="0"/>
          <w:i w:val="0"/>
          <w:iCs w:val="0"/>
          <w:color w:val="auto"/>
          <w:sz w:val="20"/>
          <w:szCs w:val="20"/>
        </w:rPr>
        <w:t xml:space="preserve">trams </w:t>
      </w:r>
      <w:r w:rsidR="004958C7" w:rsidRPr="004966D2">
        <w:rPr>
          <w:rStyle w:val="fontstyle01"/>
          <w:rFonts w:asciiTheme="minorHAnsi" w:hAnsiTheme="minorHAnsi" w:cstheme="minorHAnsi"/>
          <w:b w:val="0"/>
          <w:bCs w:val="0"/>
          <w:i w:val="0"/>
          <w:iCs w:val="0"/>
          <w:color w:val="auto"/>
          <w:sz w:val="20"/>
          <w:szCs w:val="20"/>
        </w:rPr>
        <w:t xml:space="preserve">rijden nu van Nieuwegein/IJsselstein </w:t>
      </w:r>
      <w:r w:rsidR="004958C7" w:rsidRPr="007F514A">
        <w:rPr>
          <w:rStyle w:val="fontstyle01"/>
          <w:rFonts w:asciiTheme="minorHAnsi" w:hAnsiTheme="minorHAnsi" w:cstheme="minorHAnsi"/>
          <w:b w:val="0"/>
          <w:bCs w:val="0"/>
          <w:i w:val="0"/>
          <w:iCs w:val="0"/>
          <w:color w:val="auto"/>
          <w:sz w:val="20"/>
          <w:szCs w:val="20"/>
        </w:rPr>
        <w:t xml:space="preserve">door </w:t>
      </w:r>
      <w:r w:rsidR="00D47C7C" w:rsidRPr="007F514A">
        <w:rPr>
          <w:rStyle w:val="fontstyle01"/>
          <w:rFonts w:asciiTheme="minorHAnsi" w:hAnsiTheme="minorHAnsi" w:cstheme="minorHAnsi"/>
          <w:b w:val="0"/>
          <w:bCs w:val="0"/>
          <w:i w:val="0"/>
          <w:iCs w:val="0"/>
          <w:color w:val="auto"/>
          <w:sz w:val="20"/>
          <w:szCs w:val="20"/>
        </w:rPr>
        <w:t xml:space="preserve">tot </w:t>
      </w:r>
      <w:r w:rsidR="00120CCB" w:rsidRPr="007F514A">
        <w:rPr>
          <w:rStyle w:val="fontstyle01"/>
          <w:rFonts w:asciiTheme="minorHAnsi" w:hAnsiTheme="minorHAnsi" w:cstheme="minorHAnsi"/>
          <w:b w:val="0"/>
          <w:bCs w:val="0"/>
          <w:i w:val="0"/>
          <w:iCs w:val="0"/>
          <w:color w:val="auto"/>
          <w:sz w:val="20"/>
          <w:szCs w:val="20"/>
        </w:rPr>
        <w:t xml:space="preserve">het </w:t>
      </w:r>
      <w:r w:rsidR="0032664E" w:rsidRPr="007F514A">
        <w:rPr>
          <w:rStyle w:val="fontstyle01"/>
          <w:rFonts w:asciiTheme="minorHAnsi" w:hAnsiTheme="minorHAnsi" w:cstheme="minorHAnsi"/>
          <w:b w:val="0"/>
          <w:bCs w:val="0"/>
          <w:i w:val="0"/>
          <w:iCs w:val="0"/>
          <w:color w:val="auto"/>
          <w:sz w:val="20"/>
          <w:szCs w:val="20"/>
        </w:rPr>
        <w:t>Opstelterrein</w:t>
      </w:r>
      <w:r w:rsidR="00120CCB" w:rsidRPr="007F514A">
        <w:rPr>
          <w:rStyle w:val="fontstyle01"/>
          <w:rFonts w:asciiTheme="minorHAnsi" w:hAnsiTheme="minorHAnsi" w:cstheme="minorHAnsi"/>
          <w:b w:val="0"/>
          <w:bCs w:val="0"/>
          <w:i w:val="0"/>
          <w:iCs w:val="0"/>
          <w:color w:val="auto"/>
          <w:sz w:val="20"/>
          <w:szCs w:val="20"/>
        </w:rPr>
        <w:t xml:space="preserve"> Uithof</w:t>
      </w:r>
      <w:r w:rsidR="00FC628D" w:rsidRPr="007F514A">
        <w:rPr>
          <w:rStyle w:val="fontstyle01"/>
          <w:rFonts w:asciiTheme="minorHAnsi" w:hAnsiTheme="minorHAnsi" w:cstheme="minorHAnsi"/>
          <w:b w:val="0"/>
          <w:bCs w:val="0"/>
          <w:i w:val="0"/>
          <w:iCs w:val="0"/>
          <w:color w:val="auto"/>
          <w:sz w:val="20"/>
          <w:szCs w:val="20"/>
        </w:rPr>
        <w:t>.</w:t>
      </w:r>
    </w:p>
    <w:p w14:paraId="511EE143" w14:textId="509D2D5A" w:rsidR="00FC628D" w:rsidRPr="007F514A" w:rsidRDefault="00AD4616" w:rsidP="00FC628D">
      <w:pPr>
        <w:rPr>
          <w:rStyle w:val="fontstyle01"/>
          <w:rFonts w:asciiTheme="minorHAnsi" w:hAnsiTheme="minorHAnsi" w:cstheme="minorHAnsi"/>
          <w:b w:val="0"/>
          <w:bCs w:val="0"/>
          <w:i w:val="0"/>
          <w:iCs w:val="0"/>
          <w:color w:val="auto"/>
          <w:sz w:val="20"/>
          <w:szCs w:val="20"/>
        </w:rPr>
      </w:pPr>
      <w:r w:rsidRPr="007F514A">
        <w:rPr>
          <w:rStyle w:val="fontstyle01"/>
          <w:rFonts w:asciiTheme="minorHAnsi" w:hAnsiTheme="minorHAnsi" w:cstheme="minorHAnsi"/>
          <w:b w:val="0"/>
          <w:bCs w:val="0"/>
          <w:i w:val="0"/>
          <w:iCs w:val="0"/>
          <w:color w:val="auto"/>
          <w:sz w:val="20"/>
          <w:szCs w:val="20"/>
        </w:rPr>
        <w:t>D</w:t>
      </w:r>
      <w:r w:rsidR="009604E2" w:rsidRPr="007F514A">
        <w:rPr>
          <w:rStyle w:val="fontstyle01"/>
          <w:rFonts w:asciiTheme="minorHAnsi" w:hAnsiTheme="minorHAnsi" w:cstheme="minorHAnsi"/>
          <w:b w:val="0"/>
          <w:bCs w:val="0"/>
          <w:i w:val="0"/>
          <w:iCs w:val="0"/>
          <w:color w:val="auto"/>
          <w:sz w:val="20"/>
          <w:szCs w:val="20"/>
        </w:rPr>
        <w:t>e</w:t>
      </w:r>
      <w:r w:rsidRPr="007F514A">
        <w:rPr>
          <w:rStyle w:val="fontstyle01"/>
          <w:rFonts w:asciiTheme="minorHAnsi" w:hAnsiTheme="minorHAnsi" w:cstheme="minorHAnsi"/>
          <w:b w:val="0"/>
          <w:bCs w:val="0"/>
          <w:i w:val="0"/>
          <w:iCs w:val="0"/>
          <w:color w:val="auto"/>
          <w:sz w:val="20"/>
          <w:szCs w:val="20"/>
        </w:rPr>
        <w:t xml:space="preserve"> laagspanningskabels van de camera’s vallen </w:t>
      </w:r>
      <w:r w:rsidR="00A72524" w:rsidRPr="007F514A">
        <w:rPr>
          <w:rStyle w:val="fontstyle01"/>
          <w:rFonts w:asciiTheme="minorHAnsi" w:hAnsiTheme="minorHAnsi" w:cstheme="minorHAnsi"/>
          <w:b w:val="0"/>
          <w:bCs w:val="0"/>
          <w:i w:val="0"/>
          <w:iCs w:val="0"/>
          <w:color w:val="auto"/>
          <w:sz w:val="20"/>
          <w:szCs w:val="20"/>
        </w:rPr>
        <w:t xml:space="preserve">binnen </w:t>
      </w:r>
      <w:r w:rsidRPr="007F514A">
        <w:rPr>
          <w:rStyle w:val="fontstyle01"/>
          <w:rFonts w:asciiTheme="minorHAnsi" w:hAnsiTheme="minorHAnsi" w:cstheme="minorHAnsi"/>
          <w:b w:val="0"/>
          <w:bCs w:val="0"/>
          <w:i w:val="0"/>
          <w:iCs w:val="0"/>
          <w:color w:val="auto"/>
          <w:sz w:val="20"/>
          <w:szCs w:val="20"/>
        </w:rPr>
        <w:t>de scope van deze overeenkomst.</w:t>
      </w:r>
      <w:r w:rsidR="00FB14C4" w:rsidRPr="007F514A">
        <w:rPr>
          <w:rStyle w:val="fontstyle01"/>
          <w:rFonts w:asciiTheme="minorHAnsi" w:hAnsiTheme="minorHAnsi" w:cstheme="minorHAnsi"/>
          <w:b w:val="0"/>
          <w:bCs w:val="0"/>
          <w:i w:val="0"/>
          <w:iCs w:val="0"/>
          <w:color w:val="auto"/>
          <w:sz w:val="20"/>
          <w:szCs w:val="20"/>
        </w:rPr>
        <w:t xml:space="preserve"> </w:t>
      </w:r>
    </w:p>
    <w:p w14:paraId="188AA12E" w14:textId="1CBDF0BB" w:rsidR="00884C21" w:rsidRPr="00EE0540" w:rsidRDefault="005A2758" w:rsidP="00FC628D">
      <w:pPr>
        <w:rPr>
          <w:rStyle w:val="fontstyle01"/>
          <w:rFonts w:asciiTheme="minorHAnsi" w:hAnsiTheme="minorHAnsi" w:cstheme="minorHAnsi"/>
          <w:b w:val="0"/>
          <w:bCs w:val="0"/>
          <w:i w:val="0"/>
          <w:iCs w:val="0"/>
          <w:color w:val="auto"/>
          <w:sz w:val="20"/>
          <w:szCs w:val="20"/>
        </w:rPr>
      </w:pPr>
      <w:r w:rsidRPr="007F514A">
        <w:rPr>
          <w:rStyle w:val="fontstyle01"/>
          <w:rFonts w:asciiTheme="minorHAnsi" w:hAnsiTheme="minorHAnsi" w:cstheme="minorHAnsi"/>
          <w:b w:val="0"/>
          <w:bCs w:val="0"/>
          <w:i w:val="0"/>
          <w:iCs w:val="0"/>
          <w:color w:val="auto"/>
          <w:sz w:val="20"/>
          <w:szCs w:val="20"/>
        </w:rPr>
        <w:t xml:space="preserve">Voor het ontruimen van de </w:t>
      </w:r>
      <w:r w:rsidR="004B67D0" w:rsidRPr="007F514A">
        <w:rPr>
          <w:rStyle w:val="fontstyle01"/>
          <w:rFonts w:asciiTheme="minorHAnsi" w:hAnsiTheme="minorHAnsi" w:cstheme="minorHAnsi"/>
          <w:b w:val="0"/>
          <w:bCs w:val="0"/>
          <w:i w:val="0"/>
          <w:iCs w:val="0"/>
          <w:color w:val="auto"/>
          <w:sz w:val="20"/>
          <w:szCs w:val="20"/>
        </w:rPr>
        <w:t xml:space="preserve">halte UCC is een ontruimingsinstallatie gebouwd, deze kan vanuit de OCC worden geactiveerd. </w:t>
      </w:r>
      <w:r w:rsidR="00CE5C63" w:rsidRPr="007F514A">
        <w:rPr>
          <w:rStyle w:val="fontstyle01"/>
          <w:rFonts w:asciiTheme="minorHAnsi" w:hAnsiTheme="minorHAnsi" w:cstheme="minorHAnsi"/>
          <w:b w:val="0"/>
          <w:bCs w:val="0"/>
          <w:i w:val="0"/>
          <w:iCs w:val="0"/>
          <w:color w:val="auto"/>
          <w:sz w:val="20"/>
          <w:szCs w:val="20"/>
        </w:rPr>
        <w:t xml:space="preserve">Bij het activeren van de </w:t>
      </w:r>
      <w:r w:rsidR="00055DCB" w:rsidRPr="007F514A">
        <w:rPr>
          <w:rStyle w:val="fontstyle01"/>
          <w:rFonts w:asciiTheme="minorHAnsi" w:hAnsiTheme="minorHAnsi" w:cstheme="minorHAnsi"/>
          <w:b w:val="0"/>
          <w:bCs w:val="0"/>
          <w:i w:val="0"/>
          <w:iCs w:val="0"/>
          <w:color w:val="auto"/>
          <w:sz w:val="20"/>
          <w:szCs w:val="20"/>
        </w:rPr>
        <w:t xml:space="preserve">ontruiming </w:t>
      </w:r>
      <w:r w:rsidR="004B67D0" w:rsidRPr="007F514A">
        <w:rPr>
          <w:rStyle w:val="fontstyle01"/>
          <w:rFonts w:asciiTheme="minorHAnsi" w:hAnsiTheme="minorHAnsi" w:cstheme="minorHAnsi"/>
          <w:b w:val="0"/>
          <w:bCs w:val="0"/>
          <w:i w:val="0"/>
          <w:iCs w:val="0"/>
          <w:color w:val="auto"/>
          <w:sz w:val="20"/>
          <w:szCs w:val="20"/>
        </w:rPr>
        <w:t xml:space="preserve">worden grondspots </w:t>
      </w:r>
      <w:r w:rsidR="00CE5C63" w:rsidRPr="007F514A">
        <w:rPr>
          <w:rStyle w:val="fontstyle01"/>
          <w:rFonts w:asciiTheme="minorHAnsi" w:hAnsiTheme="minorHAnsi" w:cstheme="minorHAnsi"/>
          <w:b w:val="0"/>
          <w:bCs w:val="0"/>
          <w:i w:val="0"/>
          <w:iCs w:val="0"/>
          <w:color w:val="auto"/>
          <w:sz w:val="20"/>
          <w:szCs w:val="20"/>
        </w:rPr>
        <w:t xml:space="preserve">ingeschakeld </w:t>
      </w:r>
      <w:r w:rsidR="004B67D0" w:rsidRPr="007F514A">
        <w:rPr>
          <w:rStyle w:val="fontstyle01"/>
          <w:rFonts w:asciiTheme="minorHAnsi" w:hAnsiTheme="minorHAnsi" w:cstheme="minorHAnsi"/>
          <w:b w:val="0"/>
          <w:bCs w:val="0"/>
          <w:i w:val="0"/>
          <w:iCs w:val="0"/>
          <w:color w:val="auto"/>
          <w:sz w:val="20"/>
          <w:szCs w:val="20"/>
        </w:rPr>
        <w:t xml:space="preserve">voor het </w:t>
      </w:r>
      <w:r w:rsidR="00FF76E0" w:rsidRPr="007F514A">
        <w:rPr>
          <w:rStyle w:val="fontstyle01"/>
          <w:rFonts w:asciiTheme="minorHAnsi" w:hAnsiTheme="minorHAnsi" w:cstheme="minorHAnsi"/>
          <w:b w:val="0"/>
          <w:bCs w:val="0"/>
          <w:i w:val="0"/>
          <w:iCs w:val="0"/>
          <w:color w:val="auto"/>
          <w:sz w:val="20"/>
          <w:szCs w:val="20"/>
        </w:rPr>
        <w:t>aangeven van de looproute naar de ontruimingspoort. Deze (</w:t>
      </w:r>
      <w:proofErr w:type="spellStart"/>
      <w:r w:rsidR="00FF76E0" w:rsidRPr="007F514A">
        <w:rPr>
          <w:rStyle w:val="fontstyle01"/>
          <w:rFonts w:asciiTheme="minorHAnsi" w:hAnsiTheme="minorHAnsi" w:cstheme="minorHAnsi"/>
          <w:b w:val="0"/>
          <w:bCs w:val="0"/>
          <w:i w:val="0"/>
          <w:iCs w:val="0"/>
          <w:color w:val="auto"/>
          <w:sz w:val="20"/>
          <w:szCs w:val="20"/>
        </w:rPr>
        <w:t>ontruimings</w:t>
      </w:r>
      <w:proofErr w:type="spellEnd"/>
      <w:r w:rsidR="00FF76E0" w:rsidRPr="007F514A">
        <w:rPr>
          <w:rStyle w:val="fontstyle01"/>
          <w:rFonts w:asciiTheme="minorHAnsi" w:hAnsiTheme="minorHAnsi" w:cstheme="minorHAnsi"/>
          <w:b w:val="0"/>
          <w:bCs w:val="0"/>
          <w:i w:val="0"/>
          <w:iCs w:val="0"/>
          <w:color w:val="auto"/>
          <w:sz w:val="20"/>
          <w:szCs w:val="20"/>
        </w:rPr>
        <w:t xml:space="preserve">) </w:t>
      </w:r>
      <w:r w:rsidR="00884C21" w:rsidRPr="007F514A">
        <w:rPr>
          <w:rStyle w:val="fontstyle01"/>
          <w:rFonts w:asciiTheme="minorHAnsi" w:hAnsiTheme="minorHAnsi" w:cstheme="minorHAnsi"/>
          <w:b w:val="0"/>
          <w:bCs w:val="0"/>
          <w:i w:val="0"/>
          <w:iCs w:val="0"/>
          <w:color w:val="auto"/>
          <w:sz w:val="20"/>
          <w:szCs w:val="20"/>
        </w:rPr>
        <w:t xml:space="preserve">Grondspots UCC vallen binnen de scope van </w:t>
      </w:r>
      <w:r w:rsidR="00E4292E" w:rsidRPr="007F514A">
        <w:rPr>
          <w:rStyle w:val="fontstyle01"/>
          <w:rFonts w:asciiTheme="minorHAnsi" w:hAnsiTheme="minorHAnsi" w:cstheme="minorHAnsi"/>
          <w:b w:val="0"/>
          <w:bCs w:val="0"/>
          <w:i w:val="0"/>
          <w:iCs w:val="0"/>
          <w:color w:val="auto"/>
          <w:sz w:val="20"/>
          <w:szCs w:val="20"/>
        </w:rPr>
        <w:t>deze overeenkomst</w:t>
      </w:r>
      <w:r w:rsidR="00FF76E0" w:rsidRPr="007F514A">
        <w:rPr>
          <w:rStyle w:val="fontstyle01"/>
          <w:rFonts w:asciiTheme="minorHAnsi" w:hAnsiTheme="minorHAnsi" w:cstheme="minorHAnsi"/>
          <w:b w:val="0"/>
          <w:bCs w:val="0"/>
          <w:i w:val="0"/>
          <w:iCs w:val="0"/>
          <w:color w:val="auto"/>
          <w:sz w:val="20"/>
          <w:szCs w:val="20"/>
        </w:rPr>
        <w:t>.</w:t>
      </w:r>
      <w:r w:rsidR="000776E6" w:rsidRPr="007F514A">
        <w:rPr>
          <w:rStyle w:val="fontstyle01"/>
          <w:rFonts w:asciiTheme="minorHAnsi" w:hAnsiTheme="minorHAnsi" w:cstheme="minorHAnsi"/>
          <w:b w:val="0"/>
          <w:bCs w:val="0"/>
          <w:i w:val="0"/>
          <w:iCs w:val="0"/>
          <w:color w:val="auto"/>
          <w:sz w:val="20"/>
          <w:szCs w:val="20"/>
        </w:rPr>
        <w:t xml:space="preserve"> Zie bijlage</w:t>
      </w:r>
      <w:r w:rsidR="004270AB" w:rsidRPr="007F514A">
        <w:rPr>
          <w:rStyle w:val="fontstyle01"/>
          <w:rFonts w:asciiTheme="minorHAnsi" w:hAnsiTheme="minorHAnsi" w:cstheme="minorHAnsi"/>
          <w:b w:val="0"/>
          <w:bCs w:val="0"/>
          <w:i w:val="0"/>
          <w:iCs w:val="0"/>
          <w:color w:val="auto"/>
          <w:sz w:val="20"/>
          <w:szCs w:val="20"/>
        </w:rPr>
        <w:t xml:space="preserve"> 04</w:t>
      </w:r>
      <w:r w:rsidR="00E91260" w:rsidRPr="007F514A">
        <w:rPr>
          <w:rStyle w:val="fontstyle01"/>
          <w:rFonts w:asciiTheme="minorHAnsi" w:hAnsiTheme="minorHAnsi" w:cstheme="minorHAnsi"/>
          <w:b w:val="0"/>
          <w:bCs w:val="0"/>
          <w:i w:val="0"/>
          <w:iCs w:val="0"/>
          <w:color w:val="auto"/>
          <w:sz w:val="20"/>
          <w:szCs w:val="20"/>
        </w:rPr>
        <w:t>, 17</w:t>
      </w:r>
      <w:r w:rsidR="006D59B2" w:rsidRPr="007F514A">
        <w:rPr>
          <w:rStyle w:val="fontstyle01"/>
          <w:rFonts w:asciiTheme="minorHAnsi" w:hAnsiTheme="minorHAnsi" w:cstheme="minorHAnsi"/>
          <w:b w:val="0"/>
          <w:bCs w:val="0"/>
          <w:i w:val="0"/>
          <w:iCs w:val="0"/>
          <w:color w:val="auto"/>
          <w:sz w:val="20"/>
          <w:szCs w:val="20"/>
        </w:rPr>
        <w:t xml:space="preserve">, </w:t>
      </w:r>
      <w:r w:rsidR="004270AB" w:rsidRPr="007F514A">
        <w:rPr>
          <w:rStyle w:val="fontstyle01"/>
          <w:rFonts w:asciiTheme="minorHAnsi" w:hAnsiTheme="minorHAnsi" w:cstheme="minorHAnsi"/>
          <w:b w:val="0"/>
          <w:bCs w:val="0"/>
          <w:i w:val="0"/>
          <w:iCs w:val="0"/>
          <w:color w:val="auto"/>
          <w:sz w:val="20"/>
          <w:szCs w:val="20"/>
        </w:rPr>
        <w:t>18</w:t>
      </w:r>
      <w:r w:rsidR="006D59B2" w:rsidRPr="007F514A">
        <w:rPr>
          <w:rStyle w:val="fontstyle01"/>
          <w:rFonts w:asciiTheme="minorHAnsi" w:hAnsiTheme="minorHAnsi" w:cstheme="minorHAnsi"/>
          <w:b w:val="0"/>
          <w:bCs w:val="0"/>
          <w:i w:val="0"/>
          <w:iCs w:val="0"/>
          <w:color w:val="auto"/>
          <w:sz w:val="20"/>
          <w:szCs w:val="20"/>
        </w:rPr>
        <w:t xml:space="preserve"> en 19.</w:t>
      </w:r>
    </w:p>
    <w:p w14:paraId="50EC05F3" w14:textId="3F676B33" w:rsidR="00632BF0" w:rsidRPr="0049312C" w:rsidRDefault="00632BF0" w:rsidP="00632BF0">
      <w:pPr>
        <w:pStyle w:val="Kop2"/>
        <w:rPr>
          <w:rStyle w:val="fontstyle01"/>
          <w:rFonts w:asciiTheme="minorHAnsi" w:hAnsiTheme="minorHAnsi" w:cstheme="minorHAnsi"/>
          <w:i w:val="0"/>
          <w:iCs w:val="0"/>
          <w:color w:val="auto"/>
        </w:rPr>
      </w:pPr>
      <w:bookmarkStart w:id="23" w:name="_Toc142386340"/>
      <w:r>
        <w:rPr>
          <w:rStyle w:val="fontstyle01"/>
          <w:rFonts w:asciiTheme="minorHAnsi" w:hAnsiTheme="minorHAnsi" w:cstheme="minorHAnsi"/>
          <w:i w:val="0"/>
          <w:iCs w:val="0"/>
          <w:color w:val="auto"/>
        </w:rPr>
        <w:t xml:space="preserve">Bushalte (en </w:t>
      </w:r>
      <w:r w:rsidR="0083239A">
        <w:rPr>
          <w:rStyle w:val="fontstyle01"/>
          <w:rFonts w:asciiTheme="minorHAnsi" w:hAnsiTheme="minorHAnsi" w:cstheme="minorHAnsi"/>
          <w:i w:val="0"/>
          <w:iCs w:val="0"/>
          <w:color w:val="auto"/>
        </w:rPr>
        <w:t>bus buffer</w:t>
      </w:r>
      <w:r>
        <w:rPr>
          <w:rStyle w:val="fontstyle01"/>
          <w:rFonts w:asciiTheme="minorHAnsi" w:hAnsiTheme="minorHAnsi" w:cstheme="minorHAnsi"/>
          <w:i w:val="0"/>
          <w:iCs w:val="0"/>
          <w:color w:val="auto"/>
        </w:rPr>
        <w:t xml:space="preserve">) </w:t>
      </w:r>
      <w:r w:rsidRPr="0049312C">
        <w:rPr>
          <w:rStyle w:val="fontstyle01"/>
          <w:rFonts w:asciiTheme="minorHAnsi" w:hAnsiTheme="minorHAnsi" w:cstheme="minorHAnsi"/>
          <w:i w:val="0"/>
          <w:iCs w:val="0"/>
          <w:color w:val="auto"/>
        </w:rPr>
        <w:t>Jaarbeurszijde:</w:t>
      </w:r>
      <w:bookmarkEnd w:id="23"/>
    </w:p>
    <w:p w14:paraId="09AD223C" w14:textId="498CA84F" w:rsidR="00632BF0" w:rsidRDefault="00632BF0" w:rsidP="00632BF0">
      <w:pPr>
        <w:rPr>
          <w:rStyle w:val="fontstyle01"/>
          <w:rFonts w:asciiTheme="minorHAnsi" w:hAnsiTheme="minorHAnsi" w:cstheme="minorHAnsi"/>
          <w:b w:val="0"/>
          <w:bCs w:val="0"/>
          <w:i w:val="0"/>
          <w:iCs w:val="0"/>
          <w:color w:val="auto"/>
          <w:sz w:val="20"/>
          <w:szCs w:val="20"/>
        </w:rPr>
      </w:pPr>
      <w:r>
        <w:rPr>
          <w:rStyle w:val="fontstyle01"/>
          <w:rFonts w:asciiTheme="minorHAnsi" w:hAnsiTheme="minorHAnsi" w:cstheme="minorHAnsi"/>
          <w:b w:val="0"/>
          <w:bCs w:val="0"/>
          <w:i w:val="0"/>
          <w:iCs w:val="0"/>
          <w:color w:val="auto"/>
          <w:sz w:val="20"/>
          <w:szCs w:val="20"/>
        </w:rPr>
        <w:br/>
        <w:t xml:space="preserve">Tussen de halte Jaarbeursplein </w:t>
      </w:r>
      <w:r w:rsidR="007061E9">
        <w:rPr>
          <w:rStyle w:val="fontstyle01"/>
          <w:rFonts w:asciiTheme="minorHAnsi" w:hAnsiTheme="minorHAnsi" w:cstheme="minorHAnsi"/>
          <w:b w:val="0"/>
          <w:bCs w:val="0"/>
          <w:i w:val="0"/>
          <w:iCs w:val="0"/>
          <w:color w:val="auto"/>
          <w:sz w:val="20"/>
          <w:szCs w:val="20"/>
        </w:rPr>
        <w:t xml:space="preserve">en de bushalte Jaarbeurszijde ligt een </w:t>
      </w:r>
      <w:r w:rsidR="003104D6">
        <w:rPr>
          <w:rStyle w:val="fontstyle01"/>
          <w:rFonts w:asciiTheme="minorHAnsi" w:hAnsiTheme="minorHAnsi" w:cstheme="minorHAnsi"/>
          <w:b w:val="0"/>
          <w:bCs w:val="0"/>
          <w:i w:val="0"/>
          <w:iCs w:val="0"/>
          <w:color w:val="auto"/>
          <w:sz w:val="20"/>
          <w:szCs w:val="20"/>
        </w:rPr>
        <w:t>glasvezelverbinding</w:t>
      </w:r>
      <w:r w:rsidR="007061E9">
        <w:rPr>
          <w:rStyle w:val="fontstyle01"/>
          <w:rFonts w:asciiTheme="minorHAnsi" w:hAnsiTheme="minorHAnsi" w:cstheme="minorHAnsi"/>
          <w:b w:val="0"/>
          <w:bCs w:val="0"/>
          <w:i w:val="0"/>
          <w:iCs w:val="0"/>
          <w:color w:val="auto"/>
          <w:sz w:val="20"/>
          <w:szCs w:val="20"/>
        </w:rPr>
        <w:t>, deze loopt via een “gemeente kast”</w:t>
      </w:r>
      <w:r w:rsidR="00A72524">
        <w:rPr>
          <w:rStyle w:val="fontstyle01"/>
          <w:rFonts w:asciiTheme="minorHAnsi" w:hAnsiTheme="minorHAnsi" w:cstheme="minorHAnsi"/>
          <w:b w:val="0"/>
          <w:bCs w:val="0"/>
          <w:i w:val="0"/>
          <w:iCs w:val="0"/>
          <w:color w:val="auto"/>
          <w:sz w:val="20"/>
          <w:szCs w:val="20"/>
        </w:rPr>
        <w:t xml:space="preserve"> </w:t>
      </w:r>
      <w:r w:rsidR="007061E9">
        <w:rPr>
          <w:rStyle w:val="fontstyle01"/>
          <w:rFonts w:asciiTheme="minorHAnsi" w:hAnsiTheme="minorHAnsi" w:cstheme="minorHAnsi"/>
          <w:b w:val="0"/>
          <w:bCs w:val="0"/>
          <w:i w:val="0"/>
          <w:iCs w:val="0"/>
          <w:color w:val="auto"/>
          <w:sz w:val="20"/>
          <w:szCs w:val="20"/>
        </w:rPr>
        <w:t xml:space="preserve">op de </w:t>
      </w:r>
      <w:proofErr w:type="spellStart"/>
      <w:r w:rsidR="007061E9">
        <w:rPr>
          <w:rStyle w:val="fontstyle01"/>
          <w:rFonts w:asciiTheme="minorHAnsi" w:hAnsiTheme="minorHAnsi" w:cstheme="minorHAnsi"/>
          <w:b w:val="0"/>
          <w:bCs w:val="0"/>
          <w:i w:val="0"/>
          <w:iCs w:val="0"/>
          <w:color w:val="auto"/>
          <w:sz w:val="20"/>
          <w:szCs w:val="20"/>
        </w:rPr>
        <w:t>Seijpesteinkade</w:t>
      </w:r>
      <w:proofErr w:type="spellEnd"/>
      <w:r w:rsidR="007061E9">
        <w:rPr>
          <w:rStyle w:val="fontstyle01"/>
          <w:rFonts w:asciiTheme="minorHAnsi" w:hAnsiTheme="minorHAnsi" w:cstheme="minorHAnsi"/>
          <w:b w:val="0"/>
          <w:bCs w:val="0"/>
          <w:i w:val="0"/>
          <w:iCs w:val="0"/>
          <w:color w:val="auto"/>
          <w:sz w:val="20"/>
          <w:szCs w:val="20"/>
        </w:rPr>
        <w:t xml:space="preserve">. </w:t>
      </w:r>
      <w:r w:rsidR="0002323B">
        <w:rPr>
          <w:rStyle w:val="fontstyle01"/>
          <w:rFonts w:asciiTheme="minorHAnsi" w:hAnsiTheme="minorHAnsi" w:cstheme="minorHAnsi"/>
          <w:b w:val="0"/>
          <w:bCs w:val="0"/>
          <w:i w:val="0"/>
          <w:iCs w:val="0"/>
          <w:color w:val="auto"/>
          <w:sz w:val="20"/>
          <w:szCs w:val="20"/>
        </w:rPr>
        <w:t xml:space="preserve">Op de bushalte Jaarbeurszijde beheerd Telematica camera’s en DRIS Displays en op de </w:t>
      </w:r>
      <w:r w:rsidR="008D34A5">
        <w:rPr>
          <w:rStyle w:val="fontstyle01"/>
          <w:rFonts w:asciiTheme="minorHAnsi" w:hAnsiTheme="minorHAnsi" w:cstheme="minorHAnsi"/>
          <w:b w:val="0"/>
          <w:bCs w:val="0"/>
          <w:i w:val="0"/>
          <w:iCs w:val="0"/>
          <w:color w:val="auto"/>
          <w:sz w:val="20"/>
          <w:szCs w:val="20"/>
        </w:rPr>
        <w:t>bus buffer</w:t>
      </w:r>
      <w:r w:rsidR="0002323B">
        <w:rPr>
          <w:rStyle w:val="fontstyle01"/>
          <w:rFonts w:asciiTheme="minorHAnsi" w:hAnsiTheme="minorHAnsi" w:cstheme="minorHAnsi"/>
          <w:b w:val="0"/>
          <w:bCs w:val="0"/>
          <w:i w:val="0"/>
          <w:iCs w:val="0"/>
          <w:color w:val="auto"/>
          <w:sz w:val="20"/>
          <w:szCs w:val="20"/>
        </w:rPr>
        <w:t xml:space="preserve"> alleen camera’s</w:t>
      </w:r>
      <w:r w:rsidR="00965D73">
        <w:rPr>
          <w:rStyle w:val="fontstyle01"/>
          <w:rFonts w:asciiTheme="minorHAnsi" w:hAnsiTheme="minorHAnsi" w:cstheme="minorHAnsi"/>
          <w:b w:val="0"/>
          <w:bCs w:val="0"/>
          <w:i w:val="0"/>
          <w:iCs w:val="0"/>
          <w:color w:val="auto"/>
          <w:sz w:val="20"/>
          <w:szCs w:val="20"/>
        </w:rPr>
        <w:t xml:space="preserve">. Ook staan op beide locaties een </w:t>
      </w:r>
      <w:r w:rsidR="00A72524">
        <w:rPr>
          <w:rStyle w:val="fontstyle01"/>
          <w:rFonts w:asciiTheme="minorHAnsi" w:hAnsiTheme="minorHAnsi" w:cstheme="minorHAnsi"/>
          <w:b w:val="0"/>
          <w:bCs w:val="0"/>
          <w:i w:val="0"/>
          <w:iCs w:val="0"/>
          <w:color w:val="auto"/>
          <w:sz w:val="20"/>
          <w:szCs w:val="20"/>
        </w:rPr>
        <w:t>SectieKast</w:t>
      </w:r>
      <w:r w:rsidR="00965D73">
        <w:rPr>
          <w:rStyle w:val="fontstyle01"/>
          <w:rFonts w:asciiTheme="minorHAnsi" w:hAnsiTheme="minorHAnsi" w:cstheme="minorHAnsi"/>
          <w:b w:val="0"/>
          <w:bCs w:val="0"/>
          <w:i w:val="0"/>
          <w:iCs w:val="0"/>
          <w:color w:val="auto"/>
          <w:sz w:val="20"/>
          <w:szCs w:val="20"/>
        </w:rPr>
        <w:t xml:space="preserve">. </w:t>
      </w:r>
      <w:r w:rsidRPr="004966D2">
        <w:rPr>
          <w:rStyle w:val="fontstyle01"/>
          <w:rFonts w:asciiTheme="minorHAnsi" w:hAnsiTheme="minorHAnsi" w:cstheme="minorHAnsi"/>
          <w:b w:val="0"/>
          <w:bCs w:val="0"/>
          <w:i w:val="0"/>
          <w:iCs w:val="0"/>
          <w:color w:val="auto"/>
          <w:sz w:val="20"/>
          <w:szCs w:val="20"/>
        </w:rPr>
        <w:t>In het project Uithoflijn is er een glasvezelverbinding aangebracht tussen halte Utrecht Jaarbeurszijde en halte UCC. De vervoerskundige koppeling is gemaakt (project VK+) en trams rijden nu van Nieuwegein/IJsselstein door tot het Opstelterrein Uithof.</w:t>
      </w:r>
    </w:p>
    <w:p w14:paraId="3DF68837" w14:textId="0BFC3FF5" w:rsidR="00965D73" w:rsidRPr="004966D2" w:rsidRDefault="00965D73" w:rsidP="00965D73">
      <w:pPr>
        <w:rPr>
          <w:rStyle w:val="fontstyle21"/>
          <w:rFonts w:asciiTheme="minorHAnsi" w:hAnsiTheme="minorHAnsi" w:cstheme="minorHAnsi"/>
          <w:color w:val="auto"/>
          <w:sz w:val="20"/>
          <w:szCs w:val="20"/>
        </w:rPr>
      </w:pPr>
      <w:r>
        <w:rPr>
          <w:rStyle w:val="fontstyle21"/>
          <w:rFonts w:asciiTheme="minorHAnsi" w:hAnsiTheme="minorHAnsi" w:cstheme="minorHAnsi"/>
          <w:color w:val="auto"/>
          <w:sz w:val="20"/>
          <w:szCs w:val="20"/>
        </w:rPr>
        <w:t xml:space="preserve">De </w:t>
      </w:r>
      <w:r w:rsidR="002475C5">
        <w:rPr>
          <w:rStyle w:val="fontstyle21"/>
          <w:rFonts w:asciiTheme="minorHAnsi" w:hAnsiTheme="minorHAnsi" w:cstheme="minorHAnsi"/>
          <w:color w:val="auto"/>
          <w:sz w:val="20"/>
          <w:szCs w:val="20"/>
        </w:rPr>
        <w:t>glasvezelkabels</w:t>
      </w:r>
      <w:r>
        <w:rPr>
          <w:rStyle w:val="fontstyle21"/>
          <w:rFonts w:asciiTheme="minorHAnsi" w:hAnsiTheme="minorHAnsi" w:cstheme="minorHAnsi"/>
          <w:color w:val="auto"/>
          <w:sz w:val="20"/>
          <w:szCs w:val="20"/>
        </w:rPr>
        <w:t>, incl. patchkabels, vallen binnen de scope van deze overeenkomst.</w:t>
      </w:r>
      <w:r>
        <w:rPr>
          <w:rStyle w:val="fontstyle21"/>
          <w:rFonts w:asciiTheme="minorHAnsi" w:hAnsiTheme="minorHAnsi" w:cstheme="minorHAnsi"/>
          <w:color w:val="auto"/>
          <w:sz w:val="20"/>
          <w:szCs w:val="20"/>
        </w:rPr>
        <w:br/>
      </w:r>
      <w:r w:rsidRPr="00916555">
        <w:rPr>
          <w:rStyle w:val="fontstyle21"/>
          <w:rFonts w:asciiTheme="minorHAnsi" w:hAnsiTheme="minorHAnsi" w:cstheme="minorHAnsi"/>
          <w:color w:val="auto"/>
          <w:sz w:val="20"/>
          <w:szCs w:val="20"/>
        </w:rPr>
        <w:t>De laagspanningsaansluiting</w:t>
      </w:r>
      <w:r w:rsidR="0022176C">
        <w:rPr>
          <w:rStyle w:val="fontstyle21"/>
          <w:rFonts w:asciiTheme="minorHAnsi" w:hAnsiTheme="minorHAnsi" w:cstheme="minorHAnsi"/>
          <w:color w:val="auto"/>
          <w:sz w:val="20"/>
          <w:szCs w:val="20"/>
        </w:rPr>
        <w:t>en vallen b</w:t>
      </w:r>
      <w:r w:rsidR="00F000AF">
        <w:rPr>
          <w:rStyle w:val="fontstyle21"/>
          <w:rFonts w:asciiTheme="minorHAnsi" w:hAnsiTheme="minorHAnsi" w:cstheme="minorHAnsi"/>
          <w:color w:val="auto"/>
          <w:sz w:val="20"/>
          <w:szCs w:val="20"/>
        </w:rPr>
        <w:t xml:space="preserve">innen </w:t>
      </w:r>
      <w:r w:rsidRPr="00916555">
        <w:rPr>
          <w:rStyle w:val="fontstyle21"/>
          <w:rFonts w:asciiTheme="minorHAnsi" w:hAnsiTheme="minorHAnsi" w:cstheme="minorHAnsi"/>
          <w:color w:val="auto"/>
          <w:sz w:val="20"/>
          <w:szCs w:val="20"/>
        </w:rPr>
        <w:t xml:space="preserve">de scope van </w:t>
      </w:r>
      <w:r>
        <w:rPr>
          <w:rStyle w:val="fontstyle21"/>
          <w:rFonts w:asciiTheme="minorHAnsi" w:hAnsiTheme="minorHAnsi" w:cstheme="minorHAnsi"/>
          <w:color w:val="auto"/>
          <w:sz w:val="20"/>
          <w:szCs w:val="20"/>
        </w:rPr>
        <w:t>deze overeenkomst.</w:t>
      </w:r>
    </w:p>
    <w:p w14:paraId="45C92861" w14:textId="77777777" w:rsidR="00FC628D" w:rsidRPr="004966D2" w:rsidRDefault="00FC628D" w:rsidP="00001EDB">
      <w:pPr>
        <w:rPr>
          <w:rStyle w:val="fontstyle01"/>
          <w:rFonts w:asciiTheme="minorHAnsi" w:hAnsiTheme="minorHAnsi" w:cstheme="minorHAnsi"/>
          <w:b w:val="0"/>
          <w:bCs w:val="0"/>
          <w:i w:val="0"/>
          <w:iCs w:val="0"/>
          <w:color w:val="auto"/>
          <w:sz w:val="20"/>
          <w:szCs w:val="20"/>
        </w:rPr>
      </w:pPr>
    </w:p>
    <w:p w14:paraId="680B45A4" w14:textId="1137D020" w:rsidR="00423A6A" w:rsidRPr="004966D2" w:rsidRDefault="0032664E" w:rsidP="00CE0A0E">
      <w:pPr>
        <w:pStyle w:val="Kop2"/>
        <w:rPr>
          <w:rStyle w:val="fontstyle01"/>
          <w:rFonts w:asciiTheme="minorHAnsi" w:hAnsiTheme="minorHAnsi" w:cstheme="minorHAnsi"/>
          <w:i w:val="0"/>
          <w:iCs w:val="0"/>
          <w:color w:val="auto"/>
        </w:rPr>
      </w:pPr>
      <w:bookmarkStart w:id="24" w:name="_Toc142386341"/>
      <w:r w:rsidRPr="004966D2">
        <w:rPr>
          <w:rStyle w:val="fontstyle01"/>
          <w:rFonts w:asciiTheme="minorHAnsi" w:hAnsiTheme="minorHAnsi" w:cstheme="minorHAnsi"/>
          <w:i w:val="0"/>
          <w:iCs w:val="0"/>
          <w:color w:val="auto"/>
        </w:rPr>
        <w:t>Halte Jaarbeurs</w:t>
      </w:r>
      <w:r w:rsidR="0068595A" w:rsidRPr="004966D2">
        <w:rPr>
          <w:rStyle w:val="fontstyle01"/>
          <w:rFonts w:asciiTheme="minorHAnsi" w:hAnsiTheme="minorHAnsi" w:cstheme="minorHAnsi"/>
          <w:i w:val="0"/>
          <w:iCs w:val="0"/>
          <w:color w:val="auto"/>
        </w:rPr>
        <w:t>plein</w:t>
      </w:r>
      <w:bookmarkEnd w:id="24"/>
      <w:r w:rsidR="00B0495E" w:rsidRPr="004966D2">
        <w:rPr>
          <w:rStyle w:val="fontstyle01"/>
          <w:rFonts w:asciiTheme="minorHAnsi" w:hAnsiTheme="minorHAnsi" w:cstheme="minorHAnsi"/>
          <w:i w:val="0"/>
          <w:iCs w:val="0"/>
          <w:color w:val="auto"/>
        </w:rPr>
        <w:br/>
      </w:r>
    </w:p>
    <w:p w14:paraId="03F679FE" w14:textId="314168DD" w:rsidR="0032664E" w:rsidRPr="004966D2" w:rsidRDefault="0014252A" w:rsidP="002219B2">
      <w:pPr>
        <w:rPr>
          <w:rStyle w:val="fontstyle01"/>
          <w:rFonts w:asciiTheme="minorHAnsi" w:hAnsiTheme="minorHAnsi" w:cstheme="minorHAnsi"/>
          <w:b w:val="0"/>
          <w:bCs w:val="0"/>
          <w:i w:val="0"/>
          <w:iCs w:val="0"/>
          <w:color w:val="auto"/>
          <w:sz w:val="20"/>
          <w:szCs w:val="20"/>
        </w:rPr>
      </w:pPr>
      <w:r w:rsidRPr="004966D2">
        <w:rPr>
          <w:rStyle w:val="fontstyle01"/>
          <w:rFonts w:asciiTheme="minorHAnsi" w:hAnsiTheme="minorHAnsi" w:cstheme="minorHAnsi"/>
          <w:b w:val="0"/>
          <w:bCs w:val="0"/>
          <w:i w:val="0"/>
          <w:iCs w:val="0"/>
          <w:color w:val="auto"/>
          <w:sz w:val="20"/>
          <w:szCs w:val="20"/>
        </w:rPr>
        <w:t xml:space="preserve">Vanaf de halte </w:t>
      </w:r>
      <w:r w:rsidR="00F33ECE" w:rsidRPr="004966D2">
        <w:rPr>
          <w:rStyle w:val="fontstyle01"/>
          <w:rFonts w:asciiTheme="minorHAnsi" w:hAnsiTheme="minorHAnsi" w:cstheme="minorHAnsi"/>
          <w:b w:val="0"/>
          <w:bCs w:val="0"/>
          <w:i w:val="0"/>
          <w:iCs w:val="0"/>
          <w:color w:val="auto"/>
          <w:sz w:val="20"/>
          <w:szCs w:val="20"/>
        </w:rPr>
        <w:t>Jaarbeurs</w:t>
      </w:r>
      <w:r w:rsidR="0068595A" w:rsidRPr="004966D2">
        <w:rPr>
          <w:rStyle w:val="fontstyle01"/>
          <w:rFonts w:asciiTheme="minorHAnsi" w:hAnsiTheme="minorHAnsi" w:cstheme="minorHAnsi"/>
          <w:b w:val="0"/>
          <w:bCs w:val="0"/>
          <w:i w:val="0"/>
          <w:iCs w:val="0"/>
          <w:color w:val="auto"/>
          <w:sz w:val="20"/>
          <w:szCs w:val="20"/>
        </w:rPr>
        <w:t>plein</w:t>
      </w:r>
      <w:r w:rsidR="00F33ECE" w:rsidRPr="004966D2">
        <w:rPr>
          <w:rStyle w:val="fontstyle01"/>
          <w:rFonts w:asciiTheme="minorHAnsi" w:hAnsiTheme="minorHAnsi" w:cstheme="minorHAnsi"/>
          <w:b w:val="0"/>
          <w:bCs w:val="0"/>
          <w:i w:val="0"/>
          <w:iCs w:val="0"/>
          <w:color w:val="auto"/>
          <w:sz w:val="20"/>
          <w:szCs w:val="20"/>
        </w:rPr>
        <w:t xml:space="preserve"> ligt </w:t>
      </w:r>
      <w:r w:rsidRPr="004966D2">
        <w:rPr>
          <w:rStyle w:val="fontstyle01"/>
          <w:rFonts w:asciiTheme="minorHAnsi" w:hAnsiTheme="minorHAnsi" w:cstheme="minorHAnsi"/>
          <w:b w:val="0"/>
          <w:bCs w:val="0"/>
          <w:i w:val="0"/>
          <w:iCs w:val="0"/>
          <w:color w:val="auto"/>
          <w:sz w:val="20"/>
          <w:szCs w:val="20"/>
        </w:rPr>
        <w:t xml:space="preserve">er een </w:t>
      </w:r>
      <w:r w:rsidR="00632887" w:rsidRPr="004966D2">
        <w:rPr>
          <w:rStyle w:val="fontstyle01"/>
          <w:rFonts w:asciiTheme="minorHAnsi" w:hAnsiTheme="minorHAnsi" w:cstheme="minorHAnsi"/>
          <w:b w:val="0"/>
          <w:bCs w:val="0"/>
          <w:i w:val="0"/>
          <w:iCs w:val="0"/>
          <w:color w:val="auto"/>
          <w:sz w:val="20"/>
          <w:szCs w:val="20"/>
        </w:rPr>
        <w:t>glasvezelverbinding</w:t>
      </w:r>
      <w:r w:rsidRPr="004966D2">
        <w:rPr>
          <w:rStyle w:val="fontstyle01"/>
          <w:rFonts w:asciiTheme="minorHAnsi" w:hAnsiTheme="minorHAnsi" w:cstheme="minorHAnsi"/>
          <w:b w:val="0"/>
          <w:bCs w:val="0"/>
          <w:i w:val="0"/>
          <w:iCs w:val="0"/>
          <w:color w:val="auto"/>
          <w:sz w:val="20"/>
          <w:szCs w:val="20"/>
        </w:rPr>
        <w:t xml:space="preserve"> naar </w:t>
      </w:r>
      <w:r w:rsidR="00872904" w:rsidRPr="004966D2">
        <w:rPr>
          <w:rStyle w:val="fontstyle01"/>
          <w:rFonts w:asciiTheme="minorHAnsi" w:hAnsiTheme="minorHAnsi" w:cstheme="minorHAnsi"/>
          <w:b w:val="0"/>
          <w:bCs w:val="0"/>
          <w:i w:val="0"/>
          <w:iCs w:val="0"/>
          <w:color w:val="auto"/>
          <w:sz w:val="20"/>
          <w:szCs w:val="20"/>
        </w:rPr>
        <w:t xml:space="preserve">de </w:t>
      </w:r>
      <w:r w:rsidR="005E1A94" w:rsidRPr="004966D2">
        <w:rPr>
          <w:rStyle w:val="fontstyle01"/>
          <w:rFonts w:asciiTheme="minorHAnsi" w:hAnsiTheme="minorHAnsi" w:cstheme="minorHAnsi"/>
          <w:b w:val="0"/>
          <w:bCs w:val="0"/>
          <w:i w:val="0"/>
          <w:iCs w:val="0"/>
          <w:color w:val="auto"/>
          <w:sz w:val="20"/>
          <w:szCs w:val="20"/>
        </w:rPr>
        <w:t>SectieKast</w:t>
      </w:r>
      <w:r w:rsidR="00872904" w:rsidRPr="004966D2">
        <w:rPr>
          <w:rStyle w:val="fontstyle01"/>
          <w:rFonts w:asciiTheme="minorHAnsi" w:hAnsiTheme="minorHAnsi" w:cstheme="minorHAnsi"/>
          <w:b w:val="0"/>
          <w:bCs w:val="0"/>
          <w:i w:val="0"/>
          <w:iCs w:val="0"/>
          <w:color w:val="auto"/>
          <w:sz w:val="20"/>
          <w:szCs w:val="20"/>
        </w:rPr>
        <w:t xml:space="preserve"> bij het chauffeurs verblijf op de Dichtersbaan </w:t>
      </w:r>
      <w:proofErr w:type="spellStart"/>
      <w:r w:rsidR="00872904" w:rsidRPr="004966D2">
        <w:rPr>
          <w:rStyle w:val="fontstyle01"/>
          <w:rFonts w:asciiTheme="minorHAnsi" w:hAnsiTheme="minorHAnsi" w:cstheme="minorHAnsi"/>
          <w:b w:val="0"/>
          <w:bCs w:val="0"/>
          <w:i w:val="0"/>
          <w:iCs w:val="0"/>
          <w:color w:val="auto"/>
          <w:sz w:val="20"/>
          <w:szCs w:val="20"/>
        </w:rPr>
        <w:t>t</w:t>
      </w:r>
      <w:r w:rsidR="0079063F">
        <w:rPr>
          <w:rStyle w:val="fontstyle01"/>
          <w:rFonts w:asciiTheme="minorHAnsi" w:hAnsiTheme="minorHAnsi" w:cstheme="minorHAnsi"/>
          <w:b w:val="0"/>
          <w:bCs w:val="0"/>
          <w:i w:val="0"/>
          <w:iCs w:val="0"/>
          <w:color w:val="auto"/>
          <w:sz w:val="20"/>
          <w:szCs w:val="20"/>
        </w:rPr>
        <w:t>.</w:t>
      </w:r>
      <w:r w:rsidR="00872904" w:rsidRPr="004966D2">
        <w:rPr>
          <w:rStyle w:val="fontstyle01"/>
          <w:rFonts w:asciiTheme="minorHAnsi" w:hAnsiTheme="minorHAnsi" w:cstheme="minorHAnsi"/>
          <w:b w:val="0"/>
          <w:bCs w:val="0"/>
          <w:i w:val="0"/>
          <w:iCs w:val="0"/>
          <w:color w:val="auto"/>
          <w:sz w:val="20"/>
          <w:szCs w:val="20"/>
        </w:rPr>
        <w:t>h</w:t>
      </w:r>
      <w:r w:rsidR="0079063F">
        <w:rPr>
          <w:rStyle w:val="fontstyle01"/>
          <w:rFonts w:asciiTheme="minorHAnsi" w:hAnsiTheme="minorHAnsi" w:cstheme="minorHAnsi"/>
          <w:b w:val="0"/>
          <w:bCs w:val="0"/>
          <w:i w:val="0"/>
          <w:iCs w:val="0"/>
          <w:color w:val="auto"/>
          <w:sz w:val="20"/>
          <w:szCs w:val="20"/>
        </w:rPr>
        <w:t>.</w:t>
      </w:r>
      <w:r w:rsidR="00872904" w:rsidRPr="004966D2">
        <w:rPr>
          <w:rStyle w:val="fontstyle01"/>
          <w:rFonts w:asciiTheme="minorHAnsi" w:hAnsiTheme="minorHAnsi" w:cstheme="minorHAnsi"/>
          <w:b w:val="0"/>
          <w:bCs w:val="0"/>
          <w:i w:val="0"/>
          <w:iCs w:val="0"/>
          <w:color w:val="auto"/>
          <w:sz w:val="20"/>
          <w:szCs w:val="20"/>
        </w:rPr>
        <w:t>v</w:t>
      </w:r>
      <w:proofErr w:type="spellEnd"/>
      <w:r w:rsidR="0079063F">
        <w:rPr>
          <w:rStyle w:val="fontstyle01"/>
          <w:rFonts w:asciiTheme="minorHAnsi" w:hAnsiTheme="minorHAnsi" w:cstheme="minorHAnsi"/>
          <w:b w:val="0"/>
          <w:bCs w:val="0"/>
          <w:i w:val="0"/>
          <w:iCs w:val="0"/>
          <w:color w:val="auto"/>
          <w:sz w:val="20"/>
          <w:szCs w:val="20"/>
        </w:rPr>
        <w:t>.</w:t>
      </w:r>
      <w:r w:rsidR="00872904" w:rsidRPr="004966D2">
        <w:rPr>
          <w:rStyle w:val="fontstyle01"/>
          <w:rFonts w:asciiTheme="minorHAnsi" w:hAnsiTheme="minorHAnsi" w:cstheme="minorHAnsi"/>
          <w:b w:val="0"/>
          <w:bCs w:val="0"/>
          <w:i w:val="0"/>
          <w:iCs w:val="0"/>
          <w:color w:val="auto"/>
          <w:sz w:val="20"/>
          <w:szCs w:val="20"/>
        </w:rPr>
        <w:t xml:space="preserve"> de Jan van Foreeststraat. Deze glasvezelkabel gaat via </w:t>
      </w:r>
      <w:r w:rsidR="0092459E" w:rsidRPr="004966D2">
        <w:rPr>
          <w:rStyle w:val="fontstyle01"/>
          <w:rFonts w:asciiTheme="minorHAnsi" w:hAnsiTheme="minorHAnsi" w:cstheme="minorHAnsi"/>
          <w:b w:val="0"/>
          <w:bCs w:val="0"/>
          <w:i w:val="0"/>
          <w:iCs w:val="0"/>
          <w:color w:val="auto"/>
          <w:sz w:val="20"/>
          <w:szCs w:val="20"/>
        </w:rPr>
        <w:t xml:space="preserve">een SectieKast van de gemeente en via </w:t>
      </w:r>
      <w:r w:rsidR="00FF5D90" w:rsidRPr="004966D2">
        <w:rPr>
          <w:rStyle w:val="fontstyle01"/>
          <w:rFonts w:asciiTheme="minorHAnsi" w:hAnsiTheme="minorHAnsi" w:cstheme="minorHAnsi"/>
          <w:b w:val="0"/>
          <w:bCs w:val="0"/>
          <w:i w:val="0"/>
          <w:iCs w:val="0"/>
          <w:color w:val="auto"/>
          <w:sz w:val="20"/>
          <w:szCs w:val="20"/>
        </w:rPr>
        <w:t xml:space="preserve">de </w:t>
      </w:r>
      <w:r w:rsidR="0092459E" w:rsidRPr="004966D2">
        <w:rPr>
          <w:rStyle w:val="fontstyle01"/>
          <w:rFonts w:asciiTheme="minorHAnsi" w:hAnsiTheme="minorHAnsi" w:cstheme="minorHAnsi"/>
          <w:b w:val="0"/>
          <w:bCs w:val="0"/>
          <w:i w:val="0"/>
          <w:iCs w:val="0"/>
          <w:color w:val="auto"/>
          <w:sz w:val="20"/>
          <w:szCs w:val="20"/>
        </w:rPr>
        <w:t xml:space="preserve">SectieKast </w:t>
      </w:r>
      <w:r w:rsidR="00C60BD1" w:rsidRPr="004966D2">
        <w:rPr>
          <w:rStyle w:val="fontstyle01"/>
          <w:rFonts w:asciiTheme="minorHAnsi" w:hAnsiTheme="minorHAnsi" w:cstheme="minorHAnsi"/>
          <w:b w:val="0"/>
          <w:bCs w:val="0"/>
          <w:i w:val="0"/>
          <w:iCs w:val="0"/>
          <w:color w:val="auto"/>
          <w:sz w:val="20"/>
          <w:szCs w:val="20"/>
        </w:rPr>
        <w:t xml:space="preserve">op </w:t>
      </w:r>
      <w:r w:rsidRPr="004966D2">
        <w:rPr>
          <w:rStyle w:val="fontstyle01"/>
          <w:rFonts w:asciiTheme="minorHAnsi" w:hAnsiTheme="minorHAnsi" w:cstheme="minorHAnsi"/>
          <w:b w:val="0"/>
          <w:bCs w:val="0"/>
          <w:i w:val="0"/>
          <w:iCs w:val="0"/>
          <w:color w:val="auto"/>
          <w:sz w:val="20"/>
          <w:szCs w:val="20"/>
        </w:rPr>
        <w:t xml:space="preserve">de (bus) </w:t>
      </w:r>
      <w:r w:rsidR="0032664E" w:rsidRPr="004966D2">
        <w:rPr>
          <w:rStyle w:val="fontstyle01"/>
          <w:rFonts w:asciiTheme="minorHAnsi" w:hAnsiTheme="minorHAnsi" w:cstheme="minorHAnsi"/>
          <w:b w:val="0"/>
          <w:bCs w:val="0"/>
          <w:i w:val="0"/>
          <w:iCs w:val="0"/>
          <w:color w:val="auto"/>
          <w:sz w:val="20"/>
          <w:szCs w:val="20"/>
        </w:rPr>
        <w:t>halte Jaarbeurszijde</w:t>
      </w:r>
      <w:r w:rsidR="00D92475" w:rsidRPr="004966D2">
        <w:rPr>
          <w:rStyle w:val="fontstyle01"/>
          <w:rFonts w:asciiTheme="minorHAnsi" w:hAnsiTheme="minorHAnsi" w:cstheme="minorHAnsi"/>
          <w:b w:val="0"/>
          <w:bCs w:val="0"/>
          <w:i w:val="0"/>
          <w:iCs w:val="0"/>
          <w:color w:val="auto"/>
          <w:sz w:val="20"/>
          <w:szCs w:val="20"/>
        </w:rPr>
        <w:t xml:space="preserve">. </w:t>
      </w:r>
      <w:r w:rsidR="000B1970" w:rsidRPr="004966D2">
        <w:rPr>
          <w:rStyle w:val="fontstyle01"/>
          <w:rFonts w:asciiTheme="minorHAnsi" w:hAnsiTheme="minorHAnsi" w:cstheme="minorHAnsi"/>
          <w:b w:val="0"/>
          <w:bCs w:val="0"/>
          <w:i w:val="0"/>
          <w:iCs w:val="0"/>
          <w:color w:val="auto"/>
          <w:sz w:val="20"/>
          <w:szCs w:val="20"/>
        </w:rPr>
        <w:br/>
      </w:r>
      <w:r w:rsidR="00710366" w:rsidRPr="004966D2">
        <w:rPr>
          <w:rStyle w:val="fontstyle01"/>
          <w:rFonts w:asciiTheme="minorHAnsi" w:hAnsiTheme="minorHAnsi" w:cstheme="minorHAnsi"/>
          <w:b w:val="0"/>
          <w:bCs w:val="0"/>
          <w:i w:val="0"/>
          <w:iCs w:val="0"/>
          <w:color w:val="auto"/>
          <w:sz w:val="20"/>
          <w:szCs w:val="20"/>
        </w:rPr>
        <w:t xml:space="preserve">De </w:t>
      </w:r>
      <w:r w:rsidR="00632887" w:rsidRPr="004966D2">
        <w:rPr>
          <w:rStyle w:val="fontstyle01"/>
          <w:rFonts w:asciiTheme="minorHAnsi" w:hAnsiTheme="minorHAnsi" w:cstheme="minorHAnsi"/>
          <w:b w:val="0"/>
          <w:bCs w:val="0"/>
          <w:i w:val="0"/>
          <w:iCs w:val="0"/>
          <w:color w:val="auto"/>
          <w:sz w:val="20"/>
          <w:szCs w:val="20"/>
        </w:rPr>
        <w:t>SectieKast bij</w:t>
      </w:r>
      <w:r w:rsidR="00710366" w:rsidRPr="004966D2">
        <w:rPr>
          <w:rStyle w:val="fontstyle01"/>
          <w:rFonts w:asciiTheme="minorHAnsi" w:hAnsiTheme="minorHAnsi" w:cstheme="minorHAnsi"/>
          <w:b w:val="0"/>
          <w:bCs w:val="0"/>
          <w:i w:val="0"/>
          <w:iCs w:val="0"/>
          <w:color w:val="auto"/>
          <w:sz w:val="20"/>
          <w:szCs w:val="20"/>
        </w:rPr>
        <w:t xml:space="preserve"> het chauffeurs verblijf op de Dichtersbaan </w:t>
      </w:r>
      <w:proofErr w:type="spellStart"/>
      <w:r w:rsidR="00710366" w:rsidRPr="004966D2">
        <w:rPr>
          <w:rStyle w:val="fontstyle01"/>
          <w:rFonts w:asciiTheme="minorHAnsi" w:hAnsiTheme="minorHAnsi" w:cstheme="minorHAnsi"/>
          <w:b w:val="0"/>
          <w:bCs w:val="0"/>
          <w:i w:val="0"/>
          <w:iCs w:val="0"/>
          <w:color w:val="auto"/>
          <w:sz w:val="20"/>
          <w:szCs w:val="20"/>
        </w:rPr>
        <w:t>t</w:t>
      </w:r>
      <w:r w:rsidR="0079063F">
        <w:rPr>
          <w:rStyle w:val="fontstyle01"/>
          <w:rFonts w:asciiTheme="minorHAnsi" w:hAnsiTheme="minorHAnsi" w:cstheme="minorHAnsi"/>
          <w:b w:val="0"/>
          <w:bCs w:val="0"/>
          <w:i w:val="0"/>
          <w:iCs w:val="0"/>
          <w:color w:val="auto"/>
          <w:sz w:val="20"/>
          <w:szCs w:val="20"/>
        </w:rPr>
        <w:t>.</w:t>
      </w:r>
      <w:r w:rsidR="00710366" w:rsidRPr="004966D2">
        <w:rPr>
          <w:rStyle w:val="fontstyle01"/>
          <w:rFonts w:asciiTheme="minorHAnsi" w:hAnsiTheme="minorHAnsi" w:cstheme="minorHAnsi"/>
          <w:b w:val="0"/>
          <w:bCs w:val="0"/>
          <w:i w:val="0"/>
          <w:iCs w:val="0"/>
          <w:color w:val="auto"/>
          <w:sz w:val="20"/>
          <w:szCs w:val="20"/>
        </w:rPr>
        <w:t>h</w:t>
      </w:r>
      <w:r w:rsidR="0079063F">
        <w:rPr>
          <w:rStyle w:val="fontstyle01"/>
          <w:rFonts w:asciiTheme="minorHAnsi" w:hAnsiTheme="minorHAnsi" w:cstheme="minorHAnsi"/>
          <w:b w:val="0"/>
          <w:bCs w:val="0"/>
          <w:i w:val="0"/>
          <w:iCs w:val="0"/>
          <w:color w:val="auto"/>
          <w:sz w:val="20"/>
          <w:szCs w:val="20"/>
        </w:rPr>
        <w:t>.</w:t>
      </w:r>
      <w:r w:rsidR="00710366" w:rsidRPr="004966D2">
        <w:rPr>
          <w:rStyle w:val="fontstyle01"/>
          <w:rFonts w:asciiTheme="minorHAnsi" w:hAnsiTheme="minorHAnsi" w:cstheme="minorHAnsi"/>
          <w:b w:val="0"/>
          <w:bCs w:val="0"/>
          <w:i w:val="0"/>
          <w:iCs w:val="0"/>
          <w:color w:val="auto"/>
          <w:sz w:val="20"/>
          <w:szCs w:val="20"/>
        </w:rPr>
        <w:t>v</w:t>
      </w:r>
      <w:proofErr w:type="spellEnd"/>
      <w:r w:rsidR="0079063F">
        <w:rPr>
          <w:rStyle w:val="fontstyle01"/>
          <w:rFonts w:asciiTheme="minorHAnsi" w:hAnsiTheme="minorHAnsi" w:cstheme="minorHAnsi"/>
          <w:b w:val="0"/>
          <w:bCs w:val="0"/>
          <w:i w:val="0"/>
          <w:iCs w:val="0"/>
          <w:color w:val="auto"/>
          <w:sz w:val="20"/>
          <w:szCs w:val="20"/>
        </w:rPr>
        <w:t>.</w:t>
      </w:r>
      <w:r w:rsidR="00710366" w:rsidRPr="004966D2">
        <w:rPr>
          <w:rStyle w:val="fontstyle01"/>
          <w:rFonts w:asciiTheme="minorHAnsi" w:hAnsiTheme="minorHAnsi" w:cstheme="minorHAnsi"/>
          <w:b w:val="0"/>
          <w:bCs w:val="0"/>
          <w:i w:val="0"/>
          <w:iCs w:val="0"/>
          <w:color w:val="auto"/>
          <w:sz w:val="20"/>
          <w:szCs w:val="20"/>
        </w:rPr>
        <w:t xml:space="preserve"> de Jan van Foreeststraat en op de (bus) halte Jaarbeurszijde vallen binnen de </w:t>
      </w:r>
      <w:r w:rsidR="00147372" w:rsidRPr="004966D2">
        <w:rPr>
          <w:rStyle w:val="fontstyle01"/>
          <w:rFonts w:asciiTheme="minorHAnsi" w:hAnsiTheme="minorHAnsi" w:cstheme="minorHAnsi"/>
          <w:b w:val="0"/>
          <w:bCs w:val="0"/>
          <w:i w:val="0"/>
          <w:iCs w:val="0"/>
          <w:color w:val="auto"/>
          <w:sz w:val="20"/>
          <w:szCs w:val="20"/>
        </w:rPr>
        <w:t>scope</w:t>
      </w:r>
      <w:r w:rsidR="00710366" w:rsidRPr="004966D2">
        <w:rPr>
          <w:rStyle w:val="fontstyle01"/>
          <w:rFonts w:asciiTheme="minorHAnsi" w:hAnsiTheme="minorHAnsi" w:cstheme="minorHAnsi"/>
          <w:b w:val="0"/>
          <w:bCs w:val="0"/>
          <w:i w:val="0"/>
          <w:iCs w:val="0"/>
          <w:color w:val="auto"/>
          <w:sz w:val="20"/>
          <w:szCs w:val="20"/>
        </w:rPr>
        <w:t xml:space="preserve"> van deze </w:t>
      </w:r>
      <w:r w:rsidR="00750918" w:rsidRPr="004966D2">
        <w:rPr>
          <w:rStyle w:val="fontstyle01"/>
          <w:rFonts w:asciiTheme="minorHAnsi" w:hAnsiTheme="minorHAnsi" w:cstheme="minorHAnsi"/>
          <w:b w:val="0"/>
          <w:bCs w:val="0"/>
          <w:i w:val="0"/>
          <w:iCs w:val="0"/>
          <w:color w:val="auto"/>
          <w:sz w:val="20"/>
          <w:szCs w:val="20"/>
        </w:rPr>
        <w:t>overeenkomst</w:t>
      </w:r>
      <w:r w:rsidR="00710366" w:rsidRPr="004966D2">
        <w:rPr>
          <w:rStyle w:val="fontstyle01"/>
          <w:rFonts w:asciiTheme="minorHAnsi" w:hAnsiTheme="minorHAnsi" w:cstheme="minorHAnsi"/>
          <w:b w:val="0"/>
          <w:bCs w:val="0"/>
          <w:i w:val="0"/>
          <w:iCs w:val="0"/>
          <w:color w:val="auto"/>
          <w:sz w:val="20"/>
          <w:szCs w:val="20"/>
        </w:rPr>
        <w:t>.</w:t>
      </w:r>
      <w:r w:rsidR="00F80824" w:rsidRPr="004966D2">
        <w:rPr>
          <w:rStyle w:val="fontstyle01"/>
          <w:rFonts w:asciiTheme="minorHAnsi" w:hAnsiTheme="minorHAnsi" w:cstheme="minorHAnsi"/>
          <w:b w:val="0"/>
          <w:bCs w:val="0"/>
          <w:i w:val="0"/>
          <w:iCs w:val="0"/>
          <w:color w:val="auto"/>
          <w:sz w:val="20"/>
          <w:szCs w:val="20"/>
        </w:rPr>
        <w:br/>
      </w:r>
      <w:r w:rsidR="004201AD">
        <w:rPr>
          <w:rStyle w:val="fontstyle01"/>
          <w:rFonts w:asciiTheme="minorHAnsi" w:hAnsiTheme="minorHAnsi" w:cstheme="minorHAnsi"/>
          <w:b w:val="0"/>
          <w:bCs w:val="0"/>
          <w:i w:val="0"/>
          <w:iCs w:val="0"/>
          <w:color w:val="auto"/>
          <w:sz w:val="20"/>
          <w:szCs w:val="20"/>
        </w:rPr>
        <w:br/>
      </w:r>
      <w:r w:rsidR="00F80824" w:rsidRPr="004966D2">
        <w:rPr>
          <w:rStyle w:val="fontstyle01"/>
          <w:rFonts w:asciiTheme="minorHAnsi" w:hAnsiTheme="minorHAnsi" w:cstheme="minorHAnsi"/>
          <w:b w:val="0"/>
          <w:bCs w:val="0"/>
          <w:i w:val="0"/>
          <w:iCs w:val="0"/>
          <w:color w:val="auto"/>
          <w:sz w:val="20"/>
          <w:szCs w:val="20"/>
        </w:rPr>
        <w:t>De SectieKast van de gemeente</w:t>
      </w:r>
      <w:r w:rsidR="00C63AD5" w:rsidRPr="004966D2">
        <w:rPr>
          <w:rStyle w:val="fontstyle01"/>
          <w:rFonts w:asciiTheme="minorHAnsi" w:hAnsiTheme="minorHAnsi" w:cstheme="minorHAnsi"/>
          <w:b w:val="0"/>
          <w:bCs w:val="0"/>
          <w:i w:val="0"/>
          <w:iCs w:val="0"/>
          <w:color w:val="auto"/>
          <w:sz w:val="20"/>
          <w:szCs w:val="20"/>
        </w:rPr>
        <w:t xml:space="preserve"> Utrecht</w:t>
      </w:r>
      <w:r w:rsidR="00E54EDD" w:rsidRPr="004966D2">
        <w:rPr>
          <w:rStyle w:val="fontstyle01"/>
          <w:rFonts w:asciiTheme="minorHAnsi" w:hAnsiTheme="minorHAnsi" w:cstheme="minorHAnsi"/>
          <w:b w:val="0"/>
          <w:bCs w:val="0"/>
          <w:i w:val="0"/>
          <w:iCs w:val="0"/>
          <w:color w:val="auto"/>
          <w:sz w:val="20"/>
          <w:szCs w:val="20"/>
        </w:rPr>
        <w:t>,</w:t>
      </w:r>
      <w:r w:rsidR="00F80824" w:rsidRPr="004966D2">
        <w:rPr>
          <w:rStyle w:val="fontstyle01"/>
          <w:rFonts w:asciiTheme="minorHAnsi" w:hAnsiTheme="minorHAnsi" w:cstheme="minorHAnsi"/>
          <w:b w:val="0"/>
          <w:bCs w:val="0"/>
          <w:i w:val="0"/>
          <w:iCs w:val="0"/>
          <w:color w:val="auto"/>
          <w:sz w:val="20"/>
          <w:szCs w:val="20"/>
        </w:rPr>
        <w:t xml:space="preserve"> </w:t>
      </w:r>
      <w:r w:rsidR="00BC3D67" w:rsidRPr="004966D2">
        <w:rPr>
          <w:rStyle w:val="fontstyle01"/>
          <w:rFonts w:asciiTheme="minorHAnsi" w:hAnsiTheme="minorHAnsi" w:cstheme="minorHAnsi"/>
          <w:b w:val="0"/>
          <w:bCs w:val="0"/>
          <w:i w:val="0"/>
          <w:iCs w:val="0"/>
          <w:color w:val="auto"/>
          <w:sz w:val="20"/>
          <w:szCs w:val="20"/>
        </w:rPr>
        <w:t xml:space="preserve">op de </w:t>
      </w:r>
      <w:proofErr w:type="spellStart"/>
      <w:r w:rsidR="00BC3D67" w:rsidRPr="004966D2">
        <w:rPr>
          <w:rStyle w:val="fontstyle01"/>
          <w:rFonts w:asciiTheme="minorHAnsi" w:hAnsiTheme="minorHAnsi" w:cstheme="minorHAnsi"/>
          <w:b w:val="0"/>
          <w:bCs w:val="0"/>
          <w:i w:val="0"/>
          <w:iCs w:val="0"/>
          <w:color w:val="auto"/>
          <w:sz w:val="20"/>
          <w:szCs w:val="20"/>
        </w:rPr>
        <w:t>S</w:t>
      </w:r>
      <w:r w:rsidR="00563496" w:rsidRPr="004966D2">
        <w:rPr>
          <w:rStyle w:val="fontstyle01"/>
          <w:rFonts w:asciiTheme="minorHAnsi" w:hAnsiTheme="minorHAnsi" w:cstheme="minorHAnsi"/>
          <w:b w:val="0"/>
          <w:bCs w:val="0"/>
          <w:i w:val="0"/>
          <w:iCs w:val="0"/>
          <w:color w:val="auto"/>
          <w:sz w:val="20"/>
          <w:szCs w:val="20"/>
        </w:rPr>
        <w:t>ijpesteinkade</w:t>
      </w:r>
      <w:proofErr w:type="spellEnd"/>
      <w:r w:rsidR="00563496" w:rsidRPr="004966D2">
        <w:rPr>
          <w:rStyle w:val="fontstyle01"/>
          <w:rFonts w:asciiTheme="minorHAnsi" w:hAnsiTheme="minorHAnsi" w:cstheme="minorHAnsi"/>
          <w:b w:val="0"/>
          <w:bCs w:val="0"/>
          <w:i w:val="0"/>
          <w:iCs w:val="0"/>
          <w:color w:val="auto"/>
          <w:sz w:val="20"/>
          <w:szCs w:val="20"/>
        </w:rPr>
        <w:t>,</w:t>
      </w:r>
      <w:r w:rsidR="00E54EDD" w:rsidRPr="004966D2">
        <w:rPr>
          <w:rStyle w:val="fontstyle01"/>
          <w:rFonts w:asciiTheme="minorHAnsi" w:hAnsiTheme="minorHAnsi" w:cstheme="minorHAnsi"/>
          <w:b w:val="0"/>
          <w:bCs w:val="0"/>
          <w:i w:val="0"/>
          <w:iCs w:val="0"/>
          <w:color w:val="auto"/>
          <w:sz w:val="20"/>
          <w:szCs w:val="20"/>
        </w:rPr>
        <w:t xml:space="preserve"> </w:t>
      </w:r>
      <w:r w:rsidR="00F80824" w:rsidRPr="004966D2">
        <w:rPr>
          <w:rStyle w:val="fontstyle01"/>
          <w:rFonts w:asciiTheme="minorHAnsi" w:hAnsiTheme="minorHAnsi" w:cstheme="minorHAnsi"/>
          <w:b w:val="0"/>
          <w:bCs w:val="0"/>
          <w:i w:val="0"/>
          <w:iCs w:val="0"/>
          <w:color w:val="auto"/>
          <w:sz w:val="20"/>
          <w:szCs w:val="20"/>
        </w:rPr>
        <w:t xml:space="preserve">valt buiten de scope van deze overeenkomt, maar de </w:t>
      </w:r>
      <w:r w:rsidR="00C63AD5" w:rsidRPr="004966D2">
        <w:rPr>
          <w:rStyle w:val="fontstyle01"/>
          <w:rFonts w:asciiTheme="minorHAnsi" w:hAnsiTheme="minorHAnsi" w:cstheme="minorHAnsi"/>
          <w:b w:val="0"/>
          <w:bCs w:val="0"/>
          <w:i w:val="0"/>
          <w:iCs w:val="0"/>
          <w:color w:val="auto"/>
          <w:sz w:val="20"/>
          <w:szCs w:val="20"/>
        </w:rPr>
        <w:t xml:space="preserve">twee </w:t>
      </w:r>
      <w:r w:rsidR="00F80824" w:rsidRPr="004966D2">
        <w:rPr>
          <w:rStyle w:val="fontstyle01"/>
          <w:rFonts w:asciiTheme="minorHAnsi" w:hAnsiTheme="minorHAnsi" w:cstheme="minorHAnsi"/>
          <w:b w:val="0"/>
          <w:bCs w:val="0"/>
          <w:i w:val="0"/>
          <w:iCs w:val="0"/>
          <w:color w:val="auto"/>
          <w:sz w:val="20"/>
          <w:szCs w:val="20"/>
        </w:rPr>
        <w:t xml:space="preserve">glasvezellades zijn van TBO </w:t>
      </w:r>
      <w:r w:rsidR="00806043" w:rsidRPr="004966D2">
        <w:rPr>
          <w:rStyle w:val="fontstyle01"/>
          <w:rFonts w:asciiTheme="minorHAnsi" w:hAnsiTheme="minorHAnsi" w:cstheme="minorHAnsi"/>
          <w:b w:val="0"/>
          <w:bCs w:val="0"/>
          <w:i w:val="0"/>
          <w:iCs w:val="0"/>
          <w:color w:val="auto"/>
          <w:sz w:val="20"/>
          <w:szCs w:val="20"/>
        </w:rPr>
        <w:t>Telematica en</w:t>
      </w:r>
      <w:r w:rsidR="00F80824" w:rsidRPr="004966D2">
        <w:rPr>
          <w:rStyle w:val="fontstyle01"/>
          <w:rFonts w:asciiTheme="minorHAnsi" w:hAnsiTheme="minorHAnsi" w:cstheme="minorHAnsi"/>
          <w:b w:val="0"/>
          <w:bCs w:val="0"/>
          <w:i w:val="0"/>
          <w:iCs w:val="0"/>
          <w:color w:val="auto"/>
          <w:sz w:val="20"/>
          <w:szCs w:val="20"/>
        </w:rPr>
        <w:t xml:space="preserve"> vallen binnen de</w:t>
      </w:r>
      <w:r w:rsidR="00177780" w:rsidRPr="004966D2">
        <w:rPr>
          <w:rStyle w:val="fontstyle01"/>
          <w:rFonts w:asciiTheme="minorHAnsi" w:hAnsiTheme="minorHAnsi" w:cstheme="minorHAnsi"/>
          <w:b w:val="0"/>
          <w:bCs w:val="0"/>
          <w:i w:val="0"/>
          <w:iCs w:val="0"/>
          <w:color w:val="auto"/>
          <w:sz w:val="20"/>
          <w:szCs w:val="20"/>
        </w:rPr>
        <w:t>ze</w:t>
      </w:r>
      <w:r w:rsidR="00F80824" w:rsidRPr="004966D2">
        <w:rPr>
          <w:rStyle w:val="fontstyle01"/>
          <w:rFonts w:asciiTheme="minorHAnsi" w:hAnsiTheme="minorHAnsi" w:cstheme="minorHAnsi"/>
          <w:b w:val="0"/>
          <w:bCs w:val="0"/>
          <w:i w:val="0"/>
          <w:iCs w:val="0"/>
          <w:color w:val="auto"/>
          <w:sz w:val="20"/>
          <w:szCs w:val="20"/>
        </w:rPr>
        <w:t xml:space="preserve"> overeenkomst.</w:t>
      </w:r>
    </w:p>
    <w:p w14:paraId="04939633" w14:textId="5C5E2359" w:rsidR="00423A6A" w:rsidRDefault="00423A6A" w:rsidP="002219B2">
      <w:pPr>
        <w:rPr>
          <w:rStyle w:val="fontstyle01"/>
          <w:rFonts w:asciiTheme="minorHAnsi" w:hAnsiTheme="minorHAnsi" w:cstheme="minorHAnsi"/>
          <w:i w:val="0"/>
          <w:iCs w:val="0"/>
          <w:color w:val="auto"/>
          <w:sz w:val="20"/>
          <w:szCs w:val="20"/>
        </w:rPr>
      </w:pPr>
    </w:p>
    <w:p w14:paraId="3CD12D4A" w14:textId="77777777" w:rsidR="00612A29" w:rsidRDefault="00612A29" w:rsidP="002219B2">
      <w:pPr>
        <w:rPr>
          <w:rStyle w:val="fontstyle01"/>
          <w:rFonts w:asciiTheme="minorHAnsi" w:hAnsiTheme="minorHAnsi" w:cstheme="minorHAnsi"/>
          <w:i w:val="0"/>
          <w:iCs w:val="0"/>
          <w:color w:val="auto"/>
          <w:sz w:val="20"/>
          <w:szCs w:val="20"/>
        </w:rPr>
      </w:pPr>
    </w:p>
    <w:p w14:paraId="40E4BBE8" w14:textId="77777777" w:rsidR="00612A29" w:rsidRDefault="00612A29" w:rsidP="002219B2">
      <w:pPr>
        <w:rPr>
          <w:rStyle w:val="fontstyle01"/>
          <w:rFonts w:asciiTheme="minorHAnsi" w:hAnsiTheme="minorHAnsi" w:cstheme="minorHAnsi"/>
          <w:i w:val="0"/>
          <w:iCs w:val="0"/>
          <w:color w:val="auto"/>
          <w:sz w:val="20"/>
          <w:szCs w:val="20"/>
        </w:rPr>
      </w:pPr>
    </w:p>
    <w:p w14:paraId="16E2C2FA" w14:textId="77777777" w:rsidR="00612A29" w:rsidRPr="003B535F" w:rsidRDefault="00612A29" w:rsidP="002219B2">
      <w:pPr>
        <w:rPr>
          <w:rStyle w:val="fontstyle01"/>
          <w:rFonts w:asciiTheme="minorHAnsi" w:hAnsiTheme="minorHAnsi" w:cstheme="minorHAnsi"/>
          <w:i w:val="0"/>
          <w:iCs w:val="0"/>
          <w:color w:val="auto"/>
          <w:sz w:val="20"/>
          <w:szCs w:val="20"/>
        </w:rPr>
      </w:pPr>
    </w:p>
    <w:p w14:paraId="327A128D" w14:textId="198D2008" w:rsidR="00581F8A" w:rsidRPr="003B535F" w:rsidRDefault="00581F8A" w:rsidP="00581F8A">
      <w:pPr>
        <w:pStyle w:val="Kop2"/>
        <w:rPr>
          <w:rStyle w:val="fontstyle01"/>
          <w:rFonts w:asciiTheme="minorHAnsi" w:hAnsiTheme="minorHAnsi" w:cstheme="minorHAnsi"/>
          <w:i w:val="0"/>
          <w:iCs w:val="0"/>
          <w:color w:val="auto"/>
        </w:rPr>
      </w:pPr>
      <w:bookmarkStart w:id="25" w:name="_Toc142386342"/>
      <w:r w:rsidRPr="003B535F">
        <w:rPr>
          <w:rStyle w:val="fontstyle01"/>
          <w:rFonts w:asciiTheme="minorHAnsi" w:hAnsiTheme="minorHAnsi" w:cstheme="minorHAnsi"/>
          <w:i w:val="0"/>
          <w:iCs w:val="0"/>
          <w:color w:val="auto"/>
        </w:rPr>
        <w:lastRenderedPageBreak/>
        <w:t>Bus</w:t>
      </w:r>
      <w:r w:rsidR="00873342" w:rsidRPr="003B535F">
        <w:rPr>
          <w:rStyle w:val="fontstyle01"/>
          <w:rFonts w:asciiTheme="minorHAnsi" w:hAnsiTheme="minorHAnsi" w:cstheme="minorHAnsi"/>
          <w:i w:val="0"/>
          <w:iCs w:val="0"/>
          <w:color w:val="auto"/>
        </w:rPr>
        <w:t>stations</w:t>
      </w:r>
      <w:bookmarkEnd w:id="25"/>
      <w:r w:rsidRPr="003B535F">
        <w:rPr>
          <w:rStyle w:val="fontstyle01"/>
          <w:rFonts w:asciiTheme="minorHAnsi" w:hAnsiTheme="minorHAnsi" w:cstheme="minorHAnsi"/>
          <w:i w:val="0"/>
          <w:iCs w:val="0"/>
          <w:color w:val="auto"/>
        </w:rPr>
        <w:br/>
      </w:r>
    </w:p>
    <w:p w14:paraId="5B09B8AC" w14:textId="2C60C4D0" w:rsidR="00A44CE1" w:rsidRPr="003B535F" w:rsidRDefault="00873342" w:rsidP="00581F8A">
      <w:p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t xml:space="preserve">Op drie busstations heeft TBO DRIS kasten met een </w:t>
      </w:r>
      <w:r w:rsidR="00AC7C0D" w:rsidRPr="003B535F">
        <w:rPr>
          <w:rStyle w:val="fontstyle01"/>
          <w:rFonts w:asciiTheme="minorHAnsi" w:hAnsiTheme="minorHAnsi" w:cstheme="minorHAnsi"/>
          <w:b w:val="0"/>
          <w:bCs w:val="0"/>
          <w:i w:val="0"/>
          <w:iCs w:val="0"/>
          <w:color w:val="auto"/>
          <w:sz w:val="20"/>
          <w:szCs w:val="20"/>
        </w:rPr>
        <w:t>glasvezelverbinding</w:t>
      </w:r>
      <w:r w:rsidRPr="003B535F">
        <w:rPr>
          <w:rStyle w:val="fontstyle01"/>
          <w:rFonts w:asciiTheme="minorHAnsi" w:hAnsiTheme="minorHAnsi" w:cstheme="minorHAnsi"/>
          <w:b w:val="0"/>
          <w:bCs w:val="0"/>
          <w:i w:val="0"/>
          <w:iCs w:val="0"/>
          <w:color w:val="auto"/>
          <w:sz w:val="20"/>
          <w:szCs w:val="20"/>
        </w:rPr>
        <w:t xml:space="preserve"> naar de </w:t>
      </w:r>
      <w:r w:rsidR="00A44CE1" w:rsidRPr="003B535F">
        <w:rPr>
          <w:rStyle w:val="fontstyle01"/>
          <w:rFonts w:asciiTheme="minorHAnsi" w:hAnsiTheme="minorHAnsi" w:cstheme="minorHAnsi"/>
          <w:b w:val="0"/>
          <w:bCs w:val="0"/>
          <w:i w:val="0"/>
          <w:iCs w:val="0"/>
          <w:color w:val="auto"/>
          <w:sz w:val="20"/>
          <w:szCs w:val="20"/>
        </w:rPr>
        <w:t>perrons liggen, dit zijn:</w:t>
      </w:r>
    </w:p>
    <w:p w14:paraId="0050956D" w14:textId="77777777" w:rsidR="00A44CE1" w:rsidRPr="003B535F" w:rsidRDefault="00A44CE1" w:rsidP="00A44CE1">
      <w:pPr>
        <w:pStyle w:val="Lijstalinea"/>
        <w:numPr>
          <w:ilvl w:val="0"/>
          <w:numId w:val="29"/>
        </w:num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t>Busstation Leidsche Rijn Centrum</w:t>
      </w:r>
    </w:p>
    <w:p w14:paraId="1D88877A" w14:textId="47950C8A" w:rsidR="00A44CE1" w:rsidRPr="003B535F" w:rsidRDefault="00A44CE1" w:rsidP="00A44CE1">
      <w:pPr>
        <w:pStyle w:val="Lijstalinea"/>
        <w:numPr>
          <w:ilvl w:val="0"/>
          <w:numId w:val="29"/>
        </w:num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t xml:space="preserve">Busstation </w:t>
      </w:r>
      <w:r w:rsidR="00E672EF" w:rsidRPr="003B535F">
        <w:rPr>
          <w:rStyle w:val="fontstyle01"/>
          <w:rFonts w:asciiTheme="minorHAnsi" w:hAnsiTheme="minorHAnsi" w:cstheme="minorHAnsi"/>
          <w:b w:val="0"/>
          <w:bCs w:val="0"/>
          <w:i w:val="0"/>
          <w:iCs w:val="0"/>
          <w:color w:val="auto"/>
          <w:sz w:val="20"/>
          <w:szCs w:val="20"/>
        </w:rPr>
        <w:t>Driebergen</w:t>
      </w:r>
      <w:r w:rsidRPr="003B535F">
        <w:rPr>
          <w:rStyle w:val="fontstyle01"/>
          <w:rFonts w:asciiTheme="minorHAnsi" w:hAnsiTheme="minorHAnsi" w:cstheme="minorHAnsi"/>
          <w:b w:val="0"/>
          <w:bCs w:val="0"/>
          <w:i w:val="0"/>
          <w:iCs w:val="0"/>
          <w:color w:val="auto"/>
          <w:sz w:val="20"/>
          <w:szCs w:val="20"/>
        </w:rPr>
        <w:t xml:space="preserve"> Zeist</w:t>
      </w:r>
    </w:p>
    <w:p w14:paraId="40BB414E" w14:textId="42B9E2F8" w:rsidR="00A44CE1" w:rsidRPr="003B535F" w:rsidRDefault="00A44CE1" w:rsidP="00A44CE1">
      <w:pPr>
        <w:pStyle w:val="Lijstalinea"/>
        <w:numPr>
          <w:ilvl w:val="0"/>
          <w:numId w:val="29"/>
        </w:num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t>Busstation Amersfoort</w:t>
      </w:r>
      <w:r w:rsidR="005C21AB" w:rsidRPr="003B535F">
        <w:rPr>
          <w:rStyle w:val="fontstyle01"/>
          <w:rFonts w:asciiTheme="minorHAnsi" w:hAnsiTheme="minorHAnsi" w:cstheme="minorHAnsi"/>
          <w:b w:val="0"/>
          <w:bCs w:val="0"/>
          <w:i w:val="0"/>
          <w:iCs w:val="0"/>
          <w:color w:val="auto"/>
          <w:sz w:val="20"/>
          <w:szCs w:val="20"/>
        </w:rPr>
        <w:t xml:space="preserve"> centraal</w:t>
      </w:r>
    </w:p>
    <w:p w14:paraId="10267A5A" w14:textId="028E11C3" w:rsidR="00581F8A" w:rsidRPr="003B535F" w:rsidRDefault="00A44CE1" w:rsidP="00A44CE1">
      <w:pPr>
        <w:rPr>
          <w:rStyle w:val="fontstyle01"/>
          <w:rFonts w:asciiTheme="minorHAnsi" w:hAnsiTheme="minorHAnsi" w:cstheme="minorHAnsi"/>
          <w:b w:val="0"/>
          <w:bCs w:val="0"/>
          <w:i w:val="0"/>
          <w:iCs w:val="0"/>
          <w:color w:val="auto"/>
          <w:sz w:val="20"/>
          <w:szCs w:val="20"/>
        </w:rPr>
      </w:pPr>
      <w:r w:rsidRPr="003B535F">
        <w:rPr>
          <w:rStyle w:val="fontstyle01"/>
          <w:rFonts w:asciiTheme="minorHAnsi" w:hAnsiTheme="minorHAnsi" w:cstheme="minorHAnsi"/>
          <w:b w:val="0"/>
          <w:bCs w:val="0"/>
          <w:i w:val="0"/>
          <w:iCs w:val="0"/>
          <w:color w:val="auto"/>
          <w:sz w:val="20"/>
          <w:szCs w:val="20"/>
        </w:rPr>
        <w:t xml:space="preserve">De DRIS kasten </w:t>
      </w:r>
      <w:r w:rsidR="00D67360" w:rsidRPr="003B535F">
        <w:rPr>
          <w:rStyle w:val="fontstyle01"/>
          <w:rFonts w:asciiTheme="minorHAnsi" w:hAnsiTheme="minorHAnsi" w:cstheme="minorHAnsi"/>
          <w:b w:val="0"/>
          <w:bCs w:val="0"/>
          <w:i w:val="0"/>
          <w:iCs w:val="0"/>
          <w:color w:val="auto"/>
          <w:sz w:val="20"/>
          <w:szCs w:val="20"/>
        </w:rPr>
        <w:t xml:space="preserve">en </w:t>
      </w:r>
      <w:r w:rsidR="00AC7C0D" w:rsidRPr="003B535F">
        <w:rPr>
          <w:rStyle w:val="fontstyle01"/>
          <w:rFonts w:asciiTheme="minorHAnsi" w:hAnsiTheme="minorHAnsi" w:cstheme="minorHAnsi"/>
          <w:b w:val="0"/>
          <w:bCs w:val="0"/>
          <w:i w:val="0"/>
          <w:iCs w:val="0"/>
          <w:color w:val="auto"/>
          <w:sz w:val="20"/>
          <w:szCs w:val="20"/>
        </w:rPr>
        <w:t>laagspannings</w:t>
      </w:r>
      <w:r w:rsidR="00D67360" w:rsidRPr="003B535F">
        <w:rPr>
          <w:rStyle w:val="fontstyle01"/>
          <w:rFonts w:asciiTheme="minorHAnsi" w:hAnsiTheme="minorHAnsi" w:cstheme="minorHAnsi"/>
          <w:b w:val="0"/>
          <w:bCs w:val="0"/>
          <w:i w:val="0"/>
          <w:iCs w:val="0"/>
          <w:color w:val="auto"/>
          <w:sz w:val="20"/>
          <w:szCs w:val="20"/>
        </w:rPr>
        <w:t xml:space="preserve">kabels </w:t>
      </w:r>
      <w:r w:rsidRPr="003B535F">
        <w:rPr>
          <w:rStyle w:val="fontstyle01"/>
          <w:rFonts w:asciiTheme="minorHAnsi" w:hAnsiTheme="minorHAnsi" w:cstheme="minorHAnsi"/>
          <w:b w:val="0"/>
          <w:bCs w:val="0"/>
          <w:i w:val="0"/>
          <w:iCs w:val="0"/>
          <w:color w:val="auto"/>
          <w:sz w:val="20"/>
          <w:szCs w:val="20"/>
        </w:rPr>
        <w:t xml:space="preserve">vallen onder beheer en onderhoud van </w:t>
      </w:r>
      <w:r w:rsidR="00A42515">
        <w:rPr>
          <w:rStyle w:val="fontstyle01"/>
          <w:rFonts w:asciiTheme="minorHAnsi" w:hAnsiTheme="minorHAnsi" w:cstheme="minorHAnsi"/>
          <w:b w:val="0"/>
          <w:bCs w:val="0"/>
          <w:i w:val="0"/>
          <w:iCs w:val="0"/>
          <w:color w:val="auto"/>
          <w:sz w:val="20"/>
          <w:szCs w:val="20"/>
        </w:rPr>
        <w:t xml:space="preserve">een </w:t>
      </w:r>
      <w:r w:rsidRPr="003B535F">
        <w:rPr>
          <w:rStyle w:val="fontstyle01"/>
          <w:rFonts w:asciiTheme="minorHAnsi" w:hAnsiTheme="minorHAnsi" w:cstheme="minorHAnsi"/>
          <w:b w:val="0"/>
          <w:bCs w:val="0"/>
          <w:i w:val="0"/>
          <w:iCs w:val="0"/>
          <w:color w:val="auto"/>
          <w:sz w:val="20"/>
          <w:szCs w:val="20"/>
        </w:rPr>
        <w:t>derde</w:t>
      </w:r>
      <w:r w:rsidR="00A42515">
        <w:rPr>
          <w:rStyle w:val="fontstyle01"/>
          <w:rFonts w:asciiTheme="minorHAnsi" w:hAnsiTheme="minorHAnsi" w:cstheme="minorHAnsi"/>
          <w:b w:val="0"/>
          <w:bCs w:val="0"/>
          <w:i w:val="0"/>
          <w:iCs w:val="0"/>
          <w:color w:val="auto"/>
          <w:sz w:val="20"/>
          <w:szCs w:val="20"/>
        </w:rPr>
        <w:t>.</w:t>
      </w:r>
      <w:r w:rsidRPr="003B535F">
        <w:rPr>
          <w:rStyle w:val="fontstyle01"/>
          <w:rFonts w:asciiTheme="minorHAnsi" w:hAnsiTheme="minorHAnsi" w:cstheme="minorHAnsi"/>
          <w:b w:val="0"/>
          <w:bCs w:val="0"/>
          <w:i w:val="0"/>
          <w:iCs w:val="0"/>
          <w:color w:val="auto"/>
          <w:sz w:val="20"/>
          <w:szCs w:val="20"/>
        </w:rPr>
        <w:br/>
        <w:t xml:space="preserve">De </w:t>
      </w:r>
      <w:r w:rsidR="00314544" w:rsidRPr="003B535F">
        <w:rPr>
          <w:rStyle w:val="fontstyle01"/>
          <w:rFonts w:asciiTheme="minorHAnsi" w:hAnsiTheme="minorHAnsi" w:cstheme="minorHAnsi"/>
          <w:b w:val="0"/>
          <w:bCs w:val="0"/>
          <w:i w:val="0"/>
          <w:iCs w:val="0"/>
          <w:color w:val="auto"/>
          <w:sz w:val="20"/>
          <w:szCs w:val="20"/>
        </w:rPr>
        <w:t>glasvezelverbindingen</w:t>
      </w:r>
      <w:r w:rsidRPr="003B535F">
        <w:rPr>
          <w:rStyle w:val="fontstyle01"/>
          <w:rFonts w:asciiTheme="minorHAnsi" w:hAnsiTheme="minorHAnsi" w:cstheme="minorHAnsi"/>
          <w:b w:val="0"/>
          <w:bCs w:val="0"/>
          <w:i w:val="0"/>
          <w:iCs w:val="0"/>
          <w:color w:val="auto"/>
          <w:sz w:val="20"/>
          <w:szCs w:val="20"/>
        </w:rPr>
        <w:t xml:space="preserve"> tussen </w:t>
      </w:r>
      <w:r w:rsidR="00314544" w:rsidRPr="003B535F">
        <w:rPr>
          <w:rStyle w:val="fontstyle01"/>
          <w:rFonts w:asciiTheme="minorHAnsi" w:hAnsiTheme="minorHAnsi" w:cstheme="minorHAnsi"/>
          <w:b w:val="0"/>
          <w:bCs w:val="0"/>
          <w:i w:val="0"/>
          <w:iCs w:val="0"/>
          <w:color w:val="auto"/>
          <w:sz w:val="20"/>
          <w:szCs w:val="20"/>
        </w:rPr>
        <w:t>DRIS-kast</w:t>
      </w:r>
      <w:r w:rsidR="00E672EF" w:rsidRPr="003B535F">
        <w:rPr>
          <w:rStyle w:val="fontstyle01"/>
          <w:rFonts w:asciiTheme="minorHAnsi" w:hAnsiTheme="minorHAnsi" w:cstheme="minorHAnsi"/>
          <w:b w:val="0"/>
          <w:bCs w:val="0"/>
          <w:i w:val="0"/>
          <w:iCs w:val="0"/>
          <w:color w:val="auto"/>
          <w:sz w:val="20"/>
          <w:szCs w:val="20"/>
        </w:rPr>
        <w:t xml:space="preserve"> en DRIS mast (tot FOB) zijn TBO Telematica en vallen binnen deze overeenkomst. </w:t>
      </w:r>
    </w:p>
    <w:p w14:paraId="5BA2A764" w14:textId="77777777" w:rsidR="00581F8A" w:rsidRPr="00C3288D" w:rsidRDefault="00581F8A" w:rsidP="002219B2">
      <w:pPr>
        <w:rPr>
          <w:rStyle w:val="fontstyle01"/>
          <w:rFonts w:asciiTheme="minorHAnsi" w:hAnsiTheme="minorHAnsi" w:cstheme="minorHAnsi"/>
          <w:i w:val="0"/>
          <w:iCs w:val="0"/>
          <w:color w:val="auto"/>
          <w:sz w:val="20"/>
          <w:szCs w:val="20"/>
        </w:rPr>
      </w:pPr>
    </w:p>
    <w:p w14:paraId="378005FC" w14:textId="58EF7140" w:rsidR="00E672EF" w:rsidRPr="00C3288D" w:rsidRDefault="00AC7C0D" w:rsidP="00E672EF">
      <w:pPr>
        <w:pStyle w:val="Kop2"/>
        <w:rPr>
          <w:rStyle w:val="fontstyle01"/>
          <w:rFonts w:asciiTheme="minorHAnsi" w:hAnsiTheme="minorHAnsi" w:cstheme="minorHAnsi"/>
          <w:i w:val="0"/>
          <w:iCs w:val="0"/>
          <w:color w:val="auto"/>
        </w:rPr>
      </w:pPr>
      <w:bookmarkStart w:id="26" w:name="_Toc142386343"/>
      <w:r w:rsidRPr="00C3288D">
        <w:rPr>
          <w:rStyle w:val="fontstyle01"/>
          <w:rFonts w:asciiTheme="minorHAnsi" w:hAnsiTheme="minorHAnsi" w:cstheme="minorHAnsi"/>
          <w:i w:val="0"/>
          <w:iCs w:val="0"/>
          <w:color w:val="auto"/>
        </w:rPr>
        <w:t>Parkeergarage</w:t>
      </w:r>
      <w:r w:rsidR="00514AF7" w:rsidRPr="00C3288D">
        <w:rPr>
          <w:rStyle w:val="fontstyle01"/>
          <w:rFonts w:asciiTheme="minorHAnsi" w:hAnsiTheme="minorHAnsi" w:cstheme="minorHAnsi"/>
          <w:i w:val="0"/>
          <w:iCs w:val="0"/>
          <w:color w:val="auto"/>
        </w:rPr>
        <w:t xml:space="preserve"> Breukelen</w:t>
      </w:r>
      <w:bookmarkEnd w:id="26"/>
      <w:r w:rsidR="00E672EF" w:rsidRPr="00C3288D">
        <w:rPr>
          <w:rStyle w:val="fontstyle01"/>
          <w:rFonts w:asciiTheme="minorHAnsi" w:hAnsiTheme="minorHAnsi" w:cstheme="minorHAnsi"/>
          <w:i w:val="0"/>
          <w:iCs w:val="0"/>
          <w:color w:val="auto"/>
        </w:rPr>
        <w:br/>
      </w:r>
    </w:p>
    <w:p w14:paraId="33F36B55" w14:textId="1311BC20" w:rsidR="00E672EF" w:rsidRPr="00F579A9" w:rsidRDefault="00267CCF" w:rsidP="0079063F">
      <w:pPr>
        <w:rPr>
          <w:rStyle w:val="fontstyle01"/>
          <w:rFonts w:asciiTheme="minorHAnsi" w:hAnsiTheme="minorHAnsi" w:cstheme="minorHAnsi"/>
          <w:b w:val="0"/>
          <w:bCs w:val="0"/>
          <w:i w:val="0"/>
          <w:iCs w:val="0"/>
          <w:color w:val="auto"/>
          <w:sz w:val="20"/>
          <w:szCs w:val="20"/>
        </w:rPr>
      </w:pPr>
      <w:r w:rsidRPr="00F579A9">
        <w:rPr>
          <w:rStyle w:val="fontstyle01"/>
          <w:rFonts w:asciiTheme="minorHAnsi" w:hAnsiTheme="minorHAnsi" w:cstheme="minorHAnsi"/>
          <w:b w:val="0"/>
          <w:bCs w:val="0"/>
          <w:i w:val="0"/>
          <w:iCs w:val="0"/>
          <w:color w:val="auto"/>
          <w:sz w:val="20"/>
          <w:szCs w:val="20"/>
        </w:rPr>
        <w:t xml:space="preserve">In Breukelen zijn drie parkeerterreinen, P1, P2 en P3. </w:t>
      </w:r>
      <w:r w:rsidR="005378F8" w:rsidRPr="00F579A9">
        <w:rPr>
          <w:rStyle w:val="fontstyle01"/>
          <w:rFonts w:asciiTheme="minorHAnsi" w:hAnsiTheme="minorHAnsi" w:cstheme="minorHAnsi"/>
          <w:b w:val="0"/>
          <w:bCs w:val="0"/>
          <w:i w:val="0"/>
          <w:iCs w:val="0"/>
          <w:color w:val="auto"/>
          <w:sz w:val="20"/>
          <w:szCs w:val="20"/>
        </w:rPr>
        <w:t xml:space="preserve">Om de parkeerdruk te </w:t>
      </w:r>
      <w:r w:rsidR="0079063F" w:rsidRPr="00F579A9">
        <w:rPr>
          <w:rStyle w:val="fontstyle01"/>
          <w:rFonts w:asciiTheme="minorHAnsi" w:hAnsiTheme="minorHAnsi" w:cstheme="minorHAnsi"/>
          <w:b w:val="0"/>
          <w:bCs w:val="0"/>
          <w:i w:val="0"/>
          <w:iCs w:val="0"/>
          <w:color w:val="auto"/>
          <w:sz w:val="20"/>
          <w:szCs w:val="20"/>
        </w:rPr>
        <w:t>verminderen</w:t>
      </w:r>
      <w:r w:rsidR="005378F8" w:rsidRPr="00F579A9">
        <w:rPr>
          <w:rStyle w:val="fontstyle01"/>
          <w:rFonts w:asciiTheme="minorHAnsi" w:hAnsiTheme="minorHAnsi" w:cstheme="minorHAnsi"/>
          <w:b w:val="0"/>
          <w:bCs w:val="0"/>
          <w:i w:val="0"/>
          <w:iCs w:val="0"/>
          <w:color w:val="auto"/>
          <w:sz w:val="20"/>
          <w:szCs w:val="20"/>
        </w:rPr>
        <w:t xml:space="preserve"> en de parkeer druk beter te spreiden is</w:t>
      </w:r>
      <w:r w:rsidR="00CB0722" w:rsidRPr="00F579A9">
        <w:rPr>
          <w:rStyle w:val="fontstyle01"/>
          <w:rFonts w:asciiTheme="minorHAnsi" w:hAnsiTheme="minorHAnsi" w:cstheme="minorHAnsi"/>
          <w:b w:val="0"/>
          <w:bCs w:val="0"/>
          <w:i w:val="0"/>
          <w:iCs w:val="0"/>
          <w:color w:val="auto"/>
          <w:sz w:val="20"/>
          <w:szCs w:val="20"/>
        </w:rPr>
        <w:t xml:space="preserve"> de provincie Utrecht </w:t>
      </w:r>
      <w:r w:rsidR="005378F8" w:rsidRPr="00F579A9">
        <w:rPr>
          <w:rStyle w:val="fontstyle01"/>
          <w:rFonts w:asciiTheme="minorHAnsi" w:hAnsiTheme="minorHAnsi" w:cstheme="minorHAnsi"/>
          <w:b w:val="0"/>
          <w:bCs w:val="0"/>
          <w:i w:val="0"/>
          <w:iCs w:val="0"/>
          <w:color w:val="auto"/>
          <w:sz w:val="20"/>
          <w:szCs w:val="20"/>
        </w:rPr>
        <w:t xml:space="preserve">bezig met het </w:t>
      </w:r>
      <w:r w:rsidR="0035194B" w:rsidRPr="00F579A9">
        <w:rPr>
          <w:rStyle w:val="fontstyle01"/>
          <w:rFonts w:asciiTheme="minorHAnsi" w:hAnsiTheme="minorHAnsi" w:cstheme="minorHAnsi"/>
          <w:b w:val="0"/>
          <w:bCs w:val="0"/>
          <w:i w:val="0"/>
          <w:iCs w:val="0"/>
          <w:color w:val="auto"/>
          <w:sz w:val="20"/>
          <w:szCs w:val="20"/>
        </w:rPr>
        <w:t xml:space="preserve">bouwen van een </w:t>
      </w:r>
      <w:r w:rsidR="00AC7C0D" w:rsidRPr="00F579A9">
        <w:rPr>
          <w:rStyle w:val="fontstyle01"/>
          <w:rFonts w:asciiTheme="minorHAnsi" w:hAnsiTheme="minorHAnsi" w:cstheme="minorHAnsi"/>
          <w:b w:val="0"/>
          <w:bCs w:val="0"/>
          <w:i w:val="0"/>
          <w:iCs w:val="0"/>
          <w:color w:val="auto"/>
          <w:sz w:val="20"/>
          <w:szCs w:val="20"/>
        </w:rPr>
        <w:t>parkeergarage</w:t>
      </w:r>
      <w:r w:rsidR="00CB0722" w:rsidRPr="00F579A9">
        <w:rPr>
          <w:rStyle w:val="fontstyle01"/>
          <w:rFonts w:asciiTheme="minorHAnsi" w:hAnsiTheme="minorHAnsi" w:cstheme="minorHAnsi"/>
          <w:b w:val="0"/>
          <w:bCs w:val="0"/>
          <w:i w:val="0"/>
          <w:iCs w:val="0"/>
          <w:color w:val="auto"/>
          <w:sz w:val="20"/>
          <w:szCs w:val="20"/>
        </w:rPr>
        <w:t xml:space="preserve"> op </w:t>
      </w:r>
      <w:r w:rsidR="00960EBF" w:rsidRPr="00F579A9">
        <w:rPr>
          <w:rStyle w:val="fontstyle01"/>
          <w:rFonts w:asciiTheme="minorHAnsi" w:hAnsiTheme="minorHAnsi" w:cstheme="minorHAnsi"/>
          <w:b w:val="0"/>
          <w:bCs w:val="0"/>
          <w:i w:val="0"/>
          <w:iCs w:val="0"/>
          <w:color w:val="auto"/>
          <w:sz w:val="20"/>
          <w:szCs w:val="20"/>
        </w:rPr>
        <w:t xml:space="preserve">parkeerterrein </w:t>
      </w:r>
      <w:r w:rsidR="00CB0722" w:rsidRPr="00F579A9">
        <w:rPr>
          <w:rStyle w:val="fontstyle01"/>
          <w:rFonts w:asciiTheme="minorHAnsi" w:hAnsiTheme="minorHAnsi" w:cstheme="minorHAnsi"/>
          <w:b w:val="0"/>
          <w:bCs w:val="0"/>
          <w:i w:val="0"/>
          <w:iCs w:val="0"/>
          <w:color w:val="auto"/>
          <w:sz w:val="20"/>
          <w:szCs w:val="20"/>
        </w:rPr>
        <w:t>P1</w:t>
      </w:r>
      <w:r w:rsidR="000409D1" w:rsidRPr="00F579A9">
        <w:rPr>
          <w:rStyle w:val="fontstyle01"/>
          <w:rFonts w:asciiTheme="minorHAnsi" w:hAnsiTheme="minorHAnsi" w:cstheme="minorHAnsi"/>
          <w:b w:val="0"/>
          <w:bCs w:val="0"/>
          <w:i w:val="0"/>
          <w:iCs w:val="0"/>
          <w:color w:val="auto"/>
          <w:sz w:val="20"/>
          <w:szCs w:val="20"/>
        </w:rPr>
        <w:t>.</w:t>
      </w:r>
      <w:r w:rsidR="00C3288D" w:rsidRPr="00F579A9">
        <w:rPr>
          <w:rStyle w:val="fontstyle01"/>
          <w:rFonts w:asciiTheme="minorHAnsi" w:hAnsiTheme="minorHAnsi" w:cstheme="minorHAnsi"/>
          <w:b w:val="0"/>
          <w:bCs w:val="0"/>
          <w:i w:val="0"/>
          <w:iCs w:val="0"/>
          <w:color w:val="auto"/>
          <w:sz w:val="20"/>
          <w:szCs w:val="20"/>
        </w:rPr>
        <w:t xml:space="preserve"> En het invoeren van betaald parkeren op deze drie </w:t>
      </w:r>
      <w:r w:rsidR="001E70C0" w:rsidRPr="00F579A9">
        <w:rPr>
          <w:rStyle w:val="fontstyle01"/>
          <w:rFonts w:asciiTheme="minorHAnsi" w:hAnsiTheme="minorHAnsi" w:cstheme="minorHAnsi"/>
          <w:b w:val="0"/>
          <w:bCs w:val="0"/>
          <w:i w:val="0"/>
          <w:iCs w:val="0"/>
          <w:color w:val="auto"/>
          <w:sz w:val="20"/>
          <w:szCs w:val="20"/>
        </w:rPr>
        <w:t>parkeerterreinen</w:t>
      </w:r>
      <w:r w:rsidR="00C3288D" w:rsidRPr="00F579A9">
        <w:rPr>
          <w:rStyle w:val="fontstyle01"/>
          <w:rFonts w:asciiTheme="minorHAnsi" w:hAnsiTheme="minorHAnsi" w:cstheme="minorHAnsi"/>
          <w:b w:val="0"/>
          <w:bCs w:val="0"/>
          <w:i w:val="0"/>
          <w:iCs w:val="0"/>
          <w:color w:val="auto"/>
          <w:sz w:val="20"/>
          <w:szCs w:val="20"/>
        </w:rPr>
        <w:t>.</w:t>
      </w:r>
    </w:p>
    <w:p w14:paraId="1C696B28" w14:textId="6B54BB73" w:rsidR="00E672EF" w:rsidRPr="00F579A9" w:rsidRDefault="00612D8C" w:rsidP="00E672EF">
      <w:pPr>
        <w:rPr>
          <w:rStyle w:val="fontstyle01"/>
          <w:rFonts w:asciiTheme="minorHAnsi" w:hAnsiTheme="minorHAnsi" w:cstheme="minorHAnsi"/>
          <w:b w:val="0"/>
          <w:bCs w:val="0"/>
          <w:i w:val="0"/>
          <w:iCs w:val="0"/>
          <w:color w:val="auto"/>
          <w:sz w:val="20"/>
          <w:szCs w:val="20"/>
        </w:rPr>
      </w:pPr>
      <w:r w:rsidRPr="00F579A9">
        <w:rPr>
          <w:rStyle w:val="fontstyle01"/>
          <w:rFonts w:asciiTheme="minorHAnsi" w:hAnsiTheme="minorHAnsi" w:cstheme="minorHAnsi"/>
          <w:b w:val="0"/>
          <w:bCs w:val="0"/>
          <w:i w:val="0"/>
          <w:iCs w:val="0"/>
          <w:color w:val="auto"/>
          <w:sz w:val="20"/>
          <w:szCs w:val="20"/>
        </w:rPr>
        <w:t xml:space="preserve">Tussen de drie P terreinen zal een glasvezel en laagspanning verbinding worden gerealiseerd, </w:t>
      </w:r>
      <w:r w:rsidR="008F7868" w:rsidRPr="00F579A9">
        <w:rPr>
          <w:rStyle w:val="fontstyle01"/>
          <w:rFonts w:asciiTheme="minorHAnsi" w:hAnsiTheme="minorHAnsi" w:cstheme="minorHAnsi"/>
          <w:b w:val="0"/>
          <w:bCs w:val="0"/>
          <w:i w:val="0"/>
          <w:iCs w:val="0"/>
          <w:color w:val="auto"/>
          <w:sz w:val="20"/>
          <w:szCs w:val="20"/>
        </w:rPr>
        <w:t xml:space="preserve">en alle drie de terreinen zal een SectieKast worden geplaatst, </w:t>
      </w:r>
      <w:r w:rsidRPr="00F579A9">
        <w:rPr>
          <w:rStyle w:val="fontstyle01"/>
          <w:rFonts w:asciiTheme="minorHAnsi" w:hAnsiTheme="minorHAnsi" w:cstheme="minorHAnsi"/>
          <w:b w:val="0"/>
          <w:bCs w:val="0"/>
          <w:i w:val="0"/>
          <w:iCs w:val="0"/>
          <w:color w:val="auto"/>
          <w:sz w:val="20"/>
          <w:szCs w:val="20"/>
        </w:rPr>
        <w:t>de</w:t>
      </w:r>
      <w:r w:rsidR="008F7868" w:rsidRPr="00F579A9">
        <w:rPr>
          <w:rStyle w:val="fontstyle01"/>
          <w:rFonts w:asciiTheme="minorHAnsi" w:hAnsiTheme="minorHAnsi" w:cstheme="minorHAnsi"/>
          <w:b w:val="0"/>
          <w:bCs w:val="0"/>
          <w:i w:val="0"/>
          <w:iCs w:val="0"/>
          <w:color w:val="auto"/>
          <w:sz w:val="20"/>
          <w:szCs w:val="20"/>
        </w:rPr>
        <w:t xml:space="preserve"> </w:t>
      </w:r>
      <w:r w:rsidR="001B01C6" w:rsidRPr="00F579A9">
        <w:rPr>
          <w:rStyle w:val="fontstyle01"/>
          <w:rFonts w:asciiTheme="minorHAnsi" w:hAnsiTheme="minorHAnsi" w:cstheme="minorHAnsi"/>
          <w:b w:val="0"/>
          <w:bCs w:val="0"/>
          <w:i w:val="0"/>
          <w:iCs w:val="0"/>
          <w:color w:val="auto"/>
          <w:sz w:val="20"/>
          <w:szCs w:val="20"/>
        </w:rPr>
        <w:t>SectieKasten</w:t>
      </w:r>
      <w:r w:rsidR="008F7868" w:rsidRPr="00F579A9">
        <w:rPr>
          <w:rStyle w:val="fontstyle01"/>
          <w:rFonts w:asciiTheme="minorHAnsi" w:hAnsiTheme="minorHAnsi" w:cstheme="minorHAnsi"/>
          <w:b w:val="0"/>
          <w:bCs w:val="0"/>
          <w:i w:val="0"/>
          <w:iCs w:val="0"/>
          <w:color w:val="auto"/>
          <w:sz w:val="20"/>
          <w:szCs w:val="20"/>
        </w:rPr>
        <w:t xml:space="preserve"> en glasvezel maakt onderdeel uit van deze overeenkomst en zijn reeds opgenomen in bijlage </w:t>
      </w:r>
      <w:r w:rsidR="004E60C7">
        <w:rPr>
          <w:rStyle w:val="fontstyle01"/>
          <w:rFonts w:asciiTheme="minorHAnsi" w:hAnsiTheme="minorHAnsi" w:cstheme="minorHAnsi"/>
          <w:b w:val="0"/>
          <w:bCs w:val="0"/>
          <w:i w:val="0"/>
          <w:iCs w:val="0"/>
          <w:color w:val="auto"/>
          <w:sz w:val="20"/>
          <w:szCs w:val="20"/>
        </w:rPr>
        <w:t>0</w:t>
      </w:r>
      <w:r w:rsidR="008F7868" w:rsidRPr="00F579A9">
        <w:rPr>
          <w:rStyle w:val="fontstyle01"/>
          <w:rFonts w:asciiTheme="minorHAnsi" w:hAnsiTheme="minorHAnsi" w:cstheme="minorHAnsi"/>
          <w:b w:val="0"/>
          <w:bCs w:val="0"/>
          <w:i w:val="0"/>
          <w:iCs w:val="0"/>
          <w:color w:val="auto"/>
          <w:sz w:val="20"/>
          <w:szCs w:val="20"/>
        </w:rPr>
        <w:t>4.</w:t>
      </w:r>
      <w:r w:rsidR="00E672EF" w:rsidRPr="00F579A9">
        <w:rPr>
          <w:rStyle w:val="fontstyle01"/>
          <w:rFonts w:asciiTheme="minorHAnsi" w:hAnsiTheme="minorHAnsi" w:cstheme="minorHAnsi"/>
          <w:b w:val="0"/>
          <w:bCs w:val="0"/>
          <w:i w:val="0"/>
          <w:iCs w:val="0"/>
          <w:color w:val="auto"/>
          <w:sz w:val="20"/>
          <w:szCs w:val="20"/>
        </w:rPr>
        <w:t xml:space="preserve"> </w:t>
      </w:r>
      <w:r w:rsidR="00D67360" w:rsidRPr="00F579A9">
        <w:rPr>
          <w:rStyle w:val="fontstyle01"/>
          <w:rFonts w:asciiTheme="minorHAnsi" w:hAnsiTheme="minorHAnsi" w:cstheme="minorHAnsi"/>
          <w:b w:val="0"/>
          <w:bCs w:val="0"/>
          <w:i w:val="0"/>
          <w:iCs w:val="0"/>
          <w:color w:val="auto"/>
          <w:sz w:val="20"/>
          <w:szCs w:val="20"/>
        </w:rPr>
        <w:br/>
        <w:t xml:space="preserve">De verwachting is dat Q4 de </w:t>
      </w:r>
      <w:r w:rsidR="00AC7C0D" w:rsidRPr="00F579A9">
        <w:rPr>
          <w:rStyle w:val="fontstyle01"/>
          <w:rFonts w:asciiTheme="minorHAnsi" w:hAnsiTheme="minorHAnsi" w:cstheme="minorHAnsi"/>
          <w:b w:val="0"/>
          <w:bCs w:val="0"/>
          <w:i w:val="0"/>
          <w:iCs w:val="0"/>
          <w:color w:val="auto"/>
          <w:sz w:val="20"/>
          <w:szCs w:val="20"/>
        </w:rPr>
        <w:t>parkeergarage</w:t>
      </w:r>
      <w:r w:rsidR="00D67360" w:rsidRPr="00F579A9">
        <w:rPr>
          <w:rStyle w:val="fontstyle01"/>
          <w:rFonts w:asciiTheme="minorHAnsi" w:hAnsiTheme="minorHAnsi" w:cstheme="minorHAnsi"/>
          <w:b w:val="0"/>
          <w:bCs w:val="0"/>
          <w:i w:val="0"/>
          <w:iCs w:val="0"/>
          <w:color w:val="auto"/>
          <w:sz w:val="20"/>
          <w:szCs w:val="20"/>
        </w:rPr>
        <w:t xml:space="preserve"> wordt opgeleverd.</w:t>
      </w:r>
    </w:p>
    <w:p w14:paraId="39F0BDE5" w14:textId="2EB47147" w:rsidR="00581F8A" w:rsidRDefault="00561917" w:rsidP="002219B2">
      <w:pPr>
        <w:rPr>
          <w:rStyle w:val="fontstyle01"/>
          <w:rFonts w:asciiTheme="minorHAnsi" w:hAnsiTheme="minorHAnsi" w:cstheme="minorHAnsi"/>
          <w:i w:val="0"/>
          <w:iCs w:val="0"/>
          <w:color w:val="auto"/>
          <w:sz w:val="20"/>
          <w:szCs w:val="20"/>
        </w:rPr>
      </w:pPr>
      <w:r>
        <w:rPr>
          <w:rStyle w:val="fontstyle01"/>
          <w:rFonts w:asciiTheme="minorHAnsi" w:hAnsiTheme="minorHAnsi" w:cstheme="minorHAnsi"/>
          <w:i w:val="0"/>
          <w:iCs w:val="0"/>
          <w:color w:val="auto"/>
          <w:sz w:val="20"/>
          <w:szCs w:val="20"/>
        </w:rPr>
        <w:br w:type="page"/>
      </w:r>
    </w:p>
    <w:p w14:paraId="17F541F3" w14:textId="12380622" w:rsidR="008F6B1B" w:rsidRPr="004966D2" w:rsidRDefault="00D963C1" w:rsidP="00D963C1">
      <w:pPr>
        <w:pStyle w:val="Kop1"/>
        <w:rPr>
          <w:rStyle w:val="fontstyle01"/>
          <w:rFonts w:asciiTheme="minorHAnsi" w:hAnsiTheme="minorHAnsi" w:cstheme="minorHAnsi"/>
          <w:b/>
          <w:bCs w:val="0"/>
          <w:i w:val="0"/>
          <w:iCs w:val="0"/>
          <w:color w:val="auto"/>
          <w:sz w:val="32"/>
          <w:szCs w:val="32"/>
        </w:rPr>
      </w:pPr>
      <w:bookmarkStart w:id="27" w:name="_Toc142386344"/>
      <w:r w:rsidRPr="004966D2">
        <w:rPr>
          <w:rStyle w:val="fontstyle01"/>
          <w:rFonts w:asciiTheme="minorHAnsi" w:hAnsiTheme="minorHAnsi" w:cstheme="minorHAnsi"/>
          <w:b/>
          <w:bCs w:val="0"/>
          <w:i w:val="0"/>
          <w:iCs w:val="0"/>
          <w:color w:val="auto"/>
          <w:sz w:val="32"/>
          <w:szCs w:val="32"/>
        </w:rPr>
        <w:lastRenderedPageBreak/>
        <w:t>Opbouw netwerk</w:t>
      </w:r>
      <w:bookmarkEnd w:id="27"/>
      <w:r w:rsidRPr="004966D2">
        <w:rPr>
          <w:rStyle w:val="fontstyle01"/>
          <w:rFonts w:asciiTheme="minorHAnsi" w:hAnsiTheme="minorHAnsi" w:cstheme="minorHAnsi"/>
          <w:b/>
          <w:bCs w:val="0"/>
          <w:i w:val="0"/>
          <w:iCs w:val="0"/>
          <w:color w:val="auto"/>
          <w:sz w:val="32"/>
          <w:szCs w:val="32"/>
        </w:rPr>
        <w:t xml:space="preserve"> </w:t>
      </w:r>
    </w:p>
    <w:p w14:paraId="64661B53" w14:textId="6C5FFE9C" w:rsidR="00701E28" w:rsidRPr="004966D2" w:rsidRDefault="00EE0540" w:rsidP="00701E28">
      <w:pPr>
        <w:rPr>
          <w:rFonts w:cstheme="minorHAnsi"/>
        </w:rPr>
      </w:pPr>
      <w:r w:rsidRPr="004966D2">
        <w:rPr>
          <w:rFonts w:cstheme="minorHAnsi"/>
          <w:noProof/>
        </w:rPr>
        <w:drawing>
          <wp:anchor distT="0" distB="0" distL="114300" distR="114300" simplePos="0" relativeHeight="251658241" behindDoc="0" locked="0" layoutInCell="1" allowOverlap="1" wp14:anchorId="39CE5107" wp14:editId="1202D7E4">
            <wp:simplePos x="0" y="0"/>
            <wp:positionH relativeFrom="margin">
              <wp:posOffset>-76200</wp:posOffset>
            </wp:positionH>
            <wp:positionV relativeFrom="margin">
              <wp:posOffset>1110615</wp:posOffset>
            </wp:positionV>
            <wp:extent cx="3481705" cy="5231765"/>
            <wp:effectExtent l="0" t="0" r="4445" b="6985"/>
            <wp:wrapSquare wrapText="bothSides"/>
            <wp:docPr id="3" name="Afbeelding 3" descr="Afbeelding met tekst, kaar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U 2019 banner Regiotram 200x85cm 02-1.jpg"/>
                    <pic:cNvPicPr/>
                  </pic:nvPicPr>
                  <pic:blipFill rotWithShape="1">
                    <a:blip r:embed="rId16" cstate="print">
                      <a:extLst>
                        <a:ext uri="{28A0092B-C50C-407E-A947-70E740481C1C}">
                          <a14:useLocalDpi xmlns:a14="http://schemas.microsoft.com/office/drawing/2010/main" val="0"/>
                        </a:ext>
                      </a:extLst>
                    </a:blip>
                    <a:srcRect t="15296" b="20587"/>
                    <a:stretch/>
                  </pic:blipFill>
                  <pic:spPr bwMode="auto">
                    <a:xfrm>
                      <a:off x="0" y="0"/>
                      <a:ext cx="3481705" cy="5231765"/>
                    </a:xfrm>
                    <a:prstGeom prst="rect">
                      <a:avLst/>
                    </a:prstGeom>
                    <a:ln>
                      <a:noFill/>
                    </a:ln>
                    <a:extLst>
                      <a:ext uri="{53640926-AAD7-44D8-BBD7-CCE9431645EC}">
                        <a14:shadowObscured xmlns:a14="http://schemas.microsoft.com/office/drawing/2010/main"/>
                      </a:ext>
                    </a:extLst>
                  </pic:spPr>
                </pic:pic>
              </a:graphicData>
            </a:graphic>
          </wp:anchor>
        </w:drawing>
      </w:r>
    </w:p>
    <w:p w14:paraId="4665C044" w14:textId="4BFAED75" w:rsidR="008F6B1B" w:rsidRPr="004966D2" w:rsidRDefault="00C3288D" w:rsidP="007E2E7E">
      <w:pPr>
        <w:pStyle w:val="Kop2"/>
        <w:rPr>
          <w:rStyle w:val="fontstyle31"/>
          <w:rFonts w:asciiTheme="minorHAnsi" w:hAnsiTheme="minorHAnsi" w:cstheme="minorHAnsi"/>
          <w:color w:val="auto"/>
          <w:sz w:val="28"/>
          <w:szCs w:val="28"/>
        </w:rPr>
      </w:pPr>
      <w:bookmarkStart w:id="28" w:name="_Toc142386345"/>
      <w:r>
        <w:rPr>
          <w:rStyle w:val="fontstyle31"/>
          <w:rFonts w:asciiTheme="minorHAnsi" w:hAnsiTheme="minorHAnsi" w:cstheme="minorHAnsi"/>
          <w:color w:val="auto"/>
          <w:sz w:val="28"/>
          <w:szCs w:val="28"/>
        </w:rPr>
        <w:t>Glasvezeln</w:t>
      </w:r>
      <w:r w:rsidR="008F6B1B" w:rsidRPr="004966D2">
        <w:rPr>
          <w:rStyle w:val="fontstyle31"/>
          <w:rFonts w:asciiTheme="minorHAnsi" w:hAnsiTheme="minorHAnsi" w:cstheme="minorHAnsi"/>
          <w:color w:val="auto"/>
          <w:sz w:val="28"/>
          <w:szCs w:val="28"/>
        </w:rPr>
        <w:t>etwerk:</w:t>
      </w:r>
      <w:bookmarkEnd w:id="28"/>
    </w:p>
    <w:p w14:paraId="5722FBD4" w14:textId="77777777" w:rsidR="002260CB" w:rsidRPr="004966D2" w:rsidRDefault="002260CB" w:rsidP="00B56A5B">
      <w:pPr>
        <w:spacing w:line="240" w:lineRule="auto"/>
        <w:rPr>
          <w:rStyle w:val="fontstyle21"/>
          <w:rFonts w:asciiTheme="minorHAnsi" w:hAnsiTheme="minorHAnsi" w:cstheme="minorHAnsi"/>
          <w:color w:val="auto"/>
          <w:sz w:val="20"/>
          <w:szCs w:val="20"/>
        </w:rPr>
      </w:pPr>
    </w:p>
    <w:p w14:paraId="5965D259" w14:textId="717390BD" w:rsidR="00416B42" w:rsidRPr="004966D2" w:rsidRDefault="005D4A1E" w:rsidP="00B56A5B">
      <w:pPr>
        <w:spacing w:line="240" w:lineRule="auto"/>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Langs de trambaan ligt aan beide zijde</w:t>
      </w:r>
      <w:r w:rsidR="00083AF6">
        <w:rPr>
          <w:rStyle w:val="fontstyle21"/>
          <w:rFonts w:asciiTheme="minorHAnsi" w:hAnsiTheme="minorHAnsi" w:cstheme="minorHAnsi"/>
          <w:color w:val="auto"/>
          <w:sz w:val="20"/>
          <w:szCs w:val="20"/>
        </w:rPr>
        <w:t>n</w:t>
      </w:r>
      <w:r w:rsidRPr="004966D2">
        <w:rPr>
          <w:rStyle w:val="fontstyle21"/>
          <w:rFonts w:asciiTheme="minorHAnsi" w:hAnsiTheme="minorHAnsi" w:cstheme="minorHAnsi"/>
          <w:color w:val="auto"/>
          <w:sz w:val="20"/>
          <w:szCs w:val="20"/>
        </w:rPr>
        <w:t xml:space="preserve"> een </w:t>
      </w:r>
      <w:r w:rsidR="00632887" w:rsidRPr="004966D2">
        <w:rPr>
          <w:rStyle w:val="fontstyle21"/>
          <w:rFonts w:asciiTheme="minorHAnsi" w:hAnsiTheme="minorHAnsi" w:cstheme="minorHAnsi"/>
          <w:color w:val="auto"/>
          <w:sz w:val="20"/>
          <w:szCs w:val="20"/>
        </w:rPr>
        <w:t>HDPE-buis</w:t>
      </w:r>
      <w:r w:rsidR="00EB7258" w:rsidRPr="004966D2">
        <w:rPr>
          <w:rStyle w:val="fontstyle21"/>
          <w:rFonts w:asciiTheme="minorHAnsi" w:hAnsiTheme="minorHAnsi" w:cstheme="minorHAnsi"/>
          <w:color w:val="auto"/>
          <w:sz w:val="20"/>
          <w:szCs w:val="20"/>
        </w:rPr>
        <w:t xml:space="preserve"> 40mm met daarin 5 stuks microtubes van 10mm</w:t>
      </w:r>
      <w:r w:rsidR="00AB1C22" w:rsidRPr="004966D2">
        <w:rPr>
          <w:rStyle w:val="fontstyle21"/>
          <w:rFonts w:asciiTheme="minorHAnsi" w:hAnsiTheme="minorHAnsi" w:cstheme="minorHAnsi"/>
          <w:color w:val="auto"/>
          <w:sz w:val="20"/>
          <w:szCs w:val="20"/>
        </w:rPr>
        <w:t xml:space="preserve">, de microtube is voorzien van </w:t>
      </w:r>
      <w:r w:rsidRPr="004966D2">
        <w:rPr>
          <w:rStyle w:val="fontstyle21"/>
          <w:rFonts w:asciiTheme="minorHAnsi" w:hAnsiTheme="minorHAnsi" w:cstheme="minorHAnsi"/>
          <w:color w:val="auto"/>
          <w:sz w:val="20"/>
          <w:szCs w:val="20"/>
        </w:rPr>
        <w:t>glasvezel</w:t>
      </w:r>
      <w:r w:rsidR="0052637C" w:rsidRPr="004966D2">
        <w:rPr>
          <w:rStyle w:val="fontstyle21"/>
          <w:rFonts w:asciiTheme="minorHAnsi" w:hAnsiTheme="minorHAnsi" w:cstheme="minorHAnsi"/>
          <w:color w:val="auto"/>
          <w:sz w:val="20"/>
          <w:szCs w:val="20"/>
        </w:rPr>
        <w:t>.</w:t>
      </w:r>
      <w:r w:rsidR="00446D20" w:rsidRPr="004966D2">
        <w:rPr>
          <w:rStyle w:val="fontstyle21"/>
          <w:rFonts w:asciiTheme="minorHAnsi" w:hAnsiTheme="minorHAnsi" w:cstheme="minorHAnsi"/>
          <w:color w:val="auto"/>
          <w:sz w:val="20"/>
          <w:szCs w:val="20"/>
        </w:rPr>
        <w:t xml:space="preserve"> </w:t>
      </w:r>
    </w:p>
    <w:p w14:paraId="4764AEF7" w14:textId="7F3FA475" w:rsidR="00AF49B0" w:rsidRPr="004966D2" w:rsidRDefault="002A2B86" w:rsidP="008F6B1B">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 xml:space="preserve">Op elke halte, </w:t>
      </w:r>
      <w:r w:rsidR="003B27B9" w:rsidRPr="004966D2">
        <w:rPr>
          <w:rStyle w:val="fontstyle21"/>
          <w:rFonts w:asciiTheme="minorHAnsi" w:hAnsiTheme="minorHAnsi" w:cstheme="minorHAnsi"/>
          <w:color w:val="auto"/>
          <w:sz w:val="20"/>
          <w:szCs w:val="20"/>
        </w:rPr>
        <w:t>Onderstation</w:t>
      </w:r>
      <w:r w:rsidR="003B1C6D" w:rsidRPr="004966D2">
        <w:rPr>
          <w:rStyle w:val="fontstyle21"/>
          <w:rFonts w:asciiTheme="minorHAnsi" w:hAnsiTheme="minorHAnsi" w:cstheme="minorHAnsi"/>
          <w:color w:val="auto"/>
          <w:sz w:val="20"/>
          <w:szCs w:val="20"/>
        </w:rPr>
        <w:t xml:space="preserve"> (O</w:t>
      </w:r>
      <w:r w:rsidRPr="004966D2">
        <w:rPr>
          <w:rStyle w:val="fontstyle21"/>
          <w:rFonts w:asciiTheme="minorHAnsi" w:hAnsiTheme="minorHAnsi" w:cstheme="minorHAnsi"/>
          <w:color w:val="auto"/>
          <w:sz w:val="20"/>
          <w:szCs w:val="20"/>
        </w:rPr>
        <w:t>S</w:t>
      </w:r>
      <w:r w:rsidR="003B1C6D" w:rsidRPr="004966D2">
        <w:rPr>
          <w:rStyle w:val="fontstyle21"/>
          <w:rFonts w:asciiTheme="minorHAnsi" w:hAnsiTheme="minorHAnsi" w:cstheme="minorHAnsi"/>
          <w:color w:val="auto"/>
          <w:sz w:val="20"/>
          <w:szCs w:val="20"/>
        </w:rPr>
        <w:t>)</w:t>
      </w:r>
      <w:r w:rsidRPr="004966D2">
        <w:rPr>
          <w:rStyle w:val="fontstyle21"/>
          <w:rFonts w:asciiTheme="minorHAnsi" w:hAnsiTheme="minorHAnsi" w:cstheme="minorHAnsi"/>
          <w:color w:val="auto"/>
          <w:sz w:val="20"/>
          <w:szCs w:val="20"/>
        </w:rPr>
        <w:t xml:space="preserve"> of andere technische ruimte staat een SectieKast. </w:t>
      </w:r>
      <w:r w:rsidR="00371919">
        <w:rPr>
          <w:rStyle w:val="fontstyle21"/>
          <w:rFonts w:asciiTheme="minorHAnsi" w:hAnsiTheme="minorHAnsi" w:cstheme="minorHAnsi"/>
          <w:color w:val="auto"/>
          <w:sz w:val="20"/>
          <w:szCs w:val="20"/>
        </w:rPr>
        <w:br/>
        <w:t xml:space="preserve">Ook kan een </w:t>
      </w:r>
      <w:proofErr w:type="spellStart"/>
      <w:r w:rsidR="00EC2A24">
        <w:rPr>
          <w:rStyle w:val="fontstyle21"/>
          <w:rFonts w:asciiTheme="minorHAnsi" w:hAnsiTheme="minorHAnsi" w:cstheme="minorHAnsi"/>
          <w:color w:val="auto"/>
          <w:sz w:val="20"/>
          <w:szCs w:val="20"/>
        </w:rPr>
        <w:t>wisselverw</w:t>
      </w:r>
      <w:r w:rsidR="003A4B7E">
        <w:rPr>
          <w:rStyle w:val="fontstyle21"/>
          <w:rFonts w:asciiTheme="minorHAnsi" w:hAnsiTheme="minorHAnsi" w:cstheme="minorHAnsi"/>
          <w:color w:val="auto"/>
          <w:sz w:val="20"/>
          <w:szCs w:val="20"/>
        </w:rPr>
        <w:t>armings</w:t>
      </w:r>
      <w:proofErr w:type="spellEnd"/>
      <w:r w:rsidR="003A4B7E">
        <w:rPr>
          <w:rStyle w:val="fontstyle21"/>
          <w:rFonts w:asciiTheme="minorHAnsi" w:hAnsiTheme="minorHAnsi" w:cstheme="minorHAnsi"/>
          <w:color w:val="auto"/>
          <w:sz w:val="20"/>
          <w:szCs w:val="20"/>
        </w:rPr>
        <w:t xml:space="preserve">-, AHOB-, wisselsturing- of andere “infra” kast als SectieKast worden gebruikt. </w:t>
      </w:r>
      <w:r w:rsidR="00B1254C" w:rsidRPr="004966D2">
        <w:rPr>
          <w:rStyle w:val="fontstyle21"/>
          <w:rFonts w:asciiTheme="minorHAnsi" w:hAnsiTheme="minorHAnsi" w:cstheme="minorHAnsi"/>
          <w:color w:val="auto"/>
          <w:sz w:val="20"/>
          <w:szCs w:val="20"/>
        </w:rPr>
        <w:t>E</w:t>
      </w:r>
      <w:r w:rsidR="00B26766" w:rsidRPr="004966D2">
        <w:rPr>
          <w:rStyle w:val="fontstyle21"/>
          <w:rFonts w:asciiTheme="minorHAnsi" w:hAnsiTheme="minorHAnsi" w:cstheme="minorHAnsi"/>
          <w:color w:val="auto"/>
          <w:sz w:val="20"/>
          <w:szCs w:val="20"/>
        </w:rPr>
        <w:t xml:space="preserve">lke SectieKast heeft </w:t>
      </w:r>
      <w:r w:rsidR="005B1B0F" w:rsidRPr="004966D2">
        <w:rPr>
          <w:rStyle w:val="fontstyle21"/>
          <w:rFonts w:asciiTheme="minorHAnsi" w:hAnsiTheme="minorHAnsi" w:cstheme="minorHAnsi"/>
          <w:color w:val="auto"/>
          <w:sz w:val="20"/>
          <w:szCs w:val="20"/>
        </w:rPr>
        <w:t xml:space="preserve">via glasvezel </w:t>
      </w:r>
      <w:r w:rsidR="00B26766" w:rsidRPr="004966D2">
        <w:rPr>
          <w:rStyle w:val="fontstyle21"/>
          <w:rFonts w:asciiTheme="minorHAnsi" w:hAnsiTheme="minorHAnsi" w:cstheme="minorHAnsi"/>
          <w:color w:val="auto"/>
          <w:sz w:val="20"/>
          <w:szCs w:val="20"/>
        </w:rPr>
        <w:t>een directe verbinding met de Coreswitch in de NCTR</w:t>
      </w:r>
      <w:r w:rsidR="002C5452" w:rsidRPr="004966D2">
        <w:rPr>
          <w:rStyle w:val="fontstyle21"/>
          <w:rFonts w:asciiTheme="minorHAnsi" w:hAnsiTheme="minorHAnsi" w:cstheme="minorHAnsi"/>
          <w:color w:val="auto"/>
          <w:sz w:val="20"/>
          <w:szCs w:val="20"/>
        </w:rPr>
        <w:t xml:space="preserve">. De opbouw van het </w:t>
      </w:r>
      <w:r w:rsidR="00632887" w:rsidRPr="004966D2">
        <w:rPr>
          <w:rStyle w:val="fontstyle21"/>
          <w:rFonts w:asciiTheme="minorHAnsi" w:hAnsiTheme="minorHAnsi" w:cstheme="minorHAnsi"/>
          <w:color w:val="auto"/>
          <w:sz w:val="20"/>
          <w:szCs w:val="20"/>
        </w:rPr>
        <w:t>glasvezelnetwerk</w:t>
      </w:r>
      <w:r w:rsidR="002C5452" w:rsidRPr="004966D2">
        <w:rPr>
          <w:rStyle w:val="fontstyle21"/>
          <w:rFonts w:asciiTheme="minorHAnsi" w:hAnsiTheme="minorHAnsi" w:cstheme="minorHAnsi"/>
          <w:color w:val="auto"/>
          <w:sz w:val="20"/>
          <w:szCs w:val="20"/>
        </w:rPr>
        <w:t xml:space="preserve"> </w:t>
      </w:r>
      <w:r w:rsidR="00390255" w:rsidRPr="004966D2">
        <w:rPr>
          <w:rStyle w:val="fontstyle21"/>
          <w:rFonts w:asciiTheme="minorHAnsi" w:hAnsiTheme="minorHAnsi" w:cstheme="minorHAnsi"/>
          <w:color w:val="auto"/>
          <w:sz w:val="20"/>
          <w:szCs w:val="20"/>
        </w:rPr>
        <w:t xml:space="preserve">staat beschreven in het </w:t>
      </w:r>
      <w:r w:rsidR="00806043" w:rsidRPr="004966D2">
        <w:rPr>
          <w:rStyle w:val="fontstyle21"/>
          <w:rFonts w:asciiTheme="minorHAnsi" w:hAnsiTheme="minorHAnsi" w:cstheme="minorHAnsi"/>
          <w:color w:val="auto"/>
          <w:sz w:val="20"/>
          <w:szCs w:val="20"/>
        </w:rPr>
        <w:t>OVS-datanetwerk</w:t>
      </w:r>
      <w:r w:rsidR="00390255" w:rsidRPr="004966D2">
        <w:rPr>
          <w:rStyle w:val="fontstyle21"/>
          <w:rFonts w:asciiTheme="minorHAnsi" w:hAnsiTheme="minorHAnsi" w:cstheme="minorHAnsi"/>
          <w:color w:val="auto"/>
          <w:sz w:val="20"/>
          <w:szCs w:val="20"/>
        </w:rPr>
        <w:t xml:space="preserve"> (bijlage</w:t>
      </w:r>
      <w:r w:rsidR="00C82161" w:rsidRPr="004966D2">
        <w:rPr>
          <w:rStyle w:val="fontstyle21"/>
          <w:rFonts w:asciiTheme="minorHAnsi" w:hAnsiTheme="minorHAnsi" w:cstheme="minorHAnsi"/>
          <w:color w:val="auto"/>
          <w:sz w:val="20"/>
          <w:szCs w:val="20"/>
        </w:rPr>
        <w:t xml:space="preserve"> 06</w:t>
      </w:r>
      <w:r w:rsidR="00390255" w:rsidRPr="004966D2">
        <w:rPr>
          <w:rStyle w:val="fontstyle21"/>
          <w:rFonts w:asciiTheme="minorHAnsi" w:hAnsiTheme="minorHAnsi" w:cstheme="minorHAnsi"/>
          <w:color w:val="auto"/>
          <w:sz w:val="20"/>
          <w:szCs w:val="20"/>
        </w:rPr>
        <w:t xml:space="preserve">) en </w:t>
      </w:r>
      <w:r w:rsidR="002C5452" w:rsidRPr="004966D2">
        <w:rPr>
          <w:rStyle w:val="fontstyle21"/>
          <w:rFonts w:asciiTheme="minorHAnsi" w:hAnsiTheme="minorHAnsi" w:cstheme="minorHAnsi"/>
          <w:color w:val="auto"/>
          <w:sz w:val="20"/>
          <w:szCs w:val="20"/>
        </w:rPr>
        <w:t xml:space="preserve">is weergegeven in </w:t>
      </w:r>
      <w:r w:rsidR="00F73AD0" w:rsidRPr="004966D2">
        <w:rPr>
          <w:rStyle w:val="fontstyle21"/>
          <w:rFonts w:asciiTheme="minorHAnsi" w:hAnsiTheme="minorHAnsi" w:cstheme="minorHAnsi"/>
          <w:color w:val="auto"/>
          <w:sz w:val="20"/>
          <w:szCs w:val="20"/>
        </w:rPr>
        <w:t xml:space="preserve">het vezeloverzicht in </w:t>
      </w:r>
      <w:r w:rsidR="002C5452" w:rsidRPr="004966D2">
        <w:rPr>
          <w:rStyle w:val="fontstyle21"/>
          <w:rFonts w:asciiTheme="minorHAnsi" w:hAnsiTheme="minorHAnsi" w:cstheme="minorHAnsi"/>
          <w:color w:val="auto"/>
          <w:sz w:val="20"/>
          <w:szCs w:val="20"/>
        </w:rPr>
        <w:t>bijlage</w:t>
      </w:r>
      <w:r w:rsidR="00450DFF" w:rsidRPr="004966D2">
        <w:rPr>
          <w:rStyle w:val="fontstyle21"/>
          <w:rFonts w:asciiTheme="minorHAnsi" w:hAnsiTheme="minorHAnsi" w:cstheme="minorHAnsi"/>
          <w:color w:val="auto"/>
          <w:sz w:val="20"/>
          <w:szCs w:val="20"/>
        </w:rPr>
        <w:t xml:space="preserve"> </w:t>
      </w:r>
      <w:r w:rsidR="00F73AD0" w:rsidRPr="004966D2">
        <w:rPr>
          <w:rStyle w:val="fontstyle21"/>
          <w:rFonts w:asciiTheme="minorHAnsi" w:hAnsiTheme="minorHAnsi" w:cstheme="minorHAnsi"/>
          <w:color w:val="auto"/>
          <w:sz w:val="20"/>
          <w:szCs w:val="20"/>
        </w:rPr>
        <w:t>03</w:t>
      </w:r>
      <w:r w:rsidR="00390255" w:rsidRPr="004966D2">
        <w:rPr>
          <w:rStyle w:val="fontstyle21"/>
          <w:rFonts w:asciiTheme="minorHAnsi" w:hAnsiTheme="minorHAnsi" w:cstheme="minorHAnsi"/>
          <w:color w:val="auto"/>
          <w:sz w:val="20"/>
          <w:szCs w:val="20"/>
        </w:rPr>
        <w:t xml:space="preserve">.  </w:t>
      </w:r>
    </w:p>
    <w:p w14:paraId="2A2B3AD6" w14:textId="77777777" w:rsidR="00581F8A" w:rsidRDefault="00581F8A" w:rsidP="008F6B1B">
      <w:pPr>
        <w:rPr>
          <w:rStyle w:val="fontstyle21"/>
          <w:rFonts w:asciiTheme="minorHAnsi" w:hAnsiTheme="minorHAnsi" w:cstheme="minorHAnsi"/>
          <w:color w:val="auto"/>
          <w:sz w:val="20"/>
          <w:szCs w:val="20"/>
        </w:rPr>
      </w:pPr>
    </w:p>
    <w:p w14:paraId="6F86A0E7" w14:textId="44A0C83C" w:rsidR="00581F8A" w:rsidRDefault="00581F8A" w:rsidP="008F6B1B">
      <w:pPr>
        <w:rPr>
          <w:rStyle w:val="fontstyle21"/>
          <w:rFonts w:asciiTheme="minorHAnsi" w:hAnsiTheme="minorHAnsi" w:cstheme="minorHAnsi"/>
          <w:color w:val="auto"/>
          <w:sz w:val="20"/>
          <w:szCs w:val="20"/>
        </w:rPr>
      </w:pPr>
    </w:p>
    <w:p w14:paraId="61CDBB32" w14:textId="77777777" w:rsidR="00581F8A" w:rsidRDefault="00581F8A" w:rsidP="008F6B1B">
      <w:pPr>
        <w:rPr>
          <w:rStyle w:val="fontstyle21"/>
          <w:rFonts w:asciiTheme="minorHAnsi" w:hAnsiTheme="minorHAnsi" w:cstheme="minorHAnsi"/>
          <w:color w:val="auto"/>
          <w:sz w:val="20"/>
          <w:szCs w:val="20"/>
        </w:rPr>
      </w:pPr>
    </w:p>
    <w:p w14:paraId="2CEBF6F0" w14:textId="0A9DCA39" w:rsidR="00581F8A" w:rsidRDefault="00581F8A" w:rsidP="008F6B1B">
      <w:pPr>
        <w:rPr>
          <w:rStyle w:val="fontstyle21"/>
          <w:rFonts w:asciiTheme="minorHAnsi" w:hAnsiTheme="minorHAnsi" w:cstheme="minorHAnsi"/>
          <w:color w:val="auto"/>
          <w:sz w:val="20"/>
          <w:szCs w:val="20"/>
        </w:rPr>
      </w:pPr>
    </w:p>
    <w:p w14:paraId="3B003BC3" w14:textId="77777777" w:rsidR="00581F8A" w:rsidRDefault="00581F8A" w:rsidP="008F6B1B">
      <w:pPr>
        <w:rPr>
          <w:rStyle w:val="fontstyle21"/>
          <w:rFonts w:asciiTheme="minorHAnsi" w:hAnsiTheme="minorHAnsi" w:cstheme="minorHAnsi"/>
          <w:color w:val="auto"/>
          <w:sz w:val="20"/>
          <w:szCs w:val="20"/>
        </w:rPr>
      </w:pPr>
    </w:p>
    <w:p w14:paraId="3DC16BE6" w14:textId="43F36B16" w:rsidR="00581F8A" w:rsidRDefault="00581F8A" w:rsidP="008F6B1B">
      <w:pPr>
        <w:rPr>
          <w:rStyle w:val="fontstyle21"/>
          <w:rFonts w:asciiTheme="minorHAnsi" w:hAnsiTheme="minorHAnsi" w:cstheme="minorHAnsi"/>
          <w:color w:val="auto"/>
          <w:sz w:val="20"/>
          <w:szCs w:val="20"/>
        </w:rPr>
      </w:pPr>
    </w:p>
    <w:p w14:paraId="1D9BF679" w14:textId="77777777" w:rsidR="00581F8A" w:rsidRDefault="00581F8A" w:rsidP="008F6B1B">
      <w:pPr>
        <w:rPr>
          <w:rStyle w:val="fontstyle21"/>
          <w:rFonts w:asciiTheme="minorHAnsi" w:hAnsiTheme="minorHAnsi" w:cstheme="minorHAnsi"/>
          <w:color w:val="auto"/>
          <w:sz w:val="20"/>
          <w:szCs w:val="20"/>
        </w:rPr>
      </w:pPr>
    </w:p>
    <w:p w14:paraId="7729392F" w14:textId="77777777" w:rsidR="00581F8A" w:rsidRDefault="00581F8A" w:rsidP="008F6B1B">
      <w:pPr>
        <w:rPr>
          <w:rStyle w:val="fontstyle21"/>
          <w:rFonts w:asciiTheme="minorHAnsi" w:hAnsiTheme="minorHAnsi" w:cstheme="minorHAnsi"/>
          <w:color w:val="auto"/>
          <w:sz w:val="20"/>
          <w:szCs w:val="20"/>
        </w:rPr>
      </w:pPr>
    </w:p>
    <w:p w14:paraId="6D7D6E9B" w14:textId="77777777" w:rsidR="00581F8A" w:rsidRDefault="00581F8A" w:rsidP="008F6B1B">
      <w:pPr>
        <w:rPr>
          <w:rStyle w:val="fontstyle21"/>
          <w:rFonts w:asciiTheme="minorHAnsi" w:hAnsiTheme="minorHAnsi" w:cstheme="minorHAnsi"/>
          <w:color w:val="auto"/>
          <w:sz w:val="20"/>
          <w:szCs w:val="20"/>
        </w:rPr>
      </w:pPr>
    </w:p>
    <w:p w14:paraId="7C3ABBE3" w14:textId="77777777" w:rsidR="00581F8A" w:rsidRDefault="00581F8A" w:rsidP="008F6B1B">
      <w:pPr>
        <w:rPr>
          <w:rStyle w:val="fontstyle21"/>
          <w:rFonts w:asciiTheme="minorHAnsi" w:hAnsiTheme="minorHAnsi" w:cstheme="minorHAnsi"/>
          <w:color w:val="auto"/>
          <w:sz w:val="20"/>
          <w:szCs w:val="20"/>
        </w:rPr>
      </w:pPr>
    </w:p>
    <w:p w14:paraId="60386F80" w14:textId="77777777" w:rsidR="00581F8A" w:rsidRDefault="00581F8A" w:rsidP="008F6B1B">
      <w:pPr>
        <w:rPr>
          <w:rStyle w:val="fontstyle21"/>
          <w:rFonts w:asciiTheme="minorHAnsi" w:hAnsiTheme="minorHAnsi" w:cstheme="minorHAnsi"/>
          <w:color w:val="auto"/>
          <w:sz w:val="20"/>
          <w:szCs w:val="20"/>
        </w:rPr>
      </w:pPr>
    </w:p>
    <w:p w14:paraId="42EBF3B4" w14:textId="77777777" w:rsidR="00581F8A" w:rsidRDefault="00581F8A" w:rsidP="008F6B1B">
      <w:pPr>
        <w:rPr>
          <w:rStyle w:val="fontstyle21"/>
          <w:rFonts w:asciiTheme="minorHAnsi" w:hAnsiTheme="minorHAnsi" w:cstheme="minorHAnsi"/>
          <w:color w:val="auto"/>
          <w:sz w:val="20"/>
          <w:szCs w:val="20"/>
        </w:rPr>
      </w:pPr>
    </w:p>
    <w:p w14:paraId="6A8E31DD" w14:textId="77777777" w:rsidR="00581F8A" w:rsidRDefault="00581F8A" w:rsidP="008F6B1B">
      <w:pPr>
        <w:rPr>
          <w:rStyle w:val="fontstyle21"/>
          <w:rFonts w:asciiTheme="minorHAnsi" w:hAnsiTheme="minorHAnsi" w:cstheme="minorHAnsi"/>
          <w:color w:val="auto"/>
          <w:sz w:val="20"/>
          <w:szCs w:val="20"/>
        </w:rPr>
      </w:pPr>
    </w:p>
    <w:p w14:paraId="1B2F59A1" w14:textId="08DFEF59" w:rsidR="005817F1" w:rsidRPr="004966D2" w:rsidRDefault="00390255" w:rsidP="008F6B1B">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br/>
      </w:r>
    </w:p>
    <w:p w14:paraId="656BF0DB" w14:textId="44670EAC" w:rsidR="00937EBB" w:rsidRPr="004966D2" w:rsidRDefault="00AF49B0" w:rsidP="00D963C1">
      <w:pPr>
        <w:pStyle w:val="Kop2"/>
        <w:rPr>
          <w:rStyle w:val="fontstyle21"/>
          <w:rFonts w:asciiTheme="minorHAnsi" w:hAnsiTheme="minorHAnsi" w:cstheme="minorHAnsi"/>
          <w:b/>
          <w:bCs/>
          <w:color w:val="auto"/>
          <w:sz w:val="28"/>
          <w:szCs w:val="28"/>
        </w:rPr>
      </w:pPr>
      <w:bookmarkStart w:id="29" w:name="_Toc142386346"/>
      <w:r w:rsidRPr="004966D2">
        <w:rPr>
          <w:rStyle w:val="fontstyle21"/>
          <w:rFonts w:asciiTheme="minorHAnsi" w:hAnsiTheme="minorHAnsi" w:cstheme="minorHAnsi"/>
          <w:b/>
          <w:bCs/>
          <w:color w:val="auto"/>
          <w:sz w:val="28"/>
          <w:szCs w:val="28"/>
        </w:rPr>
        <w:lastRenderedPageBreak/>
        <w:t>Haltes</w:t>
      </w:r>
      <w:r w:rsidR="00EA62EE">
        <w:rPr>
          <w:rStyle w:val="fontstyle21"/>
          <w:rFonts w:asciiTheme="minorHAnsi" w:hAnsiTheme="minorHAnsi" w:cstheme="minorHAnsi"/>
          <w:b/>
          <w:bCs/>
          <w:color w:val="auto"/>
          <w:sz w:val="28"/>
          <w:szCs w:val="28"/>
        </w:rPr>
        <w:t xml:space="preserve">, E- en </w:t>
      </w:r>
      <w:r w:rsidRPr="004966D2">
        <w:rPr>
          <w:rStyle w:val="fontstyle21"/>
          <w:rFonts w:asciiTheme="minorHAnsi" w:hAnsiTheme="minorHAnsi" w:cstheme="minorHAnsi"/>
          <w:b/>
          <w:bCs/>
          <w:color w:val="auto"/>
          <w:sz w:val="28"/>
          <w:szCs w:val="28"/>
        </w:rPr>
        <w:t>S</w:t>
      </w:r>
      <w:r w:rsidR="00937EBB" w:rsidRPr="004966D2">
        <w:rPr>
          <w:rStyle w:val="fontstyle21"/>
          <w:rFonts w:asciiTheme="minorHAnsi" w:hAnsiTheme="minorHAnsi" w:cstheme="minorHAnsi"/>
          <w:b/>
          <w:bCs/>
          <w:color w:val="auto"/>
          <w:sz w:val="28"/>
          <w:szCs w:val="28"/>
        </w:rPr>
        <w:t>ectie</w:t>
      </w:r>
      <w:r w:rsidR="00823B91" w:rsidRPr="004966D2">
        <w:rPr>
          <w:rStyle w:val="fontstyle21"/>
          <w:rFonts w:asciiTheme="minorHAnsi" w:hAnsiTheme="minorHAnsi" w:cstheme="minorHAnsi"/>
          <w:b/>
          <w:bCs/>
          <w:color w:val="auto"/>
          <w:sz w:val="28"/>
          <w:szCs w:val="28"/>
        </w:rPr>
        <w:t>K</w:t>
      </w:r>
      <w:r w:rsidR="00937EBB" w:rsidRPr="004966D2">
        <w:rPr>
          <w:rStyle w:val="fontstyle21"/>
          <w:rFonts w:asciiTheme="minorHAnsi" w:hAnsiTheme="minorHAnsi" w:cstheme="minorHAnsi"/>
          <w:b/>
          <w:bCs/>
          <w:color w:val="auto"/>
          <w:sz w:val="28"/>
          <w:szCs w:val="28"/>
        </w:rPr>
        <w:t>ast</w:t>
      </w:r>
      <w:bookmarkEnd w:id="29"/>
      <w:r w:rsidR="00B0495E" w:rsidRPr="004966D2">
        <w:rPr>
          <w:rStyle w:val="fontstyle21"/>
          <w:rFonts w:asciiTheme="minorHAnsi" w:hAnsiTheme="minorHAnsi" w:cstheme="minorHAnsi"/>
          <w:b/>
          <w:bCs/>
          <w:color w:val="auto"/>
          <w:sz w:val="28"/>
          <w:szCs w:val="28"/>
        </w:rPr>
        <w:br/>
      </w:r>
    </w:p>
    <w:p w14:paraId="7903E656" w14:textId="5DFCA46E" w:rsidR="00937EBB" w:rsidRPr="00BC26BA" w:rsidRDefault="00EA62EE" w:rsidP="00937EBB">
      <w:pPr>
        <w:rPr>
          <w:rFonts w:cstheme="minorHAnsi"/>
        </w:rPr>
      </w:pPr>
      <w:r w:rsidRPr="00AF2112">
        <w:rPr>
          <w:rFonts w:cstheme="minorHAnsi"/>
          <w:sz w:val="20"/>
          <w:szCs w:val="20"/>
        </w:rPr>
        <w:t xml:space="preserve">Een (tram)halte is de locatie waar de reiziger in- of uit het openbaar vervoer kan stappen. Tevens is een halte het </w:t>
      </w:r>
      <w:r w:rsidR="00AC7C0D" w:rsidRPr="00AF2112">
        <w:rPr>
          <w:rFonts w:cstheme="minorHAnsi"/>
          <w:sz w:val="20"/>
          <w:szCs w:val="20"/>
        </w:rPr>
        <w:t>decentrale knooppunt</w:t>
      </w:r>
      <w:r w:rsidRPr="00AF2112">
        <w:rPr>
          <w:rFonts w:cstheme="minorHAnsi"/>
          <w:sz w:val="20"/>
          <w:szCs w:val="20"/>
        </w:rPr>
        <w:t xml:space="preserve"> van het Datanetwerk waar een SectieKast en E-kast staan.</w:t>
      </w:r>
      <w:r w:rsidRPr="00AF2112">
        <w:rPr>
          <w:rFonts w:cstheme="minorHAnsi"/>
          <w:sz w:val="20"/>
          <w:szCs w:val="20"/>
        </w:rPr>
        <w:br/>
        <w:t xml:space="preserve">Een SectieKast is voorzien van één (of meerdere) switches en glasvezel lades, hiermee wordt een verbinding gemaakt tussen het netwerk op de halte en de backbone. De SectieKasten faciliteren de (data) communicatie tussen de diverse Assets op de halte, voor de monitoring en bewaking van de diverse systemen. </w:t>
      </w:r>
      <w:r w:rsidR="00BC26BA" w:rsidRPr="00AF2112">
        <w:rPr>
          <w:rFonts w:cstheme="minorHAnsi"/>
          <w:sz w:val="20"/>
          <w:szCs w:val="20"/>
        </w:rPr>
        <w:br/>
      </w:r>
      <w:r w:rsidR="00B951E9" w:rsidRPr="00AF2112">
        <w:rPr>
          <w:rFonts w:cstheme="minorHAnsi"/>
          <w:sz w:val="20"/>
          <w:szCs w:val="20"/>
        </w:rPr>
        <w:t xml:space="preserve">De </w:t>
      </w:r>
      <w:r w:rsidR="00B6498A">
        <w:rPr>
          <w:rFonts w:cstheme="minorHAnsi"/>
          <w:sz w:val="20"/>
          <w:szCs w:val="20"/>
        </w:rPr>
        <w:t>E</w:t>
      </w:r>
      <w:r w:rsidR="00B6498A" w:rsidRPr="00AF2112">
        <w:rPr>
          <w:rFonts w:cstheme="minorHAnsi"/>
          <w:sz w:val="20"/>
          <w:szCs w:val="20"/>
        </w:rPr>
        <w:t>nergieKasten</w:t>
      </w:r>
      <w:r w:rsidR="00B951E9" w:rsidRPr="00AF2112">
        <w:rPr>
          <w:rFonts w:cstheme="minorHAnsi"/>
          <w:sz w:val="20"/>
          <w:szCs w:val="20"/>
        </w:rPr>
        <w:t xml:space="preserve"> zorgen ervoor dat de aangesloten Outillage op de halte Assets (o.a. kaartverkoop automaten, </w:t>
      </w:r>
      <w:proofErr w:type="spellStart"/>
      <w:r w:rsidR="00B951E9" w:rsidRPr="00AF2112">
        <w:rPr>
          <w:rFonts w:cstheme="minorHAnsi"/>
          <w:sz w:val="20"/>
          <w:szCs w:val="20"/>
        </w:rPr>
        <w:t>Cico’s</w:t>
      </w:r>
      <w:proofErr w:type="spellEnd"/>
      <w:r w:rsidR="00B951E9" w:rsidRPr="00AF2112">
        <w:rPr>
          <w:rFonts w:cstheme="minorHAnsi"/>
          <w:sz w:val="20"/>
          <w:szCs w:val="20"/>
        </w:rPr>
        <w:t>, camera’s, halte verlichting, enz</w:t>
      </w:r>
      <w:r w:rsidR="00B951E9">
        <w:rPr>
          <w:rFonts w:cstheme="minorHAnsi"/>
          <w:sz w:val="20"/>
          <w:szCs w:val="20"/>
        </w:rPr>
        <w:t xml:space="preserve">.) en de </w:t>
      </w:r>
      <w:r w:rsidR="008D34A5">
        <w:rPr>
          <w:rFonts w:cstheme="minorHAnsi"/>
          <w:sz w:val="20"/>
          <w:szCs w:val="20"/>
        </w:rPr>
        <w:t>SectieKast</w:t>
      </w:r>
      <w:r w:rsidR="00B951E9">
        <w:rPr>
          <w:rFonts w:cstheme="minorHAnsi"/>
          <w:sz w:val="20"/>
          <w:szCs w:val="20"/>
        </w:rPr>
        <w:t xml:space="preserve">(en) </w:t>
      </w:r>
      <w:r w:rsidR="00B951E9" w:rsidRPr="00CE57C2">
        <w:rPr>
          <w:rFonts w:cstheme="minorHAnsi"/>
          <w:sz w:val="20"/>
          <w:szCs w:val="20"/>
        </w:rPr>
        <w:t xml:space="preserve">voorzien worden van </w:t>
      </w:r>
      <w:r w:rsidR="00B951E9">
        <w:rPr>
          <w:rFonts w:cstheme="minorHAnsi"/>
          <w:sz w:val="20"/>
          <w:szCs w:val="20"/>
        </w:rPr>
        <w:t>voedings</w:t>
      </w:r>
      <w:r w:rsidR="00B951E9" w:rsidRPr="00CE57C2">
        <w:rPr>
          <w:rFonts w:cstheme="minorHAnsi"/>
          <w:sz w:val="20"/>
          <w:szCs w:val="20"/>
        </w:rPr>
        <w:t>spanning.</w:t>
      </w:r>
    </w:p>
    <w:p w14:paraId="65FE9DA1" w14:textId="77777777" w:rsidR="00922429" w:rsidRPr="004966D2" w:rsidRDefault="00922429" w:rsidP="00DB4069">
      <w:pPr>
        <w:rPr>
          <w:rStyle w:val="fontstyle31"/>
          <w:rFonts w:asciiTheme="minorHAnsi" w:hAnsiTheme="minorHAnsi" w:cstheme="minorHAnsi"/>
          <w:color w:val="auto"/>
          <w:sz w:val="20"/>
          <w:szCs w:val="20"/>
        </w:rPr>
      </w:pPr>
    </w:p>
    <w:p w14:paraId="6FE15A30" w14:textId="26F69546" w:rsidR="00DD3E4E" w:rsidRPr="004966D2" w:rsidRDefault="00DD3E4E" w:rsidP="00D963C1">
      <w:pPr>
        <w:pStyle w:val="Kop2"/>
        <w:rPr>
          <w:rStyle w:val="fontstyle31"/>
          <w:rFonts w:asciiTheme="minorHAnsi" w:hAnsiTheme="minorHAnsi" w:cstheme="minorHAnsi"/>
          <w:color w:val="auto"/>
          <w:sz w:val="28"/>
          <w:szCs w:val="28"/>
        </w:rPr>
      </w:pPr>
      <w:bookmarkStart w:id="30" w:name="_Toc142386347"/>
      <w:r w:rsidRPr="004966D2">
        <w:rPr>
          <w:rStyle w:val="fontstyle31"/>
          <w:rFonts w:asciiTheme="minorHAnsi" w:hAnsiTheme="minorHAnsi" w:cstheme="minorHAnsi"/>
          <w:color w:val="auto"/>
          <w:sz w:val="28"/>
          <w:szCs w:val="28"/>
        </w:rPr>
        <w:t>BP kasten (Bedienbare poorten)</w:t>
      </w:r>
      <w:bookmarkEnd w:id="30"/>
    </w:p>
    <w:p w14:paraId="2D4F9C77" w14:textId="77777777" w:rsidR="00D71E09" w:rsidRPr="004966D2" w:rsidRDefault="00D71E09" w:rsidP="00DB4069">
      <w:pPr>
        <w:rPr>
          <w:rStyle w:val="fontstyle31"/>
          <w:rFonts w:asciiTheme="minorHAnsi" w:hAnsiTheme="minorHAnsi" w:cstheme="minorHAnsi"/>
          <w:b w:val="0"/>
          <w:bCs w:val="0"/>
          <w:color w:val="auto"/>
          <w:sz w:val="20"/>
          <w:szCs w:val="20"/>
        </w:rPr>
      </w:pPr>
    </w:p>
    <w:p w14:paraId="3437E0F4" w14:textId="1EAFEFD9" w:rsidR="00DD3E4E" w:rsidRPr="004966D2" w:rsidRDefault="004D3E95" w:rsidP="00DB4069">
      <w:pPr>
        <w:rPr>
          <w:rStyle w:val="fontstyle31"/>
          <w:rFonts w:asciiTheme="minorHAnsi" w:hAnsiTheme="minorHAnsi" w:cstheme="minorHAnsi"/>
          <w:b w:val="0"/>
          <w:bCs w:val="0"/>
          <w:color w:val="auto"/>
          <w:sz w:val="20"/>
          <w:szCs w:val="20"/>
        </w:rPr>
      </w:pPr>
      <w:r w:rsidRPr="004966D2">
        <w:rPr>
          <w:rStyle w:val="fontstyle31"/>
          <w:rFonts w:asciiTheme="minorHAnsi" w:hAnsiTheme="minorHAnsi" w:cstheme="minorHAnsi"/>
          <w:b w:val="0"/>
          <w:bCs w:val="0"/>
          <w:color w:val="auto"/>
          <w:sz w:val="20"/>
          <w:szCs w:val="20"/>
        </w:rPr>
        <w:t xml:space="preserve">Op </w:t>
      </w:r>
      <w:r w:rsidRPr="00092A6B">
        <w:rPr>
          <w:rStyle w:val="fontstyle31"/>
          <w:rFonts w:asciiTheme="minorHAnsi" w:hAnsiTheme="minorHAnsi" w:cstheme="minorHAnsi"/>
          <w:b w:val="0"/>
          <w:bCs w:val="0"/>
          <w:color w:val="auto"/>
          <w:sz w:val="20"/>
          <w:szCs w:val="20"/>
        </w:rPr>
        <w:t>een aantal locaties</w:t>
      </w:r>
      <w:r w:rsidR="00922429" w:rsidRPr="00092A6B">
        <w:rPr>
          <w:rStyle w:val="fontstyle31"/>
          <w:rFonts w:asciiTheme="minorHAnsi" w:hAnsiTheme="minorHAnsi" w:cstheme="minorHAnsi"/>
          <w:b w:val="0"/>
          <w:bCs w:val="0"/>
          <w:color w:val="auto"/>
          <w:sz w:val="20"/>
          <w:szCs w:val="20"/>
        </w:rPr>
        <w:t xml:space="preserve">, </w:t>
      </w:r>
      <w:r w:rsidR="008D34A5" w:rsidRPr="00092A6B">
        <w:rPr>
          <w:rStyle w:val="fontstyle31"/>
          <w:rFonts w:asciiTheme="minorHAnsi" w:hAnsiTheme="minorHAnsi" w:cstheme="minorHAnsi"/>
          <w:b w:val="0"/>
          <w:bCs w:val="0"/>
          <w:color w:val="auto"/>
          <w:sz w:val="20"/>
          <w:szCs w:val="20"/>
        </w:rPr>
        <w:t>vnl.</w:t>
      </w:r>
      <w:r w:rsidR="00922429" w:rsidRPr="00092A6B">
        <w:rPr>
          <w:rStyle w:val="fontstyle31"/>
          <w:rFonts w:asciiTheme="minorHAnsi" w:hAnsiTheme="minorHAnsi" w:cstheme="minorHAnsi"/>
          <w:b w:val="0"/>
          <w:bCs w:val="0"/>
          <w:color w:val="auto"/>
          <w:sz w:val="20"/>
          <w:szCs w:val="20"/>
        </w:rPr>
        <w:t xml:space="preserve"> op het traject USP, </w:t>
      </w:r>
      <w:r w:rsidRPr="00092A6B">
        <w:rPr>
          <w:rStyle w:val="fontstyle31"/>
          <w:rFonts w:asciiTheme="minorHAnsi" w:hAnsiTheme="minorHAnsi" w:cstheme="minorHAnsi"/>
          <w:b w:val="0"/>
          <w:bCs w:val="0"/>
          <w:color w:val="auto"/>
          <w:sz w:val="20"/>
          <w:szCs w:val="20"/>
        </w:rPr>
        <w:t xml:space="preserve">staan Bedienbare poorten. Deze poorten zijn </w:t>
      </w:r>
      <w:r w:rsidR="00F54D82" w:rsidRPr="00092A6B">
        <w:rPr>
          <w:rStyle w:val="fontstyle31"/>
          <w:rFonts w:asciiTheme="minorHAnsi" w:hAnsiTheme="minorHAnsi" w:cstheme="minorHAnsi"/>
          <w:b w:val="0"/>
          <w:bCs w:val="0"/>
          <w:color w:val="auto"/>
          <w:sz w:val="20"/>
          <w:szCs w:val="20"/>
        </w:rPr>
        <w:t>aangesloten op de SectieKast</w:t>
      </w:r>
      <w:r w:rsidR="00A92431" w:rsidRPr="00092A6B">
        <w:rPr>
          <w:rStyle w:val="fontstyle31"/>
          <w:rFonts w:asciiTheme="minorHAnsi" w:hAnsiTheme="minorHAnsi" w:cstheme="minorHAnsi"/>
          <w:b w:val="0"/>
          <w:bCs w:val="0"/>
          <w:color w:val="auto"/>
          <w:sz w:val="20"/>
          <w:szCs w:val="20"/>
        </w:rPr>
        <w:t xml:space="preserve">, </w:t>
      </w:r>
      <w:r w:rsidR="00A92431" w:rsidRPr="00092A6B">
        <w:rPr>
          <w:rFonts w:cstheme="minorHAnsi"/>
          <w:sz w:val="20"/>
          <w:szCs w:val="20"/>
        </w:rPr>
        <w:t xml:space="preserve">zie </w:t>
      </w:r>
      <w:r w:rsidR="0084607D" w:rsidRPr="00092A6B">
        <w:rPr>
          <w:rFonts w:cstheme="minorHAnsi"/>
          <w:sz w:val="20"/>
          <w:szCs w:val="20"/>
        </w:rPr>
        <w:t xml:space="preserve">bijlage 04 </w:t>
      </w:r>
      <w:r w:rsidR="00A92431" w:rsidRPr="00092A6B">
        <w:rPr>
          <w:rFonts w:cstheme="minorHAnsi"/>
          <w:sz w:val="20"/>
          <w:szCs w:val="20"/>
        </w:rPr>
        <w:t>voor een overzicht.</w:t>
      </w:r>
      <w:r w:rsidR="00A92431" w:rsidRPr="004966D2">
        <w:rPr>
          <w:rStyle w:val="fontstyle21"/>
          <w:rFonts w:asciiTheme="minorHAnsi" w:hAnsiTheme="minorHAnsi" w:cstheme="minorHAnsi"/>
          <w:color w:val="auto"/>
          <w:sz w:val="20"/>
          <w:szCs w:val="20"/>
        </w:rPr>
        <w:t xml:space="preserve"> </w:t>
      </w:r>
      <w:r w:rsidR="00A92431" w:rsidRPr="004966D2">
        <w:rPr>
          <w:rStyle w:val="fontstyle21"/>
          <w:rFonts w:asciiTheme="minorHAnsi" w:hAnsiTheme="minorHAnsi" w:cstheme="minorHAnsi"/>
          <w:color w:val="auto"/>
          <w:sz w:val="20"/>
          <w:szCs w:val="20"/>
        </w:rPr>
        <w:br/>
      </w:r>
      <w:r w:rsidR="00B951E9">
        <w:rPr>
          <w:rStyle w:val="fontstyle21"/>
          <w:rFonts w:asciiTheme="minorHAnsi" w:hAnsiTheme="minorHAnsi" w:cstheme="minorHAnsi"/>
          <w:color w:val="auto"/>
          <w:sz w:val="20"/>
          <w:szCs w:val="20"/>
        </w:rPr>
        <w:t>De glasvezel aansluitingen</w:t>
      </w:r>
      <w:r w:rsidR="002B7096">
        <w:rPr>
          <w:rStyle w:val="fontstyle21"/>
          <w:rFonts w:asciiTheme="minorHAnsi" w:hAnsiTheme="minorHAnsi" w:cstheme="minorHAnsi"/>
          <w:color w:val="auto"/>
          <w:sz w:val="20"/>
          <w:szCs w:val="20"/>
        </w:rPr>
        <w:t xml:space="preserve">, incl. patchkabels, </w:t>
      </w:r>
      <w:r w:rsidR="00B951E9">
        <w:rPr>
          <w:rStyle w:val="fontstyle21"/>
          <w:rFonts w:asciiTheme="minorHAnsi" w:hAnsiTheme="minorHAnsi" w:cstheme="minorHAnsi"/>
          <w:color w:val="auto"/>
          <w:sz w:val="20"/>
          <w:szCs w:val="20"/>
        </w:rPr>
        <w:t>vallen binnen de scope van deze overeenkomst.</w:t>
      </w:r>
      <w:r w:rsidR="00B951E9">
        <w:rPr>
          <w:rStyle w:val="fontstyle21"/>
          <w:rFonts w:asciiTheme="minorHAnsi" w:hAnsiTheme="minorHAnsi" w:cstheme="minorHAnsi"/>
          <w:color w:val="auto"/>
          <w:sz w:val="20"/>
          <w:szCs w:val="20"/>
        </w:rPr>
        <w:br/>
      </w:r>
      <w:r w:rsidR="00212EDB" w:rsidRPr="00916555">
        <w:rPr>
          <w:rStyle w:val="fontstyle21"/>
          <w:rFonts w:asciiTheme="minorHAnsi" w:hAnsiTheme="minorHAnsi" w:cstheme="minorHAnsi"/>
          <w:color w:val="auto"/>
          <w:sz w:val="20"/>
          <w:szCs w:val="20"/>
        </w:rPr>
        <w:t>De laagspanningsaansluiting van de Bedienbare poorten vallen buiten de scope van dit contract.</w:t>
      </w:r>
      <w:r w:rsidR="00066B70" w:rsidRPr="004966D2">
        <w:rPr>
          <w:rStyle w:val="fontstyle31"/>
          <w:rFonts w:asciiTheme="minorHAnsi" w:hAnsiTheme="minorHAnsi" w:cstheme="minorHAnsi"/>
          <w:b w:val="0"/>
          <w:bCs w:val="0"/>
          <w:color w:val="auto"/>
          <w:sz w:val="20"/>
          <w:szCs w:val="20"/>
        </w:rPr>
        <w:br/>
      </w:r>
    </w:p>
    <w:p w14:paraId="0CCE8E2A" w14:textId="7BB39CB2" w:rsidR="00DB4069" w:rsidRPr="004966D2" w:rsidRDefault="008D34A5" w:rsidP="00D963C1">
      <w:pPr>
        <w:pStyle w:val="Kop2"/>
        <w:rPr>
          <w:rStyle w:val="fontstyle31"/>
          <w:rFonts w:asciiTheme="minorHAnsi" w:hAnsiTheme="minorHAnsi" w:cstheme="minorHAnsi"/>
          <w:color w:val="auto"/>
          <w:sz w:val="28"/>
          <w:szCs w:val="28"/>
        </w:rPr>
      </w:pPr>
      <w:bookmarkStart w:id="31" w:name="_Toc142386348"/>
      <w:r>
        <w:rPr>
          <w:rStyle w:val="fontstyle31"/>
          <w:rFonts w:asciiTheme="minorHAnsi" w:hAnsiTheme="minorHAnsi" w:cstheme="minorHAnsi"/>
          <w:color w:val="auto"/>
          <w:sz w:val="28"/>
          <w:szCs w:val="28"/>
        </w:rPr>
        <w:t>CiCo</w:t>
      </w:r>
      <w:bookmarkEnd w:id="31"/>
      <w:r w:rsidR="00654E11">
        <w:rPr>
          <w:rStyle w:val="fontstyle31"/>
          <w:rFonts w:asciiTheme="minorHAnsi" w:hAnsiTheme="minorHAnsi" w:cstheme="minorHAnsi"/>
          <w:color w:val="auto"/>
          <w:sz w:val="28"/>
          <w:szCs w:val="28"/>
        </w:rPr>
        <w:t xml:space="preserve"> </w:t>
      </w:r>
    </w:p>
    <w:p w14:paraId="40301AF9" w14:textId="77777777" w:rsidR="00D71E09" w:rsidRPr="004966D2" w:rsidRDefault="00D71E09" w:rsidP="00DB4069">
      <w:pPr>
        <w:rPr>
          <w:rStyle w:val="fontstyle21"/>
          <w:rFonts w:asciiTheme="minorHAnsi" w:hAnsiTheme="minorHAnsi" w:cstheme="minorHAnsi"/>
          <w:color w:val="auto"/>
          <w:sz w:val="20"/>
          <w:szCs w:val="20"/>
        </w:rPr>
      </w:pPr>
    </w:p>
    <w:p w14:paraId="40CB04C1" w14:textId="469C9A44" w:rsidR="002E5568" w:rsidRPr="004966D2" w:rsidRDefault="00DB4069" w:rsidP="00DB4069">
      <w:pPr>
        <w:rPr>
          <w:rStyle w:val="fontstyle21"/>
          <w:rFonts w:asciiTheme="minorHAnsi" w:hAnsiTheme="minorHAnsi" w:cstheme="minorHAnsi"/>
          <w:color w:val="auto"/>
          <w:sz w:val="28"/>
          <w:szCs w:val="28"/>
        </w:rPr>
      </w:pPr>
      <w:r w:rsidRPr="004966D2">
        <w:rPr>
          <w:rStyle w:val="fontstyle21"/>
          <w:rFonts w:asciiTheme="minorHAnsi" w:hAnsiTheme="minorHAnsi" w:cstheme="minorHAnsi"/>
          <w:color w:val="auto"/>
          <w:sz w:val="20"/>
          <w:szCs w:val="20"/>
        </w:rPr>
        <w:t xml:space="preserve">Op iedere halte staan </w:t>
      </w:r>
      <w:proofErr w:type="spellStart"/>
      <w:r w:rsidR="00B330A6">
        <w:rPr>
          <w:rStyle w:val="fontstyle21"/>
          <w:rFonts w:asciiTheme="minorHAnsi" w:hAnsiTheme="minorHAnsi" w:cstheme="minorHAnsi"/>
          <w:color w:val="auto"/>
          <w:sz w:val="20"/>
          <w:szCs w:val="20"/>
        </w:rPr>
        <w:t>Cico</w:t>
      </w:r>
      <w:r w:rsidR="004C4CCC">
        <w:rPr>
          <w:rStyle w:val="fontstyle21"/>
          <w:rFonts w:asciiTheme="minorHAnsi" w:hAnsiTheme="minorHAnsi" w:cstheme="minorHAnsi"/>
          <w:color w:val="auto"/>
          <w:sz w:val="20"/>
          <w:szCs w:val="20"/>
        </w:rPr>
        <w:t>’s</w:t>
      </w:r>
      <w:proofErr w:type="spellEnd"/>
      <w:r w:rsidR="004C4CCC">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(Check in, check out)</w:t>
      </w:r>
      <w:r w:rsidR="00ED1C2E" w:rsidRPr="004966D2">
        <w:rPr>
          <w:rStyle w:val="fontstyle21"/>
          <w:rFonts w:asciiTheme="minorHAnsi" w:hAnsiTheme="minorHAnsi" w:cstheme="minorHAnsi"/>
          <w:color w:val="auto"/>
          <w:sz w:val="20"/>
          <w:szCs w:val="20"/>
        </w:rPr>
        <w:t xml:space="preserve"> </w:t>
      </w:r>
      <w:r w:rsidR="00B330A6">
        <w:rPr>
          <w:rStyle w:val="fontstyle21"/>
          <w:rFonts w:asciiTheme="minorHAnsi" w:hAnsiTheme="minorHAnsi" w:cstheme="minorHAnsi"/>
          <w:color w:val="auto"/>
          <w:sz w:val="20"/>
          <w:szCs w:val="20"/>
        </w:rPr>
        <w:t>palen</w:t>
      </w:r>
      <w:r w:rsidRPr="004966D2">
        <w:rPr>
          <w:rStyle w:val="fontstyle21"/>
          <w:rFonts w:asciiTheme="minorHAnsi" w:hAnsiTheme="minorHAnsi" w:cstheme="minorHAnsi"/>
          <w:color w:val="auto"/>
          <w:sz w:val="20"/>
          <w:szCs w:val="20"/>
        </w:rPr>
        <w:t xml:space="preserve">. </w:t>
      </w:r>
      <w:r w:rsidR="006511A2" w:rsidRPr="004966D2">
        <w:rPr>
          <w:rStyle w:val="fontstyle21"/>
          <w:rFonts w:asciiTheme="minorHAnsi" w:hAnsiTheme="minorHAnsi" w:cstheme="minorHAnsi"/>
          <w:color w:val="auto"/>
          <w:sz w:val="20"/>
          <w:szCs w:val="20"/>
        </w:rPr>
        <w:t xml:space="preserve">Alle </w:t>
      </w:r>
      <w:proofErr w:type="spellStart"/>
      <w:r w:rsidR="006511A2" w:rsidRPr="004966D2">
        <w:rPr>
          <w:rStyle w:val="fontstyle21"/>
          <w:rFonts w:asciiTheme="minorHAnsi" w:hAnsiTheme="minorHAnsi" w:cstheme="minorHAnsi"/>
          <w:color w:val="auto"/>
          <w:sz w:val="20"/>
          <w:szCs w:val="20"/>
        </w:rPr>
        <w:t>Cico</w:t>
      </w:r>
      <w:proofErr w:type="spellEnd"/>
      <w:r w:rsidR="006511A2" w:rsidRPr="004966D2">
        <w:rPr>
          <w:rStyle w:val="fontstyle21"/>
          <w:rFonts w:asciiTheme="minorHAnsi" w:hAnsiTheme="minorHAnsi" w:cstheme="minorHAnsi"/>
          <w:color w:val="auto"/>
          <w:sz w:val="20"/>
          <w:szCs w:val="20"/>
        </w:rPr>
        <w:t xml:space="preserve"> palen </w:t>
      </w:r>
      <w:r w:rsidR="00340B9A" w:rsidRPr="004966D2">
        <w:rPr>
          <w:rStyle w:val="fontstyle21"/>
          <w:rFonts w:asciiTheme="minorHAnsi" w:hAnsiTheme="minorHAnsi" w:cstheme="minorHAnsi"/>
          <w:color w:val="auto"/>
          <w:sz w:val="20"/>
          <w:szCs w:val="20"/>
        </w:rPr>
        <w:t xml:space="preserve">hebben een </w:t>
      </w:r>
      <w:proofErr w:type="spellStart"/>
      <w:r w:rsidR="00E87D4A" w:rsidRPr="004966D2">
        <w:rPr>
          <w:rStyle w:val="fontstyle21"/>
          <w:rFonts w:asciiTheme="minorHAnsi" w:hAnsiTheme="minorHAnsi" w:cstheme="minorHAnsi"/>
          <w:color w:val="auto"/>
          <w:sz w:val="20"/>
          <w:szCs w:val="20"/>
        </w:rPr>
        <w:t>dedicated</w:t>
      </w:r>
      <w:proofErr w:type="spellEnd"/>
      <w:r w:rsidR="00E87D4A" w:rsidRPr="004966D2">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SM</w:t>
      </w:r>
      <w:r w:rsidR="00E719F4">
        <w:rPr>
          <w:rStyle w:val="fontstyle21"/>
          <w:rFonts w:asciiTheme="minorHAnsi" w:hAnsiTheme="minorHAnsi" w:cstheme="minorHAnsi"/>
          <w:color w:val="auto"/>
          <w:sz w:val="20"/>
          <w:szCs w:val="20"/>
        </w:rPr>
        <w:t>-</w:t>
      </w:r>
      <w:r w:rsidRPr="004966D2">
        <w:rPr>
          <w:rStyle w:val="fontstyle21"/>
          <w:rFonts w:asciiTheme="minorHAnsi" w:hAnsiTheme="minorHAnsi" w:cstheme="minorHAnsi"/>
          <w:color w:val="auto"/>
          <w:sz w:val="20"/>
          <w:szCs w:val="20"/>
        </w:rPr>
        <w:t>glasvezel aansluiting naar een glaslade in de S</w:t>
      </w:r>
      <w:r w:rsidR="00ED1C2E" w:rsidRPr="004966D2">
        <w:rPr>
          <w:rStyle w:val="fontstyle21"/>
          <w:rFonts w:asciiTheme="minorHAnsi" w:hAnsiTheme="minorHAnsi" w:cstheme="minorHAnsi"/>
          <w:color w:val="auto"/>
          <w:sz w:val="20"/>
          <w:szCs w:val="20"/>
        </w:rPr>
        <w:t>ectie</w:t>
      </w:r>
      <w:r w:rsidRPr="004966D2">
        <w:rPr>
          <w:rStyle w:val="fontstyle21"/>
          <w:rFonts w:asciiTheme="minorHAnsi" w:hAnsiTheme="minorHAnsi" w:cstheme="minorHAnsi"/>
          <w:color w:val="auto"/>
          <w:sz w:val="20"/>
          <w:szCs w:val="20"/>
        </w:rPr>
        <w:t>Kast. In de S</w:t>
      </w:r>
      <w:r w:rsidR="00ED1C2E" w:rsidRPr="004966D2">
        <w:rPr>
          <w:rStyle w:val="fontstyle21"/>
          <w:rFonts w:asciiTheme="minorHAnsi" w:hAnsiTheme="minorHAnsi" w:cstheme="minorHAnsi"/>
          <w:color w:val="auto"/>
          <w:sz w:val="20"/>
          <w:szCs w:val="20"/>
        </w:rPr>
        <w:t>ectieKast</w:t>
      </w:r>
      <w:r w:rsidRPr="004966D2">
        <w:rPr>
          <w:rStyle w:val="fontstyle21"/>
          <w:rFonts w:asciiTheme="minorHAnsi" w:hAnsiTheme="minorHAnsi" w:cstheme="minorHAnsi"/>
          <w:color w:val="auto"/>
          <w:sz w:val="20"/>
          <w:szCs w:val="20"/>
        </w:rPr>
        <w:t xml:space="preserve"> zijn de </w:t>
      </w:r>
      <w:proofErr w:type="spellStart"/>
      <w:r w:rsidR="00B330A6">
        <w:rPr>
          <w:rStyle w:val="fontstyle21"/>
          <w:rFonts w:asciiTheme="minorHAnsi" w:hAnsiTheme="minorHAnsi" w:cstheme="minorHAnsi"/>
          <w:color w:val="auto"/>
          <w:sz w:val="20"/>
          <w:szCs w:val="20"/>
        </w:rPr>
        <w:t>Cico’s</w:t>
      </w:r>
      <w:proofErr w:type="spellEnd"/>
      <w:r w:rsidR="00B330A6">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 xml:space="preserve">via patchkabels aangesloten op de switch. </w:t>
      </w:r>
      <w:r w:rsidR="00340B9A" w:rsidRPr="004966D2">
        <w:rPr>
          <w:rStyle w:val="fontstyle21"/>
          <w:rFonts w:asciiTheme="minorHAnsi" w:hAnsiTheme="minorHAnsi" w:cstheme="minorHAnsi"/>
          <w:color w:val="auto"/>
          <w:sz w:val="20"/>
          <w:szCs w:val="20"/>
        </w:rPr>
        <w:br/>
        <w:t xml:space="preserve">Alle </w:t>
      </w:r>
      <w:proofErr w:type="spellStart"/>
      <w:r w:rsidR="00340B9A" w:rsidRPr="004966D2">
        <w:rPr>
          <w:rStyle w:val="fontstyle21"/>
          <w:rFonts w:asciiTheme="minorHAnsi" w:hAnsiTheme="minorHAnsi" w:cstheme="minorHAnsi"/>
          <w:color w:val="auto"/>
          <w:sz w:val="20"/>
          <w:szCs w:val="20"/>
        </w:rPr>
        <w:t>Cico</w:t>
      </w:r>
      <w:proofErr w:type="spellEnd"/>
      <w:r w:rsidR="00340B9A" w:rsidRPr="004966D2">
        <w:rPr>
          <w:rStyle w:val="fontstyle21"/>
          <w:rFonts w:asciiTheme="minorHAnsi" w:hAnsiTheme="minorHAnsi" w:cstheme="minorHAnsi"/>
          <w:color w:val="auto"/>
          <w:sz w:val="20"/>
          <w:szCs w:val="20"/>
        </w:rPr>
        <w:t xml:space="preserve"> palen hebben een “eigen” voeding</w:t>
      </w:r>
      <w:r w:rsidR="005204AC" w:rsidRPr="004966D2">
        <w:rPr>
          <w:rStyle w:val="fontstyle21"/>
          <w:rFonts w:asciiTheme="minorHAnsi" w:hAnsiTheme="minorHAnsi" w:cstheme="minorHAnsi"/>
          <w:color w:val="auto"/>
          <w:sz w:val="20"/>
          <w:szCs w:val="20"/>
        </w:rPr>
        <w:t xml:space="preserve"> </w:t>
      </w:r>
      <w:r w:rsidR="00340B9A" w:rsidRPr="004966D2">
        <w:rPr>
          <w:rStyle w:val="fontstyle21"/>
          <w:rFonts w:asciiTheme="minorHAnsi" w:hAnsiTheme="minorHAnsi" w:cstheme="minorHAnsi"/>
          <w:color w:val="auto"/>
          <w:sz w:val="20"/>
          <w:szCs w:val="20"/>
        </w:rPr>
        <w:t>aansluiting</w:t>
      </w:r>
      <w:r w:rsidR="003F4C75">
        <w:rPr>
          <w:rStyle w:val="fontstyle21"/>
          <w:rFonts w:asciiTheme="minorHAnsi" w:hAnsiTheme="minorHAnsi" w:cstheme="minorHAnsi"/>
          <w:color w:val="auto"/>
          <w:sz w:val="20"/>
          <w:szCs w:val="20"/>
        </w:rPr>
        <w:t>.</w:t>
      </w:r>
      <w:r w:rsidR="00340B9A" w:rsidRPr="004966D2">
        <w:rPr>
          <w:rStyle w:val="fontstyle21"/>
          <w:rFonts w:asciiTheme="minorHAnsi" w:hAnsiTheme="minorHAnsi" w:cstheme="minorHAnsi"/>
          <w:color w:val="auto"/>
          <w:sz w:val="20"/>
          <w:szCs w:val="20"/>
        </w:rPr>
        <w:t xml:space="preserve"> In de </w:t>
      </w:r>
      <w:r w:rsidR="000959A7" w:rsidRPr="004966D2">
        <w:rPr>
          <w:rStyle w:val="fontstyle21"/>
          <w:rFonts w:asciiTheme="minorHAnsi" w:hAnsiTheme="minorHAnsi" w:cstheme="minorHAnsi"/>
          <w:color w:val="auto"/>
          <w:sz w:val="20"/>
          <w:szCs w:val="20"/>
        </w:rPr>
        <w:t>E-k</w:t>
      </w:r>
      <w:r w:rsidR="00340B9A" w:rsidRPr="004966D2">
        <w:rPr>
          <w:rStyle w:val="fontstyle21"/>
          <w:rFonts w:asciiTheme="minorHAnsi" w:hAnsiTheme="minorHAnsi" w:cstheme="minorHAnsi"/>
          <w:color w:val="auto"/>
          <w:sz w:val="20"/>
          <w:szCs w:val="20"/>
        </w:rPr>
        <w:t xml:space="preserve">ast zijn de </w:t>
      </w:r>
      <w:proofErr w:type="spellStart"/>
      <w:r w:rsidR="000959A7" w:rsidRPr="004966D2">
        <w:rPr>
          <w:rStyle w:val="fontstyle21"/>
          <w:rFonts w:asciiTheme="minorHAnsi" w:hAnsiTheme="minorHAnsi" w:cstheme="minorHAnsi"/>
          <w:color w:val="auto"/>
          <w:sz w:val="20"/>
          <w:szCs w:val="20"/>
        </w:rPr>
        <w:t>Cico’s</w:t>
      </w:r>
      <w:proofErr w:type="spellEnd"/>
      <w:r w:rsidR="000959A7" w:rsidRPr="004966D2">
        <w:rPr>
          <w:rStyle w:val="fontstyle21"/>
          <w:rFonts w:asciiTheme="minorHAnsi" w:hAnsiTheme="minorHAnsi" w:cstheme="minorHAnsi"/>
          <w:color w:val="auto"/>
          <w:sz w:val="20"/>
          <w:szCs w:val="20"/>
        </w:rPr>
        <w:t xml:space="preserve"> verdeeld over meerdere groepen</w:t>
      </w:r>
      <w:r w:rsidR="004C4CCC">
        <w:rPr>
          <w:rStyle w:val="fontstyle21"/>
          <w:rFonts w:asciiTheme="minorHAnsi" w:hAnsiTheme="minorHAnsi" w:cstheme="minorHAnsi"/>
          <w:color w:val="auto"/>
          <w:sz w:val="20"/>
          <w:szCs w:val="20"/>
        </w:rPr>
        <w:t>.</w:t>
      </w:r>
      <w:r w:rsidR="00483B6F">
        <w:rPr>
          <w:rStyle w:val="fontstyle21"/>
          <w:rFonts w:asciiTheme="minorHAnsi" w:hAnsiTheme="minorHAnsi" w:cstheme="minorHAnsi"/>
          <w:color w:val="auto"/>
          <w:sz w:val="20"/>
          <w:szCs w:val="20"/>
        </w:rPr>
        <w:br/>
      </w:r>
      <w:r w:rsidR="00483B6F" w:rsidRPr="00E424F6">
        <w:rPr>
          <w:rStyle w:val="fontstyle01"/>
          <w:rFonts w:asciiTheme="minorHAnsi" w:hAnsiTheme="minorHAnsi" w:cstheme="minorHAnsi"/>
          <w:b w:val="0"/>
          <w:bCs w:val="0"/>
          <w:i w:val="0"/>
          <w:iCs w:val="0"/>
          <w:color w:val="auto"/>
          <w:sz w:val="20"/>
          <w:szCs w:val="20"/>
        </w:rPr>
        <w:t xml:space="preserve">In </w:t>
      </w:r>
      <w:r w:rsidR="00483B6F">
        <w:rPr>
          <w:rStyle w:val="fontstyle01"/>
          <w:rFonts w:asciiTheme="minorHAnsi" w:hAnsiTheme="minorHAnsi" w:cstheme="minorHAnsi"/>
          <w:b w:val="0"/>
          <w:bCs w:val="0"/>
          <w:i w:val="0"/>
          <w:iCs w:val="0"/>
          <w:color w:val="auto"/>
          <w:sz w:val="20"/>
          <w:szCs w:val="20"/>
        </w:rPr>
        <w:t xml:space="preserve">Q3 </w:t>
      </w:r>
      <w:r w:rsidR="00483B6F" w:rsidRPr="00E424F6">
        <w:rPr>
          <w:rStyle w:val="fontstyle01"/>
          <w:rFonts w:asciiTheme="minorHAnsi" w:hAnsiTheme="minorHAnsi" w:cstheme="minorHAnsi"/>
          <w:b w:val="0"/>
          <w:bCs w:val="0"/>
          <w:i w:val="0"/>
          <w:iCs w:val="0"/>
          <w:color w:val="auto"/>
          <w:sz w:val="20"/>
          <w:szCs w:val="20"/>
        </w:rPr>
        <w:t xml:space="preserve">van 2023 wordt het project “opwaardering haltes” uitgevoerd, hierbij worden alle </w:t>
      </w:r>
      <w:proofErr w:type="spellStart"/>
      <w:r w:rsidR="00483B6F">
        <w:rPr>
          <w:rStyle w:val="fontstyle01"/>
          <w:rFonts w:asciiTheme="minorHAnsi" w:hAnsiTheme="minorHAnsi" w:cstheme="minorHAnsi"/>
          <w:b w:val="0"/>
          <w:bCs w:val="0"/>
          <w:i w:val="0"/>
          <w:iCs w:val="0"/>
          <w:color w:val="auto"/>
          <w:sz w:val="20"/>
          <w:szCs w:val="20"/>
        </w:rPr>
        <w:t>Cico</w:t>
      </w:r>
      <w:r w:rsidR="000D5667">
        <w:rPr>
          <w:rStyle w:val="fontstyle01"/>
          <w:rFonts w:asciiTheme="minorHAnsi" w:hAnsiTheme="minorHAnsi" w:cstheme="minorHAnsi"/>
          <w:b w:val="0"/>
          <w:bCs w:val="0"/>
          <w:i w:val="0"/>
          <w:iCs w:val="0"/>
          <w:color w:val="auto"/>
          <w:sz w:val="20"/>
          <w:szCs w:val="20"/>
        </w:rPr>
        <w:t>’</w:t>
      </w:r>
      <w:r w:rsidR="00483B6F">
        <w:rPr>
          <w:rStyle w:val="fontstyle01"/>
          <w:rFonts w:asciiTheme="minorHAnsi" w:hAnsiTheme="minorHAnsi" w:cstheme="minorHAnsi"/>
          <w:b w:val="0"/>
          <w:bCs w:val="0"/>
          <w:i w:val="0"/>
          <w:iCs w:val="0"/>
          <w:color w:val="auto"/>
          <w:sz w:val="20"/>
          <w:szCs w:val="20"/>
        </w:rPr>
        <w:t>s</w:t>
      </w:r>
      <w:proofErr w:type="spellEnd"/>
      <w:r w:rsidR="00483B6F">
        <w:rPr>
          <w:rStyle w:val="fontstyle01"/>
          <w:rFonts w:asciiTheme="minorHAnsi" w:hAnsiTheme="minorHAnsi" w:cstheme="minorHAnsi"/>
          <w:b w:val="0"/>
          <w:bCs w:val="0"/>
          <w:i w:val="0"/>
          <w:iCs w:val="0"/>
          <w:color w:val="auto"/>
          <w:sz w:val="20"/>
          <w:szCs w:val="20"/>
        </w:rPr>
        <w:t xml:space="preserve"> </w:t>
      </w:r>
      <w:r w:rsidR="000D5667">
        <w:rPr>
          <w:rStyle w:val="fontstyle01"/>
          <w:rFonts w:asciiTheme="minorHAnsi" w:hAnsiTheme="minorHAnsi" w:cstheme="minorHAnsi"/>
          <w:b w:val="0"/>
          <w:bCs w:val="0"/>
          <w:i w:val="0"/>
          <w:iCs w:val="0"/>
          <w:color w:val="auto"/>
          <w:sz w:val="20"/>
          <w:szCs w:val="20"/>
        </w:rPr>
        <w:t xml:space="preserve">van de haltes </w:t>
      </w:r>
      <w:r w:rsidR="00483B6F" w:rsidRPr="00E424F6">
        <w:rPr>
          <w:rStyle w:val="fontstyle01"/>
          <w:rFonts w:asciiTheme="minorHAnsi" w:hAnsiTheme="minorHAnsi" w:cstheme="minorHAnsi"/>
          <w:b w:val="0"/>
          <w:bCs w:val="0"/>
          <w:i w:val="0"/>
          <w:iCs w:val="0"/>
          <w:color w:val="auto"/>
          <w:sz w:val="20"/>
          <w:szCs w:val="20"/>
        </w:rPr>
        <w:t>WKZ, UMC, Heidelberg, Padualaan, Kromme Rijn en Galgenwaard</w:t>
      </w:r>
      <w:r w:rsidR="000D5667">
        <w:rPr>
          <w:rStyle w:val="fontstyle01"/>
          <w:rFonts w:asciiTheme="minorHAnsi" w:hAnsiTheme="minorHAnsi" w:cstheme="minorHAnsi"/>
          <w:b w:val="0"/>
          <w:bCs w:val="0"/>
          <w:i w:val="0"/>
          <w:iCs w:val="0"/>
          <w:color w:val="auto"/>
          <w:sz w:val="20"/>
          <w:szCs w:val="20"/>
        </w:rPr>
        <w:t xml:space="preserve"> vervangen.</w:t>
      </w:r>
      <w:r w:rsidR="00850896" w:rsidRPr="004966D2">
        <w:rPr>
          <w:rStyle w:val="fontstyle21"/>
          <w:rFonts w:asciiTheme="minorHAnsi" w:hAnsiTheme="minorHAnsi" w:cstheme="minorHAnsi"/>
          <w:color w:val="auto"/>
          <w:sz w:val="20"/>
          <w:szCs w:val="20"/>
        </w:rPr>
        <w:br/>
      </w:r>
      <w:r w:rsidR="00121FDF">
        <w:rPr>
          <w:rStyle w:val="fontstyle21"/>
          <w:rFonts w:asciiTheme="minorHAnsi" w:hAnsiTheme="minorHAnsi" w:cstheme="minorHAnsi"/>
          <w:color w:val="auto"/>
          <w:sz w:val="20"/>
          <w:szCs w:val="20"/>
        </w:rPr>
        <w:t>De glasvezel aansluitingen</w:t>
      </w:r>
      <w:r w:rsidR="002B7096">
        <w:rPr>
          <w:rStyle w:val="fontstyle21"/>
          <w:rFonts w:asciiTheme="minorHAnsi" w:hAnsiTheme="minorHAnsi" w:cstheme="minorHAnsi"/>
          <w:color w:val="auto"/>
          <w:sz w:val="20"/>
          <w:szCs w:val="20"/>
        </w:rPr>
        <w:t xml:space="preserve">, incl. patchkabels, </w:t>
      </w:r>
      <w:r w:rsidR="00121FDF">
        <w:rPr>
          <w:rStyle w:val="fontstyle21"/>
          <w:rFonts w:asciiTheme="minorHAnsi" w:hAnsiTheme="minorHAnsi" w:cstheme="minorHAnsi"/>
          <w:color w:val="auto"/>
          <w:sz w:val="20"/>
          <w:szCs w:val="20"/>
        </w:rPr>
        <w:t>vallen binnen de scope van deze overeenkomst.</w:t>
      </w:r>
      <w:r w:rsidR="00121FDF">
        <w:rPr>
          <w:rStyle w:val="fontstyle21"/>
          <w:rFonts w:asciiTheme="minorHAnsi" w:hAnsiTheme="minorHAnsi" w:cstheme="minorHAnsi"/>
          <w:color w:val="auto"/>
          <w:sz w:val="20"/>
          <w:szCs w:val="20"/>
        </w:rPr>
        <w:br/>
      </w:r>
      <w:r w:rsidR="00121FDF" w:rsidRPr="00916555">
        <w:rPr>
          <w:rStyle w:val="fontstyle21"/>
          <w:rFonts w:asciiTheme="minorHAnsi" w:hAnsiTheme="minorHAnsi" w:cstheme="minorHAnsi"/>
          <w:color w:val="auto"/>
          <w:sz w:val="20"/>
          <w:szCs w:val="20"/>
        </w:rPr>
        <w:t xml:space="preserve">De laagspanningsaansluiting van de </w:t>
      </w:r>
      <w:proofErr w:type="spellStart"/>
      <w:r w:rsidR="00121FDF">
        <w:rPr>
          <w:rStyle w:val="fontstyle21"/>
          <w:rFonts w:asciiTheme="minorHAnsi" w:hAnsiTheme="minorHAnsi" w:cstheme="minorHAnsi"/>
          <w:color w:val="auto"/>
          <w:sz w:val="20"/>
          <w:szCs w:val="20"/>
        </w:rPr>
        <w:t>Cico’s</w:t>
      </w:r>
      <w:proofErr w:type="spellEnd"/>
      <w:r w:rsidR="00121FDF">
        <w:rPr>
          <w:rStyle w:val="fontstyle21"/>
          <w:rFonts w:asciiTheme="minorHAnsi" w:hAnsiTheme="minorHAnsi" w:cstheme="minorHAnsi"/>
          <w:color w:val="auto"/>
          <w:sz w:val="20"/>
          <w:szCs w:val="20"/>
        </w:rPr>
        <w:t xml:space="preserve"> </w:t>
      </w:r>
      <w:r w:rsidR="00121FDF" w:rsidRPr="00916555">
        <w:rPr>
          <w:rStyle w:val="fontstyle21"/>
          <w:rFonts w:asciiTheme="minorHAnsi" w:hAnsiTheme="minorHAnsi" w:cstheme="minorHAnsi"/>
          <w:color w:val="auto"/>
          <w:sz w:val="20"/>
          <w:szCs w:val="20"/>
        </w:rPr>
        <w:t>vallen b</w:t>
      </w:r>
      <w:r w:rsidR="00121FDF">
        <w:rPr>
          <w:rStyle w:val="fontstyle21"/>
          <w:rFonts w:asciiTheme="minorHAnsi" w:hAnsiTheme="minorHAnsi" w:cstheme="minorHAnsi"/>
          <w:color w:val="auto"/>
          <w:sz w:val="20"/>
          <w:szCs w:val="20"/>
        </w:rPr>
        <w:t xml:space="preserve">innen </w:t>
      </w:r>
      <w:r w:rsidR="00121FDF" w:rsidRPr="00916555">
        <w:rPr>
          <w:rStyle w:val="fontstyle21"/>
          <w:rFonts w:asciiTheme="minorHAnsi" w:hAnsiTheme="minorHAnsi" w:cstheme="minorHAnsi"/>
          <w:color w:val="auto"/>
          <w:sz w:val="20"/>
          <w:szCs w:val="20"/>
        </w:rPr>
        <w:t xml:space="preserve">de scope van </w:t>
      </w:r>
      <w:r w:rsidR="00121FDF">
        <w:rPr>
          <w:rStyle w:val="fontstyle21"/>
          <w:rFonts w:asciiTheme="minorHAnsi" w:hAnsiTheme="minorHAnsi" w:cstheme="minorHAnsi"/>
          <w:color w:val="auto"/>
          <w:sz w:val="20"/>
          <w:szCs w:val="20"/>
        </w:rPr>
        <w:t>deze overeenkomst.</w:t>
      </w:r>
      <w:r w:rsidRPr="004966D2">
        <w:rPr>
          <w:rFonts w:cstheme="minorHAnsi"/>
          <w:sz w:val="20"/>
          <w:szCs w:val="20"/>
        </w:rPr>
        <w:br/>
      </w:r>
    </w:p>
    <w:p w14:paraId="56A4FD27" w14:textId="782684E4" w:rsidR="000B5639" w:rsidRPr="004966D2" w:rsidRDefault="00DB4069" w:rsidP="006239D4">
      <w:pPr>
        <w:pStyle w:val="Kop2"/>
        <w:rPr>
          <w:rStyle w:val="fontstyle31"/>
          <w:rFonts w:asciiTheme="minorHAnsi" w:hAnsiTheme="minorHAnsi" w:cstheme="minorHAnsi"/>
          <w:color w:val="auto"/>
          <w:sz w:val="28"/>
          <w:szCs w:val="28"/>
        </w:rPr>
      </w:pPr>
      <w:bookmarkStart w:id="32" w:name="_Toc142386349"/>
      <w:r w:rsidRPr="004966D2">
        <w:rPr>
          <w:rStyle w:val="fontstyle31"/>
          <w:rFonts w:asciiTheme="minorHAnsi" w:hAnsiTheme="minorHAnsi" w:cstheme="minorHAnsi"/>
          <w:color w:val="auto"/>
          <w:sz w:val="28"/>
          <w:szCs w:val="28"/>
        </w:rPr>
        <w:t>Camera</w:t>
      </w:r>
      <w:r w:rsidR="00F04FF0">
        <w:rPr>
          <w:rStyle w:val="fontstyle31"/>
          <w:rFonts w:asciiTheme="minorHAnsi" w:hAnsiTheme="minorHAnsi" w:cstheme="minorHAnsi"/>
          <w:color w:val="auto"/>
          <w:sz w:val="28"/>
          <w:szCs w:val="28"/>
        </w:rPr>
        <w:t>’</w:t>
      </w:r>
      <w:r w:rsidR="003125B4" w:rsidRPr="004966D2">
        <w:rPr>
          <w:rStyle w:val="fontstyle31"/>
          <w:rFonts w:asciiTheme="minorHAnsi" w:hAnsiTheme="minorHAnsi" w:cstheme="minorHAnsi"/>
          <w:color w:val="auto"/>
          <w:sz w:val="28"/>
          <w:szCs w:val="28"/>
        </w:rPr>
        <w:t>s</w:t>
      </w:r>
      <w:r w:rsidR="00F04FF0">
        <w:rPr>
          <w:rStyle w:val="fontstyle31"/>
          <w:rFonts w:asciiTheme="minorHAnsi" w:hAnsiTheme="minorHAnsi" w:cstheme="minorHAnsi"/>
          <w:color w:val="auto"/>
          <w:sz w:val="28"/>
          <w:szCs w:val="28"/>
        </w:rPr>
        <w:t xml:space="preserve"> op de halte</w:t>
      </w:r>
      <w:bookmarkEnd w:id="32"/>
    </w:p>
    <w:p w14:paraId="72C16E89" w14:textId="046D46DF" w:rsidR="00F448A6" w:rsidRPr="004966D2" w:rsidRDefault="00F448A6" w:rsidP="00F448A6">
      <w:pPr>
        <w:rPr>
          <w:rFonts w:cstheme="minorHAnsi"/>
        </w:rPr>
      </w:pPr>
    </w:p>
    <w:p w14:paraId="4167D2F5" w14:textId="7BFD6A89" w:rsidR="00BC6C19" w:rsidRDefault="00F448A6" w:rsidP="00857AC4">
      <w:pPr>
        <w:rPr>
          <w:rStyle w:val="fontstyle21"/>
          <w:rFonts w:asciiTheme="minorHAnsi" w:hAnsiTheme="minorHAnsi" w:cstheme="minorHAnsi"/>
          <w:color w:val="auto"/>
          <w:sz w:val="20"/>
          <w:szCs w:val="20"/>
        </w:rPr>
      </w:pPr>
      <w:r w:rsidRPr="004966D2">
        <w:rPr>
          <w:rFonts w:cstheme="minorHAnsi"/>
          <w:sz w:val="20"/>
          <w:szCs w:val="20"/>
        </w:rPr>
        <w:t xml:space="preserve">De </w:t>
      </w:r>
      <w:r w:rsidR="00496541">
        <w:rPr>
          <w:rFonts w:cstheme="minorHAnsi"/>
          <w:sz w:val="20"/>
          <w:szCs w:val="20"/>
        </w:rPr>
        <w:t>P</w:t>
      </w:r>
      <w:r w:rsidR="00857AC4" w:rsidRPr="004966D2">
        <w:rPr>
          <w:rFonts w:cstheme="minorHAnsi"/>
          <w:sz w:val="20"/>
          <w:szCs w:val="20"/>
        </w:rPr>
        <w:t>rovincie</w:t>
      </w:r>
      <w:r w:rsidRPr="004966D2">
        <w:rPr>
          <w:rFonts w:cstheme="minorHAnsi"/>
          <w:sz w:val="20"/>
          <w:szCs w:val="20"/>
        </w:rPr>
        <w:t xml:space="preserve"> heeft twee </w:t>
      </w:r>
      <w:r w:rsidR="00857AC4" w:rsidRPr="004966D2">
        <w:rPr>
          <w:rFonts w:cstheme="minorHAnsi"/>
          <w:sz w:val="20"/>
          <w:szCs w:val="20"/>
        </w:rPr>
        <w:t>soorten</w:t>
      </w:r>
      <w:r w:rsidRPr="004966D2">
        <w:rPr>
          <w:rFonts w:cstheme="minorHAnsi"/>
          <w:sz w:val="20"/>
          <w:szCs w:val="20"/>
        </w:rPr>
        <w:t xml:space="preserve"> camera’s, </w:t>
      </w:r>
      <w:r w:rsidR="00857AC4" w:rsidRPr="004966D2">
        <w:rPr>
          <w:rFonts w:cstheme="minorHAnsi"/>
          <w:sz w:val="20"/>
          <w:szCs w:val="20"/>
        </w:rPr>
        <w:t>verkeersveiligheids</w:t>
      </w:r>
      <w:r w:rsidR="00234F49" w:rsidRPr="004966D2">
        <w:rPr>
          <w:rFonts w:cstheme="minorHAnsi"/>
          <w:sz w:val="20"/>
          <w:szCs w:val="20"/>
        </w:rPr>
        <w:t xml:space="preserve">- en sociale </w:t>
      </w:r>
      <w:r w:rsidR="00710A31" w:rsidRPr="004966D2">
        <w:rPr>
          <w:rFonts w:cstheme="minorHAnsi"/>
          <w:sz w:val="20"/>
          <w:szCs w:val="20"/>
        </w:rPr>
        <w:t>veiligheid</w:t>
      </w:r>
      <w:r w:rsidR="00234F49" w:rsidRPr="004966D2">
        <w:rPr>
          <w:rFonts w:cstheme="minorHAnsi"/>
          <w:sz w:val="20"/>
          <w:szCs w:val="20"/>
        </w:rPr>
        <w:t xml:space="preserve"> camera’s</w:t>
      </w:r>
      <w:r w:rsidR="00550740" w:rsidRPr="004966D2">
        <w:rPr>
          <w:rFonts w:cstheme="minorHAnsi"/>
          <w:sz w:val="20"/>
          <w:szCs w:val="20"/>
        </w:rPr>
        <w:t xml:space="preserve">. Alle camera’s </w:t>
      </w:r>
      <w:r w:rsidR="00D50708" w:rsidRPr="004966D2">
        <w:rPr>
          <w:rFonts w:cstheme="minorHAnsi"/>
          <w:sz w:val="20"/>
          <w:szCs w:val="20"/>
        </w:rPr>
        <w:t xml:space="preserve">worden in het OCC getoond </w:t>
      </w:r>
      <w:r w:rsidR="00857AC4" w:rsidRPr="004966D2">
        <w:rPr>
          <w:rFonts w:cstheme="minorHAnsi"/>
          <w:sz w:val="20"/>
          <w:szCs w:val="20"/>
        </w:rPr>
        <w:t>t.b.v.</w:t>
      </w:r>
      <w:r w:rsidR="00D50708" w:rsidRPr="004966D2">
        <w:rPr>
          <w:rFonts w:cstheme="minorHAnsi"/>
          <w:sz w:val="20"/>
          <w:szCs w:val="20"/>
        </w:rPr>
        <w:t xml:space="preserve"> </w:t>
      </w:r>
      <w:r w:rsidR="00A0168A" w:rsidRPr="004966D2">
        <w:rPr>
          <w:rFonts w:cstheme="minorHAnsi"/>
          <w:sz w:val="20"/>
          <w:szCs w:val="20"/>
        </w:rPr>
        <w:t>cameratoezicht. Op iedere halte staan twee of meer camera’s</w:t>
      </w:r>
      <w:r w:rsidR="004C4CCC">
        <w:rPr>
          <w:rFonts w:cstheme="minorHAnsi"/>
          <w:sz w:val="20"/>
          <w:szCs w:val="20"/>
        </w:rPr>
        <w:t>.</w:t>
      </w:r>
      <w:r w:rsidR="004C4CCC">
        <w:rPr>
          <w:rFonts w:cstheme="minorHAnsi"/>
          <w:sz w:val="20"/>
          <w:szCs w:val="20"/>
        </w:rPr>
        <w:br/>
      </w:r>
      <w:r w:rsidR="00133667" w:rsidRPr="004966D2">
        <w:rPr>
          <w:rStyle w:val="fontstyle21"/>
          <w:rFonts w:asciiTheme="minorHAnsi" w:hAnsiTheme="minorHAnsi" w:cstheme="minorHAnsi"/>
          <w:color w:val="auto"/>
          <w:sz w:val="20"/>
          <w:szCs w:val="20"/>
        </w:rPr>
        <w:t xml:space="preserve">Alle camera’s hebben een </w:t>
      </w:r>
      <w:proofErr w:type="spellStart"/>
      <w:r w:rsidR="00133667" w:rsidRPr="004966D2">
        <w:rPr>
          <w:rStyle w:val="fontstyle21"/>
          <w:rFonts w:asciiTheme="minorHAnsi" w:hAnsiTheme="minorHAnsi" w:cstheme="minorHAnsi"/>
          <w:color w:val="auto"/>
          <w:sz w:val="20"/>
          <w:szCs w:val="20"/>
        </w:rPr>
        <w:t>dedicated</w:t>
      </w:r>
      <w:proofErr w:type="spellEnd"/>
      <w:r w:rsidR="00133667" w:rsidRPr="004966D2">
        <w:rPr>
          <w:rStyle w:val="fontstyle21"/>
          <w:rFonts w:asciiTheme="minorHAnsi" w:hAnsiTheme="minorHAnsi" w:cstheme="minorHAnsi"/>
          <w:color w:val="auto"/>
          <w:sz w:val="20"/>
          <w:szCs w:val="20"/>
        </w:rPr>
        <w:t xml:space="preserve"> SM</w:t>
      </w:r>
      <w:r w:rsidR="00E719F4">
        <w:rPr>
          <w:rStyle w:val="fontstyle21"/>
          <w:rFonts w:asciiTheme="minorHAnsi" w:hAnsiTheme="minorHAnsi" w:cstheme="minorHAnsi"/>
          <w:color w:val="auto"/>
          <w:sz w:val="20"/>
          <w:szCs w:val="20"/>
        </w:rPr>
        <w:t>-</w:t>
      </w:r>
      <w:r w:rsidR="00133667" w:rsidRPr="004966D2">
        <w:rPr>
          <w:rStyle w:val="fontstyle21"/>
          <w:rFonts w:asciiTheme="minorHAnsi" w:hAnsiTheme="minorHAnsi" w:cstheme="minorHAnsi"/>
          <w:color w:val="auto"/>
          <w:sz w:val="20"/>
          <w:szCs w:val="20"/>
        </w:rPr>
        <w:t xml:space="preserve">glasvezel aansluiting naar een glaslade in de SectieKast. In de SectieKast zijn de </w:t>
      </w:r>
      <w:r w:rsidR="005204AC" w:rsidRPr="004966D2">
        <w:rPr>
          <w:rStyle w:val="fontstyle21"/>
          <w:rFonts w:asciiTheme="minorHAnsi" w:hAnsiTheme="minorHAnsi" w:cstheme="minorHAnsi"/>
          <w:color w:val="auto"/>
          <w:sz w:val="20"/>
          <w:szCs w:val="20"/>
        </w:rPr>
        <w:t xml:space="preserve">camera’s </w:t>
      </w:r>
      <w:r w:rsidR="00133667" w:rsidRPr="004966D2">
        <w:rPr>
          <w:rStyle w:val="fontstyle21"/>
          <w:rFonts w:asciiTheme="minorHAnsi" w:hAnsiTheme="minorHAnsi" w:cstheme="minorHAnsi"/>
          <w:color w:val="auto"/>
          <w:sz w:val="20"/>
          <w:szCs w:val="20"/>
        </w:rPr>
        <w:t xml:space="preserve">via patchkabels aangesloten op de switch. </w:t>
      </w:r>
      <w:r w:rsidR="00133667" w:rsidRPr="004966D2">
        <w:rPr>
          <w:rStyle w:val="fontstyle21"/>
          <w:rFonts w:asciiTheme="minorHAnsi" w:hAnsiTheme="minorHAnsi" w:cstheme="minorHAnsi"/>
          <w:color w:val="auto"/>
          <w:sz w:val="20"/>
          <w:szCs w:val="20"/>
        </w:rPr>
        <w:br/>
      </w:r>
      <w:r w:rsidR="005204AC" w:rsidRPr="004966D2">
        <w:rPr>
          <w:rStyle w:val="fontstyle21"/>
          <w:rFonts w:asciiTheme="minorHAnsi" w:hAnsiTheme="minorHAnsi" w:cstheme="minorHAnsi"/>
          <w:color w:val="auto"/>
          <w:sz w:val="20"/>
          <w:szCs w:val="20"/>
        </w:rPr>
        <w:t>Ook hebben a</w:t>
      </w:r>
      <w:r w:rsidR="00133667" w:rsidRPr="004966D2">
        <w:rPr>
          <w:rStyle w:val="fontstyle21"/>
          <w:rFonts w:asciiTheme="minorHAnsi" w:hAnsiTheme="minorHAnsi" w:cstheme="minorHAnsi"/>
          <w:color w:val="auto"/>
          <w:sz w:val="20"/>
          <w:szCs w:val="20"/>
        </w:rPr>
        <w:t xml:space="preserve">lle </w:t>
      </w:r>
      <w:r w:rsidR="005204AC" w:rsidRPr="004966D2">
        <w:rPr>
          <w:rStyle w:val="fontstyle21"/>
          <w:rFonts w:asciiTheme="minorHAnsi" w:hAnsiTheme="minorHAnsi" w:cstheme="minorHAnsi"/>
          <w:color w:val="auto"/>
          <w:sz w:val="20"/>
          <w:szCs w:val="20"/>
        </w:rPr>
        <w:t xml:space="preserve">camera’s </w:t>
      </w:r>
      <w:r w:rsidR="00133667" w:rsidRPr="004966D2">
        <w:rPr>
          <w:rStyle w:val="fontstyle21"/>
          <w:rFonts w:asciiTheme="minorHAnsi" w:hAnsiTheme="minorHAnsi" w:cstheme="minorHAnsi"/>
          <w:color w:val="auto"/>
          <w:sz w:val="20"/>
          <w:szCs w:val="20"/>
        </w:rPr>
        <w:t>palen hebben een “eigen” voeding</w:t>
      </w:r>
      <w:r w:rsidR="005204AC" w:rsidRPr="004966D2">
        <w:rPr>
          <w:rStyle w:val="fontstyle21"/>
          <w:rFonts w:asciiTheme="minorHAnsi" w:hAnsiTheme="minorHAnsi" w:cstheme="minorHAnsi"/>
          <w:color w:val="auto"/>
          <w:sz w:val="20"/>
          <w:szCs w:val="20"/>
        </w:rPr>
        <w:t xml:space="preserve"> </w:t>
      </w:r>
      <w:r w:rsidR="00133667" w:rsidRPr="004966D2">
        <w:rPr>
          <w:rStyle w:val="fontstyle21"/>
          <w:rFonts w:asciiTheme="minorHAnsi" w:hAnsiTheme="minorHAnsi" w:cstheme="minorHAnsi"/>
          <w:color w:val="auto"/>
          <w:sz w:val="20"/>
          <w:szCs w:val="20"/>
        </w:rPr>
        <w:t>aansluiting. In de E-kast z</w:t>
      </w:r>
      <w:r w:rsidR="005204AC" w:rsidRPr="004966D2">
        <w:rPr>
          <w:rStyle w:val="fontstyle21"/>
          <w:rFonts w:asciiTheme="minorHAnsi" w:hAnsiTheme="minorHAnsi" w:cstheme="minorHAnsi"/>
          <w:color w:val="auto"/>
          <w:sz w:val="20"/>
          <w:szCs w:val="20"/>
        </w:rPr>
        <w:t>itten alle camera’s op een “</w:t>
      </w:r>
      <w:r w:rsidR="006E4B11" w:rsidRPr="004966D2">
        <w:rPr>
          <w:rStyle w:val="fontstyle21"/>
          <w:rFonts w:asciiTheme="minorHAnsi" w:hAnsiTheme="minorHAnsi" w:cstheme="minorHAnsi"/>
          <w:color w:val="auto"/>
          <w:sz w:val="20"/>
          <w:szCs w:val="20"/>
        </w:rPr>
        <w:t xml:space="preserve">eigen” </w:t>
      </w:r>
      <w:r w:rsidR="00133667" w:rsidRPr="004966D2">
        <w:rPr>
          <w:rStyle w:val="fontstyle21"/>
          <w:rFonts w:asciiTheme="minorHAnsi" w:hAnsiTheme="minorHAnsi" w:cstheme="minorHAnsi"/>
          <w:color w:val="auto"/>
          <w:sz w:val="20"/>
          <w:szCs w:val="20"/>
        </w:rPr>
        <w:t xml:space="preserve">groep. </w:t>
      </w:r>
      <w:r w:rsidR="00133667" w:rsidRPr="004966D2">
        <w:rPr>
          <w:rStyle w:val="fontstyle21"/>
          <w:rFonts w:asciiTheme="minorHAnsi" w:hAnsiTheme="minorHAnsi" w:cstheme="minorHAnsi"/>
          <w:color w:val="auto"/>
          <w:sz w:val="20"/>
          <w:szCs w:val="20"/>
        </w:rPr>
        <w:br/>
      </w:r>
      <w:r w:rsidR="00121FDF">
        <w:rPr>
          <w:rStyle w:val="fontstyle21"/>
          <w:rFonts w:asciiTheme="minorHAnsi" w:hAnsiTheme="minorHAnsi" w:cstheme="minorHAnsi"/>
          <w:color w:val="auto"/>
          <w:sz w:val="20"/>
          <w:szCs w:val="20"/>
        </w:rPr>
        <w:t>De glasvezel aansluitingen, incl. patchkabel</w:t>
      </w:r>
      <w:r w:rsidR="002B7096">
        <w:rPr>
          <w:rStyle w:val="fontstyle21"/>
          <w:rFonts w:asciiTheme="minorHAnsi" w:hAnsiTheme="minorHAnsi" w:cstheme="minorHAnsi"/>
          <w:color w:val="auto"/>
          <w:sz w:val="20"/>
          <w:szCs w:val="20"/>
        </w:rPr>
        <w:t xml:space="preserve">s, </w:t>
      </w:r>
      <w:r w:rsidR="00121FDF">
        <w:rPr>
          <w:rStyle w:val="fontstyle21"/>
          <w:rFonts w:asciiTheme="minorHAnsi" w:hAnsiTheme="minorHAnsi" w:cstheme="minorHAnsi"/>
          <w:color w:val="auto"/>
          <w:sz w:val="20"/>
          <w:szCs w:val="20"/>
        </w:rPr>
        <w:t>vallen binnen de scope van deze overeenkomst.</w:t>
      </w:r>
      <w:r w:rsidR="00121FDF">
        <w:rPr>
          <w:rStyle w:val="fontstyle21"/>
          <w:rFonts w:asciiTheme="minorHAnsi" w:hAnsiTheme="minorHAnsi" w:cstheme="minorHAnsi"/>
          <w:color w:val="auto"/>
          <w:sz w:val="20"/>
          <w:szCs w:val="20"/>
        </w:rPr>
        <w:br/>
      </w:r>
      <w:r w:rsidR="00121FDF" w:rsidRPr="00916555">
        <w:rPr>
          <w:rStyle w:val="fontstyle21"/>
          <w:rFonts w:asciiTheme="minorHAnsi" w:hAnsiTheme="minorHAnsi" w:cstheme="minorHAnsi"/>
          <w:color w:val="auto"/>
          <w:sz w:val="20"/>
          <w:szCs w:val="20"/>
        </w:rPr>
        <w:t xml:space="preserve">De laagspanningsaansluiting van de </w:t>
      </w:r>
      <w:r w:rsidR="00121FDF">
        <w:rPr>
          <w:rStyle w:val="fontstyle21"/>
          <w:rFonts w:asciiTheme="minorHAnsi" w:hAnsiTheme="minorHAnsi" w:cstheme="minorHAnsi"/>
          <w:color w:val="auto"/>
          <w:sz w:val="20"/>
          <w:szCs w:val="20"/>
        </w:rPr>
        <w:t>camera</w:t>
      </w:r>
      <w:r w:rsidR="00494368">
        <w:rPr>
          <w:rStyle w:val="fontstyle21"/>
          <w:rFonts w:asciiTheme="minorHAnsi" w:hAnsiTheme="minorHAnsi" w:cstheme="minorHAnsi"/>
          <w:color w:val="auto"/>
          <w:sz w:val="20"/>
          <w:szCs w:val="20"/>
        </w:rPr>
        <w:t>’</w:t>
      </w:r>
      <w:r w:rsidR="00121FDF">
        <w:rPr>
          <w:rStyle w:val="fontstyle21"/>
          <w:rFonts w:asciiTheme="minorHAnsi" w:hAnsiTheme="minorHAnsi" w:cstheme="minorHAnsi"/>
          <w:color w:val="auto"/>
          <w:sz w:val="20"/>
          <w:szCs w:val="20"/>
        </w:rPr>
        <w:t xml:space="preserve">s </w:t>
      </w:r>
      <w:r w:rsidR="00494368">
        <w:rPr>
          <w:rStyle w:val="fontstyle21"/>
          <w:rFonts w:asciiTheme="minorHAnsi" w:hAnsiTheme="minorHAnsi" w:cstheme="minorHAnsi"/>
          <w:color w:val="auto"/>
          <w:sz w:val="20"/>
          <w:szCs w:val="20"/>
        </w:rPr>
        <w:t xml:space="preserve">op de halte </w:t>
      </w:r>
      <w:r w:rsidR="00121FDF" w:rsidRPr="00916555">
        <w:rPr>
          <w:rStyle w:val="fontstyle21"/>
          <w:rFonts w:asciiTheme="minorHAnsi" w:hAnsiTheme="minorHAnsi" w:cstheme="minorHAnsi"/>
          <w:color w:val="auto"/>
          <w:sz w:val="20"/>
          <w:szCs w:val="20"/>
        </w:rPr>
        <w:t>vallen b</w:t>
      </w:r>
      <w:r w:rsidR="00121FDF">
        <w:rPr>
          <w:rStyle w:val="fontstyle21"/>
          <w:rFonts w:asciiTheme="minorHAnsi" w:hAnsiTheme="minorHAnsi" w:cstheme="minorHAnsi"/>
          <w:color w:val="auto"/>
          <w:sz w:val="20"/>
          <w:szCs w:val="20"/>
        </w:rPr>
        <w:t xml:space="preserve">innen </w:t>
      </w:r>
      <w:r w:rsidR="00121FDF" w:rsidRPr="00916555">
        <w:rPr>
          <w:rStyle w:val="fontstyle21"/>
          <w:rFonts w:asciiTheme="minorHAnsi" w:hAnsiTheme="minorHAnsi" w:cstheme="minorHAnsi"/>
          <w:color w:val="auto"/>
          <w:sz w:val="20"/>
          <w:szCs w:val="20"/>
        </w:rPr>
        <w:t xml:space="preserve">de scope van </w:t>
      </w:r>
      <w:r w:rsidR="00121FDF">
        <w:rPr>
          <w:rStyle w:val="fontstyle21"/>
          <w:rFonts w:asciiTheme="minorHAnsi" w:hAnsiTheme="minorHAnsi" w:cstheme="minorHAnsi"/>
          <w:color w:val="auto"/>
          <w:sz w:val="20"/>
          <w:szCs w:val="20"/>
        </w:rPr>
        <w:t>deze overeenkomst.</w:t>
      </w:r>
    </w:p>
    <w:p w14:paraId="6F4CC501" w14:textId="77777777" w:rsidR="00F248AF" w:rsidRDefault="00F248AF" w:rsidP="00857AC4">
      <w:pPr>
        <w:rPr>
          <w:rStyle w:val="fontstyle21"/>
          <w:rFonts w:asciiTheme="minorHAnsi" w:hAnsiTheme="minorHAnsi" w:cstheme="minorHAnsi"/>
          <w:color w:val="auto"/>
          <w:sz w:val="20"/>
          <w:szCs w:val="20"/>
        </w:rPr>
      </w:pPr>
    </w:p>
    <w:p w14:paraId="53E04443" w14:textId="77777777" w:rsidR="00EE0540" w:rsidRPr="004966D2" w:rsidRDefault="00EE0540" w:rsidP="00857AC4">
      <w:pPr>
        <w:rPr>
          <w:rStyle w:val="fontstyle21"/>
          <w:rFonts w:asciiTheme="minorHAnsi" w:hAnsiTheme="minorHAnsi" w:cstheme="minorHAnsi"/>
          <w:color w:val="auto"/>
          <w:sz w:val="20"/>
          <w:szCs w:val="20"/>
        </w:rPr>
      </w:pPr>
    </w:p>
    <w:p w14:paraId="5361F417" w14:textId="462405E1" w:rsidR="00F04FF0" w:rsidRPr="004966D2" w:rsidRDefault="00F04FF0" w:rsidP="00F04FF0">
      <w:pPr>
        <w:pStyle w:val="Kop2"/>
        <w:rPr>
          <w:rStyle w:val="fontstyle31"/>
          <w:rFonts w:asciiTheme="minorHAnsi" w:hAnsiTheme="minorHAnsi" w:cstheme="minorHAnsi"/>
          <w:color w:val="auto"/>
          <w:sz w:val="28"/>
          <w:szCs w:val="28"/>
        </w:rPr>
      </w:pPr>
      <w:bookmarkStart w:id="33" w:name="_Toc142386350"/>
      <w:r w:rsidRPr="004966D2">
        <w:rPr>
          <w:rStyle w:val="fontstyle31"/>
          <w:rFonts w:asciiTheme="minorHAnsi" w:hAnsiTheme="minorHAnsi" w:cstheme="minorHAnsi"/>
          <w:color w:val="auto"/>
          <w:sz w:val="28"/>
          <w:szCs w:val="28"/>
        </w:rPr>
        <w:lastRenderedPageBreak/>
        <w:t>Camera</w:t>
      </w:r>
      <w:r>
        <w:rPr>
          <w:rStyle w:val="fontstyle31"/>
          <w:rFonts w:asciiTheme="minorHAnsi" w:hAnsiTheme="minorHAnsi" w:cstheme="minorHAnsi"/>
          <w:color w:val="auto"/>
          <w:sz w:val="28"/>
          <w:szCs w:val="28"/>
        </w:rPr>
        <w:t>’</w:t>
      </w:r>
      <w:r w:rsidRPr="004966D2">
        <w:rPr>
          <w:rStyle w:val="fontstyle31"/>
          <w:rFonts w:asciiTheme="minorHAnsi" w:hAnsiTheme="minorHAnsi" w:cstheme="minorHAnsi"/>
          <w:color w:val="auto"/>
          <w:sz w:val="28"/>
          <w:szCs w:val="28"/>
        </w:rPr>
        <w:t>s</w:t>
      </w:r>
      <w:r>
        <w:rPr>
          <w:rStyle w:val="fontstyle31"/>
          <w:rFonts w:asciiTheme="minorHAnsi" w:hAnsiTheme="minorHAnsi" w:cstheme="minorHAnsi"/>
          <w:color w:val="auto"/>
          <w:sz w:val="28"/>
          <w:szCs w:val="28"/>
        </w:rPr>
        <w:t xml:space="preserve"> langs de baan</w:t>
      </w:r>
      <w:bookmarkEnd w:id="33"/>
    </w:p>
    <w:p w14:paraId="6FDE04F2" w14:textId="77777777" w:rsidR="00F04FF0" w:rsidRPr="004966D2" w:rsidRDefault="00F04FF0" w:rsidP="00F04FF0">
      <w:pPr>
        <w:rPr>
          <w:rFonts w:cstheme="minorHAnsi"/>
        </w:rPr>
      </w:pPr>
    </w:p>
    <w:p w14:paraId="3370BC04" w14:textId="1741DEBD" w:rsidR="00F04FF0" w:rsidRPr="004966D2" w:rsidRDefault="00F04FF0" w:rsidP="00F04FF0">
      <w:pPr>
        <w:rPr>
          <w:rStyle w:val="fontstyle21"/>
          <w:rFonts w:asciiTheme="minorHAnsi" w:hAnsiTheme="minorHAnsi" w:cstheme="minorHAnsi"/>
          <w:color w:val="auto"/>
          <w:sz w:val="20"/>
          <w:szCs w:val="20"/>
        </w:rPr>
      </w:pPr>
      <w:r w:rsidRPr="004966D2">
        <w:rPr>
          <w:rFonts w:cstheme="minorHAnsi"/>
          <w:sz w:val="20"/>
          <w:szCs w:val="20"/>
        </w:rPr>
        <w:t xml:space="preserve">De </w:t>
      </w:r>
      <w:r w:rsidR="00CE0BF9">
        <w:rPr>
          <w:rFonts w:cstheme="minorHAnsi"/>
          <w:sz w:val="20"/>
          <w:szCs w:val="20"/>
        </w:rPr>
        <w:t>P</w:t>
      </w:r>
      <w:r w:rsidRPr="004966D2">
        <w:rPr>
          <w:rFonts w:cstheme="minorHAnsi"/>
          <w:sz w:val="20"/>
          <w:szCs w:val="20"/>
        </w:rPr>
        <w:t xml:space="preserve">rovincie heeft twee soorten camera’s, verkeersveiligheids- en sociale veiligheid camera’s. </w:t>
      </w:r>
      <w:r>
        <w:rPr>
          <w:rFonts w:cstheme="minorHAnsi"/>
          <w:sz w:val="20"/>
          <w:szCs w:val="20"/>
        </w:rPr>
        <w:br/>
        <w:t>C</w:t>
      </w:r>
      <w:r w:rsidRPr="004966D2">
        <w:rPr>
          <w:rFonts w:cstheme="minorHAnsi"/>
          <w:sz w:val="20"/>
          <w:szCs w:val="20"/>
        </w:rPr>
        <w:t>amera</w:t>
      </w:r>
      <w:r>
        <w:rPr>
          <w:rFonts w:cstheme="minorHAnsi"/>
          <w:sz w:val="20"/>
          <w:szCs w:val="20"/>
        </w:rPr>
        <w:t>’</w:t>
      </w:r>
      <w:r w:rsidRPr="004966D2">
        <w:rPr>
          <w:rFonts w:cstheme="minorHAnsi"/>
          <w:sz w:val="20"/>
          <w:szCs w:val="20"/>
        </w:rPr>
        <w:t xml:space="preserve">s </w:t>
      </w:r>
      <w:r>
        <w:rPr>
          <w:rFonts w:cstheme="minorHAnsi"/>
          <w:sz w:val="20"/>
          <w:szCs w:val="20"/>
        </w:rPr>
        <w:t xml:space="preserve">langs de baan </w:t>
      </w:r>
      <w:r w:rsidR="00714447" w:rsidRPr="00714447">
        <w:rPr>
          <w:rStyle w:val="e24kjd"/>
          <w:rFonts w:cstheme="minorHAnsi"/>
          <w:sz w:val="20"/>
          <w:szCs w:val="20"/>
        </w:rPr>
        <w:t>zijn camera’s die langs de trambaan zijn geplaatst om de bus- en tram exploitatie te kunnen volgen op onoverzichtelijke kruispunten en gevaarlijke punten.</w:t>
      </w:r>
      <w:r w:rsidR="00154D3A">
        <w:rPr>
          <w:rStyle w:val="e24kjd"/>
          <w:rFonts w:cstheme="minorHAnsi"/>
          <w:sz w:val="20"/>
          <w:szCs w:val="20"/>
        </w:rPr>
        <w:t xml:space="preserve"> </w:t>
      </w:r>
      <w:r w:rsidR="00714447" w:rsidRPr="00714447">
        <w:rPr>
          <w:rFonts w:cstheme="minorHAnsi"/>
          <w:sz w:val="20"/>
          <w:szCs w:val="20"/>
        </w:rPr>
        <w:t>Deze camera’s, zogenaamde verkeersveiligheid camera’s zijn gekoppeld aan het glasvezelnetwerk.</w:t>
      </w:r>
      <w:r w:rsidR="00515544">
        <w:rPr>
          <w:rFonts w:cstheme="minorHAnsi"/>
          <w:sz w:val="20"/>
          <w:szCs w:val="20"/>
        </w:rPr>
        <w:br/>
        <w:t xml:space="preserve">Ook de camera’s </w:t>
      </w:r>
      <w:r w:rsidR="001C2812" w:rsidRPr="004966D2">
        <w:rPr>
          <w:rStyle w:val="fontstyle21"/>
          <w:rFonts w:asciiTheme="minorHAnsi" w:hAnsiTheme="minorHAnsi" w:cstheme="minorHAnsi"/>
          <w:color w:val="auto"/>
          <w:sz w:val="20"/>
          <w:szCs w:val="20"/>
        </w:rPr>
        <w:t xml:space="preserve">hebben een </w:t>
      </w:r>
      <w:proofErr w:type="spellStart"/>
      <w:r w:rsidR="001C2812" w:rsidRPr="004966D2">
        <w:rPr>
          <w:rStyle w:val="fontstyle21"/>
          <w:rFonts w:asciiTheme="minorHAnsi" w:hAnsiTheme="minorHAnsi" w:cstheme="minorHAnsi"/>
          <w:color w:val="auto"/>
          <w:sz w:val="20"/>
          <w:szCs w:val="20"/>
        </w:rPr>
        <w:t>dedicated</w:t>
      </w:r>
      <w:proofErr w:type="spellEnd"/>
      <w:r w:rsidR="001C2812" w:rsidRPr="004966D2">
        <w:rPr>
          <w:rStyle w:val="fontstyle21"/>
          <w:rFonts w:asciiTheme="minorHAnsi" w:hAnsiTheme="minorHAnsi" w:cstheme="minorHAnsi"/>
          <w:color w:val="auto"/>
          <w:sz w:val="20"/>
          <w:szCs w:val="20"/>
        </w:rPr>
        <w:t xml:space="preserve"> SM</w:t>
      </w:r>
      <w:r w:rsidR="00E719F4">
        <w:rPr>
          <w:rStyle w:val="fontstyle21"/>
          <w:rFonts w:asciiTheme="minorHAnsi" w:hAnsiTheme="minorHAnsi" w:cstheme="minorHAnsi"/>
          <w:color w:val="auto"/>
          <w:sz w:val="20"/>
          <w:szCs w:val="20"/>
        </w:rPr>
        <w:t>-</w:t>
      </w:r>
      <w:r w:rsidR="001C2812" w:rsidRPr="004966D2">
        <w:rPr>
          <w:rStyle w:val="fontstyle21"/>
          <w:rFonts w:asciiTheme="minorHAnsi" w:hAnsiTheme="minorHAnsi" w:cstheme="minorHAnsi"/>
          <w:color w:val="auto"/>
          <w:sz w:val="20"/>
          <w:szCs w:val="20"/>
        </w:rPr>
        <w:t xml:space="preserve">glasvezel aansluiting naar een glaslade in </w:t>
      </w:r>
      <w:r w:rsidR="00732213">
        <w:rPr>
          <w:rStyle w:val="fontstyle21"/>
          <w:rFonts w:asciiTheme="minorHAnsi" w:hAnsiTheme="minorHAnsi" w:cstheme="minorHAnsi"/>
          <w:color w:val="auto"/>
          <w:sz w:val="20"/>
          <w:szCs w:val="20"/>
        </w:rPr>
        <w:t xml:space="preserve">een SectieKast en </w:t>
      </w:r>
      <w:r w:rsidRPr="004966D2">
        <w:rPr>
          <w:rFonts w:cstheme="minorHAnsi"/>
          <w:sz w:val="20"/>
          <w:szCs w:val="20"/>
        </w:rPr>
        <w:t>worden in het OCC getoond</w:t>
      </w:r>
      <w:r w:rsidR="00732213">
        <w:rPr>
          <w:rFonts w:cstheme="minorHAnsi"/>
          <w:sz w:val="20"/>
          <w:szCs w:val="20"/>
        </w:rPr>
        <w:t>.</w:t>
      </w:r>
      <w:r>
        <w:rPr>
          <w:rFonts w:cstheme="minorHAnsi"/>
          <w:sz w:val="20"/>
          <w:szCs w:val="20"/>
        </w:rPr>
        <w:br/>
      </w:r>
      <w:r w:rsidRPr="004966D2">
        <w:rPr>
          <w:rStyle w:val="fontstyle21"/>
          <w:rFonts w:asciiTheme="minorHAnsi" w:hAnsiTheme="minorHAnsi" w:cstheme="minorHAnsi"/>
          <w:color w:val="auto"/>
          <w:sz w:val="20"/>
          <w:szCs w:val="20"/>
        </w:rPr>
        <w:t xml:space="preserve">In de SectieKast zijn de camera’s via patchkabels aangesloten op de switch. </w:t>
      </w:r>
      <w:r w:rsidRPr="004966D2">
        <w:rPr>
          <w:rStyle w:val="fontstyle21"/>
          <w:rFonts w:asciiTheme="minorHAnsi" w:hAnsiTheme="minorHAnsi" w:cstheme="minorHAnsi"/>
          <w:color w:val="auto"/>
          <w:sz w:val="20"/>
          <w:szCs w:val="20"/>
        </w:rPr>
        <w:br/>
        <w:t xml:space="preserve">Ook hebben alle camera’s een “eigen” voeding aansluiting. In de E-kast zitten alle camera’s op een “eigen” groep. </w:t>
      </w:r>
      <w:r w:rsidRPr="004966D2">
        <w:rPr>
          <w:rStyle w:val="fontstyle21"/>
          <w:rFonts w:asciiTheme="minorHAnsi" w:hAnsiTheme="minorHAnsi" w:cstheme="minorHAnsi"/>
          <w:color w:val="auto"/>
          <w:sz w:val="20"/>
          <w:szCs w:val="20"/>
        </w:rPr>
        <w:br/>
      </w:r>
      <w:r w:rsidR="002B7096">
        <w:rPr>
          <w:rStyle w:val="fontstyle21"/>
          <w:rFonts w:asciiTheme="minorHAnsi" w:hAnsiTheme="minorHAnsi" w:cstheme="minorHAnsi"/>
          <w:color w:val="auto"/>
          <w:sz w:val="20"/>
          <w:szCs w:val="20"/>
        </w:rPr>
        <w:t>De glasvezel aansluitingen, incl. patchkabels, vallen binnen de scope van deze overeenkomst.</w:t>
      </w:r>
      <w:r w:rsidR="002B7096">
        <w:rPr>
          <w:rStyle w:val="fontstyle21"/>
          <w:rFonts w:asciiTheme="minorHAnsi" w:hAnsiTheme="minorHAnsi" w:cstheme="minorHAnsi"/>
          <w:color w:val="auto"/>
          <w:sz w:val="20"/>
          <w:szCs w:val="20"/>
        </w:rPr>
        <w:br/>
      </w:r>
      <w:r w:rsidR="002B7096" w:rsidRPr="00916555">
        <w:rPr>
          <w:rStyle w:val="fontstyle21"/>
          <w:rFonts w:asciiTheme="minorHAnsi" w:hAnsiTheme="minorHAnsi" w:cstheme="minorHAnsi"/>
          <w:color w:val="auto"/>
          <w:sz w:val="20"/>
          <w:szCs w:val="20"/>
        </w:rPr>
        <w:t xml:space="preserve">De laagspanningsaansluiting van de </w:t>
      </w:r>
      <w:r w:rsidR="002B7096">
        <w:rPr>
          <w:rStyle w:val="fontstyle21"/>
          <w:rFonts w:asciiTheme="minorHAnsi" w:hAnsiTheme="minorHAnsi" w:cstheme="minorHAnsi"/>
          <w:color w:val="auto"/>
          <w:sz w:val="20"/>
          <w:szCs w:val="20"/>
        </w:rPr>
        <w:t xml:space="preserve">camera’s langs de baan </w:t>
      </w:r>
      <w:r w:rsidR="002B7096" w:rsidRPr="00F248AF">
        <w:rPr>
          <w:rStyle w:val="fontstyle21"/>
          <w:rFonts w:asciiTheme="minorHAnsi" w:hAnsiTheme="minorHAnsi" w:cstheme="minorHAnsi"/>
          <w:color w:val="auto"/>
          <w:sz w:val="20"/>
          <w:szCs w:val="20"/>
        </w:rPr>
        <w:t>vallen buiten de</w:t>
      </w:r>
      <w:r w:rsidR="002B7096" w:rsidRPr="00916555">
        <w:rPr>
          <w:rStyle w:val="fontstyle21"/>
          <w:rFonts w:asciiTheme="minorHAnsi" w:hAnsiTheme="minorHAnsi" w:cstheme="minorHAnsi"/>
          <w:color w:val="auto"/>
          <w:sz w:val="20"/>
          <w:szCs w:val="20"/>
        </w:rPr>
        <w:t xml:space="preserve"> scope van </w:t>
      </w:r>
      <w:r w:rsidR="002B7096">
        <w:rPr>
          <w:rStyle w:val="fontstyle21"/>
          <w:rFonts w:asciiTheme="minorHAnsi" w:hAnsiTheme="minorHAnsi" w:cstheme="minorHAnsi"/>
          <w:color w:val="auto"/>
          <w:sz w:val="20"/>
          <w:szCs w:val="20"/>
        </w:rPr>
        <w:t>deze overeenkomst.</w:t>
      </w:r>
    </w:p>
    <w:p w14:paraId="3898A796" w14:textId="77777777" w:rsidR="00F04FF0" w:rsidRPr="004966D2" w:rsidRDefault="00F04FF0" w:rsidP="00DB4069">
      <w:pPr>
        <w:rPr>
          <w:rStyle w:val="fontstyle31"/>
          <w:rFonts w:asciiTheme="minorHAnsi" w:hAnsiTheme="minorHAnsi" w:cstheme="minorHAnsi"/>
          <w:color w:val="auto"/>
          <w:sz w:val="20"/>
          <w:szCs w:val="20"/>
        </w:rPr>
      </w:pPr>
    </w:p>
    <w:p w14:paraId="6B04EB38" w14:textId="4B15B3E3" w:rsidR="00DB4069" w:rsidRPr="004966D2" w:rsidRDefault="00DB4069" w:rsidP="00D963C1">
      <w:pPr>
        <w:pStyle w:val="Kop2"/>
        <w:rPr>
          <w:rStyle w:val="fontstyle31"/>
          <w:rFonts w:asciiTheme="minorHAnsi" w:hAnsiTheme="minorHAnsi" w:cstheme="minorHAnsi"/>
          <w:color w:val="auto"/>
          <w:sz w:val="28"/>
          <w:szCs w:val="28"/>
        </w:rPr>
      </w:pPr>
      <w:bookmarkStart w:id="34" w:name="_Toc142386351"/>
      <w:r w:rsidRPr="004966D2">
        <w:rPr>
          <w:rStyle w:val="fontstyle31"/>
          <w:rFonts w:asciiTheme="minorHAnsi" w:hAnsiTheme="minorHAnsi" w:cstheme="minorHAnsi"/>
          <w:color w:val="auto"/>
          <w:sz w:val="28"/>
          <w:szCs w:val="28"/>
        </w:rPr>
        <w:t>DRIS</w:t>
      </w:r>
      <w:bookmarkEnd w:id="34"/>
    </w:p>
    <w:p w14:paraId="7C6D43D8" w14:textId="3DF442FE" w:rsidR="001D20C3" w:rsidRPr="004966D2" w:rsidRDefault="000B5639" w:rsidP="00DB4069">
      <w:pPr>
        <w:rPr>
          <w:rStyle w:val="fontstyle21"/>
          <w:rFonts w:asciiTheme="minorHAnsi" w:hAnsiTheme="minorHAnsi" w:cstheme="minorHAnsi"/>
          <w:color w:val="auto"/>
          <w:sz w:val="20"/>
          <w:szCs w:val="20"/>
        </w:rPr>
      </w:pPr>
      <w:r w:rsidRPr="004966D2">
        <w:rPr>
          <w:rFonts w:cstheme="minorHAnsi"/>
        </w:rPr>
        <w:br/>
      </w:r>
      <w:r w:rsidR="00DB4069" w:rsidRPr="004966D2">
        <w:rPr>
          <w:rStyle w:val="fontstyle21"/>
          <w:rFonts w:asciiTheme="minorHAnsi" w:hAnsiTheme="minorHAnsi" w:cstheme="minorHAnsi"/>
          <w:color w:val="auto"/>
          <w:sz w:val="20"/>
          <w:szCs w:val="20"/>
        </w:rPr>
        <w:t xml:space="preserve">Het Dynamische Reizigers Informatie Systeem (DRIS) informeert de reizigers door middel van informatieborden. </w:t>
      </w:r>
      <w:r w:rsidR="00DB4069" w:rsidRPr="004966D2">
        <w:rPr>
          <w:rStyle w:val="fontstyle21"/>
          <w:rFonts w:asciiTheme="minorHAnsi" w:hAnsiTheme="minorHAnsi" w:cstheme="minorHAnsi"/>
          <w:color w:val="auto"/>
          <w:sz w:val="20"/>
          <w:szCs w:val="20"/>
        </w:rPr>
        <w:br/>
        <w:t xml:space="preserve">De </w:t>
      </w:r>
      <w:r w:rsidR="008F5783" w:rsidRPr="004966D2">
        <w:rPr>
          <w:rStyle w:val="fontstyle21"/>
          <w:rFonts w:asciiTheme="minorHAnsi" w:hAnsiTheme="minorHAnsi" w:cstheme="minorHAnsi"/>
          <w:color w:val="auto"/>
          <w:sz w:val="20"/>
          <w:szCs w:val="20"/>
        </w:rPr>
        <w:t xml:space="preserve">aansturing van </w:t>
      </w:r>
      <w:r w:rsidR="00946B93" w:rsidRPr="004966D2">
        <w:rPr>
          <w:rStyle w:val="fontstyle21"/>
          <w:rFonts w:asciiTheme="minorHAnsi" w:hAnsiTheme="minorHAnsi" w:cstheme="minorHAnsi"/>
          <w:color w:val="auto"/>
          <w:sz w:val="20"/>
          <w:szCs w:val="20"/>
        </w:rPr>
        <w:t xml:space="preserve">de </w:t>
      </w:r>
      <w:r w:rsidR="00734866">
        <w:rPr>
          <w:rStyle w:val="fontstyle21"/>
          <w:rFonts w:asciiTheme="minorHAnsi" w:hAnsiTheme="minorHAnsi" w:cstheme="minorHAnsi"/>
          <w:color w:val="auto"/>
          <w:sz w:val="20"/>
          <w:szCs w:val="20"/>
        </w:rPr>
        <w:t xml:space="preserve">(Epsilon) </w:t>
      </w:r>
      <w:r w:rsidR="008F5783" w:rsidRPr="004966D2">
        <w:rPr>
          <w:rStyle w:val="fontstyle21"/>
          <w:rFonts w:asciiTheme="minorHAnsi" w:hAnsiTheme="minorHAnsi" w:cstheme="minorHAnsi"/>
          <w:color w:val="auto"/>
          <w:sz w:val="20"/>
          <w:szCs w:val="20"/>
        </w:rPr>
        <w:t xml:space="preserve">DRIS </w:t>
      </w:r>
      <w:r w:rsidR="00DB4069" w:rsidRPr="004966D2">
        <w:rPr>
          <w:rStyle w:val="fontstyle21"/>
          <w:rFonts w:asciiTheme="minorHAnsi" w:hAnsiTheme="minorHAnsi" w:cstheme="minorHAnsi"/>
          <w:color w:val="auto"/>
          <w:sz w:val="20"/>
          <w:szCs w:val="20"/>
        </w:rPr>
        <w:t xml:space="preserve">borden </w:t>
      </w:r>
      <w:r w:rsidR="00CB4B9A" w:rsidRPr="004966D2">
        <w:rPr>
          <w:rStyle w:val="fontstyle21"/>
          <w:rFonts w:asciiTheme="minorHAnsi" w:hAnsiTheme="minorHAnsi" w:cstheme="minorHAnsi"/>
          <w:color w:val="auto"/>
          <w:sz w:val="20"/>
          <w:szCs w:val="20"/>
        </w:rPr>
        <w:t>langs de “</w:t>
      </w:r>
      <w:r w:rsidR="00B2345C" w:rsidRPr="004966D2">
        <w:rPr>
          <w:rStyle w:val="fontstyle21"/>
          <w:rFonts w:asciiTheme="minorHAnsi" w:hAnsiTheme="minorHAnsi" w:cstheme="minorHAnsi"/>
          <w:color w:val="auto"/>
          <w:sz w:val="20"/>
          <w:szCs w:val="20"/>
        </w:rPr>
        <w:t>SUNIJ-haltes</w:t>
      </w:r>
      <w:r w:rsidR="00CB4B9A" w:rsidRPr="004966D2">
        <w:rPr>
          <w:rStyle w:val="fontstyle21"/>
          <w:rFonts w:asciiTheme="minorHAnsi" w:hAnsiTheme="minorHAnsi" w:cstheme="minorHAnsi"/>
          <w:color w:val="auto"/>
          <w:sz w:val="20"/>
          <w:szCs w:val="20"/>
        </w:rPr>
        <w:t>”</w:t>
      </w:r>
      <w:r w:rsidR="00850896">
        <w:rPr>
          <w:rStyle w:val="fontstyle21"/>
          <w:rFonts w:asciiTheme="minorHAnsi" w:hAnsiTheme="minorHAnsi" w:cstheme="minorHAnsi"/>
          <w:color w:val="auto"/>
          <w:sz w:val="20"/>
          <w:szCs w:val="20"/>
        </w:rPr>
        <w:t xml:space="preserve"> </w:t>
      </w:r>
      <w:r w:rsidR="006A43F6">
        <w:rPr>
          <w:rStyle w:val="fontstyle21"/>
          <w:rFonts w:asciiTheme="minorHAnsi" w:hAnsiTheme="minorHAnsi" w:cstheme="minorHAnsi"/>
          <w:color w:val="auto"/>
          <w:sz w:val="20"/>
          <w:szCs w:val="20"/>
        </w:rPr>
        <w:t xml:space="preserve">gaat </w:t>
      </w:r>
      <w:r w:rsidR="00DB4069" w:rsidRPr="004966D2">
        <w:rPr>
          <w:rStyle w:val="fontstyle21"/>
          <w:rFonts w:asciiTheme="minorHAnsi" w:hAnsiTheme="minorHAnsi" w:cstheme="minorHAnsi"/>
          <w:color w:val="auto"/>
          <w:sz w:val="20"/>
          <w:szCs w:val="20"/>
        </w:rPr>
        <w:t xml:space="preserve">via GPRS. In het </w:t>
      </w:r>
      <w:r w:rsidR="00B2345C" w:rsidRPr="004966D2">
        <w:rPr>
          <w:rStyle w:val="fontstyle21"/>
          <w:rFonts w:asciiTheme="minorHAnsi" w:hAnsiTheme="minorHAnsi" w:cstheme="minorHAnsi"/>
          <w:color w:val="auto"/>
          <w:sz w:val="20"/>
          <w:szCs w:val="20"/>
        </w:rPr>
        <w:t>VRT-project</w:t>
      </w:r>
      <w:r w:rsidR="00DB4069" w:rsidRPr="004966D2">
        <w:rPr>
          <w:rStyle w:val="fontstyle21"/>
          <w:rFonts w:asciiTheme="minorHAnsi" w:hAnsiTheme="minorHAnsi" w:cstheme="minorHAnsi"/>
          <w:color w:val="auto"/>
          <w:sz w:val="20"/>
          <w:szCs w:val="20"/>
        </w:rPr>
        <w:t xml:space="preserve"> </w:t>
      </w:r>
      <w:r w:rsidR="00850896">
        <w:rPr>
          <w:rStyle w:val="fontstyle21"/>
          <w:rFonts w:asciiTheme="minorHAnsi" w:hAnsiTheme="minorHAnsi" w:cstheme="minorHAnsi"/>
          <w:color w:val="auto"/>
          <w:sz w:val="20"/>
          <w:szCs w:val="20"/>
        </w:rPr>
        <w:t xml:space="preserve">zijn </w:t>
      </w:r>
      <w:r w:rsidR="00D158B9" w:rsidRPr="004966D2">
        <w:rPr>
          <w:rStyle w:val="fontstyle21"/>
          <w:rFonts w:asciiTheme="minorHAnsi" w:hAnsiTheme="minorHAnsi" w:cstheme="minorHAnsi"/>
          <w:color w:val="auto"/>
          <w:sz w:val="20"/>
          <w:szCs w:val="20"/>
        </w:rPr>
        <w:t xml:space="preserve">alle </w:t>
      </w:r>
      <w:r w:rsidR="00DB4069" w:rsidRPr="004966D2">
        <w:rPr>
          <w:rStyle w:val="fontstyle21"/>
          <w:rFonts w:asciiTheme="minorHAnsi" w:hAnsiTheme="minorHAnsi" w:cstheme="minorHAnsi"/>
          <w:color w:val="auto"/>
          <w:sz w:val="20"/>
          <w:szCs w:val="20"/>
        </w:rPr>
        <w:t xml:space="preserve">DRIS </w:t>
      </w:r>
      <w:r w:rsidR="00946B93" w:rsidRPr="004966D2">
        <w:rPr>
          <w:rStyle w:val="fontstyle21"/>
          <w:rFonts w:asciiTheme="minorHAnsi" w:hAnsiTheme="minorHAnsi" w:cstheme="minorHAnsi"/>
          <w:color w:val="auto"/>
          <w:sz w:val="20"/>
          <w:szCs w:val="20"/>
        </w:rPr>
        <w:t xml:space="preserve">borden </w:t>
      </w:r>
      <w:r w:rsidR="00D158B9" w:rsidRPr="004966D2">
        <w:rPr>
          <w:rStyle w:val="fontstyle21"/>
          <w:rFonts w:asciiTheme="minorHAnsi" w:hAnsiTheme="minorHAnsi" w:cstheme="minorHAnsi"/>
          <w:color w:val="auto"/>
          <w:sz w:val="20"/>
          <w:szCs w:val="20"/>
        </w:rPr>
        <w:t xml:space="preserve">langs de </w:t>
      </w:r>
      <w:r w:rsidR="0069457E" w:rsidRPr="004966D2">
        <w:rPr>
          <w:rStyle w:val="fontstyle21"/>
          <w:rFonts w:asciiTheme="minorHAnsi" w:hAnsiTheme="minorHAnsi" w:cstheme="minorHAnsi"/>
          <w:color w:val="auto"/>
          <w:sz w:val="20"/>
          <w:szCs w:val="20"/>
        </w:rPr>
        <w:t>SUNIJ-lijn</w:t>
      </w:r>
      <w:r w:rsidR="00D158B9" w:rsidRPr="004966D2">
        <w:rPr>
          <w:rStyle w:val="fontstyle21"/>
          <w:rFonts w:asciiTheme="minorHAnsi" w:hAnsiTheme="minorHAnsi" w:cstheme="minorHAnsi"/>
          <w:color w:val="auto"/>
          <w:sz w:val="20"/>
          <w:szCs w:val="20"/>
        </w:rPr>
        <w:t xml:space="preserve"> </w:t>
      </w:r>
      <w:r w:rsidR="00850896">
        <w:rPr>
          <w:rStyle w:val="fontstyle21"/>
          <w:rFonts w:asciiTheme="minorHAnsi" w:hAnsiTheme="minorHAnsi" w:cstheme="minorHAnsi"/>
          <w:color w:val="auto"/>
          <w:sz w:val="20"/>
          <w:szCs w:val="20"/>
        </w:rPr>
        <w:t>v</w:t>
      </w:r>
      <w:r w:rsidR="00E06EAF">
        <w:rPr>
          <w:rStyle w:val="fontstyle21"/>
          <w:rFonts w:asciiTheme="minorHAnsi" w:hAnsiTheme="minorHAnsi" w:cstheme="minorHAnsi"/>
          <w:color w:val="auto"/>
          <w:sz w:val="20"/>
          <w:szCs w:val="20"/>
        </w:rPr>
        <w:t>oorzien v</w:t>
      </w:r>
      <w:r w:rsidR="00850896">
        <w:rPr>
          <w:rStyle w:val="fontstyle21"/>
          <w:rFonts w:asciiTheme="minorHAnsi" w:hAnsiTheme="minorHAnsi" w:cstheme="minorHAnsi"/>
          <w:color w:val="auto"/>
          <w:sz w:val="20"/>
          <w:szCs w:val="20"/>
        </w:rPr>
        <w:t xml:space="preserve">an </w:t>
      </w:r>
      <w:r w:rsidR="00D158B9" w:rsidRPr="004966D2">
        <w:rPr>
          <w:rStyle w:val="fontstyle21"/>
          <w:rFonts w:asciiTheme="minorHAnsi" w:hAnsiTheme="minorHAnsi" w:cstheme="minorHAnsi"/>
          <w:color w:val="auto"/>
          <w:sz w:val="20"/>
          <w:szCs w:val="20"/>
        </w:rPr>
        <w:t>een glasvezel aansluiting</w:t>
      </w:r>
      <w:r w:rsidR="00E06EAF">
        <w:rPr>
          <w:rStyle w:val="fontstyle21"/>
          <w:rFonts w:asciiTheme="minorHAnsi" w:hAnsiTheme="minorHAnsi" w:cstheme="minorHAnsi"/>
          <w:color w:val="auto"/>
          <w:sz w:val="20"/>
          <w:szCs w:val="20"/>
        </w:rPr>
        <w:t>.</w:t>
      </w:r>
      <w:r w:rsidR="00E06EAF">
        <w:rPr>
          <w:rStyle w:val="fontstyle21"/>
          <w:rFonts w:asciiTheme="minorHAnsi" w:hAnsiTheme="minorHAnsi" w:cstheme="minorHAnsi"/>
          <w:color w:val="auto"/>
          <w:sz w:val="20"/>
          <w:szCs w:val="20"/>
        </w:rPr>
        <w:br/>
      </w:r>
      <w:r w:rsidR="006A43F6" w:rsidRPr="004966D2">
        <w:rPr>
          <w:rStyle w:val="fontstyle21"/>
          <w:rFonts w:asciiTheme="minorHAnsi" w:hAnsiTheme="minorHAnsi" w:cstheme="minorHAnsi"/>
          <w:color w:val="auto"/>
          <w:sz w:val="20"/>
          <w:szCs w:val="20"/>
        </w:rPr>
        <w:t xml:space="preserve">De aansturing van de </w:t>
      </w:r>
      <w:r w:rsidR="006A43F6">
        <w:rPr>
          <w:rStyle w:val="fontstyle21"/>
          <w:rFonts w:asciiTheme="minorHAnsi" w:hAnsiTheme="minorHAnsi" w:cstheme="minorHAnsi"/>
          <w:color w:val="auto"/>
          <w:sz w:val="20"/>
          <w:szCs w:val="20"/>
        </w:rPr>
        <w:t xml:space="preserve">(Strukton) </w:t>
      </w:r>
      <w:r w:rsidR="006A43F6" w:rsidRPr="004966D2">
        <w:rPr>
          <w:rStyle w:val="fontstyle21"/>
          <w:rFonts w:asciiTheme="minorHAnsi" w:hAnsiTheme="minorHAnsi" w:cstheme="minorHAnsi"/>
          <w:color w:val="auto"/>
          <w:sz w:val="20"/>
          <w:szCs w:val="20"/>
        </w:rPr>
        <w:t>DRIS borden langs de “</w:t>
      </w:r>
      <w:r w:rsidR="006A43F6">
        <w:rPr>
          <w:rStyle w:val="fontstyle21"/>
          <w:rFonts w:asciiTheme="minorHAnsi" w:hAnsiTheme="minorHAnsi" w:cstheme="minorHAnsi"/>
          <w:color w:val="auto"/>
          <w:sz w:val="20"/>
          <w:szCs w:val="20"/>
        </w:rPr>
        <w:t>Uithoflijn</w:t>
      </w:r>
      <w:r w:rsidR="006A43F6" w:rsidRPr="004966D2">
        <w:rPr>
          <w:rStyle w:val="fontstyle21"/>
          <w:rFonts w:asciiTheme="minorHAnsi" w:hAnsiTheme="minorHAnsi" w:cstheme="minorHAnsi"/>
          <w:color w:val="auto"/>
          <w:sz w:val="20"/>
          <w:szCs w:val="20"/>
        </w:rPr>
        <w:t>-haltes”</w:t>
      </w:r>
      <w:r w:rsidR="006A43F6">
        <w:rPr>
          <w:rStyle w:val="fontstyle21"/>
          <w:rFonts w:asciiTheme="minorHAnsi" w:hAnsiTheme="minorHAnsi" w:cstheme="minorHAnsi"/>
          <w:color w:val="auto"/>
          <w:sz w:val="20"/>
          <w:szCs w:val="20"/>
        </w:rPr>
        <w:t xml:space="preserve"> gaat via </w:t>
      </w:r>
      <w:r w:rsidR="006A43F6" w:rsidRPr="004966D2">
        <w:rPr>
          <w:rStyle w:val="fontstyle21"/>
          <w:rFonts w:asciiTheme="minorHAnsi" w:hAnsiTheme="minorHAnsi" w:cstheme="minorHAnsi"/>
          <w:color w:val="auto"/>
          <w:sz w:val="20"/>
          <w:szCs w:val="20"/>
        </w:rPr>
        <w:t>een glasvezel aansluiting</w:t>
      </w:r>
      <w:r w:rsidR="006A43F6">
        <w:rPr>
          <w:rStyle w:val="fontstyle21"/>
          <w:rFonts w:asciiTheme="minorHAnsi" w:hAnsiTheme="minorHAnsi" w:cstheme="minorHAnsi"/>
          <w:color w:val="auto"/>
          <w:sz w:val="20"/>
          <w:szCs w:val="20"/>
        </w:rPr>
        <w:t>.</w:t>
      </w:r>
      <w:r w:rsidR="00AF2A9E">
        <w:rPr>
          <w:rStyle w:val="fontstyle21"/>
          <w:rFonts w:asciiTheme="minorHAnsi" w:hAnsiTheme="minorHAnsi" w:cstheme="minorHAnsi"/>
          <w:color w:val="auto"/>
          <w:sz w:val="20"/>
          <w:szCs w:val="20"/>
        </w:rPr>
        <w:t xml:space="preserve"> </w:t>
      </w:r>
      <w:r w:rsidR="00494368">
        <w:rPr>
          <w:rStyle w:val="fontstyle21"/>
          <w:rFonts w:asciiTheme="minorHAnsi" w:hAnsiTheme="minorHAnsi" w:cstheme="minorHAnsi"/>
          <w:color w:val="auto"/>
          <w:sz w:val="20"/>
          <w:szCs w:val="20"/>
        </w:rPr>
        <w:br/>
      </w:r>
      <w:r w:rsidR="00734866">
        <w:rPr>
          <w:rStyle w:val="fontstyle21"/>
          <w:rFonts w:asciiTheme="minorHAnsi" w:hAnsiTheme="minorHAnsi" w:cstheme="minorHAnsi"/>
          <w:color w:val="auto"/>
          <w:sz w:val="20"/>
          <w:szCs w:val="20"/>
        </w:rPr>
        <w:t>De glasvezel aansluitingen, incl. patchkabels,</w:t>
      </w:r>
      <w:r w:rsidR="007D6C59">
        <w:rPr>
          <w:rStyle w:val="fontstyle21"/>
          <w:rFonts w:asciiTheme="minorHAnsi" w:hAnsiTheme="minorHAnsi" w:cstheme="minorHAnsi"/>
          <w:color w:val="auto"/>
          <w:sz w:val="20"/>
          <w:szCs w:val="20"/>
        </w:rPr>
        <w:t xml:space="preserve"> alsmede d</w:t>
      </w:r>
      <w:r w:rsidR="00734866" w:rsidRPr="00916555">
        <w:rPr>
          <w:rStyle w:val="fontstyle21"/>
          <w:rFonts w:asciiTheme="minorHAnsi" w:hAnsiTheme="minorHAnsi" w:cstheme="minorHAnsi"/>
          <w:color w:val="auto"/>
          <w:sz w:val="20"/>
          <w:szCs w:val="20"/>
        </w:rPr>
        <w:t xml:space="preserve">e laagspanningsaansluiting van de </w:t>
      </w:r>
      <w:r w:rsidR="00F248AF">
        <w:rPr>
          <w:rStyle w:val="fontstyle21"/>
          <w:rFonts w:asciiTheme="minorHAnsi" w:hAnsiTheme="minorHAnsi" w:cstheme="minorHAnsi"/>
          <w:color w:val="auto"/>
          <w:sz w:val="20"/>
          <w:szCs w:val="20"/>
        </w:rPr>
        <w:t xml:space="preserve">DRIS </w:t>
      </w:r>
      <w:r w:rsidR="00734866" w:rsidRPr="00916555">
        <w:rPr>
          <w:rStyle w:val="fontstyle21"/>
          <w:rFonts w:asciiTheme="minorHAnsi" w:hAnsiTheme="minorHAnsi" w:cstheme="minorHAnsi"/>
          <w:color w:val="auto"/>
          <w:sz w:val="20"/>
          <w:szCs w:val="20"/>
        </w:rPr>
        <w:t xml:space="preserve">vallen </w:t>
      </w:r>
      <w:r w:rsidR="00734866">
        <w:rPr>
          <w:rStyle w:val="fontstyle21"/>
          <w:rFonts w:asciiTheme="minorHAnsi" w:hAnsiTheme="minorHAnsi" w:cstheme="minorHAnsi"/>
          <w:color w:val="auto"/>
          <w:sz w:val="20"/>
          <w:szCs w:val="20"/>
        </w:rPr>
        <w:t xml:space="preserve">binnen </w:t>
      </w:r>
      <w:r w:rsidR="00734866" w:rsidRPr="00916555">
        <w:rPr>
          <w:rStyle w:val="fontstyle21"/>
          <w:rFonts w:asciiTheme="minorHAnsi" w:hAnsiTheme="minorHAnsi" w:cstheme="minorHAnsi"/>
          <w:color w:val="auto"/>
          <w:sz w:val="20"/>
          <w:szCs w:val="20"/>
        </w:rPr>
        <w:t xml:space="preserve">de scope van </w:t>
      </w:r>
      <w:r w:rsidR="00734866">
        <w:rPr>
          <w:rStyle w:val="fontstyle21"/>
          <w:rFonts w:asciiTheme="minorHAnsi" w:hAnsiTheme="minorHAnsi" w:cstheme="minorHAnsi"/>
          <w:color w:val="auto"/>
          <w:sz w:val="20"/>
          <w:szCs w:val="20"/>
        </w:rPr>
        <w:t>deze overeenkomst.</w:t>
      </w:r>
    </w:p>
    <w:p w14:paraId="7E232A1A" w14:textId="77777777" w:rsidR="002E5568" w:rsidRPr="004966D2" w:rsidRDefault="002E5568" w:rsidP="00DB4069">
      <w:pPr>
        <w:rPr>
          <w:rStyle w:val="fontstyle21"/>
          <w:rFonts w:asciiTheme="minorHAnsi" w:hAnsiTheme="minorHAnsi" w:cstheme="minorHAnsi"/>
          <w:color w:val="auto"/>
          <w:sz w:val="20"/>
          <w:szCs w:val="20"/>
        </w:rPr>
      </w:pPr>
    </w:p>
    <w:p w14:paraId="1A0C4A70" w14:textId="32323834" w:rsidR="003D06D7" w:rsidRPr="004966D2" w:rsidRDefault="00DB4069" w:rsidP="00D963C1">
      <w:pPr>
        <w:pStyle w:val="Kop2"/>
        <w:rPr>
          <w:rStyle w:val="fontstyle31"/>
          <w:rFonts w:asciiTheme="minorHAnsi" w:hAnsiTheme="minorHAnsi" w:cstheme="minorHAnsi"/>
          <w:color w:val="auto"/>
          <w:sz w:val="28"/>
          <w:szCs w:val="28"/>
        </w:rPr>
      </w:pPr>
      <w:bookmarkStart w:id="35" w:name="_Toc142386352"/>
      <w:r w:rsidRPr="004966D2">
        <w:rPr>
          <w:rStyle w:val="fontstyle31"/>
          <w:rFonts w:asciiTheme="minorHAnsi" w:hAnsiTheme="minorHAnsi" w:cstheme="minorHAnsi"/>
          <w:color w:val="auto"/>
          <w:sz w:val="28"/>
          <w:szCs w:val="28"/>
        </w:rPr>
        <w:t>Wisselbesturing</w:t>
      </w:r>
      <w:r w:rsidR="00C6491B" w:rsidRPr="004966D2">
        <w:rPr>
          <w:rStyle w:val="fontstyle31"/>
          <w:rFonts w:asciiTheme="minorHAnsi" w:hAnsiTheme="minorHAnsi" w:cstheme="minorHAnsi"/>
          <w:color w:val="auto"/>
          <w:sz w:val="28"/>
          <w:szCs w:val="28"/>
        </w:rPr>
        <w:t>/blokbeveiliging (URTS)</w:t>
      </w:r>
      <w:bookmarkEnd w:id="35"/>
    </w:p>
    <w:p w14:paraId="029C0504" w14:textId="4CC61DE6" w:rsidR="00916643" w:rsidRPr="004966D2" w:rsidRDefault="00594C8C" w:rsidP="00DB4069">
      <w:pPr>
        <w:rPr>
          <w:rStyle w:val="fontstyle21"/>
          <w:rFonts w:asciiTheme="minorHAnsi" w:hAnsiTheme="minorHAnsi" w:cstheme="minorHAnsi"/>
          <w:color w:val="auto"/>
          <w:sz w:val="20"/>
          <w:szCs w:val="20"/>
        </w:rPr>
      </w:pPr>
      <w:r w:rsidRPr="004966D2">
        <w:rPr>
          <w:rFonts w:cstheme="minorHAnsi"/>
        </w:rPr>
        <w:br/>
      </w:r>
      <w:r w:rsidR="00DB4069" w:rsidRPr="004966D2">
        <w:rPr>
          <w:rStyle w:val="fontstyle21"/>
          <w:rFonts w:asciiTheme="minorHAnsi" w:hAnsiTheme="minorHAnsi" w:cstheme="minorHAnsi"/>
          <w:color w:val="auto"/>
          <w:sz w:val="20"/>
          <w:szCs w:val="20"/>
        </w:rPr>
        <w:t xml:space="preserve">Voor de monitoring van de wissels is een koppeling met de wisselbesturingskasten. </w:t>
      </w:r>
      <w:r w:rsidR="00066C67" w:rsidRPr="004966D2">
        <w:rPr>
          <w:rStyle w:val="fontstyle21"/>
          <w:rFonts w:asciiTheme="minorHAnsi" w:hAnsiTheme="minorHAnsi" w:cstheme="minorHAnsi"/>
          <w:color w:val="auto"/>
          <w:sz w:val="20"/>
          <w:szCs w:val="20"/>
        </w:rPr>
        <w:t>Hiervoo</w:t>
      </w:r>
      <w:r w:rsidR="00401DAB" w:rsidRPr="004966D2">
        <w:rPr>
          <w:rStyle w:val="fontstyle21"/>
          <w:rFonts w:asciiTheme="minorHAnsi" w:hAnsiTheme="minorHAnsi" w:cstheme="minorHAnsi"/>
          <w:color w:val="auto"/>
          <w:sz w:val="20"/>
          <w:szCs w:val="20"/>
        </w:rPr>
        <w:t xml:space="preserve">r </w:t>
      </w:r>
      <w:r w:rsidR="0065062B">
        <w:rPr>
          <w:rStyle w:val="fontstyle21"/>
          <w:rFonts w:asciiTheme="minorHAnsi" w:hAnsiTheme="minorHAnsi" w:cstheme="minorHAnsi"/>
          <w:color w:val="auto"/>
          <w:sz w:val="20"/>
          <w:szCs w:val="20"/>
        </w:rPr>
        <w:t xml:space="preserve">zijn alle </w:t>
      </w:r>
      <w:r w:rsidR="00401DAB" w:rsidRPr="004966D2">
        <w:rPr>
          <w:rStyle w:val="fontstyle21"/>
          <w:rFonts w:asciiTheme="minorHAnsi" w:hAnsiTheme="minorHAnsi" w:cstheme="minorHAnsi"/>
          <w:color w:val="auto"/>
          <w:sz w:val="20"/>
          <w:szCs w:val="20"/>
        </w:rPr>
        <w:t xml:space="preserve">wisselbesturingskasten </w:t>
      </w:r>
      <w:r w:rsidR="0065062B">
        <w:rPr>
          <w:rStyle w:val="fontstyle21"/>
          <w:rFonts w:asciiTheme="minorHAnsi" w:hAnsiTheme="minorHAnsi" w:cstheme="minorHAnsi"/>
          <w:color w:val="auto"/>
          <w:sz w:val="20"/>
          <w:szCs w:val="20"/>
        </w:rPr>
        <w:t xml:space="preserve">onderling verbonden </w:t>
      </w:r>
      <w:r w:rsidR="00C264A8">
        <w:rPr>
          <w:rStyle w:val="fontstyle21"/>
          <w:rFonts w:asciiTheme="minorHAnsi" w:hAnsiTheme="minorHAnsi" w:cstheme="minorHAnsi"/>
          <w:color w:val="auto"/>
          <w:sz w:val="20"/>
          <w:szCs w:val="20"/>
        </w:rPr>
        <w:t xml:space="preserve">met glasvezel en zijn de </w:t>
      </w:r>
      <w:r w:rsidR="003B1527" w:rsidRPr="004966D2">
        <w:rPr>
          <w:rStyle w:val="fontstyle21"/>
          <w:rFonts w:asciiTheme="minorHAnsi" w:hAnsiTheme="minorHAnsi" w:cstheme="minorHAnsi"/>
          <w:color w:val="auto"/>
          <w:sz w:val="20"/>
          <w:szCs w:val="20"/>
        </w:rPr>
        <w:t xml:space="preserve">wisselbesturingskasten </w:t>
      </w:r>
      <w:r w:rsidR="003B1527">
        <w:rPr>
          <w:rStyle w:val="fontstyle21"/>
          <w:rFonts w:asciiTheme="minorHAnsi" w:hAnsiTheme="minorHAnsi" w:cstheme="minorHAnsi"/>
          <w:color w:val="auto"/>
          <w:sz w:val="20"/>
          <w:szCs w:val="20"/>
        </w:rPr>
        <w:t xml:space="preserve">redundant aangesloten op de TBO Telematica </w:t>
      </w:r>
      <w:r w:rsidR="002D2A00">
        <w:rPr>
          <w:rStyle w:val="fontstyle21"/>
          <w:rFonts w:asciiTheme="minorHAnsi" w:hAnsiTheme="minorHAnsi" w:cstheme="minorHAnsi"/>
          <w:color w:val="auto"/>
          <w:sz w:val="20"/>
          <w:szCs w:val="20"/>
        </w:rPr>
        <w:t>g</w:t>
      </w:r>
      <w:r w:rsidR="002D2A00" w:rsidRPr="004966D2">
        <w:rPr>
          <w:rStyle w:val="fontstyle21"/>
          <w:rFonts w:asciiTheme="minorHAnsi" w:hAnsiTheme="minorHAnsi" w:cstheme="minorHAnsi"/>
          <w:color w:val="auto"/>
          <w:sz w:val="20"/>
          <w:szCs w:val="20"/>
        </w:rPr>
        <w:t>lasvezelnetwerk</w:t>
      </w:r>
      <w:r w:rsidR="003B1527" w:rsidRPr="004966D2">
        <w:rPr>
          <w:rStyle w:val="fontstyle21"/>
          <w:rFonts w:asciiTheme="minorHAnsi" w:hAnsiTheme="minorHAnsi" w:cstheme="minorHAnsi"/>
          <w:color w:val="auto"/>
          <w:sz w:val="20"/>
          <w:szCs w:val="20"/>
        </w:rPr>
        <w:t xml:space="preserve">. </w:t>
      </w:r>
      <w:r w:rsidR="00494368">
        <w:rPr>
          <w:rStyle w:val="fontstyle21"/>
          <w:rFonts w:asciiTheme="minorHAnsi" w:hAnsiTheme="minorHAnsi" w:cstheme="minorHAnsi"/>
          <w:color w:val="auto"/>
          <w:sz w:val="20"/>
          <w:szCs w:val="20"/>
        </w:rPr>
        <w:br/>
      </w:r>
      <w:r w:rsidR="003B1527" w:rsidRPr="004966D2">
        <w:rPr>
          <w:rStyle w:val="fontstyle21"/>
          <w:rFonts w:asciiTheme="minorHAnsi" w:hAnsiTheme="minorHAnsi" w:cstheme="minorHAnsi"/>
          <w:color w:val="auto"/>
          <w:sz w:val="20"/>
          <w:szCs w:val="20"/>
        </w:rPr>
        <w:t>De glasvezel aansluiting</w:t>
      </w:r>
      <w:r w:rsidR="003B1527">
        <w:rPr>
          <w:rStyle w:val="fontstyle21"/>
          <w:rFonts w:asciiTheme="minorHAnsi" w:hAnsiTheme="minorHAnsi" w:cstheme="minorHAnsi"/>
          <w:color w:val="auto"/>
          <w:sz w:val="20"/>
          <w:szCs w:val="20"/>
        </w:rPr>
        <w:t xml:space="preserve">en van de </w:t>
      </w:r>
      <w:r w:rsidR="002D2A00" w:rsidRPr="004966D2">
        <w:rPr>
          <w:rStyle w:val="fontstyle21"/>
          <w:rFonts w:asciiTheme="minorHAnsi" w:hAnsiTheme="minorHAnsi" w:cstheme="minorHAnsi"/>
          <w:color w:val="auto"/>
          <w:sz w:val="20"/>
          <w:szCs w:val="20"/>
        </w:rPr>
        <w:t>wisselbesturingskasten</w:t>
      </w:r>
      <w:r w:rsidR="002D2A00">
        <w:rPr>
          <w:rStyle w:val="fontstyle21"/>
          <w:rFonts w:asciiTheme="minorHAnsi" w:hAnsiTheme="minorHAnsi" w:cstheme="minorHAnsi"/>
          <w:color w:val="auto"/>
          <w:sz w:val="20"/>
          <w:szCs w:val="20"/>
        </w:rPr>
        <w:t xml:space="preserve"> </w:t>
      </w:r>
      <w:r w:rsidR="002D2A00" w:rsidRPr="004966D2">
        <w:rPr>
          <w:rStyle w:val="fontstyle21"/>
          <w:rFonts w:asciiTheme="minorHAnsi" w:hAnsiTheme="minorHAnsi" w:cstheme="minorHAnsi"/>
          <w:color w:val="auto"/>
          <w:sz w:val="20"/>
          <w:szCs w:val="20"/>
        </w:rPr>
        <w:t>val</w:t>
      </w:r>
      <w:r w:rsidR="001E5E1D">
        <w:rPr>
          <w:rStyle w:val="fontstyle21"/>
          <w:rFonts w:asciiTheme="minorHAnsi" w:hAnsiTheme="minorHAnsi" w:cstheme="minorHAnsi"/>
          <w:color w:val="auto"/>
          <w:sz w:val="20"/>
          <w:szCs w:val="20"/>
        </w:rPr>
        <w:t>len</w:t>
      </w:r>
      <w:r w:rsidR="00916643" w:rsidRPr="004966D2">
        <w:rPr>
          <w:rStyle w:val="fontstyle21"/>
          <w:rFonts w:asciiTheme="minorHAnsi" w:hAnsiTheme="minorHAnsi" w:cstheme="minorHAnsi"/>
          <w:color w:val="auto"/>
          <w:sz w:val="20"/>
          <w:szCs w:val="20"/>
        </w:rPr>
        <w:t xml:space="preserve"> binnen de scope van </w:t>
      </w:r>
      <w:r w:rsidR="008725AC" w:rsidRPr="004966D2">
        <w:rPr>
          <w:rStyle w:val="fontstyle21"/>
          <w:rFonts w:asciiTheme="minorHAnsi" w:hAnsiTheme="minorHAnsi" w:cstheme="minorHAnsi"/>
          <w:color w:val="auto"/>
          <w:sz w:val="20"/>
          <w:szCs w:val="20"/>
        </w:rPr>
        <w:t xml:space="preserve">de </w:t>
      </w:r>
      <w:r w:rsidR="00973D87">
        <w:rPr>
          <w:rStyle w:val="fontstyle21"/>
          <w:rFonts w:asciiTheme="minorHAnsi" w:hAnsiTheme="minorHAnsi" w:cstheme="minorHAnsi"/>
          <w:color w:val="auto"/>
          <w:sz w:val="20"/>
          <w:szCs w:val="20"/>
        </w:rPr>
        <w:t>ze o</w:t>
      </w:r>
      <w:r w:rsidR="007A1C6A">
        <w:rPr>
          <w:rStyle w:val="fontstyle21"/>
          <w:rFonts w:asciiTheme="minorHAnsi" w:hAnsiTheme="minorHAnsi" w:cstheme="minorHAnsi"/>
          <w:color w:val="auto"/>
          <w:sz w:val="20"/>
          <w:szCs w:val="20"/>
        </w:rPr>
        <w:t xml:space="preserve">vereenkomst. </w:t>
      </w:r>
      <w:r w:rsidR="00D32321" w:rsidRPr="00866C47">
        <w:rPr>
          <w:rStyle w:val="fontstyle21"/>
          <w:rFonts w:asciiTheme="minorHAnsi" w:hAnsiTheme="minorHAnsi" w:cstheme="minorHAnsi"/>
          <w:color w:val="auto"/>
          <w:sz w:val="20"/>
          <w:szCs w:val="20"/>
        </w:rPr>
        <w:t xml:space="preserve">De laagspanningsinstallatie van </w:t>
      </w:r>
      <w:r w:rsidR="00FE29B7" w:rsidRPr="00866C47">
        <w:rPr>
          <w:rStyle w:val="fontstyle21"/>
          <w:rFonts w:asciiTheme="minorHAnsi" w:hAnsiTheme="minorHAnsi" w:cstheme="minorHAnsi"/>
          <w:color w:val="auto"/>
          <w:sz w:val="20"/>
          <w:szCs w:val="20"/>
        </w:rPr>
        <w:t xml:space="preserve">de wisselbesturingskast </w:t>
      </w:r>
      <w:r w:rsidR="00D32321" w:rsidRPr="00866C47">
        <w:rPr>
          <w:rStyle w:val="fontstyle21"/>
          <w:rFonts w:asciiTheme="minorHAnsi" w:hAnsiTheme="minorHAnsi" w:cstheme="minorHAnsi"/>
          <w:color w:val="auto"/>
          <w:sz w:val="20"/>
          <w:szCs w:val="20"/>
        </w:rPr>
        <w:t>valt buiten de scope van dit contract.</w:t>
      </w:r>
    </w:p>
    <w:p w14:paraId="5E6CF16B" w14:textId="77777777" w:rsidR="00916643" w:rsidRPr="004966D2" w:rsidRDefault="00916643" w:rsidP="00DB4069">
      <w:pPr>
        <w:rPr>
          <w:rStyle w:val="fontstyle21"/>
          <w:rFonts w:asciiTheme="minorHAnsi" w:hAnsiTheme="minorHAnsi" w:cstheme="minorHAnsi"/>
          <w:color w:val="auto"/>
          <w:sz w:val="20"/>
          <w:szCs w:val="20"/>
        </w:rPr>
      </w:pPr>
    </w:p>
    <w:p w14:paraId="60CED512" w14:textId="5B955513" w:rsidR="003D687F" w:rsidRPr="004966D2" w:rsidRDefault="003D687F" w:rsidP="00594C8C">
      <w:pPr>
        <w:pStyle w:val="Kop2"/>
        <w:rPr>
          <w:rStyle w:val="fontstyle31"/>
          <w:rFonts w:asciiTheme="minorHAnsi" w:hAnsiTheme="minorHAnsi" w:cstheme="minorHAnsi"/>
          <w:color w:val="auto"/>
          <w:sz w:val="28"/>
          <w:szCs w:val="28"/>
        </w:rPr>
      </w:pPr>
      <w:bookmarkStart w:id="36" w:name="_Toc142386353"/>
      <w:r w:rsidRPr="004966D2">
        <w:rPr>
          <w:rStyle w:val="fontstyle31"/>
          <w:rFonts w:asciiTheme="minorHAnsi" w:hAnsiTheme="minorHAnsi" w:cstheme="minorHAnsi"/>
          <w:color w:val="auto"/>
          <w:sz w:val="28"/>
          <w:szCs w:val="28"/>
        </w:rPr>
        <w:t>Onderstations</w:t>
      </w:r>
      <w:bookmarkEnd w:id="36"/>
    </w:p>
    <w:p w14:paraId="0AED92D9" w14:textId="5727333F" w:rsidR="000B5639" w:rsidRPr="004966D2" w:rsidRDefault="000B5639" w:rsidP="000B5639">
      <w:pPr>
        <w:rPr>
          <w:rFonts w:cstheme="minorHAnsi"/>
        </w:rPr>
      </w:pPr>
    </w:p>
    <w:p w14:paraId="7E9FFD7C" w14:textId="6B586239" w:rsidR="004408BB" w:rsidRDefault="004408BB" w:rsidP="00DB4069">
      <w:pPr>
        <w:rPr>
          <w:rStyle w:val="fontstyle31"/>
          <w:rFonts w:asciiTheme="minorHAnsi" w:hAnsiTheme="minorHAnsi" w:cstheme="minorHAnsi"/>
          <w:b w:val="0"/>
          <w:bCs w:val="0"/>
          <w:color w:val="auto"/>
          <w:sz w:val="20"/>
          <w:szCs w:val="20"/>
        </w:rPr>
      </w:pPr>
      <w:r w:rsidRPr="00BA62F0">
        <w:rPr>
          <w:rStyle w:val="fontstyle31"/>
          <w:rFonts w:asciiTheme="minorHAnsi" w:hAnsiTheme="minorHAnsi" w:cstheme="minorHAnsi"/>
          <w:b w:val="0"/>
          <w:bCs w:val="0"/>
          <w:color w:val="auto"/>
          <w:sz w:val="20"/>
          <w:szCs w:val="20"/>
        </w:rPr>
        <w:t xml:space="preserve">Voor het schakelen van de bovenleiding </w:t>
      </w:r>
      <w:r w:rsidR="0060322B" w:rsidRPr="00BA62F0">
        <w:rPr>
          <w:rStyle w:val="fontstyle31"/>
          <w:rFonts w:asciiTheme="minorHAnsi" w:hAnsiTheme="minorHAnsi" w:cstheme="minorHAnsi"/>
          <w:b w:val="0"/>
          <w:bCs w:val="0"/>
          <w:color w:val="auto"/>
          <w:sz w:val="20"/>
          <w:szCs w:val="20"/>
        </w:rPr>
        <w:t>heeft de Provincie</w:t>
      </w:r>
      <w:r w:rsidRPr="00BA62F0">
        <w:rPr>
          <w:rStyle w:val="fontstyle31"/>
          <w:rFonts w:asciiTheme="minorHAnsi" w:hAnsiTheme="minorHAnsi" w:cstheme="minorHAnsi"/>
          <w:b w:val="0"/>
          <w:bCs w:val="0"/>
          <w:color w:val="auto"/>
          <w:sz w:val="20"/>
          <w:szCs w:val="20"/>
        </w:rPr>
        <w:t xml:space="preserve"> een </w:t>
      </w:r>
      <w:r w:rsidR="00710A31" w:rsidRPr="00BA62F0">
        <w:rPr>
          <w:rStyle w:val="fontstyle31"/>
          <w:rFonts w:asciiTheme="minorHAnsi" w:hAnsiTheme="minorHAnsi" w:cstheme="minorHAnsi"/>
          <w:b w:val="0"/>
          <w:bCs w:val="0"/>
          <w:color w:val="auto"/>
          <w:sz w:val="20"/>
          <w:szCs w:val="20"/>
        </w:rPr>
        <w:t>redundante</w:t>
      </w:r>
      <w:r w:rsidR="003F07CC" w:rsidRPr="00BA62F0">
        <w:rPr>
          <w:rStyle w:val="fontstyle31"/>
          <w:rFonts w:asciiTheme="minorHAnsi" w:hAnsiTheme="minorHAnsi" w:cstheme="minorHAnsi"/>
          <w:b w:val="0"/>
          <w:bCs w:val="0"/>
          <w:color w:val="auto"/>
          <w:sz w:val="20"/>
          <w:szCs w:val="20"/>
        </w:rPr>
        <w:t xml:space="preserve"> </w:t>
      </w:r>
      <w:r w:rsidR="00E04405" w:rsidRPr="00BA62F0">
        <w:rPr>
          <w:rStyle w:val="fontstyle31"/>
          <w:rFonts w:asciiTheme="minorHAnsi" w:hAnsiTheme="minorHAnsi" w:cstheme="minorHAnsi"/>
          <w:b w:val="0"/>
          <w:bCs w:val="0"/>
          <w:color w:val="auto"/>
          <w:sz w:val="20"/>
          <w:szCs w:val="20"/>
        </w:rPr>
        <w:t>glasvezel</w:t>
      </w:r>
      <w:r w:rsidRPr="00BA62F0">
        <w:rPr>
          <w:rStyle w:val="fontstyle31"/>
          <w:rFonts w:asciiTheme="minorHAnsi" w:hAnsiTheme="minorHAnsi" w:cstheme="minorHAnsi"/>
          <w:b w:val="0"/>
          <w:bCs w:val="0"/>
          <w:color w:val="auto"/>
          <w:sz w:val="20"/>
          <w:szCs w:val="20"/>
        </w:rPr>
        <w:t>verbinding met het Onderstation</w:t>
      </w:r>
      <w:r w:rsidR="00756AD1" w:rsidRPr="00BA62F0">
        <w:rPr>
          <w:rStyle w:val="fontstyle31"/>
          <w:rFonts w:asciiTheme="minorHAnsi" w:hAnsiTheme="minorHAnsi" w:cstheme="minorHAnsi"/>
          <w:b w:val="0"/>
          <w:bCs w:val="0"/>
          <w:color w:val="auto"/>
          <w:sz w:val="20"/>
          <w:szCs w:val="20"/>
        </w:rPr>
        <w:t xml:space="preserve">, </w:t>
      </w:r>
      <w:r w:rsidRPr="00BA62F0">
        <w:rPr>
          <w:rStyle w:val="fontstyle31"/>
          <w:rFonts w:asciiTheme="minorHAnsi" w:hAnsiTheme="minorHAnsi" w:cstheme="minorHAnsi"/>
          <w:b w:val="0"/>
          <w:bCs w:val="0"/>
          <w:color w:val="auto"/>
          <w:sz w:val="20"/>
          <w:szCs w:val="20"/>
        </w:rPr>
        <w:br/>
      </w:r>
      <w:r w:rsidRPr="00BA62F0">
        <w:rPr>
          <w:rStyle w:val="fontstyle21"/>
          <w:rFonts w:asciiTheme="minorHAnsi" w:hAnsiTheme="minorHAnsi" w:cstheme="minorHAnsi"/>
          <w:color w:val="auto"/>
          <w:sz w:val="20"/>
          <w:szCs w:val="20"/>
        </w:rPr>
        <w:t xml:space="preserve">De glasvezel aansluiting </w:t>
      </w:r>
      <w:r w:rsidR="00EA0001" w:rsidRPr="00BA62F0">
        <w:rPr>
          <w:rStyle w:val="fontstyle21"/>
          <w:rFonts w:asciiTheme="minorHAnsi" w:hAnsiTheme="minorHAnsi" w:cstheme="minorHAnsi"/>
          <w:color w:val="auto"/>
          <w:sz w:val="20"/>
          <w:szCs w:val="20"/>
        </w:rPr>
        <w:t>van de Onder</w:t>
      </w:r>
      <w:r w:rsidR="004435D9" w:rsidRPr="00BA62F0">
        <w:rPr>
          <w:rStyle w:val="fontstyle21"/>
          <w:rFonts w:asciiTheme="minorHAnsi" w:hAnsiTheme="minorHAnsi" w:cstheme="minorHAnsi"/>
          <w:color w:val="auto"/>
          <w:sz w:val="20"/>
          <w:szCs w:val="20"/>
        </w:rPr>
        <w:t xml:space="preserve">stations </w:t>
      </w:r>
      <w:r w:rsidRPr="00BA62F0">
        <w:rPr>
          <w:rStyle w:val="fontstyle21"/>
          <w:rFonts w:asciiTheme="minorHAnsi" w:hAnsiTheme="minorHAnsi" w:cstheme="minorHAnsi"/>
          <w:color w:val="auto"/>
          <w:sz w:val="20"/>
          <w:szCs w:val="20"/>
        </w:rPr>
        <w:t xml:space="preserve">valt binnen de scope van </w:t>
      </w:r>
      <w:r w:rsidR="009057FB" w:rsidRPr="00BA62F0">
        <w:rPr>
          <w:rStyle w:val="fontstyle21"/>
          <w:rFonts w:asciiTheme="minorHAnsi" w:hAnsiTheme="minorHAnsi" w:cstheme="minorHAnsi"/>
          <w:color w:val="auto"/>
          <w:sz w:val="20"/>
          <w:szCs w:val="20"/>
        </w:rPr>
        <w:t xml:space="preserve">de ON van </w:t>
      </w:r>
      <w:r w:rsidRPr="00BA62F0">
        <w:rPr>
          <w:rStyle w:val="fontstyle21"/>
          <w:rFonts w:asciiTheme="minorHAnsi" w:hAnsiTheme="minorHAnsi" w:cstheme="minorHAnsi"/>
          <w:color w:val="auto"/>
          <w:sz w:val="20"/>
          <w:szCs w:val="20"/>
        </w:rPr>
        <w:t>dit contract.</w:t>
      </w:r>
      <w:r w:rsidR="00D32321" w:rsidRPr="00BA62F0">
        <w:rPr>
          <w:rStyle w:val="fontstyle21"/>
          <w:rFonts w:asciiTheme="minorHAnsi" w:hAnsiTheme="minorHAnsi" w:cstheme="minorHAnsi"/>
          <w:color w:val="auto"/>
          <w:sz w:val="20"/>
          <w:szCs w:val="20"/>
        </w:rPr>
        <w:br/>
        <w:t>De laagspanningsinstallatie van het Onderstation valt buiten de scope van dit contract.</w:t>
      </w:r>
      <w:r w:rsidR="00B0495E" w:rsidRPr="004966D2">
        <w:rPr>
          <w:rStyle w:val="fontstyle21"/>
          <w:rFonts w:asciiTheme="minorHAnsi" w:hAnsiTheme="minorHAnsi" w:cstheme="minorHAnsi"/>
          <w:color w:val="auto"/>
          <w:sz w:val="20"/>
          <w:szCs w:val="20"/>
        </w:rPr>
        <w:br/>
      </w:r>
    </w:p>
    <w:p w14:paraId="0617F910" w14:textId="77777777" w:rsidR="00494368" w:rsidRDefault="00494368" w:rsidP="00DB4069">
      <w:pPr>
        <w:rPr>
          <w:rStyle w:val="fontstyle31"/>
          <w:rFonts w:asciiTheme="minorHAnsi" w:hAnsiTheme="minorHAnsi" w:cstheme="minorHAnsi"/>
          <w:b w:val="0"/>
          <w:bCs w:val="0"/>
          <w:color w:val="auto"/>
          <w:sz w:val="20"/>
          <w:szCs w:val="20"/>
        </w:rPr>
      </w:pPr>
    </w:p>
    <w:p w14:paraId="7938F2A9" w14:textId="05F368E2" w:rsidR="00D660AA" w:rsidRPr="004966D2" w:rsidRDefault="00D660AA" w:rsidP="00D660AA">
      <w:pPr>
        <w:pStyle w:val="Kop2"/>
        <w:rPr>
          <w:rStyle w:val="fontstyle31"/>
          <w:rFonts w:asciiTheme="minorHAnsi" w:hAnsiTheme="minorHAnsi" w:cstheme="minorHAnsi"/>
          <w:color w:val="auto"/>
          <w:sz w:val="28"/>
          <w:szCs w:val="28"/>
        </w:rPr>
      </w:pPr>
      <w:bookmarkStart w:id="37" w:name="_Toc142386354"/>
      <w:r>
        <w:rPr>
          <w:rStyle w:val="fontstyle31"/>
          <w:rFonts w:asciiTheme="minorHAnsi" w:hAnsiTheme="minorHAnsi" w:cstheme="minorHAnsi"/>
          <w:color w:val="auto"/>
          <w:sz w:val="28"/>
          <w:szCs w:val="28"/>
        </w:rPr>
        <w:lastRenderedPageBreak/>
        <w:t>Verlichting</w:t>
      </w:r>
      <w:bookmarkEnd w:id="37"/>
    </w:p>
    <w:p w14:paraId="18C24551" w14:textId="77777777" w:rsidR="00D660AA" w:rsidRPr="004966D2" w:rsidRDefault="00D660AA" w:rsidP="00D660AA">
      <w:pPr>
        <w:rPr>
          <w:rFonts w:cstheme="minorHAnsi"/>
        </w:rPr>
      </w:pPr>
    </w:p>
    <w:p w14:paraId="23209BBA" w14:textId="2774C352" w:rsidR="00980D2D" w:rsidRPr="00555DD0" w:rsidRDefault="00D660AA" w:rsidP="00D660AA">
      <w:pPr>
        <w:rPr>
          <w:rStyle w:val="fontstyle31"/>
          <w:rFonts w:asciiTheme="minorHAnsi" w:hAnsiTheme="minorHAnsi" w:cstheme="minorHAnsi"/>
          <w:b w:val="0"/>
          <w:bCs w:val="0"/>
          <w:color w:val="auto"/>
          <w:sz w:val="20"/>
          <w:szCs w:val="20"/>
        </w:rPr>
      </w:pPr>
      <w:r w:rsidRPr="00555DD0">
        <w:rPr>
          <w:rStyle w:val="fontstyle31"/>
          <w:rFonts w:asciiTheme="minorHAnsi" w:hAnsiTheme="minorHAnsi" w:cstheme="minorHAnsi"/>
          <w:b w:val="0"/>
          <w:bCs w:val="0"/>
          <w:color w:val="auto"/>
          <w:sz w:val="20"/>
          <w:szCs w:val="20"/>
        </w:rPr>
        <w:t xml:space="preserve">Voor het </w:t>
      </w:r>
      <w:r w:rsidR="00980D2D" w:rsidRPr="00555DD0">
        <w:rPr>
          <w:rStyle w:val="fontstyle31"/>
          <w:rFonts w:asciiTheme="minorHAnsi" w:hAnsiTheme="minorHAnsi" w:cstheme="minorHAnsi"/>
          <w:b w:val="0"/>
          <w:bCs w:val="0"/>
          <w:color w:val="auto"/>
          <w:sz w:val="20"/>
          <w:szCs w:val="20"/>
        </w:rPr>
        <w:t xml:space="preserve">faciliteren van de reiziger en voor de sociale veiligheid zijn alle haltes voorzien van </w:t>
      </w:r>
      <w:r w:rsidR="00492284">
        <w:rPr>
          <w:rStyle w:val="fontstyle31"/>
          <w:rFonts w:asciiTheme="minorHAnsi" w:hAnsiTheme="minorHAnsi" w:cstheme="minorHAnsi"/>
          <w:b w:val="0"/>
          <w:bCs w:val="0"/>
          <w:color w:val="auto"/>
          <w:sz w:val="20"/>
          <w:szCs w:val="20"/>
        </w:rPr>
        <w:t xml:space="preserve">een Abri en halte </w:t>
      </w:r>
      <w:r w:rsidR="00980D2D" w:rsidRPr="00555DD0">
        <w:rPr>
          <w:rStyle w:val="fontstyle31"/>
          <w:rFonts w:asciiTheme="minorHAnsi" w:hAnsiTheme="minorHAnsi" w:cstheme="minorHAnsi"/>
          <w:b w:val="0"/>
          <w:bCs w:val="0"/>
          <w:color w:val="auto"/>
          <w:sz w:val="20"/>
          <w:szCs w:val="20"/>
        </w:rPr>
        <w:t>verlichting.</w:t>
      </w:r>
      <w:r w:rsidR="00402440">
        <w:rPr>
          <w:rStyle w:val="fontstyle31"/>
          <w:rFonts w:asciiTheme="minorHAnsi" w:hAnsiTheme="minorHAnsi" w:cstheme="minorHAnsi"/>
          <w:b w:val="0"/>
          <w:bCs w:val="0"/>
          <w:color w:val="auto"/>
          <w:sz w:val="20"/>
          <w:szCs w:val="20"/>
        </w:rPr>
        <w:br/>
        <w:t>Zowel de halteverlichting als de Abri verlichting valt binnen de scope van deze overeenkomst.</w:t>
      </w:r>
      <w:r w:rsidR="00980D2D" w:rsidRPr="00555DD0">
        <w:rPr>
          <w:rStyle w:val="fontstyle31"/>
          <w:rFonts w:asciiTheme="minorHAnsi" w:hAnsiTheme="minorHAnsi" w:cstheme="minorHAnsi"/>
          <w:b w:val="0"/>
          <w:bCs w:val="0"/>
          <w:color w:val="auto"/>
          <w:sz w:val="20"/>
          <w:szCs w:val="20"/>
        </w:rPr>
        <w:br/>
      </w:r>
      <w:r w:rsidR="00980D2D" w:rsidRPr="001F661F">
        <w:rPr>
          <w:rStyle w:val="fontstyle31"/>
          <w:rFonts w:asciiTheme="minorHAnsi" w:hAnsiTheme="minorHAnsi" w:cstheme="minorHAnsi"/>
          <w:b w:val="0"/>
          <w:bCs w:val="0"/>
          <w:color w:val="auto"/>
          <w:sz w:val="20"/>
          <w:szCs w:val="20"/>
        </w:rPr>
        <w:t xml:space="preserve">De </w:t>
      </w:r>
      <w:r w:rsidR="003972D0" w:rsidRPr="00555DD0">
        <w:rPr>
          <w:rStyle w:val="fontstyle31"/>
          <w:rFonts w:asciiTheme="minorHAnsi" w:hAnsiTheme="minorHAnsi" w:cstheme="minorHAnsi"/>
          <w:b w:val="0"/>
          <w:bCs w:val="0"/>
          <w:color w:val="auto"/>
          <w:sz w:val="20"/>
          <w:szCs w:val="20"/>
        </w:rPr>
        <w:t xml:space="preserve">plaatsingsdatum </w:t>
      </w:r>
      <w:r w:rsidR="00492284">
        <w:rPr>
          <w:rStyle w:val="fontstyle31"/>
          <w:rFonts w:asciiTheme="minorHAnsi" w:hAnsiTheme="minorHAnsi" w:cstheme="minorHAnsi"/>
          <w:b w:val="0"/>
          <w:bCs w:val="0"/>
          <w:color w:val="auto"/>
          <w:sz w:val="20"/>
          <w:szCs w:val="20"/>
        </w:rPr>
        <w:t xml:space="preserve">van de verlichting en Abri’s </w:t>
      </w:r>
      <w:r w:rsidR="003972D0" w:rsidRPr="00555DD0">
        <w:rPr>
          <w:rStyle w:val="fontstyle31"/>
          <w:rFonts w:asciiTheme="minorHAnsi" w:hAnsiTheme="minorHAnsi" w:cstheme="minorHAnsi"/>
          <w:b w:val="0"/>
          <w:bCs w:val="0"/>
          <w:color w:val="auto"/>
          <w:sz w:val="20"/>
          <w:szCs w:val="20"/>
        </w:rPr>
        <w:t xml:space="preserve">is weergegeven in bijlage </w:t>
      </w:r>
      <w:r w:rsidR="006E4814">
        <w:rPr>
          <w:rStyle w:val="fontstyle31"/>
          <w:rFonts w:asciiTheme="minorHAnsi" w:hAnsiTheme="minorHAnsi" w:cstheme="minorHAnsi"/>
          <w:b w:val="0"/>
          <w:bCs w:val="0"/>
          <w:color w:val="auto"/>
          <w:sz w:val="20"/>
          <w:szCs w:val="20"/>
        </w:rPr>
        <w:t>0</w:t>
      </w:r>
      <w:r w:rsidR="003972D0" w:rsidRPr="00555DD0">
        <w:rPr>
          <w:rStyle w:val="fontstyle31"/>
          <w:rFonts w:asciiTheme="minorHAnsi" w:hAnsiTheme="minorHAnsi" w:cstheme="minorHAnsi"/>
          <w:b w:val="0"/>
          <w:bCs w:val="0"/>
          <w:color w:val="auto"/>
          <w:sz w:val="20"/>
          <w:szCs w:val="20"/>
        </w:rPr>
        <w:t>4.</w:t>
      </w:r>
    </w:p>
    <w:p w14:paraId="46D4613B" w14:textId="0EF040A4" w:rsidR="00CF08DD" w:rsidRPr="002838F5" w:rsidRDefault="00D60D77" w:rsidP="00D660AA">
      <w:pPr>
        <w:rPr>
          <w:rStyle w:val="fontstyle21"/>
          <w:rFonts w:asciiTheme="minorHAnsi" w:hAnsiTheme="minorHAnsi" w:cstheme="minorHAnsi"/>
          <w:color w:val="FF0000"/>
          <w:sz w:val="20"/>
          <w:szCs w:val="20"/>
        </w:rPr>
      </w:pPr>
      <w:r w:rsidRPr="006E4814">
        <w:rPr>
          <w:rStyle w:val="fontstyle21"/>
          <w:rFonts w:asciiTheme="minorHAnsi" w:hAnsiTheme="minorHAnsi" w:cstheme="minorHAnsi"/>
          <w:color w:val="auto"/>
          <w:sz w:val="20"/>
          <w:szCs w:val="20"/>
        </w:rPr>
        <w:t xml:space="preserve">Het </w:t>
      </w:r>
      <w:r w:rsidR="00410FEF" w:rsidRPr="006E4814">
        <w:rPr>
          <w:rStyle w:val="fontstyle21"/>
          <w:rFonts w:asciiTheme="minorHAnsi" w:hAnsiTheme="minorHAnsi" w:cstheme="minorHAnsi"/>
          <w:color w:val="auto"/>
          <w:sz w:val="20"/>
          <w:szCs w:val="20"/>
        </w:rPr>
        <w:t xml:space="preserve">planmatig </w:t>
      </w:r>
      <w:r w:rsidRPr="006E4814">
        <w:rPr>
          <w:rStyle w:val="fontstyle21"/>
          <w:rFonts w:asciiTheme="minorHAnsi" w:hAnsiTheme="minorHAnsi" w:cstheme="minorHAnsi"/>
          <w:color w:val="auto"/>
          <w:sz w:val="20"/>
          <w:szCs w:val="20"/>
        </w:rPr>
        <w:t>vervangen van de verlichtingsarmaturen valt buiten de scope van dit contract.</w:t>
      </w:r>
      <w:r w:rsidR="002838F5" w:rsidRPr="006E4814">
        <w:rPr>
          <w:rStyle w:val="fontstyle21"/>
          <w:rFonts w:asciiTheme="minorHAnsi" w:hAnsiTheme="minorHAnsi" w:cstheme="minorHAnsi"/>
          <w:color w:val="auto"/>
          <w:sz w:val="20"/>
          <w:szCs w:val="20"/>
        </w:rPr>
        <w:br/>
        <w:t xml:space="preserve">Het vervangen van defecte verlichtingsarmaturen valt binnen de scope </w:t>
      </w:r>
      <w:r w:rsidR="00C368C6" w:rsidRPr="006E4814">
        <w:rPr>
          <w:rStyle w:val="fontstyle21"/>
          <w:rFonts w:asciiTheme="minorHAnsi" w:hAnsiTheme="minorHAnsi" w:cstheme="minorHAnsi"/>
          <w:color w:val="auto"/>
          <w:sz w:val="20"/>
          <w:szCs w:val="20"/>
        </w:rPr>
        <w:t>van dit contract.</w:t>
      </w:r>
      <w:r w:rsidR="005D4427">
        <w:rPr>
          <w:rStyle w:val="fontstyle21"/>
          <w:rFonts w:asciiTheme="minorHAnsi" w:hAnsiTheme="minorHAnsi" w:cstheme="minorHAnsi"/>
          <w:color w:val="auto"/>
          <w:sz w:val="20"/>
          <w:szCs w:val="20"/>
        </w:rPr>
        <w:br/>
      </w:r>
    </w:p>
    <w:p w14:paraId="01B6FB53" w14:textId="1655C3EB" w:rsidR="00ED0DA4" w:rsidRPr="006E4814" w:rsidRDefault="00D42014" w:rsidP="00D660AA">
      <w:pPr>
        <w:rPr>
          <w:rStyle w:val="fontstyle21"/>
          <w:rFonts w:asciiTheme="minorHAnsi" w:hAnsiTheme="minorHAnsi" w:cstheme="minorHAnsi"/>
          <w:color w:val="auto"/>
          <w:sz w:val="20"/>
          <w:szCs w:val="20"/>
        </w:rPr>
      </w:pPr>
      <w:r w:rsidRPr="0086407C">
        <w:rPr>
          <w:rStyle w:val="fontstyle21"/>
          <w:rFonts w:asciiTheme="minorHAnsi" w:hAnsiTheme="minorHAnsi" w:cstheme="minorHAnsi"/>
          <w:color w:val="FF0000"/>
          <w:sz w:val="20"/>
          <w:szCs w:val="20"/>
        </w:rPr>
        <w:br/>
      </w:r>
      <w:r w:rsidR="00F25016" w:rsidRPr="006E4814">
        <w:rPr>
          <w:rStyle w:val="fontstyle21"/>
          <w:rFonts w:asciiTheme="minorHAnsi" w:hAnsiTheme="minorHAnsi" w:cstheme="minorHAnsi"/>
          <w:color w:val="auto"/>
          <w:sz w:val="20"/>
          <w:szCs w:val="20"/>
        </w:rPr>
        <w:t>De provincie Utrecht heeft, voor het monitoren van de verlichting, een o</w:t>
      </w:r>
      <w:r w:rsidR="00CC6687" w:rsidRPr="006E4814">
        <w:rPr>
          <w:rStyle w:val="fontstyle21"/>
          <w:rFonts w:asciiTheme="minorHAnsi" w:hAnsiTheme="minorHAnsi" w:cstheme="minorHAnsi"/>
          <w:color w:val="auto"/>
          <w:sz w:val="20"/>
          <w:szCs w:val="20"/>
        </w:rPr>
        <w:t xml:space="preserve">vereenkomst </w:t>
      </w:r>
      <w:r w:rsidR="006E4814" w:rsidRPr="006E4814">
        <w:rPr>
          <w:rStyle w:val="fontstyle21"/>
          <w:rFonts w:asciiTheme="minorHAnsi" w:hAnsiTheme="minorHAnsi" w:cstheme="minorHAnsi"/>
          <w:color w:val="auto"/>
          <w:sz w:val="20"/>
          <w:szCs w:val="20"/>
        </w:rPr>
        <w:t xml:space="preserve">met </w:t>
      </w:r>
      <w:proofErr w:type="spellStart"/>
      <w:r w:rsidR="002D2A00" w:rsidRPr="006E4814">
        <w:rPr>
          <w:rStyle w:val="fontstyle21"/>
          <w:rFonts w:asciiTheme="minorHAnsi" w:hAnsiTheme="minorHAnsi" w:cstheme="minorHAnsi"/>
          <w:color w:val="auto"/>
          <w:sz w:val="20"/>
          <w:szCs w:val="20"/>
        </w:rPr>
        <w:t>Luminext</w:t>
      </w:r>
      <w:proofErr w:type="spellEnd"/>
      <w:r w:rsidR="002D2A00" w:rsidRPr="006E4814">
        <w:rPr>
          <w:rStyle w:val="fontstyle21"/>
          <w:rFonts w:asciiTheme="minorHAnsi" w:hAnsiTheme="minorHAnsi" w:cstheme="minorHAnsi"/>
          <w:color w:val="auto"/>
          <w:sz w:val="20"/>
          <w:szCs w:val="20"/>
        </w:rPr>
        <w:t>.</w:t>
      </w:r>
      <w:r w:rsidR="00827DF1" w:rsidRPr="006E4814">
        <w:rPr>
          <w:rStyle w:val="fontstyle21"/>
          <w:rFonts w:asciiTheme="minorHAnsi" w:hAnsiTheme="minorHAnsi" w:cstheme="minorHAnsi"/>
          <w:color w:val="auto"/>
          <w:sz w:val="20"/>
          <w:szCs w:val="20"/>
        </w:rPr>
        <w:br/>
        <w:t xml:space="preserve">De mogelijk </w:t>
      </w:r>
      <w:r w:rsidR="008111C6" w:rsidRPr="006E4814">
        <w:rPr>
          <w:rStyle w:val="fontstyle21"/>
          <w:rFonts w:asciiTheme="minorHAnsi" w:hAnsiTheme="minorHAnsi" w:cstheme="minorHAnsi"/>
          <w:color w:val="auto"/>
          <w:sz w:val="20"/>
          <w:szCs w:val="20"/>
        </w:rPr>
        <w:t xml:space="preserve">om te bouwen </w:t>
      </w:r>
      <w:r w:rsidR="00855101" w:rsidRPr="006E4814">
        <w:rPr>
          <w:rStyle w:val="fontstyle21"/>
          <w:rFonts w:asciiTheme="minorHAnsi" w:hAnsiTheme="minorHAnsi" w:cstheme="minorHAnsi"/>
          <w:color w:val="auto"/>
          <w:sz w:val="20"/>
          <w:szCs w:val="20"/>
        </w:rPr>
        <w:t>ar</w:t>
      </w:r>
      <w:r w:rsidR="00865B0B" w:rsidRPr="006E4814">
        <w:rPr>
          <w:rStyle w:val="fontstyle21"/>
          <w:rFonts w:asciiTheme="minorHAnsi" w:hAnsiTheme="minorHAnsi" w:cstheme="minorHAnsi"/>
          <w:color w:val="auto"/>
          <w:sz w:val="20"/>
          <w:szCs w:val="20"/>
        </w:rPr>
        <w:t>ma</w:t>
      </w:r>
      <w:r w:rsidR="00B708AF" w:rsidRPr="006E4814">
        <w:rPr>
          <w:rStyle w:val="fontstyle21"/>
          <w:rFonts w:asciiTheme="minorHAnsi" w:hAnsiTheme="minorHAnsi" w:cstheme="minorHAnsi"/>
          <w:color w:val="auto"/>
          <w:sz w:val="20"/>
          <w:szCs w:val="20"/>
        </w:rPr>
        <w:t xml:space="preserve">turen kunnen worden ondergebracht in het </w:t>
      </w:r>
      <w:proofErr w:type="spellStart"/>
      <w:r w:rsidR="00B708AF" w:rsidRPr="006E4814">
        <w:rPr>
          <w:rStyle w:val="fontstyle21"/>
          <w:rFonts w:asciiTheme="minorHAnsi" w:hAnsiTheme="minorHAnsi" w:cstheme="minorHAnsi"/>
          <w:color w:val="auto"/>
          <w:sz w:val="20"/>
          <w:szCs w:val="20"/>
        </w:rPr>
        <w:t>Lu</w:t>
      </w:r>
      <w:r w:rsidR="006E4814">
        <w:rPr>
          <w:rStyle w:val="fontstyle21"/>
          <w:rFonts w:asciiTheme="minorHAnsi" w:hAnsiTheme="minorHAnsi" w:cstheme="minorHAnsi"/>
          <w:color w:val="auto"/>
          <w:sz w:val="20"/>
          <w:szCs w:val="20"/>
        </w:rPr>
        <w:t>m</w:t>
      </w:r>
      <w:r w:rsidR="00B708AF" w:rsidRPr="006E4814">
        <w:rPr>
          <w:rStyle w:val="fontstyle21"/>
          <w:rFonts w:asciiTheme="minorHAnsi" w:hAnsiTheme="minorHAnsi" w:cstheme="minorHAnsi"/>
          <w:color w:val="auto"/>
          <w:sz w:val="20"/>
          <w:szCs w:val="20"/>
        </w:rPr>
        <w:t>inext</w:t>
      </w:r>
      <w:proofErr w:type="spellEnd"/>
      <w:r w:rsidR="00B708AF" w:rsidRPr="006E4814">
        <w:rPr>
          <w:rStyle w:val="fontstyle21"/>
          <w:rFonts w:asciiTheme="minorHAnsi" w:hAnsiTheme="minorHAnsi" w:cstheme="minorHAnsi"/>
          <w:color w:val="auto"/>
          <w:sz w:val="20"/>
          <w:szCs w:val="20"/>
        </w:rPr>
        <w:t xml:space="preserve"> systeem.</w:t>
      </w:r>
      <w:r w:rsidR="00CC6687" w:rsidRPr="006E4814">
        <w:rPr>
          <w:rStyle w:val="fontstyle21"/>
          <w:rFonts w:asciiTheme="minorHAnsi" w:hAnsiTheme="minorHAnsi" w:cstheme="minorHAnsi"/>
          <w:color w:val="auto"/>
          <w:sz w:val="20"/>
          <w:szCs w:val="20"/>
        </w:rPr>
        <w:br/>
      </w:r>
    </w:p>
    <w:p w14:paraId="5D390F3F" w14:textId="64800EF1" w:rsidR="00E45DF2" w:rsidRPr="006E4814" w:rsidRDefault="00E45DF2" w:rsidP="00E45DF2">
      <w:pPr>
        <w:pStyle w:val="Kop2"/>
        <w:rPr>
          <w:rStyle w:val="fontstyle31"/>
          <w:rFonts w:asciiTheme="minorHAnsi" w:hAnsiTheme="minorHAnsi" w:cstheme="minorHAnsi"/>
          <w:color w:val="auto"/>
          <w:sz w:val="28"/>
          <w:szCs w:val="28"/>
        </w:rPr>
      </w:pPr>
      <w:bookmarkStart w:id="38" w:name="_Toc142386355"/>
      <w:r w:rsidRPr="006E4814">
        <w:rPr>
          <w:rStyle w:val="fontstyle31"/>
          <w:rFonts w:asciiTheme="minorHAnsi" w:hAnsiTheme="minorHAnsi" w:cstheme="minorHAnsi"/>
          <w:color w:val="auto"/>
          <w:sz w:val="28"/>
          <w:szCs w:val="28"/>
        </w:rPr>
        <w:t>UPS systemen</w:t>
      </w:r>
      <w:bookmarkEnd w:id="38"/>
    </w:p>
    <w:p w14:paraId="710ABA6D" w14:textId="77777777" w:rsidR="00E45DF2" w:rsidRPr="006E4814" w:rsidRDefault="00E45DF2" w:rsidP="00E45DF2">
      <w:pPr>
        <w:rPr>
          <w:rFonts w:cstheme="minorHAnsi"/>
        </w:rPr>
      </w:pPr>
    </w:p>
    <w:p w14:paraId="4F40A915" w14:textId="77777777" w:rsidR="00404864" w:rsidRPr="006E4814" w:rsidRDefault="00E03269" w:rsidP="00E45DF2">
      <w:pPr>
        <w:rPr>
          <w:rStyle w:val="fontstyle31"/>
          <w:rFonts w:asciiTheme="minorHAnsi" w:hAnsiTheme="minorHAnsi" w:cstheme="minorHAnsi"/>
          <w:b w:val="0"/>
          <w:bCs w:val="0"/>
          <w:color w:val="auto"/>
          <w:sz w:val="20"/>
          <w:szCs w:val="20"/>
        </w:rPr>
      </w:pPr>
      <w:r w:rsidRPr="006E4814">
        <w:rPr>
          <w:rStyle w:val="fontstyle31"/>
          <w:rFonts w:asciiTheme="minorHAnsi" w:hAnsiTheme="minorHAnsi" w:cstheme="minorHAnsi"/>
          <w:b w:val="0"/>
          <w:bCs w:val="0"/>
          <w:color w:val="auto"/>
          <w:sz w:val="20"/>
          <w:szCs w:val="20"/>
        </w:rPr>
        <w:t>Voor de continuïteit van de diverse systemen heeft TBO de beschikking over diverse UPS systemen.</w:t>
      </w:r>
      <w:r w:rsidRPr="006E4814">
        <w:rPr>
          <w:rStyle w:val="fontstyle31"/>
          <w:rFonts w:asciiTheme="minorHAnsi" w:hAnsiTheme="minorHAnsi" w:cstheme="minorHAnsi"/>
          <w:b w:val="0"/>
          <w:bCs w:val="0"/>
          <w:color w:val="auto"/>
          <w:sz w:val="20"/>
          <w:szCs w:val="20"/>
        </w:rPr>
        <w:br/>
        <w:t>De volgende UPS systemen maken onderdeel uit van de overeenkomst:</w:t>
      </w:r>
    </w:p>
    <w:p w14:paraId="155113ED" w14:textId="77777777" w:rsidR="00404864" w:rsidRPr="006E4814" w:rsidRDefault="00404864" w:rsidP="00404864">
      <w:pPr>
        <w:pStyle w:val="Lijstalinea"/>
        <w:numPr>
          <w:ilvl w:val="0"/>
          <w:numId w:val="31"/>
        </w:numPr>
        <w:rPr>
          <w:rStyle w:val="fontstyle31"/>
          <w:rFonts w:asciiTheme="minorHAnsi" w:hAnsiTheme="minorHAnsi" w:cstheme="minorHAnsi"/>
          <w:b w:val="0"/>
          <w:bCs w:val="0"/>
          <w:color w:val="auto"/>
          <w:sz w:val="20"/>
          <w:szCs w:val="20"/>
        </w:rPr>
      </w:pPr>
      <w:r w:rsidRPr="006E4814">
        <w:rPr>
          <w:rStyle w:val="fontstyle31"/>
          <w:rFonts w:asciiTheme="minorHAnsi" w:hAnsiTheme="minorHAnsi" w:cstheme="minorHAnsi"/>
          <w:b w:val="0"/>
          <w:bCs w:val="0"/>
          <w:color w:val="auto"/>
          <w:sz w:val="20"/>
          <w:szCs w:val="20"/>
        </w:rPr>
        <w:t>UPS van de energievoorziening van de halte UCC</w:t>
      </w:r>
    </w:p>
    <w:p w14:paraId="55D52EC5" w14:textId="77777777" w:rsidR="007A3E1A" w:rsidRPr="006E4814" w:rsidRDefault="00404864" w:rsidP="00404864">
      <w:pPr>
        <w:pStyle w:val="Lijstalinea"/>
        <w:numPr>
          <w:ilvl w:val="0"/>
          <w:numId w:val="31"/>
        </w:numPr>
        <w:rPr>
          <w:rStyle w:val="fontstyle31"/>
          <w:rFonts w:asciiTheme="minorHAnsi" w:hAnsiTheme="minorHAnsi" w:cstheme="minorHAnsi"/>
          <w:b w:val="0"/>
          <w:bCs w:val="0"/>
          <w:color w:val="auto"/>
          <w:sz w:val="20"/>
          <w:szCs w:val="20"/>
        </w:rPr>
      </w:pPr>
      <w:r w:rsidRPr="006E4814">
        <w:rPr>
          <w:rStyle w:val="fontstyle31"/>
          <w:rFonts w:asciiTheme="minorHAnsi" w:hAnsiTheme="minorHAnsi" w:cstheme="minorHAnsi"/>
          <w:b w:val="0"/>
          <w:bCs w:val="0"/>
          <w:color w:val="auto"/>
          <w:sz w:val="20"/>
          <w:szCs w:val="20"/>
        </w:rPr>
        <w:t>UPS van de</w:t>
      </w:r>
      <w:r w:rsidR="007A3E1A" w:rsidRPr="006E4814">
        <w:rPr>
          <w:rStyle w:val="fontstyle31"/>
          <w:rFonts w:asciiTheme="minorHAnsi" w:hAnsiTheme="minorHAnsi" w:cstheme="minorHAnsi"/>
          <w:b w:val="0"/>
          <w:bCs w:val="0"/>
          <w:color w:val="auto"/>
          <w:sz w:val="20"/>
          <w:szCs w:val="20"/>
        </w:rPr>
        <w:t xml:space="preserve"> Ontruimingspoort bij de </w:t>
      </w:r>
      <w:proofErr w:type="spellStart"/>
      <w:r w:rsidR="007A3E1A" w:rsidRPr="006E4814">
        <w:rPr>
          <w:rStyle w:val="fontstyle31"/>
          <w:rFonts w:asciiTheme="minorHAnsi" w:hAnsiTheme="minorHAnsi" w:cstheme="minorHAnsi"/>
          <w:b w:val="0"/>
          <w:bCs w:val="0"/>
          <w:color w:val="auto"/>
          <w:sz w:val="20"/>
          <w:szCs w:val="20"/>
        </w:rPr>
        <w:t>Moreelsebrug</w:t>
      </w:r>
      <w:proofErr w:type="spellEnd"/>
    </w:p>
    <w:p w14:paraId="20F114E1" w14:textId="6A5805C7" w:rsidR="00E03269" w:rsidRPr="005C2AA8" w:rsidRDefault="007A3E1A" w:rsidP="00404864">
      <w:pPr>
        <w:pStyle w:val="Lijstalinea"/>
        <w:numPr>
          <w:ilvl w:val="0"/>
          <w:numId w:val="31"/>
        </w:numPr>
        <w:rPr>
          <w:rStyle w:val="fontstyle21"/>
          <w:rFonts w:asciiTheme="minorHAnsi" w:hAnsiTheme="minorHAnsi" w:cstheme="minorHAnsi"/>
          <w:color w:val="auto"/>
          <w:sz w:val="20"/>
          <w:szCs w:val="20"/>
        </w:rPr>
      </w:pPr>
      <w:r w:rsidRPr="006E4814">
        <w:rPr>
          <w:rStyle w:val="fontstyle31"/>
          <w:rFonts w:asciiTheme="minorHAnsi" w:hAnsiTheme="minorHAnsi" w:cstheme="minorHAnsi"/>
          <w:b w:val="0"/>
          <w:bCs w:val="0"/>
          <w:color w:val="auto"/>
          <w:sz w:val="20"/>
          <w:szCs w:val="20"/>
        </w:rPr>
        <w:t>UPS in EK P&amp;R</w:t>
      </w:r>
      <w:r w:rsidR="00404864" w:rsidRPr="00404864">
        <w:rPr>
          <w:rStyle w:val="fontstyle31"/>
          <w:rFonts w:asciiTheme="minorHAnsi" w:hAnsiTheme="minorHAnsi" w:cstheme="minorHAnsi"/>
          <w:b w:val="0"/>
          <w:bCs w:val="0"/>
          <w:color w:val="auto"/>
          <w:sz w:val="20"/>
          <w:szCs w:val="20"/>
        </w:rPr>
        <w:br/>
      </w:r>
    </w:p>
    <w:p w14:paraId="43586266" w14:textId="236FC2CD" w:rsidR="00E45DF2" w:rsidRDefault="007A3E1A" w:rsidP="00D660AA">
      <w:pPr>
        <w:rPr>
          <w:rStyle w:val="fontstyle31"/>
          <w:rFonts w:asciiTheme="minorHAnsi" w:hAnsiTheme="minorHAnsi" w:cstheme="minorHAnsi"/>
          <w:b w:val="0"/>
          <w:bCs w:val="0"/>
          <w:color w:val="auto"/>
          <w:sz w:val="20"/>
          <w:szCs w:val="20"/>
        </w:rPr>
      </w:pPr>
      <w:r>
        <w:rPr>
          <w:rStyle w:val="fontstyle31"/>
          <w:rFonts w:asciiTheme="minorHAnsi" w:hAnsiTheme="minorHAnsi" w:cstheme="minorHAnsi"/>
          <w:b w:val="0"/>
          <w:bCs w:val="0"/>
          <w:color w:val="auto"/>
          <w:sz w:val="20"/>
          <w:szCs w:val="20"/>
        </w:rPr>
        <w:t xml:space="preserve">Specificaties staan benoemd in bijlage </w:t>
      </w:r>
      <w:r w:rsidR="004E60C7">
        <w:rPr>
          <w:rStyle w:val="fontstyle31"/>
          <w:rFonts w:asciiTheme="minorHAnsi" w:hAnsiTheme="minorHAnsi" w:cstheme="minorHAnsi"/>
          <w:b w:val="0"/>
          <w:bCs w:val="0"/>
          <w:color w:val="auto"/>
          <w:sz w:val="20"/>
          <w:szCs w:val="20"/>
        </w:rPr>
        <w:t>0</w:t>
      </w:r>
      <w:r>
        <w:rPr>
          <w:rStyle w:val="fontstyle31"/>
          <w:rFonts w:asciiTheme="minorHAnsi" w:hAnsiTheme="minorHAnsi" w:cstheme="minorHAnsi"/>
          <w:b w:val="0"/>
          <w:bCs w:val="0"/>
          <w:color w:val="auto"/>
          <w:sz w:val="20"/>
          <w:szCs w:val="20"/>
        </w:rPr>
        <w:t>4.</w:t>
      </w:r>
    </w:p>
    <w:p w14:paraId="62A512AB" w14:textId="77777777" w:rsidR="00E45DF2" w:rsidRPr="004966D2" w:rsidRDefault="00E45DF2" w:rsidP="00D660AA">
      <w:pPr>
        <w:rPr>
          <w:rStyle w:val="fontstyle31"/>
          <w:rFonts w:asciiTheme="minorHAnsi" w:hAnsiTheme="minorHAnsi" w:cstheme="minorHAnsi"/>
          <w:b w:val="0"/>
          <w:bCs w:val="0"/>
          <w:color w:val="auto"/>
          <w:sz w:val="20"/>
          <w:szCs w:val="20"/>
        </w:rPr>
      </w:pPr>
    </w:p>
    <w:p w14:paraId="03657485" w14:textId="06194DC2" w:rsidR="007B1EFD" w:rsidRPr="004966D2" w:rsidRDefault="005300B9" w:rsidP="00D963C1">
      <w:pPr>
        <w:pStyle w:val="Kop2"/>
        <w:rPr>
          <w:rStyle w:val="fontstyle31"/>
          <w:rFonts w:asciiTheme="minorHAnsi" w:hAnsiTheme="minorHAnsi" w:cstheme="minorHAnsi"/>
          <w:color w:val="auto"/>
          <w:sz w:val="28"/>
          <w:szCs w:val="28"/>
        </w:rPr>
      </w:pPr>
      <w:bookmarkStart w:id="39" w:name="_Toc142386356"/>
      <w:r w:rsidRPr="004966D2">
        <w:rPr>
          <w:rStyle w:val="fontstyle31"/>
          <w:rFonts w:asciiTheme="minorHAnsi" w:hAnsiTheme="minorHAnsi" w:cstheme="minorHAnsi"/>
          <w:color w:val="auto"/>
          <w:sz w:val="28"/>
          <w:szCs w:val="28"/>
        </w:rPr>
        <w:t>Wisselverwarming</w:t>
      </w:r>
      <w:bookmarkEnd w:id="39"/>
      <w:r w:rsidR="00594C8C" w:rsidRPr="004966D2">
        <w:rPr>
          <w:rStyle w:val="fontstyle31"/>
          <w:rFonts w:asciiTheme="minorHAnsi" w:hAnsiTheme="minorHAnsi" w:cstheme="minorHAnsi"/>
          <w:color w:val="auto"/>
          <w:sz w:val="28"/>
          <w:szCs w:val="28"/>
        </w:rPr>
        <w:br/>
      </w:r>
    </w:p>
    <w:p w14:paraId="79A1B2D4" w14:textId="60BA8FB6" w:rsidR="005300B9" w:rsidRDefault="005300B9">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 xml:space="preserve">Voor de aansturing van de wisselverwarming hebben </w:t>
      </w:r>
      <w:r w:rsidR="0088672A" w:rsidRPr="004966D2">
        <w:rPr>
          <w:rStyle w:val="fontstyle21"/>
          <w:rFonts w:asciiTheme="minorHAnsi" w:hAnsiTheme="minorHAnsi" w:cstheme="minorHAnsi"/>
          <w:color w:val="auto"/>
          <w:sz w:val="20"/>
          <w:szCs w:val="20"/>
        </w:rPr>
        <w:t>d</w:t>
      </w:r>
      <w:r w:rsidR="004435D9">
        <w:rPr>
          <w:rStyle w:val="fontstyle21"/>
          <w:rFonts w:asciiTheme="minorHAnsi" w:hAnsiTheme="minorHAnsi" w:cstheme="minorHAnsi"/>
          <w:color w:val="auto"/>
          <w:sz w:val="20"/>
          <w:szCs w:val="20"/>
        </w:rPr>
        <w:t xml:space="preserve">e </w:t>
      </w:r>
      <w:r w:rsidR="0088672A" w:rsidRPr="004966D2">
        <w:rPr>
          <w:rStyle w:val="fontstyle21"/>
          <w:rFonts w:asciiTheme="minorHAnsi" w:hAnsiTheme="minorHAnsi" w:cstheme="minorHAnsi"/>
          <w:color w:val="auto"/>
          <w:sz w:val="20"/>
          <w:szCs w:val="20"/>
        </w:rPr>
        <w:t>wisselverwarmingskasten</w:t>
      </w:r>
      <w:r w:rsidR="00307E97" w:rsidRPr="004966D2">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 xml:space="preserve">een glasvezel aansluiting. </w:t>
      </w:r>
      <w:r w:rsidR="00494368">
        <w:rPr>
          <w:rStyle w:val="fontstyle21"/>
          <w:rFonts w:asciiTheme="minorHAnsi" w:hAnsiTheme="minorHAnsi" w:cstheme="minorHAnsi"/>
          <w:color w:val="auto"/>
          <w:sz w:val="20"/>
          <w:szCs w:val="20"/>
        </w:rPr>
        <w:br/>
      </w:r>
      <w:r w:rsidRPr="004966D2">
        <w:rPr>
          <w:rStyle w:val="fontstyle21"/>
          <w:rFonts w:asciiTheme="minorHAnsi" w:hAnsiTheme="minorHAnsi" w:cstheme="minorHAnsi"/>
          <w:color w:val="auto"/>
          <w:sz w:val="20"/>
          <w:szCs w:val="20"/>
        </w:rPr>
        <w:t xml:space="preserve">De glasvezel aansluiting </w:t>
      </w:r>
      <w:r w:rsidR="004435D9">
        <w:rPr>
          <w:rStyle w:val="fontstyle21"/>
          <w:rFonts w:asciiTheme="minorHAnsi" w:hAnsiTheme="minorHAnsi" w:cstheme="minorHAnsi"/>
          <w:color w:val="auto"/>
          <w:sz w:val="20"/>
          <w:szCs w:val="20"/>
        </w:rPr>
        <w:t xml:space="preserve">van de </w:t>
      </w:r>
      <w:r w:rsidRPr="004966D2">
        <w:rPr>
          <w:rStyle w:val="fontstyle21"/>
          <w:rFonts w:asciiTheme="minorHAnsi" w:hAnsiTheme="minorHAnsi" w:cstheme="minorHAnsi"/>
          <w:color w:val="auto"/>
          <w:sz w:val="20"/>
          <w:szCs w:val="20"/>
        </w:rPr>
        <w:t>wissel</w:t>
      </w:r>
      <w:r w:rsidR="007C0061" w:rsidRPr="004966D2">
        <w:rPr>
          <w:rStyle w:val="fontstyle21"/>
          <w:rFonts w:asciiTheme="minorHAnsi" w:hAnsiTheme="minorHAnsi" w:cstheme="minorHAnsi"/>
          <w:color w:val="auto"/>
          <w:sz w:val="20"/>
          <w:szCs w:val="20"/>
        </w:rPr>
        <w:t>verwarmingskast</w:t>
      </w:r>
      <w:r w:rsidR="004435D9">
        <w:rPr>
          <w:rStyle w:val="fontstyle21"/>
          <w:rFonts w:asciiTheme="minorHAnsi" w:hAnsiTheme="minorHAnsi" w:cstheme="minorHAnsi"/>
          <w:color w:val="auto"/>
          <w:sz w:val="20"/>
          <w:szCs w:val="20"/>
        </w:rPr>
        <w:t>en</w:t>
      </w:r>
      <w:r w:rsidR="007C0061" w:rsidRPr="004966D2">
        <w:rPr>
          <w:rStyle w:val="fontstyle21"/>
          <w:rFonts w:asciiTheme="minorHAnsi" w:hAnsiTheme="minorHAnsi" w:cstheme="minorHAnsi"/>
          <w:color w:val="auto"/>
          <w:sz w:val="20"/>
          <w:szCs w:val="20"/>
        </w:rPr>
        <w:t xml:space="preserve"> </w:t>
      </w:r>
      <w:r w:rsidRPr="004966D2">
        <w:rPr>
          <w:rStyle w:val="fontstyle21"/>
          <w:rFonts w:asciiTheme="minorHAnsi" w:hAnsiTheme="minorHAnsi" w:cstheme="minorHAnsi"/>
          <w:color w:val="auto"/>
          <w:sz w:val="20"/>
          <w:szCs w:val="20"/>
        </w:rPr>
        <w:t>valt binnen de scope van de</w:t>
      </w:r>
      <w:r w:rsidR="00A628D0">
        <w:rPr>
          <w:rStyle w:val="fontstyle21"/>
          <w:rFonts w:asciiTheme="minorHAnsi" w:hAnsiTheme="minorHAnsi" w:cstheme="minorHAnsi"/>
          <w:color w:val="auto"/>
          <w:sz w:val="20"/>
          <w:szCs w:val="20"/>
        </w:rPr>
        <w:t>ze overeenkomst</w:t>
      </w:r>
      <w:r w:rsidRPr="004966D2">
        <w:rPr>
          <w:rStyle w:val="fontstyle21"/>
          <w:rFonts w:asciiTheme="minorHAnsi" w:hAnsiTheme="minorHAnsi" w:cstheme="minorHAnsi"/>
          <w:color w:val="auto"/>
          <w:sz w:val="20"/>
          <w:szCs w:val="20"/>
        </w:rPr>
        <w:t>.</w:t>
      </w:r>
      <w:r w:rsidR="00FE29B7">
        <w:rPr>
          <w:rStyle w:val="fontstyle21"/>
          <w:rFonts w:asciiTheme="minorHAnsi" w:hAnsiTheme="minorHAnsi" w:cstheme="minorHAnsi"/>
          <w:color w:val="auto"/>
          <w:sz w:val="20"/>
          <w:szCs w:val="20"/>
        </w:rPr>
        <w:br/>
      </w:r>
      <w:r w:rsidR="00FE29B7" w:rsidRPr="000A3BEE">
        <w:rPr>
          <w:rStyle w:val="fontstyle21"/>
          <w:rFonts w:asciiTheme="minorHAnsi" w:hAnsiTheme="minorHAnsi" w:cstheme="minorHAnsi"/>
          <w:color w:val="auto"/>
          <w:sz w:val="20"/>
          <w:szCs w:val="20"/>
        </w:rPr>
        <w:t xml:space="preserve">De laagspanningsinstallatie van een wisselverwarmingskast valt buiten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p>
    <w:p w14:paraId="4DCAC2E6" w14:textId="77777777" w:rsidR="00494368" w:rsidRDefault="00494368">
      <w:pPr>
        <w:rPr>
          <w:rStyle w:val="fontstyle21"/>
          <w:rFonts w:asciiTheme="minorHAnsi" w:hAnsiTheme="minorHAnsi" w:cstheme="minorHAnsi"/>
          <w:color w:val="auto"/>
          <w:sz w:val="20"/>
          <w:szCs w:val="20"/>
        </w:rPr>
      </w:pPr>
    </w:p>
    <w:p w14:paraId="024CD03D" w14:textId="775463AF" w:rsidR="0058272A" w:rsidRPr="004966D2" w:rsidRDefault="0058272A" w:rsidP="0058272A">
      <w:pPr>
        <w:pStyle w:val="Kop2"/>
        <w:rPr>
          <w:rStyle w:val="fontstyle31"/>
          <w:rFonts w:asciiTheme="minorHAnsi" w:hAnsiTheme="minorHAnsi" w:cstheme="minorHAnsi"/>
          <w:color w:val="auto"/>
          <w:sz w:val="28"/>
          <w:szCs w:val="28"/>
        </w:rPr>
      </w:pPr>
      <w:bookmarkStart w:id="40" w:name="_Toc142386357"/>
      <w:r w:rsidRPr="004966D2">
        <w:rPr>
          <w:rStyle w:val="fontstyle31"/>
          <w:rFonts w:asciiTheme="minorHAnsi" w:hAnsiTheme="minorHAnsi" w:cstheme="minorHAnsi"/>
          <w:color w:val="auto"/>
          <w:sz w:val="28"/>
          <w:szCs w:val="28"/>
        </w:rPr>
        <w:t>Wissel</w:t>
      </w:r>
      <w:r>
        <w:rPr>
          <w:rStyle w:val="fontstyle31"/>
          <w:rFonts w:asciiTheme="minorHAnsi" w:hAnsiTheme="minorHAnsi" w:cstheme="minorHAnsi"/>
          <w:color w:val="auto"/>
          <w:sz w:val="28"/>
          <w:szCs w:val="28"/>
        </w:rPr>
        <w:t>sturing</w:t>
      </w:r>
      <w:bookmarkEnd w:id="40"/>
      <w:r w:rsidRPr="004966D2">
        <w:rPr>
          <w:rStyle w:val="fontstyle31"/>
          <w:rFonts w:asciiTheme="minorHAnsi" w:hAnsiTheme="minorHAnsi" w:cstheme="minorHAnsi"/>
          <w:color w:val="auto"/>
          <w:sz w:val="28"/>
          <w:szCs w:val="28"/>
        </w:rPr>
        <w:br/>
      </w:r>
    </w:p>
    <w:p w14:paraId="57DD611E" w14:textId="4096DDDC" w:rsidR="0058272A" w:rsidRDefault="0058272A" w:rsidP="0058272A">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Voor de aansturing van de wissel</w:t>
      </w:r>
      <w:r>
        <w:rPr>
          <w:rStyle w:val="fontstyle21"/>
          <w:rFonts w:asciiTheme="minorHAnsi" w:hAnsiTheme="minorHAnsi" w:cstheme="minorHAnsi"/>
          <w:color w:val="auto"/>
          <w:sz w:val="20"/>
          <w:szCs w:val="20"/>
        </w:rPr>
        <w:t xml:space="preserve">sturing </w:t>
      </w:r>
      <w:r w:rsidRPr="004966D2">
        <w:rPr>
          <w:rStyle w:val="fontstyle21"/>
          <w:rFonts w:asciiTheme="minorHAnsi" w:hAnsiTheme="minorHAnsi" w:cstheme="minorHAnsi"/>
          <w:color w:val="auto"/>
          <w:sz w:val="20"/>
          <w:szCs w:val="20"/>
        </w:rPr>
        <w:t>hebben d</w:t>
      </w:r>
      <w:r>
        <w:rPr>
          <w:rStyle w:val="fontstyle21"/>
          <w:rFonts w:asciiTheme="minorHAnsi" w:hAnsiTheme="minorHAnsi" w:cstheme="minorHAnsi"/>
          <w:color w:val="auto"/>
          <w:sz w:val="20"/>
          <w:szCs w:val="20"/>
        </w:rPr>
        <w:t xml:space="preserve">e </w:t>
      </w:r>
      <w:r w:rsidRPr="004966D2">
        <w:rPr>
          <w:rStyle w:val="fontstyle21"/>
          <w:rFonts w:asciiTheme="minorHAnsi" w:hAnsiTheme="minorHAnsi" w:cstheme="minorHAnsi"/>
          <w:color w:val="auto"/>
          <w:sz w:val="20"/>
          <w:szCs w:val="20"/>
        </w:rPr>
        <w:t>wissel</w:t>
      </w:r>
      <w:r>
        <w:rPr>
          <w:rStyle w:val="fontstyle21"/>
          <w:rFonts w:asciiTheme="minorHAnsi" w:hAnsiTheme="minorHAnsi" w:cstheme="minorHAnsi"/>
          <w:color w:val="auto"/>
          <w:sz w:val="20"/>
          <w:szCs w:val="20"/>
        </w:rPr>
        <w:t>sturings</w:t>
      </w:r>
      <w:r w:rsidRPr="004966D2">
        <w:rPr>
          <w:rStyle w:val="fontstyle21"/>
          <w:rFonts w:asciiTheme="minorHAnsi" w:hAnsiTheme="minorHAnsi" w:cstheme="minorHAnsi"/>
          <w:color w:val="auto"/>
          <w:sz w:val="20"/>
          <w:szCs w:val="20"/>
        </w:rPr>
        <w:t xml:space="preserve">kasten een </w:t>
      </w:r>
      <w:r>
        <w:rPr>
          <w:rStyle w:val="fontstyle21"/>
          <w:rFonts w:asciiTheme="minorHAnsi" w:hAnsiTheme="minorHAnsi" w:cstheme="minorHAnsi"/>
          <w:color w:val="auto"/>
          <w:sz w:val="20"/>
          <w:szCs w:val="20"/>
        </w:rPr>
        <w:t xml:space="preserve">redundante </w:t>
      </w:r>
      <w:r w:rsidRPr="004966D2">
        <w:rPr>
          <w:rStyle w:val="fontstyle21"/>
          <w:rFonts w:asciiTheme="minorHAnsi" w:hAnsiTheme="minorHAnsi" w:cstheme="minorHAnsi"/>
          <w:color w:val="auto"/>
          <w:sz w:val="20"/>
          <w:szCs w:val="20"/>
        </w:rPr>
        <w:t xml:space="preserve">glasvezel aansluiting. De glasvezel aansluiting </w:t>
      </w:r>
      <w:r>
        <w:rPr>
          <w:rStyle w:val="fontstyle21"/>
          <w:rFonts w:asciiTheme="minorHAnsi" w:hAnsiTheme="minorHAnsi" w:cstheme="minorHAnsi"/>
          <w:color w:val="auto"/>
          <w:sz w:val="20"/>
          <w:szCs w:val="20"/>
        </w:rPr>
        <w:t xml:space="preserve">van de </w:t>
      </w:r>
      <w:r w:rsidRPr="004966D2">
        <w:rPr>
          <w:rStyle w:val="fontstyle21"/>
          <w:rFonts w:asciiTheme="minorHAnsi" w:hAnsiTheme="minorHAnsi" w:cstheme="minorHAnsi"/>
          <w:color w:val="auto"/>
          <w:sz w:val="20"/>
          <w:szCs w:val="20"/>
        </w:rPr>
        <w:t>wissel</w:t>
      </w:r>
      <w:r>
        <w:rPr>
          <w:rStyle w:val="fontstyle21"/>
          <w:rFonts w:asciiTheme="minorHAnsi" w:hAnsiTheme="minorHAnsi" w:cstheme="minorHAnsi"/>
          <w:color w:val="auto"/>
          <w:sz w:val="20"/>
          <w:szCs w:val="20"/>
        </w:rPr>
        <w:t>sturings</w:t>
      </w:r>
      <w:r w:rsidRPr="004966D2">
        <w:rPr>
          <w:rStyle w:val="fontstyle21"/>
          <w:rFonts w:asciiTheme="minorHAnsi" w:hAnsiTheme="minorHAnsi" w:cstheme="minorHAnsi"/>
          <w:color w:val="auto"/>
          <w:sz w:val="20"/>
          <w:szCs w:val="20"/>
        </w:rPr>
        <w:t>kast</w:t>
      </w:r>
      <w:r>
        <w:rPr>
          <w:rStyle w:val="fontstyle21"/>
          <w:rFonts w:asciiTheme="minorHAnsi" w:hAnsiTheme="minorHAnsi" w:cstheme="minorHAnsi"/>
          <w:color w:val="auto"/>
          <w:sz w:val="20"/>
          <w:szCs w:val="20"/>
        </w:rPr>
        <w:t>en</w:t>
      </w:r>
      <w:r w:rsidRPr="004966D2">
        <w:rPr>
          <w:rStyle w:val="fontstyle21"/>
          <w:rFonts w:asciiTheme="minorHAnsi" w:hAnsiTheme="minorHAnsi" w:cstheme="minorHAnsi"/>
          <w:color w:val="auto"/>
          <w:sz w:val="20"/>
          <w:szCs w:val="20"/>
        </w:rPr>
        <w:t xml:space="preserve"> valt binnen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r>
        <w:rPr>
          <w:rStyle w:val="fontstyle21"/>
          <w:rFonts w:asciiTheme="minorHAnsi" w:hAnsiTheme="minorHAnsi" w:cstheme="minorHAnsi"/>
          <w:color w:val="auto"/>
          <w:sz w:val="20"/>
          <w:szCs w:val="20"/>
        </w:rPr>
        <w:br/>
      </w:r>
      <w:r w:rsidRPr="000A3BEE">
        <w:rPr>
          <w:rStyle w:val="fontstyle21"/>
          <w:rFonts w:asciiTheme="minorHAnsi" w:hAnsiTheme="minorHAnsi" w:cstheme="minorHAnsi"/>
          <w:color w:val="auto"/>
          <w:sz w:val="20"/>
          <w:szCs w:val="20"/>
        </w:rPr>
        <w:t xml:space="preserve">De laagspanningsinstallatie van een wisselverwarmingskast valt buiten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p>
    <w:p w14:paraId="355ECC12" w14:textId="77777777" w:rsidR="00BE1641" w:rsidRPr="004966D2" w:rsidRDefault="00BE1641">
      <w:pPr>
        <w:rPr>
          <w:rStyle w:val="fontstyle21"/>
          <w:rFonts w:asciiTheme="minorHAnsi" w:hAnsiTheme="minorHAnsi" w:cstheme="minorHAnsi"/>
          <w:color w:val="auto"/>
          <w:sz w:val="20"/>
          <w:szCs w:val="20"/>
        </w:rPr>
      </w:pPr>
    </w:p>
    <w:p w14:paraId="712025D3" w14:textId="36DFC886" w:rsidR="00F514DF" w:rsidRPr="004966D2" w:rsidRDefault="00F514DF" w:rsidP="00F514DF">
      <w:pPr>
        <w:pStyle w:val="Kop2"/>
        <w:rPr>
          <w:rStyle w:val="fontstyle31"/>
          <w:rFonts w:asciiTheme="minorHAnsi" w:hAnsiTheme="minorHAnsi" w:cstheme="minorHAnsi"/>
          <w:color w:val="auto"/>
          <w:sz w:val="28"/>
          <w:szCs w:val="28"/>
        </w:rPr>
      </w:pPr>
      <w:bookmarkStart w:id="41" w:name="_Toc142386358"/>
      <w:r>
        <w:rPr>
          <w:rStyle w:val="fontstyle31"/>
          <w:rFonts w:asciiTheme="minorHAnsi" w:hAnsiTheme="minorHAnsi" w:cstheme="minorHAnsi"/>
          <w:color w:val="auto"/>
          <w:sz w:val="28"/>
          <w:szCs w:val="28"/>
        </w:rPr>
        <w:lastRenderedPageBreak/>
        <w:t>Kaart verkoop automaten</w:t>
      </w:r>
      <w:bookmarkEnd w:id="41"/>
      <w:r w:rsidRPr="004966D2">
        <w:rPr>
          <w:rStyle w:val="fontstyle31"/>
          <w:rFonts w:asciiTheme="minorHAnsi" w:hAnsiTheme="minorHAnsi" w:cstheme="minorHAnsi"/>
          <w:color w:val="auto"/>
          <w:sz w:val="28"/>
          <w:szCs w:val="28"/>
        </w:rPr>
        <w:br/>
      </w:r>
    </w:p>
    <w:p w14:paraId="44F7EBE2" w14:textId="32D81318" w:rsidR="00AC48C2" w:rsidRDefault="000140B8" w:rsidP="00F514DF">
      <w:pPr>
        <w:rPr>
          <w:rStyle w:val="fontstyle21"/>
          <w:rFonts w:asciiTheme="minorHAnsi" w:hAnsiTheme="minorHAnsi" w:cstheme="minorHAnsi"/>
          <w:color w:val="auto"/>
          <w:sz w:val="20"/>
          <w:szCs w:val="20"/>
        </w:rPr>
      </w:pPr>
      <w:r>
        <w:rPr>
          <w:rStyle w:val="fontstyle21"/>
          <w:rFonts w:asciiTheme="minorHAnsi" w:hAnsiTheme="minorHAnsi" w:cstheme="minorHAnsi"/>
          <w:color w:val="auto"/>
          <w:sz w:val="20"/>
          <w:szCs w:val="20"/>
        </w:rPr>
        <w:t xml:space="preserve">Voor het </w:t>
      </w:r>
      <w:r w:rsidR="00BA7024">
        <w:rPr>
          <w:rStyle w:val="fontstyle21"/>
          <w:rFonts w:asciiTheme="minorHAnsi" w:hAnsiTheme="minorHAnsi" w:cstheme="minorHAnsi"/>
          <w:color w:val="auto"/>
          <w:sz w:val="20"/>
          <w:szCs w:val="20"/>
        </w:rPr>
        <w:t>faciliteren</w:t>
      </w:r>
      <w:r>
        <w:rPr>
          <w:rStyle w:val="fontstyle21"/>
          <w:rFonts w:asciiTheme="minorHAnsi" w:hAnsiTheme="minorHAnsi" w:cstheme="minorHAnsi"/>
          <w:color w:val="auto"/>
          <w:sz w:val="20"/>
          <w:szCs w:val="20"/>
        </w:rPr>
        <w:t xml:space="preserve"> van een </w:t>
      </w:r>
      <w:r w:rsidR="00BA7024">
        <w:rPr>
          <w:rStyle w:val="fontstyle21"/>
          <w:rFonts w:asciiTheme="minorHAnsi" w:hAnsiTheme="minorHAnsi" w:cstheme="minorHAnsi"/>
          <w:color w:val="auto"/>
          <w:sz w:val="20"/>
          <w:szCs w:val="20"/>
        </w:rPr>
        <w:t>vervoersbewijs</w:t>
      </w:r>
      <w:r>
        <w:rPr>
          <w:rStyle w:val="fontstyle21"/>
          <w:rFonts w:asciiTheme="minorHAnsi" w:hAnsiTheme="minorHAnsi" w:cstheme="minorHAnsi"/>
          <w:color w:val="auto"/>
          <w:sz w:val="20"/>
          <w:szCs w:val="20"/>
        </w:rPr>
        <w:t xml:space="preserve"> </w:t>
      </w:r>
      <w:r w:rsidR="00BA7024">
        <w:rPr>
          <w:rStyle w:val="fontstyle21"/>
          <w:rFonts w:asciiTheme="minorHAnsi" w:hAnsiTheme="minorHAnsi" w:cstheme="minorHAnsi"/>
          <w:color w:val="auto"/>
          <w:sz w:val="20"/>
          <w:szCs w:val="20"/>
        </w:rPr>
        <w:t xml:space="preserve">voor de </w:t>
      </w:r>
      <w:r w:rsidR="00B96E8A">
        <w:rPr>
          <w:rStyle w:val="fontstyle21"/>
          <w:rFonts w:asciiTheme="minorHAnsi" w:hAnsiTheme="minorHAnsi" w:cstheme="minorHAnsi"/>
          <w:color w:val="auto"/>
          <w:sz w:val="20"/>
          <w:szCs w:val="20"/>
        </w:rPr>
        <w:t xml:space="preserve">reiziger heeft </w:t>
      </w:r>
      <w:r w:rsidR="001931EC">
        <w:rPr>
          <w:rStyle w:val="fontstyle21"/>
          <w:rFonts w:asciiTheme="minorHAnsi" w:hAnsiTheme="minorHAnsi" w:cstheme="minorHAnsi"/>
          <w:color w:val="auto"/>
          <w:sz w:val="20"/>
          <w:szCs w:val="20"/>
        </w:rPr>
        <w:t xml:space="preserve">de Provincie </w:t>
      </w:r>
      <w:r w:rsidR="00AC48C2">
        <w:rPr>
          <w:rStyle w:val="fontstyle21"/>
          <w:rFonts w:asciiTheme="minorHAnsi" w:hAnsiTheme="minorHAnsi" w:cstheme="minorHAnsi"/>
          <w:color w:val="auto"/>
          <w:sz w:val="20"/>
          <w:szCs w:val="20"/>
        </w:rPr>
        <w:t>twee type kaartverkoop automaten:</w:t>
      </w:r>
    </w:p>
    <w:p w14:paraId="026D6553" w14:textId="111C7A36" w:rsidR="003C6914" w:rsidRDefault="00AC48C2" w:rsidP="7DC1F2BB">
      <w:pPr>
        <w:pStyle w:val="Lijstalinea"/>
        <w:numPr>
          <w:ilvl w:val="0"/>
          <w:numId w:val="26"/>
        </w:numPr>
        <w:rPr>
          <w:rStyle w:val="fontstyle21"/>
          <w:rFonts w:asciiTheme="minorHAnsi" w:hAnsiTheme="minorHAnsi"/>
          <w:color w:val="auto"/>
          <w:sz w:val="20"/>
          <w:szCs w:val="20"/>
        </w:rPr>
      </w:pPr>
      <w:r w:rsidRPr="7DC1F2BB">
        <w:rPr>
          <w:rStyle w:val="fontstyle21"/>
          <w:rFonts w:asciiTheme="minorHAnsi" w:hAnsiTheme="minorHAnsi"/>
          <w:color w:val="auto"/>
          <w:sz w:val="20"/>
          <w:szCs w:val="20"/>
        </w:rPr>
        <w:t xml:space="preserve">TVM, Ticket </w:t>
      </w:r>
      <w:proofErr w:type="spellStart"/>
      <w:r w:rsidRPr="7DC1F2BB">
        <w:rPr>
          <w:rStyle w:val="fontstyle21"/>
          <w:rFonts w:asciiTheme="minorHAnsi" w:hAnsiTheme="minorHAnsi"/>
          <w:color w:val="auto"/>
          <w:sz w:val="20"/>
          <w:szCs w:val="20"/>
        </w:rPr>
        <w:t>Vending</w:t>
      </w:r>
      <w:proofErr w:type="spellEnd"/>
      <w:r w:rsidRPr="7DC1F2BB">
        <w:rPr>
          <w:rStyle w:val="fontstyle21"/>
          <w:rFonts w:asciiTheme="minorHAnsi" w:hAnsiTheme="minorHAnsi"/>
          <w:color w:val="auto"/>
          <w:sz w:val="20"/>
          <w:szCs w:val="20"/>
        </w:rPr>
        <w:t xml:space="preserve"> </w:t>
      </w:r>
      <w:r w:rsidR="005C1C9C" w:rsidRPr="7DC1F2BB">
        <w:rPr>
          <w:rStyle w:val="fontstyle21"/>
          <w:rFonts w:asciiTheme="minorHAnsi" w:hAnsiTheme="minorHAnsi"/>
          <w:color w:val="auto"/>
          <w:sz w:val="20"/>
          <w:szCs w:val="20"/>
        </w:rPr>
        <w:t>M</w:t>
      </w:r>
      <w:r w:rsidRPr="7DC1F2BB">
        <w:rPr>
          <w:rStyle w:val="fontstyle21"/>
          <w:rFonts w:asciiTheme="minorHAnsi" w:hAnsiTheme="minorHAnsi"/>
          <w:color w:val="auto"/>
          <w:sz w:val="20"/>
          <w:szCs w:val="20"/>
        </w:rPr>
        <w:t>achine</w:t>
      </w:r>
      <w:r w:rsidR="003C6914" w:rsidRPr="7DC1F2BB">
        <w:rPr>
          <w:rStyle w:val="fontstyle21"/>
          <w:rFonts w:asciiTheme="minorHAnsi" w:hAnsiTheme="minorHAnsi"/>
          <w:color w:val="auto"/>
          <w:sz w:val="20"/>
          <w:szCs w:val="20"/>
        </w:rPr>
        <w:t xml:space="preserve">. Bij deze automaat kan zowel met cash als met kaart (cash </w:t>
      </w:r>
      <w:proofErr w:type="spellStart"/>
      <w:r w:rsidR="003C6914" w:rsidRPr="7DC1F2BB">
        <w:rPr>
          <w:rStyle w:val="fontstyle21"/>
          <w:rFonts w:asciiTheme="minorHAnsi" w:hAnsiTheme="minorHAnsi"/>
          <w:color w:val="auto"/>
          <w:sz w:val="20"/>
          <w:szCs w:val="20"/>
        </w:rPr>
        <w:t>less</w:t>
      </w:r>
      <w:proofErr w:type="spellEnd"/>
      <w:r w:rsidR="003C6914" w:rsidRPr="7DC1F2BB">
        <w:rPr>
          <w:rStyle w:val="fontstyle21"/>
          <w:rFonts w:asciiTheme="minorHAnsi" w:hAnsiTheme="minorHAnsi"/>
          <w:color w:val="auto"/>
          <w:sz w:val="20"/>
          <w:szCs w:val="20"/>
        </w:rPr>
        <w:t xml:space="preserve">) betaald worden. </w:t>
      </w:r>
      <w:r w:rsidR="00BA7024" w:rsidRPr="7DC1F2BB">
        <w:rPr>
          <w:rStyle w:val="fontstyle21"/>
          <w:rFonts w:asciiTheme="minorHAnsi" w:hAnsiTheme="minorHAnsi"/>
          <w:color w:val="auto"/>
          <w:sz w:val="20"/>
          <w:szCs w:val="20"/>
        </w:rPr>
        <w:t xml:space="preserve"> Deze staan alleen in het sta</w:t>
      </w:r>
      <w:r w:rsidR="0051379E" w:rsidRPr="7DC1F2BB">
        <w:rPr>
          <w:rStyle w:val="fontstyle21"/>
          <w:rFonts w:asciiTheme="minorHAnsi" w:hAnsiTheme="minorHAnsi"/>
          <w:color w:val="auto"/>
          <w:sz w:val="20"/>
          <w:szCs w:val="20"/>
        </w:rPr>
        <w:t>t</w:t>
      </w:r>
      <w:r w:rsidR="00BA7024" w:rsidRPr="7DC1F2BB">
        <w:rPr>
          <w:rStyle w:val="fontstyle21"/>
          <w:rFonts w:asciiTheme="minorHAnsi" w:hAnsiTheme="minorHAnsi"/>
          <w:color w:val="auto"/>
          <w:sz w:val="20"/>
          <w:szCs w:val="20"/>
        </w:rPr>
        <w:t>ionsgebied.</w:t>
      </w:r>
    </w:p>
    <w:p w14:paraId="2E15D3BA" w14:textId="0212906F" w:rsidR="003C6914" w:rsidRDefault="003C6914" w:rsidP="00AC48C2">
      <w:pPr>
        <w:pStyle w:val="Lijstalinea"/>
        <w:numPr>
          <w:ilvl w:val="0"/>
          <w:numId w:val="26"/>
        </w:numPr>
        <w:rPr>
          <w:rStyle w:val="fontstyle21"/>
          <w:rFonts w:asciiTheme="minorHAnsi" w:hAnsiTheme="minorHAnsi" w:cstheme="minorHAnsi"/>
          <w:color w:val="auto"/>
          <w:sz w:val="20"/>
          <w:szCs w:val="20"/>
        </w:rPr>
      </w:pPr>
      <w:r>
        <w:rPr>
          <w:rStyle w:val="fontstyle21"/>
          <w:rFonts w:asciiTheme="minorHAnsi" w:hAnsiTheme="minorHAnsi" w:cstheme="minorHAnsi"/>
          <w:color w:val="auto"/>
          <w:sz w:val="20"/>
          <w:szCs w:val="20"/>
        </w:rPr>
        <w:t xml:space="preserve">KVA, Kaart Verkoop Automaat. Deze automaat staat op de tramhalets en bij deze automaten kan alleen cash </w:t>
      </w:r>
      <w:proofErr w:type="spellStart"/>
      <w:r>
        <w:rPr>
          <w:rStyle w:val="fontstyle21"/>
          <w:rFonts w:asciiTheme="minorHAnsi" w:hAnsiTheme="minorHAnsi" w:cstheme="minorHAnsi"/>
          <w:color w:val="auto"/>
          <w:sz w:val="20"/>
          <w:szCs w:val="20"/>
        </w:rPr>
        <w:t>less</w:t>
      </w:r>
      <w:proofErr w:type="spellEnd"/>
      <w:r>
        <w:rPr>
          <w:rStyle w:val="fontstyle21"/>
          <w:rFonts w:asciiTheme="minorHAnsi" w:hAnsiTheme="minorHAnsi" w:cstheme="minorHAnsi"/>
          <w:color w:val="auto"/>
          <w:sz w:val="20"/>
          <w:szCs w:val="20"/>
        </w:rPr>
        <w:t xml:space="preserve"> een kaartje gekocht worden.</w:t>
      </w:r>
      <w:r w:rsidR="00BA7024">
        <w:rPr>
          <w:rStyle w:val="fontstyle21"/>
          <w:rFonts w:asciiTheme="minorHAnsi" w:hAnsiTheme="minorHAnsi" w:cstheme="minorHAnsi"/>
          <w:color w:val="auto"/>
          <w:sz w:val="20"/>
          <w:szCs w:val="20"/>
        </w:rPr>
        <w:t xml:space="preserve"> </w:t>
      </w:r>
      <w:r w:rsidR="00D660AA">
        <w:rPr>
          <w:rStyle w:val="fontstyle21"/>
          <w:rFonts w:asciiTheme="minorHAnsi" w:hAnsiTheme="minorHAnsi" w:cstheme="minorHAnsi"/>
          <w:color w:val="auto"/>
          <w:sz w:val="20"/>
          <w:szCs w:val="20"/>
        </w:rPr>
        <w:t xml:space="preserve">Op elke Tramhalte staan twee </w:t>
      </w:r>
      <w:proofErr w:type="spellStart"/>
      <w:r w:rsidR="00D660AA">
        <w:rPr>
          <w:rStyle w:val="fontstyle21"/>
          <w:rFonts w:asciiTheme="minorHAnsi" w:hAnsiTheme="minorHAnsi" w:cstheme="minorHAnsi"/>
          <w:color w:val="auto"/>
          <w:sz w:val="20"/>
          <w:szCs w:val="20"/>
        </w:rPr>
        <w:t>KVA’s</w:t>
      </w:r>
      <w:proofErr w:type="spellEnd"/>
      <w:r w:rsidR="00D660AA">
        <w:rPr>
          <w:rStyle w:val="fontstyle21"/>
          <w:rFonts w:asciiTheme="minorHAnsi" w:hAnsiTheme="minorHAnsi" w:cstheme="minorHAnsi"/>
          <w:color w:val="auto"/>
          <w:sz w:val="20"/>
          <w:szCs w:val="20"/>
        </w:rPr>
        <w:t>.</w:t>
      </w:r>
      <w:r>
        <w:rPr>
          <w:rStyle w:val="fontstyle21"/>
          <w:rFonts w:asciiTheme="minorHAnsi" w:hAnsiTheme="minorHAnsi" w:cstheme="minorHAnsi"/>
          <w:color w:val="auto"/>
          <w:sz w:val="20"/>
          <w:szCs w:val="20"/>
        </w:rPr>
        <w:br/>
      </w:r>
    </w:p>
    <w:p w14:paraId="7957F0AE" w14:textId="4420A91D" w:rsidR="00F514DF" w:rsidRPr="003C6914" w:rsidRDefault="00F514DF" w:rsidP="00186023">
      <w:pPr>
        <w:rPr>
          <w:rStyle w:val="fontstyle21"/>
          <w:rFonts w:asciiTheme="minorHAnsi" w:hAnsiTheme="minorHAnsi" w:cstheme="minorHAnsi"/>
          <w:color w:val="auto"/>
          <w:sz w:val="20"/>
          <w:szCs w:val="20"/>
        </w:rPr>
      </w:pPr>
      <w:r w:rsidRPr="000A3BEE">
        <w:rPr>
          <w:rStyle w:val="fontstyle21"/>
          <w:rFonts w:asciiTheme="minorHAnsi" w:hAnsiTheme="minorHAnsi" w:cstheme="minorHAnsi"/>
          <w:color w:val="auto"/>
          <w:sz w:val="20"/>
          <w:szCs w:val="20"/>
        </w:rPr>
        <w:t>De laagspannings</w:t>
      </w:r>
      <w:r w:rsidR="0058272A">
        <w:rPr>
          <w:rStyle w:val="fontstyle21"/>
          <w:rFonts w:asciiTheme="minorHAnsi" w:hAnsiTheme="minorHAnsi" w:cstheme="minorHAnsi"/>
          <w:color w:val="auto"/>
          <w:sz w:val="20"/>
          <w:szCs w:val="20"/>
        </w:rPr>
        <w:t xml:space="preserve">aansluiting </w:t>
      </w:r>
      <w:r w:rsidRPr="000A3BEE">
        <w:rPr>
          <w:rStyle w:val="fontstyle21"/>
          <w:rFonts w:asciiTheme="minorHAnsi" w:hAnsiTheme="minorHAnsi" w:cstheme="minorHAnsi"/>
          <w:color w:val="auto"/>
          <w:sz w:val="20"/>
          <w:szCs w:val="20"/>
        </w:rPr>
        <w:t xml:space="preserve">van een </w:t>
      </w:r>
      <w:r w:rsidR="00186023" w:rsidRPr="000A3BEE">
        <w:rPr>
          <w:rStyle w:val="fontstyle21"/>
          <w:rFonts w:asciiTheme="minorHAnsi" w:hAnsiTheme="minorHAnsi" w:cstheme="minorHAnsi"/>
          <w:color w:val="auto"/>
          <w:sz w:val="20"/>
          <w:szCs w:val="20"/>
        </w:rPr>
        <w:t>kaartverkoopautomaten</w:t>
      </w:r>
      <w:r w:rsidR="000A3BEE">
        <w:rPr>
          <w:rStyle w:val="fontstyle21"/>
          <w:rFonts w:asciiTheme="minorHAnsi" w:hAnsiTheme="minorHAnsi" w:cstheme="minorHAnsi"/>
          <w:color w:val="auto"/>
          <w:sz w:val="20"/>
          <w:szCs w:val="20"/>
        </w:rPr>
        <w:t xml:space="preserve"> op de halte</w:t>
      </w:r>
      <w:r w:rsidR="00186023" w:rsidRPr="000A3BEE">
        <w:rPr>
          <w:rStyle w:val="fontstyle21"/>
          <w:rFonts w:asciiTheme="minorHAnsi" w:hAnsiTheme="minorHAnsi" w:cstheme="minorHAnsi"/>
          <w:color w:val="auto"/>
          <w:sz w:val="20"/>
          <w:szCs w:val="20"/>
        </w:rPr>
        <w:t xml:space="preserve">, aangesloten op een E kast, </w:t>
      </w:r>
      <w:r w:rsidRPr="000A3BEE">
        <w:rPr>
          <w:rStyle w:val="fontstyle21"/>
          <w:rFonts w:asciiTheme="minorHAnsi" w:hAnsiTheme="minorHAnsi" w:cstheme="minorHAnsi"/>
          <w:color w:val="auto"/>
          <w:sz w:val="20"/>
          <w:szCs w:val="20"/>
        </w:rPr>
        <w:t>val</w:t>
      </w:r>
      <w:r w:rsidR="00186023" w:rsidRPr="000A3BEE">
        <w:rPr>
          <w:rStyle w:val="fontstyle21"/>
          <w:rFonts w:asciiTheme="minorHAnsi" w:hAnsiTheme="minorHAnsi" w:cstheme="minorHAnsi"/>
          <w:color w:val="auto"/>
          <w:sz w:val="20"/>
          <w:szCs w:val="20"/>
        </w:rPr>
        <w:t xml:space="preserve">len binnen </w:t>
      </w:r>
      <w:r w:rsidRPr="000A3BEE">
        <w:rPr>
          <w:rStyle w:val="fontstyle21"/>
          <w:rFonts w:asciiTheme="minorHAnsi" w:hAnsiTheme="minorHAnsi" w:cstheme="minorHAnsi"/>
          <w:color w:val="auto"/>
          <w:sz w:val="20"/>
          <w:szCs w:val="20"/>
        </w:rPr>
        <w:t xml:space="preserve">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p>
    <w:p w14:paraId="5B51EDE4" w14:textId="77777777" w:rsidR="00F514DF" w:rsidRPr="004966D2" w:rsidRDefault="00F514DF">
      <w:pPr>
        <w:rPr>
          <w:rStyle w:val="fontstyle21"/>
          <w:rFonts w:asciiTheme="minorHAnsi" w:hAnsiTheme="minorHAnsi" w:cstheme="minorHAnsi"/>
          <w:color w:val="auto"/>
          <w:sz w:val="20"/>
          <w:szCs w:val="20"/>
        </w:rPr>
      </w:pPr>
    </w:p>
    <w:p w14:paraId="7CAE1FDC" w14:textId="1829FE9E" w:rsidR="007B1EFD" w:rsidRPr="004966D2" w:rsidRDefault="005158E0" w:rsidP="00D963C1">
      <w:pPr>
        <w:pStyle w:val="Kop2"/>
        <w:rPr>
          <w:rStyle w:val="fontstyle31"/>
          <w:rFonts w:asciiTheme="minorHAnsi" w:hAnsiTheme="minorHAnsi" w:cstheme="minorHAnsi"/>
          <w:color w:val="auto"/>
          <w:sz w:val="28"/>
          <w:szCs w:val="28"/>
        </w:rPr>
      </w:pPr>
      <w:bookmarkStart w:id="42" w:name="_Toc142386359"/>
      <w:r w:rsidRPr="004966D2">
        <w:rPr>
          <w:rStyle w:val="fontstyle31"/>
          <w:rFonts w:asciiTheme="minorHAnsi" w:hAnsiTheme="minorHAnsi" w:cstheme="minorHAnsi"/>
          <w:color w:val="auto"/>
          <w:sz w:val="28"/>
          <w:szCs w:val="28"/>
        </w:rPr>
        <w:t>OBI/AHOB</w:t>
      </w:r>
      <w:bookmarkEnd w:id="42"/>
      <w:r w:rsidR="00594C8C" w:rsidRPr="004966D2">
        <w:rPr>
          <w:rStyle w:val="fontstyle31"/>
          <w:rFonts w:asciiTheme="minorHAnsi" w:hAnsiTheme="minorHAnsi" w:cstheme="minorHAnsi"/>
          <w:color w:val="auto"/>
          <w:sz w:val="28"/>
          <w:szCs w:val="28"/>
        </w:rPr>
        <w:br/>
      </w:r>
    </w:p>
    <w:p w14:paraId="7C43CC34" w14:textId="32A68DC4" w:rsidR="00446723" w:rsidRPr="004966D2" w:rsidRDefault="005158E0" w:rsidP="4316CD3C">
      <w:pPr>
        <w:rPr>
          <w:rStyle w:val="fontstyle21"/>
          <w:rFonts w:asciiTheme="minorHAnsi" w:hAnsiTheme="minorHAnsi"/>
          <w:color w:val="auto"/>
          <w:sz w:val="20"/>
          <w:szCs w:val="20"/>
        </w:rPr>
      </w:pPr>
      <w:r w:rsidRPr="4316CD3C">
        <w:rPr>
          <w:rStyle w:val="fontstyle21"/>
          <w:rFonts w:asciiTheme="minorHAnsi" w:hAnsiTheme="minorHAnsi"/>
          <w:color w:val="auto"/>
          <w:sz w:val="20"/>
          <w:szCs w:val="20"/>
        </w:rPr>
        <w:t xml:space="preserve">Voor de monitoring van de OBI/AHOB </w:t>
      </w:r>
      <w:r w:rsidR="005826A7" w:rsidRPr="4316CD3C">
        <w:rPr>
          <w:rStyle w:val="fontstyle21"/>
          <w:rFonts w:asciiTheme="minorHAnsi" w:hAnsiTheme="minorHAnsi"/>
          <w:color w:val="auto"/>
          <w:sz w:val="20"/>
          <w:szCs w:val="20"/>
        </w:rPr>
        <w:t xml:space="preserve">langs </w:t>
      </w:r>
      <w:r w:rsidR="00D97445" w:rsidRPr="4316CD3C">
        <w:rPr>
          <w:rStyle w:val="fontstyle21"/>
          <w:rFonts w:asciiTheme="minorHAnsi" w:hAnsiTheme="minorHAnsi"/>
          <w:color w:val="auto"/>
          <w:sz w:val="20"/>
          <w:szCs w:val="20"/>
        </w:rPr>
        <w:t xml:space="preserve">traject </w:t>
      </w:r>
      <w:r w:rsidR="006101A3" w:rsidRPr="4316CD3C">
        <w:rPr>
          <w:rStyle w:val="fontstyle21"/>
          <w:rFonts w:asciiTheme="minorHAnsi" w:hAnsiTheme="minorHAnsi"/>
          <w:color w:val="auto"/>
          <w:sz w:val="20"/>
          <w:szCs w:val="20"/>
        </w:rPr>
        <w:t xml:space="preserve">USP </w:t>
      </w:r>
      <w:r w:rsidRPr="4316CD3C">
        <w:rPr>
          <w:rStyle w:val="fontstyle21"/>
          <w:rFonts w:asciiTheme="minorHAnsi" w:hAnsiTheme="minorHAnsi"/>
          <w:color w:val="auto"/>
          <w:sz w:val="20"/>
          <w:szCs w:val="20"/>
        </w:rPr>
        <w:t xml:space="preserve">hebben </w:t>
      </w:r>
      <w:r w:rsidR="006101A3" w:rsidRPr="4316CD3C">
        <w:rPr>
          <w:rStyle w:val="fontstyle21"/>
          <w:rFonts w:asciiTheme="minorHAnsi" w:hAnsiTheme="minorHAnsi"/>
          <w:color w:val="auto"/>
          <w:sz w:val="20"/>
          <w:szCs w:val="20"/>
        </w:rPr>
        <w:t xml:space="preserve">we </w:t>
      </w:r>
      <w:r w:rsidR="005826A7" w:rsidRPr="4316CD3C">
        <w:rPr>
          <w:rStyle w:val="fontstyle21"/>
          <w:rFonts w:asciiTheme="minorHAnsi" w:hAnsiTheme="minorHAnsi"/>
          <w:color w:val="auto"/>
          <w:sz w:val="20"/>
          <w:szCs w:val="20"/>
        </w:rPr>
        <w:t xml:space="preserve">twee </w:t>
      </w:r>
      <w:r w:rsidR="00844548" w:rsidRPr="4316CD3C">
        <w:rPr>
          <w:rStyle w:val="fontstyle21"/>
          <w:rFonts w:asciiTheme="minorHAnsi" w:hAnsiTheme="minorHAnsi"/>
          <w:color w:val="auto"/>
          <w:sz w:val="20"/>
          <w:szCs w:val="20"/>
        </w:rPr>
        <w:t xml:space="preserve">AHOB kasten </w:t>
      </w:r>
      <w:r w:rsidR="006101A3" w:rsidRPr="4316CD3C">
        <w:rPr>
          <w:rStyle w:val="fontstyle21"/>
          <w:rFonts w:asciiTheme="minorHAnsi" w:hAnsiTheme="minorHAnsi"/>
          <w:color w:val="auto"/>
          <w:sz w:val="20"/>
          <w:szCs w:val="20"/>
        </w:rPr>
        <w:t xml:space="preserve">met </w:t>
      </w:r>
      <w:r w:rsidRPr="4316CD3C">
        <w:rPr>
          <w:rStyle w:val="fontstyle21"/>
          <w:rFonts w:asciiTheme="minorHAnsi" w:hAnsiTheme="minorHAnsi"/>
          <w:color w:val="auto"/>
          <w:sz w:val="20"/>
          <w:szCs w:val="20"/>
        </w:rPr>
        <w:t xml:space="preserve">een glasvezel aansluiting. In het </w:t>
      </w:r>
      <w:r w:rsidR="00FA71C8" w:rsidRPr="4316CD3C">
        <w:rPr>
          <w:rStyle w:val="fontstyle21"/>
          <w:rFonts w:asciiTheme="minorHAnsi" w:hAnsiTheme="minorHAnsi"/>
          <w:color w:val="auto"/>
          <w:sz w:val="20"/>
          <w:szCs w:val="20"/>
        </w:rPr>
        <w:t>VRT-project</w:t>
      </w:r>
      <w:r w:rsidRPr="4316CD3C">
        <w:rPr>
          <w:rStyle w:val="fontstyle21"/>
          <w:rFonts w:asciiTheme="minorHAnsi" w:hAnsiTheme="minorHAnsi"/>
          <w:color w:val="auto"/>
          <w:sz w:val="20"/>
          <w:szCs w:val="20"/>
        </w:rPr>
        <w:t xml:space="preserve"> </w:t>
      </w:r>
      <w:r w:rsidR="006101A3" w:rsidRPr="4316CD3C">
        <w:rPr>
          <w:rStyle w:val="fontstyle21"/>
          <w:rFonts w:asciiTheme="minorHAnsi" w:hAnsiTheme="minorHAnsi"/>
          <w:color w:val="auto"/>
          <w:sz w:val="20"/>
          <w:szCs w:val="20"/>
        </w:rPr>
        <w:t xml:space="preserve">zijn alle </w:t>
      </w:r>
      <w:r w:rsidR="001C29CF" w:rsidRPr="4316CD3C">
        <w:rPr>
          <w:rStyle w:val="fontstyle21"/>
          <w:rFonts w:asciiTheme="minorHAnsi" w:hAnsiTheme="minorHAnsi"/>
          <w:color w:val="auto"/>
          <w:sz w:val="20"/>
          <w:szCs w:val="20"/>
        </w:rPr>
        <w:t>AHOB-kasten</w:t>
      </w:r>
      <w:r w:rsidRPr="4316CD3C">
        <w:rPr>
          <w:rStyle w:val="fontstyle21"/>
          <w:rFonts w:asciiTheme="minorHAnsi" w:hAnsiTheme="minorHAnsi"/>
          <w:color w:val="auto"/>
          <w:sz w:val="20"/>
          <w:szCs w:val="20"/>
        </w:rPr>
        <w:t xml:space="preserve"> van </w:t>
      </w:r>
      <w:r w:rsidR="004A06C8" w:rsidRPr="4316CD3C">
        <w:rPr>
          <w:rStyle w:val="fontstyle21"/>
          <w:rFonts w:asciiTheme="minorHAnsi" w:hAnsiTheme="minorHAnsi"/>
          <w:color w:val="auto"/>
          <w:sz w:val="20"/>
          <w:szCs w:val="20"/>
        </w:rPr>
        <w:t xml:space="preserve">de trajecten </w:t>
      </w:r>
      <w:r w:rsidR="00FB04A5" w:rsidRPr="4316CD3C">
        <w:rPr>
          <w:rStyle w:val="fontstyle21"/>
          <w:rFonts w:asciiTheme="minorHAnsi" w:hAnsiTheme="minorHAnsi"/>
          <w:color w:val="auto"/>
          <w:sz w:val="20"/>
          <w:szCs w:val="20"/>
        </w:rPr>
        <w:t xml:space="preserve">Utrecht, Nieuwegein, Nieuwegein Zuid en IJsselstein </w:t>
      </w:r>
      <w:r w:rsidRPr="4316CD3C">
        <w:rPr>
          <w:rStyle w:val="fontstyle21"/>
          <w:rFonts w:asciiTheme="minorHAnsi" w:hAnsiTheme="minorHAnsi"/>
          <w:color w:val="auto"/>
          <w:sz w:val="20"/>
          <w:szCs w:val="20"/>
        </w:rPr>
        <w:t>aangesloten op glasvezel.</w:t>
      </w:r>
    </w:p>
    <w:p w14:paraId="5E697DF2" w14:textId="683A4132" w:rsidR="005158E0" w:rsidRPr="004966D2" w:rsidRDefault="00FB04A5">
      <w:pPr>
        <w:rPr>
          <w:rStyle w:val="fontstyle21"/>
          <w:rFonts w:asciiTheme="minorHAnsi" w:hAnsiTheme="minorHAnsi" w:cstheme="minorHAnsi"/>
          <w:color w:val="auto"/>
          <w:sz w:val="20"/>
          <w:szCs w:val="20"/>
        </w:rPr>
      </w:pPr>
      <w:r w:rsidRPr="004966D2">
        <w:rPr>
          <w:rStyle w:val="fontstyle01"/>
          <w:rFonts w:asciiTheme="minorHAnsi" w:hAnsiTheme="minorHAnsi" w:cstheme="minorHAnsi"/>
          <w:b w:val="0"/>
          <w:bCs w:val="0"/>
          <w:i w:val="0"/>
          <w:iCs w:val="0"/>
          <w:color w:val="auto"/>
          <w:sz w:val="20"/>
          <w:szCs w:val="20"/>
        </w:rPr>
        <w:t xml:space="preserve">Deze AHOB installatie </w:t>
      </w:r>
      <w:r w:rsidR="000F6EE2" w:rsidRPr="004966D2">
        <w:rPr>
          <w:rStyle w:val="fontstyle01"/>
          <w:rFonts w:asciiTheme="minorHAnsi" w:hAnsiTheme="minorHAnsi" w:cstheme="minorHAnsi"/>
          <w:b w:val="0"/>
          <w:bCs w:val="0"/>
          <w:i w:val="0"/>
          <w:iCs w:val="0"/>
          <w:color w:val="auto"/>
          <w:sz w:val="20"/>
          <w:szCs w:val="20"/>
        </w:rPr>
        <w:t xml:space="preserve">zijn </w:t>
      </w:r>
      <w:r w:rsidR="00446723" w:rsidRPr="004966D2">
        <w:rPr>
          <w:rStyle w:val="fontstyle01"/>
          <w:rFonts w:asciiTheme="minorHAnsi" w:hAnsiTheme="minorHAnsi" w:cstheme="minorHAnsi"/>
          <w:b w:val="0"/>
          <w:bCs w:val="0"/>
          <w:i w:val="0"/>
          <w:iCs w:val="0"/>
          <w:color w:val="auto"/>
          <w:sz w:val="20"/>
          <w:szCs w:val="20"/>
        </w:rPr>
        <w:t xml:space="preserve">aangesloten op het </w:t>
      </w:r>
      <w:r w:rsidR="00FA71C8" w:rsidRPr="004966D2">
        <w:rPr>
          <w:rStyle w:val="fontstyle01"/>
          <w:rFonts w:asciiTheme="minorHAnsi" w:hAnsiTheme="minorHAnsi" w:cstheme="minorHAnsi"/>
          <w:b w:val="0"/>
          <w:bCs w:val="0"/>
          <w:i w:val="0"/>
          <w:iCs w:val="0"/>
          <w:color w:val="auto"/>
          <w:sz w:val="20"/>
          <w:szCs w:val="20"/>
        </w:rPr>
        <w:t>glasvezelnetwerk</w:t>
      </w:r>
      <w:r w:rsidR="00446723" w:rsidRPr="004966D2">
        <w:rPr>
          <w:rStyle w:val="fontstyle01"/>
          <w:rFonts w:asciiTheme="minorHAnsi" w:hAnsiTheme="minorHAnsi" w:cstheme="minorHAnsi"/>
          <w:b w:val="0"/>
          <w:bCs w:val="0"/>
          <w:i w:val="0"/>
          <w:iCs w:val="0"/>
          <w:color w:val="auto"/>
          <w:sz w:val="20"/>
          <w:szCs w:val="20"/>
        </w:rPr>
        <w:t xml:space="preserve"> en </w:t>
      </w:r>
      <w:r w:rsidR="000F6EE2" w:rsidRPr="004966D2">
        <w:rPr>
          <w:rStyle w:val="fontstyle01"/>
          <w:rFonts w:asciiTheme="minorHAnsi" w:hAnsiTheme="minorHAnsi" w:cstheme="minorHAnsi"/>
          <w:b w:val="0"/>
          <w:bCs w:val="0"/>
          <w:i w:val="0"/>
          <w:iCs w:val="0"/>
          <w:color w:val="auto"/>
          <w:sz w:val="20"/>
          <w:szCs w:val="20"/>
        </w:rPr>
        <w:t xml:space="preserve">de werking wordt </w:t>
      </w:r>
      <w:r w:rsidR="004435D9" w:rsidRPr="004966D2">
        <w:rPr>
          <w:rStyle w:val="fontstyle01"/>
          <w:rFonts w:asciiTheme="minorHAnsi" w:hAnsiTheme="minorHAnsi" w:cstheme="minorHAnsi"/>
          <w:b w:val="0"/>
          <w:bCs w:val="0"/>
          <w:i w:val="0"/>
          <w:iCs w:val="0"/>
          <w:color w:val="auto"/>
          <w:sz w:val="20"/>
          <w:szCs w:val="20"/>
        </w:rPr>
        <w:t>gemonitord</w:t>
      </w:r>
      <w:r w:rsidR="00884CD4" w:rsidRPr="004966D2">
        <w:rPr>
          <w:rStyle w:val="fontstyle01"/>
          <w:rFonts w:asciiTheme="minorHAnsi" w:hAnsiTheme="minorHAnsi" w:cstheme="minorHAnsi"/>
          <w:b w:val="0"/>
          <w:bCs w:val="0"/>
          <w:i w:val="0"/>
          <w:iCs w:val="0"/>
          <w:color w:val="auto"/>
          <w:sz w:val="20"/>
          <w:szCs w:val="20"/>
        </w:rPr>
        <w:t xml:space="preserve"> </w:t>
      </w:r>
      <w:r w:rsidR="000F6EE2" w:rsidRPr="004966D2">
        <w:rPr>
          <w:rStyle w:val="fontstyle01"/>
          <w:rFonts w:asciiTheme="minorHAnsi" w:hAnsiTheme="minorHAnsi" w:cstheme="minorHAnsi"/>
          <w:b w:val="0"/>
          <w:bCs w:val="0"/>
          <w:i w:val="0"/>
          <w:iCs w:val="0"/>
          <w:color w:val="auto"/>
          <w:sz w:val="20"/>
          <w:szCs w:val="20"/>
        </w:rPr>
        <w:t xml:space="preserve">door </w:t>
      </w:r>
      <w:r w:rsidR="00446723" w:rsidRPr="004966D2">
        <w:rPr>
          <w:rStyle w:val="fontstyle01"/>
          <w:rFonts w:asciiTheme="minorHAnsi" w:hAnsiTheme="minorHAnsi" w:cstheme="minorHAnsi"/>
          <w:b w:val="0"/>
          <w:bCs w:val="0"/>
          <w:i w:val="0"/>
          <w:iCs w:val="0"/>
          <w:color w:val="auto"/>
          <w:sz w:val="20"/>
          <w:szCs w:val="20"/>
        </w:rPr>
        <w:t xml:space="preserve">TBO Telematica. Voor het monitoren </w:t>
      </w:r>
      <w:r w:rsidR="00884CD4" w:rsidRPr="004966D2">
        <w:rPr>
          <w:rStyle w:val="fontstyle01"/>
          <w:rFonts w:asciiTheme="minorHAnsi" w:hAnsiTheme="minorHAnsi" w:cstheme="minorHAnsi"/>
          <w:b w:val="0"/>
          <w:bCs w:val="0"/>
          <w:i w:val="0"/>
          <w:iCs w:val="0"/>
          <w:color w:val="auto"/>
          <w:sz w:val="20"/>
          <w:szCs w:val="20"/>
        </w:rPr>
        <w:t xml:space="preserve">is </w:t>
      </w:r>
      <w:r w:rsidR="00446723" w:rsidRPr="004966D2">
        <w:rPr>
          <w:rStyle w:val="fontstyle01"/>
          <w:rFonts w:asciiTheme="minorHAnsi" w:hAnsiTheme="minorHAnsi" w:cstheme="minorHAnsi"/>
          <w:b w:val="0"/>
          <w:bCs w:val="0"/>
          <w:i w:val="0"/>
          <w:iCs w:val="0"/>
          <w:color w:val="auto"/>
          <w:sz w:val="20"/>
          <w:szCs w:val="20"/>
        </w:rPr>
        <w:t xml:space="preserve">een </w:t>
      </w:r>
      <w:proofErr w:type="spellStart"/>
      <w:r w:rsidR="00446723" w:rsidRPr="004966D2">
        <w:rPr>
          <w:rStyle w:val="fontstyle01"/>
          <w:rFonts w:asciiTheme="minorHAnsi" w:hAnsiTheme="minorHAnsi" w:cstheme="minorHAnsi"/>
          <w:b w:val="0"/>
          <w:bCs w:val="0"/>
          <w:i w:val="0"/>
          <w:iCs w:val="0"/>
          <w:color w:val="auto"/>
          <w:sz w:val="20"/>
          <w:szCs w:val="20"/>
        </w:rPr>
        <w:t>beheernode</w:t>
      </w:r>
      <w:proofErr w:type="spellEnd"/>
      <w:r w:rsidR="00446723" w:rsidRPr="004966D2">
        <w:rPr>
          <w:rStyle w:val="fontstyle01"/>
          <w:rFonts w:asciiTheme="minorHAnsi" w:hAnsiTheme="minorHAnsi" w:cstheme="minorHAnsi"/>
          <w:b w:val="0"/>
          <w:bCs w:val="0"/>
          <w:i w:val="0"/>
          <w:iCs w:val="0"/>
          <w:color w:val="auto"/>
          <w:sz w:val="20"/>
          <w:szCs w:val="20"/>
        </w:rPr>
        <w:t xml:space="preserve"> (de SYS-XN) in de </w:t>
      </w:r>
      <w:r w:rsidR="00FA71C8" w:rsidRPr="004966D2">
        <w:rPr>
          <w:rStyle w:val="fontstyle01"/>
          <w:rFonts w:asciiTheme="minorHAnsi" w:hAnsiTheme="minorHAnsi" w:cstheme="minorHAnsi"/>
          <w:b w:val="0"/>
          <w:bCs w:val="0"/>
          <w:i w:val="0"/>
          <w:iCs w:val="0"/>
          <w:color w:val="auto"/>
          <w:sz w:val="20"/>
          <w:szCs w:val="20"/>
        </w:rPr>
        <w:t>AHOB-kast</w:t>
      </w:r>
      <w:r w:rsidR="00446723" w:rsidRPr="004966D2">
        <w:rPr>
          <w:rStyle w:val="fontstyle01"/>
          <w:rFonts w:asciiTheme="minorHAnsi" w:hAnsiTheme="minorHAnsi" w:cstheme="minorHAnsi"/>
          <w:b w:val="0"/>
          <w:bCs w:val="0"/>
          <w:i w:val="0"/>
          <w:iCs w:val="0"/>
          <w:color w:val="auto"/>
          <w:sz w:val="20"/>
          <w:szCs w:val="20"/>
        </w:rPr>
        <w:t xml:space="preserve"> worden geplaatst. Deze SYS-</w:t>
      </w:r>
      <w:proofErr w:type="spellStart"/>
      <w:r w:rsidR="00446723" w:rsidRPr="004966D2">
        <w:rPr>
          <w:rStyle w:val="fontstyle01"/>
          <w:rFonts w:asciiTheme="minorHAnsi" w:hAnsiTheme="minorHAnsi" w:cstheme="minorHAnsi"/>
          <w:b w:val="0"/>
          <w:bCs w:val="0"/>
          <w:i w:val="0"/>
          <w:iCs w:val="0"/>
          <w:color w:val="auto"/>
          <w:sz w:val="20"/>
          <w:szCs w:val="20"/>
        </w:rPr>
        <w:t>XN’en</w:t>
      </w:r>
      <w:proofErr w:type="spellEnd"/>
      <w:r w:rsidR="00446723" w:rsidRPr="004966D2">
        <w:rPr>
          <w:rStyle w:val="fontstyle01"/>
          <w:rFonts w:asciiTheme="minorHAnsi" w:hAnsiTheme="minorHAnsi" w:cstheme="minorHAnsi"/>
          <w:b w:val="0"/>
          <w:bCs w:val="0"/>
          <w:i w:val="0"/>
          <w:iCs w:val="0"/>
          <w:color w:val="auto"/>
          <w:sz w:val="20"/>
          <w:szCs w:val="20"/>
        </w:rPr>
        <w:t xml:space="preserve"> en meetmodules vallen </w:t>
      </w:r>
      <w:r w:rsidR="001931EC">
        <w:rPr>
          <w:rStyle w:val="fontstyle01"/>
          <w:rFonts w:asciiTheme="minorHAnsi" w:hAnsiTheme="minorHAnsi" w:cstheme="minorHAnsi"/>
          <w:b w:val="0"/>
          <w:bCs w:val="0"/>
          <w:i w:val="0"/>
          <w:iCs w:val="0"/>
          <w:color w:val="auto"/>
          <w:sz w:val="20"/>
          <w:szCs w:val="20"/>
        </w:rPr>
        <w:t>binnen</w:t>
      </w:r>
      <w:r w:rsidR="001931EC" w:rsidRPr="004966D2">
        <w:rPr>
          <w:rStyle w:val="fontstyle01"/>
          <w:rFonts w:asciiTheme="minorHAnsi" w:hAnsiTheme="minorHAnsi" w:cstheme="minorHAnsi"/>
          <w:b w:val="0"/>
          <w:bCs w:val="0"/>
          <w:i w:val="0"/>
          <w:iCs w:val="0"/>
          <w:color w:val="auto"/>
          <w:sz w:val="20"/>
          <w:szCs w:val="20"/>
        </w:rPr>
        <w:t xml:space="preserve"> </w:t>
      </w:r>
      <w:r w:rsidR="00446723" w:rsidRPr="004966D2">
        <w:rPr>
          <w:rStyle w:val="fontstyle01"/>
          <w:rFonts w:asciiTheme="minorHAnsi" w:hAnsiTheme="minorHAnsi" w:cstheme="minorHAnsi"/>
          <w:b w:val="0"/>
          <w:bCs w:val="0"/>
          <w:i w:val="0"/>
          <w:iCs w:val="0"/>
          <w:color w:val="auto"/>
          <w:sz w:val="20"/>
          <w:szCs w:val="20"/>
        </w:rPr>
        <w:t>de scope van de deze overeenkomst, de werking van de AHOB  en de AHOB zelf valt buiten de scope van deze overeenkomst.</w:t>
      </w:r>
      <w:r w:rsidR="005158E0" w:rsidRPr="004966D2">
        <w:rPr>
          <w:rStyle w:val="fontstyle21"/>
          <w:rFonts w:asciiTheme="minorHAnsi" w:hAnsiTheme="minorHAnsi" w:cstheme="minorHAnsi"/>
          <w:color w:val="auto"/>
          <w:sz w:val="20"/>
          <w:szCs w:val="20"/>
        </w:rPr>
        <w:br/>
        <w:t>De glasvezel aansluiting</w:t>
      </w:r>
      <w:r w:rsidR="004435D9">
        <w:rPr>
          <w:rStyle w:val="fontstyle21"/>
          <w:rFonts w:asciiTheme="minorHAnsi" w:hAnsiTheme="minorHAnsi" w:cstheme="minorHAnsi"/>
          <w:color w:val="auto"/>
          <w:sz w:val="20"/>
          <w:szCs w:val="20"/>
        </w:rPr>
        <w:t xml:space="preserve">en van de </w:t>
      </w:r>
      <w:r w:rsidR="001C29CF" w:rsidRPr="004966D2">
        <w:rPr>
          <w:rStyle w:val="fontstyle21"/>
          <w:rFonts w:asciiTheme="minorHAnsi" w:hAnsiTheme="minorHAnsi" w:cstheme="minorHAnsi"/>
          <w:color w:val="auto"/>
          <w:sz w:val="20"/>
          <w:szCs w:val="20"/>
        </w:rPr>
        <w:t>AHOB-kast</w:t>
      </w:r>
      <w:r w:rsidR="004435D9">
        <w:rPr>
          <w:rStyle w:val="fontstyle21"/>
          <w:rFonts w:asciiTheme="minorHAnsi" w:hAnsiTheme="minorHAnsi" w:cstheme="minorHAnsi"/>
          <w:color w:val="auto"/>
          <w:sz w:val="20"/>
          <w:szCs w:val="20"/>
        </w:rPr>
        <w:t>en</w:t>
      </w:r>
      <w:r w:rsidR="00844548" w:rsidRPr="004966D2">
        <w:rPr>
          <w:rStyle w:val="fontstyle21"/>
          <w:rFonts w:asciiTheme="minorHAnsi" w:hAnsiTheme="minorHAnsi" w:cstheme="minorHAnsi"/>
          <w:color w:val="auto"/>
          <w:sz w:val="20"/>
          <w:szCs w:val="20"/>
        </w:rPr>
        <w:t xml:space="preserve"> </w:t>
      </w:r>
      <w:r w:rsidR="005158E0" w:rsidRPr="004966D2">
        <w:rPr>
          <w:rStyle w:val="fontstyle21"/>
          <w:rFonts w:asciiTheme="minorHAnsi" w:hAnsiTheme="minorHAnsi" w:cstheme="minorHAnsi"/>
          <w:color w:val="auto"/>
          <w:sz w:val="20"/>
          <w:szCs w:val="20"/>
        </w:rPr>
        <w:t xml:space="preserve">valt binnen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r w:rsidR="00FE29B7">
        <w:rPr>
          <w:rStyle w:val="fontstyle21"/>
          <w:rFonts w:asciiTheme="minorHAnsi" w:hAnsiTheme="minorHAnsi" w:cstheme="minorHAnsi"/>
          <w:color w:val="auto"/>
          <w:sz w:val="20"/>
          <w:szCs w:val="20"/>
        </w:rPr>
        <w:br/>
      </w:r>
      <w:r w:rsidR="00FE29B7" w:rsidRPr="00DB488F">
        <w:rPr>
          <w:rStyle w:val="fontstyle21"/>
          <w:rFonts w:asciiTheme="minorHAnsi" w:hAnsiTheme="minorHAnsi" w:cstheme="minorHAnsi"/>
          <w:color w:val="auto"/>
          <w:sz w:val="20"/>
          <w:szCs w:val="20"/>
        </w:rPr>
        <w:t>De laagspannings</w:t>
      </w:r>
      <w:r w:rsidR="003022C2">
        <w:rPr>
          <w:rStyle w:val="fontstyle21"/>
          <w:rFonts w:asciiTheme="minorHAnsi" w:hAnsiTheme="minorHAnsi" w:cstheme="minorHAnsi"/>
          <w:color w:val="auto"/>
          <w:sz w:val="20"/>
          <w:szCs w:val="20"/>
        </w:rPr>
        <w:t xml:space="preserve">aansluiting </w:t>
      </w:r>
      <w:r w:rsidR="00FE29B7" w:rsidRPr="00DB488F">
        <w:rPr>
          <w:rStyle w:val="fontstyle21"/>
          <w:rFonts w:asciiTheme="minorHAnsi" w:hAnsiTheme="minorHAnsi" w:cstheme="minorHAnsi"/>
          <w:color w:val="auto"/>
          <w:sz w:val="20"/>
          <w:szCs w:val="20"/>
        </w:rPr>
        <w:t xml:space="preserve">van een AHOB/OBI installatie valt buiten de </w:t>
      </w:r>
      <w:r w:rsidR="00A628D0" w:rsidRPr="004966D2">
        <w:rPr>
          <w:rStyle w:val="fontstyle21"/>
          <w:rFonts w:asciiTheme="minorHAnsi" w:hAnsiTheme="minorHAnsi" w:cstheme="minorHAnsi"/>
          <w:color w:val="auto"/>
          <w:sz w:val="20"/>
          <w:szCs w:val="20"/>
        </w:rPr>
        <w:t>scope van de</w:t>
      </w:r>
      <w:r w:rsidR="00A628D0">
        <w:rPr>
          <w:rStyle w:val="fontstyle21"/>
          <w:rFonts w:asciiTheme="minorHAnsi" w:hAnsiTheme="minorHAnsi" w:cstheme="minorHAnsi"/>
          <w:color w:val="auto"/>
          <w:sz w:val="20"/>
          <w:szCs w:val="20"/>
        </w:rPr>
        <w:t>ze overeenkomst</w:t>
      </w:r>
      <w:r w:rsidR="00A628D0" w:rsidRPr="004966D2">
        <w:rPr>
          <w:rStyle w:val="fontstyle21"/>
          <w:rFonts w:asciiTheme="minorHAnsi" w:hAnsiTheme="minorHAnsi" w:cstheme="minorHAnsi"/>
          <w:color w:val="auto"/>
          <w:sz w:val="20"/>
          <w:szCs w:val="20"/>
        </w:rPr>
        <w:t>.</w:t>
      </w:r>
    </w:p>
    <w:p w14:paraId="29CDD419" w14:textId="77777777" w:rsidR="000B5639" w:rsidRPr="004966D2" w:rsidRDefault="000B5639">
      <w:pPr>
        <w:rPr>
          <w:rStyle w:val="fontstyle21"/>
          <w:rFonts w:asciiTheme="minorHAnsi" w:hAnsiTheme="minorHAnsi" w:cstheme="minorHAnsi"/>
          <w:color w:val="auto"/>
          <w:sz w:val="20"/>
          <w:szCs w:val="20"/>
        </w:rPr>
      </w:pPr>
    </w:p>
    <w:p w14:paraId="4E0FDA1D" w14:textId="0C5394C7" w:rsidR="00695B90" w:rsidRPr="004966D2" w:rsidRDefault="003D6DAF" w:rsidP="00D963C1">
      <w:pPr>
        <w:pStyle w:val="Kop2"/>
        <w:rPr>
          <w:rStyle w:val="fontstyle21"/>
          <w:rFonts w:asciiTheme="minorHAnsi" w:hAnsiTheme="minorHAnsi" w:cstheme="minorHAnsi"/>
          <w:b/>
          <w:bCs/>
          <w:color w:val="auto"/>
          <w:sz w:val="28"/>
          <w:szCs w:val="28"/>
        </w:rPr>
      </w:pPr>
      <w:bookmarkStart w:id="43" w:name="_Toc142386360"/>
      <w:proofErr w:type="spellStart"/>
      <w:r>
        <w:rPr>
          <w:rStyle w:val="fontstyle21"/>
          <w:rFonts w:asciiTheme="minorHAnsi" w:hAnsiTheme="minorHAnsi" w:cstheme="minorHAnsi"/>
          <w:b/>
          <w:bCs/>
          <w:color w:val="auto"/>
          <w:sz w:val="28"/>
          <w:szCs w:val="28"/>
        </w:rPr>
        <w:t>Beheernode</w:t>
      </w:r>
      <w:bookmarkEnd w:id="43"/>
      <w:proofErr w:type="spellEnd"/>
      <w:r w:rsidR="00594C8C" w:rsidRPr="004966D2">
        <w:rPr>
          <w:rStyle w:val="fontstyle21"/>
          <w:rFonts w:asciiTheme="minorHAnsi" w:hAnsiTheme="minorHAnsi" w:cstheme="minorHAnsi"/>
          <w:b/>
          <w:bCs/>
          <w:color w:val="auto"/>
          <w:sz w:val="28"/>
          <w:szCs w:val="28"/>
        </w:rPr>
        <w:br/>
      </w:r>
    </w:p>
    <w:p w14:paraId="624937B6" w14:textId="44D29401" w:rsidR="004E58A3" w:rsidRDefault="00CD098D" w:rsidP="00AD7618">
      <w:pPr>
        <w:rPr>
          <w:rFonts w:cstheme="minorHAnsi"/>
          <w:sz w:val="20"/>
          <w:szCs w:val="20"/>
        </w:rPr>
      </w:pPr>
      <w:r w:rsidRPr="004966D2">
        <w:rPr>
          <w:rFonts w:cstheme="minorHAnsi"/>
          <w:sz w:val="20"/>
          <w:szCs w:val="20"/>
        </w:rPr>
        <w:t xml:space="preserve">Ten behoeve van monitoring en </w:t>
      </w:r>
      <w:proofErr w:type="spellStart"/>
      <w:r w:rsidRPr="004966D2">
        <w:rPr>
          <w:rFonts w:cstheme="minorHAnsi"/>
          <w:sz w:val="20"/>
          <w:szCs w:val="20"/>
        </w:rPr>
        <w:t>troubleshooting</w:t>
      </w:r>
      <w:proofErr w:type="spellEnd"/>
      <w:r w:rsidRPr="004966D2">
        <w:rPr>
          <w:rFonts w:cstheme="minorHAnsi"/>
          <w:sz w:val="20"/>
          <w:szCs w:val="20"/>
        </w:rPr>
        <w:t xml:space="preserve"> van het datanetwerk en de daarbij behorende apparatuur</w:t>
      </w:r>
      <w:r w:rsidR="00CE56FF" w:rsidRPr="004966D2">
        <w:rPr>
          <w:rFonts w:cstheme="minorHAnsi"/>
          <w:sz w:val="20"/>
          <w:szCs w:val="20"/>
        </w:rPr>
        <w:t xml:space="preserve"> zijn </w:t>
      </w:r>
      <w:r w:rsidR="00377EA0" w:rsidRPr="004966D2">
        <w:rPr>
          <w:rFonts w:cstheme="minorHAnsi"/>
          <w:sz w:val="20"/>
          <w:szCs w:val="20"/>
        </w:rPr>
        <w:t>beheer</w:t>
      </w:r>
      <w:r w:rsidRPr="004966D2">
        <w:rPr>
          <w:rFonts w:cstheme="minorHAnsi"/>
          <w:sz w:val="20"/>
          <w:szCs w:val="20"/>
        </w:rPr>
        <w:t xml:space="preserve">modules </w:t>
      </w:r>
      <w:r w:rsidR="001F1F2E" w:rsidRPr="004966D2">
        <w:rPr>
          <w:rFonts w:cstheme="minorHAnsi"/>
          <w:sz w:val="20"/>
          <w:szCs w:val="20"/>
        </w:rPr>
        <w:t>(</w:t>
      </w:r>
      <w:r w:rsidR="002C33C9">
        <w:rPr>
          <w:rFonts w:cstheme="minorHAnsi"/>
          <w:sz w:val="20"/>
          <w:szCs w:val="20"/>
        </w:rPr>
        <w:t xml:space="preserve">nu </w:t>
      </w:r>
      <w:r w:rsidR="001F1F2E" w:rsidRPr="004966D2">
        <w:rPr>
          <w:rFonts w:cstheme="minorHAnsi"/>
          <w:sz w:val="20"/>
          <w:szCs w:val="20"/>
        </w:rPr>
        <w:t xml:space="preserve">SYS-XN) </w:t>
      </w:r>
      <w:r w:rsidRPr="004966D2">
        <w:rPr>
          <w:rFonts w:cstheme="minorHAnsi"/>
          <w:sz w:val="20"/>
          <w:szCs w:val="20"/>
        </w:rPr>
        <w:t xml:space="preserve">geïnstalleerd. </w:t>
      </w:r>
      <w:r w:rsidR="00042490" w:rsidRPr="004966D2">
        <w:rPr>
          <w:rFonts w:cstheme="minorHAnsi"/>
          <w:sz w:val="20"/>
          <w:szCs w:val="20"/>
        </w:rPr>
        <w:t xml:space="preserve">Deze </w:t>
      </w:r>
      <w:proofErr w:type="spellStart"/>
      <w:r w:rsidR="00B26D1B">
        <w:rPr>
          <w:rFonts w:cstheme="minorHAnsi"/>
          <w:sz w:val="20"/>
          <w:szCs w:val="20"/>
        </w:rPr>
        <w:t>beheernodes</w:t>
      </w:r>
      <w:proofErr w:type="spellEnd"/>
      <w:r w:rsidR="00B26D1B">
        <w:rPr>
          <w:rFonts w:cstheme="minorHAnsi"/>
          <w:sz w:val="20"/>
          <w:szCs w:val="20"/>
        </w:rPr>
        <w:t xml:space="preserve"> z</w:t>
      </w:r>
      <w:r w:rsidR="00426AA2" w:rsidRPr="004966D2">
        <w:rPr>
          <w:rFonts w:cstheme="minorHAnsi"/>
          <w:sz w:val="20"/>
          <w:szCs w:val="20"/>
        </w:rPr>
        <w:t xml:space="preserve">ijn </w:t>
      </w:r>
      <w:r w:rsidR="00E714AA" w:rsidRPr="004966D2">
        <w:rPr>
          <w:rFonts w:cstheme="minorHAnsi"/>
          <w:sz w:val="20"/>
          <w:szCs w:val="20"/>
        </w:rPr>
        <w:t>geplaatst in SectieKasten</w:t>
      </w:r>
      <w:r w:rsidR="00941BBB" w:rsidRPr="004966D2">
        <w:rPr>
          <w:rFonts w:cstheme="minorHAnsi"/>
          <w:sz w:val="20"/>
          <w:szCs w:val="20"/>
        </w:rPr>
        <w:t xml:space="preserve">, </w:t>
      </w:r>
      <w:r w:rsidR="00BB2545" w:rsidRPr="004966D2">
        <w:rPr>
          <w:rFonts w:cstheme="minorHAnsi"/>
          <w:sz w:val="20"/>
          <w:szCs w:val="20"/>
        </w:rPr>
        <w:t xml:space="preserve">19” kasten in de </w:t>
      </w:r>
      <w:r w:rsidR="00941BBB" w:rsidRPr="004966D2">
        <w:rPr>
          <w:rFonts w:cstheme="minorHAnsi"/>
          <w:sz w:val="20"/>
          <w:szCs w:val="20"/>
        </w:rPr>
        <w:t>NCTR</w:t>
      </w:r>
      <w:r w:rsidR="00B26D1B">
        <w:rPr>
          <w:rFonts w:cstheme="minorHAnsi"/>
          <w:sz w:val="20"/>
          <w:szCs w:val="20"/>
        </w:rPr>
        <w:t xml:space="preserve">, </w:t>
      </w:r>
      <w:r w:rsidR="00941BBB" w:rsidRPr="004966D2">
        <w:rPr>
          <w:rFonts w:cstheme="minorHAnsi"/>
          <w:sz w:val="20"/>
          <w:szCs w:val="20"/>
        </w:rPr>
        <w:t xml:space="preserve">QCTR </w:t>
      </w:r>
      <w:r w:rsidR="009D09C8" w:rsidRPr="004966D2">
        <w:rPr>
          <w:rFonts w:cstheme="minorHAnsi"/>
          <w:sz w:val="20"/>
          <w:szCs w:val="20"/>
        </w:rPr>
        <w:t>19”</w:t>
      </w:r>
      <w:r w:rsidR="00B26D1B">
        <w:rPr>
          <w:rFonts w:cstheme="minorHAnsi"/>
          <w:sz w:val="20"/>
          <w:szCs w:val="20"/>
        </w:rPr>
        <w:t xml:space="preserve"> en de OCC</w:t>
      </w:r>
      <w:r w:rsidR="007C475F" w:rsidRPr="004966D2">
        <w:rPr>
          <w:rFonts w:cstheme="minorHAnsi"/>
          <w:sz w:val="20"/>
          <w:szCs w:val="20"/>
        </w:rPr>
        <w:t xml:space="preserve">. </w:t>
      </w:r>
      <w:r w:rsidR="003D6DAF">
        <w:rPr>
          <w:rFonts w:cstheme="minorHAnsi"/>
          <w:sz w:val="20"/>
          <w:szCs w:val="20"/>
        </w:rPr>
        <w:t xml:space="preserve">De </w:t>
      </w:r>
      <w:r w:rsidR="00D36D0B">
        <w:rPr>
          <w:rFonts w:cstheme="minorHAnsi"/>
          <w:sz w:val="20"/>
          <w:szCs w:val="20"/>
        </w:rPr>
        <w:t xml:space="preserve">gemeten </w:t>
      </w:r>
      <w:r w:rsidR="003D6DAF">
        <w:rPr>
          <w:rFonts w:cstheme="minorHAnsi"/>
          <w:sz w:val="20"/>
          <w:szCs w:val="20"/>
        </w:rPr>
        <w:t xml:space="preserve">data wordt zichtbaar gemaakt met Zabbix, </w:t>
      </w:r>
      <w:r w:rsidRPr="004966D2">
        <w:rPr>
          <w:rFonts w:cstheme="minorHAnsi"/>
          <w:sz w:val="20"/>
          <w:szCs w:val="20"/>
        </w:rPr>
        <w:t>Zabbix is een opensource monitoring oplossing die in staat is om grote hoeveelheden aangesloten apparaten te controleren vanuit één centrale omgeving. Zo is het voor TBO Telematica en de aangewezen beheerpartij mogelijk om alle aangesloten (kritieke) apparatuur te monitoren op device- en applicatieniveau.</w:t>
      </w:r>
      <w:r w:rsidR="00681CFF" w:rsidRPr="004966D2">
        <w:rPr>
          <w:rFonts w:cstheme="minorHAnsi"/>
          <w:sz w:val="20"/>
          <w:szCs w:val="20"/>
        </w:rPr>
        <w:br/>
      </w:r>
      <w:r w:rsidR="00350D97" w:rsidRPr="004966D2">
        <w:rPr>
          <w:rFonts w:cstheme="minorHAnsi"/>
          <w:sz w:val="20"/>
          <w:szCs w:val="20"/>
        </w:rPr>
        <w:t xml:space="preserve">Het monitoren </w:t>
      </w:r>
      <w:r w:rsidR="00EC04BB" w:rsidRPr="004966D2">
        <w:rPr>
          <w:rFonts w:cstheme="minorHAnsi"/>
          <w:sz w:val="20"/>
          <w:szCs w:val="20"/>
        </w:rPr>
        <w:t>(</w:t>
      </w:r>
      <w:proofErr w:type="spellStart"/>
      <w:r w:rsidR="00EC04BB" w:rsidRPr="004966D2">
        <w:rPr>
          <w:rFonts w:cstheme="minorHAnsi"/>
          <w:sz w:val="20"/>
          <w:szCs w:val="20"/>
        </w:rPr>
        <w:t>troubleshooting</w:t>
      </w:r>
      <w:proofErr w:type="spellEnd"/>
      <w:r w:rsidR="00EC04BB" w:rsidRPr="004966D2">
        <w:rPr>
          <w:rFonts w:cstheme="minorHAnsi"/>
          <w:sz w:val="20"/>
          <w:szCs w:val="20"/>
        </w:rPr>
        <w:t xml:space="preserve">) </w:t>
      </w:r>
      <w:r w:rsidR="00350D97" w:rsidRPr="004966D2">
        <w:rPr>
          <w:rFonts w:cstheme="minorHAnsi"/>
          <w:sz w:val="20"/>
          <w:szCs w:val="20"/>
        </w:rPr>
        <w:t xml:space="preserve">van het Datanetwerk </w:t>
      </w:r>
      <w:r w:rsidR="005D7E23" w:rsidRPr="004966D2">
        <w:rPr>
          <w:rFonts w:cstheme="minorHAnsi"/>
          <w:sz w:val="20"/>
          <w:szCs w:val="20"/>
        </w:rPr>
        <w:t>gebeurt</w:t>
      </w:r>
      <w:r w:rsidR="00350D97" w:rsidRPr="004966D2">
        <w:rPr>
          <w:rFonts w:cstheme="minorHAnsi"/>
          <w:sz w:val="20"/>
          <w:szCs w:val="20"/>
        </w:rPr>
        <w:t xml:space="preserve"> door de </w:t>
      </w:r>
      <w:r w:rsidR="008D556D" w:rsidRPr="004966D2">
        <w:rPr>
          <w:rFonts w:cstheme="minorHAnsi"/>
          <w:sz w:val="20"/>
          <w:szCs w:val="20"/>
        </w:rPr>
        <w:t xml:space="preserve">Databeheerder </w:t>
      </w:r>
      <w:r w:rsidR="00BC422C" w:rsidRPr="004966D2">
        <w:rPr>
          <w:rFonts w:cstheme="minorHAnsi"/>
          <w:sz w:val="20"/>
          <w:szCs w:val="20"/>
        </w:rPr>
        <w:t xml:space="preserve">van het Datanetwerk (op dit moment </w:t>
      </w:r>
      <w:r w:rsidR="000F6EE2" w:rsidRPr="004966D2">
        <w:rPr>
          <w:rFonts w:cstheme="minorHAnsi"/>
          <w:sz w:val="20"/>
          <w:szCs w:val="20"/>
        </w:rPr>
        <w:t>Flowerbed</w:t>
      </w:r>
      <w:r w:rsidR="002030AD" w:rsidRPr="004966D2">
        <w:rPr>
          <w:rFonts w:cstheme="minorHAnsi"/>
          <w:sz w:val="20"/>
          <w:szCs w:val="20"/>
        </w:rPr>
        <w:t>). Bij storingen zal een automatische melding worden gegenereerd</w:t>
      </w:r>
      <w:r w:rsidR="00A0774A" w:rsidRPr="004966D2">
        <w:rPr>
          <w:rFonts w:cstheme="minorHAnsi"/>
          <w:sz w:val="20"/>
          <w:szCs w:val="20"/>
        </w:rPr>
        <w:t>.</w:t>
      </w:r>
      <w:r w:rsidR="00D36D0B">
        <w:rPr>
          <w:rFonts w:cstheme="minorHAnsi"/>
          <w:sz w:val="20"/>
          <w:szCs w:val="20"/>
        </w:rPr>
        <w:br/>
        <w:t xml:space="preserve">Op dit moment is TBO Telematica bezig met een onderzoek om de SYS-XN te vervangen voor een Off The </w:t>
      </w:r>
      <w:proofErr w:type="spellStart"/>
      <w:r w:rsidR="00D36D0B">
        <w:rPr>
          <w:rFonts w:cstheme="minorHAnsi"/>
          <w:sz w:val="20"/>
          <w:szCs w:val="20"/>
        </w:rPr>
        <w:t>Shelf</w:t>
      </w:r>
      <w:proofErr w:type="spellEnd"/>
      <w:r w:rsidR="00D36D0B">
        <w:rPr>
          <w:rFonts w:cstheme="minorHAnsi"/>
          <w:sz w:val="20"/>
          <w:szCs w:val="20"/>
        </w:rPr>
        <w:t xml:space="preserve"> produc</w:t>
      </w:r>
      <w:r w:rsidR="00AE1A4B">
        <w:rPr>
          <w:rFonts w:cstheme="minorHAnsi"/>
          <w:sz w:val="20"/>
          <w:szCs w:val="20"/>
        </w:rPr>
        <w:t xml:space="preserve">t. De verwachting is dat Q3 (uiterlijk Q4) de eerste tien SectieKasten omgebouwd gaan worden. Met uitzondering van de SYS-XN in de </w:t>
      </w:r>
      <w:proofErr w:type="spellStart"/>
      <w:r w:rsidR="00AE1A4B">
        <w:rPr>
          <w:rFonts w:cstheme="minorHAnsi"/>
          <w:sz w:val="20"/>
          <w:szCs w:val="20"/>
        </w:rPr>
        <w:t>A</w:t>
      </w:r>
      <w:r w:rsidR="008E3382">
        <w:rPr>
          <w:rFonts w:cstheme="minorHAnsi"/>
          <w:sz w:val="20"/>
          <w:szCs w:val="20"/>
        </w:rPr>
        <w:t>HOB’s</w:t>
      </w:r>
      <w:proofErr w:type="spellEnd"/>
      <w:r w:rsidR="008E3382">
        <w:rPr>
          <w:rFonts w:cstheme="minorHAnsi"/>
          <w:sz w:val="20"/>
          <w:szCs w:val="20"/>
        </w:rPr>
        <w:t xml:space="preserve"> zullen alle SYS-XN uiterlijk 202</w:t>
      </w:r>
      <w:r w:rsidR="00074037">
        <w:rPr>
          <w:rFonts w:cstheme="minorHAnsi"/>
          <w:sz w:val="20"/>
          <w:szCs w:val="20"/>
        </w:rPr>
        <w:t>5</w:t>
      </w:r>
      <w:r w:rsidR="008E3382">
        <w:rPr>
          <w:rFonts w:cstheme="minorHAnsi"/>
          <w:sz w:val="20"/>
          <w:szCs w:val="20"/>
        </w:rPr>
        <w:t xml:space="preserve"> </w:t>
      </w:r>
      <w:r w:rsidR="001D1CF7">
        <w:rPr>
          <w:rFonts w:cstheme="minorHAnsi"/>
          <w:sz w:val="20"/>
          <w:szCs w:val="20"/>
        </w:rPr>
        <w:t>uit gefaseerd</w:t>
      </w:r>
      <w:r w:rsidR="008E3382">
        <w:rPr>
          <w:rFonts w:cstheme="minorHAnsi"/>
          <w:sz w:val="20"/>
          <w:szCs w:val="20"/>
        </w:rPr>
        <w:t xml:space="preserve"> zijn.</w:t>
      </w:r>
      <w:r w:rsidR="00AE1A4B">
        <w:rPr>
          <w:rFonts w:cstheme="minorHAnsi"/>
          <w:sz w:val="20"/>
          <w:szCs w:val="20"/>
        </w:rPr>
        <w:t xml:space="preserve"> </w:t>
      </w:r>
    </w:p>
    <w:p w14:paraId="2C30913D" w14:textId="64AE70FC" w:rsidR="00CF05CB" w:rsidRPr="004966D2" w:rsidRDefault="00CF05CB" w:rsidP="00AD7618">
      <w:pPr>
        <w:rPr>
          <w:rStyle w:val="fontstyle21"/>
          <w:rFonts w:asciiTheme="minorHAnsi" w:hAnsiTheme="minorHAnsi" w:cstheme="minorHAnsi"/>
          <w:color w:val="auto"/>
          <w:sz w:val="20"/>
          <w:szCs w:val="20"/>
        </w:rPr>
      </w:pPr>
      <w:r>
        <w:rPr>
          <w:rFonts w:cstheme="minorHAnsi"/>
          <w:sz w:val="20"/>
          <w:szCs w:val="20"/>
        </w:rPr>
        <w:t xml:space="preserve">Tot de vervanging </w:t>
      </w:r>
      <w:r w:rsidR="00DB62C9">
        <w:rPr>
          <w:rFonts w:cstheme="minorHAnsi"/>
          <w:sz w:val="20"/>
          <w:szCs w:val="20"/>
        </w:rPr>
        <w:t xml:space="preserve">van de SYS-XN </w:t>
      </w:r>
      <w:r>
        <w:rPr>
          <w:rFonts w:cstheme="minorHAnsi"/>
          <w:sz w:val="20"/>
          <w:szCs w:val="20"/>
        </w:rPr>
        <w:t xml:space="preserve">is gerealiseerd wordt </w:t>
      </w:r>
      <w:r w:rsidR="00C023E8">
        <w:rPr>
          <w:rFonts w:cstheme="minorHAnsi"/>
          <w:sz w:val="20"/>
          <w:szCs w:val="20"/>
        </w:rPr>
        <w:t xml:space="preserve">van </w:t>
      </w:r>
      <w:r>
        <w:rPr>
          <w:rFonts w:cstheme="minorHAnsi"/>
          <w:sz w:val="20"/>
          <w:szCs w:val="20"/>
        </w:rPr>
        <w:t xml:space="preserve">de ON alleen </w:t>
      </w:r>
      <w:r w:rsidR="00C023E8">
        <w:rPr>
          <w:rFonts w:cstheme="minorHAnsi"/>
          <w:sz w:val="20"/>
          <w:szCs w:val="20"/>
        </w:rPr>
        <w:t xml:space="preserve">gevraagd </w:t>
      </w:r>
      <w:r w:rsidR="0095308D">
        <w:rPr>
          <w:rFonts w:cstheme="minorHAnsi"/>
          <w:sz w:val="20"/>
          <w:szCs w:val="20"/>
        </w:rPr>
        <w:t>defecte onderdelen</w:t>
      </w:r>
      <w:r w:rsidR="00356591">
        <w:rPr>
          <w:rFonts w:cstheme="minorHAnsi"/>
          <w:sz w:val="20"/>
          <w:szCs w:val="20"/>
        </w:rPr>
        <w:t xml:space="preserve">, of de hele SYS-XN </w:t>
      </w:r>
      <w:r w:rsidR="0095308D">
        <w:rPr>
          <w:rFonts w:cstheme="minorHAnsi"/>
          <w:sz w:val="20"/>
          <w:szCs w:val="20"/>
        </w:rPr>
        <w:t xml:space="preserve">te vervangen. Na vervanging van de </w:t>
      </w:r>
      <w:r w:rsidR="00356591">
        <w:rPr>
          <w:rFonts w:cstheme="minorHAnsi"/>
          <w:sz w:val="20"/>
          <w:szCs w:val="20"/>
        </w:rPr>
        <w:t>SYS-XN (</w:t>
      </w:r>
      <w:r w:rsidR="0095308D">
        <w:rPr>
          <w:rFonts w:cstheme="minorHAnsi"/>
          <w:sz w:val="20"/>
          <w:szCs w:val="20"/>
        </w:rPr>
        <w:t>monitorings</w:t>
      </w:r>
      <w:r w:rsidR="00356591">
        <w:rPr>
          <w:rFonts w:cstheme="minorHAnsi"/>
          <w:sz w:val="20"/>
          <w:szCs w:val="20"/>
        </w:rPr>
        <w:t>unit)</w:t>
      </w:r>
      <w:r w:rsidR="0095308D">
        <w:rPr>
          <w:rFonts w:cstheme="minorHAnsi"/>
          <w:sz w:val="20"/>
          <w:szCs w:val="20"/>
        </w:rPr>
        <w:t xml:space="preserve"> zal deze </w:t>
      </w:r>
      <w:r w:rsidR="00220922">
        <w:rPr>
          <w:rFonts w:cstheme="minorHAnsi"/>
          <w:sz w:val="20"/>
          <w:szCs w:val="20"/>
        </w:rPr>
        <w:t>moeten worden beheerd</w:t>
      </w:r>
      <w:r w:rsidR="00356591">
        <w:rPr>
          <w:rFonts w:cstheme="minorHAnsi"/>
          <w:sz w:val="20"/>
          <w:szCs w:val="20"/>
        </w:rPr>
        <w:t xml:space="preserve">, zowel preventief als correctief, </w:t>
      </w:r>
      <w:r w:rsidR="00220922">
        <w:rPr>
          <w:rFonts w:cstheme="minorHAnsi"/>
          <w:sz w:val="20"/>
          <w:szCs w:val="20"/>
        </w:rPr>
        <w:t xml:space="preserve">door de ON. </w:t>
      </w:r>
      <w:r w:rsidR="00356591">
        <w:rPr>
          <w:rFonts w:cstheme="minorHAnsi"/>
          <w:sz w:val="20"/>
          <w:szCs w:val="20"/>
        </w:rPr>
        <w:t>De k</w:t>
      </w:r>
      <w:r w:rsidR="00220922">
        <w:rPr>
          <w:rFonts w:cstheme="minorHAnsi"/>
          <w:sz w:val="20"/>
          <w:szCs w:val="20"/>
        </w:rPr>
        <w:t xml:space="preserve">osten voor het beheer en onderhoud (van het nieuwe </w:t>
      </w:r>
      <w:r w:rsidR="00EC773E">
        <w:rPr>
          <w:rFonts w:cstheme="minorHAnsi"/>
          <w:sz w:val="20"/>
          <w:szCs w:val="20"/>
        </w:rPr>
        <w:t>monitorings</w:t>
      </w:r>
      <w:r w:rsidR="006B6D48">
        <w:rPr>
          <w:rFonts w:cstheme="minorHAnsi"/>
          <w:sz w:val="20"/>
          <w:szCs w:val="20"/>
        </w:rPr>
        <w:t xml:space="preserve">unit </w:t>
      </w:r>
      <w:r w:rsidR="00220922">
        <w:rPr>
          <w:rFonts w:cstheme="minorHAnsi"/>
          <w:sz w:val="20"/>
          <w:szCs w:val="20"/>
        </w:rPr>
        <w:t>systeem) worden geacht in de aanbieding te zijn meegenomen, zie ook inschrijfstaat.</w:t>
      </w:r>
    </w:p>
    <w:p w14:paraId="7CF2C812" w14:textId="77777777" w:rsidR="00155461" w:rsidRPr="004966D2" w:rsidRDefault="00155461" w:rsidP="00AD7618">
      <w:pPr>
        <w:rPr>
          <w:rStyle w:val="fontstyle21"/>
          <w:rFonts w:asciiTheme="minorHAnsi" w:hAnsiTheme="minorHAnsi" w:cstheme="minorHAnsi"/>
          <w:color w:val="auto"/>
          <w:sz w:val="20"/>
          <w:szCs w:val="20"/>
        </w:rPr>
      </w:pPr>
    </w:p>
    <w:p w14:paraId="360479DC" w14:textId="5643F9E6" w:rsidR="0036660B" w:rsidRPr="004966D2" w:rsidRDefault="002B22BA" w:rsidP="00D963C1">
      <w:pPr>
        <w:pStyle w:val="Kop2"/>
        <w:rPr>
          <w:rStyle w:val="fontstyle21"/>
          <w:rFonts w:asciiTheme="minorHAnsi" w:hAnsiTheme="minorHAnsi" w:cstheme="minorHAnsi"/>
          <w:b/>
          <w:bCs/>
          <w:color w:val="auto"/>
          <w:sz w:val="28"/>
          <w:szCs w:val="28"/>
        </w:rPr>
      </w:pPr>
      <w:bookmarkStart w:id="44" w:name="_Toc142386361"/>
      <w:r>
        <w:rPr>
          <w:rStyle w:val="fontstyle21"/>
          <w:rFonts w:asciiTheme="minorHAnsi" w:hAnsiTheme="minorHAnsi" w:cstheme="minorHAnsi"/>
          <w:b/>
          <w:bCs/>
          <w:color w:val="auto"/>
          <w:sz w:val="28"/>
          <w:szCs w:val="28"/>
        </w:rPr>
        <w:t>iT</w:t>
      </w:r>
      <w:r w:rsidR="0036660B" w:rsidRPr="004966D2">
        <w:rPr>
          <w:rStyle w:val="fontstyle21"/>
          <w:rFonts w:asciiTheme="minorHAnsi" w:hAnsiTheme="minorHAnsi" w:cstheme="minorHAnsi"/>
          <w:b/>
          <w:bCs/>
          <w:color w:val="auto"/>
          <w:sz w:val="28"/>
          <w:szCs w:val="28"/>
        </w:rPr>
        <w:t>o</w:t>
      </w:r>
      <w:r w:rsidR="00D963C1" w:rsidRPr="004966D2">
        <w:rPr>
          <w:rStyle w:val="fontstyle21"/>
          <w:rFonts w:asciiTheme="minorHAnsi" w:hAnsiTheme="minorHAnsi" w:cstheme="minorHAnsi"/>
          <w:b/>
          <w:bCs/>
          <w:color w:val="auto"/>
          <w:sz w:val="28"/>
          <w:szCs w:val="28"/>
        </w:rPr>
        <w:t>p</w:t>
      </w:r>
      <w:bookmarkEnd w:id="44"/>
      <w:r w:rsidR="00594C8C" w:rsidRPr="004966D2">
        <w:rPr>
          <w:rStyle w:val="fontstyle21"/>
          <w:rFonts w:asciiTheme="minorHAnsi" w:hAnsiTheme="minorHAnsi" w:cstheme="minorHAnsi"/>
          <w:b/>
          <w:bCs/>
          <w:color w:val="auto"/>
          <w:sz w:val="28"/>
          <w:szCs w:val="28"/>
        </w:rPr>
        <w:br/>
      </w:r>
    </w:p>
    <w:p w14:paraId="2BF1C8D6" w14:textId="11A38BD6" w:rsidR="00AD7618" w:rsidRPr="004966D2" w:rsidRDefault="004731B4" w:rsidP="00AD7618">
      <w:pPr>
        <w:rPr>
          <w:rStyle w:val="fontstyle21"/>
          <w:rFonts w:asciiTheme="minorHAnsi" w:hAnsiTheme="minorHAnsi" w:cstheme="minorHAnsi"/>
          <w:color w:val="auto"/>
          <w:sz w:val="20"/>
          <w:szCs w:val="20"/>
        </w:rPr>
      </w:pPr>
      <w:r w:rsidRPr="004966D2">
        <w:rPr>
          <w:rStyle w:val="fontstyle21"/>
          <w:rFonts w:asciiTheme="minorHAnsi" w:hAnsiTheme="minorHAnsi" w:cstheme="minorHAnsi"/>
          <w:color w:val="auto"/>
          <w:sz w:val="20"/>
          <w:szCs w:val="20"/>
        </w:rPr>
        <w:t xml:space="preserve">Telematica maakt gebruik van </w:t>
      </w:r>
      <w:r w:rsidR="002B22BA">
        <w:rPr>
          <w:rStyle w:val="fontstyle21"/>
          <w:rFonts w:asciiTheme="minorHAnsi" w:hAnsiTheme="minorHAnsi" w:cstheme="minorHAnsi"/>
          <w:color w:val="auto"/>
          <w:sz w:val="20"/>
          <w:szCs w:val="20"/>
        </w:rPr>
        <w:t>iT</w:t>
      </w:r>
      <w:r w:rsidRPr="004966D2">
        <w:rPr>
          <w:rStyle w:val="fontstyle21"/>
          <w:rFonts w:asciiTheme="minorHAnsi" w:hAnsiTheme="minorHAnsi" w:cstheme="minorHAnsi"/>
          <w:color w:val="auto"/>
          <w:sz w:val="20"/>
          <w:szCs w:val="20"/>
        </w:rPr>
        <w:t>op</w:t>
      </w:r>
      <w:r w:rsidR="00E1501A" w:rsidRPr="004966D2">
        <w:rPr>
          <w:rStyle w:val="Voetnootmarkering"/>
          <w:rFonts w:cstheme="minorHAnsi"/>
          <w:sz w:val="20"/>
          <w:szCs w:val="20"/>
        </w:rPr>
        <w:footnoteReference w:id="3"/>
      </w:r>
      <w:r w:rsidRPr="004966D2">
        <w:rPr>
          <w:rStyle w:val="fontstyle21"/>
          <w:rFonts w:asciiTheme="minorHAnsi" w:hAnsiTheme="minorHAnsi" w:cstheme="minorHAnsi"/>
          <w:color w:val="auto"/>
          <w:sz w:val="20"/>
          <w:szCs w:val="20"/>
        </w:rPr>
        <w:t xml:space="preserve"> </w:t>
      </w:r>
      <w:r w:rsidR="00247875" w:rsidRPr="004966D2">
        <w:rPr>
          <w:rStyle w:val="fontstyle21"/>
          <w:rFonts w:asciiTheme="minorHAnsi" w:hAnsiTheme="minorHAnsi" w:cstheme="minorHAnsi"/>
          <w:color w:val="auto"/>
          <w:sz w:val="20"/>
          <w:szCs w:val="20"/>
        </w:rPr>
        <w:t>a</w:t>
      </w:r>
      <w:r w:rsidR="00E1157D" w:rsidRPr="004966D2">
        <w:rPr>
          <w:rStyle w:val="fontstyle21"/>
          <w:rFonts w:asciiTheme="minorHAnsi" w:hAnsiTheme="minorHAnsi" w:cstheme="minorHAnsi"/>
          <w:color w:val="auto"/>
          <w:sz w:val="20"/>
          <w:szCs w:val="20"/>
        </w:rPr>
        <w:t>ls CMDB</w:t>
      </w:r>
      <w:r w:rsidR="00247875" w:rsidRPr="004966D2">
        <w:rPr>
          <w:rStyle w:val="fontstyle21"/>
          <w:rFonts w:asciiTheme="minorHAnsi" w:hAnsiTheme="minorHAnsi" w:cstheme="minorHAnsi"/>
          <w:color w:val="auto"/>
          <w:sz w:val="20"/>
          <w:szCs w:val="20"/>
        </w:rPr>
        <w:t xml:space="preserve">, Haltes en Gebouwen is bezig met de verwerking van de Asset gegevens naar SAP. </w:t>
      </w:r>
      <w:r w:rsidR="00C021F1" w:rsidRPr="004966D2">
        <w:rPr>
          <w:rStyle w:val="fontstyle21"/>
          <w:rFonts w:asciiTheme="minorHAnsi" w:hAnsiTheme="minorHAnsi" w:cstheme="minorHAnsi"/>
          <w:color w:val="auto"/>
          <w:sz w:val="20"/>
          <w:szCs w:val="20"/>
        </w:rPr>
        <w:t>A</w:t>
      </w:r>
      <w:r w:rsidR="00732BC1" w:rsidRPr="004966D2">
        <w:rPr>
          <w:rStyle w:val="fontstyle21"/>
          <w:rFonts w:asciiTheme="minorHAnsi" w:hAnsiTheme="minorHAnsi" w:cstheme="minorHAnsi"/>
          <w:color w:val="auto"/>
          <w:sz w:val="20"/>
          <w:szCs w:val="20"/>
        </w:rPr>
        <w:t>lle Asset informatie is</w:t>
      </w:r>
      <w:r w:rsidR="006D11E7" w:rsidRPr="004966D2">
        <w:rPr>
          <w:rStyle w:val="fontstyle21"/>
          <w:rFonts w:asciiTheme="minorHAnsi" w:hAnsiTheme="minorHAnsi" w:cstheme="minorHAnsi"/>
          <w:color w:val="auto"/>
          <w:sz w:val="20"/>
          <w:szCs w:val="20"/>
        </w:rPr>
        <w:t xml:space="preserve"> e/o wordt </w:t>
      </w:r>
      <w:r w:rsidR="00286DA7" w:rsidRPr="004966D2">
        <w:rPr>
          <w:rStyle w:val="fontstyle21"/>
          <w:rFonts w:asciiTheme="minorHAnsi" w:hAnsiTheme="minorHAnsi" w:cstheme="minorHAnsi"/>
          <w:color w:val="auto"/>
          <w:sz w:val="20"/>
          <w:szCs w:val="20"/>
        </w:rPr>
        <w:t xml:space="preserve">hierin </w:t>
      </w:r>
      <w:r w:rsidR="00732BC1" w:rsidRPr="004966D2">
        <w:rPr>
          <w:rStyle w:val="fontstyle21"/>
          <w:rFonts w:asciiTheme="minorHAnsi" w:hAnsiTheme="minorHAnsi" w:cstheme="minorHAnsi"/>
          <w:color w:val="auto"/>
          <w:sz w:val="20"/>
          <w:szCs w:val="20"/>
        </w:rPr>
        <w:t>verwerkt</w:t>
      </w:r>
      <w:r w:rsidR="00286DA7" w:rsidRPr="004966D2">
        <w:rPr>
          <w:rStyle w:val="fontstyle21"/>
          <w:rFonts w:asciiTheme="minorHAnsi" w:hAnsiTheme="minorHAnsi" w:cstheme="minorHAnsi"/>
          <w:color w:val="auto"/>
          <w:sz w:val="20"/>
          <w:szCs w:val="20"/>
        </w:rPr>
        <w:t>.</w:t>
      </w:r>
      <w:r w:rsidR="00286DA7" w:rsidRPr="004966D2">
        <w:rPr>
          <w:rStyle w:val="fontstyle21"/>
          <w:rFonts w:asciiTheme="minorHAnsi" w:hAnsiTheme="minorHAnsi" w:cstheme="minorHAnsi"/>
          <w:color w:val="auto"/>
          <w:sz w:val="20"/>
          <w:szCs w:val="20"/>
        </w:rPr>
        <w:br/>
      </w:r>
      <w:r w:rsidR="002B22BA">
        <w:rPr>
          <w:rStyle w:val="fontstyle21"/>
          <w:rFonts w:asciiTheme="minorHAnsi" w:hAnsiTheme="minorHAnsi" w:cstheme="minorHAnsi"/>
          <w:color w:val="auto"/>
          <w:sz w:val="20"/>
          <w:szCs w:val="20"/>
        </w:rPr>
        <w:t>iT</w:t>
      </w:r>
      <w:r w:rsidR="00286DA7" w:rsidRPr="004966D2">
        <w:rPr>
          <w:rStyle w:val="fontstyle21"/>
          <w:rFonts w:asciiTheme="minorHAnsi" w:hAnsiTheme="minorHAnsi" w:cstheme="minorHAnsi"/>
          <w:color w:val="auto"/>
          <w:sz w:val="20"/>
          <w:szCs w:val="20"/>
        </w:rPr>
        <w:t>op</w:t>
      </w:r>
      <w:r w:rsidR="001B2F10" w:rsidRPr="004966D2">
        <w:rPr>
          <w:rStyle w:val="fontstyle21"/>
          <w:rFonts w:asciiTheme="minorHAnsi" w:hAnsiTheme="minorHAnsi" w:cstheme="minorHAnsi"/>
          <w:color w:val="auto"/>
          <w:sz w:val="20"/>
          <w:szCs w:val="20"/>
        </w:rPr>
        <w:t xml:space="preserve"> </w:t>
      </w:r>
      <w:r w:rsidR="00AD7618" w:rsidRPr="004966D2">
        <w:rPr>
          <w:rStyle w:val="fontstyle21"/>
          <w:rFonts w:asciiTheme="minorHAnsi" w:hAnsiTheme="minorHAnsi" w:cstheme="minorHAnsi"/>
          <w:color w:val="auto"/>
          <w:sz w:val="20"/>
          <w:szCs w:val="20"/>
        </w:rPr>
        <w:t xml:space="preserve">wordt </w:t>
      </w:r>
      <w:r w:rsidR="00D80308" w:rsidRPr="004966D2">
        <w:rPr>
          <w:rStyle w:val="fontstyle21"/>
          <w:rFonts w:asciiTheme="minorHAnsi" w:hAnsiTheme="minorHAnsi" w:cstheme="minorHAnsi"/>
          <w:color w:val="auto"/>
          <w:sz w:val="20"/>
          <w:szCs w:val="20"/>
        </w:rPr>
        <w:t xml:space="preserve">ook </w:t>
      </w:r>
      <w:r w:rsidR="00AD7618" w:rsidRPr="004966D2">
        <w:rPr>
          <w:rStyle w:val="fontstyle21"/>
          <w:rFonts w:asciiTheme="minorHAnsi" w:hAnsiTheme="minorHAnsi" w:cstheme="minorHAnsi"/>
          <w:color w:val="auto"/>
          <w:sz w:val="20"/>
          <w:szCs w:val="20"/>
        </w:rPr>
        <w:t xml:space="preserve">gebruikt om </w:t>
      </w:r>
      <w:r w:rsidR="00107002" w:rsidRPr="004966D2">
        <w:rPr>
          <w:rStyle w:val="fontstyle21"/>
          <w:rFonts w:asciiTheme="minorHAnsi" w:hAnsiTheme="minorHAnsi" w:cstheme="minorHAnsi"/>
          <w:color w:val="auto"/>
          <w:sz w:val="20"/>
          <w:szCs w:val="20"/>
        </w:rPr>
        <w:t xml:space="preserve">incidenten, changes en </w:t>
      </w:r>
      <w:r w:rsidR="00137936" w:rsidRPr="004966D2">
        <w:rPr>
          <w:rStyle w:val="fontstyle21"/>
          <w:rFonts w:asciiTheme="minorHAnsi" w:hAnsiTheme="minorHAnsi" w:cstheme="minorHAnsi"/>
          <w:color w:val="auto"/>
          <w:sz w:val="20"/>
          <w:szCs w:val="20"/>
        </w:rPr>
        <w:t>problemen</w:t>
      </w:r>
      <w:r w:rsidR="00107002" w:rsidRPr="004966D2">
        <w:rPr>
          <w:rStyle w:val="fontstyle21"/>
          <w:rFonts w:asciiTheme="minorHAnsi" w:hAnsiTheme="minorHAnsi" w:cstheme="minorHAnsi"/>
          <w:color w:val="auto"/>
          <w:sz w:val="20"/>
          <w:szCs w:val="20"/>
        </w:rPr>
        <w:t xml:space="preserve"> </w:t>
      </w:r>
      <w:r w:rsidR="00AD7618" w:rsidRPr="004966D2">
        <w:rPr>
          <w:rStyle w:val="fontstyle21"/>
          <w:rFonts w:asciiTheme="minorHAnsi" w:hAnsiTheme="minorHAnsi" w:cstheme="minorHAnsi"/>
          <w:color w:val="auto"/>
          <w:sz w:val="20"/>
          <w:szCs w:val="20"/>
        </w:rPr>
        <w:t>vast te leggen</w:t>
      </w:r>
      <w:r w:rsidR="009B6FB3" w:rsidRPr="004966D2">
        <w:rPr>
          <w:rStyle w:val="fontstyle21"/>
          <w:rFonts w:asciiTheme="minorHAnsi" w:hAnsiTheme="minorHAnsi" w:cstheme="minorHAnsi"/>
          <w:color w:val="auto"/>
          <w:sz w:val="20"/>
          <w:szCs w:val="20"/>
        </w:rPr>
        <w:t xml:space="preserve">, </w:t>
      </w:r>
      <w:r w:rsidR="00AD7618" w:rsidRPr="004966D2">
        <w:rPr>
          <w:rStyle w:val="fontstyle21"/>
          <w:rFonts w:asciiTheme="minorHAnsi" w:hAnsiTheme="minorHAnsi" w:cstheme="minorHAnsi"/>
          <w:color w:val="auto"/>
          <w:sz w:val="20"/>
          <w:szCs w:val="20"/>
        </w:rPr>
        <w:t xml:space="preserve">voortgang te volgen en rapportages te kunnen maken. </w:t>
      </w:r>
      <w:r w:rsidR="004A3636" w:rsidRPr="004966D2">
        <w:rPr>
          <w:rStyle w:val="fontstyle21"/>
          <w:rFonts w:asciiTheme="minorHAnsi" w:hAnsiTheme="minorHAnsi" w:cstheme="minorHAnsi"/>
          <w:color w:val="auto"/>
          <w:sz w:val="20"/>
          <w:szCs w:val="20"/>
        </w:rPr>
        <w:br/>
        <w:t>De O</w:t>
      </w:r>
      <w:r w:rsidR="00780B99">
        <w:rPr>
          <w:rStyle w:val="fontstyle21"/>
          <w:rFonts w:asciiTheme="minorHAnsi" w:hAnsiTheme="minorHAnsi" w:cstheme="minorHAnsi"/>
          <w:color w:val="auto"/>
          <w:sz w:val="20"/>
          <w:szCs w:val="20"/>
        </w:rPr>
        <w:t>pdrachtnemer</w:t>
      </w:r>
      <w:r w:rsidR="004A3636" w:rsidRPr="004966D2">
        <w:rPr>
          <w:rStyle w:val="fontstyle21"/>
          <w:rFonts w:asciiTheme="minorHAnsi" w:hAnsiTheme="minorHAnsi" w:cstheme="minorHAnsi"/>
          <w:color w:val="auto"/>
          <w:sz w:val="20"/>
          <w:szCs w:val="20"/>
        </w:rPr>
        <w:t xml:space="preserve"> maakt verplicht gebruik van </w:t>
      </w:r>
      <w:r w:rsidR="002B22BA">
        <w:rPr>
          <w:rStyle w:val="fontstyle21"/>
          <w:rFonts w:asciiTheme="minorHAnsi" w:hAnsiTheme="minorHAnsi" w:cstheme="minorHAnsi"/>
          <w:color w:val="auto"/>
          <w:sz w:val="20"/>
          <w:szCs w:val="20"/>
        </w:rPr>
        <w:t>iT</w:t>
      </w:r>
      <w:r w:rsidR="004A3636" w:rsidRPr="004966D2">
        <w:rPr>
          <w:rStyle w:val="fontstyle21"/>
          <w:rFonts w:asciiTheme="minorHAnsi" w:hAnsiTheme="minorHAnsi" w:cstheme="minorHAnsi"/>
          <w:color w:val="auto"/>
          <w:sz w:val="20"/>
          <w:szCs w:val="20"/>
        </w:rPr>
        <w:t>op en niet van een eigen systeem</w:t>
      </w:r>
      <w:r w:rsidR="006D11E7" w:rsidRPr="004966D2">
        <w:rPr>
          <w:rStyle w:val="fontstyle21"/>
          <w:rFonts w:asciiTheme="minorHAnsi" w:hAnsiTheme="minorHAnsi" w:cstheme="minorHAnsi"/>
          <w:color w:val="auto"/>
          <w:sz w:val="20"/>
          <w:szCs w:val="20"/>
        </w:rPr>
        <w:t xml:space="preserve">, de </w:t>
      </w:r>
      <w:r w:rsidR="002D2A00" w:rsidRPr="004966D2">
        <w:rPr>
          <w:rStyle w:val="fontstyle21"/>
          <w:rFonts w:asciiTheme="minorHAnsi" w:hAnsiTheme="minorHAnsi" w:cstheme="minorHAnsi"/>
          <w:color w:val="auto"/>
          <w:sz w:val="20"/>
          <w:szCs w:val="20"/>
        </w:rPr>
        <w:t>registratienummers</w:t>
      </w:r>
      <w:r w:rsidR="006D11E7" w:rsidRPr="004966D2">
        <w:rPr>
          <w:rStyle w:val="fontstyle21"/>
          <w:rFonts w:asciiTheme="minorHAnsi" w:hAnsiTheme="minorHAnsi" w:cstheme="minorHAnsi"/>
          <w:color w:val="auto"/>
          <w:sz w:val="20"/>
          <w:szCs w:val="20"/>
        </w:rPr>
        <w:t xml:space="preserve"> van </w:t>
      </w:r>
      <w:r w:rsidR="00B668BC">
        <w:rPr>
          <w:rStyle w:val="fontstyle21"/>
          <w:rFonts w:asciiTheme="minorHAnsi" w:hAnsiTheme="minorHAnsi" w:cstheme="minorHAnsi"/>
          <w:color w:val="auto"/>
          <w:sz w:val="20"/>
          <w:szCs w:val="20"/>
        </w:rPr>
        <w:t>de Provincie</w:t>
      </w:r>
      <w:r w:rsidR="006D11E7" w:rsidRPr="004966D2">
        <w:rPr>
          <w:rStyle w:val="fontstyle21"/>
          <w:rFonts w:asciiTheme="minorHAnsi" w:hAnsiTheme="minorHAnsi" w:cstheme="minorHAnsi"/>
          <w:color w:val="auto"/>
          <w:sz w:val="20"/>
          <w:szCs w:val="20"/>
        </w:rPr>
        <w:t xml:space="preserve"> zijn leidend bij de </w:t>
      </w:r>
      <w:r w:rsidR="00E1501A" w:rsidRPr="004966D2">
        <w:rPr>
          <w:rStyle w:val="fontstyle21"/>
          <w:rFonts w:asciiTheme="minorHAnsi" w:hAnsiTheme="minorHAnsi" w:cstheme="minorHAnsi"/>
          <w:color w:val="auto"/>
          <w:sz w:val="20"/>
          <w:szCs w:val="20"/>
        </w:rPr>
        <w:t>het afhandelen van storingen en incidenten.</w:t>
      </w:r>
    </w:p>
    <w:p w14:paraId="175E605C" w14:textId="1FBC596D" w:rsidR="0088614A" w:rsidRPr="004966D2" w:rsidRDefault="00EE6F21">
      <w:pPr>
        <w:rPr>
          <w:rStyle w:val="fontstyle21"/>
          <w:rFonts w:asciiTheme="minorHAnsi" w:hAnsiTheme="minorHAnsi" w:cstheme="minorHAnsi"/>
          <w:color w:val="auto"/>
          <w:sz w:val="20"/>
          <w:szCs w:val="20"/>
        </w:rPr>
      </w:pPr>
      <w:r>
        <w:rPr>
          <w:rStyle w:val="fontstyle21"/>
          <w:rFonts w:asciiTheme="minorHAnsi" w:hAnsiTheme="minorHAnsi" w:cstheme="minorHAnsi"/>
          <w:color w:val="auto"/>
          <w:sz w:val="20"/>
          <w:szCs w:val="20"/>
        </w:rPr>
        <w:br w:type="page"/>
      </w:r>
    </w:p>
    <w:p w14:paraId="529BD346" w14:textId="3EAF0198" w:rsidR="00155461" w:rsidRPr="004966D2" w:rsidRDefault="00A076C2" w:rsidP="00155461">
      <w:pPr>
        <w:pStyle w:val="Kop1"/>
        <w:rPr>
          <w:rFonts w:asciiTheme="minorHAnsi" w:hAnsiTheme="minorHAnsi" w:cstheme="minorHAnsi"/>
          <w:color w:val="auto"/>
          <w:sz w:val="32"/>
        </w:rPr>
      </w:pPr>
      <w:bookmarkStart w:id="45" w:name="_Toc142386362"/>
      <w:r w:rsidRPr="004966D2">
        <w:rPr>
          <w:rFonts w:asciiTheme="minorHAnsi" w:hAnsiTheme="minorHAnsi" w:cstheme="minorHAnsi"/>
          <w:color w:val="auto"/>
          <w:sz w:val="32"/>
        </w:rPr>
        <w:lastRenderedPageBreak/>
        <w:t>Storing historie</w:t>
      </w:r>
      <w:bookmarkEnd w:id="45"/>
    </w:p>
    <w:p w14:paraId="5ADD04BA" w14:textId="77777777" w:rsidR="00155461" w:rsidRPr="004966D2" w:rsidRDefault="00155461" w:rsidP="00155461">
      <w:pPr>
        <w:rPr>
          <w:rFonts w:cstheme="minorHAnsi"/>
        </w:rPr>
      </w:pPr>
    </w:p>
    <w:p w14:paraId="142D6353" w14:textId="6E3BC44E" w:rsidR="003B08DD" w:rsidRPr="004966D2" w:rsidRDefault="003B08DD" w:rsidP="006218B8">
      <w:pPr>
        <w:rPr>
          <w:rFonts w:cstheme="minorHAnsi"/>
          <w:sz w:val="20"/>
          <w:szCs w:val="20"/>
        </w:rPr>
      </w:pPr>
      <w:r w:rsidRPr="004966D2">
        <w:rPr>
          <w:rFonts w:cstheme="minorHAnsi"/>
          <w:sz w:val="20"/>
          <w:szCs w:val="20"/>
        </w:rPr>
        <w:t xml:space="preserve">De volgende storingen </w:t>
      </w:r>
      <w:r w:rsidR="005357E5" w:rsidRPr="004966D2">
        <w:rPr>
          <w:rFonts w:cstheme="minorHAnsi"/>
          <w:sz w:val="20"/>
          <w:szCs w:val="20"/>
        </w:rPr>
        <w:t xml:space="preserve">zijn de afgelopen jaren opgetreden in het glasvezelnetwerk e/o de SectieKasten. </w:t>
      </w:r>
      <w:r w:rsidR="00CF26DA">
        <w:rPr>
          <w:rFonts w:cstheme="minorHAnsi"/>
          <w:sz w:val="20"/>
          <w:szCs w:val="20"/>
        </w:rPr>
        <w:t xml:space="preserve">Actieve </w:t>
      </w:r>
      <w:r w:rsidR="00871C47">
        <w:rPr>
          <w:rFonts w:cstheme="minorHAnsi"/>
          <w:sz w:val="20"/>
          <w:szCs w:val="20"/>
        </w:rPr>
        <w:t>n</w:t>
      </w:r>
      <w:r w:rsidR="003A566C" w:rsidRPr="004966D2">
        <w:rPr>
          <w:rFonts w:cstheme="minorHAnsi"/>
          <w:sz w:val="20"/>
          <w:szCs w:val="20"/>
        </w:rPr>
        <w:t>etwerk gerelateerde</w:t>
      </w:r>
      <w:r w:rsidR="00871C47">
        <w:rPr>
          <w:rFonts w:cstheme="minorHAnsi"/>
          <w:sz w:val="20"/>
          <w:szCs w:val="20"/>
        </w:rPr>
        <w:t xml:space="preserve">, </w:t>
      </w:r>
      <w:r w:rsidR="003A566C" w:rsidRPr="004966D2">
        <w:rPr>
          <w:rFonts w:cstheme="minorHAnsi"/>
          <w:sz w:val="20"/>
          <w:szCs w:val="20"/>
        </w:rPr>
        <w:t xml:space="preserve">en Stedin storingen vallen buiten de scope van </w:t>
      </w:r>
      <w:r w:rsidR="00B668BC">
        <w:rPr>
          <w:rFonts w:cstheme="minorHAnsi"/>
          <w:sz w:val="20"/>
          <w:szCs w:val="20"/>
        </w:rPr>
        <w:t xml:space="preserve">deze overeenkomst </w:t>
      </w:r>
      <w:r w:rsidR="003A566C" w:rsidRPr="004966D2">
        <w:rPr>
          <w:rFonts w:cstheme="minorHAnsi"/>
          <w:sz w:val="20"/>
          <w:szCs w:val="20"/>
        </w:rPr>
        <w:t>en zijn niet vermeld.</w:t>
      </w:r>
      <w:r w:rsidR="00D7430C">
        <w:rPr>
          <w:rFonts w:cstheme="minorHAnsi"/>
          <w:sz w:val="20"/>
          <w:szCs w:val="20"/>
        </w:rPr>
        <w:br/>
        <w:t xml:space="preserve">Deze overeenkomst is een samenvoeging van twee losse contracten en een bundeling van </w:t>
      </w:r>
      <w:r w:rsidR="008605BB">
        <w:rPr>
          <w:rFonts w:cstheme="minorHAnsi"/>
          <w:sz w:val="20"/>
          <w:szCs w:val="20"/>
        </w:rPr>
        <w:t xml:space="preserve">veel Assets, niet alle benoemde Assets waren eerder ondergebracht in een onderhoudscontract e/o waren in </w:t>
      </w:r>
      <w:r w:rsidR="00F05FBA">
        <w:rPr>
          <w:rFonts w:cstheme="minorHAnsi"/>
          <w:sz w:val="20"/>
          <w:szCs w:val="20"/>
        </w:rPr>
        <w:t>projectfase</w:t>
      </w:r>
      <w:r w:rsidR="0004573A">
        <w:rPr>
          <w:rFonts w:cstheme="minorHAnsi"/>
          <w:sz w:val="20"/>
          <w:szCs w:val="20"/>
        </w:rPr>
        <w:t>. Vanuit de projecten zijn niet alle storingen e/o incidenten adequaat gemeld en geregistreerd.</w:t>
      </w:r>
    </w:p>
    <w:p w14:paraId="241F52A0" w14:textId="01ECFFBA" w:rsidR="0094165E" w:rsidRPr="004966D2" w:rsidRDefault="0094165E" w:rsidP="006218B8">
      <w:pPr>
        <w:rPr>
          <w:rFonts w:cstheme="minorHAnsi"/>
          <w:sz w:val="20"/>
          <w:szCs w:val="20"/>
        </w:rPr>
      </w:pPr>
      <w:r w:rsidRPr="004966D2">
        <w:rPr>
          <w:rFonts w:cstheme="minorHAnsi"/>
          <w:sz w:val="20"/>
          <w:szCs w:val="20"/>
        </w:rPr>
        <w:t>Storingen 20</w:t>
      </w:r>
      <w:r w:rsidR="00465C7C" w:rsidRPr="004966D2">
        <w:rPr>
          <w:rFonts w:cstheme="minorHAnsi"/>
          <w:sz w:val="20"/>
          <w:szCs w:val="20"/>
        </w:rPr>
        <w:t>20</w:t>
      </w:r>
      <w:r w:rsidR="001F661F">
        <w:rPr>
          <w:rFonts w:cstheme="minorHAnsi"/>
          <w:sz w:val="20"/>
          <w:szCs w:val="20"/>
        </w:rPr>
        <w:t>:</w:t>
      </w:r>
    </w:p>
    <w:p w14:paraId="5127F3F7" w14:textId="43F0A15A" w:rsidR="00DB178E" w:rsidRPr="004966D2" w:rsidRDefault="00DB178E" w:rsidP="0080792F">
      <w:pPr>
        <w:ind w:left="708"/>
        <w:rPr>
          <w:rFonts w:cstheme="minorHAnsi"/>
          <w:sz w:val="20"/>
          <w:szCs w:val="20"/>
        </w:rPr>
      </w:pPr>
      <w:r w:rsidRPr="004966D2">
        <w:rPr>
          <w:rFonts w:cstheme="minorHAnsi"/>
          <w:sz w:val="20"/>
          <w:szCs w:val="20"/>
        </w:rPr>
        <w:t>I000150, MM glasvezel is defect. Alle MM is vervangen door SM</w:t>
      </w:r>
      <w:r w:rsidR="00E719F4">
        <w:rPr>
          <w:rFonts w:cstheme="minorHAnsi"/>
          <w:sz w:val="20"/>
          <w:szCs w:val="20"/>
        </w:rPr>
        <w:t>-</w:t>
      </w:r>
      <w:r w:rsidRPr="004966D2">
        <w:rPr>
          <w:rFonts w:cstheme="minorHAnsi"/>
          <w:sz w:val="20"/>
          <w:szCs w:val="20"/>
        </w:rPr>
        <w:t>glasvezel</w:t>
      </w:r>
      <w:r w:rsidRPr="004966D2">
        <w:rPr>
          <w:rFonts w:cstheme="minorHAnsi"/>
          <w:sz w:val="20"/>
          <w:szCs w:val="20"/>
        </w:rPr>
        <w:br/>
        <w:t>I000</w:t>
      </w:r>
      <w:r w:rsidR="0080792F" w:rsidRPr="004966D2">
        <w:rPr>
          <w:rFonts w:cstheme="minorHAnsi"/>
          <w:sz w:val="20"/>
          <w:szCs w:val="20"/>
        </w:rPr>
        <w:t xml:space="preserve">155, glasvezel Remise terrein beschadigd. Door werkzaamheden was de </w:t>
      </w:r>
      <w:r w:rsidR="002D2A00" w:rsidRPr="004966D2">
        <w:rPr>
          <w:rFonts w:cstheme="minorHAnsi"/>
          <w:sz w:val="20"/>
          <w:szCs w:val="20"/>
        </w:rPr>
        <w:t>glasvezelkabel</w:t>
      </w:r>
      <w:r w:rsidR="0080792F" w:rsidRPr="004966D2">
        <w:rPr>
          <w:rFonts w:cstheme="minorHAnsi"/>
          <w:sz w:val="20"/>
          <w:szCs w:val="20"/>
        </w:rPr>
        <w:t xml:space="preserve"> beschadigd. Deze is vervangen</w:t>
      </w:r>
    </w:p>
    <w:p w14:paraId="54E5E93B" w14:textId="7D3CF8BD" w:rsidR="0094165E" w:rsidRPr="004966D2" w:rsidRDefault="0094165E" w:rsidP="006218B8">
      <w:pPr>
        <w:rPr>
          <w:rFonts w:cstheme="minorHAnsi"/>
          <w:sz w:val="20"/>
          <w:szCs w:val="20"/>
        </w:rPr>
      </w:pPr>
      <w:r w:rsidRPr="004966D2">
        <w:rPr>
          <w:rFonts w:cstheme="minorHAnsi"/>
          <w:sz w:val="20"/>
          <w:szCs w:val="20"/>
        </w:rPr>
        <w:t>Storingen 20</w:t>
      </w:r>
      <w:r w:rsidR="00465C7C" w:rsidRPr="004966D2">
        <w:rPr>
          <w:rFonts w:cstheme="minorHAnsi"/>
          <w:sz w:val="20"/>
          <w:szCs w:val="20"/>
        </w:rPr>
        <w:t>21</w:t>
      </w:r>
      <w:r w:rsidR="001F661F">
        <w:rPr>
          <w:rFonts w:cstheme="minorHAnsi"/>
          <w:sz w:val="20"/>
          <w:szCs w:val="20"/>
        </w:rPr>
        <w:t>:</w:t>
      </w:r>
    </w:p>
    <w:p w14:paraId="267F4490" w14:textId="0FB2DA59" w:rsidR="002F13F5" w:rsidRPr="004966D2" w:rsidRDefault="00853779" w:rsidP="00B630E3">
      <w:pPr>
        <w:ind w:left="708"/>
        <w:rPr>
          <w:rFonts w:cstheme="minorHAnsi"/>
          <w:sz w:val="20"/>
          <w:szCs w:val="20"/>
        </w:rPr>
      </w:pPr>
      <w:r w:rsidRPr="004966D2">
        <w:rPr>
          <w:rFonts w:cstheme="minorHAnsi"/>
          <w:sz w:val="20"/>
          <w:szCs w:val="20"/>
        </w:rPr>
        <w:t xml:space="preserve">I000194, </w:t>
      </w:r>
      <w:r w:rsidR="004E098A" w:rsidRPr="004966D2">
        <w:rPr>
          <w:rFonts w:cstheme="minorHAnsi"/>
          <w:sz w:val="20"/>
          <w:szCs w:val="20"/>
        </w:rPr>
        <w:t>i.v.m.</w:t>
      </w:r>
      <w:r w:rsidRPr="004966D2">
        <w:rPr>
          <w:rFonts w:cstheme="minorHAnsi"/>
          <w:sz w:val="20"/>
          <w:szCs w:val="20"/>
        </w:rPr>
        <w:t xml:space="preserve"> onbetrouwbare glasvezel (camera </w:t>
      </w:r>
      <w:r w:rsidR="00C76C30" w:rsidRPr="004966D2">
        <w:rPr>
          <w:rFonts w:cstheme="minorHAnsi"/>
          <w:sz w:val="20"/>
          <w:szCs w:val="20"/>
        </w:rPr>
        <w:t xml:space="preserve">6440) </w:t>
      </w:r>
      <w:r w:rsidRPr="004966D2">
        <w:rPr>
          <w:rFonts w:cstheme="minorHAnsi"/>
          <w:sz w:val="20"/>
          <w:szCs w:val="20"/>
        </w:rPr>
        <w:t>verbinding deze preventief vervangen</w:t>
      </w:r>
      <w:r w:rsidRPr="004966D2">
        <w:rPr>
          <w:rFonts w:cstheme="minorHAnsi"/>
          <w:sz w:val="20"/>
          <w:szCs w:val="20"/>
        </w:rPr>
        <w:br/>
      </w:r>
      <w:r w:rsidR="00AD1571" w:rsidRPr="004966D2">
        <w:rPr>
          <w:rFonts w:cstheme="minorHAnsi"/>
          <w:sz w:val="20"/>
          <w:szCs w:val="20"/>
        </w:rPr>
        <w:t xml:space="preserve">I000222, </w:t>
      </w:r>
      <w:r w:rsidR="00B630E3" w:rsidRPr="004966D2">
        <w:rPr>
          <w:rFonts w:cstheme="minorHAnsi"/>
          <w:sz w:val="20"/>
          <w:szCs w:val="20"/>
        </w:rPr>
        <w:t xml:space="preserve">Verbinding </w:t>
      </w:r>
      <w:proofErr w:type="spellStart"/>
      <w:r w:rsidR="00B630E3" w:rsidRPr="004966D2">
        <w:rPr>
          <w:rFonts w:cstheme="minorHAnsi"/>
          <w:sz w:val="20"/>
          <w:szCs w:val="20"/>
        </w:rPr>
        <w:t>Jbp</w:t>
      </w:r>
      <w:proofErr w:type="spellEnd"/>
      <w:r w:rsidR="00B630E3" w:rsidRPr="004966D2">
        <w:rPr>
          <w:rFonts w:cstheme="minorHAnsi"/>
          <w:sz w:val="20"/>
          <w:szCs w:val="20"/>
        </w:rPr>
        <w:t xml:space="preserve"> - </w:t>
      </w:r>
      <w:proofErr w:type="spellStart"/>
      <w:r w:rsidR="00B630E3" w:rsidRPr="004966D2">
        <w:rPr>
          <w:rFonts w:cstheme="minorHAnsi"/>
          <w:sz w:val="20"/>
          <w:szCs w:val="20"/>
        </w:rPr>
        <w:t>Gvr</w:t>
      </w:r>
      <w:proofErr w:type="spellEnd"/>
      <w:r w:rsidR="00B630E3" w:rsidRPr="004966D2">
        <w:rPr>
          <w:rFonts w:cstheme="minorHAnsi"/>
          <w:sz w:val="20"/>
          <w:szCs w:val="20"/>
        </w:rPr>
        <w:t xml:space="preserve"> onderbroken. Door een </w:t>
      </w:r>
      <w:r w:rsidR="002D2A00" w:rsidRPr="004966D2">
        <w:rPr>
          <w:rFonts w:cstheme="minorHAnsi"/>
          <w:sz w:val="20"/>
          <w:szCs w:val="20"/>
        </w:rPr>
        <w:t>auto-ongeluk</w:t>
      </w:r>
      <w:r w:rsidR="00B630E3" w:rsidRPr="004966D2">
        <w:rPr>
          <w:rFonts w:cstheme="minorHAnsi"/>
          <w:sz w:val="20"/>
          <w:szCs w:val="20"/>
        </w:rPr>
        <w:t xml:space="preserve"> heeft een paal</w:t>
      </w:r>
      <w:r w:rsidR="00C6136E" w:rsidRPr="004966D2">
        <w:rPr>
          <w:rFonts w:cstheme="minorHAnsi"/>
          <w:sz w:val="20"/>
          <w:szCs w:val="20"/>
        </w:rPr>
        <w:t xml:space="preserve"> de </w:t>
      </w:r>
      <w:r w:rsidR="00314544" w:rsidRPr="004966D2">
        <w:rPr>
          <w:rFonts w:cstheme="minorHAnsi"/>
          <w:sz w:val="20"/>
          <w:szCs w:val="20"/>
        </w:rPr>
        <w:t>glasvezelkabel</w:t>
      </w:r>
      <w:r w:rsidR="00C6136E" w:rsidRPr="004966D2">
        <w:rPr>
          <w:rFonts w:cstheme="minorHAnsi"/>
          <w:sz w:val="20"/>
          <w:szCs w:val="20"/>
        </w:rPr>
        <w:t xml:space="preserve"> geraakt en beschadigd. Alles is hersteld en vervangen</w:t>
      </w:r>
      <w:r w:rsidR="00B630E3" w:rsidRPr="004966D2">
        <w:rPr>
          <w:rFonts w:cstheme="minorHAnsi"/>
          <w:sz w:val="20"/>
          <w:szCs w:val="20"/>
        </w:rPr>
        <w:br/>
      </w:r>
      <w:r w:rsidR="002F13F5" w:rsidRPr="004966D2">
        <w:rPr>
          <w:rFonts w:cstheme="minorHAnsi"/>
          <w:sz w:val="20"/>
          <w:szCs w:val="20"/>
        </w:rPr>
        <w:t>I</w:t>
      </w:r>
      <w:r w:rsidR="00A016CB" w:rsidRPr="004966D2">
        <w:rPr>
          <w:rFonts w:cstheme="minorHAnsi"/>
          <w:sz w:val="20"/>
          <w:szCs w:val="20"/>
        </w:rPr>
        <w:t xml:space="preserve">000284, </w:t>
      </w:r>
      <w:r w:rsidR="00E13708" w:rsidRPr="004966D2">
        <w:rPr>
          <w:rFonts w:cstheme="minorHAnsi"/>
          <w:sz w:val="20"/>
          <w:szCs w:val="20"/>
        </w:rPr>
        <w:t>Glasaansluiting in BP10: één vezel niet aangesloten op 'glaslade'. Vezels opnieuw gelast</w:t>
      </w:r>
      <w:r w:rsidR="00C76C30" w:rsidRPr="004966D2">
        <w:rPr>
          <w:rFonts w:cstheme="minorHAnsi"/>
          <w:sz w:val="20"/>
          <w:szCs w:val="20"/>
        </w:rPr>
        <w:t>.</w:t>
      </w:r>
      <w:r w:rsidR="00C76C30" w:rsidRPr="004966D2">
        <w:rPr>
          <w:rFonts w:cstheme="minorHAnsi"/>
          <w:sz w:val="20"/>
          <w:szCs w:val="20"/>
        </w:rPr>
        <w:br/>
        <w:t>I000309, door ontspoorde tram glasvezel beschadigd</w:t>
      </w:r>
      <w:r w:rsidR="00517FE9">
        <w:rPr>
          <w:rFonts w:cstheme="minorHAnsi"/>
          <w:sz w:val="20"/>
          <w:szCs w:val="20"/>
        </w:rPr>
        <w:t xml:space="preserve"> en 230V </w:t>
      </w:r>
      <w:r w:rsidR="00D9388B">
        <w:rPr>
          <w:rFonts w:cstheme="minorHAnsi"/>
          <w:sz w:val="20"/>
          <w:szCs w:val="20"/>
        </w:rPr>
        <w:t>door ontspoorde tram</w:t>
      </w:r>
      <w:r w:rsidR="00F27213">
        <w:rPr>
          <w:rFonts w:cstheme="minorHAnsi"/>
          <w:sz w:val="20"/>
          <w:szCs w:val="20"/>
        </w:rPr>
        <w:t>. Alles is vervangen en hersteld</w:t>
      </w:r>
      <w:r w:rsidR="0006316D">
        <w:rPr>
          <w:rFonts w:cstheme="minorHAnsi"/>
          <w:sz w:val="20"/>
          <w:szCs w:val="20"/>
        </w:rPr>
        <w:t xml:space="preserve">. </w:t>
      </w:r>
      <w:r w:rsidR="004E098A" w:rsidRPr="004966D2">
        <w:rPr>
          <w:rFonts w:cstheme="minorHAnsi"/>
          <w:sz w:val="20"/>
          <w:szCs w:val="20"/>
        </w:rPr>
        <w:br/>
        <w:t>I000313</w:t>
      </w:r>
      <w:r w:rsidR="00020178" w:rsidRPr="004966D2">
        <w:rPr>
          <w:rFonts w:cstheme="minorHAnsi"/>
          <w:sz w:val="20"/>
          <w:szCs w:val="20"/>
        </w:rPr>
        <w:t xml:space="preserve"> en I000325</w:t>
      </w:r>
      <w:r w:rsidR="004C4CD4" w:rsidRPr="004966D2">
        <w:rPr>
          <w:rFonts w:cstheme="minorHAnsi"/>
          <w:sz w:val="20"/>
          <w:szCs w:val="20"/>
        </w:rPr>
        <w:t>, AHOB Duizen</w:t>
      </w:r>
      <w:r w:rsidR="001D1CF7">
        <w:rPr>
          <w:rFonts w:cstheme="minorHAnsi"/>
          <w:sz w:val="20"/>
          <w:szCs w:val="20"/>
        </w:rPr>
        <w:t>d</w:t>
      </w:r>
      <w:r w:rsidR="004C4CD4" w:rsidRPr="004966D2">
        <w:rPr>
          <w:rFonts w:cstheme="minorHAnsi"/>
          <w:sz w:val="20"/>
          <w:szCs w:val="20"/>
        </w:rPr>
        <w:t xml:space="preserve">blad. </w:t>
      </w:r>
      <w:r w:rsidR="00E545A0" w:rsidRPr="004966D2">
        <w:rPr>
          <w:rFonts w:cstheme="minorHAnsi"/>
          <w:sz w:val="20"/>
          <w:szCs w:val="20"/>
        </w:rPr>
        <w:t>V</w:t>
      </w:r>
      <w:r w:rsidR="00154B4A" w:rsidRPr="004966D2">
        <w:rPr>
          <w:rFonts w:cstheme="minorHAnsi"/>
          <w:sz w:val="20"/>
          <w:szCs w:val="20"/>
        </w:rPr>
        <w:t>ezel breuk, glasvezel opnieuw gelast.</w:t>
      </w:r>
      <w:r w:rsidR="00194678" w:rsidRPr="004966D2">
        <w:rPr>
          <w:rFonts w:cstheme="minorHAnsi"/>
          <w:sz w:val="20"/>
          <w:szCs w:val="20"/>
        </w:rPr>
        <w:br/>
        <w:t xml:space="preserve">I000326, </w:t>
      </w:r>
      <w:r w:rsidR="00C841DA" w:rsidRPr="004966D2">
        <w:rPr>
          <w:rFonts w:cstheme="minorHAnsi"/>
          <w:sz w:val="20"/>
          <w:szCs w:val="20"/>
        </w:rPr>
        <w:t>Vezels RK30A hangen los. Door slechte montage waren de vezels gaan “hangen”. Alles hersteld.</w:t>
      </w:r>
      <w:r w:rsidR="00A016CB" w:rsidRPr="004966D2">
        <w:rPr>
          <w:rFonts w:cstheme="minorHAnsi"/>
          <w:sz w:val="20"/>
          <w:szCs w:val="20"/>
        </w:rPr>
        <w:br/>
        <w:t>I000329</w:t>
      </w:r>
      <w:r w:rsidR="00E13708" w:rsidRPr="004966D2">
        <w:rPr>
          <w:rFonts w:cstheme="minorHAnsi"/>
          <w:sz w:val="20"/>
          <w:szCs w:val="20"/>
        </w:rPr>
        <w:t>, Glasvezel breuk bij BP Oosterspoorbaan. Vezels opnieuw gelast</w:t>
      </w:r>
      <w:r w:rsidR="00E13708" w:rsidRPr="004966D2">
        <w:rPr>
          <w:rFonts w:cstheme="minorHAnsi"/>
          <w:sz w:val="20"/>
          <w:szCs w:val="20"/>
        </w:rPr>
        <w:br/>
      </w:r>
      <w:r w:rsidR="0040771F">
        <w:rPr>
          <w:rFonts w:cstheme="minorHAnsi"/>
          <w:sz w:val="20"/>
          <w:szCs w:val="20"/>
        </w:rPr>
        <w:t xml:space="preserve">Na </w:t>
      </w:r>
      <w:r w:rsidR="00BE4C00">
        <w:rPr>
          <w:rFonts w:cstheme="minorHAnsi"/>
          <w:sz w:val="20"/>
          <w:szCs w:val="20"/>
        </w:rPr>
        <w:t>het uitvallen van meerder</w:t>
      </w:r>
      <w:r w:rsidR="003B7071">
        <w:rPr>
          <w:rFonts w:cstheme="minorHAnsi"/>
          <w:sz w:val="20"/>
          <w:szCs w:val="20"/>
        </w:rPr>
        <w:t>e</w:t>
      </w:r>
      <w:r w:rsidR="00BE4C00">
        <w:rPr>
          <w:rFonts w:cstheme="minorHAnsi"/>
          <w:sz w:val="20"/>
          <w:szCs w:val="20"/>
        </w:rPr>
        <w:t xml:space="preserve"> </w:t>
      </w:r>
      <w:r w:rsidR="00C6575B">
        <w:rPr>
          <w:rFonts w:cstheme="minorHAnsi"/>
          <w:sz w:val="20"/>
          <w:szCs w:val="20"/>
        </w:rPr>
        <w:t>automaten</w:t>
      </w:r>
      <w:r w:rsidR="005D1E32">
        <w:rPr>
          <w:rFonts w:cstheme="minorHAnsi"/>
          <w:sz w:val="20"/>
          <w:szCs w:val="20"/>
        </w:rPr>
        <w:t xml:space="preserve">, oorzaak ombouw VRT, zijn de </w:t>
      </w:r>
      <w:r w:rsidR="00F41446">
        <w:rPr>
          <w:rFonts w:cstheme="minorHAnsi"/>
          <w:sz w:val="20"/>
          <w:szCs w:val="20"/>
        </w:rPr>
        <w:t>automaten in de EnergieK</w:t>
      </w:r>
      <w:r w:rsidR="005D1E32">
        <w:rPr>
          <w:rFonts w:cstheme="minorHAnsi"/>
          <w:sz w:val="20"/>
          <w:szCs w:val="20"/>
        </w:rPr>
        <w:t xml:space="preserve">asten in </w:t>
      </w:r>
      <w:r w:rsidR="00C6575B">
        <w:rPr>
          <w:rFonts w:cstheme="minorHAnsi"/>
          <w:sz w:val="20"/>
          <w:szCs w:val="20"/>
        </w:rPr>
        <w:t>2021 omgebouwd en aangepast</w:t>
      </w:r>
      <w:r w:rsidR="00BE4C00">
        <w:rPr>
          <w:rFonts w:cstheme="minorHAnsi"/>
          <w:sz w:val="20"/>
          <w:szCs w:val="20"/>
        </w:rPr>
        <w:t xml:space="preserve">. </w:t>
      </w:r>
      <w:r w:rsidR="00E13708" w:rsidRPr="004966D2">
        <w:rPr>
          <w:rFonts w:cstheme="minorHAnsi"/>
          <w:sz w:val="20"/>
          <w:szCs w:val="20"/>
        </w:rPr>
        <w:tab/>
      </w:r>
    </w:p>
    <w:p w14:paraId="73A0A019" w14:textId="7B2A8F16" w:rsidR="00296F3C" w:rsidRPr="00006EA4" w:rsidRDefault="0094165E" w:rsidP="00F55CB5">
      <w:pPr>
        <w:rPr>
          <w:rFonts w:cstheme="minorHAnsi"/>
          <w:sz w:val="20"/>
          <w:szCs w:val="20"/>
          <w:lang w:val="nb-NO"/>
        </w:rPr>
      </w:pPr>
      <w:r w:rsidRPr="00006EA4">
        <w:rPr>
          <w:rFonts w:cstheme="minorHAnsi"/>
          <w:sz w:val="20"/>
          <w:szCs w:val="20"/>
          <w:lang w:val="nb-NO"/>
        </w:rPr>
        <w:t>Storingen 20</w:t>
      </w:r>
      <w:r w:rsidR="00465C7C" w:rsidRPr="00006EA4">
        <w:rPr>
          <w:rFonts w:cstheme="minorHAnsi"/>
          <w:sz w:val="20"/>
          <w:szCs w:val="20"/>
          <w:lang w:val="nb-NO"/>
        </w:rPr>
        <w:t>22</w:t>
      </w:r>
      <w:r w:rsidR="001F661F">
        <w:rPr>
          <w:rFonts w:cstheme="minorHAnsi"/>
          <w:sz w:val="20"/>
          <w:szCs w:val="20"/>
          <w:lang w:val="nb-NO"/>
        </w:rPr>
        <w:t>:</w:t>
      </w:r>
    </w:p>
    <w:p w14:paraId="1D6F5BB6" w14:textId="76E20C9D" w:rsidR="00C6136E" w:rsidRPr="004966D2" w:rsidRDefault="009739DD" w:rsidP="00F7190D">
      <w:pPr>
        <w:ind w:left="708"/>
        <w:rPr>
          <w:rFonts w:cstheme="minorHAnsi"/>
          <w:sz w:val="20"/>
          <w:szCs w:val="20"/>
        </w:rPr>
      </w:pPr>
      <w:r>
        <w:rPr>
          <w:rFonts w:cstheme="minorHAnsi"/>
          <w:sz w:val="20"/>
          <w:szCs w:val="20"/>
          <w:lang w:val="nb-NO"/>
        </w:rPr>
        <w:t xml:space="preserve">I000541, </w:t>
      </w:r>
      <w:r w:rsidR="00F7190D">
        <w:rPr>
          <w:rFonts w:cstheme="minorHAnsi"/>
          <w:sz w:val="20"/>
          <w:szCs w:val="20"/>
          <w:lang w:val="nb-NO"/>
        </w:rPr>
        <w:t>beschadigde kabel OCS20 – KAR21 (tgv project NSC) kabel is vervangen.</w:t>
      </w:r>
      <w:r w:rsidR="00D77E66">
        <w:rPr>
          <w:rFonts w:cstheme="minorHAnsi"/>
          <w:sz w:val="20"/>
          <w:szCs w:val="20"/>
          <w:lang w:val="nb-NO"/>
        </w:rPr>
        <w:br/>
        <w:t>I000644, voedingsproblemen DRIS UCC, automaat ingeschakeld.</w:t>
      </w:r>
      <w:r w:rsidR="001B1094">
        <w:rPr>
          <w:rFonts w:cstheme="minorHAnsi"/>
          <w:sz w:val="20"/>
          <w:szCs w:val="20"/>
          <w:lang w:val="nb-NO"/>
        </w:rPr>
        <w:br/>
        <w:t>I000691, voeding DRIS Jaarbeursplein, automaat ingeschakeld.</w:t>
      </w:r>
      <w:r w:rsidR="00D3283B">
        <w:rPr>
          <w:rFonts w:cstheme="minorHAnsi"/>
          <w:sz w:val="20"/>
          <w:szCs w:val="20"/>
          <w:lang w:val="nb-NO"/>
        </w:rPr>
        <w:br/>
      </w:r>
      <w:r w:rsidR="00C6136E" w:rsidRPr="00006EA4">
        <w:rPr>
          <w:rFonts w:cstheme="minorHAnsi"/>
          <w:sz w:val="20"/>
          <w:szCs w:val="20"/>
          <w:lang w:val="nb-NO"/>
        </w:rPr>
        <w:t>I000</w:t>
      </w:r>
      <w:r w:rsidR="00680DB5" w:rsidRPr="00006EA4">
        <w:rPr>
          <w:rFonts w:cstheme="minorHAnsi"/>
          <w:sz w:val="20"/>
          <w:szCs w:val="20"/>
          <w:lang w:val="nb-NO"/>
        </w:rPr>
        <w:t>698</w:t>
      </w:r>
      <w:r w:rsidR="00C6136E" w:rsidRPr="00006EA4">
        <w:rPr>
          <w:rFonts w:cstheme="minorHAnsi"/>
          <w:sz w:val="20"/>
          <w:szCs w:val="20"/>
          <w:lang w:val="nb-NO"/>
        </w:rPr>
        <w:t>,</w:t>
      </w:r>
      <w:r w:rsidR="005413A8" w:rsidRPr="00006EA4">
        <w:rPr>
          <w:rFonts w:cstheme="minorHAnsi"/>
          <w:sz w:val="20"/>
          <w:szCs w:val="20"/>
          <w:lang w:val="nb-NO"/>
        </w:rPr>
        <w:t xml:space="preserve"> (glasvezel) problemen wisselverwarming. </w:t>
      </w:r>
      <w:r w:rsidR="005413A8" w:rsidRPr="004966D2">
        <w:rPr>
          <w:rFonts w:cstheme="minorHAnsi"/>
          <w:sz w:val="20"/>
          <w:szCs w:val="20"/>
        </w:rPr>
        <w:t>Onterechte melding. Geen storing geconstateerd</w:t>
      </w:r>
      <w:r w:rsidR="00EE05AE">
        <w:rPr>
          <w:rFonts w:cstheme="minorHAnsi"/>
          <w:sz w:val="20"/>
          <w:szCs w:val="20"/>
        </w:rPr>
        <w:br/>
      </w:r>
      <w:r w:rsidR="00AC509A">
        <w:rPr>
          <w:rFonts w:cstheme="minorHAnsi"/>
          <w:sz w:val="20"/>
          <w:szCs w:val="20"/>
        </w:rPr>
        <w:t>Uitval van 10 automaten</w:t>
      </w:r>
      <w:r w:rsidR="00F41446">
        <w:rPr>
          <w:rFonts w:cstheme="minorHAnsi"/>
          <w:sz w:val="20"/>
          <w:szCs w:val="20"/>
        </w:rPr>
        <w:t>.</w:t>
      </w:r>
    </w:p>
    <w:p w14:paraId="39C83DD2" w14:textId="520D8E92" w:rsidR="00C6136E" w:rsidRPr="004966D2" w:rsidRDefault="0094165E" w:rsidP="006218B8">
      <w:pPr>
        <w:rPr>
          <w:rFonts w:cstheme="minorHAnsi"/>
          <w:sz w:val="20"/>
          <w:szCs w:val="20"/>
        </w:rPr>
      </w:pPr>
      <w:r w:rsidRPr="004966D2">
        <w:rPr>
          <w:rFonts w:cstheme="minorHAnsi"/>
          <w:sz w:val="20"/>
          <w:szCs w:val="20"/>
        </w:rPr>
        <w:t>Storingen 20</w:t>
      </w:r>
      <w:r w:rsidR="00465C7C" w:rsidRPr="004966D2">
        <w:rPr>
          <w:rFonts w:cstheme="minorHAnsi"/>
          <w:sz w:val="20"/>
          <w:szCs w:val="20"/>
        </w:rPr>
        <w:t>23</w:t>
      </w:r>
      <w:r w:rsidR="001F661F">
        <w:rPr>
          <w:rFonts w:cstheme="minorHAnsi"/>
          <w:sz w:val="20"/>
          <w:szCs w:val="20"/>
        </w:rPr>
        <w:t>:</w:t>
      </w:r>
    </w:p>
    <w:p w14:paraId="64C17925" w14:textId="08BAC77D" w:rsidR="00E233F0" w:rsidRPr="004966D2" w:rsidRDefault="00C6136E" w:rsidP="00680DB5">
      <w:pPr>
        <w:ind w:left="708"/>
        <w:rPr>
          <w:rStyle w:val="fontstyle31"/>
          <w:rFonts w:asciiTheme="minorHAnsi" w:hAnsiTheme="minorHAnsi" w:cstheme="minorHAnsi"/>
          <w:b w:val="0"/>
          <w:bCs w:val="0"/>
          <w:color w:val="auto"/>
          <w:sz w:val="20"/>
          <w:szCs w:val="20"/>
        </w:rPr>
      </w:pPr>
      <w:r w:rsidRPr="004966D2">
        <w:rPr>
          <w:rFonts w:cstheme="minorHAnsi"/>
          <w:sz w:val="20"/>
          <w:szCs w:val="20"/>
        </w:rPr>
        <w:t>I000</w:t>
      </w:r>
      <w:r w:rsidR="00092BC3" w:rsidRPr="004966D2">
        <w:rPr>
          <w:rFonts w:cstheme="minorHAnsi"/>
          <w:sz w:val="20"/>
          <w:szCs w:val="20"/>
        </w:rPr>
        <w:t>635</w:t>
      </w:r>
      <w:r w:rsidRPr="004966D2">
        <w:rPr>
          <w:rFonts w:cstheme="minorHAnsi"/>
          <w:sz w:val="20"/>
          <w:szCs w:val="20"/>
        </w:rPr>
        <w:t xml:space="preserve">, </w:t>
      </w:r>
      <w:r w:rsidR="00680DB5" w:rsidRPr="004966D2">
        <w:rPr>
          <w:rFonts w:cstheme="minorHAnsi"/>
          <w:sz w:val="20"/>
          <w:szCs w:val="20"/>
        </w:rPr>
        <w:t xml:space="preserve">Verbinding </w:t>
      </w:r>
      <w:r w:rsidR="00092BC3" w:rsidRPr="004966D2">
        <w:rPr>
          <w:rFonts w:cstheme="minorHAnsi"/>
          <w:sz w:val="20"/>
          <w:szCs w:val="20"/>
        </w:rPr>
        <w:t>KAR 23 - 24</w:t>
      </w:r>
      <w:r w:rsidR="00680DB5" w:rsidRPr="004966D2">
        <w:rPr>
          <w:rFonts w:cstheme="minorHAnsi"/>
          <w:sz w:val="20"/>
          <w:szCs w:val="20"/>
        </w:rPr>
        <w:t xml:space="preserve"> onderbroken. Door bouwwerkzaamheden langs de baan was de </w:t>
      </w:r>
      <w:r w:rsidR="002D2A00" w:rsidRPr="004966D2">
        <w:rPr>
          <w:rFonts w:cstheme="minorHAnsi"/>
          <w:sz w:val="20"/>
          <w:szCs w:val="20"/>
        </w:rPr>
        <w:t>glasvezelkabel</w:t>
      </w:r>
      <w:r w:rsidR="00680DB5" w:rsidRPr="004966D2">
        <w:rPr>
          <w:rFonts w:cstheme="minorHAnsi"/>
          <w:sz w:val="20"/>
          <w:szCs w:val="20"/>
        </w:rPr>
        <w:t xml:space="preserve"> beschadigd. Alles is hersteld en vervangen</w:t>
      </w:r>
      <w:r w:rsidR="0082500A">
        <w:rPr>
          <w:rFonts w:cstheme="minorHAnsi"/>
          <w:sz w:val="20"/>
          <w:szCs w:val="20"/>
        </w:rPr>
        <w:t>.</w:t>
      </w:r>
      <w:r w:rsidR="00F518F9">
        <w:rPr>
          <w:rFonts w:cstheme="minorHAnsi"/>
          <w:sz w:val="20"/>
          <w:szCs w:val="20"/>
        </w:rPr>
        <w:br/>
        <w:t>I000846, voedingsproblemen DRIS</w:t>
      </w:r>
      <w:r w:rsidR="00C7338E">
        <w:rPr>
          <w:rFonts w:cstheme="minorHAnsi"/>
          <w:sz w:val="20"/>
          <w:szCs w:val="20"/>
        </w:rPr>
        <w:t>. Automaat ingeschakeld.</w:t>
      </w:r>
      <w:r w:rsidR="00682EAA">
        <w:rPr>
          <w:rFonts w:cstheme="minorHAnsi"/>
          <w:sz w:val="20"/>
          <w:szCs w:val="20"/>
        </w:rPr>
        <w:br/>
      </w:r>
      <w:r w:rsidR="0082500A">
        <w:rPr>
          <w:rFonts w:cstheme="minorHAnsi"/>
          <w:sz w:val="20"/>
          <w:szCs w:val="20"/>
        </w:rPr>
        <w:t>I</w:t>
      </w:r>
      <w:r w:rsidR="009154B6">
        <w:rPr>
          <w:rFonts w:cstheme="minorHAnsi"/>
          <w:sz w:val="20"/>
          <w:szCs w:val="20"/>
        </w:rPr>
        <w:t>000880, (Intercom kast UCC staat schreef)</w:t>
      </w:r>
      <w:r w:rsidR="00645CD2">
        <w:rPr>
          <w:rFonts w:cstheme="minorHAnsi"/>
          <w:sz w:val="20"/>
          <w:szCs w:val="20"/>
        </w:rPr>
        <w:t>, kast is recht gezet</w:t>
      </w:r>
      <w:r w:rsidR="00682EAA">
        <w:rPr>
          <w:rFonts w:cstheme="minorHAnsi"/>
          <w:sz w:val="20"/>
          <w:szCs w:val="20"/>
        </w:rPr>
        <w:br/>
        <w:t>I000</w:t>
      </w:r>
      <w:r w:rsidR="00090E5F">
        <w:rPr>
          <w:rFonts w:cstheme="minorHAnsi"/>
          <w:sz w:val="20"/>
          <w:szCs w:val="20"/>
        </w:rPr>
        <w:t xml:space="preserve">xxx, foute uitlassingen </w:t>
      </w:r>
      <w:r w:rsidR="001E70C0">
        <w:rPr>
          <w:rFonts w:cstheme="minorHAnsi"/>
          <w:sz w:val="20"/>
          <w:szCs w:val="20"/>
        </w:rPr>
        <w:t>UHL-haltes</w:t>
      </w:r>
      <w:r w:rsidR="00645CD2">
        <w:rPr>
          <w:rFonts w:cstheme="minorHAnsi"/>
          <w:sz w:val="20"/>
          <w:szCs w:val="20"/>
        </w:rPr>
        <w:t>, hersteld</w:t>
      </w:r>
      <w:r w:rsidR="003D1B80">
        <w:rPr>
          <w:rFonts w:cstheme="minorHAnsi"/>
          <w:sz w:val="20"/>
          <w:szCs w:val="20"/>
        </w:rPr>
        <w:br/>
        <w:t xml:space="preserve">I000xxx, </w:t>
      </w:r>
      <w:r w:rsidR="00174FB2">
        <w:rPr>
          <w:rFonts w:cstheme="minorHAnsi"/>
          <w:sz w:val="20"/>
          <w:szCs w:val="20"/>
        </w:rPr>
        <w:t>problemen glasvezel DRIS Heidelberglaan, in het project opwaardering haltes hersteld.</w:t>
      </w:r>
      <w:r w:rsidR="00C7338E">
        <w:rPr>
          <w:rFonts w:cstheme="minorHAnsi"/>
          <w:sz w:val="20"/>
          <w:szCs w:val="20"/>
        </w:rPr>
        <w:br/>
        <w:t xml:space="preserve">I000xxx, voedingsproblemen Camera </w:t>
      </w:r>
      <w:proofErr w:type="spellStart"/>
      <w:r w:rsidR="00C7338E">
        <w:rPr>
          <w:rFonts w:cstheme="minorHAnsi"/>
          <w:sz w:val="20"/>
          <w:szCs w:val="20"/>
        </w:rPr>
        <w:t>Merwestein</w:t>
      </w:r>
      <w:proofErr w:type="spellEnd"/>
      <w:r w:rsidR="00C7338E">
        <w:rPr>
          <w:rFonts w:cstheme="minorHAnsi"/>
          <w:sz w:val="20"/>
          <w:szCs w:val="20"/>
        </w:rPr>
        <w:t>, automaat ingeschakeld.</w:t>
      </w:r>
      <w:r w:rsidR="00AC509A">
        <w:rPr>
          <w:rFonts w:cstheme="minorHAnsi"/>
          <w:sz w:val="20"/>
          <w:szCs w:val="20"/>
        </w:rPr>
        <w:br/>
        <w:t xml:space="preserve">Uitval van </w:t>
      </w:r>
      <w:r w:rsidR="007E10CE">
        <w:rPr>
          <w:rFonts w:cstheme="minorHAnsi"/>
          <w:sz w:val="20"/>
          <w:szCs w:val="20"/>
        </w:rPr>
        <w:t>5</w:t>
      </w:r>
      <w:r w:rsidR="00AC509A">
        <w:rPr>
          <w:rFonts w:cstheme="minorHAnsi"/>
          <w:sz w:val="20"/>
          <w:szCs w:val="20"/>
        </w:rPr>
        <w:t xml:space="preserve"> automaten.</w:t>
      </w:r>
      <w:r w:rsidR="00680DB5" w:rsidRPr="004966D2">
        <w:rPr>
          <w:rFonts w:cstheme="minorHAnsi"/>
          <w:sz w:val="20"/>
          <w:szCs w:val="20"/>
        </w:rPr>
        <w:br/>
      </w:r>
      <w:r w:rsidR="00600B2D" w:rsidRPr="004966D2">
        <w:rPr>
          <w:rFonts w:cstheme="minorHAnsi"/>
          <w:sz w:val="20"/>
          <w:szCs w:val="20"/>
        </w:rPr>
        <w:br/>
      </w:r>
    </w:p>
    <w:p w14:paraId="440802F5" w14:textId="77777777" w:rsidR="00EE6F21" w:rsidRDefault="00EE6F21">
      <w:pPr>
        <w:rPr>
          <w:rStyle w:val="fontstyle31"/>
          <w:rFonts w:asciiTheme="minorHAnsi" w:hAnsiTheme="minorHAnsi" w:cstheme="minorHAnsi"/>
          <w:b w:val="0"/>
          <w:bCs w:val="0"/>
          <w:color w:val="auto"/>
          <w:sz w:val="20"/>
          <w:szCs w:val="20"/>
        </w:rPr>
      </w:pPr>
      <w:r>
        <w:rPr>
          <w:rStyle w:val="fontstyle31"/>
          <w:rFonts w:asciiTheme="minorHAnsi" w:hAnsiTheme="minorHAnsi" w:cstheme="minorHAnsi"/>
          <w:b w:val="0"/>
          <w:bCs w:val="0"/>
          <w:color w:val="auto"/>
          <w:sz w:val="20"/>
          <w:szCs w:val="20"/>
        </w:rPr>
        <w:br w:type="page"/>
      </w:r>
    </w:p>
    <w:p w14:paraId="4E847B55" w14:textId="23078174" w:rsidR="002552F4" w:rsidRPr="004966D2" w:rsidRDefault="008E3459" w:rsidP="002552F4">
      <w:pPr>
        <w:pStyle w:val="Kop1"/>
        <w:rPr>
          <w:rFonts w:asciiTheme="minorHAnsi" w:hAnsiTheme="minorHAnsi" w:cstheme="minorHAnsi"/>
          <w:color w:val="auto"/>
          <w:sz w:val="32"/>
        </w:rPr>
      </w:pPr>
      <w:bookmarkStart w:id="46" w:name="_Toc142386363"/>
      <w:r w:rsidRPr="004966D2">
        <w:rPr>
          <w:rFonts w:asciiTheme="minorHAnsi" w:hAnsiTheme="minorHAnsi" w:cstheme="minorHAnsi"/>
          <w:color w:val="auto"/>
          <w:sz w:val="32"/>
        </w:rPr>
        <w:lastRenderedPageBreak/>
        <w:t>Revisie</w:t>
      </w:r>
      <w:bookmarkEnd w:id="46"/>
    </w:p>
    <w:p w14:paraId="573C5CF0" w14:textId="41C63E9A" w:rsidR="00E233F0" w:rsidRPr="004966D2" w:rsidRDefault="00E233F0" w:rsidP="00404347">
      <w:pPr>
        <w:ind w:firstLine="708"/>
        <w:rPr>
          <w:rStyle w:val="fontstyle31"/>
          <w:rFonts w:asciiTheme="minorHAnsi" w:hAnsiTheme="minorHAnsi" w:cstheme="minorHAnsi"/>
          <w:b w:val="0"/>
          <w:bCs w:val="0"/>
          <w:color w:val="auto"/>
          <w:sz w:val="20"/>
          <w:szCs w:val="20"/>
        </w:rPr>
      </w:pPr>
    </w:p>
    <w:p w14:paraId="6D5C647F" w14:textId="4E4D8582" w:rsidR="00E233F0" w:rsidRDefault="00795084" w:rsidP="008E3459">
      <w:pPr>
        <w:rPr>
          <w:rFonts w:cstheme="minorHAnsi"/>
          <w:sz w:val="20"/>
          <w:szCs w:val="20"/>
        </w:rPr>
      </w:pPr>
      <w:r w:rsidRPr="00DD3FE6">
        <w:rPr>
          <w:rFonts w:cstheme="minorHAnsi"/>
          <w:sz w:val="20"/>
          <w:szCs w:val="20"/>
        </w:rPr>
        <w:t xml:space="preserve">De </w:t>
      </w:r>
      <w:r w:rsidR="003A4A76" w:rsidRPr="00DD3FE6">
        <w:rPr>
          <w:rFonts w:cstheme="minorHAnsi"/>
          <w:sz w:val="20"/>
          <w:szCs w:val="20"/>
        </w:rPr>
        <w:t>P</w:t>
      </w:r>
      <w:r w:rsidRPr="00DD3FE6">
        <w:rPr>
          <w:rFonts w:cstheme="minorHAnsi"/>
          <w:sz w:val="20"/>
          <w:szCs w:val="20"/>
        </w:rPr>
        <w:t xml:space="preserve">rovincie houdt zijn </w:t>
      </w:r>
      <w:r w:rsidR="00FD07A4" w:rsidRPr="00DD3FE6">
        <w:rPr>
          <w:rFonts w:cstheme="minorHAnsi"/>
          <w:sz w:val="20"/>
          <w:szCs w:val="20"/>
        </w:rPr>
        <w:t xml:space="preserve">Asset informatie </w:t>
      </w:r>
      <w:r w:rsidRPr="00DD3FE6">
        <w:rPr>
          <w:rFonts w:cstheme="minorHAnsi"/>
          <w:sz w:val="20"/>
          <w:szCs w:val="20"/>
        </w:rPr>
        <w:t xml:space="preserve">bij in </w:t>
      </w:r>
      <w:r w:rsidR="002B22BA" w:rsidRPr="00DD3FE6">
        <w:rPr>
          <w:rFonts w:cstheme="minorHAnsi"/>
          <w:sz w:val="20"/>
          <w:szCs w:val="20"/>
        </w:rPr>
        <w:t>iT</w:t>
      </w:r>
      <w:r w:rsidR="000400B2" w:rsidRPr="00DD3FE6">
        <w:rPr>
          <w:rFonts w:cstheme="minorHAnsi"/>
          <w:sz w:val="20"/>
          <w:szCs w:val="20"/>
        </w:rPr>
        <w:t>op</w:t>
      </w:r>
      <w:r w:rsidR="0056641F" w:rsidRPr="00DD3FE6">
        <w:rPr>
          <w:rFonts w:cstheme="minorHAnsi"/>
          <w:sz w:val="20"/>
          <w:szCs w:val="20"/>
        </w:rPr>
        <w:t xml:space="preserve"> en SAP</w:t>
      </w:r>
      <w:r w:rsidR="00BF45B7" w:rsidRPr="00DD3FE6">
        <w:rPr>
          <w:rFonts w:cstheme="minorHAnsi"/>
          <w:sz w:val="20"/>
          <w:szCs w:val="20"/>
        </w:rPr>
        <w:t>, zie hoofdstuk 4.12.</w:t>
      </w:r>
      <w:r w:rsidR="00FD07A4" w:rsidRPr="00DD3FE6">
        <w:rPr>
          <w:rFonts w:cstheme="minorHAnsi"/>
          <w:sz w:val="20"/>
          <w:szCs w:val="20"/>
        </w:rPr>
        <w:t xml:space="preserve"> </w:t>
      </w:r>
      <w:r w:rsidRPr="00DD3FE6">
        <w:rPr>
          <w:rFonts w:cstheme="minorHAnsi"/>
          <w:sz w:val="20"/>
          <w:szCs w:val="20"/>
        </w:rPr>
        <w:t xml:space="preserve">De </w:t>
      </w:r>
      <w:r w:rsidR="00387F08" w:rsidRPr="00DD3FE6">
        <w:rPr>
          <w:rFonts w:cstheme="minorHAnsi"/>
          <w:sz w:val="20"/>
          <w:szCs w:val="20"/>
        </w:rPr>
        <w:t>revisie gegevens zijn beschikbaar en zullen na gunning aan de O</w:t>
      </w:r>
      <w:r w:rsidR="00CD3392">
        <w:rPr>
          <w:rFonts w:cstheme="minorHAnsi"/>
          <w:sz w:val="20"/>
          <w:szCs w:val="20"/>
        </w:rPr>
        <w:t>pdrachtnemer</w:t>
      </w:r>
      <w:r w:rsidR="00387F08" w:rsidRPr="00DD3FE6">
        <w:rPr>
          <w:rFonts w:cstheme="minorHAnsi"/>
          <w:sz w:val="20"/>
          <w:szCs w:val="20"/>
        </w:rPr>
        <w:t xml:space="preserve"> beschikbaar worden gesteld.</w:t>
      </w:r>
      <w:r w:rsidR="001800BF" w:rsidRPr="00DD3FE6">
        <w:rPr>
          <w:rFonts w:cstheme="minorHAnsi"/>
          <w:sz w:val="20"/>
          <w:szCs w:val="20"/>
        </w:rPr>
        <w:t xml:space="preserve"> </w:t>
      </w:r>
      <w:r w:rsidR="004C085D" w:rsidRPr="00DD3FE6">
        <w:rPr>
          <w:rFonts w:cstheme="minorHAnsi"/>
          <w:sz w:val="20"/>
          <w:szCs w:val="20"/>
        </w:rPr>
        <w:t>Alle wijzigingen moeten worden verwerkt op de beschikbaar gestelde tekeningen.</w:t>
      </w:r>
      <w:r w:rsidR="00916896" w:rsidRPr="00DD3FE6">
        <w:rPr>
          <w:rFonts w:cstheme="minorHAnsi"/>
          <w:sz w:val="20"/>
          <w:szCs w:val="20"/>
        </w:rPr>
        <w:t xml:space="preserve"> </w:t>
      </w:r>
      <w:r w:rsidR="00F61AF7" w:rsidRPr="00DD3FE6">
        <w:rPr>
          <w:rFonts w:cstheme="minorHAnsi"/>
          <w:sz w:val="20"/>
          <w:szCs w:val="20"/>
        </w:rPr>
        <w:t xml:space="preserve">Bijlage </w:t>
      </w:r>
      <w:r w:rsidR="00E3267C" w:rsidRPr="00DD3FE6">
        <w:rPr>
          <w:rFonts w:cstheme="minorHAnsi"/>
          <w:sz w:val="20"/>
          <w:szCs w:val="20"/>
        </w:rPr>
        <w:t>1</w:t>
      </w:r>
      <w:r w:rsidR="00AD30D3" w:rsidRPr="00DD3FE6">
        <w:rPr>
          <w:rFonts w:cstheme="minorHAnsi"/>
          <w:sz w:val="20"/>
          <w:szCs w:val="20"/>
        </w:rPr>
        <w:t>5</w:t>
      </w:r>
      <w:r w:rsidR="00E3267C" w:rsidRPr="00DD3FE6">
        <w:rPr>
          <w:rFonts w:cstheme="minorHAnsi"/>
          <w:sz w:val="20"/>
          <w:szCs w:val="20"/>
        </w:rPr>
        <w:t xml:space="preserve"> geeft een indruk van de </w:t>
      </w:r>
      <w:r w:rsidR="00BB302E" w:rsidRPr="00DD3FE6">
        <w:rPr>
          <w:rFonts w:cstheme="minorHAnsi"/>
          <w:sz w:val="20"/>
          <w:szCs w:val="20"/>
        </w:rPr>
        <w:t xml:space="preserve">kast en geul </w:t>
      </w:r>
      <w:r w:rsidR="00E3267C" w:rsidRPr="00DD3FE6">
        <w:rPr>
          <w:rFonts w:cstheme="minorHAnsi"/>
          <w:sz w:val="20"/>
          <w:szCs w:val="20"/>
        </w:rPr>
        <w:t>revisie</w:t>
      </w:r>
      <w:r w:rsidR="00BB302E" w:rsidRPr="00DD3FE6">
        <w:rPr>
          <w:rFonts w:cstheme="minorHAnsi"/>
          <w:sz w:val="20"/>
          <w:szCs w:val="20"/>
        </w:rPr>
        <w:t>.</w:t>
      </w:r>
    </w:p>
    <w:p w14:paraId="3930FFCC" w14:textId="22FACF36" w:rsidR="00BC7696" w:rsidRPr="004966D2" w:rsidRDefault="00EE6F21" w:rsidP="008E3459">
      <w:pPr>
        <w:rPr>
          <w:rFonts w:cstheme="minorHAnsi"/>
          <w:sz w:val="20"/>
          <w:szCs w:val="20"/>
        </w:rPr>
      </w:pPr>
      <w:r>
        <w:rPr>
          <w:rFonts w:cstheme="minorHAnsi"/>
          <w:sz w:val="20"/>
          <w:szCs w:val="20"/>
        </w:rPr>
        <w:br w:type="page"/>
      </w:r>
    </w:p>
    <w:p w14:paraId="608C6745" w14:textId="77777777" w:rsidR="000957D4" w:rsidRPr="004966D2" w:rsidRDefault="000957D4" w:rsidP="000957D4">
      <w:pPr>
        <w:pStyle w:val="Kop1"/>
        <w:rPr>
          <w:rFonts w:asciiTheme="minorHAnsi" w:hAnsiTheme="minorHAnsi" w:cstheme="minorHAnsi"/>
          <w:color w:val="auto"/>
        </w:rPr>
      </w:pPr>
      <w:bookmarkStart w:id="47" w:name="_Toc89097070"/>
      <w:bookmarkStart w:id="48" w:name="_Toc142386364"/>
      <w:r w:rsidRPr="004966D2">
        <w:rPr>
          <w:rFonts w:asciiTheme="minorHAnsi" w:hAnsiTheme="minorHAnsi" w:cstheme="minorHAnsi"/>
          <w:color w:val="auto"/>
        </w:rPr>
        <w:lastRenderedPageBreak/>
        <w:t>Beschikbaarheid en Betrouwbaarheid</w:t>
      </w:r>
      <w:bookmarkEnd w:id="47"/>
      <w:bookmarkEnd w:id="48"/>
    </w:p>
    <w:p w14:paraId="37E64CB2" w14:textId="2EC7D6FE" w:rsidR="000957D4" w:rsidRPr="004966D2" w:rsidRDefault="00E862D3" w:rsidP="000957D4">
      <w:pPr>
        <w:rPr>
          <w:sz w:val="20"/>
          <w:szCs w:val="20"/>
        </w:rPr>
      </w:pPr>
      <w:r>
        <w:br/>
      </w:r>
      <w:r w:rsidR="000957D4" w:rsidRPr="42758533">
        <w:rPr>
          <w:sz w:val="20"/>
          <w:szCs w:val="20"/>
        </w:rPr>
        <w:t>Het Tram</w:t>
      </w:r>
      <w:r w:rsidR="00E1232A">
        <w:rPr>
          <w:sz w:val="20"/>
          <w:szCs w:val="20"/>
        </w:rPr>
        <w:t>systeem</w:t>
      </w:r>
      <w:r w:rsidR="005E34C7">
        <w:rPr>
          <w:rStyle w:val="Voetnootmarkering"/>
          <w:sz w:val="20"/>
          <w:szCs w:val="20"/>
        </w:rPr>
        <w:footnoteReference w:id="4"/>
      </w:r>
      <w:r w:rsidR="00E1232A">
        <w:rPr>
          <w:sz w:val="20"/>
          <w:szCs w:val="20"/>
        </w:rPr>
        <w:t xml:space="preserve"> </w:t>
      </w:r>
      <w:r w:rsidR="007F3441" w:rsidRPr="42758533">
        <w:rPr>
          <w:sz w:val="20"/>
          <w:szCs w:val="20"/>
        </w:rPr>
        <w:t>biedt</w:t>
      </w:r>
      <w:r w:rsidR="000957D4" w:rsidRPr="42758533">
        <w:rPr>
          <w:sz w:val="20"/>
          <w:szCs w:val="20"/>
        </w:rPr>
        <w:t xml:space="preserve"> voor de reiziger belangrijke voordelen, maar is als systeem ook kwetsbaarder dan bijvoorbeeld een wegsysteem (onder andere door de energievoorziening via bovenleiding) en de geringe flexibiliteit (niet kunnen uitwijken). De kwaliteitsaspecten beschikbaarheid en betrouwbaarheid staan hierbij centraal.</w:t>
      </w:r>
    </w:p>
    <w:p w14:paraId="1DBD997E" w14:textId="69CFB6DB" w:rsidR="00BB5AA7" w:rsidRPr="004966D2" w:rsidRDefault="000957D4" w:rsidP="000957D4">
      <w:pPr>
        <w:rPr>
          <w:rFonts w:cstheme="minorHAnsi"/>
        </w:rPr>
      </w:pPr>
      <w:r w:rsidRPr="004966D2">
        <w:rPr>
          <w:rFonts w:cstheme="minorHAnsi"/>
          <w:sz w:val="20"/>
          <w:szCs w:val="20"/>
        </w:rPr>
        <w:t xml:space="preserve">De </w:t>
      </w:r>
      <w:r w:rsidRPr="004966D2">
        <w:rPr>
          <w:rFonts w:cstheme="minorHAnsi"/>
          <w:b/>
          <w:bCs/>
          <w:sz w:val="20"/>
          <w:szCs w:val="20"/>
        </w:rPr>
        <w:t xml:space="preserve">Beschikbaarheid </w:t>
      </w:r>
      <w:r w:rsidRPr="004966D2">
        <w:rPr>
          <w:rFonts w:cstheme="minorHAnsi"/>
          <w:sz w:val="20"/>
          <w:szCs w:val="20"/>
        </w:rPr>
        <w:t xml:space="preserve">en </w:t>
      </w:r>
      <w:r w:rsidRPr="004966D2">
        <w:rPr>
          <w:rFonts w:cstheme="minorHAnsi"/>
          <w:b/>
          <w:bCs/>
          <w:sz w:val="20"/>
          <w:szCs w:val="20"/>
        </w:rPr>
        <w:t xml:space="preserve">Betrouwbaarheid </w:t>
      </w:r>
      <w:r w:rsidRPr="004966D2">
        <w:rPr>
          <w:rFonts w:cstheme="minorHAnsi"/>
          <w:sz w:val="20"/>
          <w:szCs w:val="20"/>
        </w:rPr>
        <w:t>van het Tram</w:t>
      </w:r>
      <w:r w:rsidR="002D2A00">
        <w:rPr>
          <w:rFonts w:cstheme="minorHAnsi"/>
          <w:sz w:val="20"/>
          <w:szCs w:val="20"/>
        </w:rPr>
        <w:t>systeem</w:t>
      </w:r>
      <w:r w:rsidRPr="004966D2">
        <w:rPr>
          <w:rFonts w:cstheme="minorHAnsi"/>
          <w:sz w:val="20"/>
          <w:szCs w:val="20"/>
        </w:rPr>
        <w:t xml:space="preserve"> is het niet of beperkt beschikbaar zijn van het </w:t>
      </w:r>
      <w:r w:rsidR="000E5D15">
        <w:rPr>
          <w:rFonts w:cstheme="minorHAnsi"/>
          <w:sz w:val="20"/>
          <w:szCs w:val="20"/>
        </w:rPr>
        <w:t>Tram</w:t>
      </w:r>
      <w:r w:rsidRPr="004966D2">
        <w:rPr>
          <w:rFonts w:cstheme="minorHAnsi"/>
          <w:sz w:val="20"/>
          <w:szCs w:val="20"/>
        </w:rPr>
        <w:t xml:space="preserve">systeem </w:t>
      </w:r>
      <w:r w:rsidR="008A60EF">
        <w:rPr>
          <w:rFonts w:cstheme="minorHAnsi"/>
          <w:sz w:val="20"/>
          <w:szCs w:val="20"/>
        </w:rPr>
        <w:t xml:space="preserve">door </w:t>
      </w:r>
      <w:r w:rsidRPr="004966D2">
        <w:rPr>
          <w:rFonts w:cstheme="minorHAnsi"/>
          <w:sz w:val="20"/>
          <w:szCs w:val="20"/>
        </w:rPr>
        <w:t xml:space="preserve">de meest ernstige vorm van disfunctioneren, </w:t>
      </w:r>
      <w:r w:rsidR="008A60EF">
        <w:rPr>
          <w:rFonts w:cstheme="minorHAnsi"/>
          <w:sz w:val="20"/>
          <w:szCs w:val="20"/>
        </w:rPr>
        <w:t xml:space="preserve">waardoor </w:t>
      </w:r>
      <w:r w:rsidRPr="004966D2">
        <w:rPr>
          <w:rFonts w:cstheme="minorHAnsi"/>
          <w:sz w:val="20"/>
          <w:szCs w:val="20"/>
        </w:rPr>
        <w:t xml:space="preserve">het </w:t>
      </w:r>
      <w:r w:rsidR="000E5D15">
        <w:rPr>
          <w:rFonts w:cstheme="minorHAnsi"/>
          <w:sz w:val="20"/>
          <w:szCs w:val="20"/>
        </w:rPr>
        <w:t>Tram</w:t>
      </w:r>
      <w:r w:rsidRPr="004966D2">
        <w:rPr>
          <w:rFonts w:cstheme="minorHAnsi"/>
          <w:sz w:val="20"/>
          <w:szCs w:val="20"/>
        </w:rPr>
        <w:t xml:space="preserve">systeem dan niet meer voorziet in haar primaire functie: het vervoeren van reizigers. De beschikbaarheid van het </w:t>
      </w:r>
      <w:r w:rsidR="000E5D15">
        <w:rPr>
          <w:rFonts w:cstheme="minorHAnsi"/>
          <w:sz w:val="20"/>
          <w:szCs w:val="20"/>
        </w:rPr>
        <w:t>Tram</w:t>
      </w:r>
      <w:r w:rsidRPr="004966D2">
        <w:rPr>
          <w:rFonts w:cstheme="minorHAnsi"/>
          <w:sz w:val="20"/>
          <w:szCs w:val="20"/>
        </w:rPr>
        <w:t>systeem</w:t>
      </w:r>
      <w:r w:rsidR="008E3382">
        <w:rPr>
          <w:rFonts w:cstheme="minorHAnsi"/>
          <w:sz w:val="20"/>
          <w:szCs w:val="20"/>
        </w:rPr>
        <w:t xml:space="preserve"> </w:t>
      </w:r>
      <w:r w:rsidRPr="004966D2">
        <w:rPr>
          <w:rFonts w:cstheme="minorHAnsi"/>
          <w:sz w:val="20"/>
          <w:szCs w:val="20"/>
        </w:rPr>
        <w:t>wordt hoofdzakelijk bepaald door de techniek, de operatie en exogene factoren.</w:t>
      </w:r>
      <w:r w:rsidRPr="004966D2">
        <w:rPr>
          <w:rFonts w:cstheme="minorHAnsi"/>
        </w:rPr>
        <w:t xml:space="preserve"> </w:t>
      </w:r>
      <w:r w:rsidRPr="004966D2">
        <w:rPr>
          <w:rFonts w:cstheme="minorHAnsi"/>
        </w:rPr>
        <w:br/>
      </w:r>
    </w:p>
    <w:p w14:paraId="75CBCF55" w14:textId="77777777" w:rsidR="000957D4" w:rsidRPr="00287637" w:rsidRDefault="000957D4" w:rsidP="000957D4">
      <w:pPr>
        <w:pStyle w:val="Kop2"/>
        <w:rPr>
          <w:rFonts w:asciiTheme="minorHAnsi" w:hAnsiTheme="minorHAnsi" w:cstheme="minorHAnsi"/>
          <w:b/>
          <w:bCs/>
          <w:color w:val="auto"/>
        </w:rPr>
      </w:pPr>
      <w:bookmarkStart w:id="49" w:name="_Toc89097071"/>
      <w:bookmarkStart w:id="50" w:name="_Toc142386365"/>
      <w:r w:rsidRPr="00287637">
        <w:rPr>
          <w:rFonts w:asciiTheme="minorHAnsi" w:hAnsiTheme="minorHAnsi" w:cstheme="minorHAnsi"/>
          <w:b/>
          <w:bCs/>
          <w:color w:val="auto"/>
        </w:rPr>
        <w:t>Beschikbaarheid en prioriteit</w:t>
      </w:r>
      <w:bookmarkEnd w:id="49"/>
      <w:bookmarkEnd w:id="50"/>
    </w:p>
    <w:p w14:paraId="01EF839E" w14:textId="77777777" w:rsidR="005B52CF" w:rsidRPr="00DD3FE6" w:rsidRDefault="00E862D3" w:rsidP="005B52CF">
      <w:pPr>
        <w:rPr>
          <w:rFonts w:cstheme="minorHAnsi"/>
          <w:sz w:val="20"/>
          <w:szCs w:val="20"/>
        </w:rPr>
      </w:pPr>
      <w:r>
        <w:rPr>
          <w:rFonts w:cstheme="minorHAnsi"/>
          <w:sz w:val="20"/>
          <w:szCs w:val="20"/>
        </w:rPr>
        <w:br/>
      </w:r>
      <w:r w:rsidR="005B52CF" w:rsidRPr="00E862D3">
        <w:rPr>
          <w:rFonts w:cstheme="minorHAnsi"/>
          <w:sz w:val="20"/>
          <w:szCs w:val="20"/>
        </w:rPr>
        <w:t xml:space="preserve">Definitie beschikbaarheid: is de mate, uitgedrukt in een percentage, waarin een systeem of een asset in staat is om </w:t>
      </w:r>
      <w:r w:rsidR="005B52CF" w:rsidRPr="00DD3FE6">
        <w:rPr>
          <w:rFonts w:cstheme="minorHAnsi"/>
          <w:sz w:val="20"/>
          <w:szCs w:val="20"/>
        </w:rPr>
        <w:t>binnen een afgebakende periode zonder falen te werken.</w:t>
      </w:r>
    </w:p>
    <w:p w14:paraId="26DDE49E" w14:textId="524CC8C4" w:rsidR="000957D4" w:rsidRDefault="000957D4" w:rsidP="000957D4">
      <w:pPr>
        <w:rPr>
          <w:sz w:val="20"/>
          <w:szCs w:val="20"/>
        </w:rPr>
      </w:pPr>
      <w:r w:rsidRPr="00DD3FE6">
        <w:rPr>
          <w:sz w:val="20"/>
          <w:szCs w:val="20"/>
        </w:rPr>
        <w:t xml:space="preserve">De minimale beschikbaarheid per Asset groep moet 99% zijn, en per </w:t>
      </w:r>
      <w:proofErr w:type="spellStart"/>
      <w:r w:rsidRPr="00DD3FE6">
        <w:rPr>
          <w:sz w:val="20"/>
          <w:szCs w:val="20"/>
        </w:rPr>
        <w:t>Configuration</w:t>
      </w:r>
      <w:proofErr w:type="spellEnd"/>
      <w:r w:rsidRPr="00DD3FE6">
        <w:rPr>
          <w:sz w:val="20"/>
          <w:szCs w:val="20"/>
        </w:rPr>
        <w:t xml:space="preserve"> Item (CI) 99,5%.</w:t>
      </w:r>
      <w:r w:rsidRPr="00DD3FE6">
        <w:br/>
      </w:r>
      <w:r w:rsidRPr="00DD3FE6">
        <w:rPr>
          <w:sz w:val="20"/>
          <w:szCs w:val="20"/>
        </w:rPr>
        <w:t>De beschikbaarheid wordt berekend per maand.</w:t>
      </w:r>
    </w:p>
    <w:p w14:paraId="16DFA0AB" w14:textId="67D55BAF" w:rsidR="000957D4" w:rsidRPr="00260BEF" w:rsidRDefault="00B5356D" w:rsidP="000957D4">
      <w:pPr>
        <w:rPr>
          <w:sz w:val="20"/>
          <w:szCs w:val="20"/>
        </w:rPr>
      </w:pPr>
      <w:r w:rsidRPr="00260BEF">
        <w:rPr>
          <w:sz w:val="20"/>
          <w:szCs w:val="20"/>
        </w:rPr>
        <w:t xml:space="preserve">De beschikbaarheid van alle </w:t>
      </w:r>
      <w:r w:rsidRPr="00112733">
        <w:rPr>
          <w:sz w:val="20"/>
          <w:szCs w:val="20"/>
        </w:rPr>
        <w:t>aangesloten Assets</w:t>
      </w:r>
      <w:r w:rsidRPr="00260BEF">
        <w:rPr>
          <w:sz w:val="20"/>
          <w:szCs w:val="20"/>
        </w:rPr>
        <w:t xml:space="preserve"> wordt mede bepaald door de beschikbaarheid van het glasvezel en laagspanningsnet. Dus </w:t>
      </w:r>
      <w:r w:rsidR="00CD7961" w:rsidRPr="00260BEF">
        <w:rPr>
          <w:sz w:val="20"/>
          <w:szCs w:val="20"/>
        </w:rPr>
        <w:t xml:space="preserve">het niet functioneren van een glasvezel- of laagspanningskabel heeft direct gevolgen voor </w:t>
      </w:r>
      <w:r w:rsidR="00283A25" w:rsidRPr="00260BEF">
        <w:rPr>
          <w:sz w:val="20"/>
          <w:szCs w:val="20"/>
        </w:rPr>
        <w:t xml:space="preserve">de beschikbaarheid (KPI) van </w:t>
      </w:r>
      <w:r w:rsidR="752806B8" w:rsidRPr="00260BEF">
        <w:rPr>
          <w:sz w:val="20"/>
          <w:szCs w:val="20"/>
        </w:rPr>
        <w:t>een gekoppelde asset</w:t>
      </w:r>
      <w:r w:rsidR="00070F3C" w:rsidRPr="00260BEF">
        <w:rPr>
          <w:sz w:val="20"/>
          <w:szCs w:val="20"/>
        </w:rPr>
        <w:t>.</w:t>
      </w:r>
      <w:r w:rsidR="005B52CF" w:rsidRPr="00260BEF">
        <w:rPr>
          <w:sz w:val="20"/>
          <w:szCs w:val="20"/>
        </w:rPr>
        <w:t xml:space="preserve"> Het is du</w:t>
      </w:r>
      <w:r w:rsidR="005140DF" w:rsidRPr="00260BEF">
        <w:rPr>
          <w:sz w:val="20"/>
          <w:szCs w:val="20"/>
        </w:rPr>
        <w:t xml:space="preserve">s van belang dat de Opdrachtnemer de keten overziet en </w:t>
      </w:r>
      <w:r w:rsidR="003113E9" w:rsidRPr="00260BEF">
        <w:rPr>
          <w:sz w:val="20"/>
          <w:szCs w:val="20"/>
        </w:rPr>
        <w:t>het systeem als geheel beschouwd.</w:t>
      </w:r>
      <w:r w:rsidR="00CB7171" w:rsidRPr="00260BEF">
        <w:br/>
      </w:r>
      <w:r w:rsidR="00CB7171" w:rsidRPr="00260BEF">
        <w:rPr>
          <w:sz w:val="20"/>
          <w:szCs w:val="20"/>
        </w:rPr>
        <w:t>Adequaat reageren en een storing snel oplossen zal dus de beschikbaarheid vergroten.</w:t>
      </w:r>
    </w:p>
    <w:p w14:paraId="323CB97B" w14:textId="77777777" w:rsidR="00070F3C" w:rsidRPr="004966D2" w:rsidRDefault="00070F3C" w:rsidP="000957D4">
      <w:pPr>
        <w:rPr>
          <w:rFonts w:cstheme="minorHAnsi"/>
        </w:rPr>
      </w:pPr>
    </w:p>
    <w:p w14:paraId="1C236E94" w14:textId="77777777" w:rsidR="000957D4" w:rsidRPr="00287637" w:rsidRDefault="000957D4" w:rsidP="000957D4">
      <w:pPr>
        <w:pStyle w:val="Kop2"/>
        <w:rPr>
          <w:rFonts w:asciiTheme="minorHAnsi" w:hAnsiTheme="minorHAnsi" w:cstheme="minorHAnsi"/>
          <w:b/>
          <w:bCs/>
          <w:color w:val="auto"/>
        </w:rPr>
      </w:pPr>
      <w:bookmarkStart w:id="51" w:name="_Toc89097072"/>
      <w:bookmarkStart w:id="52" w:name="_Toc142386366"/>
      <w:r w:rsidRPr="00287637">
        <w:rPr>
          <w:rFonts w:asciiTheme="minorHAnsi" w:hAnsiTheme="minorHAnsi" w:cstheme="minorHAnsi"/>
          <w:b/>
          <w:bCs/>
          <w:color w:val="auto"/>
        </w:rPr>
        <w:t>Incidenten</w:t>
      </w:r>
      <w:bookmarkEnd w:id="51"/>
      <w:bookmarkEnd w:id="52"/>
    </w:p>
    <w:p w14:paraId="1655EEEC" w14:textId="1509B4E5" w:rsidR="000957D4" w:rsidRPr="00F154ED" w:rsidRDefault="000957D4" w:rsidP="000957D4">
      <w:pPr>
        <w:rPr>
          <w:rFonts w:cstheme="minorHAnsi"/>
          <w:sz w:val="20"/>
          <w:szCs w:val="20"/>
        </w:rPr>
      </w:pPr>
    </w:p>
    <w:p w14:paraId="2B500801" w14:textId="126249F5" w:rsidR="000957D4" w:rsidRPr="00DD3FE6" w:rsidRDefault="000957D4" w:rsidP="000957D4">
      <w:pPr>
        <w:rPr>
          <w:sz w:val="20"/>
          <w:szCs w:val="20"/>
        </w:rPr>
      </w:pPr>
      <w:r w:rsidRPr="00DD3FE6">
        <w:rPr>
          <w:sz w:val="20"/>
          <w:szCs w:val="20"/>
        </w:rPr>
        <w:t xml:space="preserve">Een incident of storing is een ongeplande onderbreking, afwijking van functioneren of stop van een machine, proces, systeem enz. waardoor </w:t>
      </w:r>
      <w:r w:rsidR="00CB0721" w:rsidRPr="00DD3FE6">
        <w:rPr>
          <w:sz w:val="20"/>
          <w:szCs w:val="20"/>
        </w:rPr>
        <w:t xml:space="preserve">de Sectie- of Energie kasten, glasvezel- of </w:t>
      </w:r>
      <w:r w:rsidR="003B1BC7" w:rsidRPr="00DD3FE6">
        <w:rPr>
          <w:sz w:val="20"/>
          <w:szCs w:val="20"/>
        </w:rPr>
        <w:t xml:space="preserve">laagspanningskabel </w:t>
      </w:r>
      <w:r w:rsidR="001B1050" w:rsidRPr="00DD3FE6">
        <w:rPr>
          <w:sz w:val="20"/>
          <w:szCs w:val="20"/>
        </w:rPr>
        <w:t>zijn Functie</w:t>
      </w:r>
      <w:r w:rsidRPr="00DD3FE6">
        <w:rPr>
          <w:sz w:val="20"/>
          <w:szCs w:val="20"/>
        </w:rPr>
        <w:t xml:space="preserve"> niet meer (volledig) uit kan voeren. </w:t>
      </w:r>
    </w:p>
    <w:p w14:paraId="52DA7487" w14:textId="147EFAD1" w:rsidR="00E77B30" w:rsidRPr="00DD3FE6" w:rsidRDefault="006736A3" w:rsidP="000957D4">
      <w:pPr>
        <w:rPr>
          <w:rFonts w:cstheme="minorHAnsi"/>
          <w:sz w:val="20"/>
          <w:szCs w:val="20"/>
        </w:rPr>
      </w:pPr>
      <w:r w:rsidRPr="00DD3FE6">
        <w:rPr>
          <w:rFonts w:cstheme="minorHAnsi"/>
          <w:sz w:val="20"/>
          <w:szCs w:val="20"/>
        </w:rPr>
        <w:t xml:space="preserve">Incidenten aan systemen waarvoor een </w:t>
      </w:r>
      <w:r w:rsidR="001D1CF7" w:rsidRPr="00DD3FE6">
        <w:rPr>
          <w:rFonts w:cstheme="minorHAnsi"/>
          <w:sz w:val="20"/>
          <w:szCs w:val="20"/>
        </w:rPr>
        <w:t>spanningsloos stelling</w:t>
      </w:r>
      <w:r w:rsidRPr="00DD3FE6">
        <w:rPr>
          <w:rFonts w:cstheme="minorHAnsi"/>
          <w:sz w:val="20"/>
          <w:szCs w:val="20"/>
        </w:rPr>
        <w:t xml:space="preserve"> nodig is (bv Opstel terrein UHL</w:t>
      </w:r>
      <w:r w:rsidR="00070C0D" w:rsidRPr="00DD3FE6">
        <w:rPr>
          <w:rFonts w:cstheme="minorHAnsi"/>
          <w:sz w:val="20"/>
          <w:szCs w:val="20"/>
        </w:rPr>
        <w:t xml:space="preserve"> en Leidsche Veertunnel</w:t>
      </w:r>
      <w:r w:rsidRPr="00DD3FE6">
        <w:rPr>
          <w:rFonts w:cstheme="minorHAnsi"/>
          <w:sz w:val="20"/>
          <w:szCs w:val="20"/>
        </w:rPr>
        <w:t xml:space="preserve">) vallen </w:t>
      </w:r>
      <w:r w:rsidR="00C649DB" w:rsidRPr="00DD3FE6">
        <w:rPr>
          <w:rFonts w:cstheme="minorHAnsi"/>
          <w:sz w:val="20"/>
          <w:szCs w:val="20"/>
        </w:rPr>
        <w:t>onder eis</w:t>
      </w:r>
      <w:r w:rsidR="007E2EB8" w:rsidRPr="00DD3FE6">
        <w:rPr>
          <w:rFonts w:cstheme="minorHAnsi"/>
          <w:sz w:val="20"/>
          <w:szCs w:val="20"/>
        </w:rPr>
        <w:t xml:space="preserve"> FE-007</w:t>
      </w:r>
      <w:r w:rsidR="00B2292F" w:rsidRPr="00DD3FE6">
        <w:rPr>
          <w:rFonts w:cstheme="minorHAnsi"/>
          <w:sz w:val="20"/>
          <w:szCs w:val="20"/>
        </w:rPr>
        <w:t xml:space="preserve">. </w:t>
      </w:r>
      <w:r w:rsidRPr="00DD3FE6">
        <w:rPr>
          <w:rFonts w:cstheme="minorHAnsi"/>
          <w:sz w:val="20"/>
          <w:szCs w:val="20"/>
        </w:rPr>
        <w:t xml:space="preserve">De Opdrachtnemer </w:t>
      </w:r>
      <w:r w:rsidR="00F1660F" w:rsidRPr="00DD3FE6">
        <w:rPr>
          <w:rFonts w:cstheme="minorHAnsi"/>
          <w:sz w:val="20"/>
          <w:szCs w:val="20"/>
        </w:rPr>
        <w:t xml:space="preserve">heeft </w:t>
      </w:r>
      <w:r w:rsidRPr="00DD3FE6">
        <w:rPr>
          <w:rFonts w:cstheme="minorHAnsi"/>
          <w:sz w:val="20"/>
          <w:szCs w:val="20"/>
        </w:rPr>
        <w:t xml:space="preserve">de verplichting </w:t>
      </w:r>
      <w:r w:rsidR="00B2292F" w:rsidRPr="00DD3FE6">
        <w:rPr>
          <w:rFonts w:cstheme="minorHAnsi"/>
          <w:sz w:val="20"/>
          <w:szCs w:val="20"/>
        </w:rPr>
        <w:t xml:space="preserve">om </w:t>
      </w:r>
      <w:r w:rsidR="001D6C55" w:rsidRPr="00DD3FE6">
        <w:rPr>
          <w:rFonts w:cstheme="minorHAnsi"/>
          <w:sz w:val="20"/>
          <w:szCs w:val="20"/>
        </w:rPr>
        <w:t xml:space="preserve">in het </w:t>
      </w:r>
      <w:proofErr w:type="spellStart"/>
      <w:r w:rsidR="001D6C55" w:rsidRPr="00DD3FE6">
        <w:rPr>
          <w:rFonts w:cstheme="minorHAnsi"/>
          <w:sz w:val="20"/>
          <w:szCs w:val="20"/>
        </w:rPr>
        <w:t>PvA</w:t>
      </w:r>
      <w:proofErr w:type="spellEnd"/>
      <w:r w:rsidR="001D6C55" w:rsidRPr="00DD3FE6">
        <w:rPr>
          <w:rFonts w:cstheme="minorHAnsi"/>
          <w:sz w:val="20"/>
          <w:szCs w:val="20"/>
        </w:rPr>
        <w:t xml:space="preserve"> een paragraaf op te nemen met de </w:t>
      </w:r>
      <w:r w:rsidR="009A7C47" w:rsidRPr="00DD3FE6">
        <w:rPr>
          <w:rFonts w:cstheme="minorHAnsi"/>
          <w:sz w:val="20"/>
          <w:szCs w:val="20"/>
        </w:rPr>
        <w:t>ON</w:t>
      </w:r>
      <w:r w:rsidR="001D6C55" w:rsidRPr="00DD3FE6">
        <w:rPr>
          <w:rFonts w:cstheme="minorHAnsi"/>
          <w:sz w:val="20"/>
          <w:szCs w:val="20"/>
        </w:rPr>
        <w:t xml:space="preserve"> omgaat met </w:t>
      </w:r>
      <w:r w:rsidR="00B60DA5" w:rsidRPr="00DD3FE6">
        <w:rPr>
          <w:rFonts w:cstheme="minorHAnsi"/>
          <w:sz w:val="20"/>
          <w:szCs w:val="20"/>
        </w:rPr>
        <w:t xml:space="preserve">incidenten waarvoor een </w:t>
      </w:r>
      <w:r w:rsidR="001D1CF7" w:rsidRPr="00DD3FE6">
        <w:rPr>
          <w:rFonts w:cstheme="minorHAnsi"/>
          <w:sz w:val="20"/>
          <w:szCs w:val="20"/>
        </w:rPr>
        <w:t>spanningsloos stelling</w:t>
      </w:r>
      <w:r w:rsidR="00B60DA5" w:rsidRPr="00DD3FE6">
        <w:rPr>
          <w:rFonts w:cstheme="minorHAnsi"/>
          <w:sz w:val="20"/>
          <w:szCs w:val="20"/>
        </w:rPr>
        <w:t xml:space="preserve"> nodig is. De opdrachtnemer </w:t>
      </w:r>
      <w:r w:rsidR="009A7C47" w:rsidRPr="00DD3FE6">
        <w:rPr>
          <w:rFonts w:cstheme="minorHAnsi"/>
          <w:sz w:val="20"/>
          <w:szCs w:val="20"/>
        </w:rPr>
        <w:t xml:space="preserve">dient </w:t>
      </w:r>
      <w:r w:rsidRPr="00DD3FE6">
        <w:rPr>
          <w:rFonts w:cstheme="minorHAnsi"/>
          <w:sz w:val="20"/>
          <w:szCs w:val="20"/>
        </w:rPr>
        <w:t xml:space="preserve">het herstel binnen </w:t>
      </w:r>
      <w:r w:rsidR="00110829" w:rsidRPr="00DD3FE6">
        <w:rPr>
          <w:rFonts w:cstheme="minorHAnsi"/>
          <w:sz w:val="20"/>
          <w:szCs w:val="20"/>
        </w:rPr>
        <w:t xml:space="preserve">10 </w:t>
      </w:r>
      <w:r w:rsidRPr="00DD3FE6">
        <w:rPr>
          <w:rFonts w:cstheme="minorHAnsi"/>
          <w:sz w:val="20"/>
          <w:szCs w:val="20"/>
        </w:rPr>
        <w:t xml:space="preserve">werkdagen </w:t>
      </w:r>
      <w:r w:rsidR="00070C0D" w:rsidRPr="00DD3FE6">
        <w:rPr>
          <w:rFonts w:cstheme="minorHAnsi"/>
          <w:sz w:val="20"/>
          <w:szCs w:val="20"/>
        </w:rPr>
        <w:t xml:space="preserve">uitgevoerd te hebben, zie ook </w:t>
      </w:r>
      <w:r w:rsidR="00E77B30" w:rsidRPr="00DD3FE6">
        <w:rPr>
          <w:rFonts w:cstheme="minorHAnsi"/>
          <w:sz w:val="20"/>
          <w:szCs w:val="20"/>
        </w:rPr>
        <w:t xml:space="preserve">eis </w:t>
      </w:r>
      <w:r w:rsidR="00EE3230" w:rsidRPr="00DD3FE6">
        <w:rPr>
          <w:rFonts w:cstheme="minorHAnsi"/>
          <w:sz w:val="20"/>
          <w:szCs w:val="20"/>
        </w:rPr>
        <w:t>FE-007.</w:t>
      </w:r>
    </w:p>
    <w:p w14:paraId="3274CDD1" w14:textId="77777777" w:rsidR="007C390C" w:rsidRDefault="007C390C" w:rsidP="000957D4">
      <w:pPr>
        <w:rPr>
          <w:rFonts w:cstheme="minorHAnsi"/>
          <w:sz w:val="20"/>
          <w:szCs w:val="20"/>
        </w:rPr>
      </w:pPr>
    </w:p>
    <w:p w14:paraId="40D7A942" w14:textId="77777777" w:rsidR="007F6D87" w:rsidRPr="00F154ED" w:rsidRDefault="007F6D87" w:rsidP="000957D4">
      <w:pPr>
        <w:rPr>
          <w:rFonts w:cstheme="minorHAnsi"/>
          <w:sz w:val="20"/>
          <w:szCs w:val="20"/>
        </w:rPr>
      </w:pPr>
    </w:p>
    <w:p w14:paraId="384FDFF6" w14:textId="77777777" w:rsidR="000957D4" w:rsidRPr="00287637" w:rsidRDefault="000957D4" w:rsidP="000957D4">
      <w:pPr>
        <w:pStyle w:val="Kop2"/>
        <w:rPr>
          <w:rFonts w:asciiTheme="minorHAnsi" w:hAnsiTheme="minorHAnsi" w:cstheme="minorHAnsi"/>
          <w:b/>
          <w:bCs/>
          <w:color w:val="auto"/>
        </w:rPr>
      </w:pPr>
      <w:bookmarkStart w:id="53" w:name="_Toc89097073"/>
      <w:bookmarkStart w:id="54" w:name="_Toc142386367"/>
      <w:r w:rsidRPr="00287637">
        <w:rPr>
          <w:rFonts w:asciiTheme="minorHAnsi" w:hAnsiTheme="minorHAnsi" w:cstheme="minorHAnsi"/>
          <w:b/>
          <w:bCs/>
          <w:color w:val="auto"/>
        </w:rPr>
        <w:lastRenderedPageBreak/>
        <w:t>Betrouwbaarheid binnen exploitatie</w:t>
      </w:r>
      <w:bookmarkEnd w:id="53"/>
      <w:bookmarkEnd w:id="54"/>
    </w:p>
    <w:p w14:paraId="6B4FB2C9" w14:textId="453DB1CA" w:rsidR="000957D4" w:rsidRPr="00C745BC" w:rsidRDefault="003B1BC7" w:rsidP="000957D4">
      <w:pPr>
        <w:rPr>
          <w:rFonts w:cstheme="minorHAnsi"/>
          <w:sz w:val="20"/>
          <w:szCs w:val="20"/>
        </w:rPr>
      </w:pPr>
      <w:r>
        <w:rPr>
          <w:rFonts w:cstheme="minorHAnsi"/>
          <w:sz w:val="20"/>
          <w:szCs w:val="20"/>
        </w:rPr>
        <w:br/>
      </w:r>
      <w:r w:rsidR="000957D4" w:rsidRPr="003B1BC7">
        <w:rPr>
          <w:rFonts w:cstheme="minorHAnsi"/>
          <w:sz w:val="20"/>
          <w:szCs w:val="20"/>
        </w:rPr>
        <w:t xml:space="preserve">Een installatie moet </w:t>
      </w:r>
      <w:r w:rsidR="000957D4" w:rsidRPr="00C745BC">
        <w:rPr>
          <w:rFonts w:cstheme="minorHAnsi"/>
          <w:sz w:val="20"/>
          <w:szCs w:val="20"/>
        </w:rPr>
        <w:t>beschikbaar zijn, betrouwbaar functioneren en vrij zijn van incidenten.</w:t>
      </w:r>
    </w:p>
    <w:p w14:paraId="0B2BED45" w14:textId="5967B581" w:rsidR="00C745BC" w:rsidRPr="00C745BC" w:rsidRDefault="00C745BC" w:rsidP="00C745BC">
      <w:pPr>
        <w:rPr>
          <w:sz w:val="20"/>
          <w:szCs w:val="20"/>
        </w:rPr>
      </w:pPr>
      <w:r w:rsidRPr="00C745BC">
        <w:rPr>
          <w:sz w:val="20"/>
          <w:szCs w:val="20"/>
        </w:rPr>
        <w:t>Betrouwbaarheid: 9</w:t>
      </w:r>
      <w:r>
        <w:rPr>
          <w:sz w:val="20"/>
          <w:szCs w:val="20"/>
        </w:rPr>
        <w:t>8</w:t>
      </w:r>
      <w:r w:rsidRPr="00C745BC">
        <w:rPr>
          <w:sz w:val="20"/>
          <w:szCs w:val="20"/>
        </w:rPr>
        <w:t xml:space="preserve">% van de beschikbare tijd (tijdens gebruik/exploitatie) moet 100% van het </w:t>
      </w:r>
      <w:r w:rsidR="00E30CC8">
        <w:rPr>
          <w:sz w:val="20"/>
          <w:szCs w:val="20"/>
        </w:rPr>
        <w:t>Tram</w:t>
      </w:r>
      <w:r w:rsidRPr="00C745BC">
        <w:rPr>
          <w:sz w:val="20"/>
          <w:szCs w:val="20"/>
        </w:rPr>
        <w:t>systeem beschikbaar zijn.</w:t>
      </w:r>
    </w:p>
    <w:p w14:paraId="62070183" w14:textId="62558383" w:rsidR="00DB30C0" w:rsidRPr="003B1BC7" w:rsidRDefault="00DB30C0" w:rsidP="000957D4">
      <w:pPr>
        <w:rPr>
          <w:rFonts w:cstheme="minorHAnsi"/>
          <w:sz w:val="20"/>
          <w:szCs w:val="20"/>
        </w:rPr>
      </w:pPr>
      <w:r>
        <w:rPr>
          <w:rFonts w:cstheme="minorHAnsi"/>
          <w:sz w:val="20"/>
          <w:szCs w:val="20"/>
        </w:rPr>
        <w:t xml:space="preserve">Ook hier geldt dat de betrouwbaarheid van het complete </w:t>
      </w:r>
      <w:r w:rsidR="00E30CC8">
        <w:rPr>
          <w:rFonts w:cstheme="minorHAnsi"/>
          <w:sz w:val="20"/>
          <w:szCs w:val="20"/>
        </w:rPr>
        <w:t>Tram</w:t>
      </w:r>
      <w:r>
        <w:rPr>
          <w:rFonts w:cstheme="minorHAnsi"/>
          <w:sz w:val="20"/>
          <w:szCs w:val="20"/>
        </w:rPr>
        <w:t>systeem bepaal</w:t>
      </w:r>
      <w:r w:rsidR="00920249">
        <w:rPr>
          <w:rFonts w:cstheme="minorHAnsi"/>
          <w:sz w:val="20"/>
          <w:szCs w:val="20"/>
        </w:rPr>
        <w:t xml:space="preserve">d wordt </w:t>
      </w:r>
      <w:r>
        <w:rPr>
          <w:rFonts w:cstheme="minorHAnsi"/>
          <w:sz w:val="20"/>
          <w:szCs w:val="20"/>
        </w:rPr>
        <w:t xml:space="preserve">door de betrouwbaarheid </w:t>
      </w:r>
      <w:r w:rsidR="00920249">
        <w:rPr>
          <w:rFonts w:cstheme="minorHAnsi"/>
          <w:sz w:val="20"/>
          <w:szCs w:val="20"/>
        </w:rPr>
        <w:t>glasvezel- of laagspanningskabel en het adequaat reageren van de opdrachtnemer.</w:t>
      </w:r>
    </w:p>
    <w:p w14:paraId="2C91EAE7" w14:textId="342ECE6F" w:rsidR="000957D4" w:rsidRPr="004966D2" w:rsidRDefault="000957D4" w:rsidP="008E3459">
      <w:pPr>
        <w:rPr>
          <w:rStyle w:val="fontstyle31"/>
          <w:rFonts w:asciiTheme="minorHAnsi" w:hAnsiTheme="minorHAnsi" w:cstheme="minorHAnsi"/>
          <w:b w:val="0"/>
          <w:bCs w:val="0"/>
          <w:color w:val="auto"/>
          <w:sz w:val="22"/>
          <w:szCs w:val="22"/>
        </w:rPr>
      </w:pPr>
    </w:p>
    <w:p w14:paraId="454A0517" w14:textId="76FC04EA" w:rsidR="007813F2" w:rsidRDefault="00EE6F21" w:rsidP="7739BFE1">
      <w:pPr>
        <w:rPr>
          <w:rStyle w:val="fontstyle31"/>
          <w:rFonts w:asciiTheme="minorHAnsi" w:hAnsiTheme="minorHAnsi"/>
          <w:color w:val="auto"/>
          <w:sz w:val="20"/>
          <w:szCs w:val="20"/>
        </w:rPr>
      </w:pPr>
      <w:r w:rsidRPr="7739BFE1">
        <w:rPr>
          <w:rStyle w:val="fontstyle31"/>
          <w:rFonts w:asciiTheme="minorHAnsi" w:hAnsiTheme="minorHAnsi"/>
          <w:color w:val="auto"/>
          <w:sz w:val="20"/>
          <w:szCs w:val="20"/>
        </w:rPr>
        <w:br w:type="page"/>
      </w:r>
    </w:p>
    <w:p w14:paraId="0DC8C66E" w14:textId="28496309" w:rsidR="007813F2" w:rsidRPr="00287637" w:rsidRDefault="007813F2" w:rsidP="7739BFE1">
      <w:pPr>
        <w:pStyle w:val="Kop1"/>
        <w:rPr>
          <w:rFonts w:asciiTheme="minorHAnsi" w:hAnsiTheme="minorHAnsi" w:cstheme="minorHAnsi"/>
          <w:color w:val="auto"/>
        </w:rPr>
      </w:pPr>
      <w:bookmarkStart w:id="55" w:name="_Toc89097075"/>
      <w:bookmarkStart w:id="56" w:name="_Toc142386368"/>
      <w:r w:rsidRPr="00287637">
        <w:rPr>
          <w:rFonts w:asciiTheme="minorHAnsi" w:hAnsiTheme="minorHAnsi" w:cstheme="minorHAnsi"/>
          <w:color w:val="auto"/>
        </w:rPr>
        <w:lastRenderedPageBreak/>
        <w:t>Transitie</w:t>
      </w:r>
      <w:bookmarkEnd w:id="55"/>
      <w:r w:rsidR="00121073" w:rsidRPr="00287637">
        <w:rPr>
          <w:rFonts w:asciiTheme="minorHAnsi" w:hAnsiTheme="minorHAnsi" w:cstheme="minorHAnsi"/>
          <w:color w:val="auto"/>
        </w:rPr>
        <w:t xml:space="preserve"> en nulmeting</w:t>
      </w:r>
      <w:bookmarkEnd w:id="56"/>
    </w:p>
    <w:p w14:paraId="382ABE3D" w14:textId="77777777" w:rsidR="00DE2A48" w:rsidRPr="00DE2A48" w:rsidRDefault="00DE2A48" w:rsidP="00DE2A48"/>
    <w:p w14:paraId="0EDC9660" w14:textId="06E435B6" w:rsidR="007813F2" w:rsidRDefault="007813F2" w:rsidP="007813F2">
      <w:pPr>
        <w:rPr>
          <w:rFonts w:cstheme="minorHAnsi"/>
          <w:sz w:val="20"/>
          <w:szCs w:val="20"/>
        </w:rPr>
      </w:pPr>
      <w:r w:rsidRPr="004966D2">
        <w:rPr>
          <w:rFonts w:cstheme="minorHAnsi"/>
          <w:sz w:val="20"/>
          <w:szCs w:val="20"/>
        </w:rPr>
        <w:t xml:space="preserve">Na ondertekening van de overeenkomst dient de Opdrachtnemer een nulmeting en inventarisatie van het hele </w:t>
      </w:r>
      <w:r w:rsidR="000A7806" w:rsidRPr="00C31F10">
        <w:rPr>
          <w:rFonts w:cstheme="minorHAnsi"/>
          <w:sz w:val="20"/>
          <w:szCs w:val="20"/>
        </w:rPr>
        <w:t xml:space="preserve">Laagspannings- en Netwerkvoorzieningen </w:t>
      </w:r>
      <w:r w:rsidR="000A7806">
        <w:rPr>
          <w:rFonts w:cstheme="minorHAnsi"/>
          <w:sz w:val="20"/>
          <w:szCs w:val="20"/>
        </w:rPr>
        <w:t>systeem</w:t>
      </w:r>
      <w:r w:rsidR="001A64F7">
        <w:rPr>
          <w:rFonts w:cstheme="minorHAnsi"/>
          <w:sz w:val="20"/>
          <w:szCs w:val="20"/>
        </w:rPr>
        <w:t xml:space="preserve"> </w:t>
      </w:r>
      <w:r w:rsidR="009116D9">
        <w:rPr>
          <w:rFonts w:cstheme="minorHAnsi"/>
          <w:sz w:val="20"/>
          <w:szCs w:val="20"/>
        </w:rPr>
        <w:t>u</w:t>
      </w:r>
      <w:r w:rsidRPr="004966D2">
        <w:rPr>
          <w:rFonts w:cstheme="minorHAnsi"/>
          <w:sz w:val="20"/>
          <w:szCs w:val="20"/>
        </w:rPr>
        <w:t>it te voeren</w:t>
      </w:r>
      <w:r w:rsidR="00786B2A" w:rsidRPr="004966D2">
        <w:rPr>
          <w:rFonts w:cstheme="minorHAnsi"/>
          <w:sz w:val="20"/>
          <w:szCs w:val="20"/>
        </w:rPr>
        <w:t xml:space="preserve">. </w:t>
      </w:r>
      <w:r w:rsidRPr="004966D2">
        <w:rPr>
          <w:rFonts w:cstheme="minorHAnsi"/>
          <w:sz w:val="20"/>
          <w:szCs w:val="20"/>
        </w:rPr>
        <w:t xml:space="preserve">D.w.z. dat alle </w:t>
      </w:r>
      <w:r w:rsidR="002F7672">
        <w:rPr>
          <w:rFonts w:cstheme="minorHAnsi"/>
          <w:sz w:val="20"/>
          <w:szCs w:val="20"/>
        </w:rPr>
        <w:t xml:space="preserve">Assets </w:t>
      </w:r>
      <w:r w:rsidR="00786B2A" w:rsidRPr="004966D2">
        <w:rPr>
          <w:rFonts w:cstheme="minorHAnsi"/>
          <w:sz w:val="20"/>
          <w:szCs w:val="20"/>
        </w:rPr>
        <w:t xml:space="preserve">worden </w:t>
      </w:r>
      <w:r w:rsidR="00D403CC" w:rsidRPr="004966D2">
        <w:rPr>
          <w:rFonts w:cstheme="minorHAnsi"/>
          <w:sz w:val="20"/>
          <w:szCs w:val="20"/>
        </w:rPr>
        <w:t>geïnventariseerd</w:t>
      </w:r>
      <w:r w:rsidR="00786B2A" w:rsidRPr="004966D2">
        <w:rPr>
          <w:rFonts w:cstheme="minorHAnsi"/>
          <w:sz w:val="20"/>
          <w:szCs w:val="20"/>
        </w:rPr>
        <w:t xml:space="preserve"> </w:t>
      </w:r>
      <w:r w:rsidR="00D403CC" w:rsidRPr="004966D2">
        <w:rPr>
          <w:rFonts w:cstheme="minorHAnsi"/>
          <w:sz w:val="20"/>
          <w:szCs w:val="20"/>
        </w:rPr>
        <w:t>en de o</w:t>
      </w:r>
      <w:r w:rsidRPr="004966D2">
        <w:rPr>
          <w:rFonts w:cstheme="minorHAnsi"/>
          <w:sz w:val="20"/>
          <w:szCs w:val="20"/>
        </w:rPr>
        <w:t xml:space="preserve">pdrachtnemer dient een nulmetingrapportage op te stellen met daarin een compleet </w:t>
      </w:r>
      <w:r w:rsidR="002F7672">
        <w:rPr>
          <w:rFonts w:cstheme="minorHAnsi"/>
          <w:sz w:val="20"/>
          <w:szCs w:val="20"/>
        </w:rPr>
        <w:t xml:space="preserve">areaal </w:t>
      </w:r>
      <w:r w:rsidRPr="004966D2">
        <w:rPr>
          <w:rFonts w:cstheme="minorHAnsi"/>
          <w:sz w:val="20"/>
          <w:szCs w:val="20"/>
        </w:rPr>
        <w:t>overzicht inclusief specifieke gegevens</w:t>
      </w:r>
      <w:r w:rsidR="002F7672">
        <w:rPr>
          <w:rFonts w:cstheme="minorHAnsi"/>
          <w:sz w:val="20"/>
          <w:szCs w:val="20"/>
        </w:rPr>
        <w:t xml:space="preserve">, bijzonderheden, </w:t>
      </w:r>
      <w:r w:rsidRPr="004966D2">
        <w:rPr>
          <w:rFonts w:cstheme="minorHAnsi"/>
          <w:sz w:val="20"/>
          <w:szCs w:val="20"/>
        </w:rPr>
        <w:t xml:space="preserve">kenmerken en staat van </w:t>
      </w:r>
      <w:r w:rsidR="00C77EBB">
        <w:rPr>
          <w:rFonts w:cstheme="minorHAnsi"/>
          <w:sz w:val="20"/>
          <w:szCs w:val="20"/>
        </w:rPr>
        <w:t>de installatie</w:t>
      </w:r>
      <w:r w:rsidRPr="004966D2">
        <w:rPr>
          <w:rFonts w:cstheme="minorHAnsi"/>
          <w:sz w:val="20"/>
          <w:szCs w:val="20"/>
        </w:rPr>
        <w:t>.</w:t>
      </w:r>
    </w:p>
    <w:p w14:paraId="3DEF3194" w14:textId="77777777" w:rsidR="009116D9" w:rsidRPr="004966D2" w:rsidRDefault="009116D9" w:rsidP="007813F2">
      <w:pPr>
        <w:rPr>
          <w:rFonts w:cstheme="minorHAnsi"/>
          <w:sz w:val="20"/>
          <w:szCs w:val="20"/>
        </w:rPr>
      </w:pPr>
    </w:p>
    <w:p w14:paraId="3F818BE2" w14:textId="4F58B20A" w:rsidR="007813F2" w:rsidRPr="00DE2A48" w:rsidRDefault="00DE2A48" w:rsidP="007813F2">
      <w:pPr>
        <w:pStyle w:val="Kop2"/>
        <w:rPr>
          <w:rFonts w:asciiTheme="minorHAnsi" w:hAnsiTheme="minorHAnsi" w:cstheme="minorHAnsi"/>
          <w:b/>
          <w:bCs/>
          <w:color w:val="auto"/>
          <w:sz w:val="28"/>
          <w:szCs w:val="28"/>
        </w:rPr>
      </w:pPr>
      <w:r w:rsidRPr="7739BFE1">
        <w:rPr>
          <w:rFonts w:asciiTheme="minorHAnsi" w:hAnsiTheme="minorHAnsi" w:cstheme="minorBidi"/>
          <w:b/>
          <w:color w:val="auto"/>
          <w:sz w:val="28"/>
          <w:szCs w:val="28"/>
        </w:rPr>
        <w:t xml:space="preserve"> </w:t>
      </w:r>
      <w:bookmarkStart w:id="57" w:name="_Toc142386369"/>
      <w:r w:rsidR="007813F2" w:rsidRPr="7739BFE1">
        <w:rPr>
          <w:rFonts w:asciiTheme="minorHAnsi" w:hAnsiTheme="minorHAnsi" w:cstheme="minorBidi"/>
          <w:b/>
          <w:color w:val="auto"/>
          <w:sz w:val="28"/>
          <w:szCs w:val="28"/>
        </w:rPr>
        <w:t>Plan van aanpak</w:t>
      </w:r>
      <w:bookmarkEnd w:id="57"/>
    </w:p>
    <w:p w14:paraId="0A0C79A7" w14:textId="77777777" w:rsidR="006D5101" w:rsidRPr="004966D2" w:rsidRDefault="006D5101" w:rsidP="007813F2">
      <w:pPr>
        <w:rPr>
          <w:rFonts w:cstheme="minorHAnsi"/>
          <w:sz w:val="20"/>
          <w:szCs w:val="20"/>
        </w:rPr>
      </w:pPr>
    </w:p>
    <w:p w14:paraId="67E040FB" w14:textId="162667B6" w:rsidR="007813F2" w:rsidRPr="00CD0DCA" w:rsidRDefault="007813F2" w:rsidP="007813F2">
      <w:pPr>
        <w:rPr>
          <w:rFonts w:cstheme="minorHAnsi"/>
          <w:sz w:val="20"/>
          <w:szCs w:val="20"/>
        </w:rPr>
      </w:pPr>
      <w:r w:rsidRPr="00CD0DCA">
        <w:rPr>
          <w:rFonts w:cstheme="minorHAnsi"/>
          <w:sz w:val="20"/>
          <w:szCs w:val="20"/>
        </w:rPr>
        <w:t xml:space="preserve">De Opdrachtnemer dient een plan van aanpak op te stellen voor het uitvoeren van </w:t>
      </w:r>
      <w:r w:rsidR="00575B7A" w:rsidRPr="00CD0DCA">
        <w:rPr>
          <w:rFonts w:cstheme="minorHAnsi"/>
          <w:sz w:val="20"/>
          <w:szCs w:val="20"/>
        </w:rPr>
        <w:t>het beheer en onderhoud</w:t>
      </w:r>
      <w:r w:rsidRPr="00CD0DCA">
        <w:rPr>
          <w:rFonts w:cstheme="minorHAnsi"/>
          <w:sz w:val="20"/>
          <w:szCs w:val="20"/>
        </w:rPr>
        <w:t>. En omvat ten minste de volgende aspecten:</w:t>
      </w:r>
    </w:p>
    <w:p w14:paraId="2129BBE5" w14:textId="136FAF4D" w:rsidR="007813F2" w:rsidRPr="00CD0DCA" w:rsidRDefault="4C33B7FF" w:rsidP="007813F2">
      <w:pPr>
        <w:pStyle w:val="Lijstalinea"/>
        <w:numPr>
          <w:ilvl w:val="0"/>
          <w:numId w:val="25"/>
        </w:numPr>
        <w:tabs>
          <w:tab w:val="left" w:pos="1134"/>
          <w:tab w:val="left" w:pos="2268"/>
        </w:tabs>
        <w:spacing w:before="240" w:after="120" w:line="240" w:lineRule="auto"/>
        <w:rPr>
          <w:sz w:val="20"/>
          <w:szCs w:val="20"/>
        </w:rPr>
      </w:pPr>
      <w:r w:rsidRPr="00CD0DCA">
        <w:rPr>
          <w:sz w:val="20"/>
          <w:szCs w:val="20"/>
        </w:rPr>
        <w:t>Beschikbaarheids</w:t>
      </w:r>
      <w:r w:rsidR="3CD7B444" w:rsidRPr="00CD0DCA">
        <w:rPr>
          <w:sz w:val="20"/>
          <w:szCs w:val="20"/>
        </w:rPr>
        <w:t>- en betrouwbaarheids</w:t>
      </w:r>
      <w:r w:rsidRPr="00CD0DCA">
        <w:rPr>
          <w:sz w:val="20"/>
          <w:szCs w:val="20"/>
        </w:rPr>
        <w:t>bewakin</w:t>
      </w:r>
      <w:r w:rsidR="6998751D" w:rsidRPr="00CD0DCA">
        <w:rPr>
          <w:sz w:val="20"/>
          <w:szCs w:val="20"/>
        </w:rPr>
        <w:t>g;</w:t>
      </w:r>
    </w:p>
    <w:p w14:paraId="570F917A" w14:textId="6CAC1ABA" w:rsidR="007813F2" w:rsidRPr="00CD0DCA" w:rsidRDefault="007813F2" w:rsidP="007813F2">
      <w:pPr>
        <w:pStyle w:val="Lijstalinea"/>
        <w:numPr>
          <w:ilvl w:val="0"/>
          <w:numId w:val="25"/>
        </w:numPr>
        <w:tabs>
          <w:tab w:val="left" w:pos="1134"/>
          <w:tab w:val="left" w:pos="2268"/>
        </w:tabs>
        <w:spacing w:before="240" w:after="120" w:line="240" w:lineRule="auto"/>
        <w:rPr>
          <w:rStyle w:val="fontstyle01"/>
          <w:rFonts w:asciiTheme="minorHAnsi" w:hAnsiTheme="minorHAnsi" w:cstheme="minorHAnsi"/>
          <w:b w:val="0"/>
          <w:bCs w:val="0"/>
          <w:i w:val="0"/>
          <w:iCs w:val="0"/>
          <w:color w:val="auto"/>
          <w:sz w:val="20"/>
          <w:szCs w:val="20"/>
        </w:rPr>
      </w:pPr>
      <w:r w:rsidRPr="00CD0DCA">
        <w:rPr>
          <w:rStyle w:val="fontstyle01"/>
          <w:rFonts w:asciiTheme="minorHAnsi" w:hAnsiTheme="minorHAnsi" w:cstheme="minorHAnsi"/>
          <w:b w:val="0"/>
          <w:bCs w:val="0"/>
          <w:i w:val="0"/>
          <w:iCs w:val="0"/>
          <w:color w:val="auto"/>
          <w:sz w:val="20"/>
          <w:szCs w:val="20"/>
        </w:rPr>
        <w:t>Beheer &amp; onderhoudsstrategie</w:t>
      </w:r>
      <w:r w:rsidR="00242CE4" w:rsidRPr="00CD0DCA">
        <w:rPr>
          <w:rStyle w:val="fontstyle01"/>
          <w:rFonts w:asciiTheme="minorHAnsi" w:hAnsiTheme="minorHAnsi" w:cstheme="minorHAnsi"/>
          <w:b w:val="0"/>
          <w:bCs w:val="0"/>
          <w:i w:val="0"/>
          <w:iCs w:val="0"/>
          <w:color w:val="auto"/>
          <w:sz w:val="20"/>
          <w:szCs w:val="20"/>
        </w:rPr>
        <w:t>;</w:t>
      </w:r>
    </w:p>
    <w:p w14:paraId="0B4CDBE7" w14:textId="536B7AB0" w:rsidR="007813F2" w:rsidRPr="00CD0DCA" w:rsidRDefault="007813F2" w:rsidP="007813F2">
      <w:pPr>
        <w:pStyle w:val="Lijstalinea"/>
        <w:numPr>
          <w:ilvl w:val="0"/>
          <w:numId w:val="25"/>
        </w:numPr>
        <w:tabs>
          <w:tab w:val="left" w:pos="1134"/>
          <w:tab w:val="left" w:pos="2268"/>
        </w:tabs>
        <w:spacing w:before="240" w:after="120" w:line="240" w:lineRule="auto"/>
        <w:rPr>
          <w:rStyle w:val="fontstyle01"/>
          <w:rFonts w:asciiTheme="minorHAnsi" w:hAnsiTheme="minorHAnsi" w:cstheme="minorHAnsi"/>
          <w:b w:val="0"/>
          <w:bCs w:val="0"/>
          <w:i w:val="0"/>
          <w:iCs w:val="0"/>
          <w:color w:val="auto"/>
          <w:sz w:val="20"/>
          <w:szCs w:val="20"/>
        </w:rPr>
      </w:pPr>
      <w:r w:rsidRPr="00CD0DCA">
        <w:rPr>
          <w:rStyle w:val="fontstyle01"/>
          <w:rFonts w:asciiTheme="minorHAnsi" w:hAnsiTheme="minorHAnsi" w:cstheme="minorHAnsi"/>
          <w:b w:val="0"/>
          <w:bCs w:val="0"/>
          <w:i w:val="0"/>
          <w:iCs w:val="0"/>
          <w:color w:val="auto"/>
          <w:sz w:val="20"/>
          <w:szCs w:val="20"/>
        </w:rPr>
        <w:t>Planning</w:t>
      </w:r>
      <w:r w:rsidR="00242CE4" w:rsidRPr="00CD0DCA">
        <w:rPr>
          <w:rStyle w:val="fontstyle01"/>
          <w:rFonts w:asciiTheme="minorHAnsi" w:hAnsiTheme="minorHAnsi" w:cstheme="minorHAnsi"/>
          <w:b w:val="0"/>
          <w:bCs w:val="0"/>
          <w:i w:val="0"/>
          <w:iCs w:val="0"/>
          <w:color w:val="auto"/>
          <w:sz w:val="20"/>
          <w:szCs w:val="20"/>
        </w:rPr>
        <w:t xml:space="preserve"> van uit te voeren werkzaamheden en keuringen;</w:t>
      </w:r>
    </w:p>
    <w:p w14:paraId="016DCA7B" w14:textId="5D4EA09B" w:rsidR="007813F2" w:rsidRPr="00CD0DCA" w:rsidRDefault="007813F2" w:rsidP="007813F2">
      <w:pPr>
        <w:pStyle w:val="Lijstalinea"/>
        <w:numPr>
          <w:ilvl w:val="0"/>
          <w:numId w:val="25"/>
        </w:numPr>
        <w:tabs>
          <w:tab w:val="left" w:pos="1134"/>
          <w:tab w:val="left" w:pos="2268"/>
        </w:tabs>
        <w:spacing w:before="240" w:after="120" w:line="240" w:lineRule="auto"/>
        <w:rPr>
          <w:rStyle w:val="fontstyle01"/>
          <w:rFonts w:asciiTheme="minorHAnsi" w:hAnsiTheme="minorHAnsi" w:cstheme="minorHAnsi"/>
          <w:b w:val="0"/>
          <w:bCs w:val="0"/>
          <w:i w:val="0"/>
          <w:iCs w:val="0"/>
          <w:color w:val="auto"/>
          <w:sz w:val="20"/>
          <w:szCs w:val="20"/>
        </w:rPr>
      </w:pPr>
      <w:r w:rsidRPr="00CD0DCA">
        <w:rPr>
          <w:rStyle w:val="fontstyle01"/>
          <w:rFonts w:asciiTheme="minorHAnsi" w:hAnsiTheme="minorHAnsi" w:cstheme="minorHAnsi"/>
          <w:b w:val="0"/>
          <w:bCs w:val="0"/>
          <w:i w:val="0"/>
          <w:iCs w:val="0"/>
          <w:color w:val="auto"/>
          <w:sz w:val="20"/>
          <w:szCs w:val="20"/>
        </w:rPr>
        <w:t>Veiligheidsplan en maatregelen</w:t>
      </w:r>
      <w:r w:rsidR="00242CE4" w:rsidRPr="00CD0DCA">
        <w:rPr>
          <w:rStyle w:val="fontstyle01"/>
          <w:rFonts w:asciiTheme="minorHAnsi" w:hAnsiTheme="minorHAnsi" w:cstheme="minorHAnsi"/>
          <w:b w:val="0"/>
          <w:bCs w:val="0"/>
          <w:i w:val="0"/>
          <w:iCs w:val="0"/>
          <w:color w:val="auto"/>
          <w:sz w:val="20"/>
          <w:szCs w:val="20"/>
        </w:rPr>
        <w:t>;</w:t>
      </w:r>
    </w:p>
    <w:p w14:paraId="3563B103" w14:textId="6CF5E7A9" w:rsidR="008768A1" w:rsidRPr="00CD0DCA" w:rsidRDefault="000B1A94" w:rsidP="007813F2">
      <w:pPr>
        <w:pStyle w:val="Lijstalinea"/>
        <w:numPr>
          <w:ilvl w:val="0"/>
          <w:numId w:val="25"/>
        </w:numPr>
        <w:tabs>
          <w:tab w:val="left" w:pos="1134"/>
          <w:tab w:val="left" w:pos="2268"/>
        </w:tabs>
        <w:spacing w:before="240" w:after="120" w:line="240" w:lineRule="auto"/>
        <w:rPr>
          <w:rStyle w:val="fontstyle01"/>
          <w:rFonts w:asciiTheme="minorHAnsi" w:hAnsiTheme="minorHAnsi" w:cstheme="minorHAnsi"/>
          <w:b w:val="0"/>
          <w:bCs w:val="0"/>
          <w:i w:val="0"/>
          <w:iCs w:val="0"/>
          <w:color w:val="auto"/>
          <w:sz w:val="20"/>
          <w:szCs w:val="20"/>
        </w:rPr>
      </w:pPr>
      <w:r w:rsidRPr="00CD0DCA">
        <w:rPr>
          <w:rStyle w:val="fontstyle01"/>
          <w:rFonts w:asciiTheme="minorHAnsi" w:hAnsiTheme="minorHAnsi" w:cstheme="minorHAnsi"/>
          <w:b w:val="0"/>
          <w:bCs w:val="0"/>
          <w:i w:val="0"/>
          <w:iCs w:val="0"/>
          <w:color w:val="auto"/>
          <w:sz w:val="20"/>
          <w:szCs w:val="20"/>
        </w:rPr>
        <w:t xml:space="preserve">Vergunningen en andere maatregelen op bijzondere locaties (b.v. </w:t>
      </w:r>
      <w:r w:rsidR="001D1CF7" w:rsidRPr="00CD0DCA">
        <w:rPr>
          <w:rStyle w:val="fontstyle01"/>
          <w:rFonts w:asciiTheme="minorHAnsi" w:hAnsiTheme="minorHAnsi" w:cstheme="minorHAnsi"/>
          <w:b w:val="0"/>
          <w:bCs w:val="0"/>
          <w:i w:val="0"/>
          <w:iCs w:val="0"/>
          <w:color w:val="auto"/>
          <w:sz w:val="20"/>
          <w:szCs w:val="20"/>
        </w:rPr>
        <w:t>spanningsloos stelling</w:t>
      </w:r>
      <w:r w:rsidRPr="00CD0DCA">
        <w:rPr>
          <w:rStyle w:val="fontstyle01"/>
          <w:rFonts w:asciiTheme="minorHAnsi" w:hAnsiTheme="minorHAnsi" w:cstheme="minorHAnsi"/>
          <w:b w:val="0"/>
          <w:bCs w:val="0"/>
          <w:i w:val="0"/>
          <w:iCs w:val="0"/>
          <w:color w:val="auto"/>
          <w:sz w:val="20"/>
          <w:szCs w:val="20"/>
        </w:rPr>
        <w:t>)</w:t>
      </w:r>
      <w:r w:rsidR="00242CE4" w:rsidRPr="00CD0DCA">
        <w:rPr>
          <w:rStyle w:val="fontstyle01"/>
          <w:rFonts w:asciiTheme="minorHAnsi" w:hAnsiTheme="minorHAnsi" w:cstheme="minorHAnsi"/>
          <w:b w:val="0"/>
          <w:bCs w:val="0"/>
          <w:i w:val="0"/>
          <w:iCs w:val="0"/>
          <w:color w:val="auto"/>
          <w:sz w:val="20"/>
          <w:szCs w:val="20"/>
        </w:rPr>
        <w:t>;</w:t>
      </w:r>
    </w:p>
    <w:p w14:paraId="3DB8A49F" w14:textId="02A234BA" w:rsidR="007813F2" w:rsidRPr="00CD0DCA" w:rsidRDefault="007813F2" w:rsidP="007813F2">
      <w:pPr>
        <w:pStyle w:val="Lijstalinea"/>
        <w:numPr>
          <w:ilvl w:val="0"/>
          <w:numId w:val="25"/>
        </w:numPr>
        <w:tabs>
          <w:tab w:val="left" w:pos="1134"/>
          <w:tab w:val="left" w:pos="2268"/>
        </w:tabs>
        <w:spacing w:before="240" w:after="120" w:line="240" w:lineRule="auto"/>
        <w:rPr>
          <w:rFonts w:cstheme="minorHAnsi"/>
          <w:sz w:val="20"/>
          <w:szCs w:val="20"/>
        </w:rPr>
      </w:pPr>
      <w:r w:rsidRPr="00CD0DCA">
        <w:rPr>
          <w:rFonts w:cstheme="minorHAnsi"/>
          <w:sz w:val="20"/>
          <w:szCs w:val="20"/>
        </w:rPr>
        <w:t>DAP (Dossier Afspraken en Procedures)</w:t>
      </w:r>
      <w:r w:rsidR="00242CE4" w:rsidRPr="00CD0DCA">
        <w:rPr>
          <w:rFonts w:cstheme="minorHAnsi"/>
          <w:sz w:val="20"/>
          <w:szCs w:val="20"/>
        </w:rPr>
        <w:t>;</w:t>
      </w:r>
    </w:p>
    <w:p w14:paraId="6F903828" w14:textId="23CD86DC" w:rsidR="007813F2" w:rsidRPr="00CD0DCA" w:rsidRDefault="007813F2" w:rsidP="007813F2">
      <w:pPr>
        <w:pStyle w:val="Lijstalinea"/>
        <w:numPr>
          <w:ilvl w:val="0"/>
          <w:numId w:val="25"/>
        </w:numPr>
        <w:tabs>
          <w:tab w:val="left" w:pos="1134"/>
          <w:tab w:val="left" w:pos="2268"/>
        </w:tabs>
        <w:spacing w:before="240" w:after="120" w:line="240" w:lineRule="auto"/>
        <w:rPr>
          <w:rFonts w:cstheme="minorHAnsi"/>
          <w:sz w:val="20"/>
          <w:szCs w:val="20"/>
        </w:rPr>
      </w:pPr>
      <w:r w:rsidRPr="00CD0DCA">
        <w:rPr>
          <w:rFonts w:cstheme="minorHAnsi"/>
          <w:sz w:val="20"/>
          <w:szCs w:val="20"/>
        </w:rPr>
        <w:t>DFA (Dossier Financiële afspraken)</w:t>
      </w:r>
      <w:r w:rsidR="00242CE4" w:rsidRPr="00CD0DCA">
        <w:rPr>
          <w:rFonts w:cstheme="minorHAnsi"/>
          <w:sz w:val="20"/>
          <w:szCs w:val="20"/>
        </w:rPr>
        <w:t>;</w:t>
      </w:r>
    </w:p>
    <w:p w14:paraId="0AC752EA" w14:textId="298589B5" w:rsidR="007813F2" w:rsidRPr="001A64F7" w:rsidRDefault="007813F2" w:rsidP="007813F2">
      <w:pPr>
        <w:rPr>
          <w:rFonts w:cstheme="minorHAnsi"/>
          <w:sz w:val="20"/>
          <w:szCs w:val="20"/>
        </w:rPr>
      </w:pPr>
      <w:r w:rsidRPr="001A64F7">
        <w:rPr>
          <w:rFonts w:cstheme="minorHAnsi"/>
          <w:sz w:val="20"/>
          <w:szCs w:val="20"/>
        </w:rPr>
        <w:t xml:space="preserve">De detaillering van het plan van aanpak dient binnen </w:t>
      </w:r>
      <w:r w:rsidR="00C01FF5" w:rsidRPr="001A64F7">
        <w:rPr>
          <w:rFonts w:cstheme="minorHAnsi"/>
          <w:sz w:val="20"/>
          <w:szCs w:val="20"/>
        </w:rPr>
        <w:t>6</w:t>
      </w:r>
      <w:r w:rsidRPr="001A64F7">
        <w:rPr>
          <w:rFonts w:cstheme="minorHAnsi"/>
          <w:sz w:val="20"/>
          <w:szCs w:val="20"/>
        </w:rPr>
        <w:t xml:space="preserve"> weken na ondertekening van de overeenkomst te worden ingediend ter beoordeling aan de Opdrachtgever. Opdrachtgever toetst in de beoordeling van het plan naast bovengenoemde aspecten of het bij de inschrijving ingediende plan van aanpak integraal is opgenomen. </w:t>
      </w:r>
    </w:p>
    <w:p w14:paraId="653A7087" w14:textId="77777777" w:rsidR="00A75E7A" w:rsidRPr="004966D2" w:rsidRDefault="00A75E7A" w:rsidP="007813F2">
      <w:pPr>
        <w:rPr>
          <w:rFonts w:cstheme="minorHAnsi"/>
        </w:rPr>
      </w:pPr>
    </w:p>
    <w:p w14:paraId="1BC4A291" w14:textId="18B30F8A" w:rsidR="007813F2" w:rsidRPr="00DE2A48" w:rsidRDefault="00DE2A48" w:rsidP="007813F2">
      <w:pPr>
        <w:pStyle w:val="Kop2"/>
        <w:rPr>
          <w:rFonts w:asciiTheme="minorHAnsi" w:hAnsiTheme="minorHAnsi" w:cstheme="minorHAnsi"/>
          <w:b/>
          <w:bCs/>
          <w:color w:val="auto"/>
          <w:sz w:val="28"/>
          <w:szCs w:val="28"/>
        </w:rPr>
      </w:pPr>
      <w:r w:rsidRPr="7739BFE1">
        <w:rPr>
          <w:rFonts w:asciiTheme="minorHAnsi" w:hAnsiTheme="minorHAnsi" w:cstheme="minorBidi"/>
          <w:b/>
          <w:color w:val="auto"/>
          <w:sz w:val="28"/>
          <w:szCs w:val="28"/>
        </w:rPr>
        <w:t xml:space="preserve"> </w:t>
      </w:r>
      <w:bookmarkStart w:id="58" w:name="_Toc142386370"/>
      <w:r w:rsidR="007813F2" w:rsidRPr="7739BFE1">
        <w:rPr>
          <w:rFonts w:asciiTheme="minorHAnsi" w:hAnsiTheme="minorHAnsi" w:cstheme="minorBidi"/>
          <w:b/>
          <w:color w:val="auto"/>
          <w:sz w:val="28"/>
          <w:szCs w:val="28"/>
        </w:rPr>
        <w:t>Actualisatie jaarplan</w:t>
      </w:r>
      <w:bookmarkEnd w:id="58"/>
    </w:p>
    <w:p w14:paraId="610E254E" w14:textId="77777777" w:rsidR="006D5101" w:rsidRPr="004966D2" w:rsidRDefault="006D5101" w:rsidP="007813F2">
      <w:pPr>
        <w:rPr>
          <w:rFonts w:cstheme="minorHAnsi"/>
        </w:rPr>
      </w:pPr>
    </w:p>
    <w:p w14:paraId="619D5A0F" w14:textId="2E31E27B" w:rsidR="007813F2" w:rsidRPr="00827FA1" w:rsidRDefault="007813F2" w:rsidP="007813F2">
      <w:pPr>
        <w:rPr>
          <w:sz w:val="20"/>
          <w:szCs w:val="20"/>
        </w:rPr>
      </w:pPr>
      <w:r w:rsidRPr="00827FA1">
        <w:rPr>
          <w:sz w:val="20"/>
          <w:szCs w:val="20"/>
        </w:rPr>
        <w:t xml:space="preserve">Onderdeel van het Plan van aanpak betreft een jaarplan waarin wordt opgenomen welke </w:t>
      </w:r>
      <w:r w:rsidR="218096BA" w:rsidRPr="00827FA1">
        <w:rPr>
          <w:sz w:val="20"/>
          <w:szCs w:val="20"/>
        </w:rPr>
        <w:t>werkzaamheden</w:t>
      </w:r>
      <w:r w:rsidRPr="00827FA1">
        <w:rPr>
          <w:sz w:val="20"/>
          <w:szCs w:val="20"/>
        </w:rPr>
        <w:t xml:space="preserve"> per jaar worden uitgevoerd.  Voorts wordt per jaar, doch uiterlijk 1 maand voorafgaand aan start nieuw onderhoudsjaar, een geactualiseerd jaarplan voorgelegd ter veroordeling aan Opdrachtgever. In de actualisatie </w:t>
      </w:r>
      <w:r w:rsidR="00A834E2" w:rsidRPr="00827FA1">
        <w:rPr>
          <w:sz w:val="20"/>
          <w:szCs w:val="20"/>
        </w:rPr>
        <w:t>worden ten</w:t>
      </w:r>
      <w:r w:rsidRPr="00827FA1">
        <w:rPr>
          <w:sz w:val="20"/>
          <w:szCs w:val="20"/>
        </w:rPr>
        <w:t xml:space="preserve"> minste de specifieke zaken opgenomen die in het betreffende jaar worden voorzien. </w:t>
      </w:r>
    </w:p>
    <w:p w14:paraId="6C94D2EE" w14:textId="0BC56CC7" w:rsidR="007813F2" w:rsidRPr="00827FA1" w:rsidRDefault="007813F2" w:rsidP="007813F2">
      <w:pPr>
        <w:rPr>
          <w:sz w:val="20"/>
          <w:szCs w:val="20"/>
        </w:rPr>
      </w:pPr>
      <w:r w:rsidRPr="00827FA1">
        <w:rPr>
          <w:sz w:val="20"/>
          <w:szCs w:val="20"/>
        </w:rPr>
        <w:t xml:space="preserve">Deze specifieke zaken kunnen voortvloeien uit een behoefte van de Opdrachtgever door het opdragen aan Opdrachtnemer van wijzigingen </w:t>
      </w:r>
      <w:r w:rsidR="00A834E2" w:rsidRPr="00827FA1">
        <w:rPr>
          <w:sz w:val="20"/>
          <w:szCs w:val="20"/>
        </w:rPr>
        <w:t>aan de</w:t>
      </w:r>
      <w:r w:rsidRPr="00827FA1">
        <w:rPr>
          <w:sz w:val="20"/>
          <w:szCs w:val="20"/>
        </w:rPr>
        <w:t xml:space="preserve"> assets. Dit zijn wijzigingen die betrekking hebben op het verplaatsen, toevoegen, verwijderen en/of andere aanpassingen aan/van assets. De </w:t>
      </w:r>
      <w:r w:rsidR="00C20B72">
        <w:rPr>
          <w:sz w:val="20"/>
          <w:szCs w:val="20"/>
        </w:rPr>
        <w:t>O</w:t>
      </w:r>
      <w:r w:rsidRPr="00827FA1">
        <w:rPr>
          <w:sz w:val="20"/>
          <w:szCs w:val="20"/>
        </w:rPr>
        <w:t>pdrachtnemer dient voor deze werkzaamheden een offerte opstellen gebasee</w:t>
      </w:r>
      <w:r w:rsidRPr="0081782E">
        <w:rPr>
          <w:sz w:val="20"/>
          <w:szCs w:val="20"/>
        </w:rPr>
        <w:t>rd op de tarieven zoals in de inschrijfstaat vastgesteld bij de aanbesteding (overeenkomstig de AIV P12 20</w:t>
      </w:r>
      <w:r w:rsidR="004D789B">
        <w:rPr>
          <w:sz w:val="20"/>
          <w:szCs w:val="20"/>
        </w:rPr>
        <w:t>22</w:t>
      </w:r>
      <w:r w:rsidRPr="0081782E">
        <w:rPr>
          <w:sz w:val="20"/>
          <w:szCs w:val="20"/>
        </w:rPr>
        <w:t>).</w:t>
      </w:r>
    </w:p>
    <w:p w14:paraId="7F01FCD2" w14:textId="77777777" w:rsidR="007813F2" w:rsidRPr="004966D2" w:rsidRDefault="007813F2" w:rsidP="007813F2">
      <w:pPr>
        <w:rPr>
          <w:rFonts w:cstheme="minorHAnsi"/>
        </w:rPr>
      </w:pPr>
    </w:p>
    <w:p w14:paraId="0A4CF8BB" w14:textId="5DECB2FF" w:rsidR="007813F2" w:rsidRPr="00DE2A48" w:rsidRDefault="006212A8" w:rsidP="007813F2">
      <w:pPr>
        <w:pStyle w:val="Kop2"/>
        <w:rPr>
          <w:rFonts w:asciiTheme="minorHAnsi" w:hAnsiTheme="minorHAnsi" w:cstheme="minorHAnsi"/>
          <w:b/>
          <w:bCs/>
          <w:color w:val="auto"/>
          <w:sz w:val="28"/>
          <w:szCs w:val="28"/>
        </w:rPr>
      </w:pPr>
      <w:bookmarkStart w:id="59" w:name="_Toc89097078"/>
      <w:r w:rsidRPr="7739BFE1">
        <w:rPr>
          <w:rFonts w:asciiTheme="minorHAnsi" w:hAnsiTheme="minorHAnsi" w:cstheme="minorBidi"/>
          <w:color w:val="auto"/>
        </w:rPr>
        <w:t xml:space="preserve"> </w:t>
      </w:r>
      <w:bookmarkStart w:id="60" w:name="_Toc142386371"/>
      <w:r w:rsidR="007813F2" w:rsidRPr="7739BFE1">
        <w:rPr>
          <w:rFonts w:asciiTheme="minorHAnsi" w:hAnsiTheme="minorHAnsi" w:cstheme="minorBidi"/>
          <w:b/>
          <w:color w:val="auto"/>
          <w:sz w:val="28"/>
          <w:szCs w:val="28"/>
        </w:rPr>
        <w:t>Eind</w:t>
      </w:r>
      <w:r w:rsidR="00CB466C" w:rsidRPr="7739BFE1">
        <w:rPr>
          <w:rFonts w:asciiTheme="minorHAnsi" w:hAnsiTheme="minorHAnsi" w:cstheme="minorBidi"/>
          <w:b/>
          <w:color w:val="auto"/>
          <w:sz w:val="28"/>
          <w:szCs w:val="28"/>
        </w:rPr>
        <w:t>rapportage</w:t>
      </w:r>
      <w:r w:rsidR="007813F2" w:rsidRPr="7739BFE1">
        <w:rPr>
          <w:rFonts w:asciiTheme="minorHAnsi" w:hAnsiTheme="minorHAnsi" w:cstheme="minorBidi"/>
          <w:b/>
          <w:color w:val="auto"/>
          <w:sz w:val="28"/>
          <w:szCs w:val="28"/>
        </w:rPr>
        <w:t xml:space="preserve">, bij beëindiging </w:t>
      </w:r>
      <w:bookmarkEnd w:id="59"/>
      <w:r w:rsidR="007813F2" w:rsidRPr="7739BFE1">
        <w:rPr>
          <w:rFonts w:asciiTheme="minorHAnsi" w:hAnsiTheme="minorHAnsi" w:cstheme="minorBidi"/>
          <w:b/>
          <w:color w:val="auto"/>
          <w:sz w:val="28"/>
          <w:szCs w:val="28"/>
        </w:rPr>
        <w:t>overeenkomst</w:t>
      </w:r>
      <w:bookmarkEnd w:id="60"/>
    </w:p>
    <w:p w14:paraId="5594D118" w14:textId="77777777" w:rsidR="00E71A72" w:rsidRPr="004966D2" w:rsidRDefault="00E71A72" w:rsidP="007813F2">
      <w:pPr>
        <w:rPr>
          <w:rFonts w:cstheme="minorHAnsi"/>
        </w:rPr>
      </w:pPr>
    </w:p>
    <w:p w14:paraId="21CF01A4" w14:textId="77777777" w:rsidR="00E45A34" w:rsidRDefault="007813F2" w:rsidP="007813F2">
      <w:pPr>
        <w:rPr>
          <w:sz w:val="20"/>
          <w:szCs w:val="20"/>
        </w:rPr>
      </w:pPr>
      <w:r w:rsidRPr="00FA61D3">
        <w:rPr>
          <w:sz w:val="20"/>
          <w:szCs w:val="20"/>
        </w:rPr>
        <w:t xml:space="preserve">Uiterlijk 1 maand voorafgaand aan beëindiging van de </w:t>
      </w:r>
      <w:r w:rsidR="00A834E2" w:rsidRPr="00FA61D3">
        <w:rPr>
          <w:sz w:val="20"/>
          <w:szCs w:val="20"/>
        </w:rPr>
        <w:t>overeenkomst dient</w:t>
      </w:r>
      <w:r w:rsidRPr="00FA61D3">
        <w:rPr>
          <w:sz w:val="20"/>
          <w:szCs w:val="20"/>
        </w:rPr>
        <w:t xml:space="preserve"> Opdrachtnemer een </w:t>
      </w:r>
      <w:r w:rsidR="00CB466C" w:rsidRPr="00FA61D3">
        <w:rPr>
          <w:sz w:val="20"/>
          <w:szCs w:val="20"/>
        </w:rPr>
        <w:t>eindrapportage</w:t>
      </w:r>
      <w:r w:rsidR="00AD156C" w:rsidRPr="00FA61D3">
        <w:rPr>
          <w:sz w:val="20"/>
          <w:szCs w:val="20"/>
        </w:rPr>
        <w:t xml:space="preserve"> van</w:t>
      </w:r>
      <w:r w:rsidRPr="00FA61D3">
        <w:rPr>
          <w:sz w:val="20"/>
          <w:szCs w:val="20"/>
        </w:rPr>
        <w:t xml:space="preserve"> het hele </w:t>
      </w:r>
      <w:r w:rsidR="006B6D48" w:rsidRPr="00CD0DCA">
        <w:rPr>
          <w:rFonts w:cstheme="minorHAnsi"/>
          <w:sz w:val="20"/>
          <w:szCs w:val="20"/>
        </w:rPr>
        <w:t xml:space="preserve">Laagspannings- en Netwerkvoorzieningen </w:t>
      </w:r>
      <w:r w:rsidRPr="00D10D1A">
        <w:rPr>
          <w:sz w:val="20"/>
          <w:szCs w:val="20"/>
        </w:rPr>
        <w:t xml:space="preserve">systeem </w:t>
      </w:r>
      <w:r w:rsidR="00AD156C" w:rsidRPr="00D10D1A">
        <w:rPr>
          <w:sz w:val="20"/>
          <w:szCs w:val="20"/>
        </w:rPr>
        <w:t xml:space="preserve">op te stellen en </w:t>
      </w:r>
      <w:r w:rsidRPr="00D10D1A">
        <w:rPr>
          <w:sz w:val="20"/>
          <w:szCs w:val="20"/>
        </w:rPr>
        <w:t xml:space="preserve">het systeem “klaar” </w:t>
      </w:r>
      <w:r w:rsidR="004966D2" w:rsidRPr="00D10D1A">
        <w:rPr>
          <w:sz w:val="20"/>
          <w:szCs w:val="20"/>
        </w:rPr>
        <w:t xml:space="preserve">te </w:t>
      </w:r>
      <w:r w:rsidRPr="00D10D1A">
        <w:rPr>
          <w:sz w:val="20"/>
          <w:szCs w:val="20"/>
        </w:rPr>
        <w:t xml:space="preserve">maken voor overdracht naar de opvolgende Opdrachtnemer. Alle documentatie inclusief storingshistorie (laatste 2 </w:t>
      </w:r>
      <w:r w:rsidRPr="00D10D1A">
        <w:rPr>
          <w:sz w:val="20"/>
          <w:szCs w:val="20"/>
        </w:rPr>
        <w:lastRenderedPageBreak/>
        <w:t>jaar) wordt verzameld en gebundeld (in een overzichtelijk formaat). In het eindmetingrapport worden minimaal de volgende zaken benoemd, opgeschreven en overgedragen:</w:t>
      </w:r>
    </w:p>
    <w:p w14:paraId="33D1B628" w14:textId="2FDF52E5" w:rsidR="00E45A34" w:rsidRDefault="007813F2" w:rsidP="00FD6F17">
      <w:pPr>
        <w:pStyle w:val="Lijstalinea"/>
        <w:numPr>
          <w:ilvl w:val="0"/>
          <w:numId w:val="36"/>
        </w:numPr>
        <w:rPr>
          <w:sz w:val="20"/>
          <w:szCs w:val="20"/>
        </w:rPr>
      </w:pPr>
      <w:r w:rsidRPr="00FD6F17">
        <w:rPr>
          <w:sz w:val="20"/>
          <w:szCs w:val="20"/>
        </w:rPr>
        <w:t xml:space="preserve"> </w:t>
      </w:r>
      <w:r w:rsidR="00E45A34">
        <w:rPr>
          <w:sz w:val="20"/>
          <w:szCs w:val="20"/>
        </w:rPr>
        <w:t>S</w:t>
      </w:r>
      <w:r w:rsidRPr="00FD6F17">
        <w:rPr>
          <w:sz w:val="20"/>
          <w:szCs w:val="20"/>
        </w:rPr>
        <w:t>toring historie</w:t>
      </w:r>
    </w:p>
    <w:p w14:paraId="488D03EB" w14:textId="20207DD2" w:rsidR="00E45A34" w:rsidRDefault="00E45A34" w:rsidP="00FD6F17">
      <w:pPr>
        <w:pStyle w:val="Lijstalinea"/>
        <w:numPr>
          <w:ilvl w:val="0"/>
          <w:numId w:val="36"/>
        </w:numPr>
        <w:rPr>
          <w:sz w:val="20"/>
          <w:szCs w:val="20"/>
        </w:rPr>
      </w:pPr>
      <w:r>
        <w:rPr>
          <w:sz w:val="20"/>
          <w:szCs w:val="20"/>
        </w:rPr>
        <w:t xml:space="preserve"> B</w:t>
      </w:r>
      <w:r w:rsidR="007813F2" w:rsidRPr="00FD6F17">
        <w:rPr>
          <w:sz w:val="20"/>
          <w:szCs w:val="20"/>
        </w:rPr>
        <w:t>ijzondere wetenswaardigheden</w:t>
      </w:r>
    </w:p>
    <w:p w14:paraId="0834E372" w14:textId="048210ED" w:rsidR="00E45A34" w:rsidRDefault="00E45A34" w:rsidP="00FD6F17">
      <w:pPr>
        <w:pStyle w:val="Lijstalinea"/>
        <w:numPr>
          <w:ilvl w:val="0"/>
          <w:numId w:val="36"/>
        </w:numPr>
        <w:rPr>
          <w:sz w:val="20"/>
          <w:szCs w:val="20"/>
        </w:rPr>
      </w:pPr>
      <w:r>
        <w:rPr>
          <w:sz w:val="20"/>
          <w:szCs w:val="20"/>
        </w:rPr>
        <w:t xml:space="preserve"> O</w:t>
      </w:r>
      <w:r w:rsidR="007813F2" w:rsidRPr="00FD6F17">
        <w:rPr>
          <w:sz w:val="20"/>
          <w:szCs w:val="20"/>
        </w:rPr>
        <w:t>penstaande storingen en incidenten</w:t>
      </w:r>
    </w:p>
    <w:p w14:paraId="4D89408F" w14:textId="24775BCD" w:rsidR="00E45A34" w:rsidRDefault="00E45A34" w:rsidP="00FD6F17">
      <w:pPr>
        <w:pStyle w:val="Lijstalinea"/>
        <w:numPr>
          <w:ilvl w:val="0"/>
          <w:numId w:val="36"/>
        </w:numPr>
        <w:rPr>
          <w:sz w:val="20"/>
          <w:szCs w:val="20"/>
        </w:rPr>
      </w:pPr>
      <w:r>
        <w:rPr>
          <w:sz w:val="20"/>
          <w:szCs w:val="20"/>
        </w:rPr>
        <w:t xml:space="preserve"> L</w:t>
      </w:r>
      <w:r w:rsidR="007813F2" w:rsidRPr="00FD6F17">
        <w:rPr>
          <w:sz w:val="20"/>
          <w:szCs w:val="20"/>
        </w:rPr>
        <w:t>opende acties en het</w:t>
      </w:r>
    </w:p>
    <w:p w14:paraId="04F2C20F" w14:textId="77777777" w:rsidR="00E45A34" w:rsidRDefault="007813F2" w:rsidP="00FD6F17">
      <w:pPr>
        <w:pStyle w:val="Lijstalinea"/>
        <w:numPr>
          <w:ilvl w:val="0"/>
          <w:numId w:val="36"/>
        </w:numPr>
        <w:rPr>
          <w:sz w:val="20"/>
          <w:szCs w:val="20"/>
        </w:rPr>
      </w:pPr>
      <w:r w:rsidRPr="00FD6F17">
        <w:rPr>
          <w:sz w:val="20"/>
          <w:szCs w:val="20"/>
        </w:rPr>
        <w:t xml:space="preserve"> V&amp;G dossier Eindsituatie</w:t>
      </w:r>
      <w:r w:rsidR="0037427E" w:rsidRPr="00FD6F17">
        <w:rPr>
          <w:sz w:val="20"/>
          <w:szCs w:val="20"/>
        </w:rPr>
        <w:t xml:space="preserve"> (PE135)</w:t>
      </w:r>
      <w:r w:rsidRPr="00FD6F17">
        <w:rPr>
          <w:sz w:val="20"/>
          <w:szCs w:val="20"/>
        </w:rPr>
        <w:t xml:space="preserve">. </w:t>
      </w:r>
    </w:p>
    <w:p w14:paraId="45EEDBE6" w14:textId="02013FA1" w:rsidR="007813F2" w:rsidRPr="00823D66" w:rsidRDefault="007813F2" w:rsidP="00E45A34">
      <w:pPr>
        <w:rPr>
          <w:sz w:val="20"/>
          <w:szCs w:val="20"/>
        </w:rPr>
      </w:pPr>
      <w:r w:rsidRPr="00823D66">
        <w:rPr>
          <w:sz w:val="20"/>
          <w:szCs w:val="20"/>
        </w:rPr>
        <w:t>Opdrachtnemer verleent volledige medewerking aan-, en zorgt voor een vloeiende overdracht naar de nieuwe opdrachtnemer en is minimaal 2 maanden na beëindiging nog beschikbaar (en bereikbaar) voor telefonische ondersteuning.</w:t>
      </w:r>
    </w:p>
    <w:p w14:paraId="3D68A626" w14:textId="0300AD97" w:rsidR="007C3BFA" w:rsidRPr="004966D2" w:rsidRDefault="00161C5D">
      <w:pPr>
        <w:rPr>
          <w:rStyle w:val="fontstyle31"/>
          <w:rFonts w:asciiTheme="minorHAnsi" w:hAnsiTheme="minorHAnsi" w:cstheme="minorHAnsi"/>
          <w:color w:val="auto"/>
        </w:rPr>
      </w:pPr>
      <w:r>
        <w:rPr>
          <w:rStyle w:val="fontstyle31"/>
          <w:rFonts w:asciiTheme="minorHAnsi" w:hAnsiTheme="minorHAnsi" w:cstheme="minorHAnsi"/>
          <w:color w:val="auto"/>
        </w:rPr>
        <w:br w:type="page"/>
      </w:r>
    </w:p>
    <w:p w14:paraId="44349061" w14:textId="50742AEB" w:rsidR="007C3BFA" w:rsidRPr="004966D2" w:rsidRDefault="00594C8C" w:rsidP="00594C8C">
      <w:pPr>
        <w:pStyle w:val="Kop1"/>
        <w:rPr>
          <w:rStyle w:val="fontstyle31"/>
          <w:rFonts w:asciiTheme="minorHAnsi" w:hAnsiTheme="minorHAnsi" w:cstheme="minorHAnsi"/>
          <w:b/>
          <w:bCs w:val="0"/>
          <w:color w:val="auto"/>
        </w:rPr>
      </w:pPr>
      <w:bookmarkStart w:id="61" w:name="_Toc142386372"/>
      <w:r w:rsidRPr="7739BFE1">
        <w:rPr>
          <w:rStyle w:val="fontstyle31"/>
          <w:rFonts w:asciiTheme="minorHAnsi" w:hAnsiTheme="minorHAnsi" w:cstheme="minorBidi"/>
          <w:b/>
          <w:color w:val="auto"/>
        </w:rPr>
        <w:lastRenderedPageBreak/>
        <w:t>Eisen</w:t>
      </w:r>
      <w:bookmarkEnd w:id="61"/>
    </w:p>
    <w:p w14:paraId="566EEA0B" w14:textId="77777777" w:rsidR="00512F21" w:rsidRDefault="00512F21">
      <w:pPr>
        <w:rPr>
          <w:rStyle w:val="fontstyle31"/>
          <w:rFonts w:asciiTheme="minorHAnsi" w:hAnsiTheme="minorHAnsi" w:cstheme="minorHAnsi"/>
          <w:color w:val="auto"/>
          <w:sz w:val="20"/>
          <w:szCs w:val="20"/>
        </w:rPr>
      </w:pPr>
    </w:p>
    <w:p w14:paraId="59DB21AB" w14:textId="0C3B350D" w:rsidR="00600B2D" w:rsidRPr="004966D2" w:rsidRDefault="007D21F3">
      <w:pPr>
        <w:rPr>
          <w:rStyle w:val="fontstyle31"/>
          <w:rFonts w:asciiTheme="minorHAnsi" w:hAnsiTheme="minorHAnsi"/>
          <w:color w:val="auto"/>
          <w:sz w:val="20"/>
          <w:szCs w:val="20"/>
        </w:rPr>
      </w:pPr>
      <w:r w:rsidRPr="238845DD">
        <w:rPr>
          <w:rStyle w:val="fontstyle31"/>
          <w:rFonts w:asciiTheme="minorHAnsi" w:hAnsiTheme="minorHAnsi"/>
          <w:color w:val="auto"/>
          <w:sz w:val="20"/>
          <w:szCs w:val="20"/>
        </w:rPr>
        <w:t xml:space="preserve">Kwaliteit en </w:t>
      </w:r>
      <w:r w:rsidR="00DF4BB0" w:rsidRPr="238845DD">
        <w:rPr>
          <w:rStyle w:val="fontstyle31"/>
          <w:rFonts w:asciiTheme="minorHAnsi" w:hAnsiTheme="minorHAnsi"/>
          <w:color w:val="auto"/>
          <w:sz w:val="20"/>
          <w:szCs w:val="20"/>
        </w:rPr>
        <w:t>Veiligheids</w:t>
      </w:r>
      <w:r w:rsidR="004724E9" w:rsidRPr="238845DD">
        <w:rPr>
          <w:rStyle w:val="fontstyle31"/>
          <w:rFonts w:asciiTheme="minorHAnsi" w:hAnsiTheme="minorHAnsi"/>
          <w:color w:val="auto"/>
          <w:sz w:val="20"/>
          <w:szCs w:val="20"/>
        </w:rPr>
        <w:t>eisen (KVE-xxx)</w:t>
      </w:r>
    </w:p>
    <w:tbl>
      <w:tblPr>
        <w:tblW w:w="8967" w:type="dxa"/>
        <w:tblLook w:val="04A0" w:firstRow="1" w:lastRow="0" w:firstColumn="1" w:lastColumn="0" w:noHBand="0" w:noVBand="1"/>
      </w:tblPr>
      <w:tblGrid>
        <w:gridCol w:w="1943"/>
        <w:gridCol w:w="4676"/>
        <w:gridCol w:w="1058"/>
        <w:gridCol w:w="1290"/>
      </w:tblGrid>
      <w:tr w:rsidR="004966D2" w:rsidRPr="00204403" w14:paraId="21D504A0"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16F9274" w14:textId="77777777" w:rsidR="008A4ED7" w:rsidRPr="00204403" w:rsidRDefault="008A4ED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052506E" w14:textId="77777777" w:rsidR="008A4ED7" w:rsidRPr="00204403" w:rsidRDefault="008A4ED7" w:rsidP="00C017E2">
            <w:pPr>
              <w:spacing w:line="240" w:lineRule="auto"/>
              <w:rPr>
                <w:rFonts w:cstheme="minorHAnsi"/>
                <w:sz w:val="20"/>
                <w:szCs w:val="20"/>
              </w:rPr>
            </w:pPr>
            <w:r w:rsidRPr="00204403">
              <w:rPr>
                <w:rFonts w:cstheme="minorHAnsi"/>
                <w:sz w:val="20"/>
                <w:szCs w:val="20"/>
              </w:rPr>
              <w:t xml:space="preserve"> KVE-001</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0E47DED" w14:textId="77777777" w:rsidR="008A4ED7" w:rsidRPr="00204403" w:rsidRDefault="008A4ED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8BFD180" w14:textId="77777777" w:rsidR="008A4ED7" w:rsidRPr="00204403" w:rsidRDefault="008A4ED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4A86E7AA"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41F41E6" w14:textId="77777777" w:rsidR="008A4ED7" w:rsidRPr="00204403" w:rsidRDefault="008A4ED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E2FCAE1" w14:textId="018C448C" w:rsidR="008A4ED7" w:rsidRPr="00204403" w:rsidRDefault="008A4ED7" w:rsidP="00C017E2">
            <w:pPr>
              <w:spacing w:line="240" w:lineRule="auto"/>
              <w:rPr>
                <w:rFonts w:cstheme="minorHAnsi"/>
                <w:sz w:val="20"/>
                <w:szCs w:val="20"/>
              </w:rPr>
            </w:pPr>
            <w:r w:rsidRPr="00B111CD">
              <w:rPr>
                <w:rFonts w:cstheme="minorHAnsi"/>
                <w:sz w:val="20"/>
                <w:szCs w:val="20"/>
              </w:rPr>
              <w:t xml:space="preserve">De opdrachtnemer </w:t>
            </w:r>
            <w:r w:rsidR="00132A9B" w:rsidRPr="00B111CD">
              <w:rPr>
                <w:rFonts w:cstheme="minorHAnsi"/>
                <w:sz w:val="20"/>
                <w:szCs w:val="20"/>
              </w:rPr>
              <w:t>moet voldoen aan de eisen gesteld in bijlage</w:t>
            </w:r>
            <w:r w:rsidR="00D13389" w:rsidRPr="00B111CD">
              <w:rPr>
                <w:rFonts w:cstheme="minorHAnsi"/>
                <w:sz w:val="20"/>
                <w:szCs w:val="20"/>
              </w:rPr>
              <w:t xml:space="preserve"> </w:t>
            </w:r>
            <w:r w:rsidR="00FA71C8" w:rsidRPr="00EF5E67">
              <w:rPr>
                <w:rFonts w:cstheme="minorHAnsi"/>
                <w:sz w:val="20"/>
                <w:szCs w:val="20"/>
              </w:rPr>
              <w:t>0</w:t>
            </w:r>
            <w:r w:rsidR="00300386">
              <w:rPr>
                <w:rFonts w:cstheme="minorHAnsi"/>
                <w:sz w:val="20"/>
                <w:szCs w:val="20"/>
              </w:rPr>
              <w:t>1</w:t>
            </w:r>
            <w:r w:rsidR="00FA71C8" w:rsidRPr="00EF5E67">
              <w:rPr>
                <w:rFonts w:cstheme="minorHAnsi"/>
                <w:sz w:val="20"/>
                <w:szCs w:val="20"/>
              </w:rPr>
              <w:t xml:space="preserve"> V</w:t>
            </w:r>
            <w:r w:rsidR="00132A9B" w:rsidRPr="00EF5E67">
              <w:rPr>
                <w:rFonts w:cstheme="minorHAnsi"/>
                <w:sz w:val="20"/>
                <w:szCs w:val="20"/>
              </w:rPr>
              <w:t>&amp;G Contracteisen v 1.0</w:t>
            </w:r>
          </w:p>
        </w:tc>
      </w:tr>
      <w:tr w:rsidR="008A4ED7" w:rsidRPr="00204403" w14:paraId="5FB1CD40"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4723B00" w14:textId="77777777" w:rsidR="008A4ED7" w:rsidRPr="00204403" w:rsidRDefault="008A4ED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1D4E4B77" w14:textId="77777777" w:rsidR="008A4ED7" w:rsidRPr="00204403" w:rsidRDefault="008A4ED7" w:rsidP="00C017E2">
            <w:pPr>
              <w:spacing w:line="240" w:lineRule="auto"/>
              <w:rPr>
                <w:rFonts w:cstheme="minorHAnsi"/>
                <w:sz w:val="20"/>
                <w:szCs w:val="20"/>
              </w:rPr>
            </w:pPr>
          </w:p>
        </w:tc>
      </w:tr>
    </w:tbl>
    <w:p w14:paraId="6BFE9326" w14:textId="7432CCC3"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8872934" w14:textId="77777777" w:rsidTr="228A2710">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A03B670" w14:textId="77777777" w:rsidR="00667A37" w:rsidRPr="00204403" w:rsidRDefault="00667A3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B7AA9FA" w14:textId="1E038C55"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576EB1" w:rsidRPr="00204403">
              <w:rPr>
                <w:rFonts w:cstheme="minorHAnsi"/>
                <w:sz w:val="20"/>
                <w:szCs w:val="20"/>
              </w:rPr>
              <w:t>2</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BD793A4"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847E0C8"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79FA96EF" w14:textId="77777777" w:rsidTr="228A2710">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44493D9" w14:textId="77777777" w:rsidR="00667A37" w:rsidRPr="00204403" w:rsidRDefault="00667A3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75E8AB25" w14:textId="4B72C101" w:rsidR="00667A37" w:rsidRPr="00204403" w:rsidRDefault="00DF1328" w:rsidP="00C017E2">
            <w:pPr>
              <w:spacing w:line="240" w:lineRule="auto"/>
              <w:rPr>
                <w:sz w:val="20"/>
                <w:szCs w:val="20"/>
              </w:rPr>
            </w:pPr>
            <w:r w:rsidRPr="228A2710">
              <w:rPr>
                <w:sz w:val="20"/>
                <w:szCs w:val="20"/>
              </w:rPr>
              <w:t xml:space="preserve">De opdrachtnemer dient de opdrachtgever de gelegenheid te bieden kwaliteitsinspecties uit te (laten) voeren op het uitgevoerde </w:t>
            </w:r>
            <w:r w:rsidR="2DAA1239" w:rsidRPr="4F3EF2B7">
              <w:rPr>
                <w:sz w:val="20"/>
                <w:szCs w:val="20"/>
              </w:rPr>
              <w:t>werk</w:t>
            </w:r>
            <w:r w:rsidR="58D1F163" w:rsidRPr="4F3EF2B7">
              <w:rPr>
                <w:sz w:val="20"/>
                <w:szCs w:val="20"/>
              </w:rPr>
              <w:t>zaamheden</w:t>
            </w:r>
            <w:r w:rsidRPr="228A2710">
              <w:rPr>
                <w:sz w:val="20"/>
                <w:szCs w:val="20"/>
              </w:rPr>
              <w:t xml:space="preserve">   </w:t>
            </w:r>
          </w:p>
        </w:tc>
      </w:tr>
      <w:tr w:rsidR="00CF4C94" w:rsidRPr="00204403" w14:paraId="0BFEF35F" w14:textId="77777777" w:rsidTr="228A2710">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D7D4FA1" w14:textId="77777777" w:rsidR="00667A37" w:rsidRPr="00204403" w:rsidRDefault="00667A3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6B649041" w14:textId="482C4AA5" w:rsidR="00667A37" w:rsidRPr="00204403" w:rsidRDefault="00576EB1" w:rsidP="00C017E2">
            <w:pPr>
              <w:spacing w:line="240" w:lineRule="auto"/>
              <w:rPr>
                <w:rFonts w:cstheme="minorHAnsi"/>
                <w:sz w:val="20"/>
                <w:szCs w:val="20"/>
              </w:rPr>
            </w:pPr>
            <w:r w:rsidRPr="00204403">
              <w:rPr>
                <w:rFonts w:cstheme="minorHAnsi"/>
                <w:sz w:val="20"/>
                <w:szCs w:val="20"/>
              </w:rPr>
              <w:t>Alle bijkomende kosten zijn voor de opdrachtnemer.</w:t>
            </w:r>
          </w:p>
        </w:tc>
      </w:tr>
    </w:tbl>
    <w:p w14:paraId="3CB58031" w14:textId="4ECB2A66"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22BDD27" w14:textId="77777777" w:rsidTr="4F3EF2B7">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48904E3" w14:textId="77777777" w:rsidR="00667A37" w:rsidRPr="00204403" w:rsidRDefault="00667A3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78D547B" w14:textId="62167770"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576EB1" w:rsidRPr="00204403">
              <w:rPr>
                <w:rFonts w:cstheme="minorHAnsi"/>
                <w:sz w:val="20"/>
                <w:szCs w:val="20"/>
              </w:rPr>
              <w:t>3</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3EEA841"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5B9C0F2"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DF7D6BF" w14:textId="77777777" w:rsidTr="4F3EF2B7">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7D007D2" w14:textId="77777777" w:rsidR="00667A37" w:rsidRPr="00204403" w:rsidRDefault="00667A3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12C8D749" w14:textId="0C6315DD" w:rsidR="00667A37" w:rsidRPr="00204403" w:rsidRDefault="00DF1328" w:rsidP="00C017E2">
            <w:pPr>
              <w:spacing w:line="240" w:lineRule="auto"/>
              <w:rPr>
                <w:sz w:val="20"/>
                <w:szCs w:val="20"/>
              </w:rPr>
            </w:pPr>
            <w:r w:rsidRPr="7E72AD58">
              <w:rPr>
                <w:sz w:val="20"/>
                <w:szCs w:val="20"/>
              </w:rPr>
              <w:t xml:space="preserve">De opdrachtnemer heeft een ingericht veiligheidszorgsysteem volgens ISO45001:2018 of heeft deze geïmplementeerd binnen een jaar na </w:t>
            </w:r>
            <w:r w:rsidR="52E4D865" w:rsidRPr="7E72AD58">
              <w:rPr>
                <w:sz w:val="20"/>
                <w:szCs w:val="20"/>
              </w:rPr>
              <w:t>ondertekening van de Overeenkomst.</w:t>
            </w:r>
            <w:r w:rsidRPr="7E72AD58">
              <w:rPr>
                <w:sz w:val="20"/>
                <w:szCs w:val="20"/>
              </w:rPr>
              <w:t xml:space="preserve"> </w:t>
            </w:r>
          </w:p>
        </w:tc>
      </w:tr>
      <w:tr w:rsidR="00CF4C94" w:rsidRPr="00204403" w14:paraId="0EE77EDC" w14:textId="77777777" w:rsidTr="4F3EF2B7">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7F6454F" w14:textId="77777777" w:rsidR="00667A37" w:rsidRPr="00204403" w:rsidRDefault="00667A3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6DCDE56D" w14:textId="77777777" w:rsidR="00667A37" w:rsidRPr="00204403" w:rsidRDefault="00667A37" w:rsidP="00C017E2">
            <w:pPr>
              <w:spacing w:line="240" w:lineRule="auto"/>
              <w:rPr>
                <w:rFonts w:cstheme="minorHAnsi"/>
                <w:sz w:val="20"/>
                <w:szCs w:val="20"/>
              </w:rPr>
            </w:pPr>
          </w:p>
        </w:tc>
      </w:tr>
    </w:tbl>
    <w:p w14:paraId="63266F4F" w14:textId="61FA85ED"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576EB1" w:rsidRPr="00204403" w14:paraId="7DDA48D0" w14:textId="77777777" w:rsidTr="7B70C0EC">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8F3C527" w14:textId="77777777" w:rsidR="00576EB1" w:rsidRPr="00204403" w:rsidRDefault="00576EB1" w:rsidP="00823A63">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ADF4256" w14:textId="3FBC9B34" w:rsidR="00576EB1" w:rsidRPr="00204403" w:rsidRDefault="00576EB1" w:rsidP="00823A63">
            <w:pPr>
              <w:spacing w:line="240" w:lineRule="auto"/>
              <w:rPr>
                <w:rFonts w:cstheme="minorHAnsi"/>
                <w:sz w:val="20"/>
                <w:szCs w:val="20"/>
              </w:rPr>
            </w:pPr>
            <w:r w:rsidRPr="00204403">
              <w:rPr>
                <w:rFonts w:cstheme="minorHAnsi"/>
                <w:sz w:val="20"/>
                <w:szCs w:val="20"/>
              </w:rPr>
              <w:t xml:space="preserve"> KVE-004</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2009691" w14:textId="77777777" w:rsidR="00576EB1" w:rsidRPr="00204403" w:rsidRDefault="00576EB1" w:rsidP="00823A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B9CEA6D" w14:textId="77777777" w:rsidR="00576EB1" w:rsidRPr="00204403" w:rsidRDefault="00576EB1" w:rsidP="00823A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576EB1" w:rsidRPr="00204403" w14:paraId="04D54E5C" w14:textId="77777777" w:rsidTr="7B70C0EC">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A285603" w14:textId="77777777" w:rsidR="00576EB1" w:rsidRPr="00204403" w:rsidRDefault="00576EB1" w:rsidP="00823A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8789412" w14:textId="0A54A4C6" w:rsidR="00576EB1" w:rsidRPr="00204403" w:rsidRDefault="00576EB1" w:rsidP="00823A63">
            <w:pPr>
              <w:spacing w:line="240" w:lineRule="auto"/>
              <w:rPr>
                <w:sz w:val="20"/>
                <w:szCs w:val="20"/>
              </w:rPr>
            </w:pPr>
            <w:r w:rsidRPr="7B70C0EC">
              <w:rPr>
                <w:sz w:val="20"/>
                <w:szCs w:val="20"/>
              </w:rPr>
              <w:t xml:space="preserve">De opdrachtgever heeft het recht om de </w:t>
            </w:r>
            <w:r w:rsidR="566C5297" w:rsidRPr="7B70C0EC">
              <w:rPr>
                <w:sz w:val="20"/>
                <w:szCs w:val="20"/>
              </w:rPr>
              <w:t>(werkzaamheden en</w:t>
            </w:r>
            <w:r w:rsidR="566C5297" w:rsidRPr="6066945D">
              <w:rPr>
                <w:sz w:val="20"/>
                <w:szCs w:val="20"/>
              </w:rPr>
              <w:t xml:space="preserve">/of op te leveren producten </w:t>
            </w:r>
            <w:r w:rsidR="566C5297" w:rsidRPr="1FC6D89F">
              <w:rPr>
                <w:sz w:val="20"/>
                <w:szCs w:val="20"/>
              </w:rPr>
              <w:t xml:space="preserve">van) </w:t>
            </w:r>
            <w:r w:rsidR="5356CF56" w:rsidRPr="1FC6D89F">
              <w:rPr>
                <w:sz w:val="20"/>
                <w:szCs w:val="20"/>
              </w:rPr>
              <w:t>opdrachtnemer</w:t>
            </w:r>
            <w:r w:rsidRPr="7B70C0EC">
              <w:rPr>
                <w:sz w:val="20"/>
                <w:szCs w:val="20"/>
              </w:rPr>
              <w:t xml:space="preserve"> middels audits en inspecties te (laten) controleren.   </w:t>
            </w:r>
          </w:p>
        </w:tc>
      </w:tr>
      <w:tr w:rsidR="00576EB1" w:rsidRPr="00204403" w14:paraId="080A2006" w14:textId="77777777" w:rsidTr="7B70C0EC">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62BCE68" w14:textId="77777777" w:rsidR="00576EB1" w:rsidRPr="00204403" w:rsidRDefault="00576EB1" w:rsidP="00823A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599A1AFC" w14:textId="77777777" w:rsidR="00576EB1" w:rsidRPr="00204403" w:rsidRDefault="00576EB1" w:rsidP="00823A63">
            <w:pPr>
              <w:spacing w:line="240" w:lineRule="auto"/>
              <w:rPr>
                <w:rFonts w:cstheme="minorHAnsi"/>
                <w:sz w:val="20"/>
                <w:szCs w:val="20"/>
              </w:rPr>
            </w:pPr>
          </w:p>
        </w:tc>
      </w:tr>
    </w:tbl>
    <w:p w14:paraId="14D560EB" w14:textId="77777777" w:rsidR="00576EB1" w:rsidRDefault="00576EB1">
      <w:pPr>
        <w:rPr>
          <w:rStyle w:val="fontstyle31"/>
          <w:rFonts w:asciiTheme="minorHAnsi" w:hAnsiTheme="minorHAnsi" w:cstheme="minorHAnsi"/>
          <w:color w:val="auto"/>
          <w:sz w:val="20"/>
          <w:szCs w:val="20"/>
        </w:rPr>
      </w:pPr>
    </w:p>
    <w:p w14:paraId="630E8021" w14:textId="77777777" w:rsidR="00181B04" w:rsidRDefault="00181B04">
      <w:pPr>
        <w:rPr>
          <w:rStyle w:val="fontstyle31"/>
          <w:rFonts w:cstheme="minorHAnsi"/>
          <w:sz w:val="20"/>
          <w:szCs w:val="20"/>
        </w:rPr>
      </w:pPr>
    </w:p>
    <w:p w14:paraId="10C468E3" w14:textId="77777777" w:rsidR="00181B04" w:rsidRDefault="00181B04">
      <w:pPr>
        <w:rPr>
          <w:rStyle w:val="fontstyle31"/>
          <w:rFonts w:cstheme="minorHAnsi"/>
          <w:sz w:val="20"/>
          <w:szCs w:val="20"/>
        </w:rPr>
      </w:pPr>
    </w:p>
    <w:p w14:paraId="2F595AD1" w14:textId="77777777" w:rsidR="00181B04" w:rsidRDefault="00181B04">
      <w:pPr>
        <w:rPr>
          <w:rStyle w:val="fontstyle31"/>
          <w:rFonts w:cstheme="minorHAnsi"/>
          <w:sz w:val="20"/>
          <w:szCs w:val="20"/>
        </w:rPr>
      </w:pPr>
    </w:p>
    <w:p w14:paraId="5093B802" w14:textId="77777777" w:rsidR="00181B04" w:rsidRDefault="00181B04">
      <w:pPr>
        <w:rPr>
          <w:rStyle w:val="fontstyle31"/>
          <w:rFonts w:cstheme="minorHAnsi"/>
          <w:sz w:val="20"/>
          <w:szCs w:val="20"/>
        </w:rPr>
      </w:pPr>
    </w:p>
    <w:p w14:paraId="7D7AB12E" w14:textId="77777777" w:rsidR="00181B04" w:rsidRDefault="00181B04">
      <w:pPr>
        <w:rPr>
          <w:rStyle w:val="fontstyle31"/>
          <w:rFonts w:cstheme="minorHAnsi"/>
          <w:sz w:val="20"/>
          <w:szCs w:val="20"/>
        </w:rPr>
      </w:pPr>
    </w:p>
    <w:p w14:paraId="0E634E69" w14:textId="77777777" w:rsidR="00181B04" w:rsidRPr="00204403" w:rsidRDefault="00181B04">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279EA588" w14:textId="77777777" w:rsidTr="729F810E">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9A73A00" w14:textId="77777777" w:rsidR="00667A37" w:rsidRPr="00204403" w:rsidRDefault="00667A37" w:rsidP="00C017E2">
            <w:pPr>
              <w:spacing w:line="240" w:lineRule="auto"/>
              <w:rPr>
                <w:rFonts w:cstheme="minorHAnsi"/>
                <w:sz w:val="20"/>
                <w:szCs w:val="20"/>
              </w:rPr>
            </w:pPr>
            <w:r w:rsidRPr="00204403">
              <w:rPr>
                <w:rFonts w:cstheme="minorHAnsi"/>
                <w:sz w:val="20"/>
                <w:szCs w:val="20"/>
              </w:rPr>
              <w:lastRenderedPageBreak/>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F68FA27" w14:textId="7616AAD1"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DD2385" w:rsidRPr="00204403">
              <w:rPr>
                <w:rFonts w:cstheme="minorHAnsi"/>
                <w:sz w:val="20"/>
                <w:szCs w:val="20"/>
              </w:rPr>
              <w:t>5</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9517013"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44574CC"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2A2587A3" w14:textId="77777777" w:rsidTr="729F810E">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C4109C8" w14:textId="77777777" w:rsidR="00667A37" w:rsidRPr="00E56915" w:rsidRDefault="00667A37" w:rsidP="00C017E2">
            <w:pPr>
              <w:spacing w:line="240" w:lineRule="auto"/>
              <w:rPr>
                <w:rFonts w:cstheme="minorHAnsi"/>
                <w:sz w:val="20"/>
                <w:szCs w:val="20"/>
              </w:rPr>
            </w:pPr>
            <w:r w:rsidRPr="00E56915">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620FA0D" w14:textId="06771E3B" w:rsidR="00667A37" w:rsidRPr="00E56915" w:rsidRDefault="00351A22" w:rsidP="00C017E2">
            <w:pPr>
              <w:spacing w:line="240" w:lineRule="auto"/>
              <w:rPr>
                <w:rFonts w:cstheme="minorHAnsi"/>
                <w:sz w:val="20"/>
                <w:szCs w:val="20"/>
              </w:rPr>
            </w:pPr>
            <w:r w:rsidRPr="00E56915">
              <w:rPr>
                <w:rFonts w:cstheme="minorHAnsi"/>
                <w:sz w:val="20"/>
                <w:szCs w:val="20"/>
              </w:rPr>
              <w:t>De opdrachtnemer draagt zorg dat werkzaamheden bij voortduring enkel door aantoonbaar voldoende opgeleid personeel wordt uitgevoerd.</w:t>
            </w:r>
          </w:p>
        </w:tc>
      </w:tr>
      <w:tr w:rsidR="00CF4C94" w:rsidRPr="00204403" w14:paraId="0C41F672" w14:textId="77777777" w:rsidTr="729F810E">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CD1338E" w14:textId="77777777" w:rsidR="00667A37" w:rsidRPr="00E56915" w:rsidRDefault="00667A37" w:rsidP="00C017E2">
            <w:pPr>
              <w:spacing w:line="240" w:lineRule="auto"/>
              <w:rPr>
                <w:rFonts w:cstheme="minorHAnsi"/>
                <w:sz w:val="20"/>
                <w:szCs w:val="20"/>
              </w:rPr>
            </w:pPr>
            <w:r w:rsidRPr="00E56915">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00B3C966" w14:textId="2E79348F" w:rsidR="00667A37" w:rsidRPr="00E57FDE" w:rsidRDefault="00BB5F91" w:rsidP="00BB5F91">
            <w:pPr>
              <w:pStyle w:val="paragraph"/>
              <w:textAlignment w:val="baseline"/>
              <w:rPr>
                <w:rFonts w:asciiTheme="minorHAnsi" w:hAnsiTheme="minorHAnsi" w:cstheme="minorHAnsi"/>
                <w:sz w:val="20"/>
                <w:szCs w:val="20"/>
              </w:rPr>
            </w:pPr>
            <w:r w:rsidRPr="00E57FDE">
              <w:rPr>
                <w:rStyle w:val="normaltextrun"/>
                <w:rFonts w:asciiTheme="minorHAnsi" w:hAnsiTheme="minorHAnsi" w:cstheme="minorHAnsi"/>
                <w:sz w:val="20"/>
                <w:szCs w:val="20"/>
              </w:rPr>
              <w:t>Zowel het bedrijf als het, (voor dit ingezette) personeel moet VCA gecertificeerd zijn.</w:t>
            </w:r>
            <w:r w:rsidRPr="00E57FDE">
              <w:rPr>
                <w:rStyle w:val="eop"/>
                <w:rFonts w:asciiTheme="minorHAnsi" w:hAnsiTheme="minorHAnsi" w:cstheme="minorHAnsi"/>
                <w:sz w:val="20"/>
                <w:szCs w:val="20"/>
              </w:rPr>
              <w:t> </w:t>
            </w:r>
            <w:r w:rsidRPr="00E57FDE">
              <w:rPr>
                <w:rStyle w:val="eop"/>
                <w:rFonts w:asciiTheme="minorHAnsi" w:hAnsiTheme="minorHAnsi" w:cstheme="minorHAnsi"/>
                <w:sz w:val="20"/>
                <w:szCs w:val="20"/>
              </w:rPr>
              <w:br/>
            </w:r>
            <w:r w:rsidR="00175D05" w:rsidRPr="00E57FDE">
              <w:rPr>
                <w:rFonts w:asciiTheme="minorHAnsi" w:hAnsiTheme="minorHAnsi" w:cstheme="minorHAnsi"/>
                <w:sz w:val="20"/>
                <w:szCs w:val="20"/>
              </w:rPr>
              <w:t xml:space="preserve">E-Monteur; Elektrotechnische opleiding op </w:t>
            </w:r>
            <w:r w:rsidR="1D23429A" w:rsidRPr="00E57FDE">
              <w:rPr>
                <w:rFonts w:asciiTheme="minorHAnsi" w:hAnsiTheme="minorHAnsi" w:cstheme="minorHAnsi"/>
                <w:sz w:val="20"/>
                <w:szCs w:val="20"/>
              </w:rPr>
              <w:t>ten minste</w:t>
            </w:r>
            <w:r w:rsidR="00175D05" w:rsidRPr="00E57FDE">
              <w:rPr>
                <w:rFonts w:asciiTheme="minorHAnsi" w:hAnsiTheme="minorHAnsi" w:cstheme="minorHAnsi"/>
                <w:sz w:val="20"/>
                <w:szCs w:val="20"/>
              </w:rPr>
              <w:t xml:space="preserve"> MBO-2 niveau. N</w:t>
            </w:r>
            <w:r w:rsidR="00E56915" w:rsidRPr="00E57FDE">
              <w:rPr>
                <w:rFonts w:asciiTheme="minorHAnsi" w:hAnsiTheme="minorHAnsi" w:cstheme="minorHAnsi"/>
                <w:sz w:val="20"/>
                <w:szCs w:val="20"/>
              </w:rPr>
              <w:t>EN</w:t>
            </w:r>
            <w:r w:rsidR="00175D05" w:rsidRPr="00E57FDE">
              <w:rPr>
                <w:rFonts w:asciiTheme="minorHAnsi" w:hAnsiTheme="minorHAnsi" w:cstheme="minorHAnsi"/>
                <w:sz w:val="20"/>
                <w:szCs w:val="20"/>
              </w:rPr>
              <w:t xml:space="preserve"> 3140 certificaat elke 3 jaar</w:t>
            </w:r>
            <w:r w:rsidR="005637D4" w:rsidRPr="00E57FDE">
              <w:rPr>
                <w:rFonts w:asciiTheme="minorHAnsi" w:hAnsiTheme="minorHAnsi" w:cstheme="minorHAnsi"/>
                <w:sz w:val="20"/>
                <w:szCs w:val="20"/>
              </w:rPr>
              <w:t>.</w:t>
            </w:r>
            <w:r w:rsidR="00175D05" w:rsidRPr="00E57FDE">
              <w:rPr>
                <w:rFonts w:asciiTheme="minorHAnsi" w:hAnsiTheme="minorHAnsi" w:cstheme="minorHAnsi"/>
                <w:sz w:val="20"/>
                <w:szCs w:val="20"/>
              </w:rPr>
              <w:br/>
              <w:t>1</w:t>
            </w:r>
            <w:r w:rsidR="00175D05" w:rsidRPr="00E57FDE">
              <w:rPr>
                <w:rFonts w:asciiTheme="minorHAnsi" w:hAnsiTheme="minorHAnsi" w:cstheme="minorHAnsi"/>
                <w:sz w:val="20"/>
                <w:szCs w:val="20"/>
                <w:vertAlign w:val="superscript"/>
              </w:rPr>
              <w:t>ste</w:t>
            </w:r>
            <w:r w:rsidR="00175D05" w:rsidRPr="00E57FDE">
              <w:rPr>
                <w:rFonts w:asciiTheme="minorHAnsi" w:hAnsiTheme="minorHAnsi" w:cstheme="minorHAnsi"/>
                <w:sz w:val="20"/>
                <w:szCs w:val="20"/>
              </w:rPr>
              <w:t xml:space="preserve"> elektromonteur</w:t>
            </w:r>
            <w:r w:rsidR="00E56915" w:rsidRPr="00E57FDE">
              <w:rPr>
                <w:rFonts w:asciiTheme="minorHAnsi" w:hAnsiTheme="minorHAnsi" w:cstheme="minorHAnsi"/>
                <w:sz w:val="20"/>
                <w:szCs w:val="20"/>
              </w:rPr>
              <w:t xml:space="preserve">; Elektrotechnisch </w:t>
            </w:r>
            <w:r w:rsidR="00175D05" w:rsidRPr="00E57FDE">
              <w:rPr>
                <w:rFonts w:asciiTheme="minorHAnsi" w:hAnsiTheme="minorHAnsi" w:cstheme="minorHAnsi"/>
                <w:sz w:val="20"/>
                <w:szCs w:val="20"/>
              </w:rPr>
              <w:t xml:space="preserve">opleiding op </w:t>
            </w:r>
            <w:r w:rsidR="713BEBEF" w:rsidRPr="00E57FDE">
              <w:rPr>
                <w:rFonts w:asciiTheme="minorHAnsi" w:hAnsiTheme="minorHAnsi" w:cstheme="minorHAnsi"/>
                <w:sz w:val="20"/>
                <w:szCs w:val="20"/>
              </w:rPr>
              <w:t xml:space="preserve">ten </w:t>
            </w:r>
            <w:r w:rsidR="001B1050" w:rsidRPr="00E57FDE">
              <w:rPr>
                <w:rFonts w:asciiTheme="minorHAnsi" w:hAnsiTheme="minorHAnsi" w:cstheme="minorHAnsi"/>
                <w:sz w:val="20"/>
                <w:szCs w:val="20"/>
              </w:rPr>
              <w:t>minste MBO</w:t>
            </w:r>
            <w:r w:rsidR="00175D05" w:rsidRPr="00E57FDE">
              <w:rPr>
                <w:rFonts w:asciiTheme="minorHAnsi" w:hAnsiTheme="minorHAnsi" w:cstheme="minorHAnsi"/>
                <w:sz w:val="20"/>
                <w:szCs w:val="20"/>
              </w:rPr>
              <w:t>-3 niveau. N</w:t>
            </w:r>
            <w:r w:rsidR="00E56915" w:rsidRPr="00E57FDE">
              <w:rPr>
                <w:rFonts w:asciiTheme="minorHAnsi" w:hAnsiTheme="minorHAnsi" w:cstheme="minorHAnsi"/>
                <w:sz w:val="20"/>
                <w:szCs w:val="20"/>
              </w:rPr>
              <w:t>EN</w:t>
            </w:r>
            <w:r w:rsidR="00175D05" w:rsidRPr="00E57FDE">
              <w:rPr>
                <w:rFonts w:asciiTheme="minorHAnsi" w:hAnsiTheme="minorHAnsi" w:cstheme="minorHAnsi"/>
                <w:sz w:val="20"/>
                <w:szCs w:val="20"/>
              </w:rPr>
              <w:t xml:space="preserve"> 3140 certificaat elke 3 jaar</w:t>
            </w:r>
            <w:r w:rsidR="005637D4" w:rsidRPr="00E57FDE">
              <w:rPr>
                <w:rFonts w:asciiTheme="minorHAnsi" w:hAnsiTheme="minorHAnsi" w:cstheme="minorHAnsi"/>
                <w:sz w:val="20"/>
                <w:szCs w:val="20"/>
              </w:rPr>
              <w:t>.</w:t>
            </w:r>
            <w:r w:rsidR="005637D4" w:rsidRPr="00E57FDE">
              <w:rPr>
                <w:rFonts w:asciiTheme="minorHAnsi" w:hAnsiTheme="minorHAnsi" w:cstheme="minorHAnsi"/>
                <w:sz w:val="20"/>
                <w:szCs w:val="20"/>
              </w:rPr>
              <w:br/>
            </w:r>
            <w:r w:rsidR="00175D05" w:rsidRPr="00E57FDE">
              <w:rPr>
                <w:rFonts w:asciiTheme="minorHAnsi" w:hAnsiTheme="minorHAnsi" w:cstheme="minorHAnsi"/>
                <w:sz w:val="20"/>
                <w:szCs w:val="20"/>
              </w:rPr>
              <w:t>Werkverantwoordelijke-E</w:t>
            </w:r>
            <w:r w:rsidR="005637D4" w:rsidRPr="00E57FDE">
              <w:rPr>
                <w:rFonts w:asciiTheme="minorHAnsi" w:hAnsiTheme="minorHAnsi" w:cstheme="minorHAnsi"/>
                <w:sz w:val="20"/>
                <w:szCs w:val="20"/>
              </w:rPr>
              <w:t xml:space="preserve">; </w:t>
            </w:r>
            <w:r w:rsidR="00175D05" w:rsidRPr="00E57FDE">
              <w:rPr>
                <w:rFonts w:asciiTheme="minorHAnsi" w:hAnsiTheme="minorHAnsi" w:cstheme="minorHAnsi"/>
                <w:sz w:val="20"/>
                <w:szCs w:val="20"/>
              </w:rPr>
              <w:t xml:space="preserve">Elektrotechnische opleiding op </w:t>
            </w:r>
            <w:r w:rsidR="7A8D4AA9" w:rsidRPr="00E57FDE">
              <w:rPr>
                <w:rFonts w:asciiTheme="minorHAnsi" w:hAnsiTheme="minorHAnsi" w:cstheme="minorHAnsi"/>
                <w:sz w:val="20"/>
                <w:szCs w:val="20"/>
              </w:rPr>
              <w:t>ten minste</w:t>
            </w:r>
            <w:r w:rsidR="00175D05" w:rsidRPr="00E57FDE">
              <w:rPr>
                <w:rFonts w:asciiTheme="minorHAnsi" w:hAnsiTheme="minorHAnsi" w:cstheme="minorHAnsi"/>
                <w:sz w:val="20"/>
                <w:szCs w:val="20"/>
              </w:rPr>
              <w:t xml:space="preserve"> MBO-4 niveau. N</w:t>
            </w:r>
            <w:r w:rsidR="00E56915" w:rsidRPr="00E57FDE">
              <w:rPr>
                <w:rFonts w:asciiTheme="minorHAnsi" w:hAnsiTheme="minorHAnsi" w:cstheme="minorHAnsi"/>
                <w:sz w:val="20"/>
                <w:szCs w:val="20"/>
              </w:rPr>
              <w:t>EN</w:t>
            </w:r>
            <w:r w:rsidR="00175D05" w:rsidRPr="00E57FDE">
              <w:rPr>
                <w:rFonts w:asciiTheme="minorHAnsi" w:hAnsiTheme="minorHAnsi" w:cstheme="minorHAnsi"/>
                <w:sz w:val="20"/>
                <w:szCs w:val="20"/>
              </w:rPr>
              <w:t xml:space="preserve"> 3140 certificaat elke 3 jaar</w:t>
            </w:r>
            <w:r w:rsidR="005637D4" w:rsidRPr="00E57FDE">
              <w:rPr>
                <w:rFonts w:asciiTheme="minorHAnsi" w:hAnsiTheme="minorHAnsi" w:cstheme="minorHAnsi"/>
                <w:sz w:val="20"/>
                <w:szCs w:val="20"/>
              </w:rPr>
              <w:t>.</w:t>
            </w:r>
          </w:p>
        </w:tc>
      </w:tr>
    </w:tbl>
    <w:p w14:paraId="62F0C44A" w14:textId="5472CCAE"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D64D6C4"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5C616E" w14:textId="77777777" w:rsidR="00667A37" w:rsidRPr="00204403" w:rsidRDefault="00667A3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012B245" w14:textId="553263ED"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DD2385" w:rsidRPr="00204403">
              <w:rPr>
                <w:rFonts w:cstheme="minorHAnsi"/>
                <w:sz w:val="20"/>
                <w:szCs w:val="20"/>
              </w:rPr>
              <w:t>6</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84DDDD4"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E43E2E9"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3762F24"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08FFA0A" w14:textId="77777777" w:rsidR="00667A37" w:rsidRPr="00204403" w:rsidRDefault="00667A3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1E782D7F" w14:textId="1C3897B7" w:rsidR="00667A37" w:rsidRPr="00204403" w:rsidRDefault="00522D54" w:rsidP="00C017E2">
            <w:pPr>
              <w:spacing w:line="240" w:lineRule="auto"/>
              <w:rPr>
                <w:rFonts w:cstheme="minorHAnsi"/>
                <w:sz w:val="20"/>
                <w:szCs w:val="20"/>
              </w:rPr>
            </w:pPr>
            <w:r w:rsidRPr="00204403">
              <w:rPr>
                <w:rFonts w:cstheme="minorHAnsi"/>
                <w:sz w:val="20"/>
                <w:szCs w:val="20"/>
              </w:rPr>
              <w:t xml:space="preserve">De opdrachtnemer draagt zorg dat de werkzaamheden met </w:t>
            </w:r>
            <w:r w:rsidR="00A631B7" w:rsidRPr="00204403">
              <w:rPr>
                <w:rFonts w:cstheme="minorHAnsi"/>
                <w:sz w:val="20"/>
                <w:szCs w:val="20"/>
              </w:rPr>
              <w:t>gekeurd en gekalibreerd materieel wordt uitgevoerd</w:t>
            </w:r>
          </w:p>
        </w:tc>
      </w:tr>
      <w:tr w:rsidR="00CF4C94" w:rsidRPr="00204403" w14:paraId="10843273"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7FB2EEC" w14:textId="77777777" w:rsidR="00667A37" w:rsidRPr="00204403" w:rsidRDefault="00667A3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2A441271" w14:textId="204B63EA" w:rsidR="00667A37" w:rsidRPr="00204403" w:rsidRDefault="00A631B7" w:rsidP="00C017E2">
            <w:pPr>
              <w:spacing w:line="240" w:lineRule="auto"/>
              <w:rPr>
                <w:rFonts w:cstheme="minorHAnsi"/>
                <w:sz w:val="20"/>
                <w:szCs w:val="20"/>
              </w:rPr>
            </w:pPr>
            <w:r w:rsidRPr="00204403">
              <w:rPr>
                <w:rFonts w:cstheme="minorHAnsi"/>
                <w:sz w:val="20"/>
                <w:szCs w:val="20"/>
              </w:rPr>
              <w:t>Keuringen van meet</w:t>
            </w:r>
            <w:r w:rsidR="005252CC" w:rsidRPr="00204403">
              <w:rPr>
                <w:rFonts w:cstheme="minorHAnsi"/>
                <w:sz w:val="20"/>
                <w:szCs w:val="20"/>
              </w:rPr>
              <w:t>apparatuur</w:t>
            </w:r>
            <w:r w:rsidRPr="00204403">
              <w:rPr>
                <w:rFonts w:cstheme="minorHAnsi"/>
                <w:sz w:val="20"/>
                <w:szCs w:val="20"/>
              </w:rPr>
              <w:t xml:space="preserve"> worden</w:t>
            </w:r>
            <w:r w:rsidR="008558AB" w:rsidRPr="00204403">
              <w:rPr>
                <w:rFonts w:cstheme="minorHAnsi"/>
                <w:sz w:val="20"/>
                <w:szCs w:val="20"/>
              </w:rPr>
              <w:t xml:space="preserve"> kunnen worden opgevraagd.</w:t>
            </w:r>
          </w:p>
        </w:tc>
      </w:tr>
    </w:tbl>
    <w:p w14:paraId="3C8BFC57" w14:textId="3A901E80" w:rsidR="00667A37" w:rsidRPr="00204403" w:rsidRDefault="00667A37">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768AE2F"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75D5241" w14:textId="77777777" w:rsidR="00667A37" w:rsidRPr="00204403" w:rsidRDefault="00667A37"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2297010" w14:textId="219885EF" w:rsidR="00667A37" w:rsidRPr="00204403" w:rsidRDefault="00667A37" w:rsidP="00C017E2">
            <w:pPr>
              <w:spacing w:line="240" w:lineRule="auto"/>
              <w:rPr>
                <w:rFonts w:cstheme="minorHAnsi"/>
                <w:sz w:val="20"/>
                <w:szCs w:val="20"/>
              </w:rPr>
            </w:pPr>
            <w:r w:rsidRPr="00204403">
              <w:rPr>
                <w:rFonts w:cstheme="minorHAnsi"/>
                <w:sz w:val="20"/>
                <w:szCs w:val="20"/>
              </w:rPr>
              <w:t xml:space="preserve"> KVE-00</w:t>
            </w:r>
            <w:r w:rsidR="00DD2385" w:rsidRPr="00204403">
              <w:rPr>
                <w:rFonts w:cstheme="minorHAnsi"/>
                <w:sz w:val="20"/>
                <w:szCs w:val="20"/>
              </w:rPr>
              <w:t>7</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ABCF7BF" w14:textId="77777777" w:rsidR="00667A37" w:rsidRPr="00204403" w:rsidRDefault="00667A37"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E791D5F" w14:textId="77777777" w:rsidR="00667A37" w:rsidRPr="00204403" w:rsidRDefault="00667A37"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3EAB082"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5EF37C3" w14:textId="77777777" w:rsidR="00667A37" w:rsidRPr="00204403" w:rsidRDefault="00667A37"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53B02E4" w14:textId="0A913356" w:rsidR="00667A37" w:rsidRPr="00204403" w:rsidRDefault="000D039C" w:rsidP="00C017E2">
            <w:pPr>
              <w:spacing w:line="240" w:lineRule="auto"/>
              <w:rPr>
                <w:rFonts w:cstheme="minorHAnsi"/>
                <w:sz w:val="20"/>
                <w:szCs w:val="20"/>
              </w:rPr>
            </w:pPr>
            <w:r w:rsidRPr="00204403">
              <w:rPr>
                <w:rFonts w:cstheme="minorHAnsi"/>
                <w:sz w:val="20"/>
                <w:szCs w:val="20"/>
              </w:rPr>
              <w:t>De opdrachtnemer heeft een signaleringsfunctie voor mogelijke (</w:t>
            </w:r>
            <w:r w:rsidR="003C0DAA" w:rsidRPr="00204403">
              <w:rPr>
                <w:rFonts w:cstheme="minorHAnsi"/>
                <w:sz w:val="20"/>
                <w:szCs w:val="20"/>
              </w:rPr>
              <w:t>kwaliteit</w:t>
            </w:r>
            <w:r w:rsidRPr="00204403">
              <w:rPr>
                <w:rFonts w:cstheme="minorHAnsi"/>
                <w:sz w:val="20"/>
                <w:szCs w:val="20"/>
              </w:rPr>
              <w:t>)verbeteringen en optimalisaties ten aanzien van de uitvoering van de in opdrachtgegeven werkzaamheden.</w:t>
            </w:r>
          </w:p>
        </w:tc>
      </w:tr>
      <w:tr w:rsidR="00CF4C94" w:rsidRPr="00204403" w14:paraId="7A52569D"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D82303C" w14:textId="77777777" w:rsidR="00667A37" w:rsidRPr="00204403" w:rsidRDefault="00667A37"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168152CE" w14:textId="77777777" w:rsidR="00667A37" w:rsidRPr="00204403" w:rsidRDefault="00667A37" w:rsidP="00C017E2">
            <w:pPr>
              <w:spacing w:line="240" w:lineRule="auto"/>
              <w:rPr>
                <w:rFonts w:cstheme="minorHAnsi"/>
                <w:sz w:val="20"/>
                <w:szCs w:val="20"/>
              </w:rPr>
            </w:pPr>
          </w:p>
        </w:tc>
      </w:tr>
    </w:tbl>
    <w:p w14:paraId="4DC3D45D" w14:textId="069FA5E8" w:rsidR="00351A22" w:rsidRPr="00204403" w:rsidRDefault="00351A2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FE0B3D3"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401D7B7" w14:textId="77777777" w:rsidR="00351A22" w:rsidRPr="00204403" w:rsidRDefault="00351A22"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5BD61EB" w14:textId="6A39CBCA" w:rsidR="00351A22" w:rsidRPr="00204403" w:rsidRDefault="00340333" w:rsidP="00340333">
            <w:pPr>
              <w:tabs>
                <w:tab w:val="left" w:pos="1134"/>
                <w:tab w:val="left" w:pos="2268"/>
              </w:tabs>
              <w:rPr>
                <w:rFonts w:cstheme="minorHAnsi"/>
                <w:sz w:val="20"/>
                <w:szCs w:val="20"/>
              </w:rPr>
            </w:pPr>
            <w:r w:rsidRPr="00204403">
              <w:rPr>
                <w:rFonts w:cstheme="minorHAnsi"/>
                <w:sz w:val="20"/>
                <w:szCs w:val="20"/>
              </w:rPr>
              <w:t>KVE-0</w:t>
            </w:r>
            <w:r w:rsidR="00DD2385" w:rsidRPr="00204403">
              <w:rPr>
                <w:rFonts w:cstheme="minorHAnsi"/>
                <w:sz w:val="20"/>
                <w:szCs w:val="20"/>
              </w:rPr>
              <w:t>0</w:t>
            </w:r>
            <w:r w:rsidR="004E0741">
              <w:rPr>
                <w:rFonts w:cstheme="minorHAnsi"/>
                <w:sz w:val="20"/>
                <w:szCs w:val="20"/>
              </w:rPr>
              <w:t>8</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D62576E" w14:textId="77777777" w:rsidR="00351A22" w:rsidRPr="00204403" w:rsidRDefault="00351A22"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0C0CF63" w14:textId="77777777" w:rsidR="00351A22" w:rsidRPr="00204403" w:rsidRDefault="00351A22"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AA42AA4"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A5F7B98" w14:textId="77777777" w:rsidR="00351A22" w:rsidRPr="00204403" w:rsidRDefault="00351A22"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C155D2C" w14:textId="135F7C96" w:rsidR="00351A22" w:rsidRPr="00204403" w:rsidRDefault="00340333" w:rsidP="00340333">
            <w:pPr>
              <w:tabs>
                <w:tab w:val="left" w:pos="1134"/>
                <w:tab w:val="left" w:pos="2268"/>
              </w:tabs>
              <w:rPr>
                <w:rFonts w:cstheme="minorHAnsi"/>
                <w:sz w:val="20"/>
                <w:szCs w:val="20"/>
              </w:rPr>
            </w:pPr>
            <w:r w:rsidRPr="00204403">
              <w:rPr>
                <w:rFonts w:cstheme="minorHAnsi"/>
                <w:sz w:val="20"/>
                <w:szCs w:val="20"/>
              </w:rPr>
              <w:t xml:space="preserve">De medewerkers dienen als </w:t>
            </w:r>
            <w:proofErr w:type="spellStart"/>
            <w:r w:rsidRPr="00204403">
              <w:rPr>
                <w:rFonts w:cstheme="minorHAnsi"/>
                <w:sz w:val="20"/>
                <w:szCs w:val="20"/>
              </w:rPr>
              <w:t>PBM’s</w:t>
            </w:r>
            <w:proofErr w:type="spellEnd"/>
            <w:r w:rsidRPr="00204403">
              <w:rPr>
                <w:rFonts w:cstheme="minorHAnsi"/>
                <w:sz w:val="20"/>
                <w:szCs w:val="20"/>
              </w:rPr>
              <w:t xml:space="preserve"> veiligheidsschoenen met CE-markering en voldoend aan de norm NEN-EN 345 klasse S3 te dragen, en een oranje hesje of jas met </w:t>
            </w:r>
            <w:r w:rsidRPr="00204403">
              <w:rPr>
                <w:rStyle w:val="fontstyle01"/>
                <w:rFonts w:asciiTheme="minorHAnsi" w:hAnsiTheme="minorHAnsi" w:cstheme="minorHAnsi"/>
                <w:b w:val="0"/>
                <w:bCs w:val="0"/>
                <w:i w:val="0"/>
                <w:iCs w:val="0"/>
                <w:color w:val="auto"/>
                <w:sz w:val="20"/>
                <w:szCs w:val="20"/>
              </w:rPr>
              <w:t>CE-markering en voldoen aan de norm NEN-EN 20471.</w:t>
            </w:r>
            <w:r w:rsidRPr="00204403">
              <w:rPr>
                <w:rStyle w:val="fontstyle01"/>
                <w:rFonts w:asciiTheme="minorHAnsi" w:hAnsiTheme="minorHAnsi" w:cstheme="minorHAnsi"/>
                <w:color w:val="auto"/>
                <w:sz w:val="20"/>
                <w:szCs w:val="20"/>
              </w:rPr>
              <w:t xml:space="preserve"> </w:t>
            </w:r>
          </w:p>
        </w:tc>
      </w:tr>
      <w:tr w:rsidR="00CF4C94" w:rsidRPr="00204403" w14:paraId="40DC8DED"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7049E43" w14:textId="77777777" w:rsidR="00351A22" w:rsidRPr="00204403" w:rsidRDefault="00351A22"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77382B28" w14:textId="513B42BC" w:rsidR="00351A22" w:rsidRPr="00204403" w:rsidRDefault="00DC1650" w:rsidP="00C017E2">
            <w:pPr>
              <w:spacing w:line="240" w:lineRule="auto"/>
              <w:rPr>
                <w:rFonts w:cstheme="minorHAnsi"/>
                <w:sz w:val="20"/>
                <w:szCs w:val="20"/>
              </w:rPr>
            </w:pPr>
            <w:r w:rsidRPr="00204403">
              <w:rPr>
                <w:rFonts w:cstheme="minorHAnsi"/>
                <w:sz w:val="20"/>
                <w:szCs w:val="20"/>
              </w:rPr>
              <w:t xml:space="preserve">Deze </w:t>
            </w:r>
            <w:proofErr w:type="spellStart"/>
            <w:r w:rsidRPr="00204403">
              <w:rPr>
                <w:rFonts w:cstheme="minorHAnsi"/>
                <w:sz w:val="20"/>
                <w:szCs w:val="20"/>
              </w:rPr>
              <w:t>PBM’s</w:t>
            </w:r>
            <w:proofErr w:type="spellEnd"/>
            <w:r w:rsidRPr="00204403">
              <w:rPr>
                <w:rFonts w:cstheme="minorHAnsi"/>
                <w:sz w:val="20"/>
                <w:szCs w:val="20"/>
              </w:rPr>
              <w:t xml:space="preserve"> worden verzorgd door de opdrachtnemer.</w:t>
            </w:r>
          </w:p>
        </w:tc>
      </w:tr>
    </w:tbl>
    <w:p w14:paraId="35AC7499" w14:textId="683D8241" w:rsidR="00351A22" w:rsidRDefault="00351A22">
      <w:pPr>
        <w:rPr>
          <w:rStyle w:val="fontstyle31"/>
          <w:rFonts w:asciiTheme="minorHAnsi" w:hAnsiTheme="minorHAnsi" w:cstheme="minorHAnsi"/>
          <w:color w:val="auto"/>
          <w:sz w:val="20"/>
          <w:szCs w:val="20"/>
        </w:rPr>
      </w:pPr>
    </w:p>
    <w:p w14:paraId="7C7B4B2E" w14:textId="77777777" w:rsidR="00181B04" w:rsidRDefault="00181B04">
      <w:pPr>
        <w:rPr>
          <w:rStyle w:val="fontstyle31"/>
          <w:rFonts w:cstheme="minorHAnsi"/>
          <w:sz w:val="20"/>
          <w:szCs w:val="20"/>
        </w:rPr>
      </w:pPr>
    </w:p>
    <w:p w14:paraId="1B609159" w14:textId="77777777" w:rsidR="00181B04" w:rsidRDefault="00181B04">
      <w:pPr>
        <w:rPr>
          <w:rStyle w:val="fontstyle31"/>
          <w:rFonts w:cstheme="minorHAnsi"/>
          <w:sz w:val="20"/>
          <w:szCs w:val="20"/>
        </w:rPr>
      </w:pPr>
    </w:p>
    <w:p w14:paraId="4D8D6A10" w14:textId="77777777" w:rsidR="00181B04" w:rsidRDefault="00181B04">
      <w:pPr>
        <w:rPr>
          <w:rStyle w:val="fontstyle31"/>
          <w:rFonts w:cstheme="minorHAnsi"/>
          <w:sz w:val="20"/>
          <w:szCs w:val="20"/>
        </w:rPr>
      </w:pPr>
    </w:p>
    <w:p w14:paraId="16CF38C3" w14:textId="77777777" w:rsidR="00181B04" w:rsidRPr="00204403" w:rsidRDefault="00181B04">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5CCA9B0D"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FC5157E" w14:textId="77777777" w:rsidR="00351A22" w:rsidRPr="00204403" w:rsidRDefault="00351A22" w:rsidP="00C017E2">
            <w:pPr>
              <w:spacing w:line="240" w:lineRule="auto"/>
              <w:rPr>
                <w:rFonts w:cstheme="minorHAnsi"/>
                <w:sz w:val="20"/>
                <w:szCs w:val="20"/>
              </w:rPr>
            </w:pPr>
            <w:r w:rsidRPr="00204403">
              <w:rPr>
                <w:rFonts w:cstheme="minorHAnsi"/>
                <w:sz w:val="20"/>
                <w:szCs w:val="20"/>
              </w:rPr>
              <w:lastRenderedPageBreak/>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6D63654" w14:textId="6B1DD7B2" w:rsidR="00351A22" w:rsidRPr="00204403" w:rsidRDefault="00351A22" w:rsidP="00C017E2">
            <w:pPr>
              <w:spacing w:line="240" w:lineRule="auto"/>
              <w:rPr>
                <w:rFonts w:cstheme="minorHAnsi"/>
                <w:sz w:val="20"/>
                <w:szCs w:val="20"/>
              </w:rPr>
            </w:pPr>
            <w:r w:rsidRPr="00204403">
              <w:rPr>
                <w:rFonts w:cstheme="minorHAnsi"/>
                <w:sz w:val="20"/>
                <w:szCs w:val="20"/>
              </w:rPr>
              <w:t xml:space="preserve"> </w:t>
            </w:r>
            <w:r w:rsidR="00C56E9B" w:rsidRPr="00204403">
              <w:rPr>
                <w:rFonts w:cstheme="minorHAnsi"/>
                <w:sz w:val="20"/>
                <w:szCs w:val="20"/>
              </w:rPr>
              <w:t>K</w:t>
            </w:r>
            <w:r w:rsidR="000634EF" w:rsidRPr="00204403">
              <w:rPr>
                <w:rFonts w:cstheme="minorHAnsi"/>
                <w:sz w:val="20"/>
                <w:szCs w:val="20"/>
              </w:rPr>
              <w:t>VE-0</w:t>
            </w:r>
            <w:r w:rsidR="004E0741">
              <w:rPr>
                <w:rFonts w:cstheme="minorHAnsi"/>
                <w:sz w:val="20"/>
                <w:szCs w:val="20"/>
              </w:rPr>
              <w:t>09</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2EEE6CB" w14:textId="77777777" w:rsidR="00351A22" w:rsidRPr="00204403" w:rsidRDefault="00351A22"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218CF05" w14:textId="77777777" w:rsidR="00351A22" w:rsidRPr="00204403" w:rsidRDefault="00351A22"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D2714A7"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3AB3051" w14:textId="77777777" w:rsidR="00351A22" w:rsidRPr="00204403" w:rsidRDefault="00351A22"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9697129" w14:textId="32DBDDEF" w:rsidR="00351A22" w:rsidRPr="00204403" w:rsidRDefault="5FB3E1A3" w:rsidP="00C017E2">
            <w:pPr>
              <w:spacing w:line="240" w:lineRule="auto"/>
              <w:rPr>
                <w:sz w:val="20"/>
                <w:szCs w:val="20"/>
              </w:rPr>
            </w:pPr>
            <w:r w:rsidRPr="5530E9D6">
              <w:rPr>
                <w:sz w:val="20"/>
                <w:szCs w:val="20"/>
              </w:rPr>
              <w:t>Opdrachtnemer dient</w:t>
            </w:r>
            <w:r w:rsidR="5C549741" w:rsidRPr="5530E9D6">
              <w:rPr>
                <w:sz w:val="20"/>
                <w:szCs w:val="20"/>
              </w:rPr>
              <w:t xml:space="preserve"> ervoor</w:t>
            </w:r>
            <w:r w:rsidRPr="5530E9D6">
              <w:rPr>
                <w:sz w:val="20"/>
                <w:szCs w:val="20"/>
              </w:rPr>
              <w:t xml:space="preserve"> </w:t>
            </w:r>
            <w:r w:rsidR="001B1050" w:rsidRPr="5530E9D6">
              <w:rPr>
                <w:sz w:val="20"/>
                <w:szCs w:val="20"/>
              </w:rPr>
              <w:t>te zorgen</w:t>
            </w:r>
            <w:r w:rsidRPr="5530E9D6">
              <w:rPr>
                <w:sz w:val="20"/>
                <w:szCs w:val="20"/>
              </w:rPr>
              <w:t xml:space="preserve"> dat alle medewerkers </w:t>
            </w:r>
            <w:r w:rsidR="00BE9CC6" w:rsidRPr="5530E9D6">
              <w:rPr>
                <w:sz w:val="20"/>
                <w:szCs w:val="20"/>
              </w:rPr>
              <w:t xml:space="preserve">gedurende de looptijd van de </w:t>
            </w:r>
            <w:r w:rsidR="00CB2AD2" w:rsidRPr="5530E9D6">
              <w:rPr>
                <w:sz w:val="20"/>
                <w:szCs w:val="20"/>
              </w:rPr>
              <w:t>overeenkomst in</w:t>
            </w:r>
            <w:r w:rsidRPr="5530E9D6">
              <w:rPr>
                <w:sz w:val="20"/>
                <w:szCs w:val="20"/>
              </w:rPr>
              <w:t xml:space="preserve"> het bezit zijn van een geldig </w:t>
            </w:r>
            <w:proofErr w:type="spellStart"/>
            <w:r w:rsidRPr="5530E9D6">
              <w:rPr>
                <w:sz w:val="20"/>
                <w:szCs w:val="20"/>
              </w:rPr>
              <w:t>BvT</w:t>
            </w:r>
            <w:proofErr w:type="spellEnd"/>
            <w:r w:rsidRPr="5530E9D6">
              <w:rPr>
                <w:sz w:val="20"/>
                <w:szCs w:val="20"/>
              </w:rPr>
              <w:t>.</w:t>
            </w:r>
          </w:p>
        </w:tc>
      </w:tr>
      <w:tr w:rsidR="00CF4C94" w:rsidRPr="00DC60EA" w14:paraId="6D889E6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F500D93" w14:textId="77777777" w:rsidR="00351A22" w:rsidRPr="00DC60EA" w:rsidRDefault="00351A22" w:rsidP="00C017E2">
            <w:pPr>
              <w:spacing w:line="240" w:lineRule="auto"/>
              <w:rPr>
                <w:rFonts w:cstheme="minorHAnsi"/>
                <w:sz w:val="20"/>
                <w:szCs w:val="20"/>
              </w:rPr>
            </w:pPr>
            <w:r w:rsidRPr="00DC60EA">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3D25C879" w14:textId="271BA9F6" w:rsidR="00351A22" w:rsidRPr="00DC60EA" w:rsidRDefault="00B40196" w:rsidP="006E2EB6">
            <w:pPr>
              <w:tabs>
                <w:tab w:val="left" w:pos="1134"/>
                <w:tab w:val="left" w:pos="2268"/>
              </w:tabs>
              <w:rPr>
                <w:rFonts w:cstheme="minorHAnsi"/>
                <w:sz w:val="20"/>
                <w:szCs w:val="20"/>
              </w:rPr>
            </w:pPr>
            <w:r w:rsidRPr="00DC60EA">
              <w:rPr>
                <w:rFonts w:cstheme="minorHAnsi"/>
                <w:sz w:val="20"/>
                <w:szCs w:val="20"/>
              </w:rPr>
              <w:t>Alle medewerkers die werkzaamheden verrichten dienen het Bewijs van Toegang (</w:t>
            </w:r>
            <w:proofErr w:type="spellStart"/>
            <w:r w:rsidRPr="00DC60EA">
              <w:rPr>
                <w:rFonts w:cstheme="minorHAnsi"/>
                <w:sz w:val="20"/>
                <w:szCs w:val="20"/>
              </w:rPr>
              <w:t>BvT</w:t>
            </w:r>
            <w:proofErr w:type="spellEnd"/>
            <w:r w:rsidRPr="00DC60EA">
              <w:rPr>
                <w:rFonts w:cstheme="minorHAnsi"/>
                <w:sz w:val="20"/>
                <w:szCs w:val="20"/>
              </w:rPr>
              <w:t xml:space="preserve">) te halen op de website </w:t>
            </w:r>
            <w:hyperlink r:id="rId17" w:history="1">
              <w:r w:rsidRPr="00DC60EA">
                <w:rPr>
                  <w:rStyle w:val="Hyperlink"/>
                  <w:rFonts w:cstheme="minorHAnsi"/>
                  <w:color w:val="auto"/>
                  <w:sz w:val="20"/>
                  <w:szCs w:val="20"/>
                </w:rPr>
                <w:t>www.veiligheidtrambaanutrecht.nl</w:t>
              </w:r>
            </w:hyperlink>
            <w:r w:rsidRPr="00DC60EA">
              <w:rPr>
                <w:rStyle w:val="Hyperlink"/>
                <w:rFonts w:cstheme="minorHAnsi"/>
                <w:color w:val="auto"/>
                <w:sz w:val="20"/>
                <w:szCs w:val="20"/>
              </w:rPr>
              <w:t>.</w:t>
            </w:r>
            <w:r w:rsidRPr="00DC60EA">
              <w:rPr>
                <w:rFonts w:cstheme="minorHAnsi"/>
                <w:sz w:val="20"/>
                <w:szCs w:val="20"/>
              </w:rPr>
              <w:t xml:space="preserve"> De geldigheidsduur hiervan is 1 jaar. </w:t>
            </w:r>
          </w:p>
        </w:tc>
      </w:tr>
    </w:tbl>
    <w:p w14:paraId="43B157D1" w14:textId="77777777" w:rsidR="0099041F" w:rsidRPr="00DC60EA" w:rsidRDefault="0099041F">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DC60EA" w14:paraId="3EDFE354"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0ABB671" w14:textId="77777777" w:rsidR="00B07163" w:rsidRPr="00DC60EA" w:rsidRDefault="00B07163" w:rsidP="00C017E2">
            <w:pPr>
              <w:spacing w:line="240" w:lineRule="auto"/>
              <w:rPr>
                <w:rFonts w:cstheme="minorHAnsi"/>
                <w:sz w:val="20"/>
                <w:szCs w:val="20"/>
              </w:rPr>
            </w:pPr>
            <w:r w:rsidRPr="00DC60EA">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682FF18" w14:textId="4120BC8D" w:rsidR="00B07163" w:rsidRPr="00DC60EA" w:rsidRDefault="00B07163" w:rsidP="00C017E2">
            <w:pPr>
              <w:spacing w:line="240" w:lineRule="auto"/>
              <w:rPr>
                <w:rFonts w:cstheme="minorHAnsi"/>
                <w:sz w:val="20"/>
                <w:szCs w:val="20"/>
              </w:rPr>
            </w:pPr>
            <w:r w:rsidRPr="00DC60EA">
              <w:rPr>
                <w:rFonts w:cstheme="minorHAnsi"/>
                <w:sz w:val="20"/>
                <w:szCs w:val="20"/>
              </w:rPr>
              <w:t xml:space="preserve"> </w:t>
            </w:r>
            <w:r w:rsidR="00C56E9B" w:rsidRPr="00DC60EA">
              <w:rPr>
                <w:rFonts w:cstheme="minorHAnsi"/>
                <w:sz w:val="20"/>
                <w:szCs w:val="20"/>
              </w:rPr>
              <w:t>K</w:t>
            </w:r>
            <w:r w:rsidRPr="00DC60EA">
              <w:rPr>
                <w:rFonts w:cstheme="minorHAnsi"/>
                <w:sz w:val="20"/>
                <w:szCs w:val="20"/>
              </w:rPr>
              <w:t>VE-01</w:t>
            </w:r>
            <w:r w:rsidR="004E0741">
              <w:rPr>
                <w:rFonts w:cstheme="minorHAnsi"/>
                <w:sz w:val="20"/>
                <w:szCs w:val="20"/>
              </w:rPr>
              <w:t>0</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A8100E0" w14:textId="77777777" w:rsidR="00B07163" w:rsidRPr="00DC60EA" w:rsidRDefault="00B07163" w:rsidP="00C017E2">
            <w:pPr>
              <w:spacing w:line="240" w:lineRule="auto"/>
              <w:rPr>
                <w:rFonts w:cstheme="minorHAnsi"/>
                <w:sz w:val="20"/>
                <w:szCs w:val="20"/>
              </w:rPr>
            </w:pPr>
            <w:r w:rsidRPr="00DC60EA">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20B8450" w14:textId="77777777" w:rsidR="00B07163" w:rsidRPr="00DC60EA" w:rsidRDefault="00B07163" w:rsidP="00C017E2">
            <w:pPr>
              <w:spacing w:line="240" w:lineRule="auto"/>
              <w:rPr>
                <w:rFonts w:cstheme="minorHAnsi"/>
                <w:sz w:val="20"/>
                <w:szCs w:val="20"/>
              </w:rPr>
            </w:pPr>
            <w:r w:rsidRPr="00DC60EA">
              <w:rPr>
                <w:rFonts w:cstheme="minorHAnsi"/>
                <w:sz w:val="20"/>
                <w:szCs w:val="20"/>
              </w:rPr>
              <w:t>TBO</w:t>
            </w:r>
            <w:r w:rsidRPr="00DC60EA">
              <w:rPr>
                <w:rFonts w:cstheme="minorHAnsi"/>
                <w:sz w:val="20"/>
                <w:szCs w:val="20"/>
              </w:rPr>
              <w:br/>
              <w:t>Telematica</w:t>
            </w:r>
          </w:p>
        </w:tc>
      </w:tr>
      <w:tr w:rsidR="004966D2" w:rsidRPr="00204403" w14:paraId="18EA361B"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E20E782" w14:textId="77777777" w:rsidR="00B07163" w:rsidRPr="00DC60EA" w:rsidRDefault="00B07163" w:rsidP="00C017E2">
            <w:pPr>
              <w:spacing w:line="240" w:lineRule="auto"/>
              <w:rPr>
                <w:rFonts w:cstheme="minorHAnsi"/>
                <w:sz w:val="20"/>
                <w:szCs w:val="20"/>
              </w:rPr>
            </w:pPr>
            <w:r w:rsidRPr="00DC60EA">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F5E1F79" w14:textId="41AEDD74" w:rsidR="00A45D1D" w:rsidRPr="00DC60EA" w:rsidRDefault="00B07163" w:rsidP="00A91ABD">
            <w:pPr>
              <w:spacing w:line="240" w:lineRule="auto"/>
              <w:rPr>
                <w:rFonts w:cstheme="minorHAnsi"/>
                <w:sz w:val="20"/>
                <w:szCs w:val="20"/>
              </w:rPr>
            </w:pPr>
            <w:r w:rsidRPr="00DC60EA">
              <w:rPr>
                <w:rFonts w:cstheme="minorHAnsi"/>
                <w:sz w:val="20"/>
                <w:szCs w:val="20"/>
              </w:rPr>
              <w:t xml:space="preserve">De </w:t>
            </w:r>
            <w:r w:rsidR="00BB4CA9">
              <w:rPr>
                <w:rFonts w:cstheme="minorHAnsi"/>
                <w:sz w:val="20"/>
                <w:szCs w:val="20"/>
              </w:rPr>
              <w:t xml:space="preserve">werkzaamheden mogen alleen uitgevoerd worden met een </w:t>
            </w:r>
            <w:r w:rsidR="007A61CB">
              <w:rPr>
                <w:rFonts w:cstheme="minorHAnsi"/>
                <w:sz w:val="20"/>
                <w:szCs w:val="20"/>
              </w:rPr>
              <w:t xml:space="preserve">werkgunning, waarbij de </w:t>
            </w:r>
            <w:r w:rsidRPr="00DC60EA">
              <w:rPr>
                <w:rFonts w:cstheme="minorHAnsi"/>
                <w:sz w:val="20"/>
                <w:szCs w:val="20"/>
              </w:rPr>
              <w:t xml:space="preserve">opdrachtnemer </w:t>
            </w:r>
            <w:r w:rsidR="005D7E23" w:rsidRPr="00DC60EA">
              <w:rPr>
                <w:rFonts w:cstheme="minorHAnsi"/>
                <w:sz w:val="20"/>
                <w:szCs w:val="20"/>
              </w:rPr>
              <w:t>verantwoordelijk</w:t>
            </w:r>
            <w:r w:rsidR="007E20E5" w:rsidRPr="00DC60EA">
              <w:rPr>
                <w:rFonts w:cstheme="minorHAnsi"/>
                <w:sz w:val="20"/>
                <w:szCs w:val="20"/>
              </w:rPr>
              <w:t xml:space="preserve"> </w:t>
            </w:r>
            <w:r w:rsidR="007A61CB">
              <w:rPr>
                <w:rFonts w:cstheme="minorHAnsi"/>
                <w:sz w:val="20"/>
                <w:szCs w:val="20"/>
              </w:rPr>
              <w:t xml:space="preserve">is </w:t>
            </w:r>
            <w:r w:rsidR="007E20E5" w:rsidRPr="00DC60EA">
              <w:rPr>
                <w:rFonts w:cstheme="minorHAnsi"/>
                <w:sz w:val="20"/>
                <w:szCs w:val="20"/>
              </w:rPr>
              <w:t xml:space="preserve">voor tijdig in bezit hebben van een </w:t>
            </w:r>
            <w:r w:rsidR="002D7E06" w:rsidRPr="00DC60EA">
              <w:rPr>
                <w:rFonts w:cstheme="minorHAnsi"/>
                <w:sz w:val="20"/>
                <w:szCs w:val="20"/>
              </w:rPr>
              <w:t>geldige</w:t>
            </w:r>
            <w:r w:rsidR="007E20E5" w:rsidRPr="00DC60EA">
              <w:rPr>
                <w:rFonts w:cstheme="minorHAnsi"/>
                <w:sz w:val="20"/>
                <w:szCs w:val="20"/>
              </w:rPr>
              <w:t xml:space="preserve"> werkvergunning.</w:t>
            </w:r>
          </w:p>
        </w:tc>
      </w:tr>
      <w:tr w:rsidR="00307A40" w:rsidRPr="00204403" w14:paraId="63AC3B9A"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3BDF80A" w14:textId="0175A4F7" w:rsidR="00307A40" w:rsidRPr="00204403" w:rsidRDefault="00307A40"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49E14F4E" w14:textId="1798F482" w:rsidR="00AF43CE" w:rsidRPr="00204403" w:rsidRDefault="00745DD1" w:rsidP="00902708">
            <w:pPr>
              <w:spacing w:line="240" w:lineRule="auto"/>
              <w:rPr>
                <w:rFonts w:cstheme="minorHAnsi"/>
                <w:sz w:val="20"/>
                <w:szCs w:val="20"/>
              </w:rPr>
            </w:pPr>
            <w:r w:rsidRPr="00745DD1">
              <w:rPr>
                <w:rFonts w:cstheme="minorHAnsi"/>
                <w:color w:val="000000"/>
                <w:sz w:val="20"/>
                <w:szCs w:val="20"/>
              </w:rPr>
              <w:t xml:space="preserve">Partijen </w:t>
            </w:r>
            <w:r w:rsidRPr="009472CF">
              <w:rPr>
                <w:rFonts w:cstheme="minorHAnsi"/>
                <w:sz w:val="20"/>
                <w:szCs w:val="20"/>
              </w:rPr>
              <w:t>die werkzaamheden op en nabij de trambaan uit te voeren hebben een werkvergunning nodig. De precieze regels hiervoor</w:t>
            </w:r>
            <w:r w:rsidR="000E579E" w:rsidRPr="009472CF">
              <w:rPr>
                <w:rFonts w:cstheme="minorHAnsi"/>
                <w:sz w:val="20"/>
                <w:szCs w:val="20"/>
              </w:rPr>
              <w:t xml:space="preserve"> </w:t>
            </w:r>
            <w:r w:rsidRPr="009472CF">
              <w:rPr>
                <w:rFonts w:cstheme="minorHAnsi"/>
                <w:sz w:val="20"/>
                <w:szCs w:val="20"/>
              </w:rPr>
              <w:t>staan in het KWT. Om zicht te houden op de werkzaamheden moeten de documenten zoals o.a.</w:t>
            </w:r>
            <w:r w:rsidRPr="009472CF">
              <w:rPr>
                <w:rFonts w:cstheme="minorHAnsi"/>
                <w:sz w:val="20"/>
                <w:szCs w:val="20"/>
              </w:rPr>
              <w:br/>
              <w:t>werk-, V&amp;G-plan, BLVC en RI&amp;E etc. door TBO getoetst worden.</w:t>
            </w:r>
            <w:r w:rsidRPr="009472CF">
              <w:rPr>
                <w:rFonts w:cstheme="minorHAnsi"/>
              </w:rPr>
              <w:t xml:space="preserve"> </w:t>
            </w:r>
            <w:r w:rsidR="00307A40" w:rsidRPr="009472CF">
              <w:rPr>
                <w:rFonts w:cstheme="minorHAnsi"/>
                <w:sz w:val="20"/>
                <w:szCs w:val="20"/>
              </w:rPr>
              <w:t xml:space="preserve">Een werkvergunning is ter borging van veiligheid </w:t>
            </w:r>
            <w:r w:rsidR="005F00EC" w:rsidRPr="009472CF">
              <w:rPr>
                <w:rFonts w:cstheme="minorHAnsi"/>
                <w:sz w:val="20"/>
                <w:szCs w:val="20"/>
              </w:rPr>
              <w:t>van de werkenden op en in de nabijheid van de tramweg en bovenleiding.</w:t>
            </w:r>
            <w:r w:rsidR="00AF43CE">
              <w:rPr>
                <w:rFonts w:cstheme="minorHAnsi"/>
                <w:sz w:val="20"/>
                <w:szCs w:val="20"/>
              </w:rPr>
              <w:br/>
            </w:r>
            <w:r w:rsidR="004D6D3C">
              <w:rPr>
                <w:rFonts w:cstheme="minorHAnsi"/>
                <w:sz w:val="20"/>
                <w:szCs w:val="20"/>
              </w:rPr>
              <w:t>Het v</w:t>
            </w:r>
            <w:r w:rsidR="002D6453">
              <w:rPr>
                <w:rFonts w:cstheme="minorHAnsi"/>
                <w:sz w:val="20"/>
                <w:szCs w:val="20"/>
              </w:rPr>
              <w:t>ergunning</w:t>
            </w:r>
            <w:r w:rsidR="004D6D3C">
              <w:rPr>
                <w:rFonts w:cstheme="minorHAnsi"/>
                <w:sz w:val="20"/>
                <w:szCs w:val="20"/>
              </w:rPr>
              <w:t xml:space="preserve">enproces staat </w:t>
            </w:r>
            <w:r w:rsidR="002D6453">
              <w:rPr>
                <w:rFonts w:cstheme="minorHAnsi"/>
                <w:sz w:val="20"/>
                <w:szCs w:val="20"/>
              </w:rPr>
              <w:t xml:space="preserve">beschreven in </w:t>
            </w:r>
            <w:r w:rsidR="00ED7F5B" w:rsidRPr="00ED7F5B">
              <w:rPr>
                <w:rFonts w:cstheme="minorHAnsi"/>
                <w:sz w:val="20"/>
                <w:szCs w:val="20"/>
              </w:rPr>
              <w:t xml:space="preserve">Bijlage 31 - OTW-PRO-005 - Vergunningen loket TBO </w:t>
            </w:r>
            <w:r w:rsidR="00ED7F5B">
              <w:rPr>
                <w:rFonts w:cstheme="minorHAnsi"/>
                <w:sz w:val="20"/>
                <w:szCs w:val="20"/>
              </w:rPr>
              <w:t>–</w:t>
            </w:r>
            <w:r w:rsidR="00ED7F5B" w:rsidRPr="00ED7F5B">
              <w:rPr>
                <w:rFonts w:cstheme="minorHAnsi"/>
                <w:sz w:val="20"/>
                <w:szCs w:val="20"/>
              </w:rPr>
              <w:t xml:space="preserve"> 002</w:t>
            </w:r>
            <w:r w:rsidR="00ED7F5B">
              <w:rPr>
                <w:rFonts w:cstheme="minorHAnsi"/>
                <w:sz w:val="20"/>
                <w:szCs w:val="20"/>
              </w:rPr>
              <w:t xml:space="preserve"> en </w:t>
            </w:r>
            <w:r w:rsidR="00ED7F5B" w:rsidRPr="00ED7F5B">
              <w:rPr>
                <w:rFonts w:cstheme="minorHAnsi"/>
                <w:sz w:val="20"/>
                <w:szCs w:val="20"/>
              </w:rPr>
              <w:t xml:space="preserve">Bijlage 32 - SAF-PRO-004 - Werkvergunning &amp; Planning </w:t>
            </w:r>
            <w:r w:rsidR="00ED7F5B">
              <w:rPr>
                <w:rFonts w:cstheme="minorHAnsi"/>
                <w:sz w:val="20"/>
                <w:szCs w:val="20"/>
              </w:rPr>
              <w:t>–</w:t>
            </w:r>
            <w:r w:rsidR="00ED7F5B" w:rsidRPr="00ED7F5B">
              <w:rPr>
                <w:rFonts w:cstheme="minorHAnsi"/>
                <w:sz w:val="20"/>
                <w:szCs w:val="20"/>
              </w:rPr>
              <w:t xml:space="preserve"> 005</w:t>
            </w:r>
            <w:r w:rsidR="004D6D3C">
              <w:rPr>
                <w:rStyle w:val="Voetnootmarkering"/>
                <w:rFonts w:cstheme="minorHAnsi"/>
                <w:sz w:val="20"/>
                <w:szCs w:val="20"/>
              </w:rPr>
              <w:footnoteReference w:id="5"/>
            </w:r>
            <w:r w:rsidR="00ED7F5B">
              <w:rPr>
                <w:rFonts w:cstheme="minorHAnsi"/>
                <w:sz w:val="20"/>
                <w:szCs w:val="20"/>
              </w:rPr>
              <w:t>.</w:t>
            </w:r>
          </w:p>
        </w:tc>
      </w:tr>
    </w:tbl>
    <w:p w14:paraId="3D9AA4A9" w14:textId="0EEE009C" w:rsidR="00B07163" w:rsidRDefault="00B07163">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902708" w:rsidRPr="00204403" w14:paraId="17F35071" w14:textId="77777777" w:rsidTr="00142A0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14A9217" w14:textId="77777777" w:rsidR="00902708" w:rsidRPr="00204403" w:rsidRDefault="00902708" w:rsidP="00142A07">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4D35273" w14:textId="77777777" w:rsidR="00902708" w:rsidRPr="00204403" w:rsidRDefault="00902708" w:rsidP="00142A07">
            <w:pPr>
              <w:spacing w:line="240" w:lineRule="auto"/>
              <w:rPr>
                <w:rFonts w:cstheme="minorHAnsi"/>
                <w:sz w:val="20"/>
                <w:szCs w:val="20"/>
              </w:rPr>
            </w:pPr>
            <w:r w:rsidRPr="00204403">
              <w:rPr>
                <w:rFonts w:cstheme="minorHAnsi"/>
                <w:sz w:val="20"/>
                <w:szCs w:val="20"/>
              </w:rPr>
              <w:t xml:space="preserve"> KVE-01</w:t>
            </w:r>
            <w:r>
              <w:rPr>
                <w:rFonts w:cstheme="minorHAnsi"/>
                <w:sz w:val="20"/>
                <w:szCs w:val="20"/>
              </w:rPr>
              <w:t>1</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A0ED44E" w14:textId="77777777" w:rsidR="00902708" w:rsidRPr="00204403" w:rsidRDefault="00902708" w:rsidP="00142A07">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5F37598" w14:textId="77777777" w:rsidR="00902708" w:rsidRPr="00204403" w:rsidRDefault="00902708" w:rsidP="00142A07">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902708" w:rsidRPr="00204403" w14:paraId="5CF85F56" w14:textId="77777777" w:rsidTr="00142A0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C61BB37" w14:textId="77777777" w:rsidR="00902708" w:rsidRPr="00204403" w:rsidRDefault="00902708" w:rsidP="00142A07">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7C5827B6" w14:textId="5EF68311" w:rsidR="00902708" w:rsidRPr="00204403" w:rsidRDefault="00B7739D" w:rsidP="00142A07">
            <w:pPr>
              <w:rPr>
                <w:rFonts w:cstheme="minorHAnsi"/>
                <w:sz w:val="20"/>
                <w:szCs w:val="20"/>
              </w:rPr>
            </w:pPr>
            <w:r w:rsidRPr="003E0212">
              <w:rPr>
                <w:rFonts w:cs="Arial"/>
                <w:color w:val="000000" w:themeColor="text1"/>
              </w:rPr>
              <w:t>De Opdrachtnemer dient door veiligheids- en gezondheidsmanagement te waarborgen dat de opdracht op een, voor alle betrokken natuurlijke en rechtspersonen, veilige en gezonde wijze tot stand komt, gebruikt wordt, onderhouden wordt en te zijner tijd gesloopt kan worden.</w:t>
            </w:r>
          </w:p>
        </w:tc>
      </w:tr>
      <w:tr w:rsidR="00902708" w:rsidRPr="00204403" w14:paraId="54E0BB6D" w14:textId="77777777" w:rsidTr="00142A0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F6E4793" w14:textId="77777777" w:rsidR="00902708" w:rsidRPr="00204403" w:rsidRDefault="00902708" w:rsidP="00142A07">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04BCAA5F" w14:textId="001A94A3" w:rsidR="00902708" w:rsidRPr="00204403" w:rsidRDefault="000F5F89" w:rsidP="00142A07">
            <w:pPr>
              <w:tabs>
                <w:tab w:val="left" w:pos="1134"/>
                <w:tab w:val="left" w:pos="2268"/>
              </w:tabs>
              <w:rPr>
                <w:rFonts w:cstheme="minorHAnsi"/>
                <w:sz w:val="20"/>
                <w:szCs w:val="20"/>
              </w:rPr>
            </w:pPr>
            <w:r>
              <w:rPr>
                <w:rFonts w:cs="Arial"/>
                <w:color w:val="000000" w:themeColor="text1"/>
              </w:rPr>
              <w:t>V</w:t>
            </w:r>
            <w:r w:rsidRPr="003E0212">
              <w:rPr>
                <w:rFonts w:cs="Arial"/>
                <w:color w:val="000000" w:themeColor="text1"/>
              </w:rPr>
              <w:t xml:space="preserve">eiligheids- en gezondheidsmanagement </w:t>
            </w:r>
            <w:r>
              <w:rPr>
                <w:rFonts w:cs="Arial"/>
                <w:color w:val="000000" w:themeColor="text1"/>
              </w:rPr>
              <w:t>moet op basis van B</w:t>
            </w:r>
            <w:r w:rsidR="00052628" w:rsidRPr="008C2CB1">
              <w:rPr>
                <w:rFonts w:cstheme="minorHAnsi"/>
                <w:sz w:val="20"/>
                <w:szCs w:val="20"/>
              </w:rPr>
              <w:t>ijlage 0</w:t>
            </w:r>
            <w:r w:rsidR="00052628">
              <w:rPr>
                <w:rFonts w:cstheme="minorHAnsi"/>
                <w:sz w:val="20"/>
                <w:szCs w:val="20"/>
              </w:rPr>
              <w:t>1</w:t>
            </w:r>
            <w:r w:rsidR="00052628" w:rsidRPr="008C2CB1">
              <w:rPr>
                <w:rFonts w:cstheme="minorHAnsi"/>
                <w:sz w:val="20"/>
                <w:szCs w:val="20"/>
              </w:rPr>
              <w:t xml:space="preserve"> - V&amp;G contracteisen v 1.0</w:t>
            </w:r>
            <w:r>
              <w:rPr>
                <w:rFonts w:cstheme="minorHAnsi"/>
                <w:sz w:val="20"/>
                <w:szCs w:val="20"/>
              </w:rPr>
              <w:t xml:space="preserve"> worden uitgevoerd en gebor</w:t>
            </w:r>
            <w:r w:rsidR="002B0E9F">
              <w:rPr>
                <w:rFonts w:cstheme="minorHAnsi"/>
                <w:sz w:val="20"/>
                <w:szCs w:val="20"/>
              </w:rPr>
              <w:t>g</w:t>
            </w:r>
            <w:r>
              <w:rPr>
                <w:rFonts w:cstheme="minorHAnsi"/>
                <w:sz w:val="20"/>
                <w:szCs w:val="20"/>
              </w:rPr>
              <w:t>d.</w:t>
            </w:r>
          </w:p>
        </w:tc>
      </w:tr>
    </w:tbl>
    <w:p w14:paraId="5C0B1C53" w14:textId="77777777" w:rsidR="00902708" w:rsidRPr="00204403" w:rsidRDefault="00902708">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DE157D4"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40EC46E" w14:textId="77777777" w:rsidR="00B07163" w:rsidRPr="00204403" w:rsidRDefault="00B07163"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5928515" w14:textId="611333BD" w:rsidR="00B07163" w:rsidRPr="00204403" w:rsidRDefault="00B07163" w:rsidP="00C017E2">
            <w:pPr>
              <w:spacing w:line="240" w:lineRule="auto"/>
              <w:rPr>
                <w:rFonts w:cstheme="minorHAnsi"/>
                <w:sz w:val="20"/>
                <w:szCs w:val="20"/>
              </w:rPr>
            </w:pPr>
            <w:r w:rsidRPr="00204403">
              <w:rPr>
                <w:rFonts w:cstheme="minorHAnsi"/>
                <w:sz w:val="20"/>
                <w:szCs w:val="20"/>
              </w:rPr>
              <w:t xml:space="preserve"> </w:t>
            </w:r>
            <w:r w:rsidR="00C56E9B" w:rsidRPr="00204403">
              <w:rPr>
                <w:rFonts w:cstheme="minorHAnsi"/>
                <w:sz w:val="20"/>
                <w:szCs w:val="20"/>
              </w:rPr>
              <w:t>K</w:t>
            </w:r>
            <w:r w:rsidRPr="00204403">
              <w:rPr>
                <w:rFonts w:cstheme="minorHAnsi"/>
                <w:sz w:val="20"/>
                <w:szCs w:val="20"/>
              </w:rPr>
              <w:t>VE-01</w:t>
            </w:r>
            <w:r w:rsidR="00902708">
              <w:rPr>
                <w:rFonts w:cstheme="minorHAnsi"/>
                <w:sz w:val="20"/>
                <w:szCs w:val="20"/>
              </w:rPr>
              <w:t>2</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08374A" w14:textId="77777777" w:rsidR="00B07163" w:rsidRPr="00204403" w:rsidRDefault="00B07163"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33E08B9" w14:textId="77777777" w:rsidR="00B07163" w:rsidRPr="00204403" w:rsidRDefault="00B07163"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707EC388"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8F349D0" w14:textId="77777777" w:rsidR="00B07163" w:rsidRPr="00204403" w:rsidRDefault="00B07163"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08639CB0" w14:textId="2356C0D3" w:rsidR="00B07163" w:rsidRPr="00204403" w:rsidRDefault="0023213A" w:rsidP="0023213A">
            <w:pPr>
              <w:rPr>
                <w:rFonts w:cstheme="minorHAnsi"/>
                <w:sz w:val="20"/>
                <w:szCs w:val="20"/>
              </w:rPr>
            </w:pPr>
            <w:r w:rsidRPr="00204403">
              <w:rPr>
                <w:rFonts w:cstheme="minorHAnsi"/>
                <w:sz w:val="20"/>
                <w:szCs w:val="20"/>
              </w:rPr>
              <w:t>De opdrachtnemer levert de benodigde verkeersmaatregelen voor het uitvoeren van de werkzaamheden</w:t>
            </w:r>
            <w:r w:rsidR="00BE0163" w:rsidRPr="00204403">
              <w:rPr>
                <w:rFonts w:cstheme="minorHAnsi"/>
                <w:sz w:val="20"/>
                <w:szCs w:val="20"/>
              </w:rPr>
              <w:t xml:space="preserve"> </w:t>
            </w:r>
            <w:r w:rsidRPr="00204403">
              <w:rPr>
                <w:rFonts w:cstheme="minorHAnsi"/>
                <w:sz w:val="20"/>
                <w:szCs w:val="20"/>
              </w:rPr>
              <w:t>conform CROW 96a en 96b incl. benodigde verkeersregelaars.</w:t>
            </w:r>
          </w:p>
        </w:tc>
      </w:tr>
      <w:tr w:rsidR="00CF4C94" w:rsidRPr="00204403" w14:paraId="63E6E96C"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A203011" w14:textId="77777777" w:rsidR="00B07163" w:rsidRPr="00204403" w:rsidRDefault="00B07163"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7FF7E3B1" w14:textId="3C04B433" w:rsidR="00B07163" w:rsidRPr="00204403" w:rsidRDefault="00BE0163" w:rsidP="00B07163">
            <w:pPr>
              <w:tabs>
                <w:tab w:val="left" w:pos="1134"/>
                <w:tab w:val="left" w:pos="2268"/>
              </w:tabs>
              <w:rPr>
                <w:rFonts w:cstheme="minorHAnsi"/>
                <w:sz w:val="20"/>
                <w:szCs w:val="20"/>
              </w:rPr>
            </w:pPr>
            <w:r w:rsidRPr="00204403">
              <w:rPr>
                <w:rFonts w:cstheme="minorHAnsi"/>
                <w:sz w:val="20"/>
                <w:szCs w:val="20"/>
              </w:rPr>
              <w:t>Indien d</w:t>
            </w:r>
            <w:r w:rsidR="009C27D9" w:rsidRPr="00204403">
              <w:rPr>
                <w:rFonts w:cstheme="minorHAnsi"/>
                <w:sz w:val="20"/>
                <w:szCs w:val="20"/>
              </w:rPr>
              <w:t>it benodigd is voor de we</w:t>
            </w:r>
            <w:r w:rsidRPr="00204403">
              <w:rPr>
                <w:rFonts w:cstheme="minorHAnsi"/>
                <w:sz w:val="20"/>
                <w:szCs w:val="20"/>
              </w:rPr>
              <w:t>rkzaamheden</w:t>
            </w:r>
            <w:r w:rsidR="009C27D9" w:rsidRPr="00204403">
              <w:rPr>
                <w:rFonts w:cstheme="minorHAnsi"/>
                <w:sz w:val="20"/>
                <w:szCs w:val="20"/>
              </w:rPr>
              <w:t>.</w:t>
            </w:r>
          </w:p>
        </w:tc>
      </w:tr>
    </w:tbl>
    <w:p w14:paraId="5B9A2874" w14:textId="7CB22408" w:rsidR="00B07163" w:rsidRPr="00204403" w:rsidRDefault="00B07163">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D186849"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4D8DC80" w14:textId="77777777" w:rsidR="00C56E9B" w:rsidRPr="00204403" w:rsidRDefault="00C56E9B">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E8FF3F7" w14:textId="0CAC69BF" w:rsidR="00C56E9B" w:rsidRPr="00204403" w:rsidRDefault="00C56E9B">
            <w:pPr>
              <w:spacing w:line="240" w:lineRule="auto"/>
              <w:rPr>
                <w:rFonts w:cstheme="minorHAnsi"/>
                <w:sz w:val="20"/>
                <w:szCs w:val="20"/>
              </w:rPr>
            </w:pPr>
            <w:r w:rsidRPr="00204403">
              <w:rPr>
                <w:rFonts w:cstheme="minorHAnsi"/>
                <w:sz w:val="20"/>
                <w:szCs w:val="20"/>
              </w:rPr>
              <w:t xml:space="preserve"> KVE-01</w:t>
            </w:r>
            <w:r w:rsidR="00902708">
              <w:rPr>
                <w:rFonts w:cstheme="minorHAnsi"/>
                <w:sz w:val="20"/>
                <w:szCs w:val="20"/>
              </w:rPr>
              <w:t>3</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38F1FED" w14:textId="77777777" w:rsidR="00C56E9B" w:rsidRPr="00204403" w:rsidRDefault="00C56E9B">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4C88EBA" w14:textId="77777777" w:rsidR="00C56E9B" w:rsidRPr="00204403" w:rsidRDefault="00C56E9B">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6A7A3DDC"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C6595F5" w14:textId="77777777" w:rsidR="00C56E9B" w:rsidRPr="00204403" w:rsidRDefault="00C56E9B">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20369EE3" w14:textId="2AC60F57" w:rsidR="00C56E9B" w:rsidRPr="00204403" w:rsidRDefault="00C56E9B">
            <w:pPr>
              <w:rPr>
                <w:rFonts w:cstheme="minorHAnsi"/>
                <w:sz w:val="20"/>
                <w:szCs w:val="20"/>
              </w:rPr>
            </w:pPr>
            <w:r w:rsidRPr="00204403">
              <w:rPr>
                <w:rFonts w:cstheme="minorHAnsi"/>
                <w:sz w:val="20"/>
                <w:szCs w:val="20"/>
              </w:rPr>
              <w:t xml:space="preserve">De werkzaamheden moeten te allen tijde worden aan- en afgemeld bij </w:t>
            </w:r>
            <w:r w:rsidR="00F7745E" w:rsidRPr="00204403">
              <w:rPr>
                <w:rFonts w:cstheme="minorHAnsi"/>
                <w:sz w:val="20"/>
                <w:szCs w:val="20"/>
              </w:rPr>
              <w:t>het OCC.</w:t>
            </w:r>
          </w:p>
        </w:tc>
      </w:tr>
      <w:tr w:rsidR="00C56E9B" w:rsidRPr="00204403" w14:paraId="48948FC3"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EA40121" w14:textId="77777777" w:rsidR="00C56E9B" w:rsidRPr="00204403" w:rsidRDefault="00C56E9B">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24CC3185" w14:textId="243CF58D" w:rsidR="00C56E9B" w:rsidRPr="00204403" w:rsidRDefault="00C56E9B">
            <w:pPr>
              <w:tabs>
                <w:tab w:val="left" w:pos="1134"/>
                <w:tab w:val="left" w:pos="2268"/>
              </w:tabs>
              <w:rPr>
                <w:rFonts w:cstheme="minorHAnsi"/>
                <w:sz w:val="20"/>
                <w:szCs w:val="20"/>
              </w:rPr>
            </w:pPr>
          </w:p>
        </w:tc>
      </w:tr>
    </w:tbl>
    <w:p w14:paraId="591D51D2" w14:textId="77777777" w:rsidR="00C56E9B" w:rsidRPr="00204403" w:rsidRDefault="00C56E9B">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09C0B295"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135B564" w14:textId="77777777" w:rsidR="00F009C7" w:rsidRPr="00204403" w:rsidRDefault="00F009C7">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47C60D9" w14:textId="2F098D6A" w:rsidR="00F009C7" w:rsidRPr="00204403" w:rsidRDefault="00F009C7">
            <w:pPr>
              <w:spacing w:line="240" w:lineRule="auto"/>
              <w:rPr>
                <w:rFonts w:cstheme="minorHAnsi"/>
                <w:sz w:val="20"/>
                <w:szCs w:val="20"/>
              </w:rPr>
            </w:pPr>
            <w:r w:rsidRPr="00204403">
              <w:rPr>
                <w:rFonts w:cstheme="minorHAnsi"/>
                <w:sz w:val="20"/>
                <w:szCs w:val="20"/>
              </w:rPr>
              <w:t xml:space="preserve"> KVE-01</w:t>
            </w:r>
            <w:r w:rsidR="00902708">
              <w:rPr>
                <w:rFonts w:cstheme="minorHAnsi"/>
                <w:sz w:val="20"/>
                <w:szCs w:val="20"/>
              </w:rPr>
              <w:t>4</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29C1C0E" w14:textId="77777777" w:rsidR="00F009C7" w:rsidRPr="00204403" w:rsidRDefault="00F009C7">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9ED2567" w14:textId="77777777" w:rsidR="00F009C7" w:rsidRPr="00204403" w:rsidRDefault="00F009C7">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22CC5225"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08FA4E8" w14:textId="77777777" w:rsidR="00F009C7" w:rsidRPr="00204403" w:rsidRDefault="00F009C7">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61B61EE6" w14:textId="0BEA99F0" w:rsidR="00F009C7" w:rsidRPr="00204403" w:rsidRDefault="00F009C7">
            <w:pPr>
              <w:rPr>
                <w:rFonts w:cstheme="minorHAnsi"/>
                <w:sz w:val="20"/>
                <w:szCs w:val="20"/>
              </w:rPr>
            </w:pPr>
            <w:r w:rsidRPr="008C5267">
              <w:rPr>
                <w:rFonts w:cstheme="minorHAnsi"/>
                <w:sz w:val="20"/>
                <w:szCs w:val="20"/>
              </w:rPr>
              <w:t xml:space="preserve">De werkzaamheden in een Onderstation moeten te allen tijde worden aan- en afgemeld bij </w:t>
            </w:r>
            <w:r w:rsidR="00345258" w:rsidRPr="008C5267">
              <w:rPr>
                <w:rFonts w:cstheme="minorHAnsi"/>
                <w:sz w:val="20"/>
                <w:szCs w:val="20"/>
              </w:rPr>
              <w:t>de schakelwacht (nu R</w:t>
            </w:r>
            <w:r w:rsidRPr="008C5267">
              <w:rPr>
                <w:rFonts w:cstheme="minorHAnsi"/>
                <w:sz w:val="20"/>
                <w:szCs w:val="20"/>
              </w:rPr>
              <w:t>ET</w:t>
            </w:r>
            <w:r w:rsidR="00345258" w:rsidRPr="008C5267">
              <w:rPr>
                <w:rFonts w:cstheme="minorHAnsi"/>
                <w:sz w:val="20"/>
                <w:szCs w:val="20"/>
              </w:rPr>
              <w:t>)</w:t>
            </w:r>
            <w:r w:rsidRPr="008C5267">
              <w:rPr>
                <w:rFonts w:cstheme="minorHAnsi"/>
                <w:sz w:val="20"/>
                <w:szCs w:val="20"/>
              </w:rPr>
              <w:t>.</w:t>
            </w:r>
          </w:p>
        </w:tc>
      </w:tr>
      <w:tr w:rsidR="00F009C7" w:rsidRPr="00204403" w14:paraId="0D1C10F7"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3782132" w14:textId="77777777" w:rsidR="00F009C7" w:rsidRPr="00204403" w:rsidRDefault="00F009C7">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029E4725" w14:textId="5A663839" w:rsidR="00F009C7" w:rsidRPr="00204403" w:rsidRDefault="00F009C7">
            <w:pPr>
              <w:tabs>
                <w:tab w:val="left" w:pos="1134"/>
                <w:tab w:val="left" w:pos="2268"/>
              </w:tabs>
              <w:rPr>
                <w:rFonts w:cstheme="minorHAnsi"/>
                <w:sz w:val="20"/>
                <w:szCs w:val="20"/>
              </w:rPr>
            </w:pPr>
            <w:r w:rsidRPr="00204403">
              <w:rPr>
                <w:rFonts w:cstheme="minorHAnsi"/>
                <w:sz w:val="20"/>
                <w:szCs w:val="20"/>
              </w:rPr>
              <w:t xml:space="preserve">Voor werkzaamheden in een </w:t>
            </w:r>
            <w:r w:rsidR="00CF3BAB" w:rsidRPr="00204403">
              <w:rPr>
                <w:rFonts w:cstheme="minorHAnsi"/>
                <w:sz w:val="20"/>
                <w:szCs w:val="20"/>
              </w:rPr>
              <w:t>O</w:t>
            </w:r>
            <w:r w:rsidR="00CF3BAB">
              <w:rPr>
                <w:rFonts w:cstheme="minorHAnsi"/>
                <w:sz w:val="20"/>
                <w:szCs w:val="20"/>
              </w:rPr>
              <w:t>nder</w:t>
            </w:r>
            <w:r w:rsidR="00CF3BAB" w:rsidRPr="00204403">
              <w:rPr>
                <w:rFonts w:cstheme="minorHAnsi"/>
                <w:sz w:val="20"/>
                <w:szCs w:val="20"/>
              </w:rPr>
              <w:t>s</w:t>
            </w:r>
            <w:r w:rsidR="00CF3BAB">
              <w:rPr>
                <w:rFonts w:cstheme="minorHAnsi"/>
                <w:sz w:val="20"/>
                <w:szCs w:val="20"/>
              </w:rPr>
              <w:t>tation</w:t>
            </w:r>
            <w:r w:rsidRPr="00204403">
              <w:rPr>
                <w:rFonts w:cstheme="minorHAnsi"/>
                <w:sz w:val="20"/>
                <w:szCs w:val="20"/>
              </w:rPr>
              <w:t xml:space="preserve"> is een aparte instructie nodig, deze wordt door TBO verzorgd. </w:t>
            </w:r>
          </w:p>
        </w:tc>
      </w:tr>
    </w:tbl>
    <w:p w14:paraId="4ECF33D9" w14:textId="77777777" w:rsidR="00F009C7" w:rsidRDefault="00F009C7">
      <w:pPr>
        <w:rPr>
          <w:rStyle w:val="fontstyle31"/>
          <w:rFonts w:asciiTheme="minorHAnsi" w:hAnsiTheme="minorHAnsi" w:cstheme="minorHAnsi"/>
          <w:color w:val="auto"/>
          <w:sz w:val="20"/>
          <w:szCs w:val="20"/>
        </w:rPr>
      </w:pPr>
    </w:p>
    <w:p w14:paraId="57F07073" w14:textId="1D0B862B" w:rsidR="0054063C" w:rsidRPr="00204403" w:rsidRDefault="0054063C">
      <w:pPr>
        <w:rPr>
          <w:rStyle w:val="fontstyle31"/>
          <w:rFonts w:asciiTheme="minorHAnsi" w:hAnsiTheme="minorHAnsi" w:cstheme="minorHAnsi"/>
          <w:color w:val="auto"/>
          <w:sz w:val="20"/>
          <w:szCs w:val="20"/>
        </w:rPr>
      </w:pPr>
      <w:r w:rsidRPr="00204403">
        <w:rPr>
          <w:rStyle w:val="fontstyle31"/>
          <w:rFonts w:asciiTheme="minorHAnsi" w:hAnsiTheme="minorHAnsi" w:cstheme="minorHAnsi"/>
          <w:color w:val="auto"/>
          <w:sz w:val="20"/>
          <w:szCs w:val="20"/>
        </w:rPr>
        <w:t>Functionele eisen (FE-xxx)</w:t>
      </w:r>
    </w:p>
    <w:tbl>
      <w:tblPr>
        <w:tblW w:w="8967" w:type="dxa"/>
        <w:tblLook w:val="04A0" w:firstRow="1" w:lastRow="0" w:firstColumn="1" w:lastColumn="0" w:noHBand="0" w:noVBand="1"/>
      </w:tblPr>
      <w:tblGrid>
        <w:gridCol w:w="1943"/>
        <w:gridCol w:w="4676"/>
        <w:gridCol w:w="1058"/>
        <w:gridCol w:w="1290"/>
      </w:tblGrid>
      <w:tr w:rsidR="004966D2" w:rsidRPr="00204403" w14:paraId="0715747E"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D82FFBA" w14:textId="77777777" w:rsidR="00351A22" w:rsidRPr="00204403" w:rsidRDefault="00351A22"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5995D76" w14:textId="0B7964B3" w:rsidR="00351A22" w:rsidRPr="00204403" w:rsidRDefault="00351A22" w:rsidP="00C017E2">
            <w:pPr>
              <w:spacing w:line="240" w:lineRule="auto"/>
              <w:rPr>
                <w:rFonts w:cstheme="minorHAnsi"/>
                <w:sz w:val="20"/>
                <w:szCs w:val="20"/>
              </w:rPr>
            </w:pPr>
            <w:r w:rsidRPr="00204403">
              <w:rPr>
                <w:rFonts w:cstheme="minorHAnsi"/>
                <w:sz w:val="20"/>
                <w:szCs w:val="20"/>
              </w:rPr>
              <w:t xml:space="preserve"> </w:t>
            </w:r>
            <w:r w:rsidR="0054063C" w:rsidRPr="00204403">
              <w:rPr>
                <w:rFonts w:cstheme="minorHAnsi"/>
                <w:sz w:val="20"/>
                <w:szCs w:val="20"/>
              </w:rPr>
              <w:t>FE-001</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7A33801" w14:textId="77777777" w:rsidR="00351A22" w:rsidRPr="00204403" w:rsidRDefault="00351A22"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BA86AC8" w14:textId="77777777" w:rsidR="00351A22" w:rsidRPr="00204403" w:rsidRDefault="00351A22"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91EB472"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D22C6BC" w14:textId="77777777" w:rsidR="00351A22" w:rsidRPr="00204403" w:rsidRDefault="00351A22"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1A2F06A5" w14:textId="0C02589B" w:rsidR="005605C3" w:rsidRPr="00204403" w:rsidRDefault="03EE8900" w:rsidP="00C017E2">
            <w:pPr>
              <w:spacing w:line="240" w:lineRule="auto"/>
              <w:rPr>
                <w:sz w:val="20"/>
                <w:szCs w:val="20"/>
              </w:rPr>
            </w:pPr>
            <w:r w:rsidRPr="5530E9D6">
              <w:rPr>
                <w:sz w:val="20"/>
                <w:szCs w:val="20"/>
              </w:rPr>
              <w:t xml:space="preserve">Het glasvezelnetwerk </w:t>
            </w:r>
            <w:r w:rsidR="0D951440" w:rsidRPr="5530E9D6">
              <w:rPr>
                <w:sz w:val="20"/>
                <w:szCs w:val="20"/>
              </w:rPr>
              <w:t>dient</w:t>
            </w:r>
            <w:r w:rsidRPr="5530E9D6">
              <w:rPr>
                <w:sz w:val="20"/>
                <w:szCs w:val="20"/>
              </w:rPr>
              <w:t xml:space="preserve"> 24/7, 365 dagen in het jaar </w:t>
            </w:r>
            <w:r w:rsidR="4A8DA5B7" w:rsidRPr="5530E9D6">
              <w:rPr>
                <w:sz w:val="20"/>
                <w:szCs w:val="20"/>
              </w:rPr>
              <w:t xml:space="preserve">in bedrijf </w:t>
            </w:r>
            <w:r w:rsidR="35546E2A" w:rsidRPr="5530E9D6">
              <w:rPr>
                <w:sz w:val="20"/>
                <w:szCs w:val="20"/>
              </w:rPr>
              <w:t xml:space="preserve">te </w:t>
            </w:r>
            <w:r w:rsidR="4A8DA5B7" w:rsidRPr="5530E9D6">
              <w:rPr>
                <w:sz w:val="20"/>
                <w:szCs w:val="20"/>
              </w:rPr>
              <w:t>zijn.</w:t>
            </w:r>
          </w:p>
        </w:tc>
      </w:tr>
      <w:tr w:rsidR="00CF4C94" w:rsidRPr="00204403" w14:paraId="27F3806A"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9FD3E59" w14:textId="77777777" w:rsidR="00351A22" w:rsidRPr="00204403" w:rsidRDefault="00351A22"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134DBA5F" w14:textId="510DDFA4" w:rsidR="009E5893" w:rsidRPr="00204403" w:rsidRDefault="70EEE3C2" w:rsidP="5530E9D6">
            <w:pPr>
              <w:spacing w:line="240" w:lineRule="auto"/>
              <w:rPr>
                <w:sz w:val="20"/>
                <w:szCs w:val="20"/>
              </w:rPr>
            </w:pPr>
            <w:r w:rsidRPr="5530E9D6">
              <w:rPr>
                <w:sz w:val="20"/>
                <w:szCs w:val="20"/>
              </w:rPr>
              <w:t xml:space="preserve">Alle aangesloten Assets </w:t>
            </w:r>
            <w:r w:rsidR="0C6EFF16" w:rsidRPr="5530E9D6">
              <w:rPr>
                <w:sz w:val="20"/>
                <w:szCs w:val="20"/>
              </w:rPr>
              <w:t>dienen</w:t>
            </w:r>
            <w:r w:rsidRPr="5530E9D6">
              <w:rPr>
                <w:sz w:val="20"/>
                <w:szCs w:val="20"/>
              </w:rPr>
              <w:t xml:space="preserve"> 24/7, 365 dagen in bedrijf </w:t>
            </w:r>
            <w:r w:rsidR="724A3FF4" w:rsidRPr="5530E9D6">
              <w:rPr>
                <w:sz w:val="20"/>
                <w:szCs w:val="20"/>
              </w:rPr>
              <w:t xml:space="preserve">te </w:t>
            </w:r>
            <w:r w:rsidRPr="5530E9D6">
              <w:rPr>
                <w:sz w:val="20"/>
                <w:szCs w:val="20"/>
              </w:rPr>
              <w:t>zijn.</w:t>
            </w:r>
          </w:p>
        </w:tc>
      </w:tr>
    </w:tbl>
    <w:p w14:paraId="6470FC11" w14:textId="42F47DAA" w:rsidR="00351A22" w:rsidRPr="00204403" w:rsidRDefault="00351A2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3DF670F0"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5143565" w14:textId="77777777" w:rsidR="00B10A17" w:rsidRPr="00204403" w:rsidRDefault="00B10A17">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3514FE4" w14:textId="2A8BBF1A" w:rsidR="00B10A17" w:rsidRPr="00204403" w:rsidRDefault="00B10A17">
            <w:pPr>
              <w:spacing w:line="240" w:lineRule="auto"/>
              <w:rPr>
                <w:rFonts w:cstheme="minorHAnsi"/>
                <w:sz w:val="20"/>
                <w:szCs w:val="20"/>
              </w:rPr>
            </w:pPr>
            <w:r w:rsidRPr="00204403">
              <w:rPr>
                <w:rFonts w:cstheme="minorHAnsi"/>
                <w:sz w:val="20"/>
                <w:szCs w:val="20"/>
              </w:rPr>
              <w:t xml:space="preserve"> FE-00</w:t>
            </w:r>
            <w:r w:rsidR="004E0741">
              <w:rPr>
                <w:rFonts w:cstheme="minorHAnsi"/>
                <w:sz w:val="20"/>
                <w:szCs w:val="20"/>
              </w:rPr>
              <w:t>2</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1729C66" w14:textId="77777777" w:rsidR="00B10A17" w:rsidRPr="00204403" w:rsidRDefault="00B10A17">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4E69BDF" w14:textId="77777777" w:rsidR="00B10A17" w:rsidRPr="00204403" w:rsidRDefault="00B10A17">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627B7EA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2576BA3" w14:textId="77777777" w:rsidR="00B10A17" w:rsidRPr="00204403" w:rsidRDefault="00B10A17">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5EC91019" w14:textId="1C496C4C" w:rsidR="00B10A17" w:rsidRPr="00204403" w:rsidRDefault="5D647181" w:rsidP="5530E9D6">
            <w:pPr>
              <w:spacing w:line="240" w:lineRule="auto"/>
              <w:rPr>
                <w:sz w:val="20"/>
                <w:szCs w:val="20"/>
              </w:rPr>
            </w:pPr>
            <w:r w:rsidRPr="5530E9D6">
              <w:rPr>
                <w:sz w:val="20"/>
                <w:szCs w:val="20"/>
              </w:rPr>
              <w:t xml:space="preserve">Het </w:t>
            </w:r>
            <w:r w:rsidR="4714BFFF" w:rsidRPr="5530E9D6">
              <w:rPr>
                <w:sz w:val="20"/>
                <w:szCs w:val="20"/>
              </w:rPr>
              <w:t>laagspannings</w:t>
            </w:r>
            <w:r w:rsidRPr="5530E9D6">
              <w:rPr>
                <w:sz w:val="20"/>
                <w:szCs w:val="20"/>
              </w:rPr>
              <w:t xml:space="preserve">netwerk </w:t>
            </w:r>
            <w:r w:rsidR="51446423" w:rsidRPr="5530E9D6">
              <w:rPr>
                <w:sz w:val="20"/>
                <w:szCs w:val="20"/>
              </w:rPr>
              <w:t>dient</w:t>
            </w:r>
            <w:r w:rsidRPr="5530E9D6">
              <w:rPr>
                <w:sz w:val="20"/>
                <w:szCs w:val="20"/>
              </w:rPr>
              <w:t xml:space="preserve"> 24/7, 365 dagen in het jaar in bedrijf</w:t>
            </w:r>
            <w:r w:rsidR="223416C7" w:rsidRPr="5530E9D6">
              <w:rPr>
                <w:sz w:val="20"/>
                <w:szCs w:val="20"/>
              </w:rPr>
              <w:t xml:space="preserve"> te</w:t>
            </w:r>
            <w:r w:rsidRPr="5530E9D6">
              <w:rPr>
                <w:sz w:val="20"/>
                <w:szCs w:val="20"/>
              </w:rPr>
              <w:t xml:space="preserve"> zijn.</w:t>
            </w:r>
          </w:p>
        </w:tc>
      </w:tr>
      <w:tr w:rsidR="00B10A17" w:rsidRPr="00204403" w14:paraId="73858302"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6B691E7" w14:textId="77777777" w:rsidR="00B10A17" w:rsidRPr="00204403" w:rsidRDefault="00B10A17">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15081E77" w14:textId="47CC71A8" w:rsidR="00B10A17" w:rsidRPr="00204403" w:rsidRDefault="529DC137" w:rsidP="5530E9D6">
            <w:pPr>
              <w:spacing w:line="240" w:lineRule="auto"/>
              <w:rPr>
                <w:sz w:val="20"/>
                <w:szCs w:val="20"/>
              </w:rPr>
            </w:pPr>
            <w:r w:rsidRPr="5530E9D6">
              <w:rPr>
                <w:sz w:val="20"/>
                <w:szCs w:val="20"/>
              </w:rPr>
              <w:t xml:space="preserve">Alle aangesloten Assets </w:t>
            </w:r>
            <w:r w:rsidR="28022885" w:rsidRPr="5530E9D6">
              <w:rPr>
                <w:sz w:val="20"/>
                <w:szCs w:val="20"/>
              </w:rPr>
              <w:t>dien</w:t>
            </w:r>
            <w:r w:rsidRPr="5530E9D6">
              <w:rPr>
                <w:sz w:val="20"/>
                <w:szCs w:val="20"/>
              </w:rPr>
              <w:t xml:space="preserve">en 24/7, 365 dagen in bedrijf </w:t>
            </w:r>
            <w:r w:rsidR="2B091A83" w:rsidRPr="5530E9D6">
              <w:rPr>
                <w:sz w:val="20"/>
                <w:szCs w:val="20"/>
              </w:rPr>
              <w:t xml:space="preserve">te </w:t>
            </w:r>
            <w:r w:rsidRPr="5530E9D6">
              <w:rPr>
                <w:sz w:val="20"/>
                <w:szCs w:val="20"/>
              </w:rPr>
              <w:t>zijn.</w:t>
            </w:r>
          </w:p>
        </w:tc>
      </w:tr>
    </w:tbl>
    <w:p w14:paraId="070B9D9A" w14:textId="77777777" w:rsidR="00B10A17" w:rsidRDefault="00B10A17">
      <w:pPr>
        <w:rPr>
          <w:rStyle w:val="fontstyle31"/>
          <w:rFonts w:asciiTheme="minorHAnsi" w:hAnsiTheme="minorHAnsi" w:cstheme="minorHAnsi"/>
          <w:color w:val="auto"/>
          <w:sz w:val="20"/>
          <w:szCs w:val="20"/>
        </w:rPr>
      </w:pPr>
    </w:p>
    <w:p w14:paraId="60D3B8AC" w14:textId="77777777" w:rsidR="00181B04" w:rsidRDefault="00181B04">
      <w:pPr>
        <w:rPr>
          <w:rStyle w:val="fontstyle31"/>
          <w:rFonts w:cstheme="minorHAnsi"/>
          <w:sz w:val="20"/>
          <w:szCs w:val="20"/>
        </w:rPr>
      </w:pPr>
    </w:p>
    <w:p w14:paraId="52F1A2EF" w14:textId="77777777" w:rsidR="00181B04" w:rsidRDefault="00181B04">
      <w:pPr>
        <w:rPr>
          <w:rStyle w:val="fontstyle31"/>
          <w:rFonts w:cstheme="minorHAnsi"/>
          <w:sz w:val="20"/>
          <w:szCs w:val="20"/>
        </w:rPr>
      </w:pPr>
    </w:p>
    <w:p w14:paraId="173CE11D" w14:textId="77777777" w:rsidR="00181B04" w:rsidRDefault="00181B04">
      <w:pPr>
        <w:rPr>
          <w:rStyle w:val="fontstyle31"/>
          <w:rFonts w:cstheme="minorHAnsi"/>
          <w:sz w:val="20"/>
          <w:szCs w:val="20"/>
        </w:rPr>
      </w:pPr>
    </w:p>
    <w:p w14:paraId="0A26904A" w14:textId="77777777" w:rsidR="00181B04" w:rsidRDefault="00181B04">
      <w:pPr>
        <w:rPr>
          <w:rStyle w:val="fontstyle31"/>
          <w:rFonts w:cstheme="minorHAnsi"/>
          <w:sz w:val="20"/>
          <w:szCs w:val="20"/>
        </w:rPr>
      </w:pPr>
    </w:p>
    <w:p w14:paraId="5A52389A" w14:textId="77777777" w:rsidR="00181B04" w:rsidRDefault="00181B04">
      <w:pPr>
        <w:rPr>
          <w:rStyle w:val="fontstyle31"/>
          <w:rFonts w:cstheme="minorHAnsi"/>
          <w:sz w:val="20"/>
          <w:szCs w:val="20"/>
        </w:rPr>
      </w:pPr>
    </w:p>
    <w:p w14:paraId="3573BD5A" w14:textId="77777777" w:rsidR="00181B04" w:rsidRDefault="00181B04">
      <w:pPr>
        <w:rPr>
          <w:rStyle w:val="fontstyle31"/>
          <w:rFonts w:cstheme="minorHAnsi"/>
          <w:sz w:val="20"/>
          <w:szCs w:val="20"/>
        </w:rPr>
      </w:pPr>
    </w:p>
    <w:p w14:paraId="48BCA981" w14:textId="77777777" w:rsidR="00181B04" w:rsidRDefault="00181B04">
      <w:pPr>
        <w:rPr>
          <w:rStyle w:val="fontstyle31"/>
          <w:rFonts w:cstheme="minorHAnsi"/>
          <w:sz w:val="20"/>
          <w:szCs w:val="20"/>
        </w:rPr>
      </w:pPr>
    </w:p>
    <w:p w14:paraId="37A39CCC" w14:textId="77777777" w:rsidR="00181B04" w:rsidRPr="00204403" w:rsidRDefault="00181B04">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0A0976F4"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FBD72F0" w14:textId="77777777" w:rsidR="002F48D2" w:rsidRPr="00204403" w:rsidRDefault="002F48D2" w:rsidP="00C017E2">
            <w:pPr>
              <w:spacing w:line="240" w:lineRule="auto"/>
              <w:rPr>
                <w:rFonts w:cstheme="minorHAnsi"/>
                <w:sz w:val="20"/>
                <w:szCs w:val="20"/>
              </w:rPr>
            </w:pPr>
            <w:r w:rsidRPr="00204403">
              <w:rPr>
                <w:rFonts w:cstheme="minorHAnsi"/>
                <w:sz w:val="20"/>
                <w:szCs w:val="20"/>
              </w:rPr>
              <w:lastRenderedPageBreak/>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1EF5973" w14:textId="352C5F6D" w:rsidR="002F48D2" w:rsidRPr="00204403" w:rsidRDefault="002F48D2" w:rsidP="00C017E2">
            <w:pPr>
              <w:spacing w:line="240" w:lineRule="auto"/>
              <w:rPr>
                <w:rFonts w:cstheme="minorHAnsi"/>
                <w:sz w:val="20"/>
                <w:szCs w:val="20"/>
              </w:rPr>
            </w:pPr>
            <w:r w:rsidRPr="00204403">
              <w:rPr>
                <w:rFonts w:cstheme="minorHAnsi"/>
                <w:sz w:val="20"/>
                <w:szCs w:val="20"/>
              </w:rPr>
              <w:t xml:space="preserve"> FE-00</w:t>
            </w:r>
            <w:r w:rsidR="004E0741">
              <w:rPr>
                <w:rFonts w:cstheme="minorHAnsi"/>
                <w:sz w:val="20"/>
                <w:szCs w:val="20"/>
              </w:rPr>
              <w:t>3</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64758C8" w14:textId="77777777" w:rsidR="002F48D2" w:rsidRPr="00204403" w:rsidRDefault="002F48D2"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A25DFDA" w14:textId="77777777" w:rsidR="002F48D2" w:rsidRPr="00204403" w:rsidRDefault="002F48D2"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6177D8C"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825306E" w14:textId="77777777" w:rsidR="002F48D2" w:rsidRPr="00204403" w:rsidRDefault="002F48D2"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5BFB1DF" w14:textId="682FC966" w:rsidR="002F48D2" w:rsidRPr="00204403" w:rsidRDefault="002F48D2" w:rsidP="005D14AF">
            <w:pPr>
              <w:rPr>
                <w:rFonts w:cstheme="minorHAnsi"/>
                <w:sz w:val="20"/>
                <w:szCs w:val="20"/>
              </w:rPr>
            </w:pPr>
            <w:r w:rsidRPr="00204403">
              <w:rPr>
                <w:rFonts w:cstheme="minorHAnsi"/>
                <w:sz w:val="20"/>
                <w:szCs w:val="20"/>
              </w:rPr>
              <w:t xml:space="preserve">De Opdrachtnemer </w:t>
            </w:r>
            <w:r w:rsidR="00755E37" w:rsidRPr="00204403">
              <w:rPr>
                <w:rFonts w:cstheme="minorHAnsi"/>
                <w:sz w:val="20"/>
                <w:szCs w:val="20"/>
                <w:lang w:bidi="en-US"/>
              </w:rPr>
              <w:t xml:space="preserve">beschikt over een calamiteitendienst die gedurende zeven dagen per week, 24 uur per dag telefonisch bereikbaar en inzetbaar is. </w:t>
            </w:r>
          </w:p>
        </w:tc>
      </w:tr>
      <w:tr w:rsidR="002F48D2" w:rsidRPr="00204403" w14:paraId="1F7A7DE9"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E382CEB" w14:textId="77777777" w:rsidR="002F48D2" w:rsidRPr="00204403" w:rsidRDefault="002F48D2"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5AE34894" w14:textId="77B8D6A4" w:rsidR="002F48D2" w:rsidRPr="00204403" w:rsidRDefault="7ACCD992" w:rsidP="5530E9D6">
            <w:pPr>
              <w:spacing w:line="240" w:lineRule="auto"/>
              <w:rPr>
                <w:sz w:val="20"/>
                <w:szCs w:val="20"/>
              </w:rPr>
            </w:pPr>
            <w:r w:rsidRPr="5530E9D6">
              <w:rPr>
                <w:sz w:val="20"/>
                <w:szCs w:val="20"/>
              </w:rPr>
              <w:t xml:space="preserve">De </w:t>
            </w:r>
            <w:r w:rsidR="24275ACE" w:rsidRPr="5530E9D6">
              <w:rPr>
                <w:sz w:val="20"/>
                <w:szCs w:val="20"/>
              </w:rPr>
              <w:t>O</w:t>
            </w:r>
            <w:r w:rsidR="28B22753" w:rsidRPr="5530E9D6">
              <w:rPr>
                <w:sz w:val="20"/>
                <w:szCs w:val="20"/>
              </w:rPr>
              <w:t>pdrachtnemer</w:t>
            </w:r>
            <w:r w:rsidR="24275ACE" w:rsidRPr="5530E9D6">
              <w:rPr>
                <w:sz w:val="20"/>
                <w:szCs w:val="20"/>
              </w:rPr>
              <w:t xml:space="preserve"> krijgt </w:t>
            </w:r>
            <w:r w:rsidR="5D647181" w:rsidRPr="5530E9D6">
              <w:rPr>
                <w:sz w:val="20"/>
                <w:szCs w:val="20"/>
              </w:rPr>
              <w:t>(</w:t>
            </w:r>
            <w:r w:rsidR="2D808034" w:rsidRPr="5530E9D6">
              <w:rPr>
                <w:sz w:val="20"/>
                <w:szCs w:val="20"/>
              </w:rPr>
              <w:t>automatisch</w:t>
            </w:r>
            <w:r w:rsidR="5D647181" w:rsidRPr="5530E9D6">
              <w:rPr>
                <w:sz w:val="20"/>
                <w:szCs w:val="20"/>
              </w:rPr>
              <w:t>)</w:t>
            </w:r>
            <w:r w:rsidR="54BE3126" w:rsidRPr="5530E9D6">
              <w:rPr>
                <w:sz w:val="20"/>
                <w:szCs w:val="20"/>
              </w:rPr>
              <w:t xml:space="preserve"> meldingen vanuit </w:t>
            </w:r>
            <w:r w:rsidR="45CB6DF4" w:rsidRPr="5530E9D6">
              <w:rPr>
                <w:sz w:val="20"/>
                <w:szCs w:val="20"/>
              </w:rPr>
              <w:t>de provinciale CMDB (</w:t>
            </w:r>
            <w:r w:rsidR="004FB98C" w:rsidRPr="5530E9D6">
              <w:rPr>
                <w:sz w:val="20"/>
                <w:szCs w:val="20"/>
              </w:rPr>
              <w:t>i</w:t>
            </w:r>
            <w:r w:rsidR="004FB98C">
              <w:t>T</w:t>
            </w:r>
            <w:r w:rsidR="45CB6DF4" w:rsidRPr="5530E9D6">
              <w:rPr>
                <w:sz w:val="20"/>
                <w:szCs w:val="20"/>
              </w:rPr>
              <w:t>op)</w:t>
            </w:r>
            <w:r w:rsidR="7AB572B1" w:rsidRPr="5530E9D6">
              <w:rPr>
                <w:sz w:val="20"/>
                <w:szCs w:val="20"/>
              </w:rPr>
              <w:t>/SAP.</w:t>
            </w:r>
            <w:r w:rsidR="00EA286A">
              <w:br/>
            </w:r>
            <w:r w:rsidR="4581D477" w:rsidRPr="5530E9D6">
              <w:rPr>
                <w:sz w:val="20"/>
                <w:szCs w:val="20"/>
              </w:rPr>
              <w:t>Ook kunnen er meldingen komen vanuit OCC, Telematica</w:t>
            </w:r>
            <w:r w:rsidR="70D11823" w:rsidRPr="5530E9D6">
              <w:rPr>
                <w:sz w:val="20"/>
                <w:szCs w:val="20"/>
              </w:rPr>
              <w:t xml:space="preserve">, </w:t>
            </w:r>
            <w:proofErr w:type="spellStart"/>
            <w:r w:rsidR="70D11823" w:rsidRPr="5530E9D6">
              <w:rPr>
                <w:sz w:val="20"/>
                <w:szCs w:val="20"/>
              </w:rPr>
              <w:t>Stoco</w:t>
            </w:r>
            <w:proofErr w:type="spellEnd"/>
            <w:r w:rsidR="4581D477" w:rsidRPr="5530E9D6">
              <w:rPr>
                <w:sz w:val="20"/>
                <w:szCs w:val="20"/>
              </w:rPr>
              <w:t xml:space="preserve"> e</w:t>
            </w:r>
            <w:r w:rsidR="7AB572B1" w:rsidRPr="5530E9D6">
              <w:rPr>
                <w:sz w:val="20"/>
                <w:szCs w:val="20"/>
              </w:rPr>
              <w:t>/o</w:t>
            </w:r>
            <w:r w:rsidR="4581D477" w:rsidRPr="5530E9D6">
              <w:rPr>
                <w:sz w:val="20"/>
                <w:szCs w:val="20"/>
              </w:rPr>
              <w:t xml:space="preserve"> andere bronnen.</w:t>
            </w:r>
            <w:r w:rsidR="00EA286A">
              <w:br/>
            </w:r>
            <w:r w:rsidR="7E93D46E" w:rsidRPr="5530E9D6">
              <w:rPr>
                <w:sz w:val="20"/>
                <w:szCs w:val="20"/>
              </w:rPr>
              <w:t xml:space="preserve">De </w:t>
            </w:r>
            <w:r w:rsidR="7AB572B1" w:rsidRPr="5530E9D6">
              <w:rPr>
                <w:sz w:val="20"/>
                <w:szCs w:val="20"/>
              </w:rPr>
              <w:t xml:space="preserve">opdrachtnemer </w:t>
            </w:r>
            <w:r w:rsidR="7E93D46E" w:rsidRPr="5530E9D6">
              <w:rPr>
                <w:sz w:val="20"/>
                <w:szCs w:val="20"/>
              </w:rPr>
              <w:t>zorgt voor het:</w:t>
            </w:r>
          </w:p>
          <w:p w14:paraId="40D526DB" w14:textId="3843B47C" w:rsidR="00044D8E" w:rsidRPr="00204403" w:rsidRDefault="00044D8E" w:rsidP="00044D8E">
            <w:pPr>
              <w:pStyle w:val="Lijstalinea"/>
              <w:numPr>
                <w:ilvl w:val="0"/>
                <w:numId w:val="1"/>
              </w:numPr>
              <w:spacing w:line="240" w:lineRule="auto"/>
              <w:rPr>
                <w:rFonts w:cstheme="minorHAnsi"/>
                <w:sz w:val="20"/>
                <w:szCs w:val="20"/>
              </w:rPr>
            </w:pPr>
            <w:r w:rsidRPr="00204403">
              <w:rPr>
                <w:rFonts w:cstheme="minorHAnsi"/>
                <w:sz w:val="20"/>
                <w:szCs w:val="20"/>
              </w:rPr>
              <w:t>Aannemen van de st</w:t>
            </w:r>
            <w:r w:rsidR="00CC482C" w:rsidRPr="00204403">
              <w:rPr>
                <w:rFonts w:cstheme="minorHAnsi"/>
                <w:sz w:val="20"/>
                <w:szCs w:val="20"/>
              </w:rPr>
              <w:t>oring</w:t>
            </w:r>
            <w:r w:rsidRPr="00204403">
              <w:rPr>
                <w:rFonts w:cstheme="minorHAnsi"/>
                <w:sz w:val="20"/>
                <w:szCs w:val="20"/>
              </w:rPr>
              <w:t>/calamiteit</w:t>
            </w:r>
            <w:r w:rsidR="000540EC" w:rsidRPr="00204403">
              <w:rPr>
                <w:rFonts w:cstheme="minorHAnsi"/>
                <w:sz w:val="20"/>
                <w:szCs w:val="20"/>
              </w:rPr>
              <w:t>;</w:t>
            </w:r>
          </w:p>
          <w:p w14:paraId="6B6C9210" w14:textId="2A3E4CAF" w:rsidR="00044D8E" w:rsidRPr="00204403" w:rsidRDefault="000159B7" w:rsidP="00044D8E">
            <w:pPr>
              <w:pStyle w:val="Lijstalinea"/>
              <w:numPr>
                <w:ilvl w:val="0"/>
                <w:numId w:val="1"/>
              </w:numPr>
              <w:spacing w:line="240" w:lineRule="auto"/>
              <w:rPr>
                <w:rFonts w:cstheme="minorHAnsi"/>
                <w:sz w:val="20"/>
                <w:szCs w:val="20"/>
              </w:rPr>
            </w:pPr>
            <w:r w:rsidRPr="00204403">
              <w:rPr>
                <w:rFonts w:cstheme="minorHAnsi"/>
                <w:sz w:val="20"/>
                <w:szCs w:val="20"/>
              </w:rPr>
              <w:t>Het registeren van de melding (in de CMDB van de PU)</w:t>
            </w:r>
            <w:r w:rsidR="000540EC" w:rsidRPr="00204403">
              <w:rPr>
                <w:rFonts w:cstheme="minorHAnsi"/>
                <w:sz w:val="20"/>
                <w:szCs w:val="20"/>
              </w:rPr>
              <w:t>;</w:t>
            </w:r>
          </w:p>
          <w:p w14:paraId="46035C26" w14:textId="21C76B73" w:rsidR="000159B7" w:rsidRPr="00204403" w:rsidRDefault="000159B7" w:rsidP="00044D8E">
            <w:pPr>
              <w:pStyle w:val="Lijstalinea"/>
              <w:numPr>
                <w:ilvl w:val="0"/>
                <w:numId w:val="1"/>
              </w:numPr>
              <w:spacing w:line="240" w:lineRule="auto"/>
              <w:rPr>
                <w:rFonts w:cstheme="minorHAnsi"/>
                <w:sz w:val="20"/>
                <w:szCs w:val="20"/>
              </w:rPr>
            </w:pPr>
            <w:r w:rsidRPr="00204403">
              <w:rPr>
                <w:rFonts w:cstheme="minorHAnsi"/>
                <w:sz w:val="20"/>
                <w:szCs w:val="20"/>
              </w:rPr>
              <w:t>Het bepalen van de storingscategorie</w:t>
            </w:r>
            <w:r w:rsidR="004030B9" w:rsidRPr="00204403">
              <w:rPr>
                <w:rFonts w:cstheme="minorHAnsi"/>
                <w:sz w:val="20"/>
                <w:szCs w:val="20"/>
              </w:rPr>
              <w:t>, de urgentie en impact van de melding</w:t>
            </w:r>
            <w:r w:rsidR="000540EC" w:rsidRPr="00204403">
              <w:rPr>
                <w:rFonts w:cstheme="minorHAnsi"/>
                <w:sz w:val="20"/>
                <w:szCs w:val="20"/>
              </w:rPr>
              <w:t>;</w:t>
            </w:r>
          </w:p>
          <w:p w14:paraId="53AD2B7E" w14:textId="36ED1667" w:rsidR="004030B9" w:rsidRPr="00204403" w:rsidRDefault="004030B9" w:rsidP="00044D8E">
            <w:pPr>
              <w:pStyle w:val="Lijstalinea"/>
              <w:numPr>
                <w:ilvl w:val="0"/>
                <w:numId w:val="1"/>
              </w:numPr>
              <w:spacing w:line="240" w:lineRule="auto"/>
              <w:rPr>
                <w:rFonts w:cstheme="minorHAnsi"/>
                <w:sz w:val="20"/>
                <w:szCs w:val="20"/>
              </w:rPr>
            </w:pPr>
            <w:r w:rsidRPr="00204403">
              <w:rPr>
                <w:rFonts w:cstheme="minorHAnsi"/>
                <w:sz w:val="20"/>
                <w:szCs w:val="20"/>
              </w:rPr>
              <w:t>Het be</w:t>
            </w:r>
            <w:r w:rsidR="000540EC" w:rsidRPr="00204403">
              <w:rPr>
                <w:rFonts w:cstheme="minorHAnsi"/>
                <w:sz w:val="20"/>
                <w:szCs w:val="20"/>
              </w:rPr>
              <w:t>w</w:t>
            </w:r>
            <w:r w:rsidRPr="00204403">
              <w:rPr>
                <w:rFonts w:cstheme="minorHAnsi"/>
                <w:sz w:val="20"/>
                <w:szCs w:val="20"/>
              </w:rPr>
              <w:t>aken van de voortgang van de oplossing</w:t>
            </w:r>
            <w:r w:rsidR="00515059" w:rsidRPr="00204403">
              <w:rPr>
                <w:rFonts w:cstheme="minorHAnsi"/>
                <w:sz w:val="20"/>
                <w:szCs w:val="20"/>
              </w:rPr>
              <w:t>;</w:t>
            </w:r>
          </w:p>
          <w:p w14:paraId="6C1FEAAA" w14:textId="6A5E18DF" w:rsidR="00044D8E" w:rsidRPr="00204403" w:rsidRDefault="004030B9" w:rsidP="00E2569F">
            <w:pPr>
              <w:pStyle w:val="Lijstalinea"/>
              <w:numPr>
                <w:ilvl w:val="0"/>
                <w:numId w:val="1"/>
              </w:numPr>
              <w:spacing w:line="240" w:lineRule="auto"/>
              <w:rPr>
                <w:rFonts w:cstheme="minorHAnsi"/>
                <w:sz w:val="20"/>
                <w:szCs w:val="20"/>
              </w:rPr>
            </w:pPr>
            <w:r w:rsidRPr="00204403">
              <w:rPr>
                <w:rFonts w:cstheme="minorHAnsi"/>
                <w:sz w:val="20"/>
                <w:szCs w:val="20"/>
              </w:rPr>
              <w:t xml:space="preserve">Communiceren van de voortgang aan de melder en </w:t>
            </w:r>
            <w:r w:rsidR="000540EC" w:rsidRPr="00204403">
              <w:rPr>
                <w:rFonts w:cstheme="minorHAnsi"/>
                <w:sz w:val="20"/>
                <w:szCs w:val="20"/>
              </w:rPr>
              <w:t>aan TBO</w:t>
            </w:r>
            <w:r w:rsidR="00515059" w:rsidRPr="00204403">
              <w:rPr>
                <w:rFonts w:cstheme="minorHAnsi"/>
                <w:sz w:val="20"/>
                <w:szCs w:val="20"/>
              </w:rPr>
              <w:t>.</w:t>
            </w:r>
          </w:p>
        </w:tc>
      </w:tr>
    </w:tbl>
    <w:p w14:paraId="3885CAAF" w14:textId="60549898" w:rsidR="002F48D2" w:rsidRPr="00204403" w:rsidRDefault="002F48D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5E1E68B1"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0C33806" w14:textId="77777777" w:rsidR="0097082C" w:rsidRPr="00204403" w:rsidRDefault="0097082C"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C4922BC" w14:textId="2B55B1B8" w:rsidR="0097082C" w:rsidRPr="00204403" w:rsidRDefault="0097082C" w:rsidP="00C017E2">
            <w:pPr>
              <w:spacing w:line="240" w:lineRule="auto"/>
              <w:rPr>
                <w:rFonts w:cstheme="minorHAnsi"/>
                <w:sz w:val="20"/>
                <w:szCs w:val="20"/>
              </w:rPr>
            </w:pPr>
            <w:r w:rsidRPr="00204403">
              <w:rPr>
                <w:rFonts w:cstheme="minorHAnsi"/>
                <w:sz w:val="20"/>
                <w:szCs w:val="20"/>
              </w:rPr>
              <w:t xml:space="preserve"> FE-00</w:t>
            </w:r>
            <w:r w:rsidR="004E0741">
              <w:rPr>
                <w:rFonts w:cstheme="minorHAnsi"/>
                <w:sz w:val="20"/>
                <w:szCs w:val="20"/>
              </w:rPr>
              <w:t>4</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CC656FF" w14:textId="77777777" w:rsidR="0097082C" w:rsidRPr="00204403" w:rsidRDefault="0097082C"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004402B" w14:textId="77777777" w:rsidR="0097082C" w:rsidRPr="00204403" w:rsidRDefault="0097082C"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9AAC6D3"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FA33B8C" w14:textId="77777777" w:rsidR="0097082C" w:rsidRPr="00204403" w:rsidRDefault="0097082C"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44303D41" w14:textId="12AD5101" w:rsidR="0097082C" w:rsidRPr="00204403" w:rsidRDefault="00940751" w:rsidP="00C017E2">
            <w:pPr>
              <w:spacing w:line="240" w:lineRule="auto"/>
              <w:rPr>
                <w:rFonts w:cstheme="minorHAnsi"/>
                <w:sz w:val="20"/>
                <w:szCs w:val="20"/>
              </w:rPr>
            </w:pPr>
            <w:r w:rsidRPr="00204403">
              <w:rPr>
                <w:rFonts w:cstheme="minorHAnsi"/>
                <w:sz w:val="20"/>
                <w:szCs w:val="20"/>
              </w:rPr>
              <w:t xml:space="preserve">In het geval van schades door </w:t>
            </w:r>
            <w:r w:rsidR="00C95D1F" w:rsidRPr="00204403">
              <w:rPr>
                <w:rFonts w:cstheme="minorHAnsi"/>
                <w:sz w:val="20"/>
                <w:szCs w:val="20"/>
              </w:rPr>
              <w:t>externe</w:t>
            </w:r>
            <w:r w:rsidRPr="00204403">
              <w:rPr>
                <w:rFonts w:cstheme="minorHAnsi"/>
                <w:sz w:val="20"/>
                <w:szCs w:val="20"/>
              </w:rPr>
              <w:t xml:space="preserve"> oorzaken moet de opdrachtnemer </w:t>
            </w:r>
            <w:r w:rsidR="00C95D1F" w:rsidRPr="00204403">
              <w:rPr>
                <w:rFonts w:cstheme="minorHAnsi"/>
                <w:sz w:val="20"/>
                <w:szCs w:val="20"/>
              </w:rPr>
              <w:t>uiterlijk</w:t>
            </w:r>
            <w:r w:rsidR="0083346B" w:rsidRPr="00204403">
              <w:rPr>
                <w:rFonts w:cstheme="minorHAnsi"/>
                <w:sz w:val="20"/>
                <w:szCs w:val="20"/>
              </w:rPr>
              <w:t xml:space="preserve"> </w:t>
            </w:r>
            <w:r w:rsidR="00515059" w:rsidRPr="00204403">
              <w:rPr>
                <w:rFonts w:cstheme="minorHAnsi"/>
                <w:sz w:val="20"/>
                <w:szCs w:val="20"/>
              </w:rPr>
              <w:t>10</w:t>
            </w:r>
            <w:r w:rsidR="0083346B" w:rsidRPr="00204403">
              <w:rPr>
                <w:rFonts w:cstheme="minorHAnsi"/>
                <w:sz w:val="20"/>
                <w:szCs w:val="20"/>
              </w:rPr>
              <w:t xml:space="preserve"> werkdagen na melding een kostenopgaaf voor herstel leveren, ter goedkeuring aan de </w:t>
            </w:r>
            <w:r w:rsidR="00C95D1F" w:rsidRPr="00204403">
              <w:rPr>
                <w:rFonts w:cstheme="minorHAnsi"/>
                <w:sz w:val="20"/>
                <w:szCs w:val="20"/>
              </w:rPr>
              <w:t>beheersorganisatie</w:t>
            </w:r>
            <w:r w:rsidR="0083346B" w:rsidRPr="00204403">
              <w:rPr>
                <w:rFonts w:cstheme="minorHAnsi"/>
                <w:sz w:val="20"/>
                <w:szCs w:val="20"/>
              </w:rPr>
              <w:t xml:space="preserve"> of een door </w:t>
            </w:r>
            <w:r w:rsidR="00C95D1F" w:rsidRPr="00204403">
              <w:rPr>
                <w:rFonts w:cstheme="minorHAnsi"/>
                <w:sz w:val="20"/>
                <w:szCs w:val="20"/>
              </w:rPr>
              <w:t>de beheerorganisatie aangewezen organisatie.</w:t>
            </w:r>
          </w:p>
        </w:tc>
      </w:tr>
      <w:tr w:rsidR="0097082C" w:rsidRPr="00204403" w14:paraId="14D03F41"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79A48D1" w14:textId="77777777" w:rsidR="0097082C" w:rsidRPr="00204403" w:rsidRDefault="0097082C"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64EF36EB" w14:textId="00334B62" w:rsidR="0097082C" w:rsidRPr="00204403" w:rsidRDefault="00FC5928" w:rsidP="00C017E2">
            <w:pPr>
              <w:spacing w:line="240" w:lineRule="auto"/>
              <w:rPr>
                <w:rFonts w:cstheme="minorHAnsi"/>
                <w:sz w:val="20"/>
                <w:szCs w:val="20"/>
              </w:rPr>
            </w:pPr>
            <w:r w:rsidRPr="00204403">
              <w:rPr>
                <w:rFonts w:cstheme="minorHAnsi"/>
                <w:sz w:val="20"/>
                <w:szCs w:val="20"/>
              </w:rPr>
              <w:t>E</w:t>
            </w:r>
            <w:r w:rsidR="00261BEF" w:rsidRPr="00204403">
              <w:rPr>
                <w:rFonts w:cstheme="minorHAnsi"/>
                <w:sz w:val="20"/>
                <w:szCs w:val="20"/>
              </w:rPr>
              <w:t>xterne oorzaken zijn:</w:t>
            </w:r>
          </w:p>
          <w:p w14:paraId="0436804C" w14:textId="2E2A4E4D" w:rsidR="002C2D3F" w:rsidRPr="00204403" w:rsidRDefault="002C2D3F" w:rsidP="002C2D3F">
            <w:pPr>
              <w:pStyle w:val="Lijstalinea"/>
              <w:numPr>
                <w:ilvl w:val="0"/>
                <w:numId w:val="1"/>
              </w:numPr>
              <w:spacing w:line="240" w:lineRule="auto"/>
              <w:rPr>
                <w:rFonts w:cstheme="minorHAnsi"/>
                <w:sz w:val="20"/>
                <w:szCs w:val="20"/>
              </w:rPr>
            </w:pPr>
            <w:r w:rsidRPr="00204403">
              <w:rPr>
                <w:rFonts w:cstheme="minorHAnsi"/>
                <w:sz w:val="20"/>
                <w:szCs w:val="20"/>
              </w:rPr>
              <w:t>Vandalisme</w:t>
            </w:r>
          </w:p>
          <w:p w14:paraId="280A9B78" w14:textId="484E2EBD" w:rsidR="00330C92" w:rsidRPr="00204403" w:rsidRDefault="00330C92" w:rsidP="002C2D3F">
            <w:pPr>
              <w:pStyle w:val="Lijstalinea"/>
              <w:numPr>
                <w:ilvl w:val="0"/>
                <w:numId w:val="1"/>
              </w:numPr>
              <w:spacing w:line="240" w:lineRule="auto"/>
              <w:rPr>
                <w:rFonts w:cstheme="minorHAnsi"/>
                <w:sz w:val="20"/>
                <w:szCs w:val="20"/>
              </w:rPr>
            </w:pPr>
            <w:r w:rsidRPr="00204403">
              <w:rPr>
                <w:rFonts w:cstheme="minorHAnsi"/>
                <w:sz w:val="20"/>
                <w:szCs w:val="20"/>
              </w:rPr>
              <w:t>Werkzaamheden derden</w:t>
            </w:r>
          </w:p>
          <w:p w14:paraId="6B878932" w14:textId="2C944EAC" w:rsidR="002C2D3F" w:rsidRPr="00204403" w:rsidRDefault="002C22E8" w:rsidP="002C2D3F">
            <w:pPr>
              <w:pStyle w:val="Lijstalinea"/>
              <w:numPr>
                <w:ilvl w:val="0"/>
                <w:numId w:val="1"/>
              </w:numPr>
              <w:spacing w:line="240" w:lineRule="auto"/>
              <w:rPr>
                <w:rFonts w:cstheme="minorHAnsi"/>
                <w:sz w:val="20"/>
                <w:szCs w:val="20"/>
              </w:rPr>
            </w:pPr>
            <w:r w:rsidRPr="00204403">
              <w:rPr>
                <w:rFonts w:cstheme="minorHAnsi"/>
                <w:sz w:val="20"/>
                <w:szCs w:val="20"/>
              </w:rPr>
              <w:t>Aanrijdingen</w:t>
            </w:r>
          </w:p>
          <w:p w14:paraId="509AEF34" w14:textId="1050BA7C" w:rsidR="002C22E8" w:rsidRPr="00204403" w:rsidRDefault="002C22E8" w:rsidP="002C2D3F">
            <w:pPr>
              <w:pStyle w:val="Lijstalinea"/>
              <w:numPr>
                <w:ilvl w:val="0"/>
                <w:numId w:val="1"/>
              </w:numPr>
              <w:spacing w:line="240" w:lineRule="auto"/>
              <w:rPr>
                <w:rFonts w:cstheme="minorHAnsi"/>
                <w:sz w:val="20"/>
                <w:szCs w:val="20"/>
              </w:rPr>
            </w:pPr>
            <w:r w:rsidRPr="00204403">
              <w:rPr>
                <w:rFonts w:cstheme="minorHAnsi"/>
                <w:sz w:val="20"/>
                <w:szCs w:val="20"/>
              </w:rPr>
              <w:t>Calamiteiten</w:t>
            </w:r>
          </w:p>
          <w:p w14:paraId="74E874A8" w14:textId="33FE1AB5" w:rsidR="00AC6025" w:rsidRPr="00204403" w:rsidRDefault="002C22E8" w:rsidP="001941BE">
            <w:pPr>
              <w:pStyle w:val="Lijstalinea"/>
              <w:numPr>
                <w:ilvl w:val="0"/>
                <w:numId w:val="1"/>
              </w:numPr>
              <w:spacing w:line="240" w:lineRule="auto"/>
              <w:rPr>
                <w:rFonts w:cstheme="minorHAnsi"/>
                <w:sz w:val="20"/>
                <w:szCs w:val="20"/>
              </w:rPr>
            </w:pPr>
            <w:r w:rsidRPr="00204403">
              <w:rPr>
                <w:rFonts w:cstheme="minorHAnsi"/>
                <w:sz w:val="20"/>
                <w:szCs w:val="20"/>
              </w:rPr>
              <w:t>Buitengewone weersomstandigheden (extreme storm</w:t>
            </w:r>
            <w:r w:rsidR="00FC5928" w:rsidRPr="00204403">
              <w:rPr>
                <w:rFonts w:cstheme="minorHAnsi"/>
                <w:sz w:val="20"/>
                <w:szCs w:val="20"/>
              </w:rPr>
              <w:t xml:space="preserve"> (vanaf windkracht 11), overstroming, </w:t>
            </w:r>
            <w:r w:rsidR="00490444" w:rsidRPr="00204403">
              <w:rPr>
                <w:rFonts w:cstheme="minorHAnsi"/>
                <w:sz w:val="20"/>
                <w:szCs w:val="20"/>
              </w:rPr>
              <w:t>landverschuivingen</w:t>
            </w:r>
            <w:r w:rsidR="00FC5928" w:rsidRPr="00204403">
              <w:rPr>
                <w:rFonts w:cstheme="minorHAnsi"/>
                <w:sz w:val="20"/>
                <w:szCs w:val="20"/>
              </w:rPr>
              <w:t xml:space="preserve"> of aardbevingen.</w:t>
            </w:r>
          </w:p>
        </w:tc>
      </w:tr>
    </w:tbl>
    <w:p w14:paraId="461833B2" w14:textId="77777777" w:rsidR="00C56267" w:rsidRDefault="00C56267">
      <w:pPr>
        <w:rPr>
          <w:rStyle w:val="fontstyle31"/>
          <w:rFonts w:asciiTheme="minorHAnsi" w:hAnsiTheme="minorHAnsi" w:cstheme="minorHAnsi"/>
          <w:color w:val="auto"/>
          <w:sz w:val="20"/>
          <w:szCs w:val="20"/>
        </w:rPr>
      </w:pPr>
    </w:p>
    <w:p w14:paraId="48EDBD49" w14:textId="77777777" w:rsidR="00181B04" w:rsidRDefault="00181B04">
      <w:pPr>
        <w:rPr>
          <w:rStyle w:val="fontstyle31"/>
          <w:rFonts w:cstheme="minorHAnsi"/>
          <w:sz w:val="20"/>
          <w:szCs w:val="20"/>
        </w:rPr>
      </w:pPr>
    </w:p>
    <w:p w14:paraId="46603169" w14:textId="77777777" w:rsidR="00181B04" w:rsidRDefault="00181B04">
      <w:pPr>
        <w:rPr>
          <w:rStyle w:val="fontstyle31"/>
          <w:rFonts w:cstheme="minorHAnsi"/>
          <w:sz w:val="20"/>
          <w:szCs w:val="20"/>
        </w:rPr>
      </w:pPr>
    </w:p>
    <w:p w14:paraId="0826C68F" w14:textId="77777777" w:rsidR="00181B04" w:rsidRDefault="00181B04">
      <w:pPr>
        <w:rPr>
          <w:rStyle w:val="fontstyle31"/>
          <w:rFonts w:cstheme="minorHAnsi"/>
          <w:sz w:val="20"/>
          <w:szCs w:val="20"/>
        </w:rPr>
      </w:pPr>
    </w:p>
    <w:p w14:paraId="46D7E7FA" w14:textId="77777777" w:rsidR="00181B04" w:rsidRDefault="00181B04">
      <w:pPr>
        <w:rPr>
          <w:rStyle w:val="fontstyle31"/>
          <w:rFonts w:cstheme="minorHAnsi"/>
          <w:sz w:val="20"/>
          <w:szCs w:val="20"/>
        </w:rPr>
      </w:pPr>
    </w:p>
    <w:p w14:paraId="54847B3C" w14:textId="77777777" w:rsidR="00181B04" w:rsidRDefault="00181B04">
      <w:pPr>
        <w:rPr>
          <w:rStyle w:val="fontstyle31"/>
          <w:rFonts w:cstheme="minorHAnsi"/>
          <w:sz w:val="20"/>
          <w:szCs w:val="20"/>
        </w:rPr>
      </w:pPr>
    </w:p>
    <w:p w14:paraId="21E894D6" w14:textId="77777777" w:rsidR="00181B04" w:rsidRDefault="00181B04">
      <w:pPr>
        <w:rPr>
          <w:rStyle w:val="fontstyle31"/>
          <w:rFonts w:cstheme="minorHAnsi"/>
          <w:sz w:val="20"/>
          <w:szCs w:val="20"/>
        </w:rPr>
      </w:pPr>
    </w:p>
    <w:p w14:paraId="60827A7F" w14:textId="77777777" w:rsidR="00181B04" w:rsidRDefault="00181B04">
      <w:pPr>
        <w:rPr>
          <w:rStyle w:val="fontstyle31"/>
          <w:rFonts w:cstheme="minorHAnsi"/>
          <w:sz w:val="20"/>
          <w:szCs w:val="20"/>
        </w:rPr>
      </w:pPr>
    </w:p>
    <w:p w14:paraId="54ECAA3F" w14:textId="77777777" w:rsidR="00181B04" w:rsidRPr="00204403" w:rsidRDefault="00181B04">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44A89D3"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B91780D" w14:textId="77777777" w:rsidR="00DF2B89" w:rsidRPr="00204403" w:rsidRDefault="00DF2B89" w:rsidP="00C017E2">
            <w:pPr>
              <w:spacing w:line="240" w:lineRule="auto"/>
              <w:rPr>
                <w:rFonts w:cstheme="minorHAnsi"/>
                <w:sz w:val="20"/>
                <w:szCs w:val="20"/>
              </w:rPr>
            </w:pPr>
            <w:r w:rsidRPr="00204403">
              <w:rPr>
                <w:rFonts w:cstheme="minorHAnsi"/>
                <w:sz w:val="20"/>
                <w:szCs w:val="20"/>
              </w:rPr>
              <w:lastRenderedPageBreak/>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6B749BE" w14:textId="17BA18A1" w:rsidR="00DF2B89" w:rsidRPr="00204403" w:rsidRDefault="00DF2B89" w:rsidP="00C017E2">
            <w:pPr>
              <w:spacing w:line="240" w:lineRule="auto"/>
              <w:rPr>
                <w:rFonts w:cstheme="minorHAnsi"/>
                <w:sz w:val="20"/>
                <w:szCs w:val="20"/>
              </w:rPr>
            </w:pPr>
            <w:r w:rsidRPr="00204403">
              <w:rPr>
                <w:rFonts w:cstheme="minorHAnsi"/>
                <w:sz w:val="20"/>
                <w:szCs w:val="20"/>
              </w:rPr>
              <w:t xml:space="preserve"> FE-00</w:t>
            </w:r>
            <w:r w:rsidR="009F499B" w:rsidRPr="00204403">
              <w:rPr>
                <w:rFonts w:cstheme="minorHAnsi"/>
                <w:sz w:val="20"/>
                <w:szCs w:val="20"/>
              </w:rPr>
              <w:t>5</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094A849" w14:textId="77777777" w:rsidR="00DF2B89" w:rsidRPr="00204403" w:rsidRDefault="00DF2B89"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208BD15" w14:textId="77777777" w:rsidR="00DF2B89" w:rsidRPr="00204403" w:rsidRDefault="00DF2B89"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53C2303"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A962A28" w14:textId="77777777" w:rsidR="00DF2B89" w:rsidRPr="00204403" w:rsidRDefault="00DF2B89"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18401268" w14:textId="49C8AA06" w:rsidR="00DF2B89" w:rsidRPr="00204403" w:rsidRDefault="3E7671BA" w:rsidP="5530E9D6">
            <w:pPr>
              <w:spacing w:line="240" w:lineRule="auto"/>
              <w:rPr>
                <w:sz w:val="20"/>
                <w:szCs w:val="20"/>
              </w:rPr>
            </w:pPr>
            <w:r w:rsidRPr="5530E9D6">
              <w:rPr>
                <w:sz w:val="20"/>
                <w:szCs w:val="20"/>
              </w:rPr>
              <w:t xml:space="preserve">Bij een </w:t>
            </w:r>
            <w:r w:rsidR="4AC53402" w:rsidRPr="0009547B">
              <w:rPr>
                <w:sz w:val="20"/>
                <w:szCs w:val="20"/>
              </w:rPr>
              <w:t xml:space="preserve">categorie A </w:t>
            </w:r>
            <w:r w:rsidR="6C997628" w:rsidRPr="0009547B">
              <w:rPr>
                <w:sz w:val="20"/>
                <w:szCs w:val="20"/>
              </w:rPr>
              <w:t xml:space="preserve">incident </w:t>
            </w:r>
            <w:r w:rsidR="379FD2E8" w:rsidRPr="0009547B">
              <w:rPr>
                <w:sz w:val="20"/>
                <w:szCs w:val="20"/>
              </w:rPr>
              <w:t xml:space="preserve">(grote impact) </w:t>
            </w:r>
            <w:r w:rsidR="47B170CC" w:rsidRPr="0009547B">
              <w:rPr>
                <w:sz w:val="20"/>
                <w:szCs w:val="20"/>
              </w:rPr>
              <w:t>dient</w:t>
            </w:r>
            <w:r w:rsidRPr="0009547B">
              <w:rPr>
                <w:sz w:val="20"/>
                <w:szCs w:val="20"/>
              </w:rPr>
              <w:t xml:space="preserve"> binnen 4 uur</w:t>
            </w:r>
            <w:r w:rsidR="6AB91529" w:rsidRPr="0009547B">
              <w:rPr>
                <w:sz w:val="20"/>
                <w:szCs w:val="20"/>
              </w:rPr>
              <w:t xml:space="preserve">, na melding, </w:t>
            </w:r>
            <w:r w:rsidR="08A2F748" w:rsidRPr="0009547B">
              <w:rPr>
                <w:sz w:val="20"/>
                <w:szCs w:val="20"/>
              </w:rPr>
              <w:t xml:space="preserve">te </w:t>
            </w:r>
            <w:r w:rsidRPr="0009547B">
              <w:rPr>
                <w:sz w:val="20"/>
                <w:szCs w:val="20"/>
              </w:rPr>
              <w:t>worden begonnen</w:t>
            </w:r>
            <w:r w:rsidRPr="5530E9D6">
              <w:rPr>
                <w:sz w:val="20"/>
                <w:szCs w:val="20"/>
              </w:rPr>
              <w:t xml:space="preserve"> met het oplossen </w:t>
            </w:r>
            <w:r w:rsidR="7E2586CC" w:rsidRPr="5530E9D6">
              <w:rPr>
                <w:sz w:val="20"/>
                <w:szCs w:val="20"/>
              </w:rPr>
              <w:t>van de storing</w:t>
            </w:r>
            <w:r w:rsidR="6E553559" w:rsidRPr="5530E9D6">
              <w:rPr>
                <w:sz w:val="20"/>
                <w:szCs w:val="20"/>
              </w:rPr>
              <w:t xml:space="preserve">. De </w:t>
            </w:r>
            <w:r w:rsidR="5BD0245D" w:rsidRPr="5530E9D6">
              <w:rPr>
                <w:sz w:val="20"/>
                <w:szCs w:val="20"/>
              </w:rPr>
              <w:t xml:space="preserve">verstoring moet binnen </w:t>
            </w:r>
            <w:r w:rsidR="420CC313" w:rsidRPr="5530E9D6">
              <w:rPr>
                <w:sz w:val="20"/>
                <w:szCs w:val="20"/>
              </w:rPr>
              <w:t>8</w:t>
            </w:r>
            <w:r w:rsidR="036185F5" w:rsidRPr="5530E9D6">
              <w:rPr>
                <w:sz w:val="20"/>
                <w:szCs w:val="20"/>
              </w:rPr>
              <w:t xml:space="preserve"> </w:t>
            </w:r>
            <w:r w:rsidR="6E553559" w:rsidRPr="5530E9D6">
              <w:rPr>
                <w:sz w:val="20"/>
                <w:szCs w:val="20"/>
              </w:rPr>
              <w:t xml:space="preserve">uur </w:t>
            </w:r>
            <w:r w:rsidR="420CC313" w:rsidRPr="5530E9D6">
              <w:rPr>
                <w:sz w:val="20"/>
                <w:szCs w:val="20"/>
              </w:rPr>
              <w:t xml:space="preserve">hersteld </w:t>
            </w:r>
            <w:r w:rsidR="19C3C5DC" w:rsidRPr="5530E9D6">
              <w:rPr>
                <w:sz w:val="20"/>
                <w:szCs w:val="20"/>
              </w:rPr>
              <w:t>zijn.</w:t>
            </w:r>
          </w:p>
          <w:p w14:paraId="6DDC3DCF" w14:textId="17E4E50D" w:rsidR="00CA123C" w:rsidRPr="00204403" w:rsidRDefault="3B2905F2" w:rsidP="5530E9D6">
            <w:pPr>
              <w:spacing w:line="240" w:lineRule="auto"/>
              <w:rPr>
                <w:sz w:val="20"/>
                <w:szCs w:val="20"/>
              </w:rPr>
            </w:pPr>
            <w:r w:rsidRPr="5530E9D6">
              <w:rPr>
                <w:sz w:val="20"/>
                <w:szCs w:val="20"/>
              </w:rPr>
              <w:t>Het beschreven proces (Incidentmanagement telematica) in het kwaliteitshandboek van</w:t>
            </w:r>
            <w:r w:rsidR="00215EB4">
              <w:rPr>
                <w:sz w:val="20"/>
                <w:szCs w:val="20"/>
              </w:rPr>
              <w:t xml:space="preserve"> provincie Utrecht </w:t>
            </w:r>
            <w:r w:rsidRPr="5530E9D6">
              <w:rPr>
                <w:sz w:val="20"/>
                <w:szCs w:val="20"/>
              </w:rPr>
              <w:t>moet worden gevolgd.</w:t>
            </w:r>
          </w:p>
        </w:tc>
      </w:tr>
      <w:tr w:rsidR="00CF4C94" w:rsidRPr="00204403" w14:paraId="707666AE"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F180AD2" w14:textId="77777777" w:rsidR="00DF2B89" w:rsidRPr="00204403" w:rsidRDefault="00DF2B89"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4ACACDE4" w14:textId="0F67E831" w:rsidR="00617D33" w:rsidRPr="0009547B" w:rsidRDefault="00617D33" w:rsidP="00617D33">
            <w:pPr>
              <w:rPr>
                <w:rFonts w:cstheme="minorHAnsi"/>
                <w:sz w:val="20"/>
                <w:szCs w:val="20"/>
              </w:rPr>
            </w:pPr>
            <w:r w:rsidRPr="0009547B">
              <w:rPr>
                <w:rFonts w:cstheme="minorHAnsi"/>
                <w:sz w:val="20"/>
                <w:szCs w:val="20"/>
              </w:rPr>
              <w:t xml:space="preserve">Een incident met categorie A heeft verstoring van de exploitatie </w:t>
            </w:r>
            <w:r w:rsidR="00595D66" w:rsidRPr="0009547B">
              <w:rPr>
                <w:rFonts w:cstheme="minorHAnsi"/>
                <w:sz w:val="20"/>
                <w:szCs w:val="20"/>
              </w:rPr>
              <w:t xml:space="preserve">e/o sociale veiligheid </w:t>
            </w:r>
            <w:r w:rsidRPr="0009547B">
              <w:rPr>
                <w:rFonts w:cstheme="minorHAnsi"/>
                <w:sz w:val="20"/>
                <w:szCs w:val="20"/>
              </w:rPr>
              <w:t xml:space="preserve">tot gevolg door een verstoring van het hele of delen van het systeem. Dit </w:t>
            </w:r>
            <w:r w:rsidR="00B57B2E" w:rsidRPr="0009547B">
              <w:rPr>
                <w:rFonts w:cstheme="minorHAnsi"/>
                <w:sz w:val="20"/>
                <w:szCs w:val="20"/>
              </w:rPr>
              <w:t xml:space="preserve">(niet uitputtend) </w:t>
            </w:r>
            <w:r w:rsidRPr="0009547B">
              <w:rPr>
                <w:rFonts w:cstheme="minorHAnsi"/>
                <w:sz w:val="20"/>
                <w:szCs w:val="20"/>
              </w:rPr>
              <w:t>door bv</w:t>
            </w:r>
            <w:r w:rsidR="00B57B2E" w:rsidRPr="0009547B">
              <w:rPr>
                <w:rFonts w:cstheme="minorHAnsi"/>
                <w:sz w:val="20"/>
                <w:szCs w:val="20"/>
              </w:rPr>
              <w:t>:</w:t>
            </w:r>
          </w:p>
          <w:p w14:paraId="676AB35B" w14:textId="2B5F3621" w:rsidR="00B57B2E" w:rsidRPr="00204403" w:rsidRDefault="00C52BE9" w:rsidP="00617D33">
            <w:pPr>
              <w:pStyle w:val="Lijstalinea"/>
              <w:numPr>
                <w:ilvl w:val="0"/>
                <w:numId w:val="27"/>
              </w:numPr>
              <w:tabs>
                <w:tab w:val="left" w:pos="1134"/>
                <w:tab w:val="left" w:pos="2268"/>
              </w:tabs>
              <w:spacing w:after="120" w:line="240" w:lineRule="auto"/>
              <w:rPr>
                <w:rFonts w:eastAsiaTheme="minorEastAsia" w:cstheme="minorHAnsi"/>
                <w:sz w:val="20"/>
                <w:szCs w:val="20"/>
              </w:rPr>
            </w:pPr>
            <w:r w:rsidRPr="00204403">
              <w:rPr>
                <w:rFonts w:cstheme="minorHAnsi"/>
                <w:sz w:val="20"/>
                <w:szCs w:val="20"/>
              </w:rPr>
              <w:t xml:space="preserve">Wegvallen van de </w:t>
            </w:r>
            <w:r w:rsidR="00A834E2" w:rsidRPr="00204403">
              <w:rPr>
                <w:rFonts w:cstheme="minorHAnsi"/>
                <w:sz w:val="20"/>
                <w:szCs w:val="20"/>
              </w:rPr>
              <w:t>glasvezelverbinding</w:t>
            </w:r>
            <w:r w:rsidRPr="00204403">
              <w:rPr>
                <w:rFonts w:cstheme="minorHAnsi"/>
                <w:sz w:val="20"/>
                <w:szCs w:val="20"/>
              </w:rPr>
              <w:t xml:space="preserve"> </w:t>
            </w:r>
            <w:r w:rsidR="00B57B2E" w:rsidRPr="00204403">
              <w:rPr>
                <w:rFonts w:cstheme="minorHAnsi"/>
                <w:sz w:val="20"/>
                <w:szCs w:val="20"/>
              </w:rPr>
              <w:t>naar een bedienbare poort</w:t>
            </w:r>
            <w:r w:rsidR="00D2378F" w:rsidRPr="00204403">
              <w:rPr>
                <w:rFonts w:cstheme="minorHAnsi"/>
                <w:sz w:val="20"/>
                <w:szCs w:val="20"/>
              </w:rPr>
              <w:t xml:space="preserve"> (het niet meer kunnen openen van een bedienbare poort</w:t>
            </w:r>
            <w:r w:rsidR="009E6B96" w:rsidRPr="00204403">
              <w:rPr>
                <w:rFonts w:cstheme="minorHAnsi"/>
                <w:sz w:val="20"/>
                <w:szCs w:val="20"/>
              </w:rPr>
              <w:t xml:space="preserve">) </w:t>
            </w:r>
            <w:r w:rsidR="00B57B2E" w:rsidRPr="00204403">
              <w:rPr>
                <w:rFonts w:cstheme="minorHAnsi"/>
                <w:sz w:val="20"/>
                <w:szCs w:val="20"/>
              </w:rPr>
              <w:t>e/o OS</w:t>
            </w:r>
            <w:r w:rsidR="009E6B96" w:rsidRPr="00204403">
              <w:rPr>
                <w:rFonts w:cstheme="minorHAnsi"/>
                <w:sz w:val="20"/>
                <w:szCs w:val="20"/>
              </w:rPr>
              <w:t>;</w:t>
            </w:r>
          </w:p>
          <w:p w14:paraId="1FD3B322" w14:textId="1AFFCB6A" w:rsidR="00D2378F" w:rsidRPr="00204403" w:rsidRDefault="00B57B2E" w:rsidP="00617D33">
            <w:pPr>
              <w:pStyle w:val="Lijstalinea"/>
              <w:numPr>
                <w:ilvl w:val="0"/>
                <w:numId w:val="27"/>
              </w:numPr>
              <w:tabs>
                <w:tab w:val="left" w:pos="1134"/>
                <w:tab w:val="left" w:pos="2268"/>
              </w:tabs>
              <w:spacing w:after="120" w:line="240" w:lineRule="auto"/>
              <w:rPr>
                <w:rFonts w:eastAsiaTheme="minorEastAsia" w:cstheme="minorHAnsi"/>
                <w:sz w:val="20"/>
                <w:szCs w:val="20"/>
              </w:rPr>
            </w:pPr>
            <w:r w:rsidRPr="00204403">
              <w:rPr>
                <w:rFonts w:cstheme="minorHAnsi"/>
                <w:sz w:val="20"/>
                <w:szCs w:val="20"/>
              </w:rPr>
              <w:t xml:space="preserve">Wegvallen van de </w:t>
            </w:r>
            <w:r w:rsidR="00A834E2" w:rsidRPr="00204403">
              <w:rPr>
                <w:rFonts w:cstheme="minorHAnsi"/>
                <w:sz w:val="20"/>
                <w:szCs w:val="20"/>
              </w:rPr>
              <w:t>glasvezelverbinding</w:t>
            </w:r>
            <w:r w:rsidRPr="00204403">
              <w:rPr>
                <w:rFonts w:cstheme="minorHAnsi"/>
                <w:sz w:val="20"/>
                <w:szCs w:val="20"/>
              </w:rPr>
              <w:t xml:space="preserve"> naar </w:t>
            </w:r>
            <w:r w:rsidR="00D2378F" w:rsidRPr="00204403">
              <w:rPr>
                <w:rFonts w:cstheme="minorHAnsi"/>
                <w:sz w:val="20"/>
                <w:szCs w:val="20"/>
              </w:rPr>
              <w:t>busstalling Westraven</w:t>
            </w:r>
            <w:r w:rsidR="009E6B96" w:rsidRPr="00204403">
              <w:rPr>
                <w:rFonts w:cstheme="minorHAnsi"/>
                <w:sz w:val="20"/>
                <w:szCs w:val="20"/>
              </w:rPr>
              <w:t>;</w:t>
            </w:r>
          </w:p>
          <w:p w14:paraId="5811C78D" w14:textId="33E3B3A9" w:rsidR="00D2378F" w:rsidRPr="00204403" w:rsidRDefault="00D2378F" w:rsidP="00617D33">
            <w:pPr>
              <w:pStyle w:val="Lijstalinea"/>
              <w:numPr>
                <w:ilvl w:val="0"/>
                <w:numId w:val="27"/>
              </w:numPr>
              <w:tabs>
                <w:tab w:val="left" w:pos="1134"/>
                <w:tab w:val="left" w:pos="2268"/>
              </w:tabs>
              <w:spacing w:after="120" w:line="240" w:lineRule="auto"/>
              <w:rPr>
                <w:rFonts w:eastAsiaTheme="minorEastAsia" w:cstheme="minorHAnsi"/>
                <w:sz w:val="20"/>
                <w:szCs w:val="20"/>
              </w:rPr>
            </w:pPr>
            <w:r w:rsidRPr="00204403">
              <w:rPr>
                <w:rFonts w:cstheme="minorHAnsi"/>
                <w:sz w:val="20"/>
                <w:szCs w:val="20"/>
              </w:rPr>
              <w:t xml:space="preserve">Wegvallen van de </w:t>
            </w:r>
            <w:r w:rsidR="00A834E2" w:rsidRPr="00204403">
              <w:rPr>
                <w:rFonts w:cstheme="minorHAnsi"/>
                <w:sz w:val="20"/>
                <w:szCs w:val="20"/>
              </w:rPr>
              <w:t>glasvezelverbinding</w:t>
            </w:r>
            <w:r w:rsidRPr="00204403">
              <w:rPr>
                <w:rFonts w:cstheme="minorHAnsi"/>
                <w:sz w:val="20"/>
                <w:szCs w:val="20"/>
              </w:rPr>
              <w:t xml:space="preserve"> naar bushalte Jaarbeurszijde</w:t>
            </w:r>
            <w:r w:rsidR="009E6B96" w:rsidRPr="00204403">
              <w:rPr>
                <w:rFonts w:cstheme="minorHAnsi"/>
                <w:sz w:val="20"/>
                <w:szCs w:val="20"/>
              </w:rPr>
              <w:t>;</w:t>
            </w:r>
          </w:p>
          <w:p w14:paraId="507948C5" w14:textId="5BABCCF9" w:rsidR="00617D33" w:rsidRPr="00204403" w:rsidRDefault="00363786" w:rsidP="00617D33">
            <w:pPr>
              <w:pStyle w:val="Lijstalinea"/>
              <w:numPr>
                <w:ilvl w:val="0"/>
                <w:numId w:val="27"/>
              </w:numPr>
              <w:tabs>
                <w:tab w:val="left" w:pos="1134"/>
                <w:tab w:val="left" w:pos="2268"/>
              </w:tabs>
              <w:spacing w:after="120" w:line="240" w:lineRule="auto"/>
              <w:rPr>
                <w:rFonts w:cstheme="minorHAnsi"/>
                <w:sz w:val="20"/>
                <w:szCs w:val="20"/>
              </w:rPr>
            </w:pPr>
            <w:r w:rsidRPr="00204403">
              <w:rPr>
                <w:rFonts w:cstheme="minorHAnsi"/>
                <w:sz w:val="20"/>
                <w:szCs w:val="20"/>
              </w:rPr>
              <w:t xml:space="preserve">Uitval van </w:t>
            </w:r>
            <w:r w:rsidRPr="00204403">
              <w:rPr>
                <w:rFonts w:cstheme="minorHAnsi"/>
                <w:sz w:val="20"/>
                <w:szCs w:val="20"/>
                <w:u w:val="single"/>
              </w:rPr>
              <w:t>alle</w:t>
            </w:r>
            <w:r w:rsidRPr="00204403">
              <w:rPr>
                <w:rFonts w:cstheme="minorHAnsi"/>
                <w:sz w:val="20"/>
                <w:szCs w:val="20"/>
              </w:rPr>
              <w:t xml:space="preserve"> Assets op de halte</w:t>
            </w:r>
            <w:r w:rsidR="00873CAC">
              <w:rPr>
                <w:rFonts w:cstheme="minorHAnsi"/>
                <w:sz w:val="20"/>
                <w:szCs w:val="20"/>
              </w:rPr>
              <w:t>;</w:t>
            </w:r>
          </w:p>
          <w:p w14:paraId="57E987EE" w14:textId="20F20D8D" w:rsidR="00617D33" w:rsidRPr="00204403" w:rsidRDefault="00617D33" w:rsidP="00617D33">
            <w:pPr>
              <w:pStyle w:val="Lijstalinea"/>
              <w:numPr>
                <w:ilvl w:val="0"/>
                <w:numId w:val="27"/>
              </w:numPr>
              <w:tabs>
                <w:tab w:val="left" w:pos="1134"/>
                <w:tab w:val="left" w:pos="2268"/>
              </w:tabs>
              <w:spacing w:after="120" w:line="240" w:lineRule="auto"/>
              <w:rPr>
                <w:rFonts w:cstheme="minorHAnsi"/>
                <w:sz w:val="20"/>
                <w:szCs w:val="20"/>
              </w:rPr>
            </w:pPr>
            <w:r w:rsidRPr="00204403">
              <w:rPr>
                <w:rFonts w:cstheme="minorHAnsi"/>
                <w:sz w:val="20"/>
                <w:szCs w:val="20"/>
              </w:rPr>
              <w:t xml:space="preserve">Uitval van bediening Reisregie. </w:t>
            </w:r>
          </w:p>
          <w:p w14:paraId="3864073C" w14:textId="5C61B0E5" w:rsidR="00DF2B89" w:rsidRPr="00204403" w:rsidRDefault="00C76BDD" w:rsidP="006716A3">
            <w:pPr>
              <w:rPr>
                <w:rFonts w:cstheme="minorHAnsi"/>
                <w:sz w:val="20"/>
                <w:szCs w:val="20"/>
              </w:rPr>
            </w:pPr>
            <w:r w:rsidRPr="00204403">
              <w:rPr>
                <w:rFonts w:cstheme="minorHAnsi"/>
                <w:sz w:val="20"/>
                <w:szCs w:val="20"/>
              </w:rPr>
              <w:t>Een incident met categorie</w:t>
            </w:r>
            <w:r w:rsidR="00FD7064" w:rsidRPr="00204403">
              <w:rPr>
                <w:rFonts w:cstheme="minorHAnsi"/>
                <w:sz w:val="20"/>
                <w:szCs w:val="20"/>
              </w:rPr>
              <w:t xml:space="preserve"> A is </w:t>
            </w:r>
            <w:r w:rsidR="00BD387D" w:rsidRPr="00204403">
              <w:rPr>
                <w:rFonts w:cstheme="minorHAnsi"/>
                <w:sz w:val="20"/>
                <w:szCs w:val="20"/>
              </w:rPr>
              <w:t xml:space="preserve">een verstoring van het </w:t>
            </w:r>
            <w:r w:rsidR="00F577F9" w:rsidRPr="00204403">
              <w:rPr>
                <w:rFonts w:cstheme="minorHAnsi"/>
                <w:sz w:val="20"/>
                <w:szCs w:val="20"/>
              </w:rPr>
              <w:t xml:space="preserve">hele of delen van het </w:t>
            </w:r>
            <w:r w:rsidR="00BD387D" w:rsidRPr="00204403">
              <w:rPr>
                <w:rFonts w:cstheme="minorHAnsi"/>
                <w:sz w:val="20"/>
                <w:szCs w:val="20"/>
              </w:rPr>
              <w:t xml:space="preserve">netwerk </w:t>
            </w:r>
            <w:r w:rsidR="003912AB" w:rsidRPr="00204403">
              <w:rPr>
                <w:rFonts w:cstheme="minorHAnsi"/>
                <w:sz w:val="20"/>
                <w:szCs w:val="20"/>
              </w:rPr>
              <w:t>waardoor exploitatie niet mogelijk is.</w:t>
            </w:r>
            <w:r w:rsidR="005D14AF" w:rsidRPr="00204403">
              <w:rPr>
                <w:rFonts w:cstheme="minorHAnsi"/>
                <w:sz w:val="20"/>
                <w:szCs w:val="20"/>
              </w:rPr>
              <w:br/>
            </w:r>
            <w:r w:rsidR="005D14AF" w:rsidRPr="00204403">
              <w:rPr>
                <w:rFonts w:cstheme="minorHAnsi"/>
                <w:sz w:val="20"/>
                <w:szCs w:val="20"/>
                <w:lang w:bidi="en-US"/>
              </w:rPr>
              <w:t xml:space="preserve">De ON is na een melding binnen vier uur ter plaatse van de calamiteit en gereed om te starten met het uitvoeren van herstelwerkzaamheden. De </w:t>
            </w:r>
            <w:r w:rsidR="00300CF0" w:rsidRPr="00204403">
              <w:rPr>
                <w:rFonts w:cstheme="minorHAnsi"/>
                <w:sz w:val="20"/>
                <w:szCs w:val="20"/>
                <w:lang w:bidi="en-US"/>
              </w:rPr>
              <w:t xml:space="preserve">ON </w:t>
            </w:r>
            <w:r w:rsidR="005D14AF" w:rsidRPr="00204403">
              <w:rPr>
                <w:rFonts w:cstheme="minorHAnsi"/>
                <w:sz w:val="20"/>
                <w:szCs w:val="20"/>
                <w:lang w:bidi="en-US"/>
              </w:rPr>
              <w:t>beschikt direct bij aankomst ter plaatse over de noodzakelijke apparatuur en machines om de calamiteit kundig op te lossen.</w:t>
            </w:r>
            <w:r w:rsidR="00AE7241" w:rsidRPr="00204403">
              <w:rPr>
                <w:rFonts w:cstheme="minorHAnsi"/>
                <w:sz w:val="20"/>
                <w:szCs w:val="20"/>
                <w:lang w:bidi="en-US"/>
              </w:rPr>
              <w:t xml:space="preserve"> </w:t>
            </w:r>
            <w:r w:rsidR="008C47FB" w:rsidRPr="00204403">
              <w:rPr>
                <w:rFonts w:cstheme="minorHAnsi"/>
                <w:sz w:val="20"/>
                <w:szCs w:val="20"/>
                <w:lang w:bidi="en-US"/>
              </w:rPr>
              <w:br/>
            </w:r>
            <w:r w:rsidR="000D76B1" w:rsidRPr="00204403">
              <w:rPr>
                <w:rFonts w:cstheme="minorHAnsi"/>
                <w:sz w:val="20"/>
                <w:szCs w:val="20"/>
              </w:rPr>
              <w:t>Hoge urgentie</w:t>
            </w:r>
            <w:r w:rsidR="00601166" w:rsidRPr="00204403">
              <w:rPr>
                <w:rFonts w:cstheme="minorHAnsi"/>
                <w:sz w:val="20"/>
                <w:szCs w:val="20"/>
              </w:rPr>
              <w:t xml:space="preserve">, </w:t>
            </w:r>
            <w:r w:rsidR="000C64D3" w:rsidRPr="00204403">
              <w:rPr>
                <w:rFonts w:cstheme="minorHAnsi"/>
                <w:sz w:val="20"/>
                <w:szCs w:val="20"/>
              </w:rPr>
              <w:t xml:space="preserve">als gevolg van dit incident </w:t>
            </w:r>
            <w:r w:rsidR="008C38B7" w:rsidRPr="00204403">
              <w:rPr>
                <w:rFonts w:cstheme="minorHAnsi"/>
                <w:sz w:val="20"/>
                <w:szCs w:val="20"/>
              </w:rPr>
              <w:t>is tramverkeer niet mogelijk.</w:t>
            </w:r>
            <w:r w:rsidR="000D2680" w:rsidRPr="00204403">
              <w:rPr>
                <w:rFonts w:cstheme="minorHAnsi"/>
                <w:sz w:val="20"/>
                <w:szCs w:val="20"/>
              </w:rPr>
              <w:br/>
            </w:r>
            <w:r w:rsidR="006716A3" w:rsidRPr="00204403">
              <w:rPr>
                <w:rFonts w:cstheme="minorHAnsi"/>
                <w:sz w:val="20"/>
                <w:szCs w:val="20"/>
              </w:rPr>
              <w:br/>
            </w:r>
            <w:r w:rsidR="00315541" w:rsidRPr="00D054D3">
              <w:rPr>
                <w:rFonts w:cstheme="minorHAnsi"/>
                <w:sz w:val="20"/>
                <w:szCs w:val="20"/>
              </w:rPr>
              <w:t xml:space="preserve">Incidentmanagement </w:t>
            </w:r>
            <w:r w:rsidR="002E2FA0" w:rsidRPr="00D054D3">
              <w:rPr>
                <w:rFonts w:cstheme="minorHAnsi"/>
                <w:sz w:val="20"/>
                <w:szCs w:val="20"/>
              </w:rPr>
              <w:t>telematica (Documentcode: IHA-PRO-</w:t>
            </w:r>
            <w:r w:rsidR="005D7E23" w:rsidRPr="00D054D3">
              <w:rPr>
                <w:rFonts w:cstheme="minorHAnsi"/>
                <w:sz w:val="20"/>
                <w:szCs w:val="20"/>
              </w:rPr>
              <w:t>024)</w:t>
            </w:r>
            <w:r w:rsidR="002E2FA0" w:rsidRPr="00D054D3">
              <w:rPr>
                <w:rFonts w:cstheme="minorHAnsi"/>
                <w:sz w:val="20"/>
                <w:szCs w:val="20"/>
              </w:rPr>
              <w:t xml:space="preserve"> </w:t>
            </w:r>
            <w:r w:rsidR="00240751" w:rsidRPr="00D054D3">
              <w:rPr>
                <w:rFonts w:cstheme="minorHAnsi"/>
                <w:sz w:val="20"/>
                <w:szCs w:val="20"/>
              </w:rPr>
              <w:t xml:space="preserve">is beschreven in het Kwaliteitshandboek van </w:t>
            </w:r>
            <w:r w:rsidR="00221E2E">
              <w:rPr>
                <w:rFonts w:cstheme="minorHAnsi"/>
                <w:sz w:val="20"/>
                <w:szCs w:val="20"/>
              </w:rPr>
              <w:t xml:space="preserve">provincie </w:t>
            </w:r>
            <w:r w:rsidR="00414B61">
              <w:rPr>
                <w:rFonts w:cstheme="minorHAnsi"/>
                <w:sz w:val="20"/>
                <w:szCs w:val="20"/>
              </w:rPr>
              <w:t xml:space="preserve">Utrecht </w:t>
            </w:r>
            <w:r w:rsidR="00414B61" w:rsidRPr="00D054D3">
              <w:rPr>
                <w:rFonts w:cstheme="minorHAnsi"/>
                <w:sz w:val="20"/>
                <w:szCs w:val="20"/>
              </w:rPr>
              <w:t>en</w:t>
            </w:r>
            <w:r w:rsidR="00240751" w:rsidRPr="00D054D3">
              <w:rPr>
                <w:rFonts w:cstheme="minorHAnsi"/>
                <w:sz w:val="20"/>
                <w:szCs w:val="20"/>
              </w:rPr>
              <w:t xml:space="preserve"> is als bijlage (bijlage </w:t>
            </w:r>
            <w:r w:rsidR="00705555" w:rsidRPr="00D054D3">
              <w:rPr>
                <w:rFonts w:cstheme="minorHAnsi"/>
                <w:sz w:val="20"/>
                <w:szCs w:val="20"/>
              </w:rPr>
              <w:t>0</w:t>
            </w:r>
            <w:r w:rsidR="008C47FB" w:rsidRPr="00D054D3">
              <w:rPr>
                <w:rFonts w:cstheme="minorHAnsi"/>
                <w:sz w:val="20"/>
                <w:szCs w:val="20"/>
              </w:rPr>
              <w:t>7</w:t>
            </w:r>
            <w:r w:rsidR="00240751" w:rsidRPr="00D054D3">
              <w:rPr>
                <w:rFonts w:cstheme="minorHAnsi"/>
                <w:sz w:val="20"/>
                <w:szCs w:val="20"/>
              </w:rPr>
              <w:t>) toegevoegd.</w:t>
            </w:r>
            <w:r w:rsidR="00315541" w:rsidRPr="00204403">
              <w:rPr>
                <w:rFonts w:eastAsia="Times New Roman" w:cstheme="minorHAnsi"/>
                <w:sz w:val="20"/>
                <w:szCs w:val="20"/>
                <w:lang w:eastAsia="nl-NL"/>
              </w:rPr>
              <w:t xml:space="preserve"> </w:t>
            </w:r>
          </w:p>
        </w:tc>
      </w:tr>
    </w:tbl>
    <w:p w14:paraId="2F06E430" w14:textId="77777777" w:rsidR="00351A22" w:rsidRDefault="00351A22">
      <w:pPr>
        <w:rPr>
          <w:rStyle w:val="fontstyle31"/>
          <w:rFonts w:asciiTheme="minorHAnsi" w:hAnsiTheme="minorHAnsi" w:cstheme="minorHAnsi"/>
          <w:color w:val="auto"/>
          <w:sz w:val="20"/>
          <w:szCs w:val="20"/>
        </w:rPr>
      </w:pPr>
    </w:p>
    <w:p w14:paraId="7EDBC9E0" w14:textId="77777777" w:rsidR="00181B04" w:rsidRDefault="00181B04">
      <w:pPr>
        <w:rPr>
          <w:rStyle w:val="fontstyle31"/>
          <w:rFonts w:cstheme="minorHAnsi"/>
          <w:sz w:val="20"/>
          <w:szCs w:val="20"/>
        </w:rPr>
      </w:pPr>
    </w:p>
    <w:p w14:paraId="3AA8F095" w14:textId="77777777" w:rsidR="00181B04" w:rsidRDefault="00181B04">
      <w:pPr>
        <w:rPr>
          <w:rStyle w:val="fontstyle31"/>
          <w:rFonts w:cstheme="minorHAnsi"/>
          <w:sz w:val="20"/>
          <w:szCs w:val="20"/>
        </w:rPr>
      </w:pPr>
    </w:p>
    <w:p w14:paraId="04318AA9" w14:textId="77777777" w:rsidR="00181B04" w:rsidRDefault="00181B04">
      <w:pPr>
        <w:rPr>
          <w:rStyle w:val="fontstyle31"/>
          <w:rFonts w:cstheme="minorHAnsi"/>
          <w:sz w:val="20"/>
          <w:szCs w:val="20"/>
        </w:rPr>
      </w:pPr>
    </w:p>
    <w:p w14:paraId="7355E5E7" w14:textId="77777777" w:rsidR="00181B04" w:rsidRDefault="00181B04">
      <w:pPr>
        <w:rPr>
          <w:rStyle w:val="fontstyle31"/>
          <w:rFonts w:cstheme="minorHAnsi"/>
          <w:sz w:val="20"/>
          <w:szCs w:val="20"/>
        </w:rPr>
      </w:pPr>
    </w:p>
    <w:p w14:paraId="5D00D04A" w14:textId="77777777" w:rsidR="00181B04" w:rsidRDefault="00181B04">
      <w:pPr>
        <w:rPr>
          <w:rStyle w:val="fontstyle31"/>
          <w:rFonts w:cstheme="minorHAnsi"/>
          <w:sz w:val="20"/>
          <w:szCs w:val="20"/>
        </w:rPr>
      </w:pPr>
    </w:p>
    <w:p w14:paraId="4F7D2D14" w14:textId="77777777" w:rsidR="00181B04" w:rsidRDefault="00181B04">
      <w:pPr>
        <w:rPr>
          <w:rStyle w:val="fontstyle31"/>
          <w:rFonts w:cstheme="minorHAnsi"/>
          <w:sz w:val="20"/>
          <w:szCs w:val="20"/>
        </w:rPr>
      </w:pPr>
    </w:p>
    <w:p w14:paraId="2F790AC5" w14:textId="77777777" w:rsidR="00181B04" w:rsidRDefault="00181B04">
      <w:pPr>
        <w:rPr>
          <w:rStyle w:val="fontstyle31"/>
          <w:rFonts w:cstheme="minorHAnsi"/>
          <w:sz w:val="20"/>
          <w:szCs w:val="20"/>
        </w:rPr>
      </w:pPr>
    </w:p>
    <w:p w14:paraId="5BC6874C" w14:textId="77777777" w:rsidR="00181B04" w:rsidRDefault="00181B04">
      <w:pPr>
        <w:rPr>
          <w:rStyle w:val="fontstyle31"/>
          <w:rFonts w:cstheme="minorHAnsi"/>
          <w:sz w:val="20"/>
          <w:szCs w:val="20"/>
        </w:rPr>
      </w:pPr>
    </w:p>
    <w:p w14:paraId="678A9E2B" w14:textId="77777777" w:rsidR="00181B04" w:rsidRDefault="00181B04">
      <w:pPr>
        <w:rPr>
          <w:rStyle w:val="fontstyle31"/>
          <w:rFonts w:cstheme="minorHAnsi"/>
          <w:sz w:val="20"/>
          <w:szCs w:val="20"/>
        </w:rPr>
      </w:pPr>
    </w:p>
    <w:p w14:paraId="567EE258" w14:textId="77777777" w:rsidR="00181B04" w:rsidRPr="00204403" w:rsidRDefault="00181B04">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4"/>
        <w:gridCol w:w="1058"/>
        <w:gridCol w:w="1292"/>
      </w:tblGrid>
      <w:tr w:rsidR="00AF35FF" w:rsidRPr="00204403" w14:paraId="481ACF1D"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73F5CBC" w14:textId="77777777" w:rsidR="00AF35FF" w:rsidRPr="00204403" w:rsidRDefault="00AF35FF" w:rsidP="00823A63">
            <w:pPr>
              <w:spacing w:line="240" w:lineRule="auto"/>
              <w:rPr>
                <w:rFonts w:cstheme="minorHAnsi"/>
                <w:sz w:val="20"/>
                <w:szCs w:val="20"/>
              </w:rPr>
            </w:pPr>
            <w:r w:rsidRPr="00204403">
              <w:rPr>
                <w:rFonts w:cstheme="minorHAnsi"/>
                <w:sz w:val="20"/>
                <w:szCs w:val="20"/>
              </w:rPr>
              <w:lastRenderedPageBreak/>
              <w:t>Eis nummer:</w:t>
            </w:r>
          </w:p>
        </w:tc>
        <w:tc>
          <w:tcPr>
            <w:tcW w:w="467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4D5785C" w14:textId="77777777" w:rsidR="00AF35FF" w:rsidRPr="00204403" w:rsidRDefault="00AF35FF" w:rsidP="00823A63">
            <w:pPr>
              <w:spacing w:line="240" w:lineRule="auto"/>
              <w:rPr>
                <w:rFonts w:cstheme="minorHAnsi"/>
                <w:sz w:val="20"/>
                <w:szCs w:val="20"/>
              </w:rPr>
            </w:pPr>
            <w:r w:rsidRPr="00204403">
              <w:rPr>
                <w:rFonts w:cstheme="minorHAnsi"/>
                <w:sz w:val="20"/>
                <w:szCs w:val="20"/>
              </w:rPr>
              <w:t xml:space="preserve"> FE-006</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C770FA7" w14:textId="77777777" w:rsidR="00AF35FF" w:rsidRPr="00204403" w:rsidRDefault="00AF35FF" w:rsidP="00823A63">
            <w:pPr>
              <w:spacing w:line="240" w:lineRule="auto"/>
              <w:rPr>
                <w:rFonts w:cstheme="minorHAnsi"/>
                <w:sz w:val="20"/>
                <w:szCs w:val="20"/>
              </w:rPr>
            </w:pPr>
            <w:r w:rsidRPr="00204403">
              <w:rPr>
                <w:rFonts w:cstheme="minorHAnsi"/>
                <w:sz w:val="20"/>
                <w:szCs w:val="20"/>
              </w:rPr>
              <w:t xml:space="preserve">Bron </w:t>
            </w:r>
          </w:p>
        </w:tc>
        <w:tc>
          <w:tcPr>
            <w:tcW w:w="12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EA05647" w14:textId="77777777" w:rsidR="00AF35FF" w:rsidRPr="00204403" w:rsidRDefault="00AF35FF" w:rsidP="00823A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AF35FF" w:rsidRPr="00204403" w14:paraId="704067E4"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78865E6" w14:textId="77777777" w:rsidR="00AF35FF" w:rsidRPr="00204403" w:rsidRDefault="00AF35FF" w:rsidP="00823A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56BA04A4" w14:textId="0187EDC3" w:rsidR="00AF35FF" w:rsidRPr="00221E2E" w:rsidRDefault="4AACC74F" w:rsidP="5530E9D6">
            <w:pPr>
              <w:spacing w:line="240" w:lineRule="auto"/>
              <w:rPr>
                <w:sz w:val="20"/>
                <w:szCs w:val="20"/>
                <w:lang w:bidi="en-US"/>
              </w:rPr>
            </w:pPr>
            <w:r w:rsidRPr="5530E9D6">
              <w:rPr>
                <w:sz w:val="20"/>
                <w:szCs w:val="20"/>
              </w:rPr>
              <w:t xml:space="preserve">Bij </w:t>
            </w:r>
            <w:r w:rsidRPr="00221E2E">
              <w:rPr>
                <w:sz w:val="20"/>
                <w:szCs w:val="20"/>
              </w:rPr>
              <w:t xml:space="preserve">een categorie B incident moet binnen 8 werkuren na melding worden begonnen met het oplossen van het incident. De verstoring moet binnen </w:t>
            </w:r>
            <w:r w:rsidR="223FD92F" w:rsidRPr="00221E2E">
              <w:rPr>
                <w:sz w:val="20"/>
                <w:szCs w:val="20"/>
              </w:rPr>
              <w:t xml:space="preserve">16 uur </w:t>
            </w:r>
            <w:r w:rsidRPr="00221E2E">
              <w:rPr>
                <w:sz w:val="20"/>
                <w:szCs w:val="20"/>
              </w:rPr>
              <w:t>zijn hersteld.</w:t>
            </w:r>
            <w:r w:rsidR="00AF35FF" w:rsidRPr="00221E2E">
              <w:br/>
            </w:r>
            <w:r w:rsidRPr="00221E2E">
              <w:rPr>
                <w:sz w:val="20"/>
                <w:szCs w:val="20"/>
                <w:lang w:bidi="en-US"/>
              </w:rPr>
              <w:t>De O</w:t>
            </w:r>
            <w:r w:rsidR="50149C5C" w:rsidRPr="00221E2E">
              <w:rPr>
                <w:sz w:val="20"/>
                <w:szCs w:val="20"/>
                <w:lang w:bidi="en-US"/>
              </w:rPr>
              <w:t>pdrachtnemer</w:t>
            </w:r>
            <w:r w:rsidRPr="00221E2E">
              <w:rPr>
                <w:sz w:val="20"/>
                <w:szCs w:val="20"/>
                <w:lang w:bidi="en-US"/>
              </w:rPr>
              <w:t xml:space="preserve"> is na een melding binnen acht uur</w:t>
            </w:r>
            <w:r w:rsidR="29B30B58" w:rsidRPr="00221E2E">
              <w:rPr>
                <w:sz w:val="20"/>
                <w:szCs w:val="20"/>
                <w:lang w:bidi="en-US"/>
              </w:rPr>
              <w:t>, na melding,</w:t>
            </w:r>
            <w:r w:rsidRPr="00221E2E">
              <w:rPr>
                <w:sz w:val="20"/>
                <w:szCs w:val="20"/>
                <w:lang w:bidi="en-US"/>
              </w:rPr>
              <w:t xml:space="preserve"> ter plaatse van de calamiteit en gereed om te starten met het uitvoeren van herstelwerkzaamheden. De ON beschikt direct bij aankomst ter plaatse over de noodzakelijke apparatuur en machines om de calamiteit kundig op te lossen.</w:t>
            </w:r>
          </w:p>
          <w:p w14:paraId="3950EA7C" w14:textId="28258DED" w:rsidR="00AF35FF" w:rsidRPr="00204403" w:rsidRDefault="4AACC74F" w:rsidP="5530E9D6">
            <w:pPr>
              <w:spacing w:line="240" w:lineRule="auto"/>
              <w:rPr>
                <w:sz w:val="20"/>
                <w:szCs w:val="20"/>
              </w:rPr>
            </w:pPr>
            <w:r w:rsidRPr="00221E2E">
              <w:rPr>
                <w:sz w:val="20"/>
                <w:szCs w:val="20"/>
              </w:rPr>
              <w:t xml:space="preserve">Het beschreven proces (Incidentmanagement telematica) in het kwaliteitshandboek van </w:t>
            </w:r>
            <w:r w:rsidR="00221E2E" w:rsidRPr="00221E2E">
              <w:rPr>
                <w:sz w:val="20"/>
                <w:szCs w:val="20"/>
              </w:rPr>
              <w:t xml:space="preserve">provincie </w:t>
            </w:r>
            <w:r w:rsidR="00414B61" w:rsidRPr="00221E2E">
              <w:rPr>
                <w:sz w:val="20"/>
                <w:szCs w:val="20"/>
              </w:rPr>
              <w:t>Utrecht moet</w:t>
            </w:r>
            <w:r w:rsidRPr="00221E2E">
              <w:rPr>
                <w:sz w:val="20"/>
                <w:szCs w:val="20"/>
              </w:rPr>
              <w:t xml:space="preserve"> </w:t>
            </w:r>
            <w:r w:rsidRPr="5530E9D6">
              <w:rPr>
                <w:sz w:val="20"/>
                <w:szCs w:val="20"/>
              </w:rPr>
              <w:t>worden gevolgd.</w:t>
            </w:r>
          </w:p>
        </w:tc>
      </w:tr>
      <w:tr w:rsidR="00AF35FF" w:rsidRPr="00204403" w14:paraId="5E2FD759"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1DE95A7" w14:textId="77777777" w:rsidR="00AF35FF" w:rsidRPr="00204403" w:rsidRDefault="00AF35FF" w:rsidP="00823A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03202361" w14:textId="77777777" w:rsidR="00AF35FF" w:rsidRPr="00204403" w:rsidRDefault="00AF35FF" w:rsidP="00823A63">
            <w:pPr>
              <w:rPr>
                <w:rFonts w:cstheme="minorHAnsi"/>
                <w:sz w:val="20"/>
                <w:szCs w:val="20"/>
                <w:lang w:bidi="en-US"/>
              </w:rPr>
            </w:pPr>
            <w:r w:rsidRPr="00204403">
              <w:rPr>
                <w:rFonts w:cstheme="minorHAnsi"/>
                <w:sz w:val="20"/>
                <w:szCs w:val="20"/>
              </w:rPr>
              <w:t>Een incident met categorie B heeft verstoring van de exploitatie tot gevolg door een verstoring van het gehele- of delen van het systeem. Dit door bv:</w:t>
            </w:r>
          </w:p>
          <w:p w14:paraId="02F9EF86" w14:textId="241360EF" w:rsidR="00AF35FF" w:rsidRPr="00204403" w:rsidRDefault="00AF35FF" w:rsidP="00823A63">
            <w:pPr>
              <w:pStyle w:val="Lijstalinea"/>
              <w:numPr>
                <w:ilvl w:val="0"/>
                <w:numId w:val="28"/>
              </w:numPr>
              <w:tabs>
                <w:tab w:val="left" w:pos="1134"/>
                <w:tab w:val="left" w:pos="2268"/>
              </w:tabs>
              <w:spacing w:after="120" w:line="240" w:lineRule="auto"/>
              <w:rPr>
                <w:rFonts w:eastAsiaTheme="minorEastAsia" w:cstheme="minorHAnsi"/>
                <w:sz w:val="20"/>
                <w:szCs w:val="20"/>
                <w:lang w:bidi="en-US"/>
              </w:rPr>
            </w:pPr>
            <w:r w:rsidRPr="00204403">
              <w:rPr>
                <w:rFonts w:cstheme="minorHAnsi"/>
                <w:sz w:val="20"/>
                <w:szCs w:val="20"/>
              </w:rPr>
              <w:t xml:space="preserve">Uitval enkele Assets (bv. Lichtmast of </w:t>
            </w:r>
            <w:proofErr w:type="spellStart"/>
            <w:r w:rsidRPr="00204403">
              <w:rPr>
                <w:rFonts w:cstheme="minorHAnsi"/>
                <w:sz w:val="20"/>
                <w:szCs w:val="20"/>
              </w:rPr>
              <w:t>Cico</w:t>
            </w:r>
            <w:proofErr w:type="spellEnd"/>
            <w:r w:rsidRPr="00204403">
              <w:rPr>
                <w:rFonts w:cstheme="minorHAnsi"/>
                <w:sz w:val="20"/>
                <w:szCs w:val="20"/>
              </w:rPr>
              <w:t>) op de halte;</w:t>
            </w:r>
          </w:p>
          <w:p w14:paraId="49668C66" w14:textId="04F03D3F" w:rsidR="00AF35FF" w:rsidRPr="00204403" w:rsidRDefault="00AF35FF" w:rsidP="00823A63">
            <w:pPr>
              <w:pStyle w:val="Lijstalinea"/>
              <w:numPr>
                <w:ilvl w:val="0"/>
                <w:numId w:val="28"/>
              </w:numPr>
              <w:tabs>
                <w:tab w:val="left" w:pos="1134"/>
                <w:tab w:val="left" w:pos="2268"/>
              </w:tabs>
              <w:spacing w:after="120" w:line="240" w:lineRule="auto"/>
              <w:rPr>
                <w:rFonts w:cstheme="minorHAnsi"/>
                <w:sz w:val="20"/>
                <w:szCs w:val="20"/>
                <w:lang w:bidi="en-US"/>
              </w:rPr>
            </w:pPr>
            <w:r w:rsidRPr="00204403">
              <w:rPr>
                <w:rFonts w:cstheme="minorHAnsi"/>
                <w:sz w:val="20"/>
                <w:szCs w:val="20"/>
                <w:lang w:bidi="en-US"/>
              </w:rPr>
              <w:t xml:space="preserve">Uitval redundantie van het </w:t>
            </w:r>
            <w:r w:rsidR="00A834E2" w:rsidRPr="00204403">
              <w:rPr>
                <w:rFonts w:cstheme="minorHAnsi"/>
                <w:sz w:val="20"/>
                <w:szCs w:val="20"/>
                <w:lang w:bidi="en-US"/>
              </w:rPr>
              <w:t>glasvezelnetwerk</w:t>
            </w:r>
            <w:r w:rsidRPr="00204403">
              <w:rPr>
                <w:rFonts w:cstheme="minorHAnsi"/>
                <w:sz w:val="20"/>
                <w:szCs w:val="20"/>
                <w:lang w:bidi="en-US"/>
              </w:rPr>
              <w:t>;</w:t>
            </w:r>
          </w:p>
          <w:p w14:paraId="7E24EFAD" w14:textId="77777777" w:rsidR="00AF35FF" w:rsidRPr="00204403" w:rsidRDefault="00AF35FF" w:rsidP="00823A63">
            <w:pPr>
              <w:pStyle w:val="Lijstalinea"/>
              <w:numPr>
                <w:ilvl w:val="0"/>
                <w:numId w:val="28"/>
              </w:numPr>
              <w:tabs>
                <w:tab w:val="left" w:pos="1134"/>
                <w:tab w:val="left" w:pos="2268"/>
              </w:tabs>
              <w:spacing w:after="120" w:line="240" w:lineRule="auto"/>
              <w:rPr>
                <w:rFonts w:cstheme="minorHAnsi"/>
                <w:sz w:val="20"/>
                <w:szCs w:val="20"/>
                <w:lang w:bidi="en-US"/>
              </w:rPr>
            </w:pPr>
            <w:r w:rsidRPr="00204403">
              <w:rPr>
                <w:rFonts w:cstheme="minorHAnsi"/>
                <w:sz w:val="20"/>
                <w:szCs w:val="20"/>
              </w:rPr>
              <w:t xml:space="preserve">Als er geen camera beelden van een halte (locatie) getoond kunnen worden. </w:t>
            </w:r>
          </w:p>
          <w:p w14:paraId="6A0BB51C" w14:textId="16F072A1" w:rsidR="00AF35FF" w:rsidRPr="00204403" w:rsidRDefault="00AF35FF" w:rsidP="00823A63">
            <w:pPr>
              <w:spacing w:line="240" w:lineRule="auto"/>
              <w:rPr>
                <w:rFonts w:cstheme="minorHAnsi"/>
                <w:sz w:val="20"/>
                <w:szCs w:val="20"/>
              </w:rPr>
            </w:pPr>
            <w:r w:rsidRPr="00204403">
              <w:rPr>
                <w:rFonts w:cstheme="minorHAnsi"/>
                <w:sz w:val="20"/>
                <w:szCs w:val="20"/>
              </w:rPr>
              <w:t>Een incident met categorie B storing is uitval van redundantie van het netwerk.  Tramverkeer is wel mogelijk</w:t>
            </w:r>
            <w:r w:rsidRPr="00204403">
              <w:rPr>
                <w:rFonts w:cstheme="minorHAnsi"/>
                <w:sz w:val="20"/>
                <w:szCs w:val="20"/>
              </w:rPr>
              <w:br/>
              <w:t>Gemiddelde urgentie</w:t>
            </w:r>
            <w:r w:rsidRPr="00204403">
              <w:rPr>
                <w:rFonts w:cstheme="minorHAnsi"/>
                <w:sz w:val="20"/>
                <w:szCs w:val="20"/>
              </w:rPr>
              <w:br/>
            </w:r>
            <w:r w:rsidRPr="00204403">
              <w:rPr>
                <w:rFonts w:cstheme="minorHAnsi"/>
                <w:sz w:val="20"/>
                <w:szCs w:val="20"/>
              </w:rPr>
              <w:br/>
              <w:t>Incidentmanagement telematica (Documentcode: IHA-PRO-024) is beschreven in het Kwaliteitshandboek van TBO en is als bijlage (bijlage 0</w:t>
            </w:r>
            <w:r w:rsidR="00F020C3">
              <w:rPr>
                <w:rFonts w:cstheme="minorHAnsi"/>
                <w:sz w:val="20"/>
                <w:szCs w:val="20"/>
              </w:rPr>
              <w:t>7</w:t>
            </w:r>
            <w:r w:rsidRPr="00204403">
              <w:rPr>
                <w:rFonts w:cstheme="minorHAnsi"/>
                <w:sz w:val="20"/>
                <w:szCs w:val="20"/>
              </w:rPr>
              <w:t>) toegevoegd.</w:t>
            </w:r>
          </w:p>
        </w:tc>
      </w:tr>
    </w:tbl>
    <w:p w14:paraId="4110A965" w14:textId="77777777" w:rsidR="00AF35FF" w:rsidRDefault="00AF35FF">
      <w:pPr>
        <w:rPr>
          <w:rStyle w:val="fontstyle31"/>
          <w:rFonts w:asciiTheme="minorHAnsi" w:hAnsiTheme="minorHAnsi" w:cstheme="minorHAnsi"/>
          <w:color w:val="auto"/>
          <w:sz w:val="20"/>
          <w:szCs w:val="20"/>
        </w:rPr>
      </w:pPr>
    </w:p>
    <w:p w14:paraId="061186A2" w14:textId="77777777" w:rsidR="00181B04" w:rsidRDefault="00181B04">
      <w:pPr>
        <w:rPr>
          <w:rStyle w:val="fontstyle31"/>
          <w:rFonts w:cstheme="minorHAnsi"/>
          <w:sz w:val="20"/>
          <w:szCs w:val="20"/>
        </w:rPr>
      </w:pPr>
    </w:p>
    <w:p w14:paraId="222C3200" w14:textId="77777777" w:rsidR="00181B04" w:rsidRDefault="00181B04">
      <w:pPr>
        <w:rPr>
          <w:rStyle w:val="fontstyle31"/>
          <w:rFonts w:cstheme="minorHAnsi"/>
          <w:sz w:val="20"/>
          <w:szCs w:val="20"/>
        </w:rPr>
      </w:pPr>
    </w:p>
    <w:p w14:paraId="17BFC268" w14:textId="77777777" w:rsidR="00181B04" w:rsidRDefault="00181B04">
      <w:pPr>
        <w:rPr>
          <w:rStyle w:val="fontstyle31"/>
          <w:rFonts w:cstheme="minorHAnsi"/>
          <w:sz w:val="20"/>
          <w:szCs w:val="20"/>
        </w:rPr>
      </w:pPr>
    </w:p>
    <w:p w14:paraId="1C83D215" w14:textId="77777777" w:rsidR="00181B04" w:rsidRDefault="00181B04">
      <w:pPr>
        <w:rPr>
          <w:rStyle w:val="fontstyle31"/>
          <w:rFonts w:cstheme="minorHAnsi"/>
          <w:sz w:val="20"/>
          <w:szCs w:val="20"/>
        </w:rPr>
      </w:pPr>
    </w:p>
    <w:p w14:paraId="30727360" w14:textId="77777777" w:rsidR="00181B04" w:rsidRDefault="00181B04">
      <w:pPr>
        <w:rPr>
          <w:rStyle w:val="fontstyle31"/>
          <w:rFonts w:cstheme="minorHAnsi"/>
          <w:sz w:val="20"/>
          <w:szCs w:val="20"/>
        </w:rPr>
      </w:pPr>
    </w:p>
    <w:p w14:paraId="51C73709" w14:textId="77777777" w:rsidR="00181B04" w:rsidRDefault="00181B04">
      <w:pPr>
        <w:rPr>
          <w:rStyle w:val="fontstyle31"/>
          <w:rFonts w:cstheme="minorHAnsi"/>
          <w:sz w:val="20"/>
          <w:szCs w:val="20"/>
        </w:rPr>
      </w:pPr>
    </w:p>
    <w:p w14:paraId="5D94310C" w14:textId="77777777" w:rsidR="00181B04" w:rsidRDefault="00181B04">
      <w:pPr>
        <w:rPr>
          <w:rStyle w:val="fontstyle31"/>
          <w:rFonts w:cstheme="minorHAnsi"/>
          <w:sz w:val="20"/>
          <w:szCs w:val="20"/>
        </w:rPr>
      </w:pPr>
    </w:p>
    <w:p w14:paraId="10804FF0" w14:textId="77777777" w:rsidR="00181B04" w:rsidRDefault="00181B04">
      <w:pPr>
        <w:rPr>
          <w:rStyle w:val="fontstyle31"/>
          <w:rFonts w:cstheme="minorHAnsi"/>
          <w:sz w:val="20"/>
          <w:szCs w:val="20"/>
        </w:rPr>
      </w:pPr>
    </w:p>
    <w:p w14:paraId="575FFA90" w14:textId="77777777" w:rsidR="00181B04" w:rsidRDefault="00181B04">
      <w:pPr>
        <w:rPr>
          <w:rStyle w:val="fontstyle31"/>
          <w:rFonts w:cstheme="minorHAnsi"/>
          <w:sz w:val="20"/>
          <w:szCs w:val="20"/>
        </w:rPr>
      </w:pPr>
    </w:p>
    <w:p w14:paraId="11BB887A" w14:textId="77777777" w:rsidR="00181B04" w:rsidRDefault="00181B04">
      <w:pPr>
        <w:rPr>
          <w:rStyle w:val="fontstyle31"/>
          <w:rFonts w:cstheme="minorHAnsi"/>
          <w:sz w:val="20"/>
          <w:szCs w:val="20"/>
        </w:rPr>
      </w:pPr>
    </w:p>
    <w:p w14:paraId="67E6C8AC" w14:textId="77777777" w:rsidR="00181B04" w:rsidRDefault="00181B04">
      <w:pPr>
        <w:rPr>
          <w:rStyle w:val="fontstyle31"/>
          <w:rFonts w:cstheme="minorHAnsi"/>
          <w:sz w:val="20"/>
          <w:szCs w:val="20"/>
        </w:rPr>
      </w:pPr>
    </w:p>
    <w:p w14:paraId="67316AF8" w14:textId="77777777" w:rsidR="00181B04" w:rsidRDefault="00181B04">
      <w:pPr>
        <w:rPr>
          <w:rStyle w:val="fontstyle31"/>
          <w:rFonts w:cstheme="minorHAnsi"/>
          <w:sz w:val="20"/>
          <w:szCs w:val="20"/>
        </w:rPr>
      </w:pPr>
    </w:p>
    <w:p w14:paraId="0459BFC5" w14:textId="77777777" w:rsidR="00181B04" w:rsidRDefault="00181B04">
      <w:pPr>
        <w:rPr>
          <w:rStyle w:val="fontstyle31"/>
          <w:rFonts w:cstheme="minorHAnsi"/>
          <w:sz w:val="20"/>
          <w:szCs w:val="20"/>
        </w:rPr>
      </w:pPr>
    </w:p>
    <w:p w14:paraId="6B77A21D" w14:textId="77777777" w:rsidR="00181B04" w:rsidRDefault="00181B04">
      <w:pPr>
        <w:rPr>
          <w:rStyle w:val="fontstyle31"/>
          <w:rFonts w:cstheme="minorHAnsi"/>
          <w:sz w:val="20"/>
          <w:szCs w:val="20"/>
        </w:rPr>
      </w:pPr>
    </w:p>
    <w:tbl>
      <w:tblPr>
        <w:tblW w:w="8967" w:type="dxa"/>
        <w:tblLook w:val="04A0" w:firstRow="1" w:lastRow="0" w:firstColumn="1" w:lastColumn="0" w:noHBand="0" w:noVBand="1"/>
      </w:tblPr>
      <w:tblGrid>
        <w:gridCol w:w="1943"/>
        <w:gridCol w:w="4674"/>
        <w:gridCol w:w="1058"/>
        <w:gridCol w:w="1292"/>
      </w:tblGrid>
      <w:tr w:rsidR="004966D2" w:rsidRPr="00204403" w14:paraId="394F69A3"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0DF499C" w14:textId="77777777" w:rsidR="007B06B1" w:rsidRPr="00204403" w:rsidRDefault="007B06B1" w:rsidP="00C017E2">
            <w:pPr>
              <w:spacing w:line="240" w:lineRule="auto"/>
              <w:rPr>
                <w:rFonts w:cstheme="minorHAnsi"/>
                <w:sz w:val="20"/>
                <w:szCs w:val="20"/>
              </w:rPr>
            </w:pPr>
            <w:r w:rsidRPr="00204403">
              <w:rPr>
                <w:rFonts w:cstheme="minorHAnsi"/>
                <w:sz w:val="20"/>
                <w:szCs w:val="20"/>
              </w:rPr>
              <w:lastRenderedPageBreak/>
              <w:t>Eis nummer:</w:t>
            </w:r>
          </w:p>
        </w:tc>
        <w:tc>
          <w:tcPr>
            <w:tcW w:w="467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117C44F" w14:textId="2891BD9C" w:rsidR="007B06B1" w:rsidRPr="00204403" w:rsidRDefault="007B06B1" w:rsidP="00C017E2">
            <w:pPr>
              <w:spacing w:line="240" w:lineRule="auto"/>
              <w:rPr>
                <w:rFonts w:cstheme="minorHAnsi"/>
                <w:sz w:val="20"/>
                <w:szCs w:val="20"/>
              </w:rPr>
            </w:pPr>
            <w:r w:rsidRPr="00204403">
              <w:rPr>
                <w:rFonts w:cstheme="minorHAnsi"/>
                <w:sz w:val="20"/>
                <w:szCs w:val="20"/>
              </w:rPr>
              <w:t xml:space="preserve"> FE-0</w:t>
            </w:r>
            <w:r w:rsidR="009F499B" w:rsidRPr="00204403">
              <w:rPr>
                <w:rFonts w:cstheme="minorHAnsi"/>
                <w:sz w:val="20"/>
                <w:szCs w:val="20"/>
              </w:rPr>
              <w:t>0</w:t>
            </w:r>
            <w:r w:rsidR="004E0741">
              <w:rPr>
                <w:rFonts w:cstheme="minorHAnsi"/>
                <w:sz w:val="20"/>
                <w:szCs w:val="20"/>
              </w:rPr>
              <w:t>7</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7D2CDFD" w14:textId="77777777" w:rsidR="007B06B1" w:rsidRPr="00204403" w:rsidRDefault="007B06B1" w:rsidP="00C017E2">
            <w:pPr>
              <w:spacing w:line="240" w:lineRule="auto"/>
              <w:rPr>
                <w:rFonts w:cstheme="minorHAnsi"/>
                <w:sz w:val="20"/>
                <w:szCs w:val="20"/>
              </w:rPr>
            </w:pPr>
            <w:r w:rsidRPr="00204403">
              <w:rPr>
                <w:rFonts w:cstheme="minorHAnsi"/>
                <w:sz w:val="20"/>
                <w:szCs w:val="20"/>
              </w:rPr>
              <w:t xml:space="preserve">Bron </w:t>
            </w:r>
          </w:p>
        </w:tc>
        <w:tc>
          <w:tcPr>
            <w:tcW w:w="12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D351ABC" w14:textId="77777777" w:rsidR="007B06B1" w:rsidRPr="00204403" w:rsidRDefault="007B06B1"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E1D181B"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6947160" w14:textId="77777777" w:rsidR="002441B3" w:rsidRPr="00204403" w:rsidRDefault="002441B3" w:rsidP="002441B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8B7E30C" w14:textId="61AFA32F" w:rsidR="002441B3" w:rsidRPr="00221E2E" w:rsidRDefault="379FD2E8" w:rsidP="5530E9D6">
            <w:pPr>
              <w:spacing w:line="240" w:lineRule="auto"/>
              <w:rPr>
                <w:sz w:val="20"/>
                <w:szCs w:val="20"/>
                <w:lang w:bidi="en-US"/>
              </w:rPr>
            </w:pPr>
            <w:r w:rsidRPr="00221E2E">
              <w:rPr>
                <w:sz w:val="20"/>
                <w:szCs w:val="20"/>
              </w:rPr>
              <w:t xml:space="preserve">Bij een </w:t>
            </w:r>
            <w:r w:rsidR="398CCBD8" w:rsidRPr="00221E2E">
              <w:rPr>
                <w:sz w:val="20"/>
                <w:szCs w:val="20"/>
              </w:rPr>
              <w:t xml:space="preserve">categorie </w:t>
            </w:r>
            <w:r w:rsidR="202A1DBA" w:rsidRPr="00221E2E">
              <w:rPr>
                <w:sz w:val="20"/>
                <w:szCs w:val="20"/>
              </w:rPr>
              <w:t>C</w:t>
            </w:r>
            <w:r w:rsidR="398CCBD8" w:rsidRPr="00221E2E">
              <w:rPr>
                <w:sz w:val="20"/>
                <w:szCs w:val="20"/>
              </w:rPr>
              <w:t xml:space="preserve"> </w:t>
            </w:r>
            <w:r w:rsidR="1031C278" w:rsidRPr="00221E2E">
              <w:rPr>
                <w:sz w:val="20"/>
                <w:szCs w:val="20"/>
              </w:rPr>
              <w:t xml:space="preserve">incident </w:t>
            </w:r>
            <w:r w:rsidRPr="00221E2E">
              <w:rPr>
                <w:sz w:val="20"/>
                <w:szCs w:val="20"/>
              </w:rPr>
              <w:t xml:space="preserve">moet </w:t>
            </w:r>
            <w:r w:rsidR="3CF5B6BC" w:rsidRPr="00221E2E">
              <w:rPr>
                <w:sz w:val="20"/>
                <w:szCs w:val="20"/>
              </w:rPr>
              <w:t xml:space="preserve">binnen </w:t>
            </w:r>
            <w:r w:rsidR="48A877F8" w:rsidRPr="00221E2E">
              <w:rPr>
                <w:sz w:val="20"/>
                <w:szCs w:val="20"/>
              </w:rPr>
              <w:t>16</w:t>
            </w:r>
            <w:r w:rsidR="1031C278" w:rsidRPr="00221E2E">
              <w:rPr>
                <w:sz w:val="20"/>
                <w:szCs w:val="20"/>
              </w:rPr>
              <w:t xml:space="preserve"> </w:t>
            </w:r>
            <w:r w:rsidR="48A877F8" w:rsidRPr="00221E2E">
              <w:rPr>
                <w:sz w:val="20"/>
                <w:szCs w:val="20"/>
              </w:rPr>
              <w:t>werk</w:t>
            </w:r>
            <w:r w:rsidR="1031C278" w:rsidRPr="00221E2E">
              <w:rPr>
                <w:sz w:val="20"/>
                <w:szCs w:val="20"/>
              </w:rPr>
              <w:t>uur</w:t>
            </w:r>
            <w:r w:rsidR="48A877F8" w:rsidRPr="00221E2E">
              <w:rPr>
                <w:sz w:val="20"/>
                <w:szCs w:val="20"/>
              </w:rPr>
              <w:t xml:space="preserve">, </w:t>
            </w:r>
            <w:r w:rsidR="1731D6A0" w:rsidRPr="00221E2E">
              <w:rPr>
                <w:sz w:val="20"/>
                <w:szCs w:val="20"/>
              </w:rPr>
              <w:t>na melding</w:t>
            </w:r>
            <w:r w:rsidR="48A877F8" w:rsidRPr="00221E2E">
              <w:rPr>
                <w:sz w:val="20"/>
                <w:szCs w:val="20"/>
              </w:rPr>
              <w:t>,</w:t>
            </w:r>
            <w:r w:rsidR="1731D6A0" w:rsidRPr="00221E2E">
              <w:rPr>
                <w:sz w:val="20"/>
                <w:szCs w:val="20"/>
              </w:rPr>
              <w:t xml:space="preserve"> worden </w:t>
            </w:r>
            <w:r w:rsidRPr="00221E2E">
              <w:rPr>
                <w:sz w:val="20"/>
                <w:szCs w:val="20"/>
              </w:rPr>
              <w:t xml:space="preserve">begonnen met het oplossen van </w:t>
            </w:r>
            <w:r w:rsidR="0C354FED" w:rsidRPr="00221E2E">
              <w:rPr>
                <w:sz w:val="20"/>
                <w:szCs w:val="20"/>
              </w:rPr>
              <w:t>het incident</w:t>
            </w:r>
            <w:r w:rsidR="398CCBD8" w:rsidRPr="00221E2E">
              <w:rPr>
                <w:sz w:val="20"/>
                <w:szCs w:val="20"/>
              </w:rPr>
              <w:t xml:space="preserve">. De verstoring moet binnen </w:t>
            </w:r>
            <w:r w:rsidR="202A1DBA" w:rsidRPr="00221E2E">
              <w:rPr>
                <w:sz w:val="20"/>
                <w:szCs w:val="20"/>
              </w:rPr>
              <w:t>5</w:t>
            </w:r>
            <w:r w:rsidR="4E0559B8" w:rsidRPr="00221E2E">
              <w:rPr>
                <w:sz w:val="20"/>
                <w:szCs w:val="20"/>
              </w:rPr>
              <w:t xml:space="preserve"> </w:t>
            </w:r>
            <w:r w:rsidR="1B535F0E" w:rsidRPr="00221E2E">
              <w:rPr>
                <w:sz w:val="20"/>
                <w:szCs w:val="20"/>
              </w:rPr>
              <w:t>d</w:t>
            </w:r>
            <w:r w:rsidR="398CCBD8" w:rsidRPr="00221E2E">
              <w:rPr>
                <w:sz w:val="20"/>
                <w:szCs w:val="20"/>
              </w:rPr>
              <w:t>agen zijn hersteld.</w:t>
            </w:r>
            <w:r w:rsidR="002441B3" w:rsidRPr="00221E2E">
              <w:br/>
            </w:r>
            <w:r w:rsidR="51745BEF" w:rsidRPr="00221E2E">
              <w:rPr>
                <w:sz w:val="20"/>
                <w:szCs w:val="20"/>
                <w:lang w:bidi="en-US"/>
              </w:rPr>
              <w:t>De O</w:t>
            </w:r>
            <w:r w:rsidR="76D6CF10" w:rsidRPr="00221E2E">
              <w:rPr>
                <w:sz w:val="20"/>
                <w:szCs w:val="20"/>
                <w:lang w:bidi="en-US"/>
              </w:rPr>
              <w:t>pdrachtnemer</w:t>
            </w:r>
            <w:r w:rsidR="51745BEF" w:rsidRPr="00221E2E">
              <w:rPr>
                <w:sz w:val="20"/>
                <w:szCs w:val="20"/>
                <w:lang w:bidi="en-US"/>
              </w:rPr>
              <w:t xml:space="preserve"> is na een melding binnen acht uur ter plaatse van de calamiteit en gereed om te starten met het uitvoeren van herstelwerkzaamheden. De </w:t>
            </w:r>
            <w:r w:rsidR="2925BE22" w:rsidRPr="00221E2E">
              <w:rPr>
                <w:sz w:val="20"/>
                <w:szCs w:val="20"/>
                <w:lang w:bidi="en-US"/>
              </w:rPr>
              <w:t>ON</w:t>
            </w:r>
            <w:r w:rsidR="51745BEF" w:rsidRPr="00221E2E">
              <w:rPr>
                <w:sz w:val="20"/>
                <w:szCs w:val="20"/>
                <w:lang w:bidi="en-US"/>
              </w:rPr>
              <w:t xml:space="preserve"> beschikt direct bij aankomst ter plaatse over de noodzakelijke apparatuur en machines om de calamiteit kundig op te lossen.</w:t>
            </w:r>
          </w:p>
          <w:p w14:paraId="77CE3D93" w14:textId="0AC67124" w:rsidR="00931B00" w:rsidRPr="00221E2E" w:rsidRDefault="00931B00" w:rsidP="002441B3">
            <w:pPr>
              <w:spacing w:line="240" w:lineRule="auto"/>
              <w:rPr>
                <w:rFonts w:cstheme="minorHAnsi"/>
                <w:sz w:val="20"/>
                <w:szCs w:val="20"/>
              </w:rPr>
            </w:pPr>
            <w:r w:rsidRPr="00221E2E">
              <w:rPr>
                <w:rFonts w:cstheme="minorHAnsi"/>
                <w:sz w:val="20"/>
                <w:szCs w:val="20"/>
              </w:rPr>
              <w:t xml:space="preserve">Het beschreven proces (Incidentmanagement telematica) in het kwaliteitshandboek van </w:t>
            </w:r>
            <w:r w:rsidR="00221E2E" w:rsidRPr="00221E2E">
              <w:rPr>
                <w:rFonts w:cstheme="minorHAnsi"/>
                <w:sz w:val="20"/>
                <w:szCs w:val="20"/>
              </w:rPr>
              <w:t xml:space="preserve">provincie </w:t>
            </w:r>
            <w:r w:rsidR="00DC1074" w:rsidRPr="00221E2E">
              <w:rPr>
                <w:rFonts w:cstheme="minorHAnsi"/>
                <w:sz w:val="20"/>
                <w:szCs w:val="20"/>
              </w:rPr>
              <w:t>Utrecht moet</w:t>
            </w:r>
            <w:r w:rsidRPr="00221E2E">
              <w:rPr>
                <w:rFonts w:cstheme="minorHAnsi"/>
                <w:sz w:val="20"/>
                <w:szCs w:val="20"/>
              </w:rPr>
              <w:t xml:space="preserve"> worden gevolgd.</w:t>
            </w:r>
          </w:p>
        </w:tc>
      </w:tr>
      <w:tr w:rsidR="00CF4C94" w:rsidRPr="00204403" w14:paraId="77FED478"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D328644" w14:textId="77777777" w:rsidR="002441B3" w:rsidRPr="00204403" w:rsidRDefault="002441B3" w:rsidP="002441B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1FE51817" w14:textId="5C612837" w:rsidR="00824AE6" w:rsidRPr="00221E2E" w:rsidRDefault="00824AE6" w:rsidP="00824AE6">
            <w:pPr>
              <w:rPr>
                <w:rFonts w:cstheme="minorHAnsi"/>
                <w:sz w:val="20"/>
                <w:szCs w:val="20"/>
                <w:lang w:bidi="en-US"/>
              </w:rPr>
            </w:pPr>
            <w:r w:rsidRPr="00221E2E">
              <w:rPr>
                <w:rFonts w:cstheme="minorHAnsi"/>
                <w:sz w:val="20"/>
                <w:szCs w:val="20"/>
              </w:rPr>
              <w:t xml:space="preserve">Een incident met categorie </w:t>
            </w:r>
            <w:r w:rsidR="00C15861" w:rsidRPr="00221E2E">
              <w:rPr>
                <w:rFonts w:cstheme="minorHAnsi"/>
                <w:sz w:val="20"/>
                <w:szCs w:val="20"/>
              </w:rPr>
              <w:t>C</w:t>
            </w:r>
            <w:r w:rsidRPr="00221E2E">
              <w:rPr>
                <w:rFonts w:cstheme="minorHAnsi"/>
                <w:sz w:val="20"/>
                <w:szCs w:val="20"/>
              </w:rPr>
              <w:t xml:space="preserve"> heeft verstoring van de exploitatie tot gevolg door een verstoring van het gehele- of delen van het systeem. Dit door bv:</w:t>
            </w:r>
          </w:p>
          <w:p w14:paraId="32D9F211" w14:textId="4AB37546" w:rsidR="00824AE6" w:rsidRPr="00221E2E" w:rsidRDefault="00824AE6" w:rsidP="00824AE6">
            <w:pPr>
              <w:pStyle w:val="Lijstalinea"/>
              <w:numPr>
                <w:ilvl w:val="0"/>
                <w:numId w:val="28"/>
              </w:numPr>
              <w:tabs>
                <w:tab w:val="left" w:pos="1134"/>
                <w:tab w:val="left" w:pos="2268"/>
              </w:tabs>
              <w:spacing w:after="120" w:line="240" w:lineRule="auto"/>
              <w:rPr>
                <w:rFonts w:eastAsiaTheme="minorEastAsia" w:cstheme="minorHAnsi"/>
                <w:sz w:val="20"/>
                <w:szCs w:val="20"/>
                <w:lang w:bidi="en-US"/>
              </w:rPr>
            </w:pPr>
            <w:r w:rsidRPr="00221E2E">
              <w:rPr>
                <w:rFonts w:cstheme="minorHAnsi"/>
                <w:sz w:val="20"/>
                <w:szCs w:val="20"/>
              </w:rPr>
              <w:t xml:space="preserve">Uitval </w:t>
            </w:r>
            <w:r w:rsidR="00181E76" w:rsidRPr="00221E2E">
              <w:rPr>
                <w:rFonts w:cstheme="minorHAnsi"/>
                <w:sz w:val="20"/>
                <w:szCs w:val="20"/>
              </w:rPr>
              <w:t xml:space="preserve">van één </w:t>
            </w:r>
            <w:r w:rsidR="00844B63" w:rsidRPr="00221E2E">
              <w:rPr>
                <w:rFonts w:cstheme="minorHAnsi"/>
                <w:sz w:val="20"/>
                <w:szCs w:val="20"/>
              </w:rPr>
              <w:t xml:space="preserve">Asset </w:t>
            </w:r>
            <w:r w:rsidR="00561B92" w:rsidRPr="00221E2E">
              <w:rPr>
                <w:rFonts w:cstheme="minorHAnsi"/>
                <w:sz w:val="20"/>
                <w:szCs w:val="20"/>
              </w:rPr>
              <w:t xml:space="preserve">(bv. Lichtmast of </w:t>
            </w:r>
            <w:r w:rsidR="003C0DAA" w:rsidRPr="00221E2E">
              <w:rPr>
                <w:rFonts w:cstheme="minorHAnsi"/>
                <w:sz w:val="20"/>
                <w:szCs w:val="20"/>
              </w:rPr>
              <w:t>CiCo</w:t>
            </w:r>
            <w:r w:rsidR="00561B92" w:rsidRPr="00221E2E">
              <w:rPr>
                <w:rFonts w:cstheme="minorHAnsi"/>
                <w:sz w:val="20"/>
                <w:szCs w:val="20"/>
              </w:rPr>
              <w:t xml:space="preserve">) </w:t>
            </w:r>
            <w:r w:rsidR="00844B63" w:rsidRPr="00221E2E">
              <w:rPr>
                <w:rFonts w:cstheme="minorHAnsi"/>
                <w:sz w:val="20"/>
                <w:szCs w:val="20"/>
              </w:rPr>
              <w:t>op de halte</w:t>
            </w:r>
            <w:r w:rsidRPr="00221E2E">
              <w:rPr>
                <w:rFonts w:cstheme="minorHAnsi"/>
                <w:sz w:val="20"/>
                <w:szCs w:val="20"/>
              </w:rPr>
              <w:t>;</w:t>
            </w:r>
          </w:p>
          <w:p w14:paraId="184B20E4" w14:textId="3F9B7544" w:rsidR="00824AE6" w:rsidRPr="00221E2E" w:rsidRDefault="00824AE6" w:rsidP="00824AE6">
            <w:pPr>
              <w:pStyle w:val="Lijstalinea"/>
              <w:numPr>
                <w:ilvl w:val="0"/>
                <w:numId w:val="28"/>
              </w:numPr>
              <w:tabs>
                <w:tab w:val="left" w:pos="1134"/>
                <w:tab w:val="left" w:pos="2268"/>
              </w:tabs>
              <w:spacing w:after="120" w:line="240" w:lineRule="auto"/>
              <w:rPr>
                <w:rFonts w:cstheme="minorHAnsi"/>
                <w:sz w:val="20"/>
                <w:szCs w:val="20"/>
                <w:lang w:bidi="en-US"/>
              </w:rPr>
            </w:pPr>
            <w:r w:rsidRPr="00221E2E">
              <w:rPr>
                <w:rFonts w:cstheme="minorHAnsi"/>
                <w:sz w:val="20"/>
                <w:szCs w:val="20"/>
              </w:rPr>
              <w:t xml:space="preserve">Als er geen camera beelden van een </w:t>
            </w:r>
            <w:r w:rsidR="00C15861" w:rsidRPr="00221E2E">
              <w:rPr>
                <w:rFonts w:cstheme="minorHAnsi"/>
                <w:sz w:val="20"/>
                <w:szCs w:val="20"/>
              </w:rPr>
              <w:t xml:space="preserve">camera </w:t>
            </w:r>
            <w:r w:rsidRPr="00221E2E">
              <w:rPr>
                <w:rFonts w:cstheme="minorHAnsi"/>
                <w:sz w:val="20"/>
                <w:szCs w:val="20"/>
              </w:rPr>
              <w:t xml:space="preserve">getoond kunnen worden. </w:t>
            </w:r>
          </w:p>
          <w:p w14:paraId="1655E354" w14:textId="1FCAD3D7" w:rsidR="008A78AE" w:rsidRPr="00221E2E" w:rsidRDefault="00C76BDD" w:rsidP="008A78AE">
            <w:pPr>
              <w:spacing w:line="240" w:lineRule="auto"/>
              <w:rPr>
                <w:rFonts w:cstheme="minorHAnsi"/>
                <w:sz w:val="20"/>
                <w:szCs w:val="20"/>
              </w:rPr>
            </w:pPr>
            <w:r w:rsidRPr="00221E2E">
              <w:rPr>
                <w:rFonts w:cstheme="minorHAnsi"/>
                <w:sz w:val="20"/>
                <w:szCs w:val="20"/>
              </w:rPr>
              <w:t>Een incident met c</w:t>
            </w:r>
            <w:r w:rsidR="00FD7064" w:rsidRPr="00221E2E">
              <w:rPr>
                <w:rFonts w:cstheme="minorHAnsi"/>
                <w:sz w:val="20"/>
                <w:szCs w:val="20"/>
              </w:rPr>
              <w:t xml:space="preserve">ategorie </w:t>
            </w:r>
            <w:r w:rsidR="00C15861" w:rsidRPr="00221E2E">
              <w:rPr>
                <w:rFonts w:cstheme="minorHAnsi"/>
                <w:sz w:val="20"/>
                <w:szCs w:val="20"/>
              </w:rPr>
              <w:t>C</w:t>
            </w:r>
            <w:r w:rsidR="00FD7064" w:rsidRPr="00221E2E">
              <w:rPr>
                <w:rFonts w:cstheme="minorHAnsi"/>
                <w:sz w:val="20"/>
                <w:szCs w:val="20"/>
              </w:rPr>
              <w:t xml:space="preserve"> storing is u</w:t>
            </w:r>
            <w:r w:rsidR="00484497" w:rsidRPr="00221E2E">
              <w:rPr>
                <w:rFonts w:cstheme="minorHAnsi"/>
                <w:sz w:val="20"/>
                <w:szCs w:val="20"/>
              </w:rPr>
              <w:t>itval van redundantie van het netwerk</w:t>
            </w:r>
            <w:r w:rsidR="004003DE" w:rsidRPr="00221E2E">
              <w:rPr>
                <w:rFonts w:cstheme="minorHAnsi"/>
                <w:sz w:val="20"/>
                <w:szCs w:val="20"/>
              </w:rPr>
              <w:t xml:space="preserve">. </w:t>
            </w:r>
            <w:r w:rsidR="00342172" w:rsidRPr="00221E2E">
              <w:rPr>
                <w:rFonts w:cstheme="minorHAnsi"/>
                <w:sz w:val="20"/>
                <w:szCs w:val="20"/>
              </w:rPr>
              <w:t xml:space="preserve"> Tramverkeer </w:t>
            </w:r>
            <w:r w:rsidR="00456E69" w:rsidRPr="00221E2E">
              <w:rPr>
                <w:rFonts w:cstheme="minorHAnsi"/>
                <w:sz w:val="20"/>
                <w:szCs w:val="20"/>
              </w:rPr>
              <w:t>is wel mogelijk</w:t>
            </w:r>
            <w:r w:rsidR="008A78AE" w:rsidRPr="00221E2E">
              <w:rPr>
                <w:rFonts w:cstheme="minorHAnsi"/>
                <w:sz w:val="20"/>
                <w:szCs w:val="20"/>
              </w:rPr>
              <w:br/>
              <w:t>Gemiddelde urgentie</w:t>
            </w:r>
            <w:r w:rsidR="006716A3" w:rsidRPr="00221E2E">
              <w:rPr>
                <w:rFonts w:cstheme="minorHAnsi"/>
                <w:sz w:val="20"/>
                <w:szCs w:val="20"/>
              </w:rPr>
              <w:br/>
            </w:r>
            <w:r w:rsidR="006716A3" w:rsidRPr="00221E2E">
              <w:rPr>
                <w:rFonts w:cstheme="minorHAnsi"/>
                <w:sz w:val="20"/>
                <w:szCs w:val="20"/>
              </w:rPr>
              <w:br/>
            </w:r>
            <w:r w:rsidR="002E2FA0" w:rsidRPr="00221E2E">
              <w:rPr>
                <w:rFonts w:cstheme="minorHAnsi"/>
                <w:sz w:val="20"/>
                <w:szCs w:val="20"/>
              </w:rPr>
              <w:t>Incidentmanagement telematica (Documentcode: IHA-PRO-</w:t>
            </w:r>
            <w:r w:rsidR="005D7E23" w:rsidRPr="00221E2E">
              <w:rPr>
                <w:rFonts w:cstheme="minorHAnsi"/>
                <w:sz w:val="20"/>
                <w:szCs w:val="20"/>
              </w:rPr>
              <w:t>024)</w:t>
            </w:r>
            <w:r w:rsidR="002E2FA0" w:rsidRPr="00221E2E">
              <w:rPr>
                <w:rFonts w:cstheme="minorHAnsi"/>
                <w:sz w:val="20"/>
                <w:szCs w:val="20"/>
              </w:rPr>
              <w:t xml:space="preserve"> is beschreven in het Kwaliteitshandboek van </w:t>
            </w:r>
            <w:r w:rsidR="00221E2E" w:rsidRPr="00221E2E">
              <w:rPr>
                <w:rFonts w:cstheme="minorHAnsi"/>
                <w:sz w:val="20"/>
                <w:szCs w:val="20"/>
              </w:rPr>
              <w:t xml:space="preserve">provincie </w:t>
            </w:r>
            <w:r w:rsidR="00DC1074" w:rsidRPr="00221E2E">
              <w:rPr>
                <w:rFonts w:cstheme="minorHAnsi"/>
                <w:sz w:val="20"/>
                <w:szCs w:val="20"/>
              </w:rPr>
              <w:t>Utrecht en</w:t>
            </w:r>
            <w:r w:rsidR="002E2FA0" w:rsidRPr="00221E2E">
              <w:rPr>
                <w:rFonts w:cstheme="minorHAnsi"/>
                <w:sz w:val="20"/>
                <w:szCs w:val="20"/>
              </w:rPr>
              <w:t xml:space="preserve"> is als bijlage (bijlage </w:t>
            </w:r>
            <w:r w:rsidR="00671DF0" w:rsidRPr="00221E2E">
              <w:rPr>
                <w:rFonts w:cstheme="minorHAnsi"/>
                <w:sz w:val="20"/>
                <w:szCs w:val="20"/>
              </w:rPr>
              <w:t>08</w:t>
            </w:r>
            <w:r w:rsidR="002E2FA0" w:rsidRPr="00221E2E">
              <w:rPr>
                <w:rFonts w:cstheme="minorHAnsi"/>
                <w:sz w:val="20"/>
                <w:szCs w:val="20"/>
              </w:rPr>
              <w:t>) toegevoegd.</w:t>
            </w:r>
          </w:p>
        </w:tc>
      </w:tr>
    </w:tbl>
    <w:p w14:paraId="27D8E40B" w14:textId="46B1521D" w:rsidR="003155E2" w:rsidRPr="00204403" w:rsidRDefault="003155E2">
      <w:pPr>
        <w:rPr>
          <w:rStyle w:val="fontstyle31"/>
          <w:rFonts w:asciiTheme="minorHAnsi" w:hAnsiTheme="minorHAnsi" w:cstheme="minorHAnsi"/>
          <w:color w:val="auto"/>
          <w:sz w:val="20"/>
          <w:szCs w:val="20"/>
        </w:rPr>
      </w:pPr>
    </w:p>
    <w:tbl>
      <w:tblPr>
        <w:tblW w:w="8967" w:type="dxa"/>
        <w:tblLook w:val="04A0" w:firstRow="1" w:lastRow="0" w:firstColumn="1" w:lastColumn="0" w:noHBand="0" w:noVBand="1"/>
      </w:tblPr>
      <w:tblGrid>
        <w:gridCol w:w="1943"/>
        <w:gridCol w:w="4674"/>
        <w:gridCol w:w="1058"/>
        <w:gridCol w:w="1292"/>
      </w:tblGrid>
      <w:tr w:rsidR="004966D2" w:rsidRPr="00204403" w14:paraId="50EAE180"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91C8A10" w14:textId="77777777" w:rsidR="007B06B1" w:rsidRPr="00204403" w:rsidRDefault="007B06B1" w:rsidP="00C017E2">
            <w:pPr>
              <w:spacing w:line="240" w:lineRule="auto"/>
              <w:rPr>
                <w:rFonts w:cstheme="minorHAnsi"/>
                <w:sz w:val="20"/>
                <w:szCs w:val="20"/>
              </w:rPr>
            </w:pPr>
            <w:r w:rsidRPr="00204403">
              <w:rPr>
                <w:rFonts w:cstheme="minorHAnsi"/>
                <w:sz w:val="20"/>
                <w:szCs w:val="20"/>
              </w:rPr>
              <w:t>Eis nummer:</w:t>
            </w:r>
          </w:p>
        </w:tc>
        <w:tc>
          <w:tcPr>
            <w:tcW w:w="467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6E957E9" w14:textId="3BED1048" w:rsidR="007B06B1" w:rsidRPr="00204403" w:rsidRDefault="007B06B1" w:rsidP="00C017E2">
            <w:pPr>
              <w:spacing w:line="240" w:lineRule="auto"/>
              <w:rPr>
                <w:rFonts w:cstheme="minorHAnsi"/>
                <w:sz w:val="20"/>
                <w:szCs w:val="20"/>
              </w:rPr>
            </w:pPr>
            <w:r w:rsidRPr="00204403">
              <w:rPr>
                <w:rFonts w:cstheme="minorHAnsi"/>
                <w:sz w:val="20"/>
                <w:szCs w:val="20"/>
              </w:rPr>
              <w:t xml:space="preserve"> FE-0</w:t>
            </w:r>
            <w:r w:rsidR="009F499B" w:rsidRPr="00204403">
              <w:rPr>
                <w:rFonts w:cstheme="minorHAnsi"/>
                <w:sz w:val="20"/>
                <w:szCs w:val="20"/>
              </w:rPr>
              <w:t>0</w:t>
            </w:r>
            <w:r w:rsidR="004E0741">
              <w:rPr>
                <w:rFonts w:cstheme="minorHAnsi"/>
                <w:sz w:val="20"/>
                <w:szCs w:val="20"/>
              </w:rPr>
              <w:t>8</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0DE6628" w14:textId="77777777" w:rsidR="007B06B1" w:rsidRPr="00204403" w:rsidRDefault="007B06B1" w:rsidP="00C017E2">
            <w:pPr>
              <w:spacing w:line="240" w:lineRule="auto"/>
              <w:rPr>
                <w:rFonts w:cstheme="minorHAnsi"/>
                <w:sz w:val="20"/>
                <w:szCs w:val="20"/>
              </w:rPr>
            </w:pPr>
            <w:r w:rsidRPr="00204403">
              <w:rPr>
                <w:rFonts w:cstheme="minorHAnsi"/>
                <w:sz w:val="20"/>
                <w:szCs w:val="20"/>
              </w:rPr>
              <w:t xml:space="preserve">Bron </w:t>
            </w:r>
          </w:p>
        </w:tc>
        <w:tc>
          <w:tcPr>
            <w:tcW w:w="129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F01BE36" w14:textId="77777777" w:rsidR="007B06B1" w:rsidRPr="00204403" w:rsidRDefault="007B06B1"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272EAD7A"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DD9DB11" w14:textId="77777777" w:rsidR="00C17397" w:rsidRPr="00204403" w:rsidRDefault="00C17397" w:rsidP="00C17397">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0F1C99FA" w14:textId="019888B5" w:rsidR="00C17397" w:rsidRPr="00221E2E" w:rsidRDefault="00C17397" w:rsidP="00C17397">
            <w:pPr>
              <w:spacing w:line="240" w:lineRule="auto"/>
              <w:rPr>
                <w:rFonts w:cstheme="minorHAnsi"/>
                <w:sz w:val="20"/>
                <w:szCs w:val="20"/>
              </w:rPr>
            </w:pPr>
            <w:r w:rsidRPr="00221E2E">
              <w:rPr>
                <w:rFonts w:cstheme="minorHAnsi"/>
                <w:sz w:val="20"/>
                <w:szCs w:val="20"/>
              </w:rPr>
              <w:t xml:space="preserve">Bij een categorie </w:t>
            </w:r>
            <w:r w:rsidR="00181E76" w:rsidRPr="00221E2E">
              <w:rPr>
                <w:rFonts w:cstheme="minorHAnsi"/>
                <w:sz w:val="20"/>
                <w:szCs w:val="20"/>
              </w:rPr>
              <w:t>D</w:t>
            </w:r>
            <w:r w:rsidRPr="00221E2E">
              <w:rPr>
                <w:rFonts w:cstheme="minorHAnsi"/>
                <w:sz w:val="20"/>
                <w:szCs w:val="20"/>
              </w:rPr>
              <w:t xml:space="preserve"> </w:t>
            </w:r>
            <w:r w:rsidR="00F577F9" w:rsidRPr="00221E2E">
              <w:rPr>
                <w:rFonts w:cstheme="minorHAnsi"/>
                <w:sz w:val="20"/>
                <w:szCs w:val="20"/>
              </w:rPr>
              <w:t xml:space="preserve">incident </w:t>
            </w:r>
            <w:r w:rsidRPr="00221E2E">
              <w:rPr>
                <w:rFonts w:cstheme="minorHAnsi"/>
                <w:sz w:val="20"/>
                <w:szCs w:val="20"/>
              </w:rPr>
              <w:t>moet binnen 5 werkdagen na melding</w:t>
            </w:r>
            <w:r w:rsidR="00382C9C" w:rsidRPr="00221E2E">
              <w:rPr>
                <w:rFonts w:cstheme="minorHAnsi"/>
                <w:sz w:val="20"/>
                <w:szCs w:val="20"/>
              </w:rPr>
              <w:t xml:space="preserve"> of constatering</w:t>
            </w:r>
            <w:r w:rsidRPr="00221E2E">
              <w:rPr>
                <w:rFonts w:cstheme="minorHAnsi"/>
                <w:sz w:val="20"/>
                <w:szCs w:val="20"/>
              </w:rPr>
              <w:t xml:space="preserve"> worden begonnen met het oplossen van de storing. De verstoring moet binnen </w:t>
            </w:r>
            <w:r w:rsidR="00382C9C" w:rsidRPr="00221E2E">
              <w:rPr>
                <w:rFonts w:cstheme="minorHAnsi"/>
                <w:sz w:val="20"/>
                <w:szCs w:val="20"/>
              </w:rPr>
              <w:t>10</w:t>
            </w:r>
            <w:r w:rsidRPr="00221E2E">
              <w:rPr>
                <w:rFonts w:cstheme="minorHAnsi"/>
                <w:sz w:val="20"/>
                <w:szCs w:val="20"/>
              </w:rPr>
              <w:t xml:space="preserve"> werkdagen </w:t>
            </w:r>
            <w:r w:rsidR="00E24952" w:rsidRPr="00221E2E">
              <w:rPr>
                <w:rFonts w:cstheme="minorHAnsi"/>
                <w:sz w:val="20"/>
                <w:szCs w:val="20"/>
              </w:rPr>
              <w:t xml:space="preserve">(na melding) </w:t>
            </w:r>
            <w:r w:rsidRPr="00221E2E">
              <w:rPr>
                <w:rFonts w:cstheme="minorHAnsi"/>
                <w:sz w:val="20"/>
                <w:szCs w:val="20"/>
              </w:rPr>
              <w:t>zijn hersteld.</w:t>
            </w:r>
          </w:p>
          <w:p w14:paraId="09B606C7" w14:textId="02CA4585" w:rsidR="00931B00" w:rsidRPr="00221E2E" w:rsidRDefault="00931B00" w:rsidP="00C17397">
            <w:pPr>
              <w:spacing w:line="240" w:lineRule="auto"/>
              <w:rPr>
                <w:rFonts w:cstheme="minorHAnsi"/>
                <w:sz w:val="20"/>
                <w:szCs w:val="20"/>
              </w:rPr>
            </w:pPr>
            <w:r w:rsidRPr="00221E2E">
              <w:rPr>
                <w:rFonts w:cstheme="minorHAnsi"/>
                <w:sz w:val="20"/>
                <w:szCs w:val="20"/>
              </w:rPr>
              <w:t xml:space="preserve">Het beschreven proces (Incidentmanagement telematica) in het kwaliteitshandboek van </w:t>
            </w:r>
            <w:r w:rsidR="00221E2E" w:rsidRPr="00221E2E">
              <w:rPr>
                <w:rFonts w:cstheme="minorHAnsi"/>
                <w:sz w:val="20"/>
                <w:szCs w:val="20"/>
              </w:rPr>
              <w:t xml:space="preserve">provincie </w:t>
            </w:r>
            <w:r w:rsidR="00DC1074" w:rsidRPr="00221E2E">
              <w:rPr>
                <w:rFonts w:cstheme="minorHAnsi"/>
                <w:sz w:val="20"/>
                <w:szCs w:val="20"/>
              </w:rPr>
              <w:t>Utrecht moet</w:t>
            </w:r>
            <w:r w:rsidRPr="00221E2E">
              <w:rPr>
                <w:rFonts w:cstheme="minorHAnsi"/>
                <w:sz w:val="20"/>
                <w:szCs w:val="20"/>
              </w:rPr>
              <w:t xml:space="preserve"> worden gevolgd.</w:t>
            </w:r>
          </w:p>
        </w:tc>
      </w:tr>
      <w:tr w:rsidR="00CF4C94" w:rsidRPr="00204403" w14:paraId="68DD556A"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4C1E91A" w14:textId="77777777" w:rsidR="00C17397" w:rsidRPr="00204403" w:rsidRDefault="00C17397" w:rsidP="00C17397">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6D9BB382" w14:textId="79A7F1B4" w:rsidR="002149F9" w:rsidRPr="00221E2E" w:rsidRDefault="63C2CF3F" w:rsidP="5530E9D6">
            <w:pPr>
              <w:spacing w:line="240" w:lineRule="auto"/>
              <w:rPr>
                <w:sz w:val="20"/>
                <w:szCs w:val="20"/>
              </w:rPr>
            </w:pPr>
            <w:r w:rsidRPr="00221E2E">
              <w:rPr>
                <w:sz w:val="20"/>
                <w:szCs w:val="20"/>
              </w:rPr>
              <w:t xml:space="preserve">Een incident met categorie </w:t>
            </w:r>
            <w:r w:rsidR="0F050E87" w:rsidRPr="00221E2E">
              <w:rPr>
                <w:sz w:val="20"/>
                <w:szCs w:val="20"/>
              </w:rPr>
              <w:t>D</w:t>
            </w:r>
            <w:r w:rsidR="58762462" w:rsidRPr="00221E2E">
              <w:rPr>
                <w:sz w:val="20"/>
                <w:szCs w:val="20"/>
              </w:rPr>
              <w:t xml:space="preserve"> is een </w:t>
            </w:r>
            <w:r w:rsidR="47CEE503" w:rsidRPr="00221E2E">
              <w:rPr>
                <w:sz w:val="20"/>
                <w:szCs w:val="20"/>
              </w:rPr>
              <w:t xml:space="preserve">storing zonder </w:t>
            </w:r>
            <w:r w:rsidR="19C3C5DC" w:rsidRPr="00221E2E">
              <w:rPr>
                <w:sz w:val="20"/>
                <w:szCs w:val="20"/>
              </w:rPr>
              <w:t>uitval van</w:t>
            </w:r>
            <w:r w:rsidR="1A73ADB4" w:rsidRPr="00221E2E">
              <w:rPr>
                <w:sz w:val="20"/>
                <w:szCs w:val="20"/>
              </w:rPr>
              <w:t xml:space="preserve"> redundantie van het netwerk. </w:t>
            </w:r>
            <w:r w:rsidR="00C76BDD" w:rsidRPr="00221E2E">
              <w:br/>
            </w:r>
            <w:r w:rsidR="51745BEF" w:rsidRPr="00221E2E">
              <w:rPr>
                <w:sz w:val="20"/>
                <w:szCs w:val="20"/>
                <w:lang w:bidi="en-US"/>
              </w:rPr>
              <w:t>De O</w:t>
            </w:r>
            <w:r w:rsidR="0D095B76" w:rsidRPr="00221E2E">
              <w:rPr>
                <w:sz w:val="20"/>
                <w:szCs w:val="20"/>
                <w:lang w:bidi="en-US"/>
              </w:rPr>
              <w:t>pdrachtnemer</w:t>
            </w:r>
            <w:r w:rsidR="51745BEF" w:rsidRPr="00221E2E">
              <w:rPr>
                <w:sz w:val="20"/>
                <w:szCs w:val="20"/>
                <w:lang w:bidi="en-US"/>
              </w:rPr>
              <w:t xml:space="preserve"> is na een melding binnen </w:t>
            </w:r>
            <w:r w:rsidR="59AE8CF4" w:rsidRPr="00221E2E">
              <w:rPr>
                <w:sz w:val="20"/>
                <w:szCs w:val="20"/>
                <w:lang w:bidi="en-US"/>
              </w:rPr>
              <w:t xml:space="preserve">5 werkdagen </w:t>
            </w:r>
            <w:r w:rsidR="51745BEF" w:rsidRPr="00221E2E">
              <w:rPr>
                <w:sz w:val="20"/>
                <w:szCs w:val="20"/>
                <w:lang w:bidi="en-US"/>
              </w:rPr>
              <w:t xml:space="preserve">ter plaatse van de calamiteit en gereed om te starten met het uitvoeren van herstelwerkzaamheden. De </w:t>
            </w:r>
            <w:r w:rsidR="44C1CF0B" w:rsidRPr="00221E2E">
              <w:rPr>
                <w:sz w:val="20"/>
                <w:szCs w:val="20"/>
                <w:lang w:bidi="en-US"/>
              </w:rPr>
              <w:t xml:space="preserve">ON </w:t>
            </w:r>
            <w:r w:rsidR="51745BEF" w:rsidRPr="00221E2E">
              <w:rPr>
                <w:sz w:val="20"/>
                <w:szCs w:val="20"/>
                <w:lang w:bidi="en-US"/>
              </w:rPr>
              <w:t>beschikt direct bij aankomst ter plaatse over de noodzakelijke apparatuur en machines om de calamiteit kundig op te lossen.</w:t>
            </w:r>
            <w:r w:rsidR="00C76BDD" w:rsidRPr="00221E2E">
              <w:br/>
            </w:r>
            <w:r w:rsidR="2830D74F" w:rsidRPr="00221E2E">
              <w:rPr>
                <w:sz w:val="20"/>
                <w:szCs w:val="20"/>
              </w:rPr>
              <w:t>Locaties waar evt. een spanningsloos stelling voor nodig is.</w:t>
            </w:r>
          </w:p>
          <w:p w14:paraId="5E1864BB" w14:textId="33CBD637" w:rsidR="00C17397" w:rsidRPr="00221E2E" w:rsidRDefault="002149F9" w:rsidP="00C17397">
            <w:pPr>
              <w:spacing w:line="240" w:lineRule="auto"/>
              <w:rPr>
                <w:rFonts w:cstheme="minorHAnsi"/>
                <w:sz w:val="20"/>
                <w:szCs w:val="20"/>
              </w:rPr>
            </w:pPr>
            <w:r w:rsidRPr="00221E2E">
              <w:rPr>
                <w:rFonts w:cstheme="minorHAnsi"/>
                <w:sz w:val="20"/>
                <w:szCs w:val="20"/>
              </w:rPr>
              <w:t xml:space="preserve">Incidenten aan systemen waarvoor een spanningsloos stelling nodig is (bv Opstel terrein UHL en Leidsche Veertunnel) vallen onder </w:t>
            </w:r>
            <w:r w:rsidR="000D0B5A" w:rsidRPr="00221E2E">
              <w:rPr>
                <w:rFonts w:cstheme="minorHAnsi"/>
                <w:sz w:val="20"/>
                <w:szCs w:val="20"/>
              </w:rPr>
              <w:t>categorie D</w:t>
            </w:r>
            <w:r w:rsidRPr="00221E2E">
              <w:rPr>
                <w:rFonts w:cstheme="minorHAnsi"/>
                <w:sz w:val="20"/>
                <w:szCs w:val="20"/>
              </w:rPr>
              <w:t>.</w:t>
            </w:r>
            <w:r w:rsidR="006716A3" w:rsidRPr="00221E2E">
              <w:rPr>
                <w:rFonts w:cstheme="minorHAnsi"/>
                <w:sz w:val="20"/>
                <w:szCs w:val="20"/>
              </w:rPr>
              <w:br/>
            </w:r>
            <w:r w:rsidR="006716A3" w:rsidRPr="00221E2E">
              <w:rPr>
                <w:rFonts w:cstheme="minorHAnsi"/>
                <w:sz w:val="20"/>
                <w:szCs w:val="20"/>
              </w:rPr>
              <w:br/>
            </w:r>
            <w:r w:rsidR="002E2FA0" w:rsidRPr="00221E2E">
              <w:rPr>
                <w:rFonts w:cstheme="minorHAnsi"/>
                <w:sz w:val="20"/>
                <w:szCs w:val="20"/>
              </w:rPr>
              <w:t>Incidentmanagement telematica (Documentcode: IHA-PRO-</w:t>
            </w:r>
            <w:r w:rsidR="005D7E23" w:rsidRPr="00221E2E">
              <w:rPr>
                <w:rFonts w:cstheme="minorHAnsi"/>
                <w:sz w:val="20"/>
                <w:szCs w:val="20"/>
              </w:rPr>
              <w:t>024)</w:t>
            </w:r>
            <w:r w:rsidR="002E2FA0" w:rsidRPr="00221E2E">
              <w:rPr>
                <w:rFonts w:cstheme="minorHAnsi"/>
                <w:sz w:val="20"/>
                <w:szCs w:val="20"/>
              </w:rPr>
              <w:t xml:space="preserve"> is beschreven in het Kwaliteitshandboek van </w:t>
            </w:r>
            <w:r w:rsidR="00221E2E" w:rsidRPr="00221E2E">
              <w:rPr>
                <w:rFonts w:cstheme="minorHAnsi"/>
                <w:sz w:val="20"/>
                <w:szCs w:val="20"/>
              </w:rPr>
              <w:t xml:space="preserve">provincie </w:t>
            </w:r>
            <w:r w:rsidR="00DC1074" w:rsidRPr="00221E2E">
              <w:rPr>
                <w:rFonts w:cstheme="minorHAnsi"/>
                <w:sz w:val="20"/>
                <w:szCs w:val="20"/>
              </w:rPr>
              <w:t>Utrecht en</w:t>
            </w:r>
            <w:r w:rsidR="002E2FA0" w:rsidRPr="00221E2E">
              <w:rPr>
                <w:rFonts w:cstheme="minorHAnsi"/>
                <w:sz w:val="20"/>
                <w:szCs w:val="20"/>
              </w:rPr>
              <w:t xml:space="preserve"> is als bijlage (bijlage </w:t>
            </w:r>
            <w:r w:rsidR="00671DF0" w:rsidRPr="00221E2E">
              <w:rPr>
                <w:rFonts w:cstheme="minorHAnsi"/>
                <w:sz w:val="20"/>
                <w:szCs w:val="20"/>
              </w:rPr>
              <w:t>08</w:t>
            </w:r>
            <w:r w:rsidR="002E2FA0" w:rsidRPr="00221E2E">
              <w:rPr>
                <w:rFonts w:cstheme="minorHAnsi"/>
                <w:sz w:val="20"/>
                <w:szCs w:val="20"/>
              </w:rPr>
              <w:t>) toegevoegd.</w:t>
            </w:r>
          </w:p>
        </w:tc>
      </w:tr>
    </w:tbl>
    <w:p w14:paraId="43BFFFD2" w14:textId="77777777" w:rsidR="00DA1511" w:rsidRPr="00204403" w:rsidRDefault="00DA1511">
      <w:pPr>
        <w:rPr>
          <w:rStyle w:val="fontstyle31"/>
          <w:rFonts w:asciiTheme="minorHAnsi" w:hAnsiTheme="minorHAnsi" w:cstheme="minorHAnsi"/>
          <w:color w:val="auto"/>
          <w:sz w:val="20"/>
          <w:szCs w:val="20"/>
        </w:rPr>
      </w:pPr>
    </w:p>
    <w:p w14:paraId="2443235A" w14:textId="535357DE" w:rsidR="007B06B1" w:rsidRPr="00204403" w:rsidRDefault="007B06B1">
      <w:pPr>
        <w:rPr>
          <w:rStyle w:val="fontstyle31"/>
          <w:rFonts w:asciiTheme="minorHAnsi" w:hAnsiTheme="minorHAnsi" w:cstheme="minorHAnsi"/>
          <w:color w:val="auto"/>
          <w:sz w:val="20"/>
          <w:szCs w:val="20"/>
        </w:rPr>
      </w:pPr>
      <w:r w:rsidRPr="00204403">
        <w:rPr>
          <w:rStyle w:val="fontstyle31"/>
          <w:rFonts w:asciiTheme="minorHAnsi" w:hAnsiTheme="minorHAnsi" w:cstheme="minorHAnsi"/>
          <w:color w:val="auto"/>
          <w:sz w:val="20"/>
          <w:szCs w:val="20"/>
        </w:rPr>
        <w:lastRenderedPageBreak/>
        <w:t>Algemene eis (AE-001)</w:t>
      </w:r>
    </w:p>
    <w:tbl>
      <w:tblPr>
        <w:tblW w:w="8967" w:type="dxa"/>
        <w:tblLook w:val="04A0" w:firstRow="1" w:lastRow="0" w:firstColumn="1" w:lastColumn="0" w:noHBand="0" w:noVBand="1"/>
      </w:tblPr>
      <w:tblGrid>
        <w:gridCol w:w="1943"/>
        <w:gridCol w:w="4676"/>
        <w:gridCol w:w="1058"/>
        <w:gridCol w:w="1290"/>
      </w:tblGrid>
      <w:tr w:rsidR="004966D2" w:rsidRPr="00204403" w14:paraId="7357FAA4"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BC37D1D" w14:textId="77777777" w:rsidR="007B06B1" w:rsidRPr="00204403" w:rsidRDefault="007B06B1"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5A3C364" w14:textId="31D0B4D4" w:rsidR="007B06B1" w:rsidRPr="0081782E" w:rsidRDefault="007B06B1" w:rsidP="00C017E2">
            <w:pPr>
              <w:spacing w:line="240" w:lineRule="auto"/>
              <w:rPr>
                <w:rFonts w:cstheme="minorHAnsi"/>
                <w:sz w:val="20"/>
                <w:szCs w:val="20"/>
              </w:rPr>
            </w:pPr>
            <w:r w:rsidRPr="0081782E">
              <w:rPr>
                <w:rFonts w:cstheme="minorHAnsi"/>
                <w:sz w:val="20"/>
                <w:szCs w:val="20"/>
              </w:rPr>
              <w:t xml:space="preserve"> </w:t>
            </w:r>
            <w:r w:rsidR="00D47C05" w:rsidRPr="0081782E">
              <w:rPr>
                <w:rFonts w:cstheme="minorHAnsi"/>
                <w:sz w:val="20"/>
                <w:szCs w:val="20"/>
              </w:rPr>
              <w:t>A</w:t>
            </w:r>
            <w:r w:rsidRPr="0081782E">
              <w:rPr>
                <w:rFonts w:cstheme="minorHAnsi"/>
                <w:sz w:val="20"/>
                <w:szCs w:val="20"/>
              </w:rPr>
              <w:t>E-001</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68B7E90" w14:textId="77777777" w:rsidR="007B06B1" w:rsidRPr="0081782E" w:rsidRDefault="007B06B1" w:rsidP="00C017E2">
            <w:pPr>
              <w:spacing w:line="240" w:lineRule="auto"/>
              <w:rPr>
                <w:rFonts w:cstheme="minorHAnsi"/>
                <w:sz w:val="20"/>
                <w:szCs w:val="20"/>
              </w:rPr>
            </w:pPr>
            <w:r w:rsidRPr="0081782E">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0832CBB" w14:textId="77777777" w:rsidR="007B06B1" w:rsidRPr="0081782E" w:rsidRDefault="007B06B1" w:rsidP="00C017E2">
            <w:pPr>
              <w:spacing w:line="240" w:lineRule="auto"/>
              <w:rPr>
                <w:rFonts w:cstheme="minorHAnsi"/>
                <w:sz w:val="20"/>
                <w:szCs w:val="20"/>
              </w:rPr>
            </w:pPr>
            <w:r w:rsidRPr="0081782E">
              <w:rPr>
                <w:rFonts w:cstheme="minorHAnsi"/>
                <w:sz w:val="20"/>
                <w:szCs w:val="20"/>
              </w:rPr>
              <w:t>TBO</w:t>
            </w:r>
            <w:r w:rsidRPr="0081782E">
              <w:rPr>
                <w:rFonts w:cstheme="minorHAnsi"/>
                <w:sz w:val="20"/>
                <w:szCs w:val="20"/>
              </w:rPr>
              <w:br/>
              <w:t>Telematica</w:t>
            </w:r>
          </w:p>
        </w:tc>
      </w:tr>
      <w:tr w:rsidR="004966D2" w:rsidRPr="00204403" w14:paraId="63E393C4"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1375766" w14:textId="77777777" w:rsidR="007B06B1" w:rsidRPr="00204403" w:rsidRDefault="007B06B1"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1320943D" w14:textId="42CEFCD9" w:rsidR="007B06B1" w:rsidRPr="0081782E" w:rsidRDefault="00FA72DD" w:rsidP="00C017E2">
            <w:pPr>
              <w:spacing w:line="240" w:lineRule="auto"/>
              <w:rPr>
                <w:rFonts w:cstheme="minorHAnsi"/>
                <w:sz w:val="20"/>
                <w:szCs w:val="20"/>
              </w:rPr>
            </w:pPr>
            <w:r w:rsidRPr="0081782E">
              <w:rPr>
                <w:rFonts w:cstheme="minorHAnsi"/>
                <w:sz w:val="20"/>
                <w:szCs w:val="20"/>
              </w:rPr>
              <w:t xml:space="preserve">Het beheer en onderhoud van de SYS-XN </w:t>
            </w:r>
            <w:r w:rsidR="001B29C0" w:rsidRPr="0081782E">
              <w:rPr>
                <w:rFonts w:cstheme="minorHAnsi"/>
                <w:sz w:val="20"/>
                <w:szCs w:val="20"/>
              </w:rPr>
              <w:t xml:space="preserve">(en </w:t>
            </w:r>
            <w:r w:rsidR="00F044F1" w:rsidRPr="0081782E">
              <w:rPr>
                <w:rFonts w:cstheme="minorHAnsi"/>
                <w:sz w:val="20"/>
                <w:szCs w:val="20"/>
              </w:rPr>
              <w:t>opvolger van de SYS-XN</w:t>
            </w:r>
            <w:r w:rsidR="00357EE3" w:rsidRPr="0081782E">
              <w:rPr>
                <w:rFonts w:cstheme="minorHAnsi"/>
                <w:sz w:val="20"/>
                <w:szCs w:val="20"/>
              </w:rPr>
              <w:t xml:space="preserve">) </w:t>
            </w:r>
            <w:r w:rsidRPr="0081782E">
              <w:rPr>
                <w:rFonts w:cstheme="minorHAnsi"/>
                <w:sz w:val="20"/>
                <w:szCs w:val="20"/>
              </w:rPr>
              <w:t>val</w:t>
            </w:r>
            <w:r w:rsidR="00D52A3E" w:rsidRPr="0081782E">
              <w:rPr>
                <w:rFonts w:cstheme="minorHAnsi"/>
                <w:sz w:val="20"/>
                <w:szCs w:val="20"/>
              </w:rPr>
              <w:t xml:space="preserve">t </w:t>
            </w:r>
            <w:r w:rsidRPr="0081782E">
              <w:rPr>
                <w:rFonts w:cstheme="minorHAnsi"/>
                <w:sz w:val="20"/>
                <w:szCs w:val="20"/>
              </w:rPr>
              <w:t>onder de verantwoordelijkheid van de opdrachtnemer.</w:t>
            </w:r>
          </w:p>
        </w:tc>
      </w:tr>
      <w:tr w:rsidR="003D7E19" w:rsidRPr="00204403" w14:paraId="1EE333ED"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16962C9" w14:textId="008E81E5" w:rsidR="003D7E19" w:rsidRPr="00204403" w:rsidRDefault="001077DB"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02FF8021" w14:textId="00A34679" w:rsidR="007C2907" w:rsidRPr="0081782E" w:rsidRDefault="000F1EDA" w:rsidP="00C017E2">
            <w:pPr>
              <w:spacing w:line="240" w:lineRule="auto"/>
              <w:rPr>
                <w:rFonts w:cstheme="minorHAnsi"/>
                <w:sz w:val="20"/>
                <w:szCs w:val="20"/>
              </w:rPr>
            </w:pPr>
            <w:r w:rsidRPr="0081782E">
              <w:rPr>
                <w:rFonts w:cstheme="minorHAnsi"/>
                <w:sz w:val="20"/>
                <w:szCs w:val="20"/>
              </w:rPr>
              <w:t xml:space="preserve">Komende jaren wordt de SYS-XN </w:t>
            </w:r>
            <w:r w:rsidR="00357EE3" w:rsidRPr="0081782E">
              <w:rPr>
                <w:rFonts w:cstheme="minorHAnsi"/>
                <w:sz w:val="20"/>
                <w:szCs w:val="20"/>
              </w:rPr>
              <w:t xml:space="preserve">(SectieKasten) </w:t>
            </w:r>
            <w:r w:rsidRPr="0081782E">
              <w:rPr>
                <w:rFonts w:cstheme="minorHAnsi"/>
                <w:sz w:val="20"/>
                <w:szCs w:val="20"/>
              </w:rPr>
              <w:t xml:space="preserve">vervangen voor een “off </w:t>
            </w:r>
            <w:proofErr w:type="spellStart"/>
            <w:r w:rsidRPr="0081782E">
              <w:rPr>
                <w:rFonts w:cstheme="minorHAnsi"/>
                <w:sz w:val="20"/>
                <w:szCs w:val="20"/>
              </w:rPr>
              <w:t>the</w:t>
            </w:r>
            <w:proofErr w:type="spellEnd"/>
            <w:r w:rsidRPr="0081782E">
              <w:rPr>
                <w:rFonts w:cstheme="minorHAnsi"/>
                <w:sz w:val="20"/>
                <w:szCs w:val="20"/>
              </w:rPr>
              <w:t xml:space="preserve"> </w:t>
            </w:r>
            <w:proofErr w:type="spellStart"/>
            <w:r w:rsidRPr="0081782E">
              <w:rPr>
                <w:rFonts w:cstheme="minorHAnsi"/>
                <w:sz w:val="20"/>
                <w:szCs w:val="20"/>
              </w:rPr>
              <w:t>Shelf</w:t>
            </w:r>
            <w:proofErr w:type="spellEnd"/>
            <w:r w:rsidRPr="0081782E">
              <w:rPr>
                <w:rFonts w:cstheme="minorHAnsi"/>
                <w:sz w:val="20"/>
                <w:szCs w:val="20"/>
              </w:rPr>
              <w:t xml:space="preserve">” (Rittal of Moxa) vervanger. Bij een defecte SYS-XN </w:t>
            </w:r>
            <w:r w:rsidR="00456A9F" w:rsidRPr="0081782E">
              <w:rPr>
                <w:rFonts w:cstheme="minorHAnsi"/>
                <w:sz w:val="20"/>
                <w:szCs w:val="20"/>
              </w:rPr>
              <w:t>moet deze vervangen worden door zijn opvolger. De kosten voor het “compleet” vervangen van een SYS-XN moet worden afgeprijsd in de inschrijfstaat.</w:t>
            </w:r>
            <w:r w:rsidR="00FD47F9" w:rsidRPr="0081782E">
              <w:rPr>
                <w:rFonts w:cstheme="minorHAnsi"/>
                <w:sz w:val="20"/>
                <w:szCs w:val="20"/>
              </w:rPr>
              <w:br/>
              <w:t>In hoofdstuk 16 is een overzicht toegevoegd met de huidige (in gebruik zijnde) SYS-XN.</w:t>
            </w:r>
          </w:p>
        </w:tc>
      </w:tr>
    </w:tbl>
    <w:p w14:paraId="4B079C93" w14:textId="7E0E8FB6" w:rsidR="004757C2" w:rsidRPr="00204403" w:rsidRDefault="004757C2"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F2EE4F8"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B7610D7" w14:textId="77777777" w:rsidR="00215963" w:rsidRPr="00204403" w:rsidRDefault="00215963">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B70FBB9" w14:textId="50F4A9B0" w:rsidR="00215963" w:rsidRPr="00204403" w:rsidRDefault="00215963">
            <w:pPr>
              <w:spacing w:line="240" w:lineRule="auto"/>
              <w:rPr>
                <w:rFonts w:cstheme="minorHAnsi"/>
                <w:sz w:val="20"/>
                <w:szCs w:val="20"/>
              </w:rPr>
            </w:pPr>
            <w:r w:rsidRPr="00204403">
              <w:rPr>
                <w:rFonts w:cstheme="minorHAnsi"/>
                <w:sz w:val="20"/>
                <w:szCs w:val="20"/>
              </w:rPr>
              <w:t xml:space="preserve"> AE-00</w:t>
            </w:r>
            <w:r w:rsidR="004E0741">
              <w:rPr>
                <w:rFonts w:cstheme="minorHAnsi"/>
                <w:sz w:val="20"/>
                <w:szCs w:val="20"/>
              </w:rPr>
              <w:t>2</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875A62D" w14:textId="77777777" w:rsidR="00215963" w:rsidRPr="00204403" w:rsidRDefault="002159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474C824" w14:textId="77777777" w:rsidR="00215963" w:rsidRPr="00204403" w:rsidRDefault="002159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87030EC"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512DA68" w14:textId="77777777" w:rsidR="00215963" w:rsidRPr="00204403" w:rsidRDefault="00215963" w:rsidP="002159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4F51993A" w14:textId="4D5BC69A" w:rsidR="00215963" w:rsidRPr="00204403" w:rsidRDefault="00215963" w:rsidP="00215963">
            <w:pPr>
              <w:spacing w:line="240" w:lineRule="auto"/>
              <w:rPr>
                <w:rFonts w:cstheme="minorHAnsi"/>
                <w:sz w:val="20"/>
                <w:szCs w:val="20"/>
              </w:rPr>
            </w:pPr>
            <w:r w:rsidRPr="00204403">
              <w:rPr>
                <w:rFonts w:cstheme="minorHAnsi"/>
                <w:sz w:val="20"/>
                <w:szCs w:val="20"/>
              </w:rPr>
              <w:t xml:space="preserve">Het beheer en onderhoud van </w:t>
            </w:r>
            <w:r w:rsidR="00F044F1" w:rsidRPr="00204403">
              <w:rPr>
                <w:rFonts w:cstheme="minorHAnsi"/>
                <w:sz w:val="20"/>
                <w:szCs w:val="20"/>
              </w:rPr>
              <w:t xml:space="preserve">alle </w:t>
            </w:r>
            <w:r w:rsidRPr="00204403">
              <w:rPr>
                <w:rFonts w:cstheme="minorHAnsi"/>
                <w:sz w:val="20"/>
                <w:szCs w:val="20"/>
              </w:rPr>
              <w:t>SYS-XN (</w:t>
            </w:r>
            <w:proofErr w:type="spellStart"/>
            <w:r w:rsidRPr="00204403">
              <w:rPr>
                <w:rFonts w:cstheme="minorHAnsi"/>
                <w:sz w:val="20"/>
                <w:szCs w:val="20"/>
              </w:rPr>
              <w:t>AHOB’s</w:t>
            </w:r>
            <w:proofErr w:type="spellEnd"/>
            <w:r w:rsidRPr="00204403">
              <w:rPr>
                <w:rFonts w:cstheme="minorHAnsi"/>
                <w:sz w:val="20"/>
                <w:szCs w:val="20"/>
              </w:rPr>
              <w:t>, OCC en NCTR) valt onder de verantwoordelijkheid van de opdrachtnemer.</w:t>
            </w:r>
          </w:p>
        </w:tc>
      </w:tr>
      <w:tr w:rsidR="00215963" w:rsidRPr="00204403" w14:paraId="3F02012E"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31181F5" w14:textId="77777777" w:rsidR="00215963" w:rsidRPr="00204403" w:rsidRDefault="00215963" w:rsidP="002159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61B384FE" w14:textId="5DA7C686" w:rsidR="00215963" w:rsidRPr="00204403" w:rsidRDefault="00215963" w:rsidP="00215963">
            <w:pPr>
              <w:spacing w:line="240" w:lineRule="auto"/>
              <w:rPr>
                <w:rFonts w:cstheme="minorHAnsi"/>
                <w:sz w:val="20"/>
                <w:szCs w:val="20"/>
              </w:rPr>
            </w:pPr>
            <w:r w:rsidRPr="00204403">
              <w:rPr>
                <w:rFonts w:cstheme="minorHAnsi"/>
                <w:sz w:val="20"/>
                <w:szCs w:val="20"/>
              </w:rPr>
              <w:t>Komende jaren worden de AHOB vervangen en kan de SYS-XN komen te vervallen. De SYS-XN in de OCC en de NCTR worden de komende jaren uit gefaseerd.</w:t>
            </w:r>
          </w:p>
        </w:tc>
      </w:tr>
    </w:tbl>
    <w:p w14:paraId="7EB67344" w14:textId="77777777" w:rsidR="00C219C0" w:rsidRPr="00204403" w:rsidRDefault="00C219C0"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7313C28E"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C26D90F" w14:textId="77777777" w:rsidR="00215963" w:rsidRPr="00204403" w:rsidRDefault="00215963">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962080F" w14:textId="77777777" w:rsidR="00215963" w:rsidRPr="00204403" w:rsidRDefault="00215963">
            <w:pPr>
              <w:spacing w:line="240" w:lineRule="auto"/>
              <w:rPr>
                <w:rFonts w:cstheme="minorHAnsi"/>
                <w:sz w:val="20"/>
                <w:szCs w:val="20"/>
              </w:rPr>
            </w:pPr>
            <w:r w:rsidRPr="00204403">
              <w:rPr>
                <w:rFonts w:cstheme="minorHAnsi"/>
                <w:sz w:val="20"/>
                <w:szCs w:val="20"/>
              </w:rPr>
              <w:t xml:space="preserve"> AE-003</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0DC3224" w14:textId="77777777" w:rsidR="00215963" w:rsidRPr="00204403" w:rsidRDefault="002159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A7C714F" w14:textId="77777777" w:rsidR="00215963" w:rsidRPr="00204403" w:rsidRDefault="002159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F5D9CC1"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81BC024" w14:textId="77777777" w:rsidR="00215963" w:rsidRPr="00204403" w:rsidRDefault="00215963" w:rsidP="002159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BA6F6FA" w14:textId="5D98EA29" w:rsidR="00215963" w:rsidRPr="00204403" w:rsidRDefault="003E2D2D" w:rsidP="5530E9D6">
            <w:pPr>
              <w:spacing w:line="240" w:lineRule="auto"/>
              <w:rPr>
                <w:sz w:val="20"/>
                <w:szCs w:val="20"/>
              </w:rPr>
            </w:pPr>
            <w:r w:rsidRPr="5530E9D6">
              <w:rPr>
                <w:sz w:val="20"/>
                <w:szCs w:val="20"/>
              </w:rPr>
              <w:t>Opdrachtnemer draagt</w:t>
            </w:r>
            <w:r w:rsidR="7E57E408" w:rsidRPr="5530E9D6">
              <w:rPr>
                <w:sz w:val="20"/>
                <w:szCs w:val="20"/>
              </w:rPr>
              <w:t xml:space="preserve"> zelf</w:t>
            </w:r>
            <w:r w:rsidR="1A43AB8A" w:rsidRPr="5530E9D6">
              <w:rPr>
                <w:sz w:val="20"/>
                <w:szCs w:val="20"/>
              </w:rPr>
              <w:t xml:space="preserve"> zorg voor</w:t>
            </w:r>
            <w:r w:rsidR="7E57E408" w:rsidRPr="5530E9D6">
              <w:rPr>
                <w:sz w:val="20"/>
                <w:szCs w:val="20"/>
              </w:rPr>
              <w:t xml:space="preserve"> opslag van materialen en apparatuur</w:t>
            </w:r>
          </w:p>
        </w:tc>
      </w:tr>
      <w:tr w:rsidR="00215963" w:rsidRPr="00204403" w14:paraId="2081CC71"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55359FA" w14:textId="77777777" w:rsidR="00215963" w:rsidRPr="00204403" w:rsidRDefault="00215963" w:rsidP="002159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39AF98B3" w14:textId="51599C97" w:rsidR="00215963" w:rsidRPr="00204403" w:rsidRDefault="00215963" w:rsidP="00215963">
            <w:pPr>
              <w:spacing w:line="240" w:lineRule="auto"/>
              <w:rPr>
                <w:rFonts w:cstheme="minorHAnsi"/>
                <w:sz w:val="20"/>
                <w:szCs w:val="20"/>
              </w:rPr>
            </w:pPr>
            <w:r w:rsidRPr="00204403">
              <w:rPr>
                <w:rFonts w:cstheme="minorHAnsi"/>
                <w:sz w:val="20"/>
                <w:szCs w:val="20"/>
              </w:rPr>
              <w:t xml:space="preserve">Opslag van materialen en apparatuur is niet mogelijk, ook niet tijdelijk. </w:t>
            </w:r>
          </w:p>
        </w:tc>
      </w:tr>
    </w:tbl>
    <w:p w14:paraId="72E13179" w14:textId="77777777" w:rsidR="00C219C0" w:rsidRPr="00204403" w:rsidRDefault="00C219C0"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3B7817CA"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FADDAF3" w14:textId="77777777" w:rsidR="007B06B1" w:rsidRPr="00204403" w:rsidRDefault="007B06B1"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BB551D9" w14:textId="47805303" w:rsidR="007B06B1" w:rsidRPr="00204403" w:rsidRDefault="007B06B1" w:rsidP="00C017E2">
            <w:pPr>
              <w:spacing w:line="240" w:lineRule="auto"/>
              <w:rPr>
                <w:rFonts w:cstheme="minorHAnsi"/>
                <w:sz w:val="20"/>
                <w:szCs w:val="20"/>
              </w:rPr>
            </w:pPr>
            <w:r w:rsidRPr="00204403">
              <w:rPr>
                <w:rFonts w:cstheme="minorHAnsi"/>
                <w:sz w:val="20"/>
                <w:szCs w:val="20"/>
              </w:rPr>
              <w:t xml:space="preserve"> </w:t>
            </w:r>
            <w:r w:rsidR="00221F4D" w:rsidRPr="00204403">
              <w:rPr>
                <w:rFonts w:cstheme="minorHAnsi"/>
                <w:sz w:val="20"/>
                <w:szCs w:val="20"/>
              </w:rPr>
              <w:t>A</w:t>
            </w:r>
            <w:r w:rsidRPr="00204403">
              <w:rPr>
                <w:rFonts w:cstheme="minorHAnsi"/>
                <w:sz w:val="20"/>
                <w:szCs w:val="20"/>
              </w:rPr>
              <w:t>E-00</w:t>
            </w:r>
            <w:r w:rsidR="004E0741">
              <w:rPr>
                <w:rFonts w:cstheme="minorHAnsi"/>
                <w:sz w:val="20"/>
                <w:szCs w:val="20"/>
              </w:rPr>
              <w:t>4</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611ED2A" w14:textId="77777777" w:rsidR="007B06B1" w:rsidRPr="00204403" w:rsidRDefault="007B06B1"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8C43D80" w14:textId="77777777" w:rsidR="007B06B1" w:rsidRPr="00204403" w:rsidRDefault="007B06B1"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40205528"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9357462" w14:textId="77777777" w:rsidR="007B06B1" w:rsidRPr="00204403" w:rsidRDefault="007B06B1"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62BE7877" w14:textId="037C944D" w:rsidR="007B06B1" w:rsidRPr="00204403" w:rsidRDefault="41CE8E81" w:rsidP="5530E9D6">
            <w:pPr>
              <w:spacing w:line="240" w:lineRule="auto"/>
              <w:rPr>
                <w:sz w:val="20"/>
                <w:szCs w:val="20"/>
              </w:rPr>
            </w:pPr>
            <w:r w:rsidRPr="5530E9D6">
              <w:rPr>
                <w:sz w:val="20"/>
                <w:szCs w:val="20"/>
              </w:rPr>
              <w:t>Opdrachtnemer dient b</w:t>
            </w:r>
            <w:r w:rsidR="49E6308A" w:rsidRPr="5530E9D6">
              <w:rPr>
                <w:sz w:val="20"/>
                <w:szCs w:val="20"/>
              </w:rPr>
              <w:t xml:space="preserve">ij het vervangen van onderdelen ervoor </w:t>
            </w:r>
            <w:r w:rsidR="2D289D85" w:rsidRPr="5530E9D6">
              <w:rPr>
                <w:sz w:val="20"/>
                <w:szCs w:val="20"/>
              </w:rPr>
              <w:t xml:space="preserve">te zorgen </w:t>
            </w:r>
            <w:r w:rsidR="49E6308A" w:rsidRPr="5530E9D6">
              <w:rPr>
                <w:sz w:val="20"/>
                <w:szCs w:val="20"/>
              </w:rPr>
              <w:t>dat de</w:t>
            </w:r>
            <w:r w:rsidR="51A7BC2C" w:rsidRPr="5530E9D6">
              <w:rPr>
                <w:sz w:val="20"/>
                <w:szCs w:val="20"/>
              </w:rPr>
              <w:t xml:space="preserve"> onderdelen </w:t>
            </w:r>
            <w:r w:rsidR="49E6308A" w:rsidRPr="5530E9D6">
              <w:rPr>
                <w:sz w:val="20"/>
                <w:szCs w:val="20"/>
              </w:rPr>
              <w:t xml:space="preserve">opnieuw worden voorzien van </w:t>
            </w:r>
            <w:r w:rsidR="19C3C5DC" w:rsidRPr="5530E9D6">
              <w:rPr>
                <w:sz w:val="20"/>
                <w:szCs w:val="20"/>
              </w:rPr>
              <w:t>de</w:t>
            </w:r>
            <w:r w:rsidR="49E6308A" w:rsidRPr="5530E9D6">
              <w:rPr>
                <w:sz w:val="20"/>
                <w:szCs w:val="20"/>
              </w:rPr>
              <w:t xml:space="preserve"> juiste </w:t>
            </w:r>
            <w:r w:rsidR="486787D6" w:rsidRPr="5530E9D6">
              <w:rPr>
                <w:sz w:val="20"/>
                <w:szCs w:val="20"/>
              </w:rPr>
              <w:t>software, configuratie</w:t>
            </w:r>
            <w:r w:rsidR="2CB9B27F" w:rsidRPr="5530E9D6">
              <w:rPr>
                <w:sz w:val="20"/>
                <w:szCs w:val="20"/>
              </w:rPr>
              <w:t xml:space="preserve">, </w:t>
            </w:r>
            <w:r w:rsidR="49E6308A" w:rsidRPr="5530E9D6">
              <w:rPr>
                <w:sz w:val="20"/>
                <w:szCs w:val="20"/>
              </w:rPr>
              <w:t>label</w:t>
            </w:r>
            <w:r w:rsidR="4A52D253" w:rsidRPr="5530E9D6">
              <w:rPr>
                <w:sz w:val="20"/>
                <w:szCs w:val="20"/>
              </w:rPr>
              <w:t xml:space="preserve"> en coderi</w:t>
            </w:r>
            <w:r w:rsidR="2113DE8F" w:rsidRPr="5530E9D6">
              <w:rPr>
                <w:sz w:val="20"/>
                <w:szCs w:val="20"/>
              </w:rPr>
              <w:t>ng</w:t>
            </w:r>
          </w:p>
        </w:tc>
      </w:tr>
      <w:tr w:rsidR="00CF4C94" w:rsidRPr="00204403" w14:paraId="26359513"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36FB6E6" w14:textId="77777777" w:rsidR="007B06B1" w:rsidRPr="00204403" w:rsidRDefault="007B06B1"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5FC86773" w14:textId="70068EDB" w:rsidR="007B06B1" w:rsidRPr="00204403" w:rsidRDefault="4809540F" w:rsidP="5530E9D6">
            <w:pPr>
              <w:spacing w:line="240" w:lineRule="auto"/>
              <w:rPr>
                <w:sz w:val="20"/>
                <w:szCs w:val="20"/>
              </w:rPr>
            </w:pPr>
            <w:proofErr w:type="spellStart"/>
            <w:r w:rsidRPr="5530E9D6">
              <w:rPr>
                <w:sz w:val="20"/>
                <w:szCs w:val="20"/>
              </w:rPr>
              <w:t>Labeling</w:t>
            </w:r>
            <w:proofErr w:type="spellEnd"/>
            <w:r w:rsidRPr="5530E9D6">
              <w:rPr>
                <w:sz w:val="20"/>
                <w:szCs w:val="20"/>
              </w:rPr>
              <w:t xml:space="preserve"> van de componenten staat beschreven in het document</w:t>
            </w:r>
            <w:r w:rsidR="094B5E40" w:rsidRPr="5530E9D6">
              <w:rPr>
                <w:sz w:val="20"/>
                <w:szCs w:val="20"/>
              </w:rPr>
              <w:t xml:space="preserve"> Standaard naamgeving telematica V2.0</w:t>
            </w:r>
            <w:r w:rsidR="2474C2B1" w:rsidRPr="5530E9D6">
              <w:rPr>
                <w:sz w:val="20"/>
                <w:szCs w:val="20"/>
              </w:rPr>
              <w:t>.</w:t>
            </w:r>
            <w:r w:rsidR="004224C0">
              <w:br/>
            </w:r>
            <w:r w:rsidR="49E6308A" w:rsidRPr="5530E9D6">
              <w:rPr>
                <w:sz w:val="20"/>
                <w:szCs w:val="20"/>
              </w:rPr>
              <w:t xml:space="preserve">De </w:t>
            </w:r>
            <w:r w:rsidR="00DB0FE8" w:rsidRPr="5530E9D6">
              <w:rPr>
                <w:sz w:val="20"/>
                <w:szCs w:val="20"/>
              </w:rPr>
              <w:t>Opdrachtgever</w:t>
            </w:r>
            <w:r w:rsidR="49E6308A" w:rsidRPr="5530E9D6">
              <w:rPr>
                <w:sz w:val="20"/>
                <w:szCs w:val="20"/>
              </w:rPr>
              <w:t xml:space="preserve"> zal het label verzorge</w:t>
            </w:r>
            <w:r w:rsidRPr="5530E9D6">
              <w:rPr>
                <w:sz w:val="20"/>
                <w:szCs w:val="20"/>
              </w:rPr>
              <w:t xml:space="preserve">n, </w:t>
            </w:r>
            <w:r w:rsidR="00B111CD">
              <w:rPr>
                <w:sz w:val="20"/>
                <w:szCs w:val="20"/>
              </w:rPr>
              <w:t>opdrachtnemer</w:t>
            </w:r>
            <w:r w:rsidRPr="5530E9D6">
              <w:rPr>
                <w:sz w:val="20"/>
                <w:szCs w:val="20"/>
              </w:rPr>
              <w:t xml:space="preserve"> zorgt ervoor dat binnen 5 werkdagen na herstel </w:t>
            </w:r>
            <w:r w:rsidR="23844C8E" w:rsidRPr="5530E9D6">
              <w:rPr>
                <w:sz w:val="20"/>
                <w:szCs w:val="20"/>
              </w:rPr>
              <w:t xml:space="preserve">het </w:t>
            </w:r>
            <w:r w:rsidR="6143B71B" w:rsidRPr="5530E9D6">
              <w:rPr>
                <w:sz w:val="20"/>
                <w:szCs w:val="20"/>
              </w:rPr>
              <w:t>onderdeel</w:t>
            </w:r>
            <w:r w:rsidR="23844C8E" w:rsidRPr="5530E9D6">
              <w:rPr>
                <w:sz w:val="20"/>
                <w:szCs w:val="20"/>
              </w:rPr>
              <w:t xml:space="preserve"> is voorzien van een nieuw </w:t>
            </w:r>
            <w:r w:rsidR="6143B71B" w:rsidRPr="5530E9D6">
              <w:rPr>
                <w:sz w:val="20"/>
                <w:szCs w:val="20"/>
              </w:rPr>
              <w:t xml:space="preserve">(juist) </w:t>
            </w:r>
            <w:r w:rsidR="23844C8E" w:rsidRPr="5530E9D6">
              <w:rPr>
                <w:sz w:val="20"/>
                <w:szCs w:val="20"/>
              </w:rPr>
              <w:t>label.</w:t>
            </w:r>
            <w:r w:rsidR="004224C0">
              <w:br/>
            </w:r>
            <w:r w:rsidR="0EF0D347" w:rsidRPr="5530E9D6">
              <w:rPr>
                <w:sz w:val="20"/>
                <w:szCs w:val="20"/>
              </w:rPr>
              <w:t>Labels worden (op aanvraag) beschikbaar gesteld door TBO Telematica.</w:t>
            </w:r>
          </w:p>
        </w:tc>
      </w:tr>
    </w:tbl>
    <w:p w14:paraId="7580DA1E" w14:textId="77777777" w:rsidR="00CC20C2" w:rsidRDefault="00CC20C2" w:rsidP="00CD77CA">
      <w:pPr>
        <w:jc w:val="both"/>
        <w:rPr>
          <w:rFonts w:cstheme="minorHAnsi"/>
          <w:sz w:val="20"/>
          <w:szCs w:val="20"/>
        </w:rPr>
      </w:pPr>
    </w:p>
    <w:p w14:paraId="38B8C0AB" w14:textId="77777777" w:rsidR="00181B04" w:rsidRDefault="00181B04" w:rsidP="00CD77CA">
      <w:pPr>
        <w:jc w:val="both"/>
        <w:rPr>
          <w:rFonts w:cstheme="minorHAnsi"/>
          <w:sz w:val="20"/>
          <w:szCs w:val="20"/>
        </w:rPr>
      </w:pPr>
    </w:p>
    <w:p w14:paraId="5BA0132B" w14:textId="77777777" w:rsidR="00181B04" w:rsidRDefault="00181B04"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E7AE5AB"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7EAC45B" w14:textId="77777777" w:rsidR="00A213FA" w:rsidRPr="00204403" w:rsidRDefault="00A213FA" w:rsidP="00C017E2">
            <w:pPr>
              <w:spacing w:line="240" w:lineRule="auto"/>
              <w:rPr>
                <w:rFonts w:cstheme="minorHAnsi"/>
                <w:sz w:val="20"/>
                <w:szCs w:val="20"/>
              </w:rPr>
            </w:pPr>
            <w:r w:rsidRPr="00204403">
              <w:rPr>
                <w:rFonts w:cstheme="minorHAnsi"/>
                <w:sz w:val="20"/>
                <w:szCs w:val="20"/>
              </w:rPr>
              <w:lastRenderedPageBreak/>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47BDE9C" w14:textId="55D53E5C" w:rsidR="00A213FA" w:rsidRPr="00204403" w:rsidRDefault="00A213FA" w:rsidP="00C017E2">
            <w:pPr>
              <w:spacing w:line="240" w:lineRule="auto"/>
              <w:rPr>
                <w:rFonts w:cstheme="minorHAnsi"/>
                <w:sz w:val="20"/>
                <w:szCs w:val="20"/>
              </w:rPr>
            </w:pPr>
            <w:r w:rsidRPr="00204403">
              <w:rPr>
                <w:rFonts w:cstheme="minorHAnsi"/>
                <w:sz w:val="20"/>
                <w:szCs w:val="20"/>
              </w:rPr>
              <w:t xml:space="preserve"> </w:t>
            </w:r>
            <w:r w:rsidR="009F499B" w:rsidRPr="00204403">
              <w:rPr>
                <w:rFonts w:cstheme="minorHAnsi"/>
                <w:sz w:val="20"/>
                <w:szCs w:val="20"/>
              </w:rPr>
              <w:t>A</w:t>
            </w:r>
            <w:r w:rsidRPr="00204403">
              <w:rPr>
                <w:rFonts w:cstheme="minorHAnsi"/>
                <w:sz w:val="20"/>
                <w:szCs w:val="20"/>
              </w:rPr>
              <w:t>E-00</w:t>
            </w:r>
            <w:r w:rsidR="009F499B" w:rsidRPr="00204403">
              <w:rPr>
                <w:rFonts w:cstheme="minorHAnsi"/>
                <w:sz w:val="20"/>
                <w:szCs w:val="20"/>
              </w:rPr>
              <w:t>5</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F17AA6A" w14:textId="77777777" w:rsidR="00A213FA" w:rsidRPr="00204403" w:rsidRDefault="00A213FA"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69F170A2" w14:textId="77777777" w:rsidR="00A213FA" w:rsidRPr="00204403" w:rsidRDefault="00A213FA"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5AFE0FA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BC9C3C2" w14:textId="77777777" w:rsidR="00A213FA" w:rsidRPr="00204403" w:rsidRDefault="00A213FA"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0667E663" w14:textId="7B2201EB" w:rsidR="00A213FA" w:rsidRPr="00204403" w:rsidRDefault="12BC76CA" w:rsidP="5530E9D6">
            <w:pPr>
              <w:spacing w:line="240" w:lineRule="auto"/>
              <w:rPr>
                <w:sz w:val="20"/>
                <w:szCs w:val="20"/>
              </w:rPr>
            </w:pPr>
            <w:r w:rsidRPr="5530E9D6">
              <w:rPr>
                <w:sz w:val="20"/>
                <w:szCs w:val="20"/>
              </w:rPr>
              <w:t xml:space="preserve">Opdrachtnemer dient </w:t>
            </w:r>
            <w:r w:rsidR="003E2D2D" w:rsidRPr="5530E9D6">
              <w:rPr>
                <w:sz w:val="20"/>
                <w:szCs w:val="20"/>
              </w:rPr>
              <w:t>jaarlijks alle</w:t>
            </w:r>
            <w:r w:rsidR="04286642" w:rsidRPr="5530E9D6">
              <w:rPr>
                <w:sz w:val="20"/>
                <w:szCs w:val="20"/>
              </w:rPr>
              <w:t xml:space="preserve"> kasten</w:t>
            </w:r>
            <w:r w:rsidR="4B9221F2" w:rsidRPr="5530E9D6">
              <w:rPr>
                <w:sz w:val="20"/>
                <w:szCs w:val="20"/>
              </w:rPr>
              <w:t>,</w:t>
            </w:r>
            <w:r w:rsidR="60CF8EDD" w:rsidRPr="5530E9D6">
              <w:rPr>
                <w:sz w:val="20"/>
                <w:szCs w:val="20"/>
              </w:rPr>
              <w:t xml:space="preserve"> </w:t>
            </w:r>
            <w:r w:rsidR="4B9221F2" w:rsidRPr="5530E9D6">
              <w:rPr>
                <w:sz w:val="20"/>
                <w:szCs w:val="20"/>
              </w:rPr>
              <w:t xml:space="preserve">zoals aangeven in </w:t>
            </w:r>
            <w:r w:rsidR="0027524D">
              <w:rPr>
                <w:sz w:val="20"/>
                <w:szCs w:val="20"/>
              </w:rPr>
              <w:t xml:space="preserve">bijlage </w:t>
            </w:r>
            <w:r w:rsidR="00DC1074">
              <w:rPr>
                <w:sz w:val="20"/>
                <w:szCs w:val="20"/>
              </w:rPr>
              <w:t>04,</w:t>
            </w:r>
            <w:r w:rsidR="4B9221F2" w:rsidRPr="5530E9D6">
              <w:rPr>
                <w:sz w:val="20"/>
                <w:szCs w:val="20"/>
              </w:rPr>
              <w:t xml:space="preserve"> </w:t>
            </w:r>
            <w:r w:rsidR="60CF8EDD" w:rsidRPr="5530E9D6">
              <w:rPr>
                <w:sz w:val="20"/>
                <w:szCs w:val="20"/>
              </w:rPr>
              <w:t xml:space="preserve">NEN </w:t>
            </w:r>
            <w:r w:rsidR="00CB2AD2" w:rsidRPr="5530E9D6">
              <w:rPr>
                <w:sz w:val="20"/>
                <w:szCs w:val="20"/>
              </w:rPr>
              <w:t>3140 te</w:t>
            </w:r>
            <w:r w:rsidR="0530BB8E" w:rsidRPr="5530E9D6">
              <w:rPr>
                <w:sz w:val="20"/>
                <w:szCs w:val="20"/>
              </w:rPr>
              <w:t xml:space="preserve"> keur</w:t>
            </w:r>
            <w:r w:rsidR="60CF8EDD" w:rsidRPr="5530E9D6">
              <w:rPr>
                <w:sz w:val="20"/>
                <w:szCs w:val="20"/>
              </w:rPr>
              <w:t>en</w:t>
            </w:r>
            <w:r w:rsidR="000495EB" w:rsidRPr="5530E9D6">
              <w:rPr>
                <w:sz w:val="20"/>
                <w:szCs w:val="20"/>
              </w:rPr>
              <w:t>.</w:t>
            </w:r>
            <w:r w:rsidR="00001B0C">
              <w:br/>
            </w:r>
            <w:r w:rsidR="60CF8EDD" w:rsidRPr="5530E9D6">
              <w:rPr>
                <w:sz w:val="20"/>
                <w:szCs w:val="20"/>
              </w:rPr>
              <w:t>V</w:t>
            </w:r>
            <w:r w:rsidR="04286642" w:rsidRPr="5530E9D6">
              <w:rPr>
                <w:sz w:val="20"/>
                <w:szCs w:val="20"/>
              </w:rPr>
              <w:t xml:space="preserve">an deze </w:t>
            </w:r>
            <w:r w:rsidR="60CF8EDD" w:rsidRPr="5530E9D6">
              <w:rPr>
                <w:sz w:val="20"/>
                <w:szCs w:val="20"/>
              </w:rPr>
              <w:t xml:space="preserve">keuring </w:t>
            </w:r>
            <w:r w:rsidR="04286642" w:rsidRPr="5530E9D6">
              <w:rPr>
                <w:sz w:val="20"/>
                <w:szCs w:val="20"/>
              </w:rPr>
              <w:t xml:space="preserve">moet </w:t>
            </w:r>
            <w:r w:rsidR="2424DA73" w:rsidRPr="5530E9D6">
              <w:rPr>
                <w:sz w:val="20"/>
                <w:szCs w:val="20"/>
              </w:rPr>
              <w:t xml:space="preserve">(per kast) </w:t>
            </w:r>
            <w:r w:rsidR="04286642" w:rsidRPr="5530E9D6">
              <w:rPr>
                <w:sz w:val="20"/>
                <w:szCs w:val="20"/>
              </w:rPr>
              <w:t xml:space="preserve">een rapport worden </w:t>
            </w:r>
            <w:r w:rsidR="6E69F705" w:rsidRPr="5530E9D6">
              <w:rPr>
                <w:sz w:val="20"/>
                <w:szCs w:val="20"/>
              </w:rPr>
              <w:t xml:space="preserve">gemaakt en worden overhandigd aan </w:t>
            </w:r>
            <w:r w:rsidR="00F77A80">
              <w:rPr>
                <w:sz w:val="20"/>
                <w:szCs w:val="20"/>
              </w:rPr>
              <w:t>opdrachtgever</w:t>
            </w:r>
            <w:r w:rsidR="6E69F705" w:rsidRPr="5530E9D6">
              <w:rPr>
                <w:sz w:val="20"/>
                <w:szCs w:val="20"/>
              </w:rPr>
              <w:t>.</w:t>
            </w:r>
          </w:p>
        </w:tc>
      </w:tr>
      <w:tr w:rsidR="00CF4C94" w:rsidRPr="00204403" w14:paraId="669663B8"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FAB292C" w14:textId="3C56EE5E" w:rsidR="00A213FA" w:rsidRPr="00204403" w:rsidRDefault="00A213FA"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769E3470" w14:textId="7227329B" w:rsidR="00A816B7" w:rsidRPr="00204403" w:rsidRDefault="00905898" w:rsidP="00C017E2">
            <w:pPr>
              <w:spacing w:line="240" w:lineRule="auto"/>
              <w:rPr>
                <w:rFonts w:cstheme="minorHAnsi"/>
                <w:sz w:val="20"/>
                <w:szCs w:val="20"/>
              </w:rPr>
            </w:pPr>
            <w:r w:rsidRPr="00204403">
              <w:rPr>
                <w:rFonts w:cstheme="minorHAnsi"/>
                <w:sz w:val="20"/>
                <w:szCs w:val="20"/>
              </w:rPr>
              <w:t xml:space="preserve">Buiten de NEN 3140 keuring moeten de volgende </w:t>
            </w:r>
            <w:r w:rsidR="00421E9B" w:rsidRPr="00204403">
              <w:rPr>
                <w:rFonts w:cstheme="minorHAnsi"/>
                <w:sz w:val="20"/>
                <w:szCs w:val="20"/>
              </w:rPr>
              <w:t>componenten</w:t>
            </w:r>
            <w:r w:rsidRPr="00204403">
              <w:rPr>
                <w:rFonts w:cstheme="minorHAnsi"/>
                <w:sz w:val="20"/>
                <w:szCs w:val="20"/>
              </w:rPr>
              <w:t xml:space="preserve"> </w:t>
            </w:r>
            <w:r w:rsidR="00421E9B" w:rsidRPr="00204403">
              <w:rPr>
                <w:rFonts w:cstheme="minorHAnsi"/>
                <w:sz w:val="20"/>
                <w:szCs w:val="20"/>
              </w:rPr>
              <w:t>worden gecontroleerd/geïnspecteer</w:t>
            </w:r>
            <w:r w:rsidR="005B1C3A" w:rsidRPr="00204403">
              <w:rPr>
                <w:rFonts w:cstheme="minorHAnsi"/>
                <w:sz w:val="20"/>
                <w:szCs w:val="20"/>
              </w:rPr>
              <w:t>d en onderhouden.</w:t>
            </w:r>
          </w:p>
          <w:p w14:paraId="446431EA" w14:textId="7CA58502" w:rsidR="006260B2" w:rsidRPr="00204403" w:rsidRDefault="00A816B7" w:rsidP="00C017E2">
            <w:pPr>
              <w:spacing w:line="240" w:lineRule="auto"/>
              <w:rPr>
                <w:rFonts w:cstheme="minorHAnsi"/>
                <w:sz w:val="20"/>
                <w:szCs w:val="20"/>
              </w:rPr>
            </w:pPr>
            <w:r w:rsidRPr="00204403">
              <w:rPr>
                <w:rFonts w:cstheme="minorHAnsi"/>
                <w:sz w:val="20"/>
                <w:szCs w:val="20"/>
              </w:rPr>
              <w:t>- Werking en testen van alle automaten;</w:t>
            </w:r>
            <w:r w:rsidRPr="00204403">
              <w:rPr>
                <w:rFonts w:cstheme="minorHAnsi"/>
                <w:sz w:val="20"/>
                <w:szCs w:val="20"/>
              </w:rPr>
              <w:br/>
              <w:t>- Werking van aardlekschakelaar;</w:t>
            </w:r>
            <w:r w:rsidR="005D11BC" w:rsidRPr="00204403">
              <w:rPr>
                <w:rFonts w:cstheme="minorHAnsi"/>
                <w:sz w:val="20"/>
                <w:szCs w:val="20"/>
              </w:rPr>
              <w:br/>
              <w:t>- De aardverspreidingsweerstand testen en meten;</w:t>
            </w:r>
            <w:r w:rsidR="005D11BC" w:rsidRPr="00204403">
              <w:rPr>
                <w:rFonts w:cstheme="minorHAnsi"/>
                <w:sz w:val="20"/>
                <w:szCs w:val="20"/>
              </w:rPr>
              <w:br/>
            </w:r>
            <w:r w:rsidRPr="00204403">
              <w:rPr>
                <w:rFonts w:cstheme="minorHAnsi"/>
                <w:sz w:val="20"/>
                <w:szCs w:val="20"/>
              </w:rPr>
              <w:t>- Klemmen op een deugdelijke bevestiging van aders</w:t>
            </w:r>
            <w:r w:rsidR="008756F6" w:rsidRPr="00204403">
              <w:rPr>
                <w:rFonts w:cstheme="minorHAnsi"/>
                <w:sz w:val="20"/>
                <w:szCs w:val="20"/>
              </w:rPr>
              <w:t xml:space="preserve"> en zo nodig herstellen</w:t>
            </w:r>
            <w:r w:rsidRPr="00204403">
              <w:rPr>
                <w:rFonts w:cstheme="minorHAnsi"/>
                <w:sz w:val="20"/>
                <w:szCs w:val="20"/>
              </w:rPr>
              <w:t>;</w:t>
            </w:r>
            <w:r w:rsidRPr="00204403">
              <w:rPr>
                <w:rFonts w:cstheme="minorHAnsi"/>
                <w:sz w:val="20"/>
                <w:szCs w:val="20"/>
              </w:rPr>
              <w:br/>
              <w:t>- Kabeleinden en trekontlasting;</w:t>
            </w:r>
            <w:r w:rsidRPr="00204403">
              <w:rPr>
                <w:rFonts w:cstheme="minorHAnsi"/>
                <w:sz w:val="20"/>
                <w:szCs w:val="20"/>
              </w:rPr>
              <w:br/>
              <w:t>- De kastverlichting en de daarbij behorende componenten;</w:t>
            </w:r>
            <w:r w:rsidRPr="00204403">
              <w:rPr>
                <w:rFonts w:cstheme="minorHAnsi"/>
                <w:sz w:val="20"/>
                <w:szCs w:val="20"/>
              </w:rPr>
              <w:br/>
              <w:t>- De conditie van de eventueel aanwezige wandcontactdoos;</w:t>
            </w:r>
            <w:r w:rsidRPr="00204403">
              <w:rPr>
                <w:rFonts w:cstheme="minorHAnsi"/>
                <w:sz w:val="20"/>
                <w:szCs w:val="20"/>
              </w:rPr>
              <w:br/>
              <w:t>- De scharnieren</w:t>
            </w:r>
            <w:r w:rsidR="000B69E9" w:rsidRPr="00204403">
              <w:rPr>
                <w:rFonts w:cstheme="minorHAnsi"/>
                <w:sz w:val="20"/>
                <w:szCs w:val="20"/>
              </w:rPr>
              <w:t xml:space="preserve">, </w:t>
            </w:r>
            <w:r w:rsidRPr="00204403">
              <w:rPr>
                <w:rFonts w:cstheme="minorHAnsi"/>
                <w:sz w:val="20"/>
                <w:szCs w:val="20"/>
              </w:rPr>
              <w:t>pakkingen</w:t>
            </w:r>
            <w:r w:rsidR="000B69E9" w:rsidRPr="00204403">
              <w:rPr>
                <w:rFonts w:cstheme="minorHAnsi"/>
                <w:sz w:val="20"/>
                <w:szCs w:val="20"/>
              </w:rPr>
              <w:t xml:space="preserve"> en sloten,</w:t>
            </w:r>
            <w:r w:rsidRPr="00204403">
              <w:rPr>
                <w:rFonts w:cstheme="minorHAnsi"/>
                <w:sz w:val="20"/>
                <w:szCs w:val="20"/>
              </w:rPr>
              <w:t xml:space="preserve"> eventueel de scharnierpunten invetten of</w:t>
            </w:r>
            <w:r w:rsidR="00E02ED1" w:rsidRPr="00204403">
              <w:rPr>
                <w:rFonts w:cstheme="minorHAnsi"/>
                <w:sz w:val="20"/>
                <w:szCs w:val="20"/>
              </w:rPr>
              <w:t xml:space="preserve"> </w:t>
            </w:r>
            <w:r w:rsidRPr="00204403">
              <w:rPr>
                <w:rFonts w:cstheme="minorHAnsi"/>
                <w:sz w:val="20"/>
                <w:szCs w:val="20"/>
              </w:rPr>
              <w:t>oliën, losse pakkingen opnieuw vastlijmen en defecte pakkingen vervangen;</w:t>
            </w:r>
            <w:r w:rsidR="00C72DC4" w:rsidRPr="00204403">
              <w:rPr>
                <w:rFonts w:cstheme="minorHAnsi"/>
                <w:sz w:val="20"/>
                <w:szCs w:val="20"/>
              </w:rPr>
              <w:br/>
            </w:r>
            <w:r w:rsidRPr="00204403">
              <w:rPr>
                <w:rFonts w:cstheme="minorHAnsi"/>
                <w:sz w:val="20"/>
                <w:szCs w:val="20"/>
              </w:rPr>
              <w:t>- Werking van de kastverwarming;</w:t>
            </w:r>
            <w:r w:rsidRPr="00204403">
              <w:rPr>
                <w:rFonts w:cstheme="minorHAnsi"/>
                <w:sz w:val="20"/>
                <w:szCs w:val="20"/>
              </w:rPr>
              <w:br/>
              <w:t>- Afwezigheid van condenswater;</w:t>
            </w:r>
            <w:r w:rsidRPr="00204403">
              <w:rPr>
                <w:rFonts w:cstheme="minorHAnsi"/>
                <w:sz w:val="20"/>
                <w:szCs w:val="20"/>
              </w:rPr>
              <w:br/>
              <w:t>- De aanwezigheid en juistheid van kastnummers</w:t>
            </w:r>
            <w:r w:rsidR="005D11BC" w:rsidRPr="00204403">
              <w:rPr>
                <w:rFonts w:cstheme="minorHAnsi"/>
                <w:sz w:val="20"/>
                <w:szCs w:val="20"/>
              </w:rPr>
              <w:t xml:space="preserve"> en overige </w:t>
            </w:r>
            <w:proofErr w:type="spellStart"/>
            <w:r w:rsidR="005D11BC" w:rsidRPr="00204403">
              <w:rPr>
                <w:rFonts w:cstheme="minorHAnsi"/>
                <w:sz w:val="20"/>
                <w:szCs w:val="20"/>
              </w:rPr>
              <w:t>labeling</w:t>
            </w:r>
            <w:proofErr w:type="spellEnd"/>
            <w:r w:rsidRPr="00204403">
              <w:rPr>
                <w:rFonts w:cstheme="minorHAnsi"/>
                <w:sz w:val="20"/>
                <w:szCs w:val="20"/>
              </w:rPr>
              <w:t>;</w:t>
            </w:r>
            <w:r w:rsidRPr="00204403">
              <w:rPr>
                <w:rFonts w:cstheme="minorHAnsi"/>
                <w:sz w:val="20"/>
                <w:szCs w:val="20"/>
              </w:rPr>
              <w:br/>
              <w:t xml:space="preserve">- De aanwezigheid </w:t>
            </w:r>
            <w:r w:rsidR="00EF4AE4" w:rsidRPr="00204403">
              <w:rPr>
                <w:rFonts w:cstheme="minorHAnsi"/>
                <w:sz w:val="20"/>
                <w:szCs w:val="20"/>
              </w:rPr>
              <w:t xml:space="preserve">(en aanvullen) </w:t>
            </w:r>
            <w:r w:rsidRPr="00204403">
              <w:rPr>
                <w:rFonts w:cstheme="minorHAnsi"/>
                <w:sz w:val="20"/>
                <w:szCs w:val="20"/>
              </w:rPr>
              <w:t>van vochtwerende korrels;</w:t>
            </w:r>
            <w:r w:rsidRPr="00204403">
              <w:rPr>
                <w:rFonts w:cstheme="minorHAnsi"/>
                <w:sz w:val="20"/>
                <w:szCs w:val="20"/>
              </w:rPr>
              <w:br/>
              <w:t>- Conditie en werking van de overig aanwezige componenten;</w:t>
            </w:r>
            <w:r w:rsidRPr="00204403">
              <w:rPr>
                <w:rFonts w:cstheme="minorHAnsi"/>
                <w:sz w:val="20"/>
                <w:szCs w:val="20"/>
              </w:rPr>
              <w:br/>
              <w:t>- Aanwezigheid en juistheid van revisietekeningen;</w:t>
            </w:r>
            <w:r w:rsidRPr="00204403">
              <w:rPr>
                <w:rFonts w:cstheme="minorHAnsi"/>
                <w:sz w:val="20"/>
                <w:szCs w:val="20"/>
              </w:rPr>
              <w:br/>
              <w:t xml:space="preserve">- </w:t>
            </w:r>
            <w:r w:rsidR="00EF4AE4" w:rsidRPr="00204403">
              <w:rPr>
                <w:rFonts w:cstheme="minorHAnsi"/>
                <w:sz w:val="20"/>
                <w:szCs w:val="20"/>
              </w:rPr>
              <w:t>Controleren op aanwezighe</w:t>
            </w:r>
            <w:r w:rsidR="008756F6" w:rsidRPr="00204403">
              <w:rPr>
                <w:rFonts w:cstheme="minorHAnsi"/>
                <w:sz w:val="20"/>
                <w:szCs w:val="20"/>
              </w:rPr>
              <w:t>id (deugdelijk) van a</w:t>
            </w:r>
            <w:r w:rsidRPr="00204403">
              <w:rPr>
                <w:rFonts w:cstheme="minorHAnsi"/>
                <w:sz w:val="20"/>
                <w:szCs w:val="20"/>
              </w:rPr>
              <w:t>arding;</w:t>
            </w:r>
            <w:r w:rsidRPr="00204403">
              <w:rPr>
                <w:rFonts w:cstheme="minorHAnsi"/>
                <w:sz w:val="20"/>
                <w:szCs w:val="20"/>
              </w:rPr>
              <w:br/>
              <w:t>- Ventilatie reinigen en testen;</w:t>
            </w:r>
            <w:r w:rsidRPr="00204403">
              <w:rPr>
                <w:rFonts w:cstheme="minorHAnsi"/>
                <w:sz w:val="20"/>
                <w:szCs w:val="20"/>
              </w:rPr>
              <w:br/>
              <w:t>- Het inwendig reinigen van de kasten;</w:t>
            </w:r>
            <w:r w:rsidR="00495C9E" w:rsidRPr="00204403">
              <w:rPr>
                <w:rFonts w:cstheme="minorHAnsi"/>
                <w:sz w:val="20"/>
                <w:szCs w:val="20"/>
              </w:rPr>
              <w:br/>
            </w:r>
            <w:r w:rsidR="007D00B1" w:rsidRPr="00204403">
              <w:rPr>
                <w:rFonts w:cstheme="minorHAnsi"/>
                <w:sz w:val="20"/>
                <w:szCs w:val="20"/>
              </w:rPr>
              <w:t xml:space="preserve">- </w:t>
            </w:r>
            <w:r w:rsidR="00864F12" w:rsidRPr="00204403">
              <w:rPr>
                <w:rFonts w:cstheme="minorHAnsi"/>
                <w:sz w:val="20"/>
                <w:szCs w:val="20"/>
              </w:rPr>
              <w:t xml:space="preserve">Het controleren van de werking van alle Assets in de kast (verlichting,  </w:t>
            </w:r>
            <w:r w:rsidR="00864F12" w:rsidRPr="00204403">
              <w:rPr>
                <w:rFonts w:cstheme="minorHAnsi"/>
                <w:sz w:val="20"/>
                <w:szCs w:val="20"/>
              </w:rPr>
              <w:br/>
              <w:t xml:space="preserve">  monitoringstool, verwarming, </w:t>
            </w:r>
            <w:r w:rsidR="00007257" w:rsidRPr="00204403">
              <w:rPr>
                <w:rFonts w:cstheme="minorHAnsi"/>
                <w:sz w:val="20"/>
                <w:szCs w:val="20"/>
              </w:rPr>
              <w:t>enz.</w:t>
            </w:r>
            <w:r w:rsidR="00864F12" w:rsidRPr="00204403">
              <w:rPr>
                <w:rFonts w:cstheme="minorHAnsi"/>
                <w:sz w:val="20"/>
                <w:szCs w:val="20"/>
              </w:rPr>
              <w:t>…) en op de halte</w:t>
            </w:r>
            <w:r w:rsidR="00DC0897" w:rsidRPr="00204403">
              <w:rPr>
                <w:rFonts w:cstheme="minorHAnsi"/>
                <w:sz w:val="20"/>
                <w:szCs w:val="20"/>
              </w:rPr>
              <w:t xml:space="preserve"> (lichtmasten, </w:t>
            </w:r>
            <w:proofErr w:type="spellStart"/>
            <w:r w:rsidR="00DC0897" w:rsidRPr="00204403">
              <w:rPr>
                <w:rFonts w:cstheme="minorHAnsi"/>
                <w:sz w:val="20"/>
                <w:szCs w:val="20"/>
              </w:rPr>
              <w:t>Cico’s</w:t>
            </w:r>
            <w:proofErr w:type="spellEnd"/>
            <w:r w:rsidR="00DC0897" w:rsidRPr="00204403">
              <w:rPr>
                <w:rFonts w:cstheme="minorHAnsi"/>
                <w:sz w:val="20"/>
                <w:szCs w:val="20"/>
              </w:rPr>
              <w:t>, enz.)</w:t>
            </w:r>
            <w:r w:rsidR="00864F12" w:rsidRPr="00204403">
              <w:rPr>
                <w:rFonts w:cstheme="minorHAnsi"/>
                <w:sz w:val="20"/>
                <w:szCs w:val="20"/>
              </w:rPr>
              <w:br/>
            </w:r>
            <w:r w:rsidR="003C6A5C" w:rsidRPr="00204403">
              <w:rPr>
                <w:rFonts w:cstheme="minorHAnsi"/>
                <w:sz w:val="20"/>
                <w:szCs w:val="20"/>
              </w:rPr>
              <w:t xml:space="preserve">- </w:t>
            </w:r>
            <w:r w:rsidR="009525CB" w:rsidRPr="00204403">
              <w:rPr>
                <w:rFonts w:cstheme="minorHAnsi"/>
                <w:sz w:val="20"/>
                <w:szCs w:val="20"/>
              </w:rPr>
              <w:t>Signaleren van roest/corrosie en verwijderen hiervan;</w:t>
            </w:r>
            <w:r w:rsidR="007D00B1" w:rsidRPr="00204403">
              <w:rPr>
                <w:rFonts w:cstheme="minorHAnsi"/>
                <w:sz w:val="20"/>
                <w:szCs w:val="20"/>
              </w:rPr>
              <w:br/>
              <w:t xml:space="preserve">- Het </w:t>
            </w:r>
            <w:r w:rsidR="00AA17F2" w:rsidRPr="00204403">
              <w:rPr>
                <w:rFonts w:cstheme="minorHAnsi"/>
                <w:sz w:val="20"/>
                <w:szCs w:val="20"/>
              </w:rPr>
              <w:t xml:space="preserve">controleren en </w:t>
            </w:r>
            <w:r w:rsidR="007D00B1" w:rsidRPr="00204403">
              <w:rPr>
                <w:rFonts w:cstheme="minorHAnsi"/>
                <w:sz w:val="20"/>
                <w:szCs w:val="20"/>
              </w:rPr>
              <w:t>invetten of oliën van hang en sluitwerk;</w:t>
            </w:r>
            <w:r w:rsidR="007D00B1" w:rsidRPr="00204403">
              <w:rPr>
                <w:rFonts w:cstheme="minorHAnsi"/>
                <w:sz w:val="20"/>
                <w:szCs w:val="20"/>
              </w:rPr>
              <w:br/>
              <w:t xml:space="preserve">- </w:t>
            </w:r>
            <w:r w:rsidR="00007257" w:rsidRPr="00204403">
              <w:rPr>
                <w:rFonts w:cstheme="minorHAnsi"/>
                <w:sz w:val="20"/>
                <w:szCs w:val="20"/>
              </w:rPr>
              <w:t>De aanwezigheid van aarding</w:t>
            </w:r>
            <w:r w:rsidR="007D00B1" w:rsidRPr="00204403">
              <w:rPr>
                <w:rFonts w:cstheme="minorHAnsi"/>
                <w:sz w:val="20"/>
                <w:szCs w:val="20"/>
              </w:rPr>
              <w:br/>
            </w:r>
            <w:r w:rsidR="00F22016" w:rsidRPr="00204403">
              <w:rPr>
                <w:rFonts w:cstheme="minorHAnsi"/>
                <w:sz w:val="20"/>
                <w:szCs w:val="20"/>
              </w:rPr>
              <w:t xml:space="preserve">- </w:t>
            </w:r>
            <w:r w:rsidR="00E45335">
              <w:rPr>
                <w:rFonts w:cstheme="minorHAnsi"/>
                <w:sz w:val="20"/>
                <w:szCs w:val="20"/>
              </w:rPr>
              <w:t>V</w:t>
            </w:r>
            <w:r w:rsidR="00F22016" w:rsidRPr="00204403">
              <w:rPr>
                <w:rFonts w:cstheme="minorHAnsi"/>
                <w:sz w:val="20"/>
                <w:szCs w:val="20"/>
              </w:rPr>
              <w:t xml:space="preserve">astzetten van </w:t>
            </w:r>
            <w:r w:rsidR="006260B2" w:rsidRPr="00204403">
              <w:rPr>
                <w:rFonts w:cstheme="minorHAnsi"/>
                <w:sz w:val="20"/>
                <w:szCs w:val="20"/>
              </w:rPr>
              <w:t xml:space="preserve">de cilinder, aandraaien schroef, incl. </w:t>
            </w:r>
            <w:proofErr w:type="spellStart"/>
            <w:r w:rsidR="006260B2" w:rsidRPr="00204403">
              <w:rPr>
                <w:rFonts w:cstheme="minorHAnsi"/>
                <w:sz w:val="20"/>
                <w:szCs w:val="20"/>
              </w:rPr>
              <w:t>loc</w:t>
            </w:r>
            <w:r w:rsidR="00D062BB" w:rsidRPr="00204403">
              <w:rPr>
                <w:rFonts w:cstheme="minorHAnsi"/>
                <w:sz w:val="20"/>
                <w:szCs w:val="20"/>
              </w:rPr>
              <w:t>tite</w:t>
            </w:r>
            <w:proofErr w:type="spellEnd"/>
            <w:r w:rsidR="006260B2" w:rsidRPr="00204403">
              <w:rPr>
                <w:rFonts w:cstheme="minorHAnsi"/>
                <w:sz w:val="20"/>
                <w:szCs w:val="20"/>
              </w:rPr>
              <w:t>.</w:t>
            </w:r>
          </w:p>
          <w:p w14:paraId="21D4171E" w14:textId="4FBDEE1A" w:rsidR="00A213FA" w:rsidRPr="0081782E" w:rsidRDefault="00355D15" w:rsidP="00C017E2">
            <w:pPr>
              <w:spacing w:line="240" w:lineRule="auto"/>
              <w:rPr>
                <w:rFonts w:cstheme="minorHAnsi"/>
                <w:sz w:val="20"/>
                <w:szCs w:val="20"/>
              </w:rPr>
            </w:pPr>
            <w:r w:rsidRPr="00204403">
              <w:rPr>
                <w:rFonts w:cstheme="minorHAnsi"/>
                <w:sz w:val="20"/>
                <w:szCs w:val="20"/>
              </w:rPr>
              <w:br/>
            </w:r>
            <w:r w:rsidR="009538A9" w:rsidRPr="00204403">
              <w:rPr>
                <w:rFonts w:cstheme="minorHAnsi"/>
                <w:sz w:val="20"/>
                <w:szCs w:val="20"/>
              </w:rPr>
              <w:t xml:space="preserve">Het </w:t>
            </w:r>
            <w:r w:rsidR="006A1E58" w:rsidRPr="0081782E">
              <w:rPr>
                <w:rFonts w:cstheme="minorHAnsi"/>
                <w:sz w:val="20"/>
                <w:szCs w:val="20"/>
              </w:rPr>
              <w:t xml:space="preserve">rapport </w:t>
            </w:r>
            <w:r w:rsidR="009538A9" w:rsidRPr="0081782E">
              <w:rPr>
                <w:rFonts w:cstheme="minorHAnsi"/>
                <w:sz w:val="20"/>
                <w:szCs w:val="20"/>
              </w:rPr>
              <w:t xml:space="preserve">dient minimaal </w:t>
            </w:r>
            <w:r w:rsidR="006A1E58" w:rsidRPr="0081782E">
              <w:rPr>
                <w:rFonts w:cstheme="minorHAnsi"/>
                <w:sz w:val="20"/>
                <w:szCs w:val="20"/>
              </w:rPr>
              <w:t xml:space="preserve">voorzien </w:t>
            </w:r>
            <w:r w:rsidR="009538A9" w:rsidRPr="0081782E">
              <w:rPr>
                <w:rFonts w:cstheme="minorHAnsi"/>
                <w:sz w:val="20"/>
                <w:szCs w:val="20"/>
              </w:rPr>
              <w:t xml:space="preserve">te zijn van </w:t>
            </w:r>
            <w:r w:rsidR="006A1E58" w:rsidRPr="0081782E">
              <w:rPr>
                <w:rFonts w:cstheme="minorHAnsi"/>
                <w:sz w:val="20"/>
                <w:szCs w:val="20"/>
              </w:rPr>
              <w:t>foto</w:t>
            </w:r>
            <w:r w:rsidR="00FB5CFE" w:rsidRPr="0081782E">
              <w:rPr>
                <w:rFonts w:cstheme="minorHAnsi"/>
                <w:sz w:val="20"/>
                <w:szCs w:val="20"/>
              </w:rPr>
              <w:t>’</w:t>
            </w:r>
            <w:r w:rsidR="006A1E58" w:rsidRPr="0081782E">
              <w:rPr>
                <w:rFonts w:cstheme="minorHAnsi"/>
                <w:sz w:val="20"/>
                <w:szCs w:val="20"/>
              </w:rPr>
              <w:t>s</w:t>
            </w:r>
            <w:r w:rsidR="009538A9" w:rsidRPr="0081782E">
              <w:rPr>
                <w:rFonts w:cstheme="minorHAnsi"/>
                <w:sz w:val="20"/>
                <w:szCs w:val="20"/>
              </w:rPr>
              <w:t xml:space="preserve"> van</w:t>
            </w:r>
            <w:r w:rsidR="00FB5CFE" w:rsidRPr="0081782E">
              <w:rPr>
                <w:rFonts w:cstheme="minorHAnsi"/>
                <w:sz w:val="20"/>
                <w:szCs w:val="20"/>
              </w:rPr>
              <w:t xml:space="preserve">: </w:t>
            </w:r>
            <w:r w:rsidR="00620883" w:rsidRPr="0081782E">
              <w:rPr>
                <w:rFonts w:cstheme="minorHAnsi"/>
                <w:sz w:val="20"/>
                <w:szCs w:val="20"/>
              </w:rPr>
              <w:t>het vooraan</w:t>
            </w:r>
            <w:r w:rsidR="00C84185" w:rsidRPr="0081782E">
              <w:rPr>
                <w:rFonts w:cstheme="minorHAnsi"/>
                <w:sz w:val="20"/>
                <w:szCs w:val="20"/>
              </w:rPr>
              <w:t>zicht</w:t>
            </w:r>
            <w:r w:rsidR="006A1E58" w:rsidRPr="0081782E">
              <w:rPr>
                <w:rFonts w:cstheme="minorHAnsi"/>
                <w:sz w:val="20"/>
                <w:szCs w:val="20"/>
              </w:rPr>
              <w:t xml:space="preserve">, </w:t>
            </w:r>
            <w:r w:rsidR="002052FB" w:rsidRPr="0081782E">
              <w:rPr>
                <w:rFonts w:cstheme="minorHAnsi"/>
                <w:sz w:val="20"/>
                <w:szCs w:val="20"/>
              </w:rPr>
              <w:t xml:space="preserve">het linker- en rechter compartiment </w:t>
            </w:r>
            <w:r w:rsidR="003E5053" w:rsidRPr="0081782E">
              <w:rPr>
                <w:rFonts w:cstheme="minorHAnsi"/>
                <w:sz w:val="20"/>
                <w:szCs w:val="20"/>
              </w:rPr>
              <w:t>afzonderlijk</w:t>
            </w:r>
            <w:r w:rsidR="002052FB" w:rsidRPr="0081782E">
              <w:rPr>
                <w:rFonts w:cstheme="minorHAnsi"/>
                <w:sz w:val="20"/>
                <w:szCs w:val="20"/>
              </w:rPr>
              <w:t xml:space="preserve">, </w:t>
            </w:r>
            <w:r w:rsidR="00FA71C8" w:rsidRPr="0081782E">
              <w:rPr>
                <w:rFonts w:cstheme="minorHAnsi"/>
                <w:sz w:val="20"/>
                <w:szCs w:val="20"/>
              </w:rPr>
              <w:t>detailfoto’s</w:t>
            </w:r>
            <w:r w:rsidR="00EC2363" w:rsidRPr="0081782E">
              <w:rPr>
                <w:rFonts w:cstheme="minorHAnsi"/>
                <w:sz w:val="20"/>
                <w:szCs w:val="20"/>
              </w:rPr>
              <w:t xml:space="preserve"> </w:t>
            </w:r>
            <w:r w:rsidR="003E5053" w:rsidRPr="0081782E">
              <w:rPr>
                <w:rFonts w:cstheme="minorHAnsi"/>
                <w:sz w:val="20"/>
                <w:szCs w:val="20"/>
              </w:rPr>
              <w:t>en evt. de geconstateerde gebreken.</w:t>
            </w:r>
          </w:p>
          <w:p w14:paraId="69389506" w14:textId="547233A9" w:rsidR="005F1B7C" w:rsidRPr="0081782E" w:rsidRDefault="003E28DA" w:rsidP="00563189">
            <w:pPr>
              <w:spacing w:line="240" w:lineRule="auto"/>
              <w:rPr>
                <w:rFonts w:cstheme="minorHAnsi"/>
                <w:sz w:val="20"/>
                <w:szCs w:val="20"/>
              </w:rPr>
            </w:pPr>
            <w:r w:rsidRPr="0081782E">
              <w:rPr>
                <w:rFonts w:cstheme="minorHAnsi"/>
                <w:sz w:val="20"/>
                <w:szCs w:val="20"/>
              </w:rPr>
              <w:t xml:space="preserve">Tussen de </w:t>
            </w:r>
            <w:r w:rsidR="008624B5" w:rsidRPr="0081782E">
              <w:rPr>
                <w:rFonts w:cstheme="minorHAnsi"/>
                <w:sz w:val="20"/>
                <w:szCs w:val="20"/>
              </w:rPr>
              <w:t xml:space="preserve">NEN 3140 keuring en de </w:t>
            </w:r>
            <w:r w:rsidRPr="0081782E">
              <w:rPr>
                <w:rFonts w:cstheme="minorHAnsi"/>
                <w:sz w:val="20"/>
                <w:szCs w:val="20"/>
              </w:rPr>
              <w:t xml:space="preserve">visuele inspectie </w:t>
            </w:r>
            <w:r w:rsidR="008624B5" w:rsidRPr="0081782E">
              <w:rPr>
                <w:rFonts w:cstheme="minorHAnsi"/>
                <w:sz w:val="20"/>
                <w:szCs w:val="20"/>
              </w:rPr>
              <w:t>(</w:t>
            </w:r>
            <w:r w:rsidRPr="0081782E">
              <w:rPr>
                <w:rFonts w:cstheme="minorHAnsi"/>
                <w:sz w:val="20"/>
                <w:szCs w:val="20"/>
              </w:rPr>
              <w:t>preventief onderhoud</w:t>
            </w:r>
            <w:r w:rsidR="008624B5" w:rsidRPr="0081782E">
              <w:rPr>
                <w:rFonts w:cstheme="minorHAnsi"/>
                <w:sz w:val="20"/>
                <w:szCs w:val="20"/>
              </w:rPr>
              <w:t>)</w:t>
            </w:r>
            <w:r w:rsidRPr="0081782E">
              <w:rPr>
                <w:rFonts w:cstheme="minorHAnsi"/>
                <w:sz w:val="20"/>
                <w:szCs w:val="20"/>
              </w:rPr>
              <w:t xml:space="preserve"> moet minimaal </w:t>
            </w:r>
            <w:r w:rsidR="00F77475" w:rsidRPr="0081782E">
              <w:rPr>
                <w:rFonts w:cstheme="minorHAnsi"/>
                <w:sz w:val="20"/>
                <w:szCs w:val="20"/>
              </w:rPr>
              <w:t>5 maanden zitten</w:t>
            </w:r>
            <w:r w:rsidR="006C1C8C" w:rsidRPr="0081782E">
              <w:rPr>
                <w:rFonts w:cstheme="minorHAnsi"/>
                <w:sz w:val="20"/>
                <w:szCs w:val="20"/>
              </w:rPr>
              <w:t>.</w:t>
            </w:r>
            <w:r w:rsidR="00B80699" w:rsidRPr="0081782E">
              <w:rPr>
                <w:rFonts w:cstheme="minorHAnsi"/>
                <w:sz w:val="20"/>
                <w:szCs w:val="20"/>
              </w:rPr>
              <w:t xml:space="preserve"> </w:t>
            </w:r>
          </w:p>
          <w:p w14:paraId="77F6687D" w14:textId="77777777" w:rsidR="007226B9" w:rsidRDefault="0071568B" w:rsidP="009E765F">
            <w:pPr>
              <w:spacing w:line="240" w:lineRule="auto"/>
              <w:rPr>
                <w:rFonts w:eastAsia="Times New Roman" w:cstheme="minorHAnsi"/>
                <w:sz w:val="20"/>
                <w:szCs w:val="20"/>
                <w:lang w:eastAsia="nl-NL"/>
              </w:rPr>
            </w:pPr>
            <w:r w:rsidRPr="0081782E">
              <w:rPr>
                <w:rFonts w:eastAsia="Times New Roman" w:cstheme="minorHAnsi"/>
                <w:sz w:val="20"/>
                <w:szCs w:val="20"/>
                <w:lang w:eastAsia="nl-NL"/>
              </w:rPr>
              <w:t xml:space="preserve">Binnen </w:t>
            </w:r>
            <w:r w:rsidR="00947E5E" w:rsidRPr="0081782E">
              <w:rPr>
                <w:rFonts w:eastAsia="Times New Roman" w:cstheme="minorHAnsi"/>
                <w:sz w:val="20"/>
                <w:szCs w:val="20"/>
                <w:lang w:eastAsia="nl-NL"/>
              </w:rPr>
              <w:t xml:space="preserve">10 </w:t>
            </w:r>
            <w:r w:rsidRPr="0081782E">
              <w:rPr>
                <w:rFonts w:eastAsia="Times New Roman" w:cstheme="minorHAnsi"/>
                <w:sz w:val="20"/>
                <w:szCs w:val="20"/>
                <w:lang w:eastAsia="nl-NL"/>
              </w:rPr>
              <w:t>(</w:t>
            </w:r>
            <w:r w:rsidR="00947E5E" w:rsidRPr="0081782E">
              <w:rPr>
                <w:rFonts w:eastAsia="Times New Roman" w:cstheme="minorHAnsi"/>
                <w:sz w:val="20"/>
                <w:szCs w:val="20"/>
                <w:lang w:eastAsia="nl-NL"/>
              </w:rPr>
              <w:t>tien</w:t>
            </w:r>
            <w:r w:rsidRPr="0081782E">
              <w:rPr>
                <w:rFonts w:eastAsia="Times New Roman" w:cstheme="minorHAnsi"/>
                <w:sz w:val="20"/>
                <w:szCs w:val="20"/>
                <w:lang w:eastAsia="nl-NL"/>
              </w:rPr>
              <w:t>) werkdagen</w:t>
            </w:r>
            <w:r w:rsidR="00947E5E" w:rsidRPr="0081782E">
              <w:rPr>
                <w:rFonts w:eastAsia="Times New Roman" w:cstheme="minorHAnsi"/>
                <w:sz w:val="20"/>
                <w:szCs w:val="20"/>
                <w:lang w:eastAsia="nl-NL"/>
              </w:rPr>
              <w:t xml:space="preserve">, na afronding </w:t>
            </w:r>
            <w:r w:rsidR="00947E5E" w:rsidRPr="00204403">
              <w:rPr>
                <w:rFonts w:eastAsia="Times New Roman" w:cstheme="minorHAnsi"/>
                <w:sz w:val="20"/>
                <w:szCs w:val="20"/>
                <w:lang w:eastAsia="nl-NL"/>
              </w:rPr>
              <w:t>van de werkzaamheden,</w:t>
            </w:r>
            <w:r w:rsidRPr="00204403">
              <w:rPr>
                <w:rFonts w:eastAsia="Times New Roman" w:cstheme="minorHAnsi"/>
                <w:sz w:val="20"/>
                <w:szCs w:val="20"/>
                <w:lang w:eastAsia="nl-NL"/>
              </w:rPr>
              <w:t xml:space="preserve"> moet de rapportage worden overhandigd.</w:t>
            </w:r>
          </w:p>
          <w:p w14:paraId="44575CF8" w14:textId="0BEBAB6A" w:rsidR="00E1682B" w:rsidRPr="00204403" w:rsidRDefault="00E1682B" w:rsidP="009E765F">
            <w:pPr>
              <w:spacing w:line="240" w:lineRule="auto"/>
              <w:rPr>
                <w:rFonts w:cstheme="minorHAnsi"/>
                <w:sz w:val="20"/>
                <w:szCs w:val="20"/>
              </w:rPr>
            </w:pPr>
            <w:r>
              <w:rPr>
                <w:rFonts w:eastAsia="Times New Roman" w:cstheme="minorHAnsi"/>
                <w:sz w:val="20"/>
                <w:szCs w:val="20"/>
                <w:lang w:eastAsia="nl-NL"/>
              </w:rPr>
              <w:t>Alle bijkomende kosten (nachtwerk veiligheid mensen, enz.) zijn voor de opdrachtnemer.</w:t>
            </w:r>
          </w:p>
        </w:tc>
      </w:tr>
    </w:tbl>
    <w:p w14:paraId="6FEC5156" w14:textId="77777777" w:rsidR="00E45335" w:rsidRDefault="00E45335" w:rsidP="00CD77CA">
      <w:pPr>
        <w:jc w:val="both"/>
        <w:rPr>
          <w:rFonts w:cstheme="minorHAnsi"/>
          <w:sz w:val="20"/>
          <w:szCs w:val="20"/>
        </w:rPr>
      </w:pPr>
    </w:p>
    <w:p w14:paraId="54C1D095" w14:textId="77777777" w:rsidR="00181B04" w:rsidRPr="00204403" w:rsidRDefault="00181B04"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E1682B" w:rsidRPr="00204403" w14:paraId="6552260E"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C236B41" w14:textId="77777777" w:rsidR="00E1682B" w:rsidRPr="00204403" w:rsidRDefault="00E1682B" w:rsidP="00823A63">
            <w:pPr>
              <w:spacing w:line="240" w:lineRule="auto"/>
              <w:rPr>
                <w:rFonts w:cstheme="minorHAnsi"/>
                <w:sz w:val="20"/>
                <w:szCs w:val="20"/>
              </w:rPr>
            </w:pPr>
            <w:r w:rsidRPr="00204403">
              <w:rPr>
                <w:rFonts w:cstheme="minorHAnsi"/>
                <w:sz w:val="20"/>
                <w:szCs w:val="20"/>
              </w:rPr>
              <w:lastRenderedPageBreak/>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5D64AEC" w14:textId="677EF2DA" w:rsidR="00E1682B" w:rsidRPr="00204403" w:rsidRDefault="00E1682B" w:rsidP="00823A63">
            <w:pPr>
              <w:spacing w:line="240" w:lineRule="auto"/>
              <w:rPr>
                <w:rFonts w:cstheme="minorHAnsi"/>
                <w:sz w:val="20"/>
                <w:szCs w:val="20"/>
              </w:rPr>
            </w:pPr>
            <w:r w:rsidRPr="00204403">
              <w:rPr>
                <w:rFonts w:cstheme="minorHAnsi"/>
                <w:sz w:val="20"/>
                <w:szCs w:val="20"/>
              </w:rPr>
              <w:t xml:space="preserve"> AE-00</w:t>
            </w:r>
            <w:r>
              <w:rPr>
                <w:rFonts w:cstheme="minorHAnsi"/>
                <w:sz w:val="20"/>
                <w:szCs w:val="20"/>
              </w:rPr>
              <w:t>6</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904FCF3" w14:textId="77777777" w:rsidR="00E1682B" w:rsidRPr="00204403" w:rsidRDefault="00E1682B" w:rsidP="00823A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F68DF7A" w14:textId="77777777" w:rsidR="00E1682B" w:rsidRPr="00204403" w:rsidRDefault="00E1682B" w:rsidP="00823A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E1682B" w:rsidRPr="00204403" w14:paraId="322EBFD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B8AE604" w14:textId="77777777" w:rsidR="00E1682B" w:rsidRPr="00204403" w:rsidRDefault="00E1682B" w:rsidP="00823A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3AA6F5C1" w14:textId="7E6849A3" w:rsidR="00E1682B" w:rsidRPr="00204403" w:rsidRDefault="07F1BBEF" w:rsidP="5530E9D6">
            <w:pPr>
              <w:spacing w:line="240" w:lineRule="auto"/>
              <w:rPr>
                <w:sz w:val="20"/>
                <w:szCs w:val="20"/>
              </w:rPr>
            </w:pPr>
            <w:r w:rsidRPr="5530E9D6">
              <w:rPr>
                <w:sz w:val="20"/>
                <w:szCs w:val="20"/>
              </w:rPr>
              <w:t>Opdrachtnemer dient j</w:t>
            </w:r>
            <w:r w:rsidR="3B7E9B42" w:rsidRPr="5530E9D6">
              <w:rPr>
                <w:sz w:val="20"/>
                <w:szCs w:val="20"/>
              </w:rPr>
              <w:t xml:space="preserve">aarlijks op alle kasten, zoals aangeven in </w:t>
            </w:r>
            <w:r w:rsidR="0081782E">
              <w:rPr>
                <w:sz w:val="20"/>
                <w:szCs w:val="20"/>
              </w:rPr>
              <w:t xml:space="preserve">bijlage </w:t>
            </w:r>
            <w:r w:rsidR="004E60C7">
              <w:rPr>
                <w:sz w:val="20"/>
                <w:szCs w:val="20"/>
              </w:rPr>
              <w:t>0</w:t>
            </w:r>
            <w:r w:rsidR="0081782E">
              <w:rPr>
                <w:sz w:val="20"/>
                <w:szCs w:val="20"/>
              </w:rPr>
              <w:t>4</w:t>
            </w:r>
            <w:r w:rsidR="005650D3">
              <w:rPr>
                <w:sz w:val="20"/>
                <w:szCs w:val="20"/>
              </w:rPr>
              <w:t xml:space="preserve"> </w:t>
            </w:r>
            <w:r w:rsidR="3B7E9B42" w:rsidRPr="5530E9D6">
              <w:rPr>
                <w:sz w:val="20"/>
                <w:szCs w:val="20"/>
              </w:rPr>
              <w:t xml:space="preserve">minimaal </w:t>
            </w:r>
            <w:r w:rsidR="004D63BD">
              <w:rPr>
                <w:sz w:val="20"/>
                <w:szCs w:val="20"/>
              </w:rPr>
              <w:t xml:space="preserve">één </w:t>
            </w:r>
            <w:r w:rsidR="3B7E9B42" w:rsidRPr="5530E9D6">
              <w:rPr>
                <w:sz w:val="20"/>
                <w:szCs w:val="20"/>
              </w:rPr>
              <w:t xml:space="preserve">keer een visuele inspectie </w:t>
            </w:r>
            <w:r w:rsidR="000734E7">
              <w:rPr>
                <w:sz w:val="20"/>
                <w:szCs w:val="20"/>
              </w:rPr>
              <w:t xml:space="preserve">en </w:t>
            </w:r>
            <w:r w:rsidR="004D63BD">
              <w:rPr>
                <w:sz w:val="20"/>
                <w:szCs w:val="20"/>
              </w:rPr>
              <w:t>(</w:t>
            </w:r>
            <w:r w:rsidR="3B7E9B42" w:rsidRPr="5530E9D6">
              <w:rPr>
                <w:sz w:val="20"/>
                <w:szCs w:val="20"/>
              </w:rPr>
              <w:t>licht</w:t>
            </w:r>
            <w:r w:rsidR="07A2368E" w:rsidRPr="5530E9D6">
              <w:rPr>
                <w:sz w:val="20"/>
                <w:szCs w:val="20"/>
              </w:rPr>
              <w:t xml:space="preserve">) </w:t>
            </w:r>
            <w:r w:rsidR="3B7E9B42" w:rsidRPr="5530E9D6">
              <w:rPr>
                <w:sz w:val="20"/>
                <w:szCs w:val="20"/>
              </w:rPr>
              <w:t>onderhoud uit</w:t>
            </w:r>
            <w:r w:rsidR="546D78D6" w:rsidRPr="5530E9D6">
              <w:rPr>
                <w:sz w:val="20"/>
                <w:szCs w:val="20"/>
              </w:rPr>
              <w:t xml:space="preserve"> te </w:t>
            </w:r>
            <w:r w:rsidR="3B7E9B42" w:rsidRPr="5530E9D6">
              <w:rPr>
                <w:sz w:val="20"/>
                <w:szCs w:val="20"/>
              </w:rPr>
              <w:t>voer</w:t>
            </w:r>
            <w:r w:rsidR="32CB841F" w:rsidRPr="5530E9D6">
              <w:rPr>
                <w:sz w:val="20"/>
                <w:szCs w:val="20"/>
              </w:rPr>
              <w:t>en</w:t>
            </w:r>
            <w:r w:rsidR="00E60FD9">
              <w:rPr>
                <w:sz w:val="20"/>
                <w:szCs w:val="20"/>
              </w:rPr>
              <w:t>. Z</w:t>
            </w:r>
            <w:r w:rsidR="00E332B4">
              <w:rPr>
                <w:sz w:val="20"/>
                <w:szCs w:val="20"/>
              </w:rPr>
              <w:t xml:space="preserve">ie ook </w:t>
            </w:r>
            <w:r w:rsidR="002A03A0">
              <w:rPr>
                <w:sz w:val="20"/>
                <w:szCs w:val="20"/>
              </w:rPr>
              <w:t xml:space="preserve">hoofdstuk 4.1.1 van </w:t>
            </w:r>
            <w:r w:rsidR="00EE0617" w:rsidRPr="00EE0617">
              <w:rPr>
                <w:sz w:val="20"/>
                <w:szCs w:val="20"/>
              </w:rPr>
              <w:t xml:space="preserve">Bijlage 30 - IHA-OHD-005 - 2.1 Beveiliging buitenelementen </w:t>
            </w:r>
            <w:r w:rsidR="00EE0617">
              <w:rPr>
                <w:sz w:val="20"/>
                <w:szCs w:val="20"/>
              </w:rPr>
              <w:t>–</w:t>
            </w:r>
            <w:r w:rsidR="00EE0617" w:rsidRPr="00EE0617">
              <w:rPr>
                <w:sz w:val="20"/>
                <w:szCs w:val="20"/>
              </w:rPr>
              <w:t xml:space="preserve"> 002</w:t>
            </w:r>
            <w:r w:rsidR="004E5269">
              <w:rPr>
                <w:sz w:val="20"/>
                <w:szCs w:val="20"/>
              </w:rPr>
              <w:t xml:space="preserve">. </w:t>
            </w:r>
            <w:r w:rsidR="004E5269">
              <w:rPr>
                <w:sz w:val="20"/>
                <w:szCs w:val="20"/>
              </w:rPr>
              <w:br/>
            </w:r>
            <w:r w:rsidR="3B7E9B42" w:rsidRPr="5530E9D6">
              <w:rPr>
                <w:sz w:val="20"/>
                <w:szCs w:val="20"/>
              </w:rPr>
              <w:t>Van deze inspectie moet een rapport worden gemaakt en worden overhandigd aan O</w:t>
            </w:r>
            <w:r w:rsidR="07D556C0" w:rsidRPr="5530E9D6">
              <w:rPr>
                <w:sz w:val="20"/>
                <w:szCs w:val="20"/>
              </w:rPr>
              <w:t>pdrachtgever</w:t>
            </w:r>
            <w:r w:rsidR="3B7E9B42" w:rsidRPr="5530E9D6">
              <w:rPr>
                <w:sz w:val="20"/>
                <w:szCs w:val="20"/>
              </w:rPr>
              <w:t>.</w:t>
            </w:r>
          </w:p>
        </w:tc>
      </w:tr>
      <w:tr w:rsidR="00E1682B" w:rsidRPr="00204403" w14:paraId="21B43CD4"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6823C99" w14:textId="77777777" w:rsidR="00E1682B" w:rsidRPr="00204403" w:rsidRDefault="00E1682B" w:rsidP="00823A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343C2DA2" w14:textId="77777777" w:rsidR="00E1682B" w:rsidRPr="00204403" w:rsidRDefault="00E1682B" w:rsidP="00E1682B">
            <w:pPr>
              <w:spacing w:line="240" w:lineRule="auto"/>
              <w:rPr>
                <w:rFonts w:cstheme="minorHAnsi"/>
                <w:sz w:val="20"/>
                <w:szCs w:val="20"/>
              </w:rPr>
            </w:pPr>
            <w:r w:rsidRPr="00204403">
              <w:rPr>
                <w:rFonts w:cstheme="minorHAnsi"/>
                <w:sz w:val="20"/>
                <w:szCs w:val="20"/>
              </w:rPr>
              <w:t>Per kast moet een rapport worden opgesteld met daarin aangeven de geïnspecteerde componenten. Minimaal de volgende zaken moeten worden gecontroleerd/geïnspecteerd:</w:t>
            </w:r>
          </w:p>
          <w:p w14:paraId="1F58CC16" w14:textId="12871FE8" w:rsidR="00E1682B" w:rsidRPr="00204403" w:rsidRDefault="00E1682B" w:rsidP="00E1682B">
            <w:pPr>
              <w:spacing w:line="240" w:lineRule="auto"/>
              <w:rPr>
                <w:rFonts w:cstheme="minorHAnsi"/>
                <w:sz w:val="20"/>
                <w:szCs w:val="20"/>
              </w:rPr>
            </w:pPr>
            <w:r w:rsidRPr="00204403">
              <w:rPr>
                <w:rFonts w:cstheme="minorHAnsi"/>
                <w:sz w:val="20"/>
                <w:szCs w:val="20"/>
              </w:rPr>
              <w:t>- De kastverlichting en de daarbij behorende componenten;</w:t>
            </w:r>
            <w:r w:rsidRPr="00204403">
              <w:rPr>
                <w:rFonts w:cstheme="minorHAnsi"/>
                <w:sz w:val="20"/>
                <w:szCs w:val="20"/>
              </w:rPr>
              <w:br/>
              <w:t>- De conditie en werking van de Kast en de, in de kast aanwezige, apparatuur.</w:t>
            </w:r>
            <w:r w:rsidRPr="00204403">
              <w:rPr>
                <w:rFonts w:cstheme="minorHAnsi"/>
                <w:sz w:val="20"/>
                <w:szCs w:val="20"/>
              </w:rPr>
              <w:br/>
              <w:t xml:space="preserve">- De scharnieren en pakkingen, eventueel de scharnierpunten invetten of oliën, </w:t>
            </w:r>
            <w:r w:rsidRPr="00204403">
              <w:rPr>
                <w:rFonts w:cstheme="minorHAnsi"/>
                <w:sz w:val="20"/>
                <w:szCs w:val="20"/>
              </w:rPr>
              <w:br/>
              <w:t xml:space="preserve">  losse pakkingen opnieuw vastlijmen en defecte pakkingen vervangen;</w:t>
            </w:r>
            <w:r w:rsidRPr="00204403">
              <w:rPr>
                <w:rFonts w:cstheme="minorHAnsi"/>
                <w:sz w:val="20"/>
                <w:szCs w:val="20"/>
              </w:rPr>
              <w:br/>
              <w:t>- Werking van de kastverwarming;</w:t>
            </w:r>
            <w:r w:rsidRPr="00204403">
              <w:rPr>
                <w:rFonts w:cstheme="minorHAnsi"/>
                <w:sz w:val="20"/>
                <w:szCs w:val="20"/>
              </w:rPr>
              <w:br/>
              <w:t>- Afwezigheid van condenswater;</w:t>
            </w:r>
            <w:r w:rsidRPr="00204403">
              <w:rPr>
                <w:rFonts w:cstheme="minorHAnsi"/>
                <w:sz w:val="20"/>
                <w:szCs w:val="20"/>
              </w:rPr>
              <w:br/>
              <w:t>- De aanwezigheid van vochtwerende korrels;</w:t>
            </w:r>
            <w:r w:rsidRPr="00204403">
              <w:rPr>
                <w:rFonts w:cstheme="minorHAnsi"/>
                <w:sz w:val="20"/>
                <w:szCs w:val="20"/>
              </w:rPr>
              <w:br/>
              <w:t>- Aanwezigheid en juistheid van revisietekeningen;</w:t>
            </w:r>
            <w:r w:rsidRPr="00204403">
              <w:rPr>
                <w:rFonts w:cstheme="minorHAnsi"/>
                <w:sz w:val="20"/>
                <w:szCs w:val="20"/>
              </w:rPr>
              <w:br/>
              <w:t>- Signaleren van roest/corrosie en verwijderen hiervan;</w:t>
            </w:r>
            <w:r w:rsidRPr="00204403">
              <w:rPr>
                <w:rFonts w:cstheme="minorHAnsi"/>
                <w:sz w:val="20"/>
                <w:szCs w:val="20"/>
              </w:rPr>
              <w:br/>
              <w:t>- Ventilatie reinigen en testen;</w:t>
            </w:r>
            <w:r w:rsidRPr="00204403">
              <w:rPr>
                <w:rFonts w:cstheme="minorHAnsi"/>
                <w:sz w:val="20"/>
                <w:szCs w:val="20"/>
              </w:rPr>
              <w:br/>
              <w:t>- Graffiti</w:t>
            </w:r>
            <w:r w:rsidRPr="00204403">
              <w:rPr>
                <w:rFonts w:cstheme="minorHAnsi"/>
                <w:sz w:val="20"/>
                <w:szCs w:val="20"/>
              </w:rPr>
              <w:br/>
              <w:t>- Het inwendig reinigen van de kasten;</w:t>
            </w:r>
            <w:r w:rsidRPr="00204403">
              <w:rPr>
                <w:rFonts w:cstheme="minorHAnsi"/>
                <w:sz w:val="20"/>
                <w:szCs w:val="20"/>
              </w:rPr>
              <w:br/>
              <w:t xml:space="preserve">- afdichting kasten (hijsogen) controleren en zo nodig opnieuw aanbrengen. </w:t>
            </w:r>
          </w:p>
          <w:p w14:paraId="2C9A21FD" w14:textId="77777777" w:rsidR="00E1682B" w:rsidRPr="00204403" w:rsidRDefault="00E1682B" w:rsidP="00E1682B">
            <w:pPr>
              <w:spacing w:line="240" w:lineRule="auto"/>
              <w:rPr>
                <w:rFonts w:cstheme="minorHAnsi"/>
                <w:sz w:val="20"/>
                <w:szCs w:val="20"/>
              </w:rPr>
            </w:pPr>
            <w:r w:rsidRPr="00204403">
              <w:rPr>
                <w:rFonts w:cstheme="minorHAnsi"/>
                <w:sz w:val="20"/>
                <w:szCs w:val="20"/>
              </w:rPr>
              <w:t>Tevens moet het rapport worden voorzien van foto’s, o.a. de voorzijde, de beide zijde afzonderlijk en evt. de geconstateerde gebreken.</w:t>
            </w:r>
          </w:p>
          <w:p w14:paraId="3016B104" w14:textId="77777777" w:rsidR="00E1682B" w:rsidRPr="00204403" w:rsidRDefault="00E1682B" w:rsidP="00E1682B">
            <w:pPr>
              <w:spacing w:line="240" w:lineRule="auto"/>
              <w:rPr>
                <w:rFonts w:cstheme="minorHAnsi"/>
                <w:sz w:val="20"/>
                <w:szCs w:val="20"/>
              </w:rPr>
            </w:pPr>
            <w:r w:rsidRPr="00204403">
              <w:rPr>
                <w:rFonts w:cstheme="minorHAnsi"/>
                <w:sz w:val="20"/>
                <w:szCs w:val="20"/>
              </w:rPr>
              <w:t>Tussen de visuele inspectie (preventief onderhoud) en de NEN3140 keuring moet minimaal 5 maanden zitten.</w:t>
            </w:r>
            <w:r w:rsidRPr="00204403">
              <w:rPr>
                <w:rFonts w:cstheme="minorHAnsi"/>
                <w:sz w:val="20"/>
                <w:szCs w:val="20"/>
              </w:rPr>
              <w:br/>
              <w:t xml:space="preserve">Tussen het preventief onderhoud van de kasten op UCC en </w:t>
            </w:r>
            <w:proofErr w:type="spellStart"/>
            <w:r w:rsidRPr="00204403">
              <w:rPr>
                <w:rFonts w:cstheme="minorHAnsi"/>
                <w:sz w:val="20"/>
                <w:szCs w:val="20"/>
              </w:rPr>
              <w:t>Jbz</w:t>
            </w:r>
            <w:proofErr w:type="spellEnd"/>
            <w:r w:rsidRPr="00204403">
              <w:rPr>
                <w:rFonts w:cstheme="minorHAnsi"/>
                <w:sz w:val="20"/>
                <w:szCs w:val="20"/>
              </w:rPr>
              <w:t xml:space="preserve"> moet minimaal 5 maanden zitten.</w:t>
            </w:r>
          </w:p>
          <w:p w14:paraId="7191B294" w14:textId="77777777" w:rsidR="00E1682B" w:rsidRDefault="00E1682B" w:rsidP="00E1682B">
            <w:pPr>
              <w:rPr>
                <w:rFonts w:eastAsia="Times New Roman" w:cstheme="minorHAnsi"/>
                <w:sz w:val="20"/>
                <w:szCs w:val="20"/>
                <w:lang w:eastAsia="nl-NL"/>
              </w:rPr>
            </w:pPr>
            <w:r w:rsidRPr="00204403">
              <w:rPr>
                <w:rFonts w:eastAsia="Times New Roman" w:cstheme="minorHAnsi"/>
                <w:sz w:val="20"/>
                <w:szCs w:val="20"/>
                <w:lang w:eastAsia="nl-NL"/>
              </w:rPr>
              <w:t>Binnen 10 (tien) werkdagen, na afronding van de werkzaamheden, moet de rapportage worden overhandigd.</w:t>
            </w:r>
          </w:p>
          <w:p w14:paraId="1A5A9FE1" w14:textId="20C7E149" w:rsidR="00E1682B" w:rsidRPr="00204403" w:rsidRDefault="00E1682B" w:rsidP="00823A63">
            <w:pPr>
              <w:spacing w:line="240" w:lineRule="auto"/>
              <w:rPr>
                <w:rFonts w:cstheme="minorHAnsi"/>
                <w:sz w:val="20"/>
                <w:szCs w:val="20"/>
              </w:rPr>
            </w:pPr>
            <w:r>
              <w:rPr>
                <w:rFonts w:eastAsia="Times New Roman" w:cstheme="minorHAnsi"/>
                <w:sz w:val="20"/>
                <w:szCs w:val="20"/>
                <w:lang w:eastAsia="nl-NL"/>
              </w:rPr>
              <w:t>Alle bijkomende kosten (nachtwerk veiligheid mensen, enz.) zijn voor de opdrachtnemer.</w:t>
            </w:r>
          </w:p>
        </w:tc>
      </w:tr>
    </w:tbl>
    <w:p w14:paraId="3F85C060" w14:textId="77777777" w:rsidR="004D52EB" w:rsidRPr="00204403" w:rsidRDefault="004D52EB"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5A963F37"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E1AD352" w14:textId="77777777" w:rsidR="00AB0C12" w:rsidRPr="00204403" w:rsidRDefault="00AB0C1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62997C1" w14:textId="3E67F9EC" w:rsidR="00AB0C12" w:rsidRPr="00204403" w:rsidRDefault="00AB0C12">
            <w:pPr>
              <w:spacing w:line="240" w:lineRule="auto"/>
              <w:rPr>
                <w:rFonts w:cstheme="minorHAnsi"/>
                <w:sz w:val="20"/>
                <w:szCs w:val="20"/>
              </w:rPr>
            </w:pPr>
            <w:r w:rsidRPr="00204403">
              <w:rPr>
                <w:rFonts w:cstheme="minorHAnsi"/>
                <w:sz w:val="20"/>
                <w:szCs w:val="20"/>
              </w:rPr>
              <w:t xml:space="preserve"> AE-0</w:t>
            </w:r>
            <w:r w:rsidR="004E0741">
              <w:rPr>
                <w:rFonts w:cstheme="minorHAnsi"/>
                <w:sz w:val="20"/>
                <w:szCs w:val="20"/>
              </w:rPr>
              <w:t>07</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4AF8BF8" w14:textId="77777777" w:rsidR="00AB0C12" w:rsidRPr="00204403" w:rsidRDefault="00AB0C1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D99A687" w14:textId="77777777" w:rsidR="00AB0C12" w:rsidRPr="00204403" w:rsidRDefault="00AB0C1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EBE9980"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1040755" w14:textId="77777777" w:rsidR="00AB0C12" w:rsidRPr="00204403" w:rsidRDefault="00AB0C1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229A265E" w14:textId="1938FCD4" w:rsidR="00AB0C12" w:rsidRPr="00204403" w:rsidRDefault="00AB0C12">
            <w:pPr>
              <w:spacing w:line="240" w:lineRule="auto"/>
              <w:rPr>
                <w:rFonts w:cstheme="minorHAnsi"/>
                <w:sz w:val="20"/>
                <w:szCs w:val="20"/>
              </w:rPr>
            </w:pPr>
            <w:r w:rsidRPr="00204403">
              <w:rPr>
                <w:rFonts w:cstheme="minorHAnsi"/>
                <w:sz w:val="20"/>
                <w:szCs w:val="20"/>
              </w:rPr>
              <w:t>Het meten van de aardverspreiding</w:t>
            </w:r>
            <w:r w:rsidR="00F67AFE" w:rsidRPr="00204403">
              <w:rPr>
                <w:rFonts w:cstheme="minorHAnsi"/>
                <w:sz w:val="20"/>
                <w:szCs w:val="20"/>
              </w:rPr>
              <w:t xml:space="preserve">sweerstand en testen van de automaten mag geen hinder voor de </w:t>
            </w:r>
            <w:r w:rsidR="00311831">
              <w:rPr>
                <w:rFonts w:cstheme="minorHAnsi"/>
                <w:sz w:val="20"/>
                <w:szCs w:val="20"/>
              </w:rPr>
              <w:t xml:space="preserve">CTR, verkeersleiding, </w:t>
            </w:r>
            <w:r w:rsidR="00F67AFE" w:rsidRPr="00204403">
              <w:rPr>
                <w:rFonts w:cstheme="minorHAnsi"/>
                <w:sz w:val="20"/>
                <w:szCs w:val="20"/>
              </w:rPr>
              <w:t>reiziger en exploitatie opleveren en moet buiten exploitatie plaats vinden.</w:t>
            </w:r>
          </w:p>
        </w:tc>
      </w:tr>
      <w:tr w:rsidR="00AB0C12" w:rsidRPr="00204403" w14:paraId="42C89ABB"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1138390" w14:textId="77777777" w:rsidR="00AB0C12" w:rsidRPr="00204403" w:rsidRDefault="00AB0C1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24AB10C4" w14:textId="551161B6" w:rsidR="00AB0C12" w:rsidRPr="00204403" w:rsidRDefault="00AB0C12" w:rsidP="00373640">
            <w:pPr>
              <w:pStyle w:val="Opsomming1ineis"/>
            </w:pPr>
            <w:r w:rsidRPr="00204403">
              <w:t xml:space="preserve">De werkzaamheden mogen geen hinder en gevaar opleveren voor </w:t>
            </w:r>
            <w:r w:rsidR="00F67AFE" w:rsidRPr="00204403">
              <w:t xml:space="preserve">exploitatie, de </w:t>
            </w:r>
            <w:r w:rsidRPr="00204403">
              <w:t xml:space="preserve">reiziger en </w:t>
            </w:r>
            <w:r w:rsidR="00F67AFE" w:rsidRPr="00204403">
              <w:t>opdrachtnemer</w:t>
            </w:r>
            <w:r w:rsidRPr="00204403">
              <w:t xml:space="preserve">. </w:t>
            </w:r>
          </w:p>
          <w:p w14:paraId="6D8F5E6E" w14:textId="77777777" w:rsidR="00F67AFE" w:rsidRPr="00204403" w:rsidRDefault="00F67AFE" w:rsidP="00373640">
            <w:pPr>
              <w:pStyle w:val="Opsomming1ineis"/>
            </w:pPr>
          </w:p>
          <w:p w14:paraId="3BE45CCB" w14:textId="4E7ED925" w:rsidR="001E4EC3" w:rsidRPr="00204403" w:rsidRDefault="00861C00" w:rsidP="00373640">
            <w:pPr>
              <w:pStyle w:val="Opsomming1ineis"/>
            </w:pPr>
            <w:r w:rsidRPr="00204403">
              <w:t xml:space="preserve">Voor kasten die geen hinder opleveren voor de reiziger e/o exploitatie (te onderbouwen door de opdrachtnemer) </w:t>
            </w:r>
            <w:r w:rsidR="00D72B94" w:rsidRPr="00204403">
              <w:t xml:space="preserve">mag hiervan worden </w:t>
            </w:r>
            <w:r w:rsidR="00AB0C12" w:rsidRPr="00204403">
              <w:t>afgeweken.</w:t>
            </w:r>
          </w:p>
        </w:tc>
      </w:tr>
    </w:tbl>
    <w:p w14:paraId="4F6A4C1D" w14:textId="77777777" w:rsidR="00AB0C12" w:rsidRPr="00204403" w:rsidRDefault="00AB0C12"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5E316403"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EED6FD9" w14:textId="77777777" w:rsidR="004455F8" w:rsidRPr="00204403" w:rsidRDefault="004455F8" w:rsidP="00C017E2">
            <w:pPr>
              <w:spacing w:line="240" w:lineRule="auto"/>
              <w:rPr>
                <w:rFonts w:cstheme="minorHAnsi"/>
                <w:sz w:val="20"/>
                <w:szCs w:val="20"/>
              </w:rPr>
            </w:pPr>
            <w:r w:rsidRPr="00204403">
              <w:rPr>
                <w:rFonts w:cstheme="minorHAnsi"/>
                <w:sz w:val="20"/>
                <w:szCs w:val="20"/>
              </w:rPr>
              <w:lastRenderedPageBreak/>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5E88264" w14:textId="56435DDF" w:rsidR="004455F8" w:rsidRPr="00204403" w:rsidRDefault="004455F8" w:rsidP="00C017E2">
            <w:pPr>
              <w:spacing w:line="240" w:lineRule="auto"/>
              <w:rPr>
                <w:rFonts w:cstheme="minorHAnsi"/>
                <w:sz w:val="20"/>
                <w:szCs w:val="20"/>
              </w:rPr>
            </w:pPr>
            <w:r w:rsidRPr="00204403">
              <w:rPr>
                <w:rFonts w:cstheme="minorHAnsi"/>
                <w:sz w:val="20"/>
                <w:szCs w:val="20"/>
              </w:rPr>
              <w:t xml:space="preserve"> </w:t>
            </w:r>
            <w:r w:rsidR="009F499B" w:rsidRPr="00204403">
              <w:rPr>
                <w:rFonts w:cstheme="minorHAnsi"/>
                <w:sz w:val="20"/>
                <w:szCs w:val="20"/>
              </w:rPr>
              <w:t>A</w:t>
            </w:r>
            <w:r w:rsidRPr="00204403">
              <w:rPr>
                <w:rFonts w:cstheme="minorHAnsi"/>
                <w:sz w:val="20"/>
                <w:szCs w:val="20"/>
              </w:rPr>
              <w:t>E-00</w:t>
            </w:r>
            <w:r w:rsidR="004E0741">
              <w:rPr>
                <w:rFonts w:cstheme="minorHAnsi"/>
                <w:sz w:val="20"/>
                <w:szCs w:val="20"/>
              </w:rPr>
              <w:t>8</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3DF16C4" w14:textId="77777777" w:rsidR="004455F8" w:rsidRPr="00204403" w:rsidRDefault="004455F8"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07907EA" w14:textId="77777777" w:rsidR="004455F8" w:rsidRPr="00204403" w:rsidRDefault="004455F8"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0E1E8095"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7D6B649" w14:textId="77777777" w:rsidR="004455F8" w:rsidRPr="00204403" w:rsidRDefault="004455F8"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731BD746" w14:textId="76D88DD2" w:rsidR="0073666F" w:rsidRPr="005650D3" w:rsidRDefault="0EB443F7" w:rsidP="00762AB4">
            <w:pPr>
              <w:spacing w:line="240" w:lineRule="auto"/>
              <w:rPr>
                <w:rFonts w:cstheme="minorHAnsi"/>
                <w:sz w:val="20"/>
                <w:szCs w:val="20"/>
              </w:rPr>
            </w:pPr>
            <w:r w:rsidRPr="005650D3">
              <w:rPr>
                <w:sz w:val="20"/>
                <w:szCs w:val="20"/>
              </w:rPr>
              <w:t xml:space="preserve">Opdrachtnemer dient </w:t>
            </w:r>
            <w:r w:rsidR="7A4FB135" w:rsidRPr="005650D3">
              <w:rPr>
                <w:sz w:val="20"/>
                <w:szCs w:val="20"/>
              </w:rPr>
              <w:t xml:space="preserve">ervoor zorg te dragen dat </w:t>
            </w:r>
            <w:r w:rsidR="322CD1C7" w:rsidRPr="005650D3">
              <w:rPr>
                <w:sz w:val="20"/>
                <w:szCs w:val="20"/>
              </w:rPr>
              <w:t>alle kasten</w:t>
            </w:r>
            <w:r w:rsidR="328E0003" w:rsidRPr="005650D3">
              <w:rPr>
                <w:sz w:val="20"/>
                <w:szCs w:val="20"/>
              </w:rPr>
              <w:t xml:space="preserve"> elke 5 jaar</w:t>
            </w:r>
            <w:r w:rsidR="322CD1C7" w:rsidRPr="005650D3">
              <w:rPr>
                <w:sz w:val="20"/>
                <w:szCs w:val="20"/>
              </w:rPr>
              <w:t xml:space="preserve"> </w:t>
            </w:r>
            <w:r w:rsidR="7557E82D" w:rsidRPr="005650D3">
              <w:rPr>
                <w:sz w:val="20"/>
                <w:szCs w:val="20"/>
              </w:rPr>
              <w:t>NEN</w:t>
            </w:r>
            <w:r w:rsidR="00CB2AD2" w:rsidRPr="005650D3">
              <w:rPr>
                <w:sz w:val="20"/>
                <w:szCs w:val="20"/>
              </w:rPr>
              <w:t>1010 gekeurd</w:t>
            </w:r>
            <w:r w:rsidR="244F2F68" w:rsidRPr="005650D3">
              <w:rPr>
                <w:sz w:val="20"/>
                <w:szCs w:val="20"/>
              </w:rPr>
              <w:t xml:space="preserve"> zijn</w:t>
            </w:r>
            <w:r w:rsidR="7557E82D" w:rsidRPr="005650D3">
              <w:rPr>
                <w:sz w:val="20"/>
                <w:szCs w:val="20"/>
              </w:rPr>
              <w:t xml:space="preserve">. </w:t>
            </w:r>
            <w:r w:rsidR="322CD1C7" w:rsidRPr="005650D3">
              <w:rPr>
                <w:sz w:val="20"/>
                <w:szCs w:val="20"/>
              </w:rPr>
              <w:t xml:space="preserve">Dit moet door een onafhankelijk (gecertificeerd </w:t>
            </w:r>
            <w:r w:rsidR="28935D36" w:rsidRPr="005650D3">
              <w:rPr>
                <w:sz w:val="20"/>
                <w:szCs w:val="20"/>
              </w:rPr>
              <w:t>bedrijf/</w:t>
            </w:r>
            <w:r w:rsidR="322CD1C7" w:rsidRPr="005650D3">
              <w:rPr>
                <w:sz w:val="20"/>
                <w:szCs w:val="20"/>
              </w:rPr>
              <w:t>persoon) worden uitgevoerd.</w:t>
            </w:r>
            <w:r w:rsidR="00762AB4">
              <w:rPr>
                <w:sz w:val="20"/>
                <w:szCs w:val="20"/>
              </w:rPr>
              <w:br/>
            </w:r>
            <w:r w:rsidR="00762AB4" w:rsidRPr="5530E9D6">
              <w:rPr>
                <w:sz w:val="20"/>
                <w:szCs w:val="20"/>
              </w:rPr>
              <w:t>Van deze inspectie moet een rapport worden gemaakt en worden overhandigd aan Opdrachtgever.</w:t>
            </w:r>
          </w:p>
        </w:tc>
      </w:tr>
      <w:tr w:rsidR="00CF4C94" w:rsidRPr="00204403" w14:paraId="23670976"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43379A30" w14:textId="77777777" w:rsidR="004455F8" w:rsidRPr="00204403" w:rsidRDefault="004455F8"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008C586B" w14:textId="2BFE6BF9" w:rsidR="00D052BD" w:rsidRPr="005650D3" w:rsidRDefault="002A0525" w:rsidP="00C017E2">
            <w:pPr>
              <w:spacing w:line="240" w:lineRule="auto"/>
              <w:rPr>
                <w:rFonts w:cstheme="minorHAnsi"/>
                <w:sz w:val="20"/>
                <w:szCs w:val="20"/>
              </w:rPr>
            </w:pPr>
            <w:r w:rsidRPr="005650D3">
              <w:rPr>
                <w:rFonts w:cstheme="minorHAnsi"/>
                <w:sz w:val="20"/>
                <w:szCs w:val="20"/>
              </w:rPr>
              <w:t xml:space="preserve">Huidige keuringsdatum staat </w:t>
            </w:r>
            <w:r w:rsidR="003C0DAA" w:rsidRPr="005650D3">
              <w:rPr>
                <w:rFonts w:cstheme="minorHAnsi"/>
                <w:sz w:val="20"/>
                <w:szCs w:val="20"/>
              </w:rPr>
              <w:t>weergegeven</w:t>
            </w:r>
            <w:r w:rsidRPr="005650D3">
              <w:rPr>
                <w:rFonts w:cstheme="minorHAnsi"/>
                <w:sz w:val="20"/>
                <w:szCs w:val="20"/>
              </w:rPr>
              <w:t xml:space="preserve"> in de kasten lijst, bijlage </w:t>
            </w:r>
            <w:r w:rsidR="005650D3" w:rsidRPr="005650D3">
              <w:rPr>
                <w:rFonts w:cstheme="minorHAnsi"/>
                <w:sz w:val="20"/>
                <w:szCs w:val="20"/>
              </w:rPr>
              <w:t>04</w:t>
            </w:r>
          </w:p>
          <w:p w14:paraId="4722F6E8" w14:textId="49DDB1A4" w:rsidR="0041072C" w:rsidRPr="005650D3" w:rsidRDefault="00A97913" w:rsidP="0073666F">
            <w:pPr>
              <w:spacing w:line="240" w:lineRule="auto"/>
              <w:rPr>
                <w:rFonts w:cstheme="minorHAnsi"/>
                <w:sz w:val="20"/>
                <w:szCs w:val="20"/>
              </w:rPr>
            </w:pPr>
            <w:r w:rsidRPr="005650D3">
              <w:rPr>
                <w:rFonts w:cstheme="minorHAnsi"/>
                <w:sz w:val="20"/>
                <w:szCs w:val="20"/>
              </w:rPr>
              <w:t>Keuringen mogen worden gecombineerd met de jaarlijkse inspecties, de genoemde inspecties komen dan te vervallen.</w:t>
            </w:r>
          </w:p>
        </w:tc>
      </w:tr>
    </w:tbl>
    <w:p w14:paraId="11AC02A0" w14:textId="3F733124" w:rsidR="004455F8" w:rsidRPr="00204403" w:rsidRDefault="004455F8"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114F34CB" w14:textId="77777777" w:rsidTr="5530E9D6">
        <w:trPr>
          <w:trHeight w:val="496"/>
        </w:trPr>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104A1791" w14:textId="77777777" w:rsidR="004455F8" w:rsidRPr="00204403" w:rsidRDefault="004455F8"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576C483" w14:textId="0CC5A7F6" w:rsidR="004455F8" w:rsidRPr="00204403" w:rsidRDefault="009F499B" w:rsidP="00C017E2">
            <w:pPr>
              <w:spacing w:line="240" w:lineRule="auto"/>
              <w:rPr>
                <w:rFonts w:cstheme="minorHAnsi"/>
                <w:sz w:val="20"/>
                <w:szCs w:val="20"/>
              </w:rPr>
            </w:pPr>
            <w:r w:rsidRPr="00204403">
              <w:rPr>
                <w:rFonts w:cstheme="minorHAnsi"/>
                <w:sz w:val="20"/>
                <w:szCs w:val="20"/>
              </w:rPr>
              <w:t>AE-00</w:t>
            </w:r>
            <w:r w:rsidR="004E0741">
              <w:rPr>
                <w:rFonts w:cstheme="minorHAnsi"/>
                <w:sz w:val="20"/>
                <w:szCs w:val="20"/>
              </w:rPr>
              <w:t>9</w:t>
            </w:r>
          </w:p>
        </w:tc>
        <w:tc>
          <w:tcPr>
            <w:tcW w:w="1058"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85D76DC" w14:textId="77777777" w:rsidR="004455F8" w:rsidRPr="00204403" w:rsidRDefault="004455F8"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4A5A245" w14:textId="77777777" w:rsidR="004455F8" w:rsidRPr="00204403" w:rsidRDefault="004455F8"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5AA5A742"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6A90FD0" w14:textId="77777777" w:rsidR="004455F8" w:rsidRPr="00204403" w:rsidRDefault="004455F8"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themeColor="text1"/>
              <w:left w:val="single" w:sz="4" w:space="0" w:color="000000" w:themeColor="text1"/>
              <w:bottom w:val="single" w:sz="4" w:space="0" w:color="000000" w:themeColor="text1"/>
              <w:right w:val="single" w:sz="6" w:space="0" w:color="000000" w:themeColor="text1"/>
            </w:tcBorders>
            <w:shd w:val="clear" w:color="auto" w:fill="auto"/>
            <w:vAlign w:val="center"/>
          </w:tcPr>
          <w:p w14:paraId="01C5BCF3" w14:textId="2C6AE04D" w:rsidR="009F499B" w:rsidRPr="00204403" w:rsidRDefault="453D910D" w:rsidP="5530E9D6">
            <w:pPr>
              <w:spacing w:line="240" w:lineRule="auto"/>
              <w:rPr>
                <w:sz w:val="20"/>
                <w:szCs w:val="20"/>
              </w:rPr>
            </w:pPr>
            <w:r w:rsidRPr="5530E9D6">
              <w:rPr>
                <w:sz w:val="20"/>
                <w:szCs w:val="20"/>
              </w:rPr>
              <w:t xml:space="preserve">Opdrachtnemer </w:t>
            </w:r>
            <w:r w:rsidR="3F5B2CCB" w:rsidRPr="5530E9D6">
              <w:rPr>
                <w:sz w:val="20"/>
                <w:szCs w:val="20"/>
              </w:rPr>
              <w:t>moet</w:t>
            </w:r>
            <w:r w:rsidRPr="5530E9D6">
              <w:rPr>
                <w:sz w:val="20"/>
                <w:szCs w:val="20"/>
              </w:rPr>
              <w:t xml:space="preserve"> s</w:t>
            </w:r>
            <w:r w:rsidR="24E0A41B" w:rsidRPr="5530E9D6">
              <w:rPr>
                <w:sz w:val="20"/>
                <w:szCs w:val="20"/>
              </w:rPr>
              <w:t>toringen</w:t>
            </w:r>
            <w:r w:rsidR="26A3E922" w:rsidRPr="5530E9D6">
              <w:rPr>
                <w:sz w:val="20"/>
                <w:szCs w:val="20"/>
              </w:rPr>
              <w:t xml:space="preserve">, </w:t>
            </w:r>
            <w:r w:rsidR="24E0A41B" w:rsidRPr="5530E9D6">
              <w:rPr>
                <w:sz w:val="20"/>
                <w:szCs w:val="20"/>
              </w:rPr>
              <w:t xml:space="preserve">incidenten </w:t>
            </w:r>
            <w:r w:rsidR="26A3E922" w:rsidRPr="5530E9D6">
              <w:rPr>
                <w:sz w:val="20"/>
                <w:szCs w:val="20"/>
              </w:rPr>
              <w:t>en mutaties</w:t>
            </w:r>
            <w:r w:rsidR="7A46E960" w:rsidRPr="5530E9D6">
              <w:rPr>
                <w:sz w:val="20"/>
                <w:szCs w:val="20"/>
              </w:rPr>
              <w:t xml:space="preserve"> bijhouden</w:t>
            </w:r>
            <w:r w:rsidR="1E23A7CE" w:rsidRPr="5530E9D6">
              <w:rPr>
                <w:sz w:val="20"/>
                <w:szCs w:val="20"/>
              </w:rPr>
              <w:t xml:space="preserve">, </w:t>
            </w:r>
            <w:r w:rsidR="24E0A41B" w:rsidRPr="5530E9D6">
              <w:rPr>
                <w:sz w:val="20"/>
                <w:szCs w:val="20"/>
              </w:rPr>
              <w:t>bij</w:t>
            </w:r>
            <w:r w:rsidR="7E5F48B4" w:rsidRPr="5530E9D6">
              <w:rPr>
                <w:sz w:val="20"/>
                <w:szCs w:val="20"/>
              </w:rPr>
              <w:t>werken</w:t>
            </w:r>
            <w:r w:rsidR="24E0A41B" w:rsidRPr="5530E9D6">
              <w:rPr>
                <w:sz w:val="20"/>
                <w:szCs w:val="20"/>
              </w:rPr>
              <w:t xml:space="preserve"> </w:t>
            </w:r>
            <w:r w:rsidR="1E23A7CE" w:rsidRPr="5530E9D6">
              <w:rPr>
                <w:sz w:val="20"/>
                <w:szCs w:val="20"/>
              </w:rPr>
              <w:t>en afmeld</w:t>
            </w:r>
            <w:r w:rsidR="624B9382" w:rsidRPr="5530E9D6">
              <w:rPr>
                <w:sz w:val="20"/>
                <w:szCs w:val="20"/>
              </w:rPr>
              <w:t>en</w:t>
            </w:r>
            <w:r w:rsidR="1E23A7CE" w:rsidRPr="5530E9D6">
              <w:rPr>
                <w:sz w:val="20"/>
                <w:szCs w:val="20"/>
              </w:rPr>
              <w:t xml:space="preserve"> </w:t>
            </w:r>
            <w:r w:rsidR="24E0A41B" w:rsidRPr="5530E9D6">
              <w:rPr>
                <w:sz w:val="20"/>
                <w:szCs w:val="20"/>
              </w:rPr>
              <w:t xml:space="preserve">in het </w:t>
            </w:r>
            <w:r w:rsidR="19C3C5DC" w:rsidRPr="5530E9D6">
              <w:rPr>
                <w:sz w:val="20"/>
                <w:szCs w:val="20"/>
              </w:rPr>
              <w:t>CMDB-pakket</w:t>
            </w:r>
            <w:r w:rsidR="24E0A41B" w:rsidRPr="5530E9D6">
              <w:rPr>
                <w:sz w:val="20"/>
                <w:szCs w:val="20"/>
              </w:rPr>
              <w:t xml:space="preserve"> van de </w:t>
            </w:r>
            <w:r w:rsidR="3473D742" w:rsidRPr="5530E9D6">
              <w:rPr>
                <w:sz w:val="20"/>
                <w:szCs w:val="20"/>
              </w:rPr>
              <w:t>P</w:t>
            </w:r>
            <w:r w:rsidR="24E0A41B" w:rsidRPr="5530E9D6">
              <w:rPr>
                <w:sz w:val="20"/>
                <w:szCs w:val="20"/>
              </w:rPr>
              <w:t>rovincie</w:t>
            </w:r>
            <w:r w:rsidR="7E4506F0" w:rsidRPr="5530E9D6">
              <w:rPr>
                <w:sz w:val="20"/>
                <w:szCs w:val="20"/>
              </w:rPr>
              <w:t>.</w:t>
            </w:r>
            <w:r w:rsidR="008004EF">
              <w:br/>
            </w:r>
            <w:r w:rsidR="3A24EF81" w:rsidRPr="5530E9D6">
              <w:rPr>
                <w:sz w:val="20"/>
                <w:szCs w:val="20"/>
              </w:rPr>
              <w:t xml:space="preserve">Het </w:t>
            </w:r>
            <w:r w:rsidR="3CD90A15" w:rsidRPr="5530E9D6">
              <w:rPr>
                <w:sz w:val="20"/>
                <w:szCs w:val="20"/>
              </w:rPr>
              <w:t xml:space="preserve">CMDB </w:t>
            </w:r>
            <w:r w:rsidR="3A24EF81" w:rsidRPr="5530E9D6">
              <w:rPr>
                <w:sz w:val="20"/>
                <w:szCs w:val="20"/>
              </w:rPr>
              <w:t xml:space="preserve">(nummer) van TBO </w:t>
            </w:r>
            <w:r w:rsidR="3E4BE8DD" w:rsidRPr="5530E9D6">
              <w:rPr>
                <w:sz w:val="20"/>
                <w:szCs w:val="20"/>
              </w:rPr>
              <w:t xml:space="preserve">is leidend en moet te allen tijde </w:t>
            </w:r>
            <w:r w:rsidR="5B4862CD" w:rsidRPr="5530E9D6">
              <w:rPr>
                <w:sz w:val="20"/>
                <w:szCs w:val="20"/>
              </w:rPr>
              <w:t>bijgewerkt zijn.</w:t>
            </w:r>
          </w:p>
          <w:p w14:paraId="3ED05DA7" w14:textId="1C58EAEA" w:rsidR="005D0B95" w:rsidRPr="00204403" w:rsidRDefault="005D0B95" w:rsidP="00C017E2">
            <w:pPr>
              <w:spacing w:line="240" w:lineRule="auto"/>
              <w:rPr>
                <w:rFonts w:cstheme="minorHAnsi"/>
                <w:sz w:val="20"/>
                <w:szCs w:val="20"/>
              </w:rPr>
            </w:pPr>
            <w:r w:rsidRPr="00204403">
              <w:rPr>
                <w:rFonts w:cstheme="minorHAnsi"/>
                <w:sz w:val="20"/>
                <w:szCs w:val="20"/>
              </w:rPr>
              <w:t xml:space="preserve">Telematica werkt op dit moment met iTop, Haltes en Gebouwen </w:t>
            </w:r>
            <w:r w:rsidR="0095240D" w:rsidRPr="00204403">
              <w:rPr>
                <w:rFonts w:cstheme="minorHAnsi"/>
                <w:sz w:val="20"/>
                <w:szCs w:val="20"/>
              </w:rPr>
              <w:t xml:space="preserve">is bezig met de overgang naar SAP. Ook Telematica zal overgaan naar SAP. </w:t>
            </w:r>
          </w:p>
        </w:tc>
      </w:tr>
      <w:tr w:rsidR="00CF4C94" w:rsidRPr="00204403" w14:paraId="730BB50E" w14:textId="77777777" w:rsidTr="5530E9D6">
        <w:tc>
          <w:tcPr>
            <w:tcW w:w="19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00E75C8" w14:textId="77777777" w:rsidR="004455F8" w:rsidRPr="00204403" w:rsidRDefault="004455F8"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themeColor="text1"/>
              <w:left w:val="single" w:sz="6" w:space="0" w:color="000000" w:themeColor="text1"/>
              <w:bottom w:val="single" w:sz="6" w:space="0" w:color="000000" w:themeColor="text1"/>
              <w:right w:val="single" w:sz="6" w:space="0" w:color="000000" w:themeColor="text1"/>
            </w:tcBorders>
            <w:shd w:val="clear" w:color="auto" w:fill="auto"/>
            <w:vAlign w:val="center"/>
          </w:tcPr>
          <w:p w14:paraId="5486A070" w14:textId="3CEDB8A1" w:rsidR="00EB44D9" w:rsidRPr="00204403" w:rsidRDefault="00347A3F" w:rsidP="00EB44D9">
            <w:pPr>
              <w:spacing w:line="240" w:lineRule="auto"/>
              <w:rPr>
                <w:rFonts w:cstheme="minorHAnsi"/>
                <w:sz w:val="20"/>
                <w:szCs w:val="20"/>
              </w:rPr>
            </w:pPr>
            <w:r w:rsidRPr="00204403">
              <w:rPr>
                <w:rFonts w:cstheme="minorHAnsi"/>
                <w:sz w:val="20"/>
                <w:szCs w:val="20"/>
              </w:rPr>
              <w:t>Minimaal d</w:t>
            </w:r>
            <w:r w:rsidR="00456FAE" w:rsidRPr="00204403">
              <w:rPr>
                <w:rFonts w:cstheme="minorHAnsi"/>
                <w:sz w:val="20"/>
                <w:szCs w:val="20"/>
              </w:rPr>
              <w:t xml:space="preserve">e volgende </w:t>
            </w:r>
            <w:r w:rsidR="00531EC1" w:rsidRPr="00204403">
              <w:rPr>
                <w:rFonts w:cstheme="minorHAnsi"/>
                <w:sz w:val="20"/>
                <w:szCs w:val="20"/>
              </w:rPr>
              <w:t>zaken moeten worden verwerkt i</w:t>
            </w:r>
            <w:r w:rsidR="00D17CC2" w:rsidRPr="00204403">
              <w:rPr>
                <w:rFonts w:cstheme="minorHAnsi"/>
                <w:sz w:val="20"/>
                <w:szCs w:val="20"/>
              </w:rPr>
              <w:t xml:space="preserve">n </w:t>
            </w:r>
            <w:r w:rsidR="002B22BA">
              <w:rPr>
                <w:rFonts w:cstheme="minorHAnsi"/>
                <w:sz w:val="20"/>
                <w:szCs w:val="20"/>
              </w:rPr>
              <w:t>i</w:t>
            </w:r>
            <w:r w:rsidR="002B22BA">
              <w:t>T</w:t>
            </w:r>
            <w:r w:rsidR="00D17CC2" w:rsidRPr="00204403">
              <w:rPr>
                <w:rFonts w:cstheme="minorHAnsi"/>
                <w:sz w:val="20"/>
                <w:szCs w:val="20"/>
              </w:rPr>
              <w:t>op:</w:t>
            </w:r>
          </w:p>
          <w:p w14:paraId="4BC5D03D" w14:textId="77777777" w:rsidR="00EB44D9" w:rsidRPr="00204403" w:rsidRDefault="00EB44D9" w:rsidP="00EB44D9">
            <w:pPr>
              <w:pStyle w:val="Lijstalinea"/>
              <w:numPr>
                <w:ilvl w:val="0"/>
                <w:numId w:val="15"/>
              </w:numPr>
              <w:spacing w:line="240" w:lineRule="auto"/>
              <w:rPr>
                <w:rFonts w:cstheme="minorHAnsi"/>
                <w:sz w:val="20"/>
                <w:szCs w:val="20"/>
              </w:rPr>
            </w:pPr>
            <w:r w:rsidRPr="00204403">
              <w:rPr>
                <w:rFonts w:cstheme="minorHAnsi"/>
                <w:sz w:val="20"/>
                <w:szCs w:val="20"/>
              </w:rPr>
              <w:t>Oorzaak storing (indien te achterhalen).</w:t>
            </w:r>
          </w:p>
          <w:p w14:paraId="7ED28F0B" w14:textId="77777777" w:rsidR="00EB44D9" w:rsidRPr="00204403" w:rsidRDefault="00EB44D9" w:rsidP="00EB44D9">
            <w:pPr>
              <w:pStyle w:val="Lijstalinea"/>
              <w:numPr>
                <w:ilvl w:val="0"/>
                <w:numId w:val="15"/>
              </w:numPr>
              <w:spacing w:line="240" w:lineRule="auto"/>
              <w:rPr>
                <w:rFonts w:cstheme="minorHAnsi"/>
                <w:sz w:val="20"/>
                <w:szCs w:val="20"/>
              </w:rPr>
            </w:pPr>
            <w:r w:rsidRPr="00204403">
              <w:rPr>
                <w:rFonts w:cstheme="minorHAnsi"/>
                <w:sz w:val="20"/>
                <w:szCs w:val="20"/>
              </w:rPr>
              <w:t>Oplossing.</w:t>
            </w:r>
          </w:p>
          <w:p w14:paraId="6EC6A5DC" w14:textId="77777777" w:rsidR="00EB44D9" w:rsidRPr="00204403" w:rsidRDefault="00EB44D9" w:rsidP="00EB44D9">
            <w:pPr>
              <w:pStyle w:val="Lijstalinea"/>
              <w:numPr>
                <w:ilvl w:val="0"/>
                <w:numId w:val="15"/>
              </w:numPr>
              <w:spacing w:line="240" w:lineRule="auto"/>
              <w:rPr>
                <w:rFonts w:cstheme="minorHAnsi"/>
                <w:sz w:val="20"/>
                <w:szCs w:val="20"/>
              </w:rPr>
            </w:pPr>
            <w:r w:rsidRPr="00204403">
              <w:rPr>
                <w:rFonts w:cstheme="minorHAnsi"/>
                <w:sz w:val="20"/>
                <w:szCs w:val="20"/>
              </w:rPr>
              <w:t>Vervangen onderdelen (tevens verwerken in de diverse systemen).</w:t>
            </w:r>
          </w:p>
          <w:p w14:paraId="55D5D558" w14:textId="6444A226" w:rsidR="00EB44D9" w:rsidRPr="00204403" w:rsidRDefault="005D7E23" w:rsidP="00EB44D9">
            <w:pPr>
              <w:pStyle w:val="Lijstalinea"/>
              <w:numPr>
                <w:ilvl w:val="0"/>
                <w:numId w:val="15"/>
              </w:numPr>
              <w:spacing w:line="240" w:lineRule="auto"/>
              <w:rPr>
                <w:rFonts w:cstheme="minorHAnsi"/>
                <w:sz w:val="20"/>
                <w:szCs w:val="20"/>
              </w:rPr>
            </w:pPr>
            <w:r w:rsidRPr="00204403">
              <w:rPr>
                <w:rFonts w:cstheme="minorHAnsi"/>
                <w:sz w:val="20"/>
                <w:szCs w:val="20"/>
              </w:rPr>
              <w:t>Bewijsmateriaal</w:t>
            </w:r>
            <w:r w:rsidR="00EB44D9" w:rsidRPr="00204403">
              <w:rPr>
                <w:rFonts w:cstheme="minorHAnsi"/>
                <w:sz w:val="20"/>
                <w:szCs w:val="20"/>
              </w:rPr>
              <w:t xml:space="preserve"> (meet rapporten, foto’s, </w:t>
            </w:r>
            <w:r w:rsidR="00E90CBF" w:rsidRPr="00204403">
              <w:rPr>
                <w:rFonts w:cstheme="minorHAnsi"/>
                <w:sz w:val="20"/>
                <w:szCs w:val="20"/>
              </w:rPr>
              <w:t>keuringsrapporten</w:t>
            </w:r>
            <w:r w:rsidR="00EB44D9" w:rsidRPr="00204403">
              <w:rPr>
                <w:rFonts w:cstheme="minorHAnsi"/>
                <w:sz w:val="20"/>
                <w:szCs w:val="20"/>
              </w:rPr>
              <w:t>, enz.)</w:t>
            </w:r>
          </w:p>
          <w:p w14:paraId="0D9A324C" w14:textId="682DFDA8" w:rsidR="00545241" w:rsidRPr="00204403" w:rsidRDefault="00545241" w:rsidP="00EB44D9">
            <w:pPr>
              <w:pStyle w:val="Lijstalinea"/>
              <w:numPr>
                <w:ilvl w:val="0"/>
                <w:numId w:val="15"/>
              </w:numPr>
              <w:spacing w:line="240" w:lineRule="auto"/>
              <w:rPr>
                <w:rFonts w:cstheme="minorHAnsi"/>
                <w:sz w:val="20"/>
                <w:szCs w:val="20"/>
              </w:rPr>
            </w:pPr>
            <w:r w:rsidRPr="00204403">
              <w:rPr>
                <w:rFonts w:cstheme="minorHAnsi"/>
                <w:sz w:val="20"/>
                <w:szCs w:val="20"/>
              </w:rPr>
              <w:t>Verbetervoorstellen.</w:t>
            </w:r>
          </w:p>
          <w:p w14:paraId="7C6CEAEA" w14:textId="06D0DC99" w:rsidR="00EB44D9" w:rsidRPr="00204403" w:rsidRDefault="00545241" w:rsidP="00545241">
            <w:pPr>
              <w:spacing w:line="240" w:lineRule="auto"/>
              <w:rPr>
                <w:rFonts w:cstheme="minorHAnsi"/>
                <w:sz w:val="20"/>
                <w:szCs w:val="20"/>
              </w:rPr>
            </w:pPr>
            <w:r w:rsidRPr="00204403">
              <w:rPr>
                <w:rFonts w:cstheme="minorHAnsi"/>
                <w:sz w:val="20"/>
                <w:szCs w:val="20"/>
              </w:rPr>
              <w:t xml:space="preserve">Indien dit niet te verwerken is in </w:t>
            </w:r>
            <w:r w:rsidR="002B22BA">
              <w:rPr>
                <w:rFonts w:cstheme="minorHAnsi"/>
                <w:sz w:val="20"/>
                <w:szCs w:val="20"/>
              </w:rPr>
              <w:t>i</w:t>
            </w:r>
            <w:r w:rsidR="002B22BA">
              <w:t>T</w:t>
            </w:r>
            <w:r w:rsidRPr="00204403">
              <w:rPr>
                <w:rFonts w:cstheme="minorHAnsi"/>
                <w:sz w:val="20"/>
                <w:szCs w:val="20"/>
              </w:rPr>
              <w:t>op, dan moet dit separaat worden aangeleverd.</w:t>
            </w:r>
          </w:p>
          <w:p w14:paraId="65C93539" w14:textId="643C60C3" w:rsidR="00D72B94" w:rsidRPr="00204403" w:rsidRDefault="00D72B94" w:rsidP="00545241">
            <w:pPr>
              <w:spacing w:line="240" w:lineRule="auto"/>
              <w:rPr>
                <w:rFonts w:cstheme="minorHAnsi"/>
                <w:sz w:val="20"/>
                <w:szCs w:val="20"/>
              </w:rPr>
            </w:pPr>
            <w:r w:rsidRPr="00204403">
              <w:rPr>
                <w:rFonts w:cstheme="minorHAnsi"/>
                <w:sz w:val="20"/>
                <w:szCs w:val="20"/>
              </w:rPr>
              <w:t xml:space="preserve">Bij overgang naar een ander </w:t>
            </w:r>
            <w:r w:rsidR="00A834E2" w:rsidRPr="00204403">
              <w:rPr>
                <w:rFonts w:cstheme="minorHAnsi"/>
                <w:sz w:val="20"/>
                <w:szCs w:val="20"/>
              </w:rPr>
              <w:t>CMDB-systeem</w:t>
            </w:r>
            <w:r w:rsidRPr="00204403">
              <w:rPr>
                <w:rFonts w:cstheme="minorHAnsi"/>
                <w:sz w:val="20"/>
                <w:szCs w:val="20"/>
              </w:rPr>
              <w:t xml:space="preserve"> zal de opdrachtnemer </w:t>
            </w:r>
            <w:r w:rsidR="00984D2C" w:rsidRPr="00204403">
              <w:rPr>
                <w:rFonts w:cstheme="minorHAnsi"/>
                <w:sz w:val="20"/>
                <w:szCs w:val="20"/>
              </w:rPr>
              <w:t>de wijzigingen en mutatie door moeten voeren in het dan in</w:t>
            </w:r>
            <w:r w:rsidR="00132D9C" w:rsidRPr="00204403">
              <w:rPr>
                <w:rFonts w:cstheme="minorHAnsi"/>
                <w:sz w:val="20"/>
                <w:szCs w:val="20"/>
              </w:rPr>
              <w:t xml:space="preserve"> </w:t>
            </w:r>
            <w:r w:rsidR="00984D2C" w:rsidRPr="00204403">
              <w:rPr>
                <w:rFonts w:cstheme="minorHAnsi"/>
                <w:sz w:val="20"/>
                <w:szCs w:val="20"/>
              </w:rPr>
              <w:t xml:space="preserve">gebruik zijnde </w:t>
            </w:r>
            <w:r w:rsidR="00314544" w:rsidRPr="00204403">
              <w:rPr>
                <w:rFonts w:cstheme="minorHAnsi"/>
                <w:sz w:val="20"/>
                <w:szCs w:val="20"/>
              </w:rPr>
              <w:t>CMDB-systeem</w:t>
            </w:r>
            <w:r w:rsidR="00984D2C" w:rsidRPr="00204403">
              <w:rPr>
                <w:rFonts w:cstheme="minorHAnsi"/>
                <w:sz w:val="20"/>
                <w:szCs w:val="20"/>
              </w:rPr>
              <w:t>.</w:t>
            </w:r>
          </w:p>
        </w:tc>
      </w:tr>
    </w:tbl>
    <w:p w14:paraId="413102ED" w14:textId="232DC2C3" w:rsidR="004455F8" w:rsidRPr="00204403" w:rsidRDefault="004455F8"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0E0E0BE2"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BD8912D" w14:textId="77777777" w:rsidR="004455F8" w:rsidRPr="00204403" w:rsidRDefault="004455F8"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E465945" w14:textId="0A6B4C5D" w:rsidR="004455F8" w:rsidRPr="00204403" w:rsidRDefault="004455F8" w:rsidP="00C017E2">
            <w:pPr>
              <w:spacing w:line="240" w:lineRule="auto"/>
              <w:rPr>
                <w:rFonts w:cstheme="minorHAnsi"/>
                <w:sz w:val="20"/>
                <w:szCs w:val="20"/>
              </w:rPr>
            </w:pPr>
            <w:r w:rsidRPr="00204403">
              <w:rPr>
                <w:rFonts w:cstheme="minorHAnsi"/>
                <w:sz w:val="20"/>
                <w:szCs w:val="20"/>
              </w:rPr>
              <w:t xml:space="preserve"> </w:t>
            </w:r>
            <w:r w:rsidR="009F499B" w:rsidRPr="00204403">
              <w:rPr>
                <w:rFonts w:cstheme="minorHAnsi"/>
                <w:sz w:val="20"/>
                <w:szCs w:val="20"/>
              </w:rPr>
              <w:t>AE-0</w:t>
            </w:r>
            <w:r w:rsidR="004E0741">
              <w:rPr>
                <w:rFonts w:cstheme="minorHAnsi"/>
                <w:sz w:val="20"/>
                <w:szCs w:val="20"/>
              </w:rPr>
              <w:t>10</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BDB7174" w14:textId="77777777" w:rsidR="004455F8" w:rsidRPr="00204403" w:rsidRDefault="004455F8"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C9C2A41" w14:textId="77777777" w:rsidR="004455F8" w:rsidRPr="00204403" w:rsidRDefault="004455F8"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448FF354"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BEA91C7" w14:textId="77777777" w:rsidR="004455F8" w:rsidRPr="00204403" w:rsidRDefault="004455F8"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00E74D5F" w14:textId="105E6CA9" w:rsidR="004455F8" w:rsidRPr="00204403" w:rsidRDefault="00D63F09" w:rsidP="00C017E2">
            <w:pPr>
              <w:spacing w:line="240" w:lineRule="auto"/>
              <w:rPr>
                <w:rFonts w:cstheme="minorHAnsi"/>
                <w:sz w:val="20"/>
                <w:szCs w:val="20"/>
              </w:rPr>
            </w:pPr>
            <w:r w:rsidRPr="00204403">
              <w:rPr>
                <w:rFonts w:cstheme="minorHAnsi"/>
                <w:sz w:val="20"/>
                <w:szCs w:val="20"/>
              </w:rPr>
              <w:t xml:space="preserve">Alle kasten zijn voorzien van een </w:t>
            </w:r>
            <w:r w:rsidR="002D63DF" w:rsidRPr="00204403">
              <w:rPr>
                <w:rFonts w:cstheme="minorHAnsi"/>
                <w:sz w:val="20"/>
                <w:szCs w:val="20"/>
              </w:rPr>
              <w:t>elektronische</w:t>
            </w:r>
            <w:r w:rsidRPr="00204403">
              <w:rPr>
                <w:rFonts w:cstheme="minorHAnsi"/>
                <w:sz w:val="20"/>
                <w:szCs w:val="20"/>
              </w:rPr>
              <w:t xml:space="preserve"> cilinder. De opdrachtgeve</w:t>
            </w:r>
            <w:r w:rsidR="0003675E" w:rsidRPr="00204403">
              <w:rPr>
                <w:rFonts w:cstheme="minorHAnsi"/>
                <w:sz w:val="20"/>
                <w:szCs w:val="20"/>
              </w:rPr>
              <w:t>r</w:t>
            </w:r>
            <w:r w:rsidRPr="00204403">
              <w:rPr>
                <w:rFonts w:cstheme="minorHAnsi"/>
                <w:sz w:val="20"/>
                <w:szCs w:val="20"/>
              </w:rPr>
              <w:t xml:space="preserve"> zal een sleutel beschikbaar stellen, deze hangt in de sleutelkluis </w:t>
            </w:r>
            <w:r w:rsidR="006C662D" w:rsidRPr="00204403">
              <w:rPr>
                <w:rFonts w:cstheme="minorHAnsi"/>
                <w:sz w:val="20"/>
                <w:szCs w:val="20"/>
              </w:rPr>
              <w:t xml:space="preserve">hangt in de Remise </w:t>
            </w:r>
            <w:r w:rsidR="00E7020E" w:rsidRPr="00204403">
              <w:rPr>
                <w:rFonts w:cstheme="minorHAnsi"/>
                <w:sz w:val="20"/>
                <w:szCs w:val="20"/>
              </w:rPr>
              <w:t xml:space="preserve">en is </w:t>
            </w:r>
            <w:r w:rsidRPr="00204403">
              <w:rPr>
                <w:rFonts w:cstheme="minorHAnsi"/>
                <w:sz w:val="20"/>
                <w:szCs w:val="20"/>
              </w:rPr>
              <w:t xml:space="preserve">24/7 </w:t>
            </w:r>
            <w:r w:rsidR="002D63DF" w:rsidRPr="00204403">
              <w:rPr>
                <w:rFonts w:cstheme="minorHAnsi"/>
                <w:sz w:val="20"/>
                <w:szCs w:val="20"/>
              </w:rPr>
              <w:t>toegankelijk</w:t>
            </w:r>
            <w:r w:rsidRPr="00204403">
              <w:rPr>
                <w:rFonts w:cstheme="minorHAnsi"/>
                <w:sz w:val="20"/>
                <w:szCs w:val="20"/>
              </w:rPr>
              <w:t xml:space="preserve">. De opdrachtnemer zorgt </w:t>
            </w:r>
            <w:r w:rsidR="001A713A" w:rsidRPr="00204403">
              <w:rPr>
                <w:rFonts w:cstheme="minorHAnsi"/>
                <w:sz w:val="20"/>
                <w:szCs w:val="20"/>
              </w:rPr>
              <w:t xml:space="preserve">ervoor dat hij tijdig over de juiste </w:t>
            </w:r>
            <w:proofErr w:type="spellStart"/>
            <w:r w:rsidR="001A713A" w:rsidRPr="00204403">
              <w:rPr>
                <w:rFonts w:cstheme="minorHAnsi"/>
                <w:sz w:val="20"/>
                <w:szCs w:val="20"/>
              </w:rPr>
              <w:t>toegangs</w:t>
            </w:r>
            <w:proofErr w:type="spellEnd"/>
            <w:r w:rsidR="001A713A" w:rsidRPr="00204403">
              <w:rPr>
                <w:rFonts w:cstheme="minorHAnsi"/>
                <w:sz w:val="20"/>
                <w:szCs w:val="20"/>
              </w:rPr>
              <w:t xml:space="preserve"> middelen beschikt.</w:t>
            </w:r>
          </w:p>
        </w:tc>
      </w:tr>
      <w:tr w:rsidR="00CF4C94" w:rsidRPr="009262B3" w14:paraId="486478BC"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76B1BC" w14:textId="77777777" w:rsidR="004455F8" w:rsidRPr="009262B3" w:rsidRDefault="004455F8" w:rsidP="00C017E2">
            <w:pPr>
              <w:spacing w:line="240" w:lineRule="auto"/>
              <w:rPr>
                <w:rFonts w:cstheme="minorHAnsi"/>
                <w:sz w:val="20"/>
                <w:szCs w:val="20"/>
              </w:rPr>
            </w:pPr>
            <w:r w:rsidRPr="009262B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4F819C14" w14:textId="4371F2BD" w:rsidR="004455F8" w:rsidRPr="009262B3" w:rsidRDefault="001A713A" w:rsidP="00C017E2">
            <w:pPr>
              <w:spacing w:line="240" w:lineRule="auto"/>
              <w:rPr>
                <w:rFonts w:cstheme="minorHAnsi"/>
                <w:sz w:val="20"/>
                <w:szCs w:val="20"/>
              </w:rPr>
            </w:pPr>
            <w:r w:rsidRPr="009262B3">
              <w:rPr>
                <w:rFonts w:cstheme="minorHAnsi"/>
                <w:sz w:val="20"/>
                <w:szCs w:val="20"/>
              </w:rPr>
              <w:t xml:space="preserve">Voordat de opdrachtnemer begint met de werkzaamheden zal de sleutel(s) opgehaald moeten </w:t>
            </w:r>
            <w:r w:rsidR="00D12D25" w:rsidRPr="009262B3">
              <w:rPr>
                <w:rFonts w:cstheme="minorHAnsi"/>
                <w:sz w:val="20"/>
                <w:szCs w:val="20"/>
              </w:rPr>
              <w:t xml:space="preserve">worden op de remise, en na afronding van de werkzaamheden moet de sleutel weer </w:t>
            </w:r>
            <w:r w:rsidR="005D7E23" w:rsidRPr="009262B3">
              <w:rPr>
                <w:rFonts w:cstheme="minorHAnsi"/>
                <w:sz w:val="20"/>
                <w:szCs w:val="20"/>
              </w:rPr>
              <w:t>teruggehangen</w:t>
            </w:r>
            <w:r w:rsidR="00D12D25" w:rsidRPr="009262B3">
              <w:rPr>
                <w:rFonts w:cstheme="minorHAnsi"/>
                <w:sz w:val="20"/>
                <w:szCs w:val="20"/>
              </w:rPr>
              <w:t xml:space="preserve"> worden in de sleutelkluis.</w:t>
            </w:r>
          </w:p>
          <w:p w14:paraId="218D64E5" w14:textId="2BF468EA" w:rsidR="00AA0F47" w:rsidRPr="009262B3" w:rsidRDefault="00AA0F47" w:rsidP="00C017E2">
            <w:pPr>
              <w:spacing w:line="240" w:lineRule="auto"/>
              <w:rPr>
                <w:rFonts w:cstheme="minorHAnsi"/>
                <w:sz w:val="20"/>
                <w:szCs w:val="20"/>
              </w:rPr>
            </w:pPr>
            <w:r w:rsidRPr="009262B3">
              <w:rPr>
                <w:rFonts w:cstheme="minorHAnsi"/>
                <w:sz w:val="20"/>
                <w:szCs w:val="20"/>
              </w:rPr>
              <w:t xml:space="preserve">Sleutelproces is beschreven in het </w:t>
            </w:r>
            <w:r w:rsidR="00E4784E" w:rsidRPr="009262B3">
              <w:rPr>
                <w:rFonts w:cstheme="minorHAnsi"/>
                <w:sz w:val="20"/>
                <w:szCs w:val="20"/>
              </w:rPr>
              <w:t>Kwaliteitshandboek van TBO (</w:t>
            </w:r>
            <w:r w:rsidR="009C66F5" w:rsidRPr="009262B3">
              <w:rPr>
                <w:rFonts w:cstheme="minorHAnsi"/>
                <w:sz w:val="20"/>
                <w:szCs w:val="20"/>
              </w:rPr>
              <w:t xml:space="preserve">Documentcode: IHA-PRO-018 - </w:t>
            </w:r>
            <w:r w:rsidR="00E4784E" w:rsidRPr="009262B3">
              <w:rPr>
                <w:rFonts w:cstheme="minorHAnsi"/>
                <w:sz w:val="20"/>
                <w:szCs w:val="20"/>
              </w:rPr>
              <w:t>Procedure - Elektronische en fysieke sleutelbeheer) en is als bijlage (bijlage</w:t>
            </w:r>
            <w:r w:rsidR="0041651B" w:rsidRPr="009262B3">
              <w:rPr>
                <w:rFonts w:cstheme="minorHAnsi"/>
                <w:sz w:val="20"/>
                <w:szCs w:val="20"/>
              </w:rPr>
              <w:t xml:space="preserve"> 10</w:t>
            </w:r>
            <w:r w:rsidR="00E4784E" w:rsidRPr="009262B3">
              <w:rPr>
                <w:rFonts w:cstheme="minorHAnsi"/>
                <w:sz w:val="20"/>
                <w:szCs w:val="20"/>
              </w:rPr>
              <w:t>) toegevoegd.</w:t>
            </w:r>
            <w:r w:rsidR="0095240D" w:rsidRPr="009262B3">
              <w:rPr>
                <w:rFonts w:cstheme="minorHAnsi"/>
                <w:sz w:val="20"/>
                <w:szCs w:val="20"/>
              </w:rPr>
              <w:t xml:space="preserve"> En bijlage </w:t>
            </w:r>
            <w:r w:rsidR="005A515E">
              <w:rPr>
                <w:rFonts w:cstheme="minorHAnsi"/>
                <w:sz w:val="20"/>
                <w:szCs w:val="20"/>
              </w:rPr>
              <w:t>0</w:t>
            </w:r>
            <w:r w:rsidR="009262B3" w:rsidRPr="009262B3">
              <w:rPr>
                <w:rFonts w:cstheme="minorHAnsi"/>
                <w:sz w:val="20"/>
                <w:szCs w:val="20"/>
              </w:rPr>
              <w:t>9 en 10.</w:t>
            </w:r>
          </w:p>
        </w:tc>
      </w:tr>
    </w:tbl>
    <w:p w14:paraId="2D95833D" w14:textId="77777777" w:rsidR="004455F8" w:rsidRPr="009262B3" w:rsidRDefault="004455F8"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9262B3" w14:paraId="6A373AAF"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423178B" w14:textId="77777777" w:rsidR="007D242B" w:rsidRPr="009262B3" w:rsidRDefault="007D242B" w:rsidP="00C017E2">
            <w:pPr>
              <w:spacing w:line="240" w:lineRule="auto"/>
              <w:rPr>
                <w:rFonts w:cstheme="minorHAnsi"/>
                <w:sz w:val="20"/>
                <w:szCs w:val="20"/>
              </w:rPr>
            </w:pPr>
            <w:r w:rsidRPr="009262B3">
              <w:rPr>
                <w:rFonts w:cstheme="minorHAnsi"/>
                <w:sz w:val="20"/>
                <w:szCs w:val="20"/>
              </w:rPr>
              <w:lastRenderedPageBreak/>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14AF1CF" w14:textId="38A57823" w:rsidR="007D242B" w:rsidRPr="009262B3" w:rsidRDefault="007D242B" w:rsidP="00C017E2">
            <w:pPr>
              <w:spacing w:line="240" w:lineRule="auto"/>
              <w:rPr>
                <w:rFonts w:cstheme="minorHAnsi"/>
                <w:sz w:val="20"/>
                <w:szCs w:val="20"/>
              </w:rPr>
            </w:pPr>
            <w:r w:rsidRPr="009262B3">
              <w:rPr>
                <w:rFonts w:cstheme="minorHAnsi"/>
                <w:sz w:val="20"/>
                <w:szCs w:val="20"/>
              </w:rPr>
              <w:t xml:space="preserve"> </w:t>
            </w:r>
            <w:r w:rsidR="009F499B" w:rsidRPr="009262B3">
              <w:rPr>
                <w:rFonts w:cstheme="minorHAnsi"/>
                <w:sz w:val="20"/>
                <w:szCs w:val="20"/>
              </w:rPr>
              <w:t>AE-01</w:t>
            </w:r>
            <w:r w:rsidR="004E0741">
              <w:rPr>
                <w:rFonts w:cstheme="minorHAnsi"/>
                <w:sz w:val="20"/>
                <w:szCs w:val="20"/>
              </w:rPr>
              <w:t>1</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32B6285" w14:textId="77777777" w:rsidR="007D242B" w:rsidRPr="009262B3" w:rsidRDefault="007D242B" w:rsidP="00C017E2">
            <w:pPr>
              <w:spacing w:line="240" w:lineRule="auto"/>
              <w:rPr>
                <w:rFonts w:cstheme="minorHAnsi"/>
                <w:sz w:val="20"/>
                <w:szCs w:val="20"/>
              </w:rPr>
            </w:pPr>
            <w:r w:rsidRPr="009262B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26F7DBA" w14:textId="77777777" w:rsidR="007D242B" w:rsidRPr="009262B3" w:rsidRDefault="007D242B" w:rsidP="00C017E2">
            <w:pPr>
              <w:spacing w:line="240" w:lineRule="auto"/>
              <w:rPr>
                <w:rFonts w:cstheme="minorHAnsi"/>
                <w:sz w:val="20"/>
                <w:szCs w:val="20"/>
              </w:rPr>
            </w:pPr>
            <w:r w:rsidRPr="009262B3">
              <w:rPr>
                <w:rFonts w:cstheme="minorHAnsi"/>
                <w:sz w:val="20"/>
                <w:szCs w:val="20"/>
              </w:rPr>
              <w:t>TBO</w:t>
            </w:r>
            <w:r w:rsidRPr="009262B3">
              <w:rPr>
                <w:rFonts w:cstheme="minorHAnsi"/>
                <w:sz w:val="20"/>
                <w:szCs w:val="20"/>
              </w:rPr>
              <w:br/>
              <w:t>Telematica</w:t>
            </w:r>
          </w:p>
        </w:tc>
      </w:tr>
      <w:tr w:rsidR="004966D2" w:rsidRPr="00204403" w14:paraId="71437158"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3D33DEA" w14:textId="77777777" w:rsidR="007D242B" w:rsidRPr="009262B3" w:rsidRDefault="007D242B" w:rsidP="00C017E2">
            <w:pPr>
              <w:spacing w:line="240" w:lineRule="auto"/>
              <w:rPr>
                <w:rFonts w:cstheme="minorHAnsi"/>
                <w:sz w:val="20"/>
                <w:szCs w:val="20"/>
              </w:rPr>
            </w:pPr>
            <w:r w:rsidRPr="009262B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39FB1AE4" w14:textId="35A72CA4" w:rsidR="007D242B" w:rsidRPr="00204403" w:rsidRDefault="007D242B" w:rsidP="00C017E2">
            <w:pPr>
              <w:spacing w:line="240" w:lineRule="auto"/>
              <w:rPr>
                <w:rFonts w:cstheme="minorHAnsi"/>
                <w:sz w:val="20"/>
                <w:szCs w:val="20"/>
              </w:rPr>
            </w:pPr>
            <w:r w:rsidRPr="009262B3">
              <w:rPr>
                <w:rFonts w:cstheme="minorHAnsi"/>
                <w:sz w:val="20"/>
                <w:szCs w:val="20"/>
              </w:rPr>
              <w:t>Periodiek</w:t>
            </w:r>
            <w:r w:rsidR="0063394D" w:rsidRPr="009262B3">
              <w:rPr>
                <w:rFonts w:cstheme="minorHAnsi"/>
                <w:sz w:val="20"/>
                <w:szCs w:val="20"/>
              </w:rPr>
              <w:t xml:space="preserve">, minimaal 4 keer per jaar, </w:t>
            </w:r>
            <w:r w:rsidRPr="009262B3">
              <w:rPr>
                <w:rFonts w:cstheme="minorHAnsi"/>
                <w:sz w:val="20"/>
                <w:szCs w:val="20"/>
              </w:rPr>
              <w:t xml:space="preserve">vindt er </w:t>
            </w:r>
            <w:r w:rsidR="002C114C" w:rsidRPr="009262B3">
              <w:rPr>
                <w:rFonts w:cstheme="minorHAnsi"/>
                <w:sz w:val="20"/>
                <w:szCs w:val="20"/>
              </w:rPr>
              <w:t>serviceoverleg</w:t>
            </w:r>
            <w:r w:rsidRPr="009262B3">
              <w:rPr>
                <w:rFonts w:cstheme="minorHAnsi"/>
                <w:sz w:val="20"/>
                <w:szCs w:val="20"/>
              </w:rPr>
              <w:t xml:space="preserve"> plaats aangaande het onderhoudscontract en bijkomende werkzaamheden.</w:t>
            </w:r>
          </w:p>
        </w:tc>
      </w:tr>
      <w:tr w:rsidR="007D242B" w:rsidRPr="00204403" w14:paraId="29FDC66A"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36038FA" w14:textId="77777777" w:rsidR="007D242B" w:rsidRPr="00204403" w:rsidRDefault="007D242B"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5D7699F9" w14:textId="3C59F5C6" w:rsidR="007D242B" w:rsidRPr="00204403" w:rsidRDefault="001952B1" w:rsidP="00C017E2">
            <w:pPr>
              <w:spacing w:line="240" w:lineRule="auto"/>
              <w:rPr>
                <w:rFonts w:cstheme="minorHAnsi"/>
                <w:sz w:val="20"/>
                <w:szCs w:val="20"/>
              </w:rPr>
            </w:pPr>
            <w:r w:rsidRPr="00204403">
              <w:rPr>
                <w:rFonts w:cstheme="minorHAnsi"/>
                <w:sz w:val="20"/>
                <w:szCs w:val="20"/>
              </w:rPr>
              <w:t xml:space="preserve">Indien noodzakelijk zal het overleg vaker </w:t>
            </w:r>
            <w:r w:rsidR="00A834E2" w:rsidRPr="00204403">
              <w:rPr>
                <w:rFonts w:cstheme="minorHAnsi"/>
                <w:sz w:val="20"/>
                <w:szCs w:val="20"/>
              </w:rPr>
              <w:t>plaatsvinden</w:t>
            </w:r>
            <w:r w:rsidRPr="00204403">
              <w:rPr>
                <w:rFonts w:cstheme="minorHAnsi"/>
                <w:sz w:val="20"/>
                <w:szCs w:val="20"/>
              </w:rPr>
              <w:t>.</w:t>
            </w:r>
            <w:r w:rsidRPr="00204403">
              <w:rPr>
                <w:rFonts w:cstheme="minorHAnsi"/>
                <w:sz w:val="20"/>
                <w:szCs w:val="20"/>
              </w:rPr>
              <w:br/>
            </w:r>
            <w:r w:rsidR="0063394D" w:rsidRPr="00204403">
              <w:rPr>
                <w:rFonts w:cstheme="minorHAnsi"/>
                <w:sz w:val="20"/>
                <w:szCs w:val="20"/>
              </w:rPr>
              <w:t xml:space="preserve">De ON verzorgt de </w:t>
            </w:r>
            <w:r w:rsidR="002C114C" w:rsidRPr="00204403">
              <w:rPr>
                <w:rFonts w:cstheme="minorHAnsi"/>
                <w:sz w:val="20"/>
                <w:szCs w:val="20"/>
              </w:rPr>
              <w:t>verslaglegging</w:t>
            </w:r>
            <w:r w:rsidR="0063394D" w:rsidRPr="00204403">
              <w:rPr>
                <w:rFonts w:cstheme="minorHAnsi"/>
                <w:sz w:val="20"/>
                <w:szCs w:val="20"/>
              </w:rPr>
              <w:t>.</w:t>
            </w:r>
          </w:p>
        </w:tc>
      </w:tr>
    </w:tbl>
    <w:p w14:paraId="27E3CAC8" w14:textId="59DF644D" w:rsidR="00CD77CA" w:rsidRDefault="00CD77CA" w:rsidP="00CD77CA">
      <w:pPr>
        <w:jc w:val="both"/>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784B4291"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ECA8C02" w14:textId="77777777" w:rsidR="00FC0694" w:rsidRPr="00204403" w:rsidRDefault="00FC0694"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B69E5CB" w14:textId="23991A11" w:rsidR="00FC0694" w:rsidRPr="00204403" w:rsidRDefault="009F499B" w:rsidP="00C017E2">
            <w:pPr>
              <w:spacing w:line="240" w:lineRule="auto"/>
              <w:rPr>
                <w:rFonts w:cstheme="minorHAnsi"/>
                <w:sz w:val="20"/>
                <w:szCs w:val="20"/>
              </w:rPr>
            </w:pPr>
            <w:r w:rsidRPr="00204403">
              <w:rPr>
                <w:rFonts w:cstheme="minorHAnsi"/>
                <w:sz w:val="20"/>
                <w:szCs w:val="20"/>
              </w:rPr>
              <w:t>AE-01</w:t>
            </w:r>
            <w:r w:rsidR="004E0741">
              <w:rPr>
                <w:rFonts w:cstheme="minorHAnsi"/>
                <w:sz w:val="20"/>
                <w:szCs w:val="20"/>
              </w:rPr>
              <w:t>2</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8A17803" w14:textId="77777777" w:rsidR="00FC0694" w:rsidRPr="00204403" w:rsidRDefault="00FC0694"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585C7B6" w14:textId="77777777" w:rsidR="00FC0694" w:rsidRPr="00204403" w:rsidRDefault="00FC0694"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4D7ABD0A"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A45B061" w14:textId="77777777" w:rsidR="00FC0694" w:rsidRPr="00204403" w:rsidRDefault="00FC0694"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5E8C753E" w14:textId="2F0B8EE6" w:rsidR="00FC0694" w:rsidRPr="00204403" w:rsidRDefault="00FC0694" w:rsidP="00C017E2">
            <w:pPr>
              <w:spacing w:line="240" w:lineRule="auto"/>
              <w:rPr>
                <w:rFonts w:cstheme="minorHAnsi"/>
                <w:sz w:val="20"/>
                <w:szCs w:val="20"/>
              </w:rPr>
            </w:pPr>
            <w:r w:rsidRPr="00204403">
              <w:rPr>
                <w:rFonts w:cstheme="minorHAnsi"/>
                <w:sz w:val="20"/>
                <w:szCs w:val="20"/>
              </w:rPr>
              <w:t>O</w:t>
            </w:r>
            <w:r w:rsidR="00F77A80">
              <w:rPr>
                <w:rFonts w:cstheme="minorHAnsi"/>
                <w:sz w:val="20"/>
                <w:szCs w:val="20"/>
              </w:rPr>
              <w:t>pdrachtnemer</w:t>
            </w:r>
            <w:r w:rsidRPr="00204403">
              <w:rPr>
                <w:rFonts w:cstheme="minorHAnsi"/>
                <w:sz w:val="20"/>
                <w:szCs w:val="20"/>
              </w:rPr>
              <w:t xml:space="preserve"> levert</w:t>
            </w:r>
            <w:r w:rsidR="00876E49" w:rsidRPr="00204403">
              <w:rPr>
                <w:rFonts w:cstheme="minorHAnsi"/>
                <w:sz w:val="20"/>
                <w:szCs w:val="20"/>
              </w:rPr>
              <w:t xml:space="preserve">, voorafgaand aan het </w:t>
            </w:r>
            <w:r w:rsidR="00FA71C8" w:rsidRPr="00204403">
              <w:rPr>
                <w:rFonts w:cstheme="minorHAnsi"/>
                <w:sz w:val="20"/>
                <w:szCs w:val="20"/>
              </w:rPr>
              <w:t>serviceoverleg</w:t>
            </w:r>
            <w:r w:rsidR="002C114C" w:rsidRPr="00204403">
              <w:rPr>
                <w:rFonts w:cstheme="minorHAnsi"/>
                <w:sz w:val="20"/>
                <w:szCs w:val="20"/>
              </w:rPr>
              <w:t xml:space="preserve"> (</w:t>
            </w:r>
            <w:r w:rsidR="008A4130" w:rsidRPr="00204403">
              <w:rPr>
                <w:rFonts w:cstheme="minorHAnsi"/>
                <w:sz w:val="20"/>
                <w:szCs w:val="20"/>
              </w:rPr>
              <w:t xml:space="preserve">minimaal </w:t>
            </w:r>
            <w:r w:rsidR="001E2843" w:rsidRPr="00204403">
              <w:rPr>
                <w:rFonts w:cstheme="minorHAnsi"/>
                <w:sz w:val="20"/>
                <w:szCs w:val="20"/>
              </w:rPr>
              <w:t xml:space="preserve">5 werkdagen </w:t>
            </w:r>
            <w:r w:rsidR="008A4130" w:rsidRPr="00204403">
              <w:rPr>
                <w:rFonts w:cstheme="minorHAnsi"/>
                <w:sz w:val="20"/>
                <w:szCs w:val="20"/>
              </w:rPr>
              <w:t xml:space="preserve">voorafgaand aan het overleg) </w:t>
            </w:r>
            <w:r w:rsidRPr="00204403">
              <w:rPr>
                <w:rFonts w:cstheme="minorHAnsi"/>
                <w:sz w:val="20"/>
                <w:szCs w:val="20"/>
              </w:rPr>
              <w:t xml:space="preserve">een </w:t>
            </w:r>
            <w:r w:rsidR="00CC5507" w:rsidRPr="00204403">
              <w:rPr>
                <w:rFonts w:cstheme="minorHAnsi"/>
                <w:sz w:val="20"/>
                <w:szCs w:val="20"/>
              </w:rPr>
              <w:t>voortgangs</w:t>
            </w:r>
            <w:r w:rsidRPr="00204403">
              <w:rPr>
                <w:rFonts w:cstheme="minorHAnsi"/>
                <w:sz w:val="20"/>
                <w:szCs w:val="20"/>
              </w:rPr>
              <w:t>rapportage</w:t>
            </w:r>
            <w:r w:rsidR="00293B84" w:rsidRPr="00204403">
              <w:rPr>
                <w:rFonts w:cstheme="minorHAnsi"/>
                <w:sz w:val="20"/>
                <w:szCs w:val="20"/>
              </w:rPr>
              <w:t>.</w:t>
            </w:r>
          </w:p>
        </w:tc>
      </w:tr>
      <w:tr w:rsidR="00FC0694" w:rsidRPr="00204403" w14:paraId="649D1E90"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8B30996" w14:textId="77777777" w:rsidR="00FC0694" w:rsidRPr="00204403" w:rsidRDefault="00FC0694"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5E766A94" w14:textId="0A042C0D" w:rsidR="00FC0694" w:rsidRPr="00204403" w:rsidRDefault="008A4130" w:rsidP="00C017E2">
            <w:pPr>
              <w:spacing w:line="240" w:lineRule="auto"/>
              <w:rPr>
                <w:rFonts w:cstheme="minorHAnsi"/>
                <w:sz w:val="20"/>
                <w:szCs w:val="20"/>
              </w:rPr>
            </w:pPr>
            <w:r w:rsidRPr="00204403">
              <w:rPr>
                <w:rFonts w:cstheme="minorHAnsi"/>
                <w:sz w:val="20"/>
                <w:szCs w:val="20"/>
              </w:rPr>
              <w:t xml:space="preserve">Deze </w:t>
            </w:r>
            <w:r w:rsidR="00CC5507" w:rsidRPr="00204403">
              <w:rPr>
                <w:rFonts w:cstheme="minorHAnsi"/>
                <w:sz w:val="20"/>
                <w:szCs w:val="20"/>
              </w:rPr>
              <w:t>rapportage</w:t>
            </w:r>
            <w:r w:rsidRPr="00204403">
              <w:rPr>
                <w:rFonts w:cstheme="minorHAnsi"/>
                <w:sz w:val="20"/>
                <w:szCs w:val="20"/>
              </w:rPr>
              <w:t xml:space="preserve"> bevat minimaal de volgende zaken:</w:t>
            </w:r>
          </w:p>
          <w:p w14:paraId="08F24BD5" w14:textId="5D7BCC2A" w:rsidR="00445D2D" w:rsidRPr="00204403" w:rsidRDefault="00A834E2" w:rsidP="00CC5507">
            <w:pPr>
              <w:pStyle w:val="Lijstalinea"/>
              <w:numPr>
                <w:ilvl w:val="0"/>
                <w:numId w:val="1"/>
              </w:numPr>
              <w:spacing w:line="240" w:lineRule="auto"/>
              <w:rPr>
                <w:rFonts w:cstheme="minorHAnsi"/>
                <w:sz w:val="20"/>
                <w:szCs w:val="20"/>
              </w:rPr>
            </w:pPr>
            <w:r w:rsidRPr="00204403">
              <w:rPr>
                <w:rFonts w:cstheme="minorHAnsi"/>
                <w:sz w:val="20"/>
                <w:szCs w:val="20"/>
              </w:rPr>
              <w:t>KPI-overzicht</w:t>
            </w:r>
          </w:p>
          <w:p w14:paraId="79B70721" w14:textId="0CDCAD55" w:rsidR="00CC5507" w:rsidRPr="00204403" w:rsidRDefault="008A4130" w:rsidP="00CC5507">
            <w:pPr>
              <w:pStyle w:val="Lijstalinea"/>
              <w:numPr>
                <w:ilvl w:val="0"/>
                <w:numId w:val="1"/>
              </w:numPr>
              <w:spacing w:line="240" w:lineRule="auto"/>
              <w:rPr>
                <w:rFonts w:cstheme="minorHAnsi"/>
                <w:sz w:val="20"/>
                <w:szCs w:val="20"/>
              </w:rPr>
            </w:pPr>
            <w:r w:rsidRPr="00204403">
              <w:rPr>
                <w:rFonts w:cstheme="minorHAnsi"/>
                <w:sz w:val="20"/>
                <w:szCs w:val="20"/>
              </w:rPr>
              <w:t>Planning komende periode</w:t>
            </w:r>
            <w:r w:rsidR="004F747A" w:rsidRPr="00204403">
              <w:rPr>
                <w:rFonts w:cstheme="minorHAnsi"/>
                <w:sz w:val="20"/>
                <w:szCs w:val="20"/>
              </w:rPr>
              <w:t>;</w:t>
            </w:r>
          </w:p>
          <w:p w14:paraId="7383D56D" w14:textId="77777777" w:rsidR="00AD38FD" w:rsidRPr="00204403" w:rsidRDefault="008A4130" w:rsidP="00CC5507">
            <w:pPr>
              <w:pStyle w:val="Lijstalinea"/>
              <w:numPr>
                <w:ilvl w:val="0"/>
                <w:numId w:val="1"/>
              </w:numPr>
              <w:spacing w:line="240" w:lineRule="auto"/>
              <w:rPr>
                <w:rFonts w:cstheme="minorHAnsi"/>
                <w:sz w:val="20"/>
                <w:szCs w:val="20"/>
              </w:rPr>
            </w:pPr>
            <w:r w:rsidRPr="00204403">
              <w:rPr>
                <w:rFonts w:cstheme="minorHAnsi"/>
                <w:sz w:val="20"/>
                <w:szCs w:val="20"/>
              </w:rPr>
              <w:t xml:space="preserve">Overzicht </w:t>
            </w:r>
            <w:r w:rsidR="00CC5507" w:rsidRPr="00204403">
              <w:rPr>
                <w:rFonts w:cstheme="minorHAnsi"/>
                <w:sz w:val="20"/>
                <w:szCs w:val="20"/>
              </w:rPr>
              <w:t>gerealiseerde</w:t>
            </w:r>
            <w:r w:rsidRPr="00204403">
              <w:rPr>
                <w:rFonts w:cstheme="minorHAnsi"/>
                <w:sz w:val="20"/>
                <w:szCs w:val="20"/>
              </w:rPr>
              <w:t xml:space="preserve"> werkzaamheden;</w:t>
            </w:r>
          </w:p>
          <w:p w14:paraId="2954CA14" w14:textId="77777777" w:rsidR="004F747A" w:rsidRPr="00204403" w:rsidRDefault="004F747A" w:rsidP="004F747A">
            <w:pPr>
              <w:pStyle w:val="Lijstalinea"/>
              <w:numPr>
                <w:ilvl w:val="0"/>
                <w:numId w:val="1"/>
              </w:numPr>
              <w:spacing w:line="240" w:lineRule="auto"/>
              <w:rPr>
                <w:rFonts w:cstheme="minorHAnsi"/>
                <w:sz w:val="20"/>
                <w:szCs w:val="20"/>
              </w:rPr>
            </w:pPr>
            <w:r w:rsidRPr="00204403">
              <w:rPr>
                <w:rFonts w:cstheme="minorHAnsi"/>
                <w:sz w:val="20"/>
                <w:szCs w:val="20"/>
              </w:rPr>
              <w:t>Overzicht openstaande storingen;</w:t>
            </w:r>
          </w:p>
          <w:p w14:paraId="64FA9413" w14:textId="77777777" w:rsidR="004F747A" w:rsidRPr="00204403" w:rsidRDefault="004F747A" w:rsidP="004F747A">
            <w:pPr>
              <w:pStyle w:val="Lijstalinea"/>
              <w:numPr>
                <w:ilvl w:val="0"/>
                <w:numId w:val="1"/>
              </w:numPr>
              <w:spacing w:line="240" w:lineRule="auto"/>
              <w:rPr>
                <w:rFonts w:cstheme="minorHAnsi"/>
                <w:sz w:val="20"/>
                <w:szCs w:val="20"/>
              </w:rPr>
            </w:pPr>
            <w:r w:rsidRPr="00204403">
              <w:rPr>
                <w:rFonts w:cstheme="minorHAnsi"/>
                <w:sz w:val="20"/>
                <w:szCs w:val="20"/>
              </w:rPr>
              <w:t xml:space="preserve">Overzicht </w:t>
            </w:r>
            <w:r w:rsidR="00C7291A" w:rsidRPr="00204403">
              <w:rPr>
                <w:rFonts w:cstheme="minorHAnsi"/>
                <w:sz w:val="20"/>
                <w:szCs w:val="20"/>
              </w:rPr>
              <w:t>afgehandelde storingen;</w:t>
            </w:r>
          </w:p>
          <w:p w14:paraId="253EB32C" w14:textId="77777777" w:rsidR="00C7291A" w:rsidRPr="00204403" w:rsidRDefault="00C7291A" w:rsidP="004F747A">
            <w:pPr>
              <w:pStyle w:val="Lijstalinea"/>
              <w:numPr>
                <w:ilvl w:val="0"/>
                <w:numId w:val="1"/>
              </w:numPr>
              <w:spacing w:line="240" w:lineRule="auto"/>
              <w:rPr>
                <w:rFonts w:cstheme="minorHAnsi"/>
                <w:sz w:val="20"/>
                <w:szCs w:val="20"/>
              </w:rPr>
            </w:pPr>
            <w:r w:rsidRPr="00204403">
              <w:rPr>
                <w:rFonts w:cstheme="minorHAnsi"/>
                <w:sz w:val="20"/>
                <w:szCs w:val="20"/>
              </w:rPr>
              <w:t xml:space="preserve">Status </w:t>
            </w:r>
            <w:proofErr w:type="spellStart"/>
            <w:r w:rsidRPr="00204403">
              <w:rPr>
                <w:rFonts w:cstheme="minorHAnsi"/>
                <w:sz w:val="20"/>
                <w:szCs w:val="20"/>
              </w:rPr>
              <w:t>Bvt</w:t>
            </w:r>
            <w:proofErr w:type="spellEnd"/>
            <w:r w:rsidRPr="00204403">
              <w:rPr>
                <w:rFonts w:cstheme="minorHAnsi"/>
                <w:sz w:val="20"/>
                <w:szCs w:val="20"/>
              </w:rPr>
              <w:t xml:space="preserve"> en werkvergunningen.</w:t>
            </w:r>
          </w:p>
          <w:p w14:paraId="0783C159" w14:textId="6D201DA5" w:rsidR="00064224" w:rsidRPr="00204403" w:rsidRDefault="00064224" w:rsidP="004F747A">
            <w:pPr>
              <w:pStyle w:val="Lijstalinea"/>
              <w:numPr>
                <w:ilvl w:val="0"/>
                <w:numId w:val="1"/>
              </w:numPr>
              <w:spacing w:line="240" w:lineRule="auto"/>
              <w:rPr>
                <w:rFonts w:cstheme="minorHAnsi"/>
                <w:sz w:val="20"/>
                <w:szCs w:val="20"/>
              </w:rPr>
            </w:pPr>
            <w:r w:rsidRPr="00204403">
              <w:rPr>
                <w:rFonts w:cstheme="minorHAnsi"/>
                <w:sz w:val="20"/>
                <w:szCs w:val="20"/>
              </w:rPr>
              <w:t>Financiële ontwikkelingen.</w:t>
            </w:r>
          </w:p>
        </w:tc>
      </w:tr>
    </w:tbl>
    <w:p w14:paraId="003C5110" w14:textId="35D5C44D" w:rsidR="00FE628E" w:rsidRPr="00204403" w:rsidRDefault="00FE628E">
      <w:pPr>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4C79A70D" w14:textId="77777777" w:rsidTr="00C017E2">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7358B2" w14:textId="77777777" w:rsidR="009351DA" w:rsidRPr="00204403" w:rsidRDefault="009351DA" w:rsidP="00C017E2">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11E7CA2" w14:textId="00DA85EB" w:rsidR="009351DA" w:rsidRPr="009262B3" w:rsidRDefault="009351DA" w:rsidP="00C017E2">
            <w:pPr>
              <w:spacing w:line="240" w:lineRule="auto"/>
              <w:rPr>
                <w:rFonts w:cstheme="minorHAnsi"/>
                <w:sz w:val="20"/>
                <w:szCs w:val="20"/>
              </w:rPr>
            </w:pPr>
            <w:r w:rsidRPr="009262B3">
              <w:rPr>
                <w:rFonts w:cstheme="minorHAnsi"/>
                <w:sz w:val="20"/>
                <w:szCs w:val="20"/>
              </w:rPr>
              <w:t xml:space="preserve"> </w:t>
            </w:r>
            <w:r w:rsidR="009F499B" w:rsidRPr="009262B3">
              <w:rPr>
                <w:rFonts w:cstheme="minorHAnsi"/>
                <w:sz w:val="20"/>
                <w:szCs w:val="20"/>
              </w:rPr>
              <w:t>AE-01</w:t>
            </w:r>
            <w:r w:rsidR="004E0741">
              <w:rPr>
                <w:rFonts w:cstheme="minorHAnsi"/>
                <w:sz w:val="20"/>
                <w:szCs w:val="20"/>
              </w:rPr>
              <w:t>3</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9A00FC5" w14:textId="77777777" w:rsidR="009351DA" w:rsidRPr="00204403" w:rsidRDefault="009351DA" w:rsidP="00C017E2">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C89C5E4" w14:textId="77777777" w:rsidR="009351DA" w:rsidRPr="00204403" w:rsidRDefault="009351DA" w:rsidP="00C017E2">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CDAD906"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20A74DD" w14:textId="77777777" w:rsidR="009351DA" w:rsidRPr="00204403" w:rsidRDefault="009351DA" w:rsidP="00C017E2">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163225A5" w14:textId="717E89A6" w:rsidR="009351DA" w:rsidRPr="009262B3" w:rsidRDefault="009351DA" w:rsidP="00C017E2">
            <w:pPr>
              <w:spacing w:line="240" w:lineRule="auto"/>
              <w:rPr>
                <w:rFonts w:cstheme="minorHAnsi"/>
                <w:sz w:val="20"/>
                <w:szCs w:val="20"/>
              </w:rPr>
            </w:pPr>
            <w:r w:rsidRPr="009262B3">
              <w:rPr>
                <w:rFonts w:cstheme="minorHAnsi"/>
                <w:sz w:val="20"/>
                <w:szCs w:val="20"/>
              </w:rPr>
              <w:t xml:space="preserve">Binnen </w:t>
            </w:r>
            <w:r w:rsidR="00474B98" w:rsidRPr="009262B3">
              <w:rPr>
                <w:rFonts w:cstheme="minorHAnsi"/>
                <w:sz w:val="20"/>
                <w:szCs w:val="20"/>
              </w:rPr>
              <w:t>30</w:t>
            </w:r>
            <w:r w:rsidRPr="009262B3">
              <w:rPr>
                <w:rFonts w:cstheme="minorHAnsi"/>
                <w:sz w:val="20"/>
                <w:szCs w:val="20"/>
              </w:rPr>
              <w:t xml:space="preserve"> werkdagen na gunning </w:t>
            </w:r>
            <w:r w:rsidR="00A07BBB" w:rsidRPr="009262B3">
              <w:rPr>
                <w:rFonts w:cstheme="minorHAnsi"/>
                <w:sz w:val="20"/>
                <w:szCs w:val="20"/>
              </w:rPr>
              <w:t>moet de O</w:t>
            </w:r>
            <w:r w:rsidR="00F77A80">
              <w:rPr>
                <w:rFonts w:cstheme="minorHAnsi"/>
                <w:sz w:val="20"/>
                <w:szCs w:val="20"/>
              </w:rPr>
              <w:t>pdrachtnemer</w:t>
            </w:r>
            <w:r w:rsidR="00A07BBB" w:rsidRPr="009262B3">
              <w:rPr>
                <w:rFonts w:cstheme="minorHAnsi"/>
                <w:sz w:val="20"/>
                <w:szCs w:val="20"/>
              </w:rPr>
              <w:t xml:space="preserve"> de </w:t>
            </w:r>
            <w:r w:rsidR="00513023" w:rsidRPr="009262B3">
              <w:rPr>
                <w:rFonts w:cstheme="minorHAnsi"/>
                <w:sz w:val="20"/>
                <w:szCs w:val="20"/>
              </w:rPr>
              <w:t xml:space="preserve">meegeleverde </w:t>
            </w:r>
            <w:r w:rsidR="00A07BBB" w:rsidRPr="009262B3">
              <w:rPr>
                <w:rFonts w:cstheme="minorHAnsi"/>
                <w:sz w:val="20"/>
                <w:szCs w:val="20"/>
              </w:rPr>
              <w:t xml:space="preserve">concept DAP </w:t>
            </w:r>
            <w:r w:rsidR="0065403C" w:rsidRPr="009262B3">
              <w:rPr>
                <w:rFonts w:cstheme="minorHAnsi"/>
                <w:sz w:val="20"/>
                <w:szCs w:val="20"/>
              </w:rPr>
              <w:t xml:space="preserve">(bijlage </w:t>
            </w:r>
            <w:r w:rsidR="00091BE0" w:rsidRPr="009262B3">
              <w:rPr>
                <w:rFonts w:cstheme="minorHAnsi"/>
                <w:sz w:val="20"/>
                <w:szCs w:val="20"/>
              </w:rPr>
              <w:t xml:space="preserve">11) </w:t>
            </w:r>
            <w:r w:rsidR="00A07BBB" w:rsidRPr="009262B3">
              <w:rPr>
                <w:rFonts w:cstheme="minorHAnsi"/>
                <w:sz w:val="20"/>
                <w:szCs w:val="20"/>
              </w:rPr>
              <w:t xml:space="preserve">aanvullen </w:t>
            </w:r>
            <w:r w:rsidR="000420D9" w:rsidRPr="009262B3">
              <w:rPr>
                <w:rFonts w:cstheme="minorHAnsi"/>
                <w:sz w:val="20"/>
                <w:szCs w:val="20"/>
              </w:rPr>
              <w:t>en aanleveren.</w:t>
            </w:r>
          </w:p>
        </w:tc>
      </w:tr>
      <w:tr w:rsidR="0000258B" w:rsidRPr="00204403" w14:paraId="0CA6516F" w14:textId="77777777" w:rsidTr="00C017E2">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C193737" w14:textId="19AF08D1" w:rsidR="0000258B" w:rsidRPr="00204403" w:rsidRDefault="0000258B" w:rsidP="00C017E2">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4E6826D3" w14:textId="7E9618FD" w:rsidR="0000258B" w:rsidRPr="00204403" w:rsidRDefault="0000258B" w:rsidP="00423867">
            <w:pPr>
              <w:rPr>
                <w:rFonts w:cstheme="minorHAnsi"/>
                <w:sz w:val="20"/>
                <w:szCs w:val="20"/>
              </w:rPr>
            </w:pPr>
            <w:r w:rsidRPr="00204403">
              <w:rPr>
                <w:rFonts w:cstheme="minorHAnsi"/>
                <w:sz w:val="20"/>
                <w:szCs w:val="20"/>
              </w:rPr>
              <w:t>De O</w:t>
            </w:r>
            <w:r w:rsidR="00F77A80">
              <w:rPr>
                <w:rFonts w:cstheme="minorHAnsi"/>
                <w:sz w:val="20"/>
                <w:szCs w:val="20"/>
              </w:rPr>
              <w:t>pdrachtnemer</w:t>
            </w:r>
            <w:r w:rsidRPr="00204403">
              <w:rPr>
                <w:rFonts w:cstheme="minorHAnsi"/>
                <w:sz w:val="20"/>
                <w:szCs w:val="20"/>
              </w:rPr>
              <w:t xml:space="preserve"> dient binnen 30 werkdagen de meegeleverde concept DAP aan te vullen en </w:t>
            </w:r>
            <w:r w:rsidR="00423867" w:rsidRPr="00204403">
              <w:rPr>
                <w:rFonts w:cstheme="minorHAnsi"/>
                <w:sz w:val="20"/>
                <w:szCs w:val="20"/>
              </w:rPr>
              <w:t>aan</w:t>
            </w:r>
            <w:r w:rsidR="00BD30BC" w:rsidRPr="00204403">
              <w:rPr>
                <w:rFonts w:cstheme="minorHAnsi"/>
                <w:sz w:val="20"/>
                <w:szCs w:val="20"/>
              </w:rPr>
              <w:t xml:space="preserve"> te leveren. Deze DAP wordt </w:t>
            </w:r>
            <w:r w:rsidR="00696AC1" w:rsidRPr="00204403">
              <w:rPr>
                <w:rFonts w:cstheme="minorHAnsi"/>
                <w:sz w:val="20"/>
                <w:szCs w:val="20"/>
              </w:rPr>
              <w:t>door de O</w:t>
            </w:r>
            <w:r w:rsidR="00F77A80">
              <w:rPr>
                <w:rFonts w:cstheme="minorHAnsi"/>
                <w:sz w:val="20"/>
                <w:szCs w:val="20"/>
              </w:rPr>
              <w:t>pdrachtnemer</w:t>
            </w:r>
            <w:r w:rsidR="00696AC1" w:rsidRPr="00204403">
              <w:rPr>
                <w:rFonts w:cstheme="minorHAnsi"/>
                <w:sz w:val="20"/>
                <w:szCs w:val="20"/>
              </w:rPr>
              <w:t xml:space="preserve"> actueel gehouden en </w:t>
            </w:r>
            <w:r w:rsidR="00B175D7" w:rsidRPr="00204403">
              <w:rPr>
                <w:rFonts w:cstheme="minorHAnsi"/>
                <w:sz w:val="20"/>
                <w:szCs w:val="20"/>
              </w:rPr>
              <w:t xml:space="preserve">door beide partijen </w:t>
            </w:r>
            <w:r w:rsidR="00696AC1" w:rsidRPr="00204403">
              <w:rPr>
                <w:rFonts w:cstheme="minorHAnsi"/>
                <w:sz w:val="20"/>
                <w:szCs w:val="20"/>
              </w:rPr>
              <w:t>voor akkoord ondertekend.</w:t>
            </w:r>
          </w:p>
        </w:tc>
      </w:tr>
    </w:tbl>
    <w:p w14:paraId="64D88501" w14:textId="77777777" w:rsidR="009351DA" w:rsidRPr="00204403" w:rsidRDefault="009351DA">
      <w:pPr>
        <w:rPr>
          <w:rFonts w:cstheme="minorHAnsi"/>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61A3FFD7"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E351209" w14:textId="77777777" w:rsidR="008E36D5" w:rsidRPr="00204403" w:rsidRDefault="008E36D5">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501E619" w14:textId="797366C9" w:rsidR="008E36D5" w:rsidRPr="00204403" w:rsidRDefault="008E36D5">
            <w:pPr>
              <w:spacing w:line="240" w:lineRule="auto"/>
              <w:rPr>
                <w:rFonts w:cstheme="minorHAnsi"/>
                <w:sz w:val="20"/>
                <w:szCs w:val="20"/>
              </w:rPr>
            </w:pPr>
            <w:r w:rsidRPr="00204403">
              <w:rPr>
                <w:rFonts w:cstheme="minorHAnsi"/>
                <w:sz w:val="20"/>
                <w:szCs w:val="20"/>
              </w:rPr>
              <w:t xml:space="preserve"> AE-01</w:t>
            </w:r>
            <w:r w:rsidR="004E0741">
              <w:rPr>
                <w:rFonts w:cstheme="minorHAnsi"/>
                <w:sz w:val="20"/>
                <w:szCs w:val="20"/>
              </w:rPr>
              <w:t>4</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4E50641" w14:textId="77777777" w:rsidR="008E36D5" w:rsidRPr="00204403" w:rsidRDefault="008E36D5">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12DB5CB" w14:textId="77777777" w:rsidR="008E36D5" w:rsidRPr="00204403" w:rsidRDefault="008E36D5">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0545A5B"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B9AC5CD" w14:textId="77777777" w:rsidR="008E36D5" w:rsidRPr="00204403" w:rsidRDefault="008E36D5">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2BA33C7D" w14:textId="31304142" w:rsidR="008E36D5" w:rsidRPr="00177470" w:rsidRDefault="008C088B">
            <w:pPr>
              <w:spacing w:line="240" w:lineRule="auto"/>
              <w:rPr>
                <w:rFonts w:cstheme="minorHAnsi"/>
                <w:sz w:val="20"/>
                <w:szCs w:val="20"/>
              </w:rPr>
            </w:pPr>
            <w:r w:rsidRPr="009262B3">
              <w:rPr>
                <w:rFonts w:cstheme="minorHAnsi"/>
                <w:sz w:val="20"/>
                <w:szCs w:val="20"/>
              </w:rPr>
              <w:t>D</w:t>
            </w:r>
            <w:r w:rsidR="005803A2" w:rsidRPr="009262B3">
              <w:rPr>
                <w:rFonts w:cstheme="minorHAnsi"/>
                <w:sz w:val="20"/>
                <w:szCs w:val="20"/>
              </w:rPr>
              <w:t xml:space="preserve">e </w:t>
            </w:r>
            <w:r w:rsidR="004D3D7B" w:rsidRPr="009262B3">
              <w:rPr>
                <w:rFonts w:cstheme="minorHAnsi"/>
                <w:sz w:val="20"/>
                <w:szCs w:val="20"/>
              </w:rPr>
              <w:t xml:space="preserve">uitvoering van de </w:t>
            </w:r>
            <w:r w:rsidR="00A834E2" w:rsidRPr="009262B3">
              <w:rPr>
                <w:rFonts w:cstheme="minorHAnsi"/>
                <w:sz w:val="20"/>
                <w:szCs w:val="20"/>
              </w:rPr>
              <w:t>onderhoudswerkzaamheden</w:t>
            </w:r>
            <w:r w:rsidR="004D3D7B" w:rsidRPr="009262B3">
              <w:rPr>
                <w:rFonts w:cstheme="minorHAnsi"/>
                <w:sz w:val="20"/>
                <w:szCs w:val="20"/>
              </w:rPr>
              <w:t xml:space="preserve"> </w:t>
            </w:r>
            <w:r w:rsidR="00454995" w:rsidRPr="009262B3">
              <w:rPr>
                <w:rFonts w:cstheme="minorHAnsi"/>
                <w:sz w:val="20"/>
                <w:szCs w:val="20"/>
              </w:rPr>
              <w:t>m</w:t>
            </w:r>
            <w:r w:rsidR="00CE3DEC" w:rsidRPr="009262B3">
              <w:rPr>
                <w:rFonts w:cstheme="minorHAnsi"/>
                <w:sz w:val="20"/>
                <w:szCs w:val="20"/>
              </w:rPr>
              <w:t xml:space="preserve">oet </w:t>
            </w:r>
            <w:r w:rsidR="00454995" w:rsidRPr="009262B3">
              <w:rPr>
                <w:rFonts w:cstheme="minorHAnsi"/>
                <w:sz w:val="20"/>
                <w:szCs w:val="20"/>
              </w:rPr>
              <w:t xml:space="preserve">de opdrachtnemer, a.d.h.v. zijn </w:t>
            </w:r>
            <w:r w:rsidR="00314544" w:rsidRPr="009262B3">
              <w:rPr>
                <w:rFonts w:cstheme="minorHAnsi"/>
                <w:sz w:val="20"/>
                <w:szCs w:val="20"/>
              </w:rPr>
              <w:t>risicoanalyse</w:t>
            </w:r>
            <w:r w:rsidR="00CE3DEC" w:rsidRPr="009262B3">
              <w:rPr>
                <w:rFonts w:cstheme="minorHAnsi"/>
                <w:sz w:val="20"/>
                <w:szCs w:val="20"/>
              </w:rPr>
              <w:t xml:space="preserve">, V&amp;G dossier en </w:t>
            </w:r>
            <w:proofErr w:type="spellStart"/>
            <w:r w:rsidR="00454995" w:rsidRPr="009262B3">
              <w:rPr>
                <w:rFonts w:cstheme="minorHAnsi"/>
                <w:sz w:val="20"/>
                <w:szCs w:val="20"/>
              </w:rPr>
              <w:t>vergunnings</w:t>
            </w:r>
            <w:proofErr w:type="spellEnd"/>
            <w:r w:rsidR="00CE3DEC" w:rsidRPr="009262B3">
              <w:rPr>
                <w:rFonts w:cstheme="minorHAnsi"/>
                <w:sz w:val="20"/>
                <w:szCs w:val="20"/>
              </w:rPr>
              <w:t xml:space="preserve"> eisen zelf bepalen.</w:t>
            </w:r>
            <w:r w:rsidR="005433BB" w:rsidRPr="009262B3">
              <w:rPr>
                <w:rFonts w:cstheme="minorHAnsi"/>
                <w:sz w:val="20"/>
                <w:szCs w:val="20"/>
              </w:rPr>
              <w:t xml:space="preserve"> </w:t>
            </w:r>
          </w:p>
        </w:tc>
      </w:tr>
      <w:tr w:rsidR="008E36D5" w:rsidRPr="00204403" w14:paraId="487CEE3A"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F1B31D2" w14:textId="77777777" w:rsidR="008E36D5" w:rsidRPr="00204403" w:rsidRDefault="008E36D5">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3C5CA043" w14:textId="542713A6" w:rsidR="002C3283" w:rsidRPr="009262B3" w:rsidRDefault="00766297" w:rsidP="00373640">
            <w:pPr>
              <w:pStyle w:val="Opsomming1ineis"/>
            </w:pPr>
            <w:r w:rsidRPr="009262B3">
              <w:t>De w</w:t>
            </w:r>
            <w:r w:rsidR="00DC4D96" w:rsidRPr="009262B3">
              <w:t xml:space="preserve">erkzaamheden mogen geen hinder </w:t>
            </w:r>
            <w:r w:rsidRPr="009262B3">
              <w:t xml:space="preserve">en gevaar </w:t>
            </w:r>
            <w:r w:rsidR="00DC4D96" w:rsidRPr="009262B3">
              <w:t>opleveren voor de reiziger</w:t>
            </w:r>
            <w:r w:rsidR="008A197E" w:rsidRPr="009262B3">
              <w:t xml:space="preserve"> en O</w:t>
            </w:r>
            <w:r w:rsidR="00373640">
              <w:t>pdrachtnemer</w:t>
            </w:r>
          </w:p>
        </w:tc>
      </w:tr>
    </w:tbl>
    <w:p w14:paraId="05806346" w14:textId="61827CBD" w:rsidR="009351DA" w:rsidRDefault="009351DA" w:rsidP="005D080E">
      <w:pPr>
        <w:rPr>
          <w:rFonts w:cstheme="minorHAnsi"/>
          <w:b/>
          <w:bCs/>
          <w:sz w:val="20"/>
          <w:szCs w:val="20"/>
        </w:rPr>
      </w:pPr>
    </w:p>
    <w:p w14:paraId="324DABCA" w14:textId="77777777" w:rsidR="00181B04" w:rsidRDefault="00181B04" w:rsidP="005D080E">
      <w:pPr>
        <w:rPr>
          <w:rFonts w:cstheme="minorHAnsi"/>
          <w:b/>
          <w:bCs/>
          <w:sz w:val="20"/>
          <w:szCs w:val="20"/>
        </w:rPr>
      </w:pPr>
    </w:p>
    <w:p w14:paraId="48FEC020" w14:textId="77777777" w:rsidR="00181B04" w:rsidRDefault="00181B04" w:rsidP="005D080E">
      <w:pPr>
        <w:rPr>
          <w:rFonts w:cstheme="minorHAnsi"/>
          <w:b/>
          <w:bCs/>
          <w:sz w:val="20"/>
          <w:szCs w:val="20"/>
        </w:rPr>
      </w:pPr>
    </w:p>
    <w:p w14:paraId="3109EC14" w14:textId="77777777" w:rsidR="00181B04" w:rsidRPr="00204403" w:rsidRDefault="00181B04" w:rsidP="005D080E">
      <w:pPr>
        <w:rPr>
          <w:rFonts w:cstheme="minorHAnsi"/>
          <w:b/>
          <w:bCs/>
          <w:sz w:val="20"/>
          <w:szCs w:val="20"/>
        </w:rPr>
      </w:pPr>
    </w:p>
    <w:tbl>
      <w:tblPr>
        <w:tblW w:w="8967" w:type="dxa"/>
        <w:tblLook w:val="04A0" w:firstRow="1" w:lastRow="0" w:firstColumn="1" w:lastColumn="0" w:noHBand="0" w:noVBand="1"/>
      </w:tblPr>
      <w:tblGrid>
        <w:gridCol w:w="1943"/>
        <w:gridCol w:w="4676"/>
        <w:gridCol w:w="1058"/>
        <w:gridCol w:w="1290"/>
      </w:tblGrid>
      <w:tr w:rsidR="0007090A" w:rsidRPr="00204403" w14:paraId="3ADF47E7" w14:textId="77777777" w:rsidTr="00823A63">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D0C409F" w14:textId="77777777" w:rsidR="0007090A" w:rsidRPr="00204403" w:rsidRDefault="0007090A" w:rsidP="00823A63">
            <w:pPr>
              <w:spacing w:line="240" w:lineRule="auto"/>
              <w:rPr>
                <w:rFonts w:cstheme="minorHAnsi"/>
                <w:sz w:val="20"/>
                <w:szCs w:val="20"/>
              </w:rPr>
            </w:pPr>
            <w:r w:rsidRPr="00204403">
              <w:rPr>
                <w:rFonts w:cstheme="minorHAnsi"/>
                <w:sz w:val="20"/>
                <w:szCs w:val="20"/>
              </w:rPr>
              <w:lastRenderedPageBreak/>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3A17EAC1" w14:textId="79069E17" w:rsidR="0007090A" w:rsidRPr="00204403" w:rsidRDefault="0007090A" w:rsidP="00823A63">
            <w:pPr>
              <w:spacing w:line="240" w:lineRule="auto"/>
              <w:rPr>
                <w:rFonts w:cstheme="minorHAnsi"/>
                <w:sz w:val="20"/>
                <w:szCs w:val="20"/>
              </w:rPr>
            </w:pPr>
            <w:r w:rsidRPr="00204403">
              <w:rPr>
                <w:rFonts w:cstheme="minorHAnsi"/>
                <w:sz w:val="20"/>
                <w:szCs w:val="20"/>
              </w:rPr>
              <w:t xml:space="preserve"> AE-0</w:t>
            </w:r>
            <w:r w:rsidR="004E0741">
              <w:rPr>
                <w:rFonts w:cstheme="minorHAnsi"/>
                <w:sz w:val="20"/>
                <w:szCs w:val="20"/>
              </w:rPr>
              <w:t>15</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295C388" w14:textId="77777777" w:rsidR="0007090A" w:rsidRPr="00204403" w:rsidRDefault="0007090A" w:rsidP="00823A63">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67B14F2" w14:textId="77777777" w:rsidR="0007090A" w:rsidRPr="00204403" w:rsidRDefault="0007090A" w:rsidP="00823A63">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07090A" w:rsidRPr="00204403" w14:paraId="2D23D66B" w14:textId="77777777" w:rsidTr="00823A63">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2D64768" w14:textId="77777777" w:rsidR="0007090A" w:rsidRPr="00204403" w:rsidRDefault="0007090A" w:rsidP="00823A63">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117E1622" w14:textId="1E4D0E02" w:rsidR="0007090A" w:rsidRPr="00204403" w:rsidRDefault="00BB75D2" w:rsidP="00823A63">
            <w:pPr>
              <w:spacing w:line="240" w:lineRule="auto"/>
              <w:rPr>
                <w:rFonts w:cstheme="minorHAnsi"/>
                <w:sz w:val="20"/>
                <w:szCs w:val="20"/>
              </w:rPr>
            </w:pPr>
            <w:r w:rsidRPr="00204403">
              <w:rPr>
                <w:rFonts w:cstheme="minorHAnsi"/>
                <w:sz w:val="20"/>
                <w:szCs w:val="20"/>
              </w:rPr>
              <w:t>Verlichting</w:t>
            </w:r>
          </w:p>
        </w:tc>
      </w:tr>
      <w:tr w:rsidR="0007090A" w:rsidRPr="00204403" w14:paraId="215E6ECF" w14:textId="77777777" w:rsidTr="00823A63">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2E585F6" w14:textId="77777777" w:rsidR="0007090A" w:rsidRPr="00204403" w:rsidRDefault="0007090A" w:rsidP="00823A63">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4A5105F5" w14:textId="5117438A" w:rsidR="0007090A" w:rsidRPr="00DC15B9" w:rsidRDefault="00583609" w:rsidP="00823A63">
            <w:pPr>
              <w:rPr>
                <w:rFonts w:cstheme="minorHAnsi"/>
                <w:sz w:val="20"/>
                <w:szCs w:val="20"/>
              </w:rPr>
            </w:pPr>
            <w:r w:rsidRPr="00DC15B9">
              <w:rPr>
                <w:rStyle w:val="fontstyle01"/>
                <w:rFonts w:asciiTheme="minorHAnsi" w:hAnsiTheme="minorHAnsi" w:cstheme="minorHAnsi"/>
                <w:b w:val="0"/>
                <w:bCs w:val="0"/>
                <w:i w:val="0"/>
                <w:iCs w:val="0"/>
                <w:color w:val="auto"/>
                <w:sz w:val="20"/>
                <w:szCs w:val="20"/>
              </w:rPr>
              <w:t xml:space="preserve">TBO zal de verlichting gaan monitoren met het beheerpakket </w:t>
            </w:r>
            <w:proofErr w:type="spellStart"/>
            <w:r w:rsidRPr="00DC15B9">
              <w:rPr>
                <w:rStyle w:val="fontstyle01"/>
                <w:rFonts w:asciiTheme="minorHAnsi" w:hAnsiTheme="minorHAnsi" w:cstheme="minorHAnsi"/>
                <w:b w:val="0"/>
                <w:bCs w:val="0"/>
                <w:i w:val="0"/>
                <w:iCs w:val="0"/>
                <w:color w:val="auto"/>
                <w:sz w:val="20"/>
                <w:szCs w:val="20"/>
              </w:rPr>
              <w:t>Lumin</w:t>
            </w:r>
            <w:r w:rsidR="00C261A2" w:rsidRPr="00DC15B9">
              <w:rPr>
                <w:rStyle w:val="fontstyle01"/>
                <w:rFonts w:asciiTheme="minorHAnsi" w:hAnsiTheme="minorHAnsi" w:cstheme="minorHAnsi"/>
                <w:b w:val="0"/>
                <w:bCs w:val="0"/>
                <w:i w:val="0"/>
                <w:iCs w:val="0"/>
                <w:color w:val="auto"/>
                <w:sz w:val="20"/>
                <w:szCs w:val="20"/>
              </w:rPr>
              <w:t>izer</w:t>
            </w:r>
            <w:proofErr w:type="spellEnd"/>
            <w:r w:rsidR="00C261A2" w:rsidRPr="00DC15B9">
              <w:rPr>
                <w:rStyle w:val="fontstyle01"/>
                <w:rFonts w:asciiTheme="minorHAnsi" w:hAnsiTheme="minorHAnsi" w:cstheme="minorHAnsi"/>
                <w:b w:val="0"/>
                <w:bCs w:val="0"/>
                <w:i w:val="0"/>
                <w:iCs w:val="0"/>
                <w:color w:val="auto"/>
                <w:sz w:val="20"/>
                <w:szCs w:val="20"/>
              </w:rPr>
              <w:t xml:space="preserve">, ook de </w:t>
            </w:r>
            <w:r w:rsidR="0007090A" w:rsidRPr="00DC15B9">
              <w:rPr>
                <w:rStyle w:val="fontstyle01"/>
                <w:rFonts w:asciiTheme="minorHAnsi" w:hAnsiTheme="minorHAnsi" w:cstheme="minorHAnsi"/>
                <w:b w:val="0"/>
                <w:bCs w:val="0"/>
                <w:i w:val="0"/>
                <w:iCs w:val="0"/>
                <w:color w:val="auto"/>
                <w:sz w:val="20"/>
                <w:szCs w:val="20"/>
              </w:rPr>
              <w:t>O</w:t>
            </w:r>
            <w:r w:rsidR="00F77A80" w:rsidRPr="00DC15B9">
              <w:rPr>
                <w:rStyle w:val="fontstyle01"/>
                <w:rFonts w:asciiTheme="minorHAnsi" w:hAnsiTheme="minorHAnsi" w:cstheme="minorHAnsi"/>
                <w:b w:val="0"/>
                <w:bCs w:val="0"/>
                <w:i w:val="0"/>
                <w:iCs w:val="0"/>
                <w:color w:val="auto"/>
                <w:sz w:val="20"/>
                <w:szCs w:val="20"/>
              </w:rPr>
              <w:t>p</w:t>
            </w:r>
            <w:r w:rsidR="00F77A80" w:rsidRPr="00DC15B9">
              <w:rPr>
                <w:rStyle w:val="fontstyle01"/>
                <w:rFonts w:asciiTheme="minorHAnsi" w:hAnsiTheme="minorHAnsi" w:cstheme="minorHAnsi"/>
                <w:b w:val="0"/>
                <w:bCs w:val="0"/>
                <w:i w:val="0"/>
                <w:iCs w:val="0"/>
                <w:sz w:val="20"/>
                <w:szCs w:val="20"/>
              </w:rPr>
              <w:t>drachtnemer</w:t>
            </w:r>
            <w:r w:rsidR="0007090A" w:rsidRPr="00DC15B9">
              <w:rPr>
                <w:rStyle w:val="fontstyle01"/>
                <w:rFonts w:asciiTheme="minorHAnsi" w:hAnsiTheme="minorHAnsi" w:cstheme="minorHAnsi"/>
                <w:b w:val="0"/>
                <w:bCs w:val="0"/>
                <w:i w:val="0"/>
                <w:iCs w:val="0"/>
                <w:color w:val="auto"/>
                <w:sz w:val="20"/>
                <w:szCs w:val="20"/>
              </w:rPr>
              <w:t xml:space="preserve"> krijgt </w:t>
            </w:r>
            <w:r w:rsidRPr="00DC15B9">
              <w:rPr>
                <w:rStyle w:val="fontstyle01"/>
                <w:rFonts w:asciiTheme="minorHAnsi" w:hAnsiTheme="minorHAnsi" w:cstheme="minorHAnsi"/>
                <w:b w:val="0"/>
                <w:bCs w:val="0"/>
                <w:i w:val="0"/>
                <w:iCs w:val="0"/>
                <w:color w:val="auto"/>
                <w:sz w:val="20"/>
                <w:szCs w:val="20"/>
              </w:rPr>
              <w:t>toegang</w:t>
            </w:r>
            <w:r w:rsidR="0007090A" w:rsidRPr="00DC15B9">
              <w:rPr>
                <w:rStyle w:val="fontstyle01"/>
                <w:rFonts w:asciiTheme="minorHAnsi" w:hAnsiTheme="minorHAnsi" w:cstheme="minorHAnsi"/>
                <w:b w:val="0"/>
                <w:bCs w:val="0"/>
                <w:i w:val="0"/>
                <w:iCs w:val="0"/>
                <w:color w:val="auto"/>
                <w:sz w:val="20"/>
                <w:szCs w:val="20"/>
              </w:rPr>
              <w:t xml:space="preserve"> tot </w:t>
            </w:r>
            <w:proofErr w:type="spellStart"/>
            <w:r w:rsidR="0007090A" w:rsidRPr="00DC15B9">
              <w:rPr>
                <w:rStyle w:val="fontstyle01"/>
                <w:rFonts w:asciiTheme="minorHAnsi" w:hAnsiTheme="minorHAnsi" w:cstheme="minorHAnsi"/>
                <w:b w:val="0"/>
                <w:bCs w:val="0"/>
                <w:i w:val="0"/>
                <w:iCs w:val="0"/>
                <w:color w:val="auto"/>
                <w:sz w:val="20"/>
                <w:szCs w:val="20"/>
              </w:rPr>
              <w:t>Luminizer</w:t>
            </w:r>
            <w:proofErr w:type="spellEnd"/>
            <w:r w:rsidR="00C261A2" w:rsidRPr="00DC15B9">
              <w:rPr>
                <w:rStyle w:val="fontstyle01"/>
                <w:rFonts w:asciiTheme="minorHAnsi" w:hAnsiTheme="minorHAnsi" w:cstheme="minorHAnsi"/>
                <w:b w:val="0"/>
                <w:bCs w:val="0"/>
                <w:i w:val="0"/>
                <w:iCs w:val="0"/>
                <w:color w:val="auto"/>
                <w:sz w:val="20"/>
                <w:szCs w:val="20"/>
              </w:rPr>
              <w:t>. Storingen aan verlichtingsmasten (armaturen)</w:t>
            </w:r>
            <w:r w:rsidR="00F75866" w:rsidRPr="00DC15B9">
              <w:rPr>
                <w:rStyle w:val="fontstyle01"/>
                <w:rFonts w:asciiTheme="minorHAnsi" w:hAnsiTheme="minorHAnsi" w:cstheme="minorHAnsi"/>
                <w:b w:val="0"/>
                <w:bCs w:val="0"/>
                <w:i w:val="0"/>
                <w:iCs w:val="0"/>
                <w:color w:val="auto"/>
                <w:sz w:val="20"/>
                <w:szCs w:val="20"/>
              </w:rPr>
              <w:t xml:space="preserve"> moeten door de O</w:t>
            </w:r>
            <w:r w:rsidR="00DC15B9" w:rsidRPr="00DC15B9">
              <w:rPr>
                <w:rStyle w:val="fontstyle01"/>
                <w:rFonts w:asciiTheme="minorHAnsi" w:hAnsiTheme="minorHAnsi" w:cstheme="minorHAnsi"/>
                <w:b w:val="0"/>
                <w:bCs w:val="0"/>
                <w:i w:val="0"/>
                <w:iCs w:val="0"/>
                <w:sz w:val="20"/>
                <w:szCs w:val="20"/>
              </w:rPr>
              <w:t>pdrachtnemer</w:t>
            </w:r>
            <w:r w:rsidR="00F75866" w:rsidRPr="00DC15B9">
              <w:rPr>
                <w:rStyle w:val="fontstyle01"/>
                <w:rFonts w:asciiTheme="minorHAnsi" w:hAnsiTheme="minorHAnsi" w:cstheme="minorHAnsi"/>
                <w:b w:val="0"/>
                <w:bCs w:val="0"/>
                <w:i w:val="0"/>
                <w:iCs w:val="0"/>
                <w:color w:val="auto"/>
                <w:sz w:val="20"/>
                <w:szCs w:val="20"/>
              </w:rPr>
              <w:t xml:space="preserve"> worden hersteld.</w:t>
            </w:r>
            <w:r w:rsidR="00BB75D2" w:rsidRPr="00DC15B9">
              <w:rPr>
                <w:rStyle w:val="fontstyle01"/>
                <w:rFonts w:asciiTheme="minorHAnsi" w:hAnsiTheme="minorHAnsi" w:cstheme="minorHAnsi"/>
                <w:b w:val="0"/>
                <w:bCs w:val="0"/>
                <w:i w:val="0"/>
                <w:iCs w:val="0"/>
                <w:color w:val="auto"/>
                <w:sz w:val="20"/>
                <w:szCs w:val="20"/>
              </w:rPr>
              <w:br/>
            </w:r>
            <w:r w:rsidR="00BB75D2" w:rsidRPr="00DC15B9">
              <w:rPr>
                <w:rFonts w:cstheme="minorHAnsi"/>
                <w:sz w:val="20"/>
                <w:szCs w:val="20"/>
              </w:rPr>
              <w:t xml:space="preserve">In bijlage </w:t>
            </w:r>
            <w:r w:rsidR="005A515E">
              <w:rPr>
                <w:rFonts w:cstheme="minorHAnsi"/>
                <w:sz w:val="20"/>
                <w:szCs w:val="20"/>
              </w:rPr>
              <w:t>0</w:t>
            </w:r>
            <w:r w:rsidR="009262B3" w:rsidRPr="00DC15B9">
              <w:rPr>
                <w:rFonts w:cstheme="minorHAnsi"/>
                <w:sz w:val="20"/>
                <w:szCs w:val="20"/>
              </w:rPr>
              <w:t>4</w:t>
            </w:r>
            <w:r w:rsidR="00BB75D2" w:rsidRPr="00DC15B9">
              <w:rPr>
                <w:rFonts w:cstheme="minorHAnsi"/>
                <w:sz w:val="20"/>
                <w:szCs w:val="20"/>
              </w:rPr>
              <w:t xml:space="preserve"> is </w:t>
            </w:r>
            <w:r w:rsidR="00F75866" w:rsidRPr="00DC15B9">
              <w:rPr>
                <w:rFonts w:cstheme="minorHAnsi"/>
                <w:sz w:val="20"/>
                <w:szCs w:val="20"/>
              </w:rPr>
              <w:t>aangegeven</w:t>
            </w:r>
            <w:r w:rsidR="00BB75D2" w:rsidRPr="00DC15B9">
              <w:rPr>
                <w:rFonts w:cstheme="minorHAnsi"/>
                <w:sz w:val="20"/>
                <w:szCs w:val="20"/>
              </w:rPr>
              <w:t xml:space="preserve"> welke masten op dit moment voorzien zijn van het </w:t>
            </w:r>
            <w:proofErr w:type="spellStart"/>
            <w:r w:rsidR="00BB75D2" w:rsidRPr="00DC15B9">
              <w:rPr>
                <w:rFonts w:cstheme="minorHAnsi"/>
                <w:sz w:val="20"/>
                <w:szCs w:val="20"/>
              </w:rPr>
              <w:t>Lumin</w:t>
            </w:r>
            <w:r w:rsidR="00CF08DD" w:rsidRPr="00DC15B9">
              <w:rPr>
                <w:rFonts w:cstheme="minorHAnsi"/>
                <w:sz w:val="20"/>
                <w:szCs w:val="20"/>
              </w:rPr>
              <w:t>i</w:t>
            </w:r>
            <w:r w:rsidR="00BB75D2" w:rsidRPr="00DC15B9">
              <w:rPr>
                <w:rFonts w:cstheme="minorHAnsi"/>
                <w:sz w:val="20"/>
                <w:szCs w:val="20"/>
              </w:rPr>
              <w:t>zer</w:t>
            </w:r>
            <w:proofErr w:type="spellEnd"/>
            <w:r w:rsidR="00BB75D2" w:rsidRPr="00DC15B9">
              <w:rPr>
                <w:rFonts w:cstheme="minorHAnsi"/>
                <w:sz w:val="20"/>
                <w:szCs w:val="20"/>
              </w:rPr>
              <w:t xml:space="preserve"> systeem.</w:t>
            </w:r>
          </w:p>
        </w:tc>
      </w:tr>
    </w:tbl>
    <w:p w14:paraId="1391D7B0" w14:textId="77777777" w:rsidR="0007090A" w:rsidRDefault="0007090A" w:rsidP="005D080E">
      <w:pPr>
        <w:rPr>
          <w:rFonts w:cstheme="minorHAnsi"/>
          <w:b/>
          <w:bCs/>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10D62DCF"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5CB53107" w14:textId="77777777" w:rsidR="006E6390" w:rsidRPr="00204403" w:rsidRDefault="006E6390">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E26CB83" w14:textId="53262DC8" w:rsidR="006E6390" w:rsidRPr="00204403" w:rsidRDefault="006E6390">
            <w:pPr>
              <w:spacing w:line="240" w:lineRule="auto"/>
              <w:rPr>
                <w:rFonts w:cstheme="minorHAnsi"/>
                <w:sz w:val="20"/>
                <w:szCs w:val="20"/>
              </w:rPr>
            </w:pPr>
            <w:r w:rsidRPr="00204403">
              <w:rPr>
                <w:rFonts w:cstheme="minorHAnsi"/>
                <w:sz w:val="20"/>
                <w:szCs w:val="20"/>
              </w:rPr>
              <w:t xml:space="preserve"> AE-01</w:t>
            </w:r>
            <w:r w:rsidR="004E0741">
              <w:rPr>
                <w:rFonts w:cstheme="minorHAnsi"/>
                <w:sz w:val="20"/>
                <w:szCs w:val="20"/>
              </w:rPr>
              <w:t>6</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215A1EA2" w14:textId="77777777" w:rsidR="006E6390" w:rsidRPr="00204403" w:rsidRDefault="006E6390">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955EF9E" w14:textId="77777777" w:rsidR="006E6390" w:rsidRPr="00204403" w:rsidRDefault="006E6390">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395DDE8D"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3A81487" w14:textId="77777777" w:rsidR="006E6390" w:rsidRPr="00204403" w:rsidRDefault="006E6390">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6228269A" w14:textId="1E3B06D4" w:rsidR="006E6390" w:rsidRPr="00204403" w:rsidRDefault="00396785">
            <w:pPr>
              <w:spacing w:line="240" w:lineRule="auto"/>
              <w:rPr>
                <w:rFonts w:cstheme="minorHAnsi"/>
                <w:sz w:val="20"/>
                <w:szCs w:val="20"/>
              </w:rPr>
            </w:pPr>
            <w:r w:rsidRPr="00204403">
              <w:rPr>
                <w:rFonts w:cstheme="minorHAnsi"/>
                <w:sz w:val="20"/>
                <w:szCs w:val="20"/>
              </w:rPr>
              <w:t>Wijzigen verwerken op revisie</w:t>
            </w:r>
          </w:p>
        </w:tc>
      </w:tr>
      <w:tr w:rsidR="006E6390" w:rsidRPr="00204403" w14:paraId="3F96F68B"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612FA3AF" w14:textId="77777777" w:rsidR="006E6390" w:rsidRPr="00204403" w:rsidRDefault="006E6390">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3401AEAD" w14:textId="47586C60" w:rsidR="006E6390" w:rsidRPr="00204403" w:rsidRDefault="00BA048F" w:rsidP="0024330F">
            <w:pPr>
              <w:rPr>
                <w:rFonts w:cstheme="minorHAnsi"/>
                <w:sz w:val="20"/>
                <w:szCs w:val="20"/>
              </w:rPr>
            </w:pPr>
            <w:r w:rsidRPr="00204403">
              <w:rPr>
                <w:rStyle w:val="fontstyle01"/>
                <w:rFonts w:asciiTheme="minorHAnsi" w:hAnsiTheme="minorHAnsi" w:cstheme="minorHAnsi"/>
                <w:b w:val="0"/>
                <w:bCs w:val="0"/>
                <w:i w:val="0"/>
                <w:iCs w:val="0"/>
                <w:color w:val="auto"/>
                <w:sz w:val="20"/>
                <w:szCs w:val="20"/>
              </w:rPr>
              <w:t xml:space="preserve">Alle </w:t>
            </w:r>
            <w:r w:rsidR="00404A36" w:rsidRPr="00204403">
              <w:rPr>
                <w:rStyle w:val="fontstyle01"/>
                <w:rFonts w:asciiTheme="minorHAnsi" w:hAnsiTheme="minorHAnsi" w:cstheme="minorHAnsi"/>
                <w:b w:val="0"/>
                <w:bCs w:val="0"/>
                <w:i w:val="0"/>
                <w:iCs w:val="0"/>
                <w:color w:val="auto"/>
                <w:sz w:val="20"/>
                <w:szCs w:val="20"/>
              </w:rPr>
              <w:t>(</w:t>
            </w:r>
            <w:r w:rsidR="006B535E" w:rsidRPr="00204403">
              <w:rPr>
                <w:rStyle w:val="fontstyle01"/>
                <w:rFonts w:asciiTheme="minorHAnsi" w:hAnsiTheme="minorHAnsi" w:cstheme="minorHAnsi"/>
                <w:b w:val="0"/>
                <w:bCs w:val="0"/>
                <w:i w:val="0"/>
                <w:iCs w:val="0"/>
                <w:color w:val="auto"/>
                <w:sz w:val="20"/>
                <w:szCs w:val="20"/>
              </w:rPr>
              <w:t xml:space="preserve">herstel) werkzaamheden </w:t>
            </w:r>
            <w:r w:rsidR="00D82FF8" w:rsidRPr="00204403">
              <w:rPr>
                <w:rStyle w:val="fontstyle01"/>
                <w:rFonts w:asciiTheme="minorHAnsi" w:hAnsiTheme="minorHAnsi" w:cstheme="minorHAnsi"/>
                <w:b w:val="0"/>
                <w:bCs w:val="0"/>
                <w:i w:val="0"/>
                <w:iCs w:val="0"/>
                <w:color w:val="auto"/>
                <w:sz w:val="20"/>
                <w:szCs w:val="20"/>
              </w:rPr>
              <w:t xml:space="preserve">aan </w:t>
            </w:r>
            <w:r w:rsidR="00FA0B8A" w:rsidRPr="00204403">
              <w:rPr>
                <w:rStyle w:val="fontstyle01"/>
                <w:rFonts w:asciiTheme="minorHAnsi" w:hAnsiTheme="minorHAnsi" w:cstheme="minorHAnsi"/>
                <w:b w:val="0"/>
                <w:bCs w:val="0"/>
                <w:i w:val="0"/>
                <w:iCs w:val="0"/>
                <w:color w:val="auto"/>
                <w:sz w:val="20"/>
                <w:szCs w:val="20"/>
              </w:rPr>
              <w:t xml:space="preserve">kabels en/of leidingen </w:t>
            </w:r>
            <w:r w:rsidR="00D82FF8" w:rsidRPr="00204403">
              <w:rPr>
                <w:rStyle w:val="fontstyle01"/>
                <w:rFonts w:asciiTheme="minorHAnsi" w:hAnsiTheme="minorHAnsi" w:cstheme="minorHAnsi"/>
                <w:b w:val="0"/>
                <w:bCs w:val="0"/>
                <w:i w:val="0"/>
                <w:iCs w:val="0"/>
                <w:color w:val="auto"/>
                <w:sz w:val="20"/>
                <w:szCs w:val="20"/>
              </w:rPr>
              <w:t>moe</w:t>
            </w:r>
            <w:r w:rsidR="00266C7B" w:rsidRPr="00204403">
              <w:rPr>
                <w:rStyle w:val="fontstyle01"/>
                <w:rFonts w:asciiTheme="minorHAnsi" w:hAnsiTheme="minorHAnsi" w:cstheme="minorHAnsi"/>
                <w:b w:val="0"/>
                <w:bCs w:val="0"/>
                <w:i w:val="0"/>
                <w:iCs w:val="0"/>
                <w:color w:val="auto"/>
                <w:sz w:val="20"/>
                <w:szCs w:val="20"/>
              </w:rPr>
              <w:t>t</w:t>
            </w:r>
            <w:r w:rsidRPr="00204403">
              <w:rPr>
                <w:rStyle w:val="fontstyle01"/>
                <w:rFonts w:asciiTheme="minorHAnsi" w:hAnsiTheme="minorHAnsi" w:cstheme="minorHAnsi"/>
                <w:b w:val="0"/>
                <w:bCs w:val="0"/>
                <w:i w:val="0"/>
                <w:iCs w:val="0"/>
                <w:color w:val="auto"/>
                <w:sz w:val="20"/>
                <w:szCs w:val="20"/>
              </w:rPr>
              <w:t xml:space="preserve">en </w:t>
            </w:r>
            <w:r w:rsidR="00266C7B" w:rsidRPr="00204403">
              <w:rPr>
                <w:rStyle w:val="fontstyle01"/>
                <w:rFonts w:asciiTheme="minorHAnsi" w:hAnsiTheme="minorHAnsi" w:cstheme="minorHAnsi"/>
                <w:b w:val="0"/>
                <w:bCs w:val="0"/>
                <w:i w:val="0"/>
                <w:iCs w:val="0"/>
                <w:color w:val="auto"/>
                <w:sz w:val="20"/>
                <w:szCs w:val="20"/>
              </w:rPr>
              <w:t xml:space="preserve">als revisie </w:t>
            </w:r>
            <w:r w:rsidRPr="00204403">
              <w:rPr>
                <w:rStyle w:val="fontstyle01"/>
                <w:rFonts w:asciiTheme="minorHAnsi" w:hAnsiTheme="minorHAnsi" w:cstheme="minorHAnsi"/>
                <w:b w:val="0"/>
                <w:bCs w:val="0"/>
                <w:i w:val="0"/>
                <w:iCs w:val="0"/>
                <w:color w:val="auto"/>
                <w:sz w:val="20"/>
                <w:szCs w:val="20"/>
              </w:rPr>
              <w:t>worden verwerk</w:t>
            </w:r>
            <w:r w:rsidR="00266C7B" w:rsidRPr="00204403">
              <w:rPr>
                <w:rStyle w:val="fontstyle01"/>
                <w:rFonts w:asciiTheme="minorHAnsi" w:hAnsiTheme="minorHAnsi" w:cstheme="minorHAnsi"/>
                <w:b w:val="0"/>
                <w:bCs w:val="0"/>
                <w:i w:val="0"/>
                <w:iCs w:val="0"/>
                <w:color w:val="auto"/>
                <w:sz w:val="20"/>
                <w:szCs w:val="20"/>
              </w:rPr>
              <w:t xml:space="preserve">. </w:t>
            </w:r>
            <w:r w:rsidR="00AB0C51" w:rsidRPr="00204403">
              <w:rPr>
                <w:rStyle w:val="fontstyle01"/>
                <w:rFonts w:asciiTheme="minorHAnsi" w:hAnsiTheme="minorHAnsi" w:cstheme="minorHAnsi"/>
                <w:b w:val="0"/>
                <w:bCs w:val="0"/>
                <w:i w:val="0"/>
                <w:iCs w:val="0"/>
                <w:color w:val="auto"/>
                <w:sz w:val="20"/>
                <w:szCs w:val="20"/>
              </w:rPr>
              <w:t xml:space="preserve">De revisie </w:t>
            </w:r>
            <w:r w:rsidR="0024330F" w:rsidRPr="00204403">
              <w:rPr>
                <w:rStyle w:val="fontstyle01"/>
                <w:rFonts w:asciiTheme="minorHAnsi" w:hAnsiTheme="minorHAnsi" w:cstheme="minorHAnsi"/>
                <w:b w:val="0"/>
                <w:bCs w:val="0"/>
                <w:i w:val="0"/>
                <w:iCs w:val="0"/>
                <w:color w:val="auto"/>
                <w:sz w:val="20"/>
                <w:szCs w:val="20"/>
              </w:rPr>
              <w:t>gegevens</w:t>
            </w:r>
            <w:r w:rsidR="00AB0C51" w:rsidRPr="00204403">
              <w:rPr>
                <w:rStyle w:val="fontstyle01"/>
                <w:rFonts w:asciiTheme="minorHAnsi" w:hAnsiTheme="minorHAnsi" w:cstheme="minorHAnsi"/>
                <w:b w:val="0"/>
                <w:bCs w:val="0"/>
                <w:i w:val="0"/>
                <w:iCs w:val="0"/>
                <w:color w:val="auto"/>
                <w:sz w:val="20"/>
                <w:szCs w:val="20"/>
              </w:rPr>
              <w:t xml:space="preserve"> </w:t>
            </w:r>
            <w:r w:rsidR="0024330F" w:rsidRPr="00204403">
              <w:rPr>
                <w:rStyle w:val="fontstyle01"/>
                <w:rFonts w:asciiTheme="minorHAnsi" w:hAnsiTheme="minorHAnsi" w:cstheme="minorHAnsi"/>
                <w:b w:val="0"/>
                <w:bCs w:val="0"/>
                <w:i w:val="0"/>
                <w:iCs w:val="0"/>
                <w:color w:val="auto"/>
                <w:sz w:val="20"/>
                <w:szCs w:val="20"/>
              </w:rPr>
              <w:t>moeten</w:t>
            </w:r>
            <w:r w:rsidR="00AB0C51" w:rsidRPr="00204403">
              <w:rPr>
                <w:rStyle w:val="fontstyle01"/>
                <w:rFonts w:asciiTheme="minorHAnsi" w:hAnsiTheme="minorHAnsi" w:cstheme="minorHAnsi"/>
                <w:b w:val="0"/>
                <w:bCs w:val="0"/>
                <w:i w:val="0"/>
                <w:iCs w:val="0"/>
                <w:color w:val="auto"/>
                <w:sz w:val="20"/>
                <w:szCs w:val="20"/>
              </w:rPr>
              <w:t xml:space="preserve"> worden verwerkt op de beschikbaar gestelde </w:t>
            </w:r>
            <w:r w:rsidR="00BC739F" w:rsidRPr="00204403">
              <w:rPr>
                <w:rStyle w:val="fontstyle01"/>
                <w:rFonts w:asciiTheme="minorHAnsi" w:hAnsiTheme="minorHAnsi" w:cstheme="minorHAnsi"/>
                <w:b w:val="0"/>
                <w:bCs w:val="0"/>
                <w:i w:val="0"/>
                <w:iCs w:val="0"/>
                <w:color w:val="auto"/>
                <w:sz w:val="20"/>
                <w:szCs w:val="20"/>
              </w:rPr>
              <w:t xml:space="preserve">tekeningen. Een voorbeeld van de huidige revisie is </w:t>
            </w:r>
            <w:r w:rsidR="0024330F" w:rsidRPr="00204403">
              <w:rPr>
                <w:rStyle w:val="fontstyle01"/>
                <w:rFonts w:asciiTheme="minorHAnsi" w:hAnsiTheme="minorHAnsi" w:cstheme="minorHAnsi"/>
                <w:b w:val="0"/>
                <w:bCs w:val="0"/>
                <w:i w:val="0"/>
                <w:iCs w:val="0"/>
                <w:color w:val="auto"/>
                <w:sz w:val="20"/>
                <w:szCs w:val="20"/>
              </w:rPr>
              <w:t xml:space="preserve">als bijlage (bijlage </w:t>
            </w:r>
            <w:r w:rsidR="00930286" w:rsidRPr="00204403">
              <w:rPr>
                <w:rStyle w:val="fontstyle01"/>
                <w:rFonts w:asciiTheme="minorHAnsi" w:hAnsiTheme="minorHAnsi" w:cstheme="minorHAnsi"/>
                <w:b w:val="0"/>
                <w:bCs w:val="0"/>
                <w:i w:val="0"/>
                <w:iCs w:val="0"/>
                <w:color w:val="auto"/>
                <w:sz w:val="20"/>
                <w:szCs w:val="20"/>
              </w:rPr>
              <w:t>12</w:t>
            </w:r>
            <w:r w:rsidR="0024330F" w:rsidRPr="00204403">
              <w:rPr>
                <w:rStyle w:val="fontstyle01"/>
                <w:rFonts w:asciiTheme="minorHAnsi" w:hAnsiTheme="minorHAnsi" w:cstheme="minorHAnsi"/>
                <w:b w:val="0"/>
                <w:bCs w:val="0"/>
                <w:i w:val="0"/>
                <w:iCs w:val="0"/>
                <w:color w:val="auto"/>
                <w:sz w:val="20"/>
                <w:szCs w:val="20"/>
              </w:rPr>
              <w:t>) toegevoegd.</w:t>
            </w:r>
          </w:p>
        </w:tc>
      </w:tr>
    </w:tbl>
    <w:p w14:paraId="65F84D54" w14:textId="01BB7439" w:rsidR="009F499B" w:rsidRPr="00204403" w:rsidRDefault="009F499B" w:rsidP="005D080E">
      <w:pPr>
        <w:rPr>
          <w:rFonts w:cstheme="minorHAnsi"/>
          <w:b/>
          <w:bCs/>
          <w:sz w:val="20"/>
          <w:szCs w:val="20"/>
        </w:rPr>
      </w:pPr>
    </w:p>
    <w:tbl>
      <w:tblPr>
        <w:tblW w:w="8967" w:type="dxa"/>
        <w:tblLook w:val="04A0" w:firstRow="1" w:lastRow="0" w:firstColumn="1" w:lastColumn="0" w:noHBand="0" w:noVBand="1"/>
      </w:tblPr>
      <w:tblGrid>
        <w:gridCol w:w="1943"/>
        <w:gridCol w:w="4676"/>
        <w:gridCol w:w="1058"/>
        <w:gridCol w:w="1290"/>
      </w:tblGrid>
      <w:tr w:rsidR="004966D2" w:rsidRPr="00204403" w14:paraId="75B344E1" w14:textId="77777777">
        <w:trPr>
          <w:trHeight w:val="496"/>
        </w:trPr>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2BA7B2E" w14:textId="77777777" w:rsidR="00396785" w:rsidRPr="00204403" w:rsidRDefault="00396785">
            <w:pPr>
              <w:spacing w:line="240" w:lineRule="auto"/>
              <w:rPr>
                <w:rFonts w:cstheme="minorHAnsi"/>
                <w:sz w:val="20"/>
                <w:szCs w:val="20"/>
              </w:rPr>
            </w:pPr>
            <w:r w:rsidRPr="00204403">
              <w:rPr>
                <w:rFonts w:cstheme="minorHAnsi"/>
                <w:sz w:val="20"/>
                <w:szCs w:val="20"/>
              </w:rPr>
              <w:t>Eis nummer:</w:t>
            </w:r>
          </w:p>
        </w:tc>
        <w:tc>
          <w:tcPr>
            <w:tcW w:w="4676" w:type="dxa"/>
            <w:tcBorders>
              <w:top w:val="single" w:sz="4" w:space="0" w:color="000000"/>
              <w:left w:val="single" w:sz="4" w:space="0" w:color="000000"/>
              <w:bottom w:val="single" w:sz="4" w:space="0" w:color="000000"/>
              <w:right w:val="single" w:sz="4" w:space="0" w:color="000000"/>
            </w:tcBorders>
            <w:shd w:val="clear" w:color="auto" w:fill="auto"/>
            <w:vAlign w:val="center"/>
          </w:tcPr>
          <w:p w14:paraId="171460D1" w14:textId="1E7C0883" w:rsidR="00396785" w:rsidRPr="00204403" w:rsidRDefault="00396785">
            <w:pPr>
              <w:spacing w:line="240" w:lineRule="auto"/>
              <w:rPr>
                <w:rFonts w:cstheme="minorHAnsi"/>
                <w:sz w:val="20"/>
                <w:szCs w:val="20"/>
              </w:rPr>
            </w:pPr>
            <w:r w:rsidRPr="00204403">
              <w:rPr>
                <w:rFonts w:cstheme="minorHAnsi"/>
                <w:sz w:val="20"/>
                <w:szCs w:val="20"/>
              </w:rPr>
              <w:t xml:space="preserve"> AE-01</w:t>
            </w:r>
            <w:r w:rsidR="004E0741">
              <w:rPr>
                <w:rFonts w:cstheme="minorHAnsi"/>
                <w:sz w:val="20"/>
                <w:szCs w:val="20"/>
              </w:rPr>
              <w:t>7</w:t>
            </w:r>
          </w:p>
        </w:tc>
        <w:tc>
          <w:tcPr>
            <w:tcW w:w="1058" w:type="dxa"/>
            <w:tcBorders>
              <w:top w:val="single" w:sz="4" w:space="0" w:color="000000"/>
              <w:left w:val="single" w:sz="4" w:space="0" w:color="000000"/>
              <w:bottom w:val="single" w:sz="4" w:space="0" w:color="000000"/>
              <w:right w:val="single" w:sz="4" w:space="0" w:color="000000"/>
            </w:tcBorders>
            <w:shd w:val="clear" w:color="auto" w:fill="auto"/>
            <w:vAlign w:val="center"/>
          </w:tcPr>
          <w:p w14:paraId="03D2E1E2" w14:textId="77777777" w:rsidR="00396785" w:rsidRPr="00204403" w:rsidRDefault="00396785">
            <w:pPr>
              <w:spacing w:line="240" w:lineRule="auto"/>
              <w:rPr>
                <w:rFonts w:cstheme="minorHAnsi"/>
                <w:sz w:val="20"/>
                <w:szCs w:val="20"/>
              </w:rPr>
            </w:pPr>
            <w:r w:rsidRPr="00204403">
              <w:rPr>
                <w:rFonts w:cstheme="minorHAnsi"/>
                <w:sz w:val="20"/>
                <w:szCs w:val="20"/>
              </w:rPr>
              <w:t xml:space="preserve">Bron </w:t>
            </w:r>
          </w:p>
        </w:tc>
        <w:tc>
          <w:tcPr>
            <w:tcW w:w="1290"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C30582B" w14:textId="77777777" w:rsidR="00396785" w:rsidRPr="00204403" w:rsidRDefault="00396785">
            <w:pPr>
              <w:spacing w:line="240" w:lineRule="auto"/>
              <w:rPr>
                <w:rFonts w:cstheme="minorHAnsi"/>
                <w:sz w:val="20"/>
                <w:szCs w:val="20"/>
              </w:rPr>
            </w:pPr>
            <w:r w:rsidRPr="00204403">
              <w:rPr>
                <w:rFonts w:cstheme="minorHAnsi"/>
                <w:sz w:val="20"/>
                <w:szCs w:val="20"/>
              </w:rPr>
              <w:t>TBO</w:t>
            </w:r>
            <w:r w:rsidRPr="00204403">
              <w:rPr>
                <w:rFonts w:cstheme="minorHAnsi"/>
                <w:sz w:val="20"/>
                <w:szCs w:val="20"/>
              </w:rPr>
              <w:br/>
              <w:t>Telematica</w:t>
            </w:r>
          </w:p>
        </w:tc>
      </w:tr>
      <w:tr w:rsidR="004966D2" w:rsidRPr="00204403" w14:paraId="105090B5"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9667514" w14:textId="77777777" w:rsidR="00396785" w:rsidRPr="00204403" w:rsidRDefault="00396785">
            <w:pPr>
              <w:spacing w:line="240" w:lineRule="auto"/>
              <w:rPr>
                <w:rFonts w:cstheme="minorHAnsi"/>
                <w:sz w:val="20"/>
                <w:szCs w:val="20"/>
              </w:rPr>
            </w:pPr>
            <w:r w:rsidRPr="00204403">
              <w:rPr>
                <w:rFonts w:cstheme="minorHAnsi"/>
                <w:sz w:val="20"/>
                <w:szCs w:val="20"/>
              </w:rPr>
              <w:t>Eis:</w:t>
            </w:r>
          </w:p>
        </w:tc>
        <w:tc>
          <w:tcPr>
            <w:tcW w:w="7024" w:type="dxa"/>
            <w:gridSpan w:val="3"/>
            <w:tcBorders>
              <w:top w:val="single" w:sz="4" w:space="0" w:color="000000"/>
              <w:left w:val="single" w:sz="4" w:space="0" w:color="000000"/>
              <w:bottom w:val="single" w:sz="4" w:space="0" w:color="000000"/>
              <w:right w:val="single" w:sz="6" w:space="0" w:color="000000"/>
            </w:tcBorders>
            <w:shd w:val="clear" w:color="auto" w:fill="auto"/>
            <w:vAlign w:val="center"/>
          </w:tcPr>
          <w:p w14:paraId="6AA67E84" w14:textId="3E0B72B8" w:rsidR="00396785" w:rsidRPr="00204403" w:rsidRDefault="00396785">
            <w:pPr>
              <w:spacing w:line="240" w:lineRule="auto"/>
              <w:rPr>
                <w:rFonts w:cstheme="minorHAnsi"/>
                <w:sz w:val="20"/>
                <w:szCs w:val="20"/>
              </w:rPr>
            </w:pPr>
            <w:r w:rsidRPr="00204403">
              <w:rPr>
                <w:rFonts w:cstheme="minorHAnsi"/>
                <w:sz w:val="20"/>
                <w:szCs w:val="20"/>
              </w:rPr>
              <w:t>Aanleveren revisie</w:t>
            </w:r>
          </w:p>
        </w:tc>
      </w:tr>
      <w:tr w:rsidR="00396785" w:rsidRPr="00204403" w14:paraId="11E9E95A" w14:textId="77777777">
        <w:tc>
          <w:tcPr>
            <w:tcW w:w="194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7DCC21CD" w14:textId="77777777" w:rsidR="00396785" w:rsidRPr="00204403" w:rsidRDefault="00396785">
            <w:pPr>
              <w:spacing w:line="240" w:lineRule="auto"/>
              <w:rPr>
                <w:rFonts w:cstheme="minorHAnsi"/>
                <w:sz w:val="20"/>
                <w:szCs w:val="20"/>
              </w:rPr>
            </w:pPr>
            <w:r w:rsidRPr="00204403">
              <w:rPr>
                <w:rFonts w:cstheme="minorHAnsi"/>
                <w:sz w:val="20"/>
                <w:szCs w:val="20"/>
              </w:rPr>
              <w:t>Toelichting:</w:t>
            </w:r>
          </w:p>
        </w:tc>
        <w:tc>
          <w:tcPr>
            <w:tcW w:w="7024" w:type="dxa"/>
            <w:gridSpan w:val="3"/>
            <w:tcBorders>
              <w:top w:val="single" w:sz="6" w:space="0" w:color="000000"/>
              <w:left w:val="single" w:sz="6" w:space="0" w:color="000000"/>
              <w:bottom w:val="single" w:sz="6" w:space="0" w:color="000000"/>
              <w:right w:val="single" w:sz="6" w:space="0" w:color="000000"/>
            </w:tcBorders>
            <w:shd w:val="clear" w:color="auto" w:fill="auto"/>
            <w:vAlign w:val="center"/>
          </w:tcPr>
          <w:p w14:paraId="623CD92D" w14:textId="3AAC5B0A" w:rsidR="00FF4AF1" w:rsidRPr="00204403" w:rsidRDefault="00A317CC" w:rsidP="00FF4AF1">
            <w:pPr>
              <w:rPr>
                <w:rStyle w:val="fontstyle01"/>
                <w:rFonts w:asciiTheme="minorHAnsi" w:hAnsiTheme="minorHAnsi" w:cstheme="minorHAnsi"/>
                <w:b w:val="0"/>
                <w:bCs w:val="0"/>
                <w:i w:val="0"/>
                <w:iCs w:val="0"/>
                <w:color w:val="auto"/>
                <w:sz w:val="20"/>
                <w:szCs w:val="20"/>
              </w:rPr>
            </w:pPr>
            <w:r w:rsidRPr="00204403">
              <w:rPr>
                <w:rStyle w:val="fontstyle01"/>
                <w:rFonts w:asciiTheme="minorHAnsi" w:hAnsiTheme="minorHAnsi" w:cstheme="minorHAnsi"/>
                <w:b w:val="0"/>
                <w:bCs w:val="0"/>
                <w:i w:val="0"/>
                <w:iCs w:val="0"/>
                <w:color w:val="auto"/>
                <w:sz w:val="20"/>
                <w:szCs w:val="20"/>
              </w:rPr>
              <w:t xml:space="preserve">Gewijzigde (revisie) tekeningen moeten binnen 15 werkdagen </w:t>
            </w:r>
            <w:r w:rsidR="005D3D77" w:rsidRPr="00204403">
              <w:rPr>
                <w:rStyle w:val="fontstyle01"/>
                <w:rFonts w:asciiTheme="minorHAnsi" w:hAnsiTheme="minorHAnsi" w:cstheme="minorHAnsi"/>
                <w:b w:val="0"/>
                <w:bCs w:val="0"/>
                <w:i w:val="0"/>
                <w:iCs w:val="0"/>
                <w:color w:val="auto"/>
                <w:sz w:val="20"/>
                <w:szCs w:val="20"/>
              </w:rPr>
              <w:t>worden aangeleverd.</w:t>
            </w:r>
          </w:p>
          <w:p w14:paraId="1B39C291" w14:textId="74EEA091" w:rsidR="00DF39AF" w:rsidRPr="00204403" w:rsidRDefault="00495450" w:rsidP="00D611F7">
            <w:pPr>
              <w:rPr>
                <w:rFonts w:cstheme="minorHAnsi"/>
                <w:sz w:val="20"/>
                <w:szCs w:val="20"/>
              </w:rPr>
            </w:pPr>
            <w:r w:rsidRPr="00204403">
              <w:rPr>
                <w:rFonts w:cstheme="minorHAnsi"/>
                <w:sz w:val="20"/>
                <w:szCs w:val="20"/>
              </w:rPr>
              <w:t xml:space="preserve">Revisie tekeningen dienen </w:t>
            </w:r>
            <w:r w:rsidR="00FF4AF1" w:rsidRPr="00204403">
              <w:rPr>
                <w:rFonts w:cstheme="minorHAnsi"/>
                <w:sz w:val="20"/>
                <w:szCs w:val="20"/>
              </w:rPr>
              <w:t xml:space="preserve">digitaal </w:t>
            </w:r>
            <w:r w:rsidRPr="00204403">
              <w:rPr>
                <w:rFonts w:cstheme="minorHAnsi"/>
                <w:sz w:val="20"/>
                <w:szCs w:val="20"/>
              </w:rPr>
              <w:t xml:space="preserve">verwerkt en </w:t>
            </w:r>
            <w:r w:rsidR="00D611F7" w:rsidRPr="00204403">
              <w:rPr>
                <w:rFonts w:cstheme="minorHAnsi"/>
                <w:sz w:val="20"/>
                <w:szCs w:val="20"/>
              </w:rPr>
              <w:t>aangeleverd</w:t>
            </w:r>
            <w:r w:rsidRPr="00204403">
              <w:rPr>
                <w:rFonts w:cstheme="minorHAnsi"/>
                <w:sz w:val="20"/>
                <w:szCs w:val="20"/>
              </w:rPr>
              <w:t xml:space="preserve"> </w:t>
            </w:r>
            <w:r w:rsidR="00FF4AF1" w:rsidRPr="00204403">
              <w:rPr>
                <w:rFonts w:cstheme="minorHAnsi"/>
                <w:sz w:val="20"/>
                <w:szCs w:val="20"/>
              </w:rPr>
              <w:t>te worden</w:t>
            </w:r>
            <w:r w:rsidR="00D611F7" w:rsidRPr="00204403">
              <w:rPr>
                <w:rFonts w:cstheme="minorHAnsi"/>
                <w:sz w:val="20"/>
                <w:szCs w:val="20"/>
              </w:rPr>
              <w:t>.</w:t>
            </w:r>
            <w:r w:rsidR="00DF39AF" w:rsidRPr="00204403">
              <w:rPr>
                <w:rFonts w:cstheme="minorHAnsi"/>
                <w:sz w:val="20"/>
                <w:szCs w:val="20"/>
              </w:rPr>
              <w:br/>
            </w:r>
            <w:r w:rsidR="00DF39AF" w:rsidRPr="00204403">
              <w:rPr>
                <w:rStyle w:val="fontstyle31"/>
                <w:rFonts w:asciiTheme="minorHAnsi" w:hAnsiTheme="minorHAnsi" w:cstheme="minorHAnsi"/>
                <w:b w:val="0"/>
                <w:bCs w:val="0"/>
                <w:color w:val="auto"/>
                <w:sz w:val="20"/>
                <w:szCs w:val="20"/>
              </w:rPr>
              <w:t xml:space="preserve">Kast </w:t>
            </w:r>
            <w:r w:rsidR="006556B4" w:rsidRPr="00204403">
              <w:rPr>
                <w:rStyle w:val="fontstyle31"/>
                <w:rFonts w:asciiTheme="minorHAnsi" w:hAnsiTheme="minorHAnsi" w:cstheme="minorHAnsi"/>
                <w:b w:val="0"/>
                <w:bCs w:val="0"/>
                <w:color w:val="auto"/>
                <w:sz w:val="20"/>
                <w:szCs w:val="20"/>
              </w:rPr>
              <w:t xml:space="preserve">tekeningen moeten </w:t>
            </w:r>
            <w:r w:rsidR="00D82A47" w:rsidRPr="00204403">
              <w:rPr>
                <w:rStyle w:val="fontstyle31"/>
                <w:rFonts w:asciiTheme="minorHAnsi" w:hAnsiTheme="minorHAnsi" w:cstheme="minorHAnsi"/>
                <w:b w:val="0"/>
                <w:bCs w:val="0"/>
                <w:color w:val="auto"/>
                <w:sz w:val="20"/>
                <w:szCs w:val="20"/>
              </w:rPr>
              <w:t xml:space="preserve">digitaal verwerkt en aangeleverd worden, ook moeten </w:t>
            </w:r>
            <w:r w:rsidR="00B11694" w:rsidRPr="00204403">
              <w:rPr>
                <w:rStyle w:val="fontstyle31"/>
                <w:rFonts w:asciiTheme="minorHAnsi" w:hAnsiTheme="minorHAnsi" w:cstheme="minorHAnsi"/>
                <w:b w:val="0"/>
                <w:bCs w:val="0"/>
                <w:color w:val="auto"/>
                <w:sz w:val="20"/>
                <w:szCs w:val="20"/>
              </w:rPr>
              <w:t xml:space="preserve">gewijzigde </w:t>
            </w:r>
            <w:r w:rsidR="00D82A47" w:rsidRPr="00204403">
              <w:rPr>
                <w:rStyle w:val="fontstyle31"/>
                <w:rFonts w:asciiTheme="minorHAnsi" w:hAnsiTheme="minorHAnsi" w:cstheme="minorHAnsi"/>
                <w:b w:val="0"/>
                <w:bCs w:val="0"/>
                <w:color w:val="auto"/>
                <w:sz w:val="20"/>
                <w:szCs w:val="20"/>
              </w:rPr>
              <w:t>kas</w:t>
            </w:r>
            <w:r w:rsidR="003E1297" w:rsidRPr="00204403">
              <w:rPr>
                <w:rStyle w:val="fontstyle31"/>
                <w:rFonts w:asciiTheme="minorHAnsi" w:hAnsiTheme="minorHAnsi" w:cstheme="minorHAnsi"/>
                <w:b w:val="0"/>
                <w:bCs w:val="0"/>
                <w:color w:val="auto"/>
                <w:sz w:val="20"/>
                <w:szCs w:val="20"/>
              </w:rPr>
              <w:t xml:space="preserve">t </w:t>
            </w:r>
            <w:proofErr w:type="spellStart"/>
            <w:r w:rsidR="000A6712" w:rsidRPr="00204403">
              <w:rPr>
                <w:rStyle w:val="fontstyle31"/>
                <w:rFonts w:asciiTheme="minorHAnsi" w:hAnsiTheme="minorHAnsi" w:cstheme="minorHAnsi"/>
                <w:b w:val="0"/>
                <w:bCs w:val="0"/>
                <w:color w:val="auto"/>
                <w:sz w:val="20"/>
                <w:szCs w:val="20"/>
              </w:rPr>
              <w:t>inde</w:t>
            </w:r>
            <w:r w:rsidR="00DF39AF" w:rsidRPr="00204403">
              <w:rPr>
                <w:rStyle w:val="fontstyle31"/>
                <w:rFonts w:asciiTheme="minorHAnsi" w:hAnsiTheme="minorHAnsi" w:cstheme="minorHAnsi"/>
                <w:b w:val="0"/>
                <w:bCs w:val="0"/>
                <w:color w:val="auto"/>
                <w:sz w:val="20"/>
                <w:szCs w:val="20"/>
              </w:rPr>
              <w:t>lings</w:t>
            </w:r>
            <w:proofErr w:type="spellEnd"/>
            <w:r w:rsidR="00DF39AF" w:rsidRPr="00204403">
              <w:rPr>
                <w:rStyle w:val="fontstyle31"/>
                <w:rFonts w:asciiTheme="minorHAnsi" w:hAnsiTheme="minorHAnsi" w:cstheme="minorHAnsi"/>
                <w:b w:val="0"/>
                <w:bCs w:val="0"/>
                <w:color w:val="auto"/>
                <w:sz w:val="20"/>
                <w:szCs w:val="20"/>
              </w:rPr>
              <w:t xml:space="preserve"> tekeningen</w:t>
            </w:r>
            <w:r w:rsidR="00D00917" w:rsidRPr="00204403">
              <w:rPr>
                <w:rStyle w:val="fontstyle31"/>
                <w:rFonts w:asciiTheme="minorHAnsi" w:hAnsiTheme="minorHAnsi" w:cstheme="minorHAnsi"/>
                <w:b w:val="0"/>
                <w:bCs w:val="0"/>
                <w:color w:val="auto"/>
                <w:sz w:val="20"/>
                <w:szCs w:val="20"/>
              </w:rPr>
              <w:t xml:space="preserve"> </w:t>
            </w:r>
            <w:r w:rsidR="00DF39AF" w:rsidRPr="00204403">
              <w:rPr>
                <w:rStyle w:val="fontstyle31"/>
                <w:rFonts w:asciiTheme="minorHAnsi" w:hAnsiTheme="minorHAnsi" w:cstheme="minorHAnsi"/>
                <w:b w:val="0"/>
                <w:bCs w:val="0"/>
                <w:color w:val="auto"/>
                <w:sz w:val="20"/>
                <w:szCs w:val="20"/>
              </w:rPr>
              <w:t>worden</w:t>
            </w:r>
            <w:r w:rsidR="00DB3B89" w:rsidRPr="00204403">
              <w:rPr>
                <w:rStyle w:val="fontstyle31"/>
                <w:rFonts w:asciiTheme="minorHAnsi" w:hAnsiTheme="minorHAnsi" w:cstheme="minorHAnsi"/>
                <w:b w:val="0"/>
                <w:bCs w:val="0"/>
                <w:color w:val="auto"/>
                <w:sz w:val="20"/>
                <w:szCs w:val="20"/>
              </w:rPr>
              <w:t xml:space="preserve"> aangebracht in de Kast.</w:t>
            </w:r>
          </w:p>
        </w:tc>
      </w:tr>
    </w:tbl>
    <w:p w14:paraId="0F6666FB" w14:textId="4EF1F4F8" w:rsidR="009F499B" w:rsidRPr="004966D2" w:rsidRDefault="009F499B" w:rsidP="005D080E">
      <w:pPr>
        <w:rPr>
          <w:rFonts w:cstheme="minorHAnsi"/>
          <w:b/>
          <w:bCs/>
          <w:sz w:val="20"/>
          <w:szCs w:val="20"/>
        </w:rPr>
      </w:pPr>
    </w:p>
    <w:p w14:paraId="334FA2B0" w14:textId="77777777" w:rsidR="00D068F3" w:rsidRDefault="00D068F3">
      <w:pPr>
        <w:rPr>
          <w:rFonts w:cstheme="minorHAnsi"/>
          <w:b/>
          <w:bCs/>
          <w:sz w:val="20"/>
          <w:szCs w:val="20"/>
        </w:rPr>
      </w:pPr>
      <w:r>
        <w:rPr>
          <w:rFonts w:cstheme="minorHAnsi"/>
          <w:b/>
          <w:bCs/>
          <w:sz w:val="20"/>
          <w:szCs w:val="20"/>
        </w:rPr>
        <w:br w:type="page"/>
      </w:r>
    </w:p>
    <w:p w14:paraId="35F1604A" w14:textId="2AFADBCD" w:rsidR="006C6581" w:rsidRPr="004966D2" w:rsidRDefault="00217BE3" w:rsidP="00465C76">
      <w:pPr>
        <w:pStyle w:val="Kop1"/>
        <w:rPr>
          <w:rStyle w:val="fontstyle31"/>
          <w:rFonts w:asciiTheme="minorHAnsi" w:hAnsiTheme="minorHAnsi" w:cstheme="minorHAnsi"/>
          <w:b/>
          <w:bCs w:val="0"/>
          <w:color w:val="auto"/>
        </w:rPr>
      </w:pPr>
      <w:bookmarkStart w:id="62" w:name="_Toc142386373"/>
      <w:r w:rsidRPr="7739BFE1">
        <w:rPr>
          <w:rStyle w:val="fontstyle31"/>
          <w:rFonts w:asciiTheme="minorHAnsi" w:hAnsiTheme="minorHAnsi" w:cstheme="minorBidi"/>
          <w:b/>
          <w:color w:val="auto"/>
        </w:rPr>
        <w:lastRenderedPageBreak/>
        <w:t>Optionele a</w:t>
      </w:r>
      <w:r w:rsidR="00DC7477" w:rsidRPr="7739BFE1">
        <w:rPr>
          <w:rStyle w:val="fontstyle31"/>
          <w:rFonts w:asciiTheme="minorHAnsi" w:hAnsiTheme="minorHAnsi" w:cstheme="minorBidi"/>
          <w:b/>
          <w:color w:val="auto"/>
        </w:rPr>
        <w:t>anvullende werkzaamheden</w:t>
      </w:r>
      <w:r w:rsidR="004274A0" w:rsidRPr="7739BFE1">
        <w:rPr>
          <w:rStyle w:val="fontstyle31"/>
          <w:rFonts w:asciiTheme="minorHAnsi" w:hAnsiTheme="minorHAnsi" w:cstheme="minorBidi"/>
          <w:b/>
          <w:color w:val="auto"/>
        </w:rPr>
        <w:t>:</w:t>
      </w:r>
      <w:bookmarkEnd w:id="62"/>
    </w:p>
    <w:p w14:paraId="71176622" w14:textId="77777777" w:rsidR="00DE3C1A" w:rsidRPr="004966D2" w:rsidRDefault="00DE3C1A" w:rsidP="00DE3C1A">
      <w:pPr>
        <w:rPr>
          <w:rFonts w:cstheme="minorHAnsi"/>
        </w:rPr>
      </w:pPr>
    </w:p>
    <w:p w14:paraId="2DB6C96B" w14:textId="5BA4ADAB" w:rsidR="004274A0" w:rsidRPr="004966D2" w:rsidRDefault="00967093" w:rsidP="00B038C4">
      <w:pPr>
        <w:pStyle w:val="Kop2"/>
        <w:rPr>
          <w:rStyle w:val="fontstyle31"/>
          <w:rFonts w:asciiTheme="minorHAnsi" w:hAnsiTheme="minorHAnsi" w:cstheme="minorHAnsi"/>
          <w:color w:val="auto"/>
          <w:sz w:val="28"/>
          <w:szCs w:val="28"/>
        </w:rPr>
      </w:pPr>
      <w:bookmarkStart w:id="63" w:name="_Toc142386374"/>
      <w:r w:rsidRPr="004966D2">
        <w:rPr>
          <w:rStyle w:val="fontstyle31"/>
          <w:rFonts w:asciiTheme="minorHAnsi" w:hAnsiTheme="minorHAnsi" w:cstheme="minorHAnsi"/>
          <w:color w:val="auto"/>
          <w:sz w:val="28"/>
          <w:szCs w:val="28"/>
        </w:rPr>
        <w:t>Vervangen switches</w:t>
      </w:r>
      <w:r w:rsidR="004274A0" w:rsidRPr="004966D2">
        <w:rPr>
          <w:rStyle w:val="fontstyle31"/>
          <w:rFonts w:asciiTheme="minorHAnsi" w:hAnsiTheme="minorHAnsi" w:cstheme="minorHAnsi"/>
          <w:color w:val="auto"/>
          <w:sz w:val="28"/>
          <w:szCs w:val="28"/>
        </w:rPr>
        <w:t>.</w:t>
      </w:r>
      <w:bookmarkEnd w:id="63"/>
    </w:p>
    <w:p w14:paraId="4DAFC4CA" w14:textId="77777777" w:rsidR="00967093" w:rsidRPr="004966D2" w:rsidRDefault="00967093" w:rsidP="00967093">
      <w:pPr>
        <w:rPr>
          <w:rFonts w:cstheme="minorHAnsi"/>
        </w:rPr>
      </w:pPr>
    </w:p>
    <w:p w14:paraId="6BF1A1AD" w14:textId="77777777" w:rsidR="003D396D" w:rsidRDefault="003D396D" w:rsidP="00B830E3">
      <w:pPr>
        <w:pStyle w:val="PvEbodytext"/>
        <w:rPr>
          <w:rFonts w:asciiTheme="minorHAnsi" w:hAnsiTheme="minorHAnsi" w:cstheme="minorHAnsi"/>
        </w:rPr>
      </w:pPr>
    </w:p>
    <w:p w14:paraId="5ED00F6A" w14:textId="2DB4E03D" w:rsidR="00FF0A18" w:rsidRPr="00204403" w:rsidRDefault="00FF0A18" w:rsidP="00B830E3">
      <w:pPr>
        <w:pStyle w:val="PvEbodytext"/>
        <w:rPr>
          <w:rFonts w:asciiTheme="minorHAnsi" w:hAnsiTheme="minorHAnsi" w:cstheme="minorHAnsi"/>
          <w:sz w:val="20"/>
          <w:szCs w:val="20"/>
        </w:rPr>
      </w:pPr>
      <w:r w:rsidRPr="00204403">
        <w:rPr>
          <w:rFonts w:asciiTheme="minorHAnsi" w:hAnsiTheme="minorHAnsi" w:cstheme="minorHAnsi"/>
          <w:sz w:val="20"/>
          <w:szCs w:val="20"/>
        </w:rPr>
        <w:t xml:space="preserve">De switches van </w:t>
      </w:r>
      <w:r w:rsidR="005927CD" w:rsidRPr="00204403">
        <w:rPr>
          <w:rFonts w:asciiTheme="minorHAnsi" w:hAnsiTheme="minorHAnsi" w:cstheme="minorHAnsi"/>
          <w:sz w:val="20"/>
          <w:szCs w:val="20"/>
        </w:rPr>
        <w:t xml:space="preserve">zowel de SUNIJ als de UHL zijn komende jaren technische </w:t>
      </w:r>
      <w:r w:rsidR="002A7D1B" w:rsidRPr="00204403">
        <w:rPr>
          <w:rFonts w:asciiTheme="minorHAnsi" w:hAnsiTheme="minorHAnsi" w:cstheme="minorHAnsi"/>
          <w:sz w:val="20"/>
          <w:szCs w:val="20"/>
        </w:rPr>
        <w:t>verouderd en economisch afgeschreven en moeten (mogelijk) vervangen worden.</w:t>
      </w:r>
    </w:p>
    <w:p w14:paraId="0E131838" w14:textId="3E46C324" w:rsidR="0092130B" w:rsidRPr="00204403" w:rsidRDefault="00B830E3" w:rsidP="00473F12">
      <w:pPr>
        <w:rPr>
          <w:rFonts w:cstheme="minorHAnsi"/>
          <w:sz w:val="20"/>
          <w:szCs w:val="20"/>
        </w:rPr>
      </w:pPr>
      <w:r w:rsidRPr="00204403">
        <w:rPr>
          <w:rFonts w:cstheme="minorHAnsi"/>
          <w:sz w:val="20"/>
          <w:szCs w:val="20"/>
        </w:rPr>
        <w:t>Deze</w:t>
      </w:r>
      <w:r w:rsidR="003D396D" w:rsidRPr="00204403">
        <w:rPr>
          <w:rFonts w:cstheme="minorHAnsi"/>
          <w:sz w:val="20"/>
          <w:szCs w:val="20"/>
        </w:rPr>
        <w:t xml:space="preserve"> </w:t>
      </w:r>
      <w:r w:rsidR="008C03FC" w:rsidRPr="00204403">
        <w:rPr>
          <w:rFonts w:cstheme="minorHAnsi"/>
          <w:sz w:val="20"/>
          <w:szCs w:val="20"/>
        </w:rPr>
        <w:t xml:space="preserve">werkzaamheden </w:t>
      </w:r>
      <w:r w:rsidR="00DD0493">
        <w:rPr>
          <w:rFonts w:cstheme="minorHAnsi"/>
          <w:sz w:val="20"/>
          <w:szCs w:val="20"/>
        </w:rPr>
        <w:t>bestaan uit</w:t>
      </w:r>
      <w:r w:rsidR="002F6262" w:rsidRPr="00204403">
        <w:rPr>
          <w:rFonts w:cstheme="minorHAnsi"/>
          <w:sz w:val="20"/>
          <w:szCs w:val="20"/>
        </w:rPr>
        <w:t>:</w:t>
      </w:r>
      <w:r w:rsidR="002F6262" w:rsidRPr="00204403">
        <w:rPr>
          <w:rFonts w:cstheme="minorHAnsi"/>
          <w:sz w:val="20"/>
          <w:szCs w:val="20"/>
        </w:rPr>
        <w:br/>
        <w:t xml:space="preserve">Het vervangen van </w:t>
      </w:r>
      <w:r w:rsidR="00313B62" w:rsidRPr="00204403">
        <w:rPr>
          <w:rFonts w:cstheme="minorHAnsi"/>
          <w:sz w:val="20"/>
          <w:szCs w:val="20"/>
        </w:rPr>
        <w:t xml:space="preserve">twee </w:t>
      </w:r>
      <w:r w:rsidR="002F6262" w:rsidRPr="00204403">
        <w:rPr>
          <w:rFonts w:cstheme="minorHAnsi"/>
          <w:sz w:val="20"/>
          <w:szCs w:val="20"/>
        </w:rPr>
        <w:t xml:space="preserve">Cisco 3850 switches voor </w:t>
      </w:r>
      <w:r w:rsidR="00313B62" w:rsidRPr="00204403">
        <w:rPr>
          <w:rFonts w:cstheme="minorHAnsi"/>
          <w:sz w:val="20"/>
          <w:szCs w:val="20"/>
        </w:rPr>
        <w:t>éé</w:t>
      </w:r>
      <w:r w:rsidR="002F6262" w:rsidRPr="00204403">
        <w:rPr>
          <w:rFonts w:cstheme="minorHAnsi"/>
          <w:sz w:val="20"/>
          <w:szCs w:val="20"/>
        </w:rPr>
        <w:t>n Cisco 9300 switch.</w:t>
      </w:r>
      <w:r w:rsidR="00970F45" w:rsidRPr="00204403">
        <w:rPr>
          <w:rFonts w:cstheme="minorHAnsi"/>
          <w:sz w:val="20"/>
          <w:szCs w:val="20"/>
        </w:rPr>
        <w:t xml:space="preserve"> </w:t>
      </w:r>
      <w:r w:rsidRPr="00204403">
        <w:rPr>
          <w:rFonts w:cstheme="minorHAnsi"/>
          <w:sz w:val="20"/>
          <w:szCs w:val="20"/>
        </w:rPr>
        <w:t>De Cisco 9300 is een vervanging van twee (in stack geschakelde) Cisco 3850 switches voor één 9300 switch, deze zitten in een SectieKasten op</w:t>
      </w:r>
      <w:r w:rsidR="005A62B5" w:rsidRPr="00204403">
        <w:rPr>
          <w:rFonts w:cstheme="minorHAnsi"/>
          <w:sz w:val="20"/>
          <w:szCs w:val="20"/>
        </w:rPr>
        <w:t xml:space="preserve"> de </w:t>
      </w:r>
      <w:r w:rsidR="00473F12" w:rsidRPr="00204403">
        <w:rPr>
          <w:rFonts w:cstheme="minorHAnsi"/>
          <w:sz w:val="20"/>
          <w:szCs w:val="20"/>
        </w:rPr>
        <w:t>halte</w:t>
      </w:r>
      <w:r w:rsidR="0092130B" w:rsidRPr="00204403">
        <w:rPr>
          <w:rFonts w:cstheme="minorHAnsi"/>
          <w:sz w:val="20"/>
          <w:szCs w:val="20"/>
        </w:rPr>
        <w:t xml:space="preserve">. Uitgangspunten bij deze werkzaamheden </w:t>
      </w:r>
      <w:r w:rsidR="00236E02">
        <w:rPr>
          <w:rFonts w:cstheme="minorHAnsi"/>
          <w:sz w:val="20"/>
          <w:szCs w:val="20"/>
        </w:rPr>
        <w:t>zijn</w:t>
      </w:r>
      <w:r w:rsidR="0092130B" w:rsidRPr="00204403">
        <w:rPr>
          <w:rFonts w:cstheme="minorHAnsi"/>
          <w:sz w:val="20"/>
          <w:szCs w:val="20"/>
        </w:rPr>
        <w:t>:</w:t>
      </w:r>
    </w:p>
    <w:p w14:paraId="13BBCD86" w14:textId="77777777" w:rsidR="00236E02" w:rsidRDefault="0092130B" w:rsidP="00236E02">
      <w:pPr>
        <w:pStyle w:val="Lijstalinea"/>
        <w:numPr>
          <w:ilvl w:val="0"/>
          <w:numId w:val="37"/>
        </w:numPr>
        <w:rPr>
          <w:rFonts w:cstheme="minorHAnsi"/>
          <w:sz w:val="20"/>
          <w:szCs w:val="20"/>
        </w:rPr>
      </w:pPr>
      <w:r w:rsidRPr="00823D66">
        <w:rPr>
          <w:rFonts w:cstheme="minorHAnsi"/>
          <w:sz w:val="20"/>
          <w:szCs w:val="20"/>
        </w:rPr>
        <w:t>Uitvoering buiten exploitatie</w:t>
      </w:r>
      <w:r w:rsidR="000A4368" w:rsidRPr="00823D66">
        <w:rPr>
          <w:rFonts w:cstheme="minorHAnsi"/>
          <w:sz w:val="20"/>
          <w:szCs w:val="20"/>
        </w:rPr>
        <w:t>;</w:t>
      </w:r>
    </w:p>
    <w:p w14:paraId="1C734E0B" w14:textId="26C52ED9" w:rsidR="00236E02" w:rsidRDefault="000A4368" w:rsidP="00236E02">
      <w:pPr>
        <w:pStyle w:val="Lijstalinea"/>
        <w:numPr>
          <w:ilvl w:val="0"/>
          <w:numId w:val="37"/>
        </w:numPr>
        <w:rPr>
          <w:rFonts w:cstheme="minorHAnsi"/>
          <w:sz w:val="20"/>
          <w:szCs w:val="20"/>
        </w:rPr>
      </w:pPr>
      <w:r w:rsidRPr="00823D66">
        <w:rPr>
          <w:rFonts w:cstheme="minorHAnsi"/>
          <w:sz w:val="20"/>
          <w:szCs w:val="20"/>
        </w:rPr>
        <w:t xml:space="preserve">TBO </w:t>
      </w:r>
      <w:r w:rsidR="00C518F1" w:rsidRPr="00823D66">
        <w:rPr>
          <w:rFonts w:cstheme="minorHAnsi"/>
          <w:sz w:val="20"/>
          <w:szCs w:val="20"/>
        </w:rPr>
        <w:t>lever</w:t>
      </w:r>
      <w:r w:rsidR="00C518F1">
        <w:rPr>
          <w:rFonts w:cstheme="minorHAnsi"/>
          <w:sz w:val="20"/>
          <w:szCs w:val="20"/>
        </w:rPr>
        <w:t>t</w:t>
      </w:r>
      <w:r w:rsidRPr="00823D66">
        <w:rPr>
          <w:rFonts w:cstheme="minorHAnsi"/>
          <w:sz w:val="20"/>
          <w:szCs w:val="20"/>
        </w:rPr>
        <w:t xml:space="preserve"> switch en </w:t>
      </w:r>
      <w:proofErr w:type="spellStart"/>
      <w:r w:rsidRPr="00823D66">
        <w:rPr>
          <w:rFonts w:cstheme="minorHAnsi"/>
          <w:sz w:val="20"/>
          <w:szCs w:val="20"/>
        </w:rPr>
        <w:t>SFP’s</w:t>
      </w:r>
      <w:proofErr w:type="spellEnd"/>
      <w:r w:rsidRPr="00823D66">
        <w:rPr>
          <w:rFonts w:cstheme="minorHAnsi"/>
          <w:sz w:val="20"/>
          <w:szCs w:val="20"/>
        </w:rPr>
        <w:t xml:space="preserve"> geconfigureerd aan;</w:t>
      </w:r>
    </w:p>
    <w:p w14:paraId="44418F1E" w14:textId="2C24B295" w:rsidR="00236E02" w:rsidRDefault="000A4368" w:rsidP="00236E02">
      <w:pPr>
        <w:pStyle w:val="Lijstalinea"/>
        <w:numPr>
          <w:ilvl w:val="0"/>
          <w:numId w:val="37"/>
        </w:numPr>
        <w:rPr>
          <w:rFonts w:cstheme="minorHAnsi"/>
          <w:sz w:val="20"/>
          <w:szCs w:val="20"/>
        </w:rPr>
      </w:pPr>
      <w:proofErr w:type="spellStart"/>
      <w:r w:rsidRPr="00823D66">
        <w:rPr>
          <w:rFonts w:cstheme="minorHAnsi"/>
          <w:sz w:val="20"/>
          <w:szCs w:val="20"/>
        </w:rPr>
        <w:t>Trunk</w:t>
      </w:r>
      <w:proofErr w:type="spellEnd"/>
      <w:r w:rsidRPr="00823D66">
        <w:rPr>
          <w:rFonts w:cstheme="minorHAnsi"/>
          <w:sz w:val="20"/>
          <w:szCs w:val="20"/>
        </w:rPr>
        <w:t xml:space="preserve"> SFP moeten vervangen worden, rest van de SFP moeten worden hergebruikt.;</w:t>
      </w:r>
    </w:p>
    <w:p w14:paraId="4219296B" w14:textId="7419F132" w:rsidR="00236E02" w:rsidRDefault="009342B7" w:rsidP="00236E02">
      <w:pPr>
        <w:pStyle w:val="Lijstalinea"/>
        <w:numPr>
          <w:ilvl w:val="0"/>
          <w:numId w:val="37"/>
        </w:numPr>
        <w:rPr>
          <w:rFonts w:cstheme="minorHAnsi"/>
          <w:sz w:val="20"/>
          <w:szCs w:val="20"/>
        </w:rPr>
      </w:pPr>
      <w:proofErr w:type="spellStart"/>
      <w:r w:rsidRPr="00823D66">
        <w:rPr>
          <w:rFonts w:cstheme="minorHAnsi"/>
          <w:sz w:val="20"/>
          <w:szCs w:val="20"/>
        </w:rPr>
        <w:t>Patchingen</w:t>
      </w:r>
      <w:proofErr w:type="spellEnd"/>
      <w:r w:rsidRPr="00823D66">
        <w:rPr>
          <w:rFonts w:cstheme="minorHAnsi"/>
          <w:sz w:val="20"/>
          <w:szCs w:val="20"/>
        </w:rPr>
        <w:t xml:space="preserve"> kunnen 1 op 1 worden overgeze</w:t>
      </w:r>
      <w:r w:rsidR="00EF4E94" w:rsidRPr="00823D66">
        <w:rPr>
          <w:rFonts w:cstheme="minorHAnsi"/>
          <w:sz w:val="20"/>
          <w:szCs w:val="20"/>
        </w:rPr>
        <w:t>t</w:t>
      </w:r>
      <w:r w:rsidR="000A4368" w:rsidRPr="00823D66">
        <w:rPr>
          <w:rFonts w:cstheme="minorHAnsi"/>
          <w:sz w:val="20"/>
          <w:szCs w:val="20"/>
        </w:rPr>
        <w:t>;</w:t>
      </w:r>
    </w:p>
    <w:p w14:paraId="0D4C36B5" w14:textId="3E0E945B" w:rsidR="00236E02" w:rsidRDefault="005C7C3A" w:rsidP="00236E02">
      <w:pPr>
        <w:pStyle w:val="Lijstalinea"/>
        <w:numPr>
          <w:ilvl w:val="0"/>
          <w:numId w:val="37"/>
        </w:numPr>
        <w:rPr>
          <w:rFonts w:cstheme="minorHAnsi"/>
          <w:sz w:val="20"/>
          <w:szCs w:val="20"/>
        </w:rPr>
      </w:pPr>
      <w:r w:rsidRPr="00823D66">
        <w:rPr>
          <w:rFonts w:cstheme="minorHAnsi"/>
          <w:sz w:val="20"/>
          <w:szCs w:val="20"/>
        </w:rPr>
        <w:t>Opstellen werkplan en planning voor vervangen switch(en);</w:t>
      </w:r>
    </w:p>
    <w:p w14:paraId="7D90A9C1" w14:textId="505E46BE" w:rsidR="00236E02" w:rsidRDefault="00EF4E94" w:rsidP="00236E02">
      <w:pPr>
        <w:pStyle w:val="Lijstalinea"/>
        <w:numPr>
          <w:ilvl w:val="0"/>
          <w:numId w:val="37"/>
        </w:numPr>
        <w:rPr>
          <w:rFonts w:cstheme="minorHAnsi"/>
          <w:sz w:val="20"/>
          <w:szCs w:val="20"/>
        </w:rPr>
      </w:pPr>
      <w:r w:rsidRPr="00823D66">
        <w:rPr>
          <w:rFonts w:cstheme="minorHAnsi"/>
          <w:sz w:val="20"/>
          <w:szCs w:val="20"/>
        </w:rPr>
        <w:t>Verwijderen</w:t>
      </w:r>
      <w:r w:rsidR="009342B7" w:rsidRPr="00823D66">
        <w:rPr>
          <w:rFonts w:cstheme="minorHAnsi"/>
          <w:sz w:val="20"/>
          <w:szCs w:val="20"/>
        </w:rPr>
        <w:t xml:space="preserve"> “oude” switches” en </w:t>
      </w:r>
      <w:r w:rsidRPr="00823D66">
        <w:rPr>
          <w:rFonts w:cstheme="minorHAnsi"/>
          <w:sz w:val="20"/>
          <w:szCs w:val="20"/>
        </w:rPr>
        <w:t>plaatsen</w:t>
      </w:r>
      <w:r w:rsidR="009342B7" w:rsidRPr="00823D66">
        <w:rPr>
          <w:rFonts w:cstheme="minorHAnsi"/>
          <w:sz w:val="20"/>
          <w:szCs w:val="20"/>
        </w:rPr>
        <w:t xml:space="preserve"> nieuwe switches</w:t>
      </w:r>
      <w:r w:rsidR="000A4368" w:rsidRPr="00823D66">
        <w:rPr>
          <w:rFonts w:cstheme="minorHAnsi"/>
          <w:sz w:val="20"/>
          <w:szCs w:val="20"/>
        </w:rPr>
        <w:t>;</w:t>
      </w:r>
    </w:p>
    <w:p w14:paraId="6A95BDBD" w14:textId="2C9B7027" w:rsidR="00236E02" w:rsidRDefault="003B651F" w:rsidP="00236E02">
      <w:pPr>
        <w:pStyle w:val="Lijstalinea"/>
        <w:numPr>
          <w:ilvl w:val="0"/>
          <w:numId w:val="37"/>
        </w:numPr>
        <w:rPr>
          <w:rFonts w:cstheme="minorHAnsi"/>
          <w:sz w:val="20"/>
          <w:szCs w:val="20"/>
        </w:rPr>
      </w:pPr>
      <w:r w:rsidRPr="00823D66">
        <w:rPr>
          <w:rFonts w:cstheme="minorHAnsi"/>
          <w:sz w:val="20"/>
          <w:szCs w:val="20"/>
        </w:rPr>
        <w:t>Aanpassen bekabeling, verplaatsen rangeerpanelen</w:t>
      </w:r>
      <w:r w:rsidR="00A270CC" w:rsidRPr="00823D66">
        <w:rPr>
          <w:rFonts w:cstheme="minorHAnsi"/>
          <w:sz w:val="20"/>
          <w:szCs w:val="20"/>
        </w:rPr>
        <w:t xml:space="preserve"> maakt onderdeel uit van de werkzaamheden</w:t>
      </w:r>
      <w:r w:rsidR="000A4368" w:rsidRPr="00823D66">
        <w:rPr>
          <w:rFonts w:cstheme="minorHAnsi"/>
          <w:sz w:val="20"/>
          <w:szCs w:val="20"/>
        </w:rPr>
        <w:t>;</w:t>
      </w:r>
    </w:p>
    <w:p w14:paraId="7D457724" w14:textId="1A76F47F" w:rsidR="00236E02" w:rsidRDefault="004702FC" w:rsidP="00236E02">
      <w:pPr>
        <w:pStyle w:val="Lijstalinea"/>
        <w:numPr>
          <w:ilvl w:val="0"/>
          <w:numId w:val="37"/>
        </w:numPr>
        <w:rPr>
          <w:rFonts w:cstheme="minorHAnsi"/>
          <w:sz w:val="20"/>
          <w:szCs w:val="20"/>
        </w:rPr>
      </w:pPr>
      <w:r w:rsidRPr="00823D66">
        <w:rPr>
          <w:rFonts w:cstheme="minorHAnsi"/>
          <w:sz w:val="20"/>
          <w:szCs w:val="20"/>
        </w:rPr>
        <w:t>Aanvragen v</w:t>
      </w:r>
      <w:r w:rsidR="00A270CC" w:rsidRPr="00823D66">
        <w:rPr>
          <w:rFonts w:cstheme="minorHAnsi"/>
          <w:sz w:val="20"/>
          <w:szCs w:val="20"/>
        </w:rPr>
        <w:t>ergunningen</w:t>
      </w:r>
      <w:r w:rsidRPr="00823D66">
        <w:rPr>
          <w:rFonts w:cstheme="minorHAnsi"/>
          <w:sz w:val="20"/>
          <w:szCs w:val="20"/>
        </w:rPr>
        <w:t xml:space="preserve"> en </w:t>
      </w:r>
      <w:r w:rsidR="00A270CC" w:rsidRPr="00823D66">
        <w:rPr>
          <w:rFonts w:cstheme="minorHAnsi"/>
          <w:sz w:val="20"/>
          <w:szCs w:val="20"/>
        </w:rPr>
        <w:t>ontheffingen maakt onderdeel uit van de werkzaamheden</w:t>
      </w:r>
      <w:r w:rsidR="000A4368" w:rsidRPr="00823D66">
        <w:rPr>
          <w:rFonts w:cstheme="minorHAnsi"/>
          <w:sz w:val="20"/>
          <w:szCs w:val="20"/>
        </w:rPr>
        <w:t>;</w:t>
      </w:r>
    </w:p>
    <w:p w14:paraId="7A5D6BDC" w14:textId="608E7963" w:rsidR="00EF4E94" w:rsidRPr="00823D66" w:rsidRDefault="00A270CC" w:rsidP="00823D66">
      <w:pPr>
        <w:pStyle w:val="Lijstalinea"/>
        <w:numPr>
          <w:ilvl w:val="0"/>
          <w:numId w:val="37"/>
        </w:numPr>
        <w:rPr>
          <w:rFonts w:cstheme="minorHAnsi"/>
          <w:sz w:val="20"/>
          <w:szCs w:val="20"/>
        </w:rPr>
      </w:pPr>
      <w:r w:rsidRPr="00823D66">
        <w:rPr>
          <w:rFonts w:cstheme="minorHAnsi"/>
          <w:sz w:val="20"/>
          <w:szCs w:val="20"/>
        </w:rPr>
        <w:t>Aan</w:t>
      </w:r>
      <w:r w:rsidR="004702FC" w:rsidRPr="00823D66">
        <w:rPr>
          <w:rFonts w:cstheme="minorHAnsi"/>
          <w:sz w:val="20"/>
          <w:szCs w:val="20"/>
        </w:rPr>
        <w:t>passen tekeningen maakt onderdeel uit van de werkzaamheden</w:t>
      </w:r>
      <w:r w:rsidR="000A4368" w:rsidRPr="00823D66">
        <w:rPr>
          <w:rFonts w:cstheme="minorHAnsi"/>
          <w:sz w:val="20"/>
          <w:szCs w:val="20"/>
        </w:rPr>
        <w:t>;</w:t>
      </w:r>
    </w:p>
    <w:p w14:paraId="2B3AD769" w14:textId="77777777" w:rsidR="00EF4E94" w:rsidRPr="00204403" w:rsidRDefault="00EF4E94" w:rsidP="0092130B">
      <w:pPr>
        <w:ind w:left="708"/>
        <w:rPr>
          <w:rFonts w:cstheme="minorHAnsi"/>
          <w:sz w:val="20"/>
          <w:szCs w:val="20"/>
        </w:rPr>
      </w:pPr>
    </w:p>
    <w:p w14:paraId="0A92984D" w14:textId="6CFFC524" w:rsidR="00B830E3" w:rsidRPr="00204403" w:rsidRDefault="00970F45" w:rsidP="003B651F">
      <w:pPr>
        <w:rPr>
          <w:rFonts w:cstheme="minorHAnsi"/>
          <w:sz w:val="20"/>
          <w:szCs w:val="20"/>
        </w:rPr>
      </w:pPr>
      <w:r w:rsidRPr="00204403">
        <w:rPr>
          <w:rFonts w:cstheme="minorHAnsi"/>
          <w:sz w:val="20"/>
          <w:szCs w:val="20"/>
        </w:rPr>
        <w:t xml:space="preserve">Het vervangen van een Cisco 2960 switch voor een Cisco 9200 switch. </w:t>
      </w:r>
      <w:r w:rsidR="00B830E3" w:rsidRPr="00204403">
        <w:rPr>
          <w:rFonts w:cstheme="minorHAnsi"/>
          <w:sz w:val="20"/>
          <w:szCs w:val="20"/>
        </w:rPr>
        <w:t>De Cisco 9200 is een één op één vervanging van een Cisco 2960 voor een Cisco 9200, dit zowel in de technische ruimte als in een OS.</w:t>
      </w:r>
    </w:p>
    <w:p w14:paraId="0A7965D5" w14:textId="77777777" w:rsidR="00236E02" w:rsidRDefault="004702FC" w:rsidP="00236E02">
      <w:pPr>
        <w:pStyle w:val="Lijstalinea"/>
        <w:numPr>
          <w:ilvl w:val="0"/>
          <w:numId w:val="38"/>
        </w:numPr>
        <w:rPr>
          <w:rFonts w:cstheme="minorHAnsi"/>
          <w:sz w:val="20"/>
          <w:szCs w:val="20"/>
        </w:rPr>
      </w:pPr>
      <w:r w:rsidRPr="00823D66">
        <w:rPr>
          <w:rFonts w:cstheme="minorHAnsi"/>
          <w:sz w:val="20"/>
          <w:szCs w:val="20"/>
        </w:rPr>
        <w:t xml:space="preserve">Uitvoering overdag </w:t>
      </w:r>
      <w:r w:rsidR="00A07389" w:rsidRPr="00823D66">
        <w:rPr>
          <w:rFonts w:cstheme="minorHAnsi"/>
          <w:sz w:val="20"/>
          <w:szCs w:val="20"/>
        </w:rPr>
        <w:t xml:space="preserve">tijdens </w:t>
      </w:r>
      <w:r w:rsidRPr="00823D66">
        <w:rPr>
          <w:rFonts w:cstheme="minorHAnsi"/>
          <w:sz w:val="20"/>
          <w:szCs w:val="20"/>
        </w:rPr>
        <w:t>exploitatie</w:t>
      </w:r>
      <w:r w:rsidR="000A4368" w:rsidRPr="00823D66">
        <w:rPr>
          <w:rFonts w:cstheme="minorHAnsi"/>
          <w:sz w:val="20"/>
          <w:szCs w:val="20"/>
        </w:rPr>
        <w:t>;</w:t>
      </w:r>
    </w:p>
    <w:p w14:paraId="37149E3B" w14:textId="3B7C5652" w:rsidR="00236E02" w:rsidRDefault="00A834E2" w:rsidP="00236E02">
      <w:pPr>
        <w:pStyle w:val="Lijstalinea"/>
        <w:numPr>
          <w:ilvl w:val="0"/>
          <w:numId w:val="38"/>
        </w:numPr>
        <w:rPr>
          <w:rFonts w:cstheme="minorHAnsi"/>
          <w:sz w:val="20"/>
          <w:szCs w:val="20"/>
        </w:rPr>
      </w:pPr>
      <w:r w:rsidRPr="00823D66">
        <w:rPr>
          <w:rFonts w:cstheme="minorHAnsi"/>
          <w:sz w:val="20"/>
          <w:szCs w:val="20"/>
        </w:rPr>
        <w:t>TBO-levering</w:t>
      </w:r>
      <w:r w:rsidR="000A4368" w:rsidRPr="00823D66">
        <w:rPr>
          <w:rFonts w:cstheme="minorHAnsi"/>
          <w:sz w:val="20"/>
          <w:szCs w:val="20"/>
        </w:rPr>
        <w:t xml:space="preserve"> switch en </w:t>
      </w:r>
      <w:proofErr w:type="spellStart"/>
      <w:r w:rsidR="000A4368" w:rsidRPr="00823D66">
        <w:rPr>
          <w:rFonts w:cstheme="minorHAnsi"/>
          <w:sz w:val="20"/>
          <w:szCs w:val="20"/>
        </w:rPr>
        <w:t>SFP’s</w:t>
      </w:r>
      <w:proofErr w:type="spellEnd"/>
      <w:r w:rsidR="000A4368" w:rsidRPr="00823D66">
        <w:rPr>
          <w:rFonts w:cstheme="minorHAnsi"/>
          <w:sz w:val="20"/>
          <w:szCs w:val="20"/>
        </w:rPr>
        <w:t xml:space="preserve"> geconfigureerd aan;</w:t>
      </w:r>
    </w:p>
    <w:p w14:paraId="1E58DA3A" w14:textId="7B04E182" w:rsidR="00236E02" w:rsidRDefault="000A4368" w:rsidP="00236E02">
      <w:pPr>
        <w:pStyle w:val="Lijstalinea"/>
        <w:numPr>
          <w:ilvl w:val="0"/>
          <w:numId w:val="38"/>
        </w:numPr>
        <w:rPr>
          <w:rFonts w:cstheme="minorHAnsi"/>
          <w:sz w:val="20"/>
          <w:szCs w:val="20"/>
        </w:rPr>
      </w:pPr>
      <w:proofErr w:type="spellStart"/>
      <w:r w:rsidRPr="00823D66">
        <w:rPr>
          <w:rFonts w:cstheme="minorHAnsi"/>
          <w:sz w:val="20"/>
          <w:szCs w:val="20"/>
        </w:rPr>
        <w:t>Trunk</w:t>
      </w:r>
      <w:proofErr w:type="spellEnd"/>
      <w:r w:rsidRPr="00823D66">
        <w:rPr>
          <w:rFonts w:cstheme="minorHAnsi"/>
          <w:sz w:val="20"/>
          <w:szCs w:val="20"/>
        </w:rPr>
        <w:t xml:space="preserve"> SFP moeten vervangen worden;</w:t>
      </w:r>
    </w:p>
    <w:p w14:paraId="282CA128" w14:textId="373EFFE9" w:rsidR="00236E02" w:rsidRDefault="004702FC" w:rsidP="00236E02">
      <w:pPr>
        <w:pStyle w:val="Lijstalinea"/>
        <w:numPr>
          <w:ilvl w:val="0"/>
          <w:numId w:val="38"/>
        </w:numPr>
        <w:rPr>
          <w:rFonts w:cstheme="minorHAnsi"/>
          <w:sz w:val="20"/>
          <w:szCs w:val="20"/>
        </w:rPr>
      </w:pPr>
      <w:proofErr w:type="spellStart"/>
      <w:r w:rsidRPr="00823D66">
        <w:rPr>
          <w:rFonts w:cstheme="minorHAnsi"/>
          <w:sz w:val="20"/>
          <w:szCs w:val="20"/>
        </w:rPr>
        <w:t>Patchingen</w:t>
      </w:r>
      <w:proofErr w:type="spellEnd"/>
      <w:r w:rsidRPr="00823D66">
        <w:rPr>
          <w:rFonts w:cstheme="minorHAnsi"/>
          <w:sz w:val="20"/>
          <w:szCs w:val="20"/>
        </w:rPr>
        <w:t xml:space="preserve"> kunnen 1 op 1 worden overgezet</w:t>
      </w:r>
      <w:r w:rsidR="000A4368" w:rsidRPr="00823D66">
        <w:rPr>
          <w:rFonts w:cstheme="minorHAnsi"/>
          <w:sz w:val="20"/>
          <w:szCs w:val="20"/>
        </w:rPr>
        <w:t>;</w:t>
      </w:r>
    </w:p>
    <w:p w14:paraId="4B8C8EBA" w14:textId="18A8D459" w:rsidR="00236E02" w:rsidRDefault="004702FC" w:rsidP="00236E02">
      <w:pPr>
        <w:pStyle w:val="Lijstalinea"/>
        <w:numPr>
          <w:ilvl w:val="0"/>
          <w:numId w:val="38"/>
        </w:numPr>
        <w:rPr>
          <w:rFonts w:cstheme="minorHAnsi"/>
          <w:sz w:val="20"/>
          <w:szCs w:val="20"/>
        </w:rPr>
      </w:pPr>
      <w:r w:rsidRPr="00823D66">
        <w:rPr>
          <w:rFonts w:cstheme="minorHAnsi"/>
          <w:sz w:val="20"/>
          <w:szCs w:val="20"/>
        </w:rPr>
        <w:t>Verwijderen “oude” switches” en plaatsen nieuwe switches</w:t>
      </w:r>
      <w:r w:rsidR="000A4368" w:rsidRPr="00823D66">
        <w:rPr>
          <w:rFonts w:cstheme="minorHAnsi"/>
          <w:sz w:val="20"/>
          <w:szCs w:val="20"/>
        </w:rPr>
        <w:t>;</w:t>
      </w:r>
    </w:p>
    <w:p w14:paraId="6250ED8A" w14:textId="153C9850" w:rsidR="00236E02" w:rsidRDefault="004702FC" w:rsidP="00236E02">
      <w:pPr>
        <w:pStyle w:val="Lijstalinea"/>
        <w:numPr>
          <w:ilvl w:val="0"/>
          <w:numId w:val="38"/>
        </w:numPr>
        <w:rPr>
          <w:rFonts w:cstheme="minorHAnsi"/>
          <w:sz w:val="20"/>
          <w:szCs w:val="20"/>
        </w:rPr>
      </w:pPr>
      <w:r w:rsidRPr="00823D66">
        <w:rPr>
          <w:rFonts w:cstheme="minorHAnsi"/>
          <w:sz w:val="20"/>
          <w:szCs w:val="20"/>
        </w:rPr>
        <w:t>Aanvragen vergunningen en ontheffingen maakt onderdeel uit van de werkzaamheden</w:t>
      </w:r>
      <w:r w:rsidR="000A4368" w:rsidRPr="00823D66">
        <w:rPr>
          <w:rFonts w:cstheme="minorHAnsi"/>
          <w:sz w:val="20"/>
          <w:szCs w:val="20"/>
        </w:rPr>
        <w:t>;</w:t>
      </w:r>
    </w:p>
    <w:p w14:paraId="62729C52" w14:textId="3F4E05E0" w:rsidR="00967093" w:rsidRPr="00823D66" w:rsidRDefault="004702FC" w:rsidP="004E60C7">
      <w:pPr>
        <w:pStyle w:val="Lijstalinea"/>
        <w:numPr>
          <w:ilvl w:val="0"/>
          <w:numId w:val="38"/>
        </w:numPr>
        <w:rPr>
          <w:rFonts w:cstheme="minorHAnsi"/>
          <w:sz w:val="20"/>
          <w:szCs w:val="20"/>
        </w:rPr>
      </w:pPr>
      <w:r w:rsidRPr="00823D66">
        <w:rPr>
          <w:rFonts w:cstheme="minorHAnsi"/>
          <w:sz w:val="20"/>
          <w:szCs w:val="20"/>
        </w:rPr>
        <w:t>Aanpassen tekeningen maakt onderdeel uit van de werkzaamheden.</w:t>
      </w:r>
    </w:p>
    <w:p w14:paraId="21C0F756" w14:textId="0FBC9ED5" w:rsidR="00AD751A" w:rsidRPr="004966D2" w:rsidRDefault="003A6BD8" w:rsidP="00967093">
      <w:pPr>
        <w:rPr>
          <w:rStyle w:val="fontstyle31"/>
          <w:rFonts w:asciiTheme="minorHAnsi" w:hAnsiTheme="minorHAnsi" w:cstheme="minorHAnsi"/>
          <w:color w:val="auto"/>
          <w:sz w:val="28"/>
          <w:szCs w:val="28"/>
        </w:rPr>
      </w:pPr>
      <w:r w:rsidRPr="004966D2">
        <w:rPr>
          <w:rStyle w:val="fontstyle31"/>
          <w:rFonts w:asciiTheme="minorHAnsi" w:hAnsiTheme="minorHAnsi" w:cstheme="minorHAnsi"/>
          <w:b w:val="0"/>
          <w:bCs w:val="0"/>
          <w:color w:val="auto"/>
          <w:sz w:val="20"/>
          <w:szCs w:val="20"/>
        </w:rPr>
        <w:br/>
      </w:r>
      <w:r w:rsidR="00B43559" w:rsidRPr="004966D2">
        <w:rPr>
          <w:rStyle w:val="fontstyle31"/>
          <w:rFonts w:asciiTheme="minorHAnsi" w:hAnsiTheme="minorHAnsi" w:cstheme="minorHAnsi"/>
          <w:color w:val="auto"/>
          <w:sz w:val="28"/>
          <w:szCs w:val="28"/>
        </w:rPr>
        <w:t>1</w:t>
      </w:r>
      <w:r w:rsidR="00E8795E">
        <w:rPr>
          <w:rStyle w:val="fontstyle31"/>
          <w:rFonts w:asciiTheme="minorHAnsi" w:hAnsiTheme="minorHAnsi" w:cstheme="minorHAnsi"/>
          <w:color w:val="auto"/>
          <w:sz w:val="28"/>
          <w:szCs w:val="28"/>
        </w:rPr>
        <w:t>3</w:t>
      </w:r>
      <w:r w:rsidR="00B43559" w:rsidRPr="004966D2">
        <w:rPr>
          <w:rStyle w:val="fontstyle31"/>
          <w:rFonts w:asciiTheme="minorHAnsi" w:hAnsiTheme="minorHAnsi" w:cstheme="minorHAnsi"/>
          <w:color w:val="auto"/>
          <w:sz w:val="28"/>
          <w:szCs w:val="28"/>
        </w:rPr>
        <w:t xml:space="preserve">.2 </w:t>
      </w:r>
      <w:r w:rsidR="0033319B" w:rsidRPr="004966D2">
        <w:rPr>
          <w:rStyle w:val="fontstyle31"/>
          <w:rFonts w:asciiTheme="minorHAnsi" w:hAnsiTheme="minorHAnsi" w:cstheme="minorHAnsi"/>
          <w:color w:val="auto"/>
          <w:sz w:val="28"/>
          <w:szCs w:val="28"/>
        </w:rPr>
        <w:t xml:space="preserve">Vervangen </w:t>
      </w:r>
      <w:proofErr w:type="spellStart"/>
      <w:r w:rsidR="0033319B" w:rsidRPr="004966D2">
        <w:rPr>
          <w:rStyle w:val="fontstyle31"/>
          <w:rFonts w:asciiTheme="minorHAnsi" w:hAnsiTheme="minorHAnsi" w:cstheme="minorHAnsi"/>
          <w:color w:val="auto"/>
          <w:sz w:val="28"/>
          <w:szCs w:val="28"/>
        </w:rPr>
        <w:t>Monitorings</w:t>
      </w:r>
      <w:proofErr w:type="spellEnd"/>
      <w:r w:rsidR="0033319B" w:rsidRPr="004966D2">
        <w:rPr>
          <w:rStyle w:val="fontstyle31"/>
          <w:rFonts w:asciiTheme="minorHAnsi" w:hAnsiTheme="minorHAnsi" w:cstheme="minorHAnsi"/>
          <w:color w:val="auto"/>
          <w:sz w:val="28"/>
          <w:szCs w:val="28"/>
        </w:rPr>
        <w:t xml:space="preserve"> tool (</w:t>
      </w:r>
      <w:proofErr w:type="spellStart"/>
      <w:r w:rsidR="0033319B" w:rsidRPr="004966D2">
        <w:rPr>
          <w:rStyle w:val="fontstyle31"/>
          <w:rFonts w:asciiTheme="minorHAnsi" w:hAnsiTheme="minorHAnsi" w:cstheme="minorHAnsi"/>
          <w:color w:val="auto"/>
          <w:sz w:val="28"/>
          <w:szCs w:val="28"/>
        </w:rPr>
        <w:t>Sys</w:t>
      </w:r>
      <w:proofErr w:type="spellEnd"/>
      <w:r w:rsidR="0033319B" w:rsidRPr="004966D2">
        <w:rPr>
          <w:rStyle w:val="fontstyle31"/>
          <w:rFonts w:asciiTheme="minorHAnsi" w:hAnsiTheme="minorHAnsi" w:cstheme="minorHAnsi"/>
          <w:color w:val="auto"/>
          <w:sz w:val="28"/>
          <w:szCs w:val="28"/>
        </w:rPr>
        <w:t xml:space="preserve">-XN) voor </w:t>
      </w:r>
      <w:r w:rsidR="00B43559" w:rsidRPr="004966D2">
        <w:rPr>
          <w:rStyle w:val="fontstyle31"/>
          <w:rFonts w:asciiTheme="minorHAnsi" w:hAnsiTheme="minorHAnsi" w:cstheme="minorHAnsi"/>
          <w:color w:val="auto"/>
          <w:sz w:val="28"/>
          <w:szCs w:val="28"/>
        </w:rPr>
        <w:t>Rittal of Moxa oplossing</w:t>
      </w:r>
    </w:p>
    <w:p w14:paraId="4B61294C" w14:textId="45269103" w:rsidR="0021011E" w:rsidRPr="00204403" w:rsidRDefault="003A6BD8" w:rsidP="0021011E">
      <w:pPr>
        <w:rPr>
          <w:rFonts w:cstheme="minorHAnsi"/>
          <w:sz w:val="20"/>
          <w:szCs w:val="20"/>
        </w:rPr>
      </w:pPr>
      <w:r w:rsidRPr="004966D2">
        <w:rPr>
          <w:rStyle w:val="fontstyle31"/>
          <w:rFonts w:asciiTheme="minorHAnsi" w:hAnsiTheme="minorHAnsi" w:cstheme="minorHAnsi"/>
          <w:b w:val="0"/>
          <w:bCs w:val="0"/>
          <w:color w:val="auto"/>
          <w:sz w:val="20"/>
          <w:szCs w:val="20"/>
        </w:rPr>
        <w:br/>
      </w:r>
      <w:r w:rsidR="00024839" w:rsidRPr="00204403">
        <w:rPr>
          <w:rStyle w:val="fontstyle31"/>
          <w:rFonts w:asciiTheme="minorHAnsi" w:hAnsiTheme="minorHAnsi" w:cstheme="minorHAnsi"/>
          <w:b w:val="0"/>
          <w:bCs w:val="0"/>
          <w:color w:val="auto"/>
          <w:sz w:val="20"/>
          <w:szCs w:val="20"/>
        </w:rPr>
        <w:t xml:space="preserve">Telematica is bezig met een alternatief voor de huidige SYS-XN. </w:t>
      </w:r>
      <w:r w:rsidR="005C7C3A">
        <w:rPr>
          <w:rStyle w:val="fontstyle31"/>
          <w:rFonts w:asciiTheme="minorHAnsi" w:hAnsiTheme="minorHAnsi" w:cstheme="minorHAnsi"/>
          <w:b w:val="0"/>
          <w:bCs w:val="0"/>
          <w:color w:val="auto"/>
          <w:sz w:val="20"/>
          <w:szCs w:val="20"/>
        </w:rPr>
        <w:br/>
      </w:r>
      <w:r w:rsidR="00A834E2" w:rsidRPr="00204403">
        <w:rPr>
          <w:rFonts w:cstheme="minorHAnsi"/>
          <w:sz w:val="20"/>
          <w:szCs w:val="20"/>
        </w:rPr>
        <w:t>Uitgangspunten</w:t>
      </w:r>
      <w:r w:rsidR="0021011E" w:rsidRPr="00204403">
        <w:rPr>
          <w:rFonts w:cstheme="minorHAnsi"/>
          <w:sz w:val="20"/>
          <w:szCs w:val="20"/>
        </w:rPr>
        <w:t xml:space="preserve"> bij deze werkzaamheden</w:t>
      </w:r>
      <w:r w:rsidR="00236E02">
        <w:rPr>
          <w:rFonts w:cstheme="minorHAnsi"/>
          <w:sz w:val="20"/>
          <w:szCs w:val="20"/>
        </w:rPr>
        <w:t xml:space="preserve"> zijn</w:t>
      </w:r>
      <w:r w:rsidR="0021011E" w:rsidRPr="00204403">
        <w:rPr>
          <w:rFonts w:cstheme="minorHAnsi"/>
          <w:sz w:val="20"/>
          <w:szCs w:val="20"/>
        </w:rPr>
        <w:t>:</w:t>
      </w:r>
    </w:p>
    <w:p w14:paraId="3210146A" w14:textId="77777777" w:rsidR="00236E02" w:rsidRDefault="0021011E" w:rsidP="00236E02">
      <w:pPr>
        <w:pStyle w:val="Lijstalinea"/>
        <w:numPr>
          <w:ilvl w:val="0"/>
          <w:numId w:val="39"/>
        </w:numPr>
        <w:rPr>
          <w:rFonts w:cstheme="minorHAnsi"/>
          <w:sz w:val="20"/>
          <w:szCs w:val="20"/>
        </w:rPr>
      </w:pPr>
      <w:r w:rsidRPr="00823D66">
        <w:rPr>
          <w:rFonts w:cstheme="minorHAnsi"/>
          <w:sz w:val="20"/>
          <w:szCs w:val="20"/>
        </w:rPr>
        <w:t>Uitvoering mag geen hinder oplever</w:t>
      </w:r>
      <w:r w:rsidR="0092408A" w:rsidRPr="00823D66">
        <w:rPr>
          <w:rFonts w:cstheme="minorHAnsi"/>
          <w:sz w:val="20"/>
          <w:szCs w:val="20"/>
        </w:rPr>
        <w:t>e</w:t>
      </w:r>
      <w:r w:rsidRPr="00823D66">
        <w:rPr>
          <w:rFonts w:cstheme="minorHAnsi"/>
          <w:sz w:val="20"/>
          <w:szCs w:val="20"/>
        </w:rPr>
        <w:t>n voor exploitatie;</w:t>
      </w:r>
    </w:p>
    <w:p w14:paraId="1F89BC6D" w14:textId="42CFC027" w:rsidR="00236E02" w:rsidRDefault="00A834E2" w:rsidP="00236E02">
      <w:pPr>
        <w:pStyle w:val="Lijstalinea"/>
        <w:numPr>
          <w:ilvl w:val="0"/>
          <w:numId w:val="39"/>
        </w:numPr>
        <w:rPr>
          <w:rFonts w:cstheme="minorHAnsi"/>
          <w:sz w:val="20"/>
          <w:szCs w:val="20"/>
        </w:rPr>
      </w:pPr>
      <w:r w:rsidRPr="00823D66">
        <w:rPr>
          <w:rFonts w:cstheme="minorHAnsi"/>
          <w:sz w:val="20"/>
          <w:szCs w:val="20"/>
        </w:rPr>
        <w:t>TBO-levering</w:t>
      </w:r>
      <w:r w:rsidR="0021011E" w:rsidRPr="00823D66">
        <w:rPr>
          <w:rFonts w:cstheme="minorHAnsi"/>
          <w:sz w:val="20"/>
          <w:szCs w:val="20"/>
        </w:rPr>
        <w:t xml:space="preserve"> </w:t>
      </w:r>
      <w:r w:rsidR="0092408A" w:rsidRPr="00823D66">
        <w:rPr>
          <w:rFonts w:cstheme="minorHAnsi"/>
          <w:sz w:val="20"/>
          <w:szCs w:val="20"/>
        </w:rPr>
        <w:t>apparatuur aan</w:t>
      </w:r>
      <w:r w:rsidR="0021011E" w:rsidRPr="00823D66">
        <w:rPr>
          <w:rFonts w:cstheme="minorHAnsi"/>
          <w:sz w:val="20"/>
          <w:szCs w:val="20"/>
        </w:rPr>
        <w:t>;</w:t>
      </w:r>
    </w:p>
    <w:p w14:paraId="296E2D2F" w14:textId="1E58D8D9" w:rsidR="00236E02" w:rsidRDefault="0021011E" w:rsidP="00236E02">
      <w:pPr>
        <w:pStyle w:val="Lijstalinea"/>
        <w:numPr>
          <w:ilvl w:val="0"/>
          <w:numId w:val="39"/>
        </w:numPr>
        <w:rPr>
          <w:rFonts w:cstheme="minorHAnsi"/>
          <w:sz w:val="20"/>
          <w:szCs w:val="20"/>
        </w:rPr>
      </w:pPr>
      <w:r w:rsidRPr="00823D66">
        <w:rPr>
          <w:rFonts w:cstheme="minorHAnsi"/>
          <w:sz w:val="20"/>
          <w:szCs w:val="20"/>
        </w:rPr>
        <w:t xml:space="preserve">Verwijderen “oude” </w:t>
      </w:r>
      <w:r w:rsidR="0092408A" w:rsidRPr="00823D66">
        <w:rPr>
          <w:rFonts w:cstheme="minorHAnsi"/>
          <w:sz w:val="20"/>
          <w:szCs w:val="20"/>
        </w:rPr>
        <w:t xml:space="preserve">monitoringstool </w:t>
      </w:r>
      <w:r w:rsidR="00C74DCD" w:rsidRPr="00823D66">
        <w:rPr>
          <w:rFonts w:cstheme="minorHAnsi"/>
          <w:sz w:val="20"/>
          <w:szCs w:val="20"/>
        </w:rPr>
        <w:t xml:space="preserve">en </w:t>
      </w:r>
      <w:r w:rsidRPr="00823D66">
        <w:rPr>
          <w:rFonts w:cstheme="minorHAnsi"/>
          <w:sz w:val="20"/>
          <w:szCs w:val="20"/>
        </w:rPr>
        <w:t xml:space="preserve">plaatsen nieuwe </w:t>
      </w:r>
      <w:r w:rsidR="00C74DCD" w:rsidRPr="00823D66">
        <w:rPr>
          <w:rFonts w:cstheme="minorHAnsi"/>
          <w:sz w:val="20"/>
          <w:szCs w:val="20"/>
        </w:rPr>
        <w:t>monitoringstool incl. aanpassen alle bekabeling</w:t>
      </w:r>
      <w:r w:rsidRPr="00823D66">
        <w:rPr>
          <w:rFonts w:cstheme="minorHAnsi"/>
          <w:sz w:val="20"/>
          <w:szCs w:val="20"/>
        </w:rPr>
        <w:t>;</w:t>
      </w:r>
    </w:p>
    <w:p w14:paraId="0FCB8309" w14:textId="448E39B8" w:rsidR="00236E02" w:rsidRDefault="00E8795E" w:rsidP="00236E02">
      <w:pPr>
        <w:pStyle w:val="Lijstalinea"/>
        <w:numPr>
          <w:ilvl w:val="0"/>
          <w:numId w:val="39"/>
        </w:numPr>
        <w:rPr>
          <w:rFonts w:cstheme="minorHAnsi"/>
          <w:sz w:val="20"/>
          <w:szCs w:val="20"/>
        </w:rPr>
      </w:pPr>
      <w:r w:rsidRPr="00823D66">
        <w:rPr>
          <w:rFonts w:cstheme="minorHAnsi"/>
          <w:sz w:val="20"/>
          <w:szCs w:val="20"/>
        </w:rPr>
        <w:t>Opstellen werkplan en planning voor vervangen switch(en);</w:t>
      </w:r>
    </w:p>
    <w:p w14:paraId="5C5EECBB" w14:textId="7BDAB853" w:rsidR="00236E02" w:rsidRDefault="00E8795E" w:rsidP="00236E02">
      <w:pPr>
        <w:pStyle w:val="Lijstalinea"/>
        <w:numPr>
          <w:ilvl w:val="0"/>
          <w:numId w:val="39"/>
        </w:numPr>
        <w:rPr>
          <w:rFonts w:cstheme="minorHAnsi"/>
          <w:sz w:val="20"/>
          <w:szCs w:val="20"/>
        </w:rPr>
      </w:pPr>
      <w:r w:rsidRPr="00823D66">
        <w:rPr>
          <w:rFonts w:cstheme="minorHAnsi"/>
          <w:sz w:val="20"/>
          <w:szCs w:val="20"/>
        </w:rPr>
        <w:t>Opdrachtgever regelt het systeem in;</w:t>
      </w:r>
    </w:p>
    <w:p w14:paraId="39208DC7" w14:textId="69095486" w:rsidR="00236E02" w:rsidRDefault="0021011E" w:rsidP="00236E02">
      <w:pPr>
        <w:pStyle w:val="Lijstalinea"/>
        <w:numPr>
          <w:ilvl w:val="0"/>
          <w:numId w:val="39"/>
        </w:numPr>
        <w:rPr>
          <w:rFonts w:cstheme="minorHAnsi"/>
          <w:sz w:val="20"/>
          <w:szCs w:val="20"/>
        </w:rPr>
      </w:pPr>
      <w:r w:rsidRPr="00823D66">
        <w:rPr>
          <w:rFonts w:cstheme="minorHAnsi"/>
          <w:sz w:val="20"/>
          <w:szCs w:val="20"/>
        </w:rPr>
        <w:t>Aanvragen vergunningen en ontheffingen maakt onderdeel uit van de werkzaamheden;</w:t>
      </w:r>
    </w:p>
    <w:p w14:paraId="697A34F4" w14:textId="575A2150" w:rsidR="0021011E" w:rsidRPr="00823D66" w:rsidRDefault="0021011E" w:rsidP="004E60C7">
      <w:pPr>
        <w:pStyle w:val="Lijstalinea"/>
        <w:numPr>
          <w:ilvl w:val="0"/>
          <w:numId w:val="39"/>
        </w:numPr>
        <w:rPr>
          <w:rFonts w:cstheme="minorHAnsi"/>
          <w:sz w:val="20"/>
          <w:szCs w:val="20"/>
        </w:rPr>
      </w:pPr>
      <w:r w:rsidRPr="00823D66">
        <w:rPr>
          <w:rFonts w:cstheme="minorHAnsi"/>
          <w:sz w:val="20"/>
          <w:szCs w:val="20"/>
        </w:rPr>
        <w:t>Aanpassen tekeningen maakt onderdeel uit van de werkzaamheden;</w:t>
      </w:r>
    </w:p>
    <w:p w14:paraId="00CAF22B" w14:textId="18064569" w:rsidR="009C7D02" w:rsidRPr="00204403" w:rsidRDefault="00812770" w:rsidP="009C7D02">
      <w:pPr>
        <w:rPr>
          <w:rFonts w:cstheme="minorHAnsi"/>
          <w:sz w:val="20"/>
          <w:szCs w:val="20"/>
        </w:rPr>
      </w:pPr>
      <w:r>
        <w:rPr>
          <w:rFonts w:cstheme="minorHAnsi"/>
          <w:sz w:val="20"/>
          <w:szCs w:val="20"/>
        </w:rPr>
        <w:lastRenderedPageBreak/>
        <w:t xml:space="preserve">Het vervangen van de SYS-XN zal via aparte opdrachten worden opgedragen. De opdrachtgever gaat ervan uit dat het beheer van een SYS-XN of zijn alternatief geen </w:t>
      </w:r>
      <w:r w:rsidR="001E70C0">
        <w:rPr>
          <w:rFonts w:cstheme="minorHAnsi"/>
          <w:sz w:val="20"/>
          <w:szCs w:val="20"/>
        </w:rPr>
        <w:t>kostenconsequenties</w:t>
      </w:r>
      <w:r>
        <w:rPr>
          <w:rFonts w:cstheme="minorHAnsi"/>
          <w:sz w:val="20"/>
          <w:szCs w:val="20"/>
        </w:rPr>
        <w:t xml:space="preserve"> heeft en dat dit </w:t>
      </w:r>
      <w:r w:rsidR="00224F7E">
        <w:rPr>
          <w:rFonts w:cstheme="minorHAnsi"/>
          <w:sz w:val="20"/>
          <w:szCs w:val="20"/>
        </w:rPr>
        <w:t>kostenneutraal</w:t>
      </w:r>
      <w:r>
        <w:rPr>
          <w:rFonts w:cstheme="minorHAnsi"/>
          <w:sz w:val="20"/>
          <w:szCs w:val="20"/>
        </w:rPr>
        <w:t xml:space="preserve"> </w:t>
      </w:r>
      <w:r w:rsidR="00CD50CB">
        <w:rPr>
          <w:rFonts w:cstheme="minorHAnsi"/>
          <w:sz w:val="20"/>
          <w:szCs w:val="20"/>
        </w:rPr>
        <w:t>is.</w:t>
      </w:r>
    </w:p>
    <w:p w14:paraId="3E419A7A" w14:textId="77777777" w:rsidR="009634BC" w:rsidRPr="004966D2" w:rsidRDefault="009634BC" w:rsidP="001B7392">
      <w:pPr>
        <w:rPr>
          <w:rStyle w:val="fontstyle31"/>
          <w:rFonts w:asciiTheme="minorHAnsi" w:hAnsiTheme="minorHAnsi" w:cstheme="minorHAnsi"/>
          <w:b w:val="0"/>
          <w:bCs w:val="0"/>
          <w:color w:val="auto"/>
          <w:sz w:val="20"/>
          <w:szCs w:val="20"/>
        </w:rPr>
      </w:pPr>
    </w:p>
    <w:p w14:paraId="4914E83C" w14:textId="2CC45D1B" w:rsidR="00DE3C1A" w:rsidRPr="004966D2" w:rsidRDefault="009E6CF5" w:rsidP="00806363">
      <w:pPr>
        <w:pStyle w:val="Kop2"/>
        <w:rPr>
          <w:rStyle w:val="fontstyle31"/>
          <w:rFonts w:asciiTheme="minorHAnsi" w:hAnsiTheme="minorHAnsi" w:cstheme="minorHAnsi"/>
          <w:color w:val="auto"/>
          <w:sz w:val="28"/>
          <w:szCs w:val="28"/>
        </w:rPr>
      </w:pPr>
      <w:bookmarkStart w:id="64" w:name="_Toc142386375"/>
      <w:r w:rsidRPr="004966D2">
        <w:rPr>
          <w:rStyle w:val="fontstyle31"/>
          <w:rFonts w:asciiTheme="minorHAnsi" w:hAnsiTheme="minorHAnsi" w:cstheme="minorHAnsi"/>
          <w:color w:val="auto"/>
          <w:sz w:val="28"/>
          <w:szCs w:val="28"/>
        </w:rPr>
        <w:t>Herstel werkzaamheden E kasten</w:t>
      </w:r>
      <w:bookmarkEnd w:id="64"/>
    </w:p>
    <w:p w14:paraId="703494FB" w14:textId="77777777" w:rsidR="009E6CF5" w:rsidRPr="004966D2" w:rsidRDefault="009E6CF5" w:rsidP="009E6CF5">
      <w:pPr>
        <w:rPr>
          <w:rFonts w:cstheme="minorHAnsi"/>
        </w:rPr>
      </w:pPr>
    </w:p>
    <w:p w14:paraId="29DFD4DB" w14:textId="10BCD724" w:rsidR="00704DFC" w:rsidRPr="00204403" w:rsidRDefault="00704DFC" w:rsidP="009E6CF5">
      <w:pPr>
        <w:rPr>
          <w:rFonts w:cstheme="minorHAnsi"/>
          <w:sz w:val="20"/>
          <w:szCs w:val="20"/>
        </w:rPr>
      </w:pPr>
      <w:r w:rsidRPr="00204403">
        <w:rPr>
          <w:rFonts w:cstheme="minorHAnsi"/>
          <w:sz w:val="20"/>
          <w:szCs w:val="20"/>
        </w:rPr>
        <w:t xml:space="preserve">Haltes en Gebouwen is bezig met </w:t>
      </w:r>
      <w:r w:rsidR="001367E7" w:rsidRPr="00204403">
        <w:rPr>
          <w:rFonts w:cstheme="minorHAnsi"/>
          <w:sz w:val="20"/>
          <w:szCs w:val="20"/>
        </w:rPr>
        <w:t xml:space="preserve">het opwaarderen van de E kasten, de ON wordt gevraagd om </w:t>
      </w:r>
      <w:r w:rsidR="00521BFC" w:rsidRPr="00204403">
        <w:rPr>
          <w:rFonts w:cstheme="minorHAnsi"/>
          <w:sz w:val="20"/>
          <w:szCs w:val="20"/>
        </w:rPr>
        <w:t xml:space="preserve">diverse </w:t>
      </w:r>
      <w:r w:rsidR="00A834E2" w:rsidRPr="00204403">
        <w:rPr>
          <w:rFonts w:cstheme="minorHAnsi"/>
          <w:sz w:val="20"/>
          <w:szCs w:val="20"/>
        </w:rPr>
        <w:t>herstelwerkzaamheden</w:t>
      </w:r>
      <w:r w:rsidR="00521BFC" w:rsidRPr="00204403">
        <w:rPr>
          <w:rFonts w:cstheme="minorHAnsi"/>
          <w:sz w:val="20"/>
          <w:szCs w:val="20"/>
        </w:rPr>
        <w:t xml:space="preserve"> te doen aan de </w:t>
      </w:r>
      <w:r w:rsidR="001367E7" w:rsidRPr="00204403">
        <w:rPr>
          <w:rFonts w:cstheme="minorHAnsi"/>
          <w:sz w:val="20"/>
          <w:szCs w:val="20"/>
        </w:rPr>
        <w:t xml:space="preserve">E kasten </w:t>
      </w:r>
    </w:p>
    <w:p w14:paraId="54A8BCEB" w14:textId="1C18D429" w:rsidR="00521BFC" w:rsidRPr="00204403" w:rsidRDefault="00A834E2" w:rsidP="00521BFC">
      <w:pPr>
        <w:rPr>
          <w:rFonts w:cstheme="minorHAnsi"/>
          <w:sz w:val="20"/>
          <w:szCs w:val="20"/>
        </w:rPr>
      </w:pPr>
      <w:r w:rsidRPr="00204403">
        <w:rPr>
          <w:rFonts w:cstheme="minorHAnsi"/>
          <w:sz w:val="20"/>
          <w:szCs w:val="20"/>
        </w:rPr>
        <w:t>Uitgangspunten</w:t>
      </w:r>
      <w:r w:rsidR="00521BFC" w:rsidRPr="00204403">
        <w:rPr>
          <w:rFonts w:cstheme="minorHAnsi"/>
          <w:sz w:val="20"/>
          <w:szCs w:val="20"/>
        </w:rPr>
        <w:t xml:space="preserve"> bij deze werkzaamheden </w:t>
      </w:r>
      <w:r w:rsidR="00111F40" w:rsidRPr="00204403">
        <w:rPr>
          <w:rFonts w:cstheme="minorHAnsi"/>
          <w:sz w:val="20"/>
          <w:szCs w:val="20"/>
        </w:rPr>
        <w:t>zijn</w:t>
      </w:r>
      <w:r w:rsidR="00521BFC" w:rsidRPr="00204403">
        <w:rPr>
          <w:rFonts w:cstheme="minorHAnsi"/>
          <w:sz w:val="20"/>
          <w:szCs w:val="20"/>
        </w:rPr>
        <w:t>:</w:t>
      </w:r>
    </w:p>
    <w:p w14:paraId="340418BE" w14:textId="77777777" w:rsidR="00337C52" w:rsidRDefault="007A2BA9" w:rsidP="002C7241">
      <w:pPr>
        <w:pStyle w:val="Lijstalinea"/>
        <w:numPr>
          <w:ilvl w:val="0"/>
          <w:numId w:val="40"/>
        </w:numPr>
        <w:rPr>
          <w:rFonts w:cstheme="minorHAnsi"/>
          <w:sz w:val="20"/>
          <w:szCs w:val="20"/>
        </w:rPr>
      </w:pPr>
      <w:r w:rsidRPr="00823D66">
        <w:rPr>
          <w:rFonts w:cstheme="minorHAnsi"/>
          <w:sz w:val="20"/>
          <w:szCs w:val="20"/>
        </w:rPr>
        <w:t>Extra schouw van 7 E kasten op het traject USP</w:t>
      </w:r>
      <w:r w:rsidR="00521BFC" w:rsidRPr="00823D66">
        <w:rPr>
          <w:rFonts w:cstheme="minorHAnsi"/>
          <w:sz w:val="20"/>
          <w:szCs w:val="20"/>
        </w:rPr>
        <w:t>;</w:t>
      </w:r>
    </w:p>
    <w:p w14:paraId="5EB8E123" w14:textId="11552B83" w:rsidR="00337C52" w:rsidRDefault="009A0062" w:rsidP="002C7241">
      <w:pPr>
        <w:pStyle w:val="Lijstalinea"/>
        <w:numPr>
          <w:ilvl w:val="0"/>
          <w:numId w:val="40"/>
        </w:numPr>
        <w:rPr>
          <w:rFonts w:cstheme="minorHAnsi"/>
          <w:sz w:val="20"/>
          <w:szCs w:val="20"/>
        </w:rPr>
      </w:pPr>
      <w:r w:rsidRPr="00823D66">
        <w:rPr>
          <w:rFonts w:cstheme="minorHAnsi"/>
          <w:sz w:val="20"/>
          <w:szCs w:val="20"/>
        </w:rPr>
        <w:t>Vastzetten bodemplaten</w:t>
      </w:r>
      <w:r w:rsidR="00510785" w:rsidRPr="00823D66">
        <w:rPr>
          <w:rFonts w:cstheme="minorHAnsi"/>
          <w:sz w:val="20"/>
          <w:szCs w:val="20"/>
        </w:rPr>
        <w:t>;</w:t>
      </w:r>
    </w:p>
    <w:p w14:paraId="22C5444E" w14:textId="383306E3" w:rsidR="00337C52" w:rsidRDefault="00510785" w:rsidP="002C7241">
      <w:pPr>
        <w:pStyle w:val="Lijstalinea"/>
        <w:numPr>
          <w:ilvl w:val="0"/>
          <w:numId w:val="40"/>
        </w:numPr>
        <w:rPr>
          <w:rFonts w:cstheme="minorHAnsi"/>
          <w:sz w:val="20"/>
          <w:szCs w:val="20"/>
        </w:rPr>
      </w:pPr>
      <w:r w:rsidRPr="00823D66">
        <w:rPr>
          <w:rFonts w:cstheme="minorHAnsi"/>
          <w:sz w:val="20"/>
          <w:szCs w:val="20"/>
        </w:rPr>
        <w:t>Verwijderen van “oude” bekabeling</w:t>
      </w:r>
      <w:r w:rsidR="008B043F" w:rsidRPr="00823D66">
        <w:rPr>
          <w:rFonts w:cstheme="minorHAnsi"/>
          <w:sz w:val="20"/>
          <w:szCs w:val="20"/>
        </w:rPr>
        <w:t>.</w:t>
      </w:r>
    </w:p>
    <w:p w14:paraId="43653ED8" w14:textId="2374C838" w:rsidR="00337C52" w:rsidRDefault="00510785" w:rsidP="002C7241">
      <w:pPr>
        <w:pStyle w:val="Lijstalinea"/>
        <w:numPr>
          <w:ilvl w:val="0"/>
          <w:numId w:val="40"/>
        </w:numPr>
        <w:rPr>
          <w:rFonts w:cstheme="minorHAnsi"/>
          <w:sz w:val="20"/>
          <w:szCs w:val="20"/>
        </w:rPr>
      </w:pPr>
      <w:r w:rsidRPr="00823D66">
        <w:rPr>
          <w:rFonts w:cstheme="minorHAnsi"/>
          <w:sz w:val="20"/>
          <w:szCs w:val="20"/>
        </w:rPr>
        <w:t>Vast zetten losse kabel</w:t>
      </w:r>
      <w:r w:rsidR="00111F40" w:rsidRPr="00823D66">
        <w:rPr>
          <w:rFonts w:cstheme="minorHAnsi"/>
          <w:sz w:val="20"/>
          <w:szCs w:val="20"/>
        </w:rPr>
        <w:t>s;</w:t>
      </w:r>
    </w:p>
    <w:p w14:paraId="1C803545" w14:textId="5231DA91" w:rsidR="00337C52" w:rsidRDefault="003375C1" w:rsidP="002C7241">
      <w:pPr>
        <w:pStyle w:val="Lijstalinea"/>
        <w:numPr>
          <w:ilvl w:val="0"/>
          <w:numId w:val="40"/>
        </w:numPr>
        <w:rPr>
          <w:rFonts w:cstheme="minorHAnsi"/>
          <w:sz w:val="20"/>
          <w:szCs w:val="20"/>
        </w:rPr>
      </w:pPr>
      <w:r w:rsidRPr="00823D66">
        <w:rPr>
          <w:rFonts w:cstheme="minorHAnsi"/>
          <w:sz w:val="20"/>
          <w:szCs w:val="20"/>
        </w:rPr>
        <w:t>Afdichten kabel doorvoeren</w:t>
      </w:r>
    </w:p>
    <w:p w14:paraId="68D817E2" w14:textId="12CD31F2" w:rsidR="00337C52" w:rsidRDefault="003375C1" w:rsidP="002C7241">
      <w:pPr>
        <w:pStyle w:val="Lijstalinea"/>
        <w:numPr>
          <w:ilvl w:val="0"/>
          <w:numId w:val="40"/>
        </w:numPr>
        <w:rPr>
          <w:rFonts w:cstheme="minorHAnsi"/>
          <w:sz w:val="20"/>
          <w:szCs w:val="20"/>
        </w:rPr>
      </w:pPr>
      <w:r w:rsidRPr="00823D66">
        <w:rPr>
          <w:rFonts w:cstheme="minorHAnsi"/>
          <w:sz w:val="20"/>
          <w:szCs w:val="20"/>
        </w:rPr>
        <w:t>A</w:t>
      </w:r>
      <w:r w:rsidR="00521BFC" w:rsidRPr="00823D66">
        <w:rPr>
          <w:rFonts w:cstheme="minorHAnsi"/>
          <w:sz w:val="20"/>
          <w:szCs w:val="20"/>
        </w:rPr>
        <w:t>anvragen vergunningen en ontheffingen maakt onderdeel uit van de werkzaamheden;</w:t>
      </w:r>
    </w:p>
    <w:p w14:paraId="4B4DF08D" w14:textId="7AAF203D" w:rsidR="009A0062" w:rsidRPr="00823D66" w:rsidRDefault="009A0062" w:rsidP="004E60C7">
      <w:pPr>
        <w:pStyle w:val="Lijstalinea"/>
        <w:numPr>
          <w:ilvl w:val="0"/>
          <w:numId w:val="40"/>
        </w:numPr>
        <w:rPr>
          <w:rFonts w:cstheme="minorHAnsi"/>
          <w:sz w:val="20"/>
          <w:szCs w:val="20"/>
        </w:rPr>
      </w:pPr>
      <w:r w:rsidRPr="00823D66">
        <w:rPr>
          <w:rFonts w:cstheme="minorHAnsi"/>
          <w:sz w:val="20"/>
          <w:szCs w:val="20"/>
        </w:rPr>
        <w:t>Controleren en aa</w:t>
      </w:r>
      <w:r w:rsidR="00521BFC" w:rsidRPr="00823D66">
        <w:rPr>
          <w:rFonts w:cstheme="minorHAnsi"/>
          <w:sz w:val="20"/>
          <w:szCs w:val="20"/>
        </w:rPr>
        <w:t xml:space="preserve">npassen </w:t>
      </w:r>
      <w:r w:rsidRPr="00823D66">
        <w:rPr>
          <w:rFonts w:cstheme="minorHAnsi"/>
          <w:sz w:val="20"/>
          <w:szCs w:val="20"/>
        </w:rPr>
        <w:t xml:space="preserve">van de </w:t>
      </w:r>
      <w:r w:rsidR="00521BFC" w:rsidRPr="00823D66">
        <w:rPr>
          <w:rFonts w:cstheme="minorHAnsi"/>
          <w:sz w:val="20"/>
          <w:szCs w:val="20"/>
        </w:rPr>
        <w:t>tekeningen</w:t>
      </w:r>
      <w:r w:rsidRPr="00823D66">
        <w:rPr>
          <w:rFonts w:cstheme="minorHAnsi"/>
          <w:sz w:val="20"/>
          <w:szCs w:val="20"/>
        </w:rPr>
        <w:t>;</w:t>
      </w:r>
    </w:p>
    <w:p w14:paraId="6864574A" w14:textId="3D25843F" w:rsidR="00521BFC" w:rsidRPr="004966D2" w:rsidRDefault="00521BFC" w:rsidP="00521BFC">
      <w:pPr>
        <w:ind w:left="708"/>
        <w:rPr>
          <w:rFonts w:cstheme="minorHAnsi"/>
        </w:rPr>
      </w:pPr>
      <w:r w:rsidRPr="004966D2">
        <w:rPr>
          <w:rFonts w:cstheme="minorHAnsi"/>
        </w:rPr>
        <w:t xml:space="preserve"> </w:t>
      </w:r>
    </w:p>
    <w:p w14:paraId="50624A37" w14:textId="4619F663" w:rsidR="0007090A" w:rsidRPr="004966D2" w:rsidRDefault="0007090A" w:rsidP="0007090A">
      <w:pPr>
        <w:pStyle w:val="Kop2"/>
        <w:rPr>
          <w:rStyle w:val="fontstyle31"/>
          <w:rFonts w:asciiTheme="minorHAnsi" w:hAnsiTheme="minorHAnsi" w:cstheme="minorBidi"/>
          <w:color w:val="auto"/>
          <w:sz w:val="28"/>
          <w:szCs w:val="28"/>
        </w:rPr>
      </w:pPr>
      <w:bookmarkStart w:id="65" w:name="_Toc142386376"/>
      <w:r w:rsidRPr="5224C940">
        <w:rPr>
          <w:rStyle w:val="fontstyle31"/>
          <w:rFonts w:asciiTheme="minorHAnsi" w:hAnsiTheme="minorHAnsi" w:cstheme="minorBidi"/>
          <w:color w:val="auto"/>
          <w:sz w:val="28"/>
          <w:szCs w:val="28"/>
        </w:rPr>
        <w:t xml:space="preserve">Ombouw lichtmasten naar </w:t>
      </w:r>
      <w:proofErr w:type="spellStart"/>
      <w:r w:rsidRPr="5224C940">
        <w:rPr>
          <w:rStyle w:val="fontstyle31"/>
          <w:rFonts w:asciiTheme="minorHAnsi" w:hAnsiTheme="minorHAnsi" w:cstheme="minorBidi"/>
          <w:color w:val="auto"/>
          <w:sz w:val="28"/>
          <w:szCs w:val="28"/>
        </w:rPr>
        <w:t>Luminext</w:t>
      </w:r>
      <w:bookmarkEnd w:id="65"/>
      <w:proofErr w:type="spellEnd"/>
    </w:p>
    <w:p w14:paraId="65C5EE21" w14:textId="77777777" w:rsidR="0007090A" w:rsidRPr="004966D2" w:rsidRDefault="0007090A" w:rsidP="0007090A">
      <w:pPr>
        <w:rPr>
          <w:rFonts w:cstheme="minorHAnsi"/>
        </w:rPr>
      </w:pPr>
    </w:p>
    <w:p w14:paraId="754D5322" w14:textId="4F140284" w:rsidR="0007090A" w:rsidRPr="00204403" w:rsidRDefault="0007090A" w:rsidP="0007090A">
      <w:pPr>
        <w:rPr>
          <w:rFonts w:cstheme="minorHAnsi"/>
          <w:sz w:val="20"/>
          <w:szCs w:val="20"/>
        </w:rPr>
      </w:pPr>
      <w:r w:rsidRPr="00204403">
        <w:rPr>
          <w:rFonts w:cstheme="minorHAnsi"/>
          <w:sz w:val="20"/>
          <w:szCs w:val="20"/>
        </w:rPr>
        <w:t xml:space="preserve">Haltes en Gebouwen is bezig met het opwaarderen van de E kasten, de ON wordt gevraagd om diverse </w:t>
      </w:r>
      <w:r w:rsidR="00A834E2" w:rsidRPr="00204403">
        <w:rPr>
          <w:rFonts w:cstheme="minorHAnsi"/>
          <w:sz w:val="20"/>
          <w:szCs w:val="20"/>
        </w:rPr>
        <w:t>herstelwerkzaamheden</w:t>
      </w:r>
      <w:r w:rsidRPr="00204403">
        <w:rPr>
          <w:rFonts w:cstheme="minorHAnsi"/>
          <w:sz w:val="20"/>
          <w:szCs w:val="20"/>
        </w:rPr>
        <w:t xml:space="preserve"> te doen aan de E kasten </w:t>
      </w:r>
    </w:p>
    <w:p w14:paraId="327B35D0" w14:textId="2A03F66F" w:rsidR="0007090A" w:rsidRPr="00204403" w:rsidRDefault="00A834E2" w:rsidP="0007090A">
      <w:pPr>
        <w:rPr>
          <w:rFonts w:cstheme="minorHAnsi"/>
          <w:sz w:val="20"/>
          <w:szCs w:val="20"/>
        </w:rPr>
      </w:pPr>
      <w:r w:rsidRPr="00204403">
        <w:rPr>
          <w:rFonts w:cstheme="minorHAnsi"/>
          <w:sz w:val="20"/>
          <w:szCs w:val="20"/>
        </w:rPr>
        <w:t>Uitgangspunten</w:t>
      </w:r>
      <w:r w:rsidR="0007090A" w:rsidRPr="00204403">
        <w:rPr>
          <w:rFonts w:cstheme="minorHAnsi"/>
          <w:sz w:val="20"/>
          <w:szCs w:val="20"/>
        </w:rPr>
        <w:t xml:space="preserve"> bij deze werkzaamheden zijn:</w:t>
      </w:r>
    </w:p>
    <w:p w14:paraId="684EA9EA" w14:textId="77777777" w:rsidR="00337C52" w:rsidRDefault="0007090A" w:rsidP="00337C52">
      <w:pPr>
        <w:pStyle w:val="Lijstalinea"/>
        <w:numPr>
          <w:ilvl w:val="0"/>
          <w:numId w:val="41"/>
        </w:numPr>
        <w:rPr>
          <w:rFonts w:cstheme="minorHAnsi"/>
          <w:sz w:val="20"/>
          <w:szCs w:val="20"/>
        </w:rPr>
      </w:pPr>
      <w:r w:rsidRPr="00823D66">
        <w:rPr>
          <w:rFonts w:cstheme="minorHAnsi"/>
          <w:sz w:val="20"/>
          <w:szCs w:val="20"/>
        </w:rPr>
        <w:t>Extra schouw van 7 E kasten op het traject USP;</w:t>
      </w:r>
    </w:p>
    <w:p w14:paraId="193BA508" w14:textId="748E4BE4" w:rsidR="00337C52" w:rsidRDefault="0007090A" w:rsidP="00337C52">
      <w:pPr>
        <w:pStyle w:val="Lijstalinea"/>
        <w:numPr>
          <w:ilvl w:val="0"/>
          <w:numId w:val="41"/>
        </w:numPr>
        <w:rPr>
          <w:rFonts w:cstheme="minorHAnsi"/>
          <w:sz w:val="20"/>
          <w:szCs w:val="20"/>
        </w:rPr>
      </w:pPr>
      <w:r w:rsidRPr="00823D66">
        <w:rPr>
          <w:rFonts w:cstheme="minorHAnsi"/>
          <w:sz w:val="20"/>
          <w:szCs w:val="20"/>
        </w:rPr>
        <w:t>Vastzetten bodemplaten;</w:t>
      </w:r>
    </w:p>
    <w:p w14:paraId="1B87340D" w14:textId="48B5C5C2" w:rsidR="00337C52" w:rsidRDefault="0007090A" w:rsidP="00337C52">
      <w:pPr>
        <w:pStyle w:val="Lijstalinea"/>
        <w:numPr>
          <w:ilvl w:val="0"/>
          <w:numId w:val="41"/>
        </w:numPr>
        <w:rPr>
          <w:rFonts w:cstheme="minorHAnsi"/>
          <w:sz w:val="20"/>
          <w:szCs w:val="20"/>
        </w:rPr>
      </w:pPr>
      <w:r w:rsidRPr="00823D66">
        <w:rPr>
          <w:rFonts w:cstheme="minorHAnsi"/>
          <w:sz w:val="20"/>
          <w:szCs w:val="20"/>
        </w:rPr>
        <w:t>Verwijderen van “oude” bekabeling.</w:t>
      </w:r>
    </w:p>
    <w:p w14:paraId="3CEF265F" w14:textId="6E93F408" w:rsidR="00337C52" w:rsidRDefault="0007090A" w:rsidP="00337C52">
      <w:pPr>
        <w:pStyle w:val="Lijstalinea"/>
        <w:numPr>
          <w:ilvl w:val="0"/>
          <w:numId w:val="41"/>
        </w:numPr>
        <w:rPr>
          <w:rFonts w:cstheme="minorHAnsi"/>
          <w:sz w:val="20"/>
          <w:szCs w:val="20"/>
        </w:rPr>
      </w:pPr>
      <w:r w:rsidRPr="00823D66">
        <w:rPr>
          <w:rFonts w:cstheme="minorHAnsi"/>
          <w:sz w:val="20"/>
          <w:szCs w:val="20"/>
        </w:rPr>
        <w:t>Vast zetten losse kabels;</w:t>
      </w:r>
    </w:p>
    <w:p w14:paraId="0FF56350" w14:textId="1316F7D2" w:rsidR="00337C52" w:rsidRDefault="0007090A" w:rsidP="00337C52">
      <w:pPr>
        <w:pStyle w:val="Lijstalinea"/>
        <w:numPr>
          <w:ilvl w:val="0"/>
          <w:numId w:val="41"/>
        </w:numPr>
        <w:rPr>
          <w:rFonts w:cstheme="minorHAnsi"/>
          <w:sz w:val="20"/>
          <w:szCs w:val="20"/>
        </w:rPr>
      </w:pPr>
      <w:r w:rsidRPr="00823D66">
        <w:rPr>
          <w:rFonts w:cstheme="minorHAnsi"/>
          <w:sz w:val="20"/>
          <w:szCs w:val="20"/>
        </w:rPr>
        <w:t>Afdichten kabel doorvoeren</w:t>
      </w:r>
    </w:p>
    <w:p w14:paraId="67FABFA4" w14:textId="2AEEAB14" w:rsidR="00337C52" w:rsidRDefault="0007090A" w:rsidP="00337C52">
      <w:pPr>
        <w:pStyle w:val="Lijstalinea"/>
        <w:numPr>
          <w:ilvl w:val="0"/>
          <w:numId w:val="41"/>
        </w:numPr>
        <w:rPr>
          <w:rFonts w:cstheme="minorHAnsi"/>
          <w:sz w:val="20"/>
          <w:szCs w:val="20"/>
        </w:rPr>
      </w:pPr>
      <w:r w:rsidRPr="00823D66">
        <w:rPr>
          <w:rFonts w:cstheme="minorHAnsi"/>
          <w:sz w:val="20"/>
          <w:szCs w:val="20"/>
        </w:rPr>
        <w:t>Aanvragen vergunningen en ontheffingen maakt onderdeel uit van de werkzaamheden;</w:t>
      </w:r>
    </w:p>
    <w:p w14:paraId="3BCC4D25" w14:textId="7C238F3D" w:rsidR="0007090A" w:rsidRPr="00823D66" w:rsidRDefault="0007090A" w:rsidP="004E60C7">
      <w:pPr>
        <w:pStyle w:val="Lijstalinea"/>
        <w:numPr>
          <w:ilvl w:val="0"/>
          <w:numId w:val="41"/>
        </w:numPr>
        <w:rPr>
          <w:rFonts w:cstheme="minorHAnsi"/>
          <w:sz w:val="20"/>
          <w:szCs w:val="20"/>
        </w:rPr>
      </w:pPr>
      <w:r w:rsidRPr="00823D66">
        <w:rPr>
          <w:rFonts w:cstheme="minorHAnsi"/>
          <w:sz w:val="20"/>
          <w:szCs w:val="20"/>
        </w:rPr>
        <w:t>Controleren en aanpassen van de tekeningen;</w:t>
      </w:r>
    </w:p>
    <w:p w14:paraId="7D389651" w14:textId="77777777" w:rsidR="00B43559" w:rsidRPr="00204403" w:rsidRDefault="00B43559" w:rsidP="00B43559">
      <w:pPr>
        <w:rPr>
          <w:rFonts w:cstheme="minorHAnsi"/>
          <w:sz w:val="20"/>
          <w:szCs w:val="20"/>
        </w:rPr>
      </w:pPr>
    </w:p>
    <w:p w14:paraId="3150E77A" w14:textId="1732F474" w:rsidR="00B43559" w:rsidRPr="004966D2" w:rsidRDefault="003F564D" w:rsidP="006C6581">
      <w:pPr>
        <w:rPr>
          <w:rFonts w:cstheme="minorHAnsi"/>
          <w:sz w:val="20"/>
          <w:szCs w:val="20"/>
        </w:rPr>
      </w:pPr>
      <w:r>
        <w:rPr>
          <w:rFonts w:cstheme="minorHAnsi"/>
          <w:sz w:val="20"/>
          <w:szCs w:val="20"/>
        </w:rPr>
        <w:br w:type="page"/>
      </w:r>
    </w:p>
    <w:p w14:paraId="108ED735" w14:textId="7B2917AE" w:rsidR="00175EF1" w:rsidRPr="004966D2" w:rsidRDefault="00C47133" w:rsidP="00B038C4">
      <w:pPr>
        <w:pStyle w:val="Kop1"/>
        <w:rPr>
          <w:rFonts w:asciiTheme="minorHAnsi" w:hAnsiTheme="minorHAnsi" w:cstheme="minorHAnsi"/>
          <w:color w:val="auto"/>
          <w:sz w:val="32"/>
        </w:rPr>
      </w:pPr>
      <w:bookmarkStart w:id="66" w:name="_Toc142386377"/>
      <w:r w:rsidRPr="7739BFE1">
        <w:rPr>
          <w:rFonts w:asciiTheme="minorHAnsi" w:hAnsiTheme="minorHAnsi" w:cstheme="minorBidi"/>
          <w:color w:val="auto"/>
          <w:sz w:val="32"/>
        </w:rPr>
        <w:lastRenderedPageBreak/>
        <w:t>Afkortingen</w:t>
      </w:r>
      <w:bookmarkEnd w:id="66"/>
    </w:p>
    <w:p w14:paraId="464B1A30" w14:textId="77777777" w:rsidR="00777FBA" w:rsidRPr="004966D2" w:rsidRDefault="00777FBA" w:rsidP="00777FBA">
      <w:pPr>
        <w:rPr>
          <w:rFonts w:cstheme="minorHAnsi"/>
        </w:rPr>
      </w:pPr>
    </w:p>
    <w:p w14:paraId="0D79760C" w14:textId="14E265FB" w:rsidR="00D52DEF" w:rsidRPr="00204403" w:rsidRDefault="00D52DEF" w:rsidP="00D52DEF">
      <w:pPr>
        <w:rPr>
          <w:rFonts w:cstheme="minorHAnsi"/>
          <w:sz w:val="20"/>
          <w:szCs w:val="20"/>
        </w:rPr>
      </w:pPr>
      <w:r w:rsidRPr="00204403">
        <w:rPr>
          <w:rFonts w:cstheme="minorHAnsi"/>
          <w:sz w:val="20"/>
          <w:szCs w:val="20"/>
        </w:rPr>
        <w:t>AHOB</w:t>
      </w:r>
      <w:r w:rsidRPr="00204403">
        <w:rPr>
          <w:rFonts w:cstheme="minorHAnsi"/>
          <w:sz w:val="20"/>
          <w:szCs w:val="20"/>
        </w:rPr>
        <w:tab/>
      </w:r>
      <w:r w:rsidRPr="00204403">
        <w:rPr>
          <w:rFonts w:cstheme="minorHAnsi"/>
          <w:sz w:val="20"/>
          <w:szCs w:val="20"/>
        </w:rPr>
        <w:tab/>
        <w:t xml:space="preserve">Automatische halve overweg bomen </w:t>
      </w:r>
      <w:r w:rsidRPr="00204403">
        <w:rPr>
          <w:rFonts w:cstheme="minorHAnsi"/>
          <w:sz w:val="20"/>
          <w:szCs w:val="20"/>
        </w:rPr>
        <w:br/>
        <w:t>CAF</w:t>
      </w:r>
      <w:r w:rsidRPr="00204403">
        <w:rPr>
          <w:rFonts w:cstheme="minorHAnsi"/>
          <w:sz w:val="20"/>
          <w:szCs w:val="20"/>
        </w:rPr>
        <w:tab/>
      </w:r>
      <w:r w:rsidRPr="00204403">
        <w:rPr>
          <w:rFonts w:cstheme="minorHAnsi"/>
          <w:sz w:val="20"/>
          <w:szCs w:val="20"/>
        </w:rPr>
        <w:tab/>
        <w:t>Spaanse Fabrikant trams</w:t>
      </w:r>
      <w:r w:rsidRPr="00204403">
        <w:rPr>
          <w:rFonts w:cstheme="minorHAnsi"/>
          <w:sz w:val="20"/>
          <w:szCs w:val="20"/>
        </w:rPr>
        <w:br/>
      </w:r>
      <w:r w:rsidR="00544C89" w:rsidRPr="00204403">
        <w:rPr>
          <w:rFonts w:cstheme="minorHAnsi"/>
          <w:sz w:val="20"/>
          <w:szCs w:val="20"/>
        </w:rPr>
        <w:t>CiCo</w:t>
      </w:r>
      <w:r w:rsidRPr="00204403">
        <w:rPr>
          <w:rFonts w:cstheme="minorHAnsi"/>
          <w:sz w:val="20"/>
          <w:szCs w:val="20"/>
        </w:rPr>
        <w:tab/>
      </w:r>
      <w:r w:rsidRPr="00204403">
        <w:rPr>
          <w:rFonts w:cstheme="minorHAnsi"/>
          <w:sz w:val="20"/>
          <w:szCs w:val="20"/>
        </w:rPr>
        <w:tab/>
        <w:t>Check in Check out</w:t>
      </w:r>
      <w:r w:rsidR="00A244A5" w:rsidRPr="00204403">
        <w:rPr>
          <w:rFonts w:cstheme="minorHAnsi"/>
          <w:sz w:val="20"/>
          <w:szCs w:val="20"/>
        </w:rPr>
        <w:br/>
      </w:r>
      <w:r w:rsidRPr="00204403">
        <w:rPr>
          <w:rFonts w:cstheme="minorHAnsi"/>
          <w:sz w:val="20"/>
          <w:szCs w:val="20"/>
        </w:rPr>
        <w:t>CTR</w:t>
      </w:r>
      <w:r w:rsidRPr="00204403">
        <w:rPr>
          <w:rFonts w:cstheme="minorHAnsi"/>
          <w:sz w:val="20"/>
          <w:szCs w:val="20"/>
        </w:rPr>
        <w:tab/>
      </w:r>
      <w:r w:rsidRPr="00204403">
        <w:rPr>
          <w:rFonts w:cstheme="minorHAnsi"/>
          <w:sz w:val="20"/>
          <w:szCs w:val="20"/>
        </w:rPr>
        <w:tab/>
        <w:t>Camera Toezicht Ruimte</w:t>
      </w:r>
      <w:r w:rsidR="00A244A5" w:rsidRPr="00204403">
        <w:rPr>
          <w:rFonts w:cstheme="minorHAnsi"/>
          <w:sz w:val="20"/>
          <w:szCs w:val="20"/>
        </w:rPr>
        <w:br/>
      </w:r>
      <w:r w:rsidRPr="00204403">
        <w:rPr>
          <w:rFonts w:cstheme="minorHAnsi"/>
          <w:sz w:val="20"/>
          <w:szCs w:val="20"/>
        </w:rPr>
        <w:t>CMDB</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Configuration</w:t>
      </w:r>
      <w:proofErr w:type="spellEnd"/>
      <w:r w:rsidRPr="00204403">
        <w:rPr>
          <w:rFonts w:cstheme="minorHAnsi"/>
          <w:sz w:val="20"/>
          <w:szCs w:val="20"/>
        </w:rPr>
        <w:t xml:space="preserve"> Management Database</w:t>
      </w:r>
      <w:r w:rsidRPr="00204403">
        <w:rPr>
          <w:rFonts w:cstheme="minorHAnsi"/>
          <w:sz w:val="20"/>
          <w:szCs w:val="20"/>
        </w:rPr>
        <w:br/>
        <w:t>DAP</w:t>
      </w:r>
      <w:r w:rsidRPr="00204403">
        <w:rPr>
          <w:rFonts w:cstheme="minorHAnsi"/>
          <w:sz w:val="20"/>
          <w:szCs w:val="20"/>
        </w:rPr>
        <w:tab/>
      </w:r>
      <w:r w:rsidRPr="00204403">
        <w:rPr>
          <w:rFonts w:cstheme="minorHAnsi"/>
          <w:sz w:val="20"/>
          <w:szCs w:val="20"/>
        </w:rPr>
        <w:tab/>
        <w:t>Dossier Afspraak en Procedures</w:t>
      </w:r>
      <w:r w:rsidR="00A244A5" w:rsidRPr="00204403">
        <w:rPr>
          <w:rFonts w:cstheme="minorHAnsi"/>
          <w:sz w:val="20"/>
          <w:szCs w:val="20"/>
        </w:rPr>
        <w:br/>
      </w:r>
      <w:r w:rsidRPr="00204403">
        <w:rPr>
          <w:rFonts w:cstheme="minorHAnsi"/>
          <w:sz w:val="20"/>
          <w:szCs w:val="20"/>
        </w:rPr>
        <w:t>FAT</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Factory</w:t>
      </w:r>
      <w:proofErr w:type="spellEnd"/>
      <w:r w:rsidRPr="00204403">
        <w:rPr>
          <w:rFonts w:cstheme="minorHAnsi"/>
          <w:sz w:val="20"/>
          <w:szCs w:val="20"/>
        </w:rPr>
        <w:t xml:space="preserve"> </w:t>
      </w:r>
      <w:proofErr w:type="spellStart"/>
      <w:r w:rsidRPr="00204403">
        <w:rPr>
          <w:rFonts w:cstheme="minorHAnsi"/>
          <w:sz w:val="20"/>
          <w:szCs w:val="20"/>
        </w:rPr>
        <w:t>Acceptance</w:t>
      </w:r>
      <w:proofErr w:type="spellEnd"/>
      <w:r w:rsidRPr="00204403">
        <w:rPr>
          <w:rFonts w:cstheme="minorHAnsi"/>
          <w:sz w:val="20"/>
          <w:szCs w:val="20"/>
        </w:rPr>
        <w:t xml:space="preserve"> Test</w:t>
      </w:r>
      <w:r w:rsidR="000830DC" w:rsidRPr="00204403">
        <w:rPr>
          <w:rFonts w:cstheme="minorHAnsi"/>
          <w:sz w:val="20"/>
          <w:szCs w:val="20"/>
        </w:rPr>
        <w:br/>
        <w:t>FDB</w:t>
      </w:r>
      <w:r w:rsidR="000830DC" w:rsidRPr="00204403">
        <w:rPr>
          <w:rFonts w:cstheme="minorHAnsi"/>
          <w:sz w:val="20"/>
          <w:szCs w:val="20"/>
        </w:rPr>
        <w:tab/>
      </w:r>
      <w:r w:rsidR="000830DC" w:rsidRPr="00204403">
        <w:rPr>
          <w:rFonts w:cstheme="minorHAnsi"/>
          <w:sz w:val="20"/>
          <w:szCs w:val="20"/>
        </w:rPr>
        <w:tab/>
        <w:t>Fiber Distribution Box</w:t>
      </w:r>
      <w:r w:rsidR="00A244A5" w:rsidRPr="00204403">
        <w:rPr>
          <w:rFonts w:cstheme="minorHAnsi"/>
          <w:sz w:val="20"/>
          <w:szCs w:val="20"/>
        </w:rPr>
        <w:br/>
      </w:r>
      <w:proofErr w:type="spellStart"/>
      <w:r w:rsidR="002B22BA">
        <w:rPr>
          <w:rFonts w:cstheme="minorHAnsi"/>
          <w:sz w:val="20"/>
          <w:szCs w:val="20"/>
        </w:rPr>
        <w:t>iT</w:t>
      </w:r>
      <w:r w:rsidRPr="00204403">
        <w:rPr>
          <w:rFonts w:cstheme="minorHAnsi"/>
          <w:sz w:val="20"/>
          <w:szCs w:val="20"/>
        </w:rPr>
        <w:t>top</w:t>
      </w:r>
      <w:proofErr w:type="spellEnd"/>
      <w:r w:rsidRPr="00204403">
        <w:rPr>
          <w:rFonts w:cstheme="minorHAnsi"/>
          <w:sz w:val="20"/>
          <w:szCs w:val="20"/>
        </w:rPr>
        <w:tab/>
      </w:r>
      <w:r w:rsidRPr="00204403">
        <w:rPr>
          <w:rFonts w:cstheme="minorHAnsi"/>
          <w:sz w:val="20"/>
          <w:szCs w:val="20"/>
        </w:rPr>
        <w:tab/>
        <w:t>CMDB tool</w:t>
      </w:r>
      <w:r w:rsidRPr="00204403">
        <w:rPr>
          <w:rFonts w:cstheme="minorHAnsi"/>
          <w:sz w:val="20"/>
          <w:szCs w:val="20"/>
        </w:rPr>
        <w:br/>
        <w:t>JBP</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JaarbeursPlein</w:t>
      </w:r>
      <w:proofErr w:type="spellEnd"/>
      <w:r w:rsidRPr="00204403">
        <w:rPr>
          <w:rFonts w:cstheme="minorHAnsi"/>
          <w:sz w:val="20"/>
          <w:szCs w:val="20"/>
        </w:rPr>
        <w:br/>
        <w:t>JBZ</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JaarbeursZijde</w:t>
      </w:r>
      <w:proofErr w:type="spellEnd"/>
      <w:r w:rsidR="00A244A5" w:rsidRPr="00204403">
        <w:rPr>
          <w:rFonts w:cstheme="minorHAnsi"/>
          <w:sz w:val="20"/>
          <w:szCs w:val="20"/>
        </w:rPr>
        <w:br/>
      </w:r>
      <w:r w:rsidRPr="00204403">
        <w:rPr>
          <w:rFonts w:cstheme="minorHAnsi"/>
          <w:sz w:val="20"/>
          <w:szCs w:val="20"/>
        </w:rPr>
        <w:t xml:space="preserve">NCTR </w:t>
      </w:r>
      <w:r w:rsidRPr="00204403">
        <w:rPr>
          <w:rFonts w:cstheme="minorHAnsi"/>
          <w:sz w:val="20"/>
          <w:szCs w:val="20"/>
        </w:rPr>
        <w:tab/>
      </w:r>
      <w:r w:rsidRPr="00204403">
        <w:rPr>
          <w:rFonts w:cstheme="minorHAnsi"/>
          <w:sz w:val="20"/>
          <w:szCs w:val="20"/>
        </w:rPr>
        <w:tab/>
        <w:t>Nieuwe Centrale Technische Ruimte</w:t>
      </w:r>
      <w:r w:rsidR="00A244A5" w:rsidRPr="00204403">
        <w:rPr>
          <w:rFonts w:cstheme="minorHAnsi"/>
          <w:sz w:val="20"/>
          <w:szCs w:val="20"/>
        </w:rPr>
        <w:br/>
      </w:r>
      <w:r w:rsidRPr="00204403">
        <w:rPr>
          <w:rFonts w:cstheme="minorHAnsi"/>
          <w:sz w:val="20"/>
          <w:szCs w:val="20"/>
        </w:rPr>
        <w:t>NTR</w:t>
      </w:r>
      <w:r w:rsidRPr="00204403">
        <w:rPr>
          <w:rFonts w:cstheme="minorHAnsi"/>
          <w:sz w:val="20"/>
          <w:szCs w:val="20"/>
        </w:rPr>
        <w:tab/>
      </w:r>
      <w:r w:rsidRPr="00204403">
        <w:rPr>
          <w:rFonts w:cstheme="minorHAnsi"/>
          <w:sz w:val="20"/>
          <w:szCs w:val="20"/>
        </w:rPr>
        <w:tab/>
        <w:t>Nieuwe Tram Remise</w:t>
      </w:r>
      <w:r w:rsidRPr="00204403">
        <w:rPr>
          <w:rFonts w:cstheme="minorHAnsi"/>
          <w:sz w:val="20"/>
          <w:szCs w:val="20"/>
        </w:rPr>
        <w:br/>
        <w:t>OBI</w:t>
      </w:r>
      <w:r w:rsidRPr="00204403">
        <w:rPr>
          <w:rFonts w:cstheme="minorHAnsi"/>
          <w:sz w:val="20"/>
          <w:szCs w:val="20"/>
        </w:rPr>
        <w:tab/>
      </w:r>
      <w:r w:rsidRPr="00204403">
        <w:rPr>
          <w:rFonts w:cstheme="minorHAnsi"/>
          <w:sz w:val="20"/>
          <w:szCs w:val="20"/>
        </w:rPr>
        <w:tab/>
        <w:t xml:space="preserve">Overweg </w:t>
      </w:r>
      <w:proofErr w:type="spellStart"/>
      <w:r w:rsidRPr="00204403">
        <w:rPr>
          <w:rFonts w:cstheme="minorHAnsi"/>
          <w:sz w:val="20"/>
          <w:szCs w:val="20"/>
        </w:rPr>
        <w:t>Beveiligings</w:t>
      </w:r>
      <w:proofErr w:type="spellEnd"/>
      <w:r w:rsidRPr="00204403">
        <w:rPr>
          <w:rFonts w:cstheme="minorHAnsi"/>
          <w:sz w:val="20"/>
          <w:szCs w:val="20"/>
        </w:rPr>
        <w:t xml:space="preserve"> Installatie</w:t>
      </w:r>
      <w:r w:rsidR="00A244A5" w:rsidRPr="00204403">
        <w:rPr>
          <w:rFonts w:cstheme="minorHAnsi"/>
          <w:sz w:val="20"/>
          <w:szCs w:val="20"/>
        </w:rPr>
        <w:br/>
      </w:r>
      <w:r w:rsidRPr="00204403">
        <w:rPr>
          <w:rFonts w:cstheme="minorHAnsi"/>
          <w:sz w:val="20"/>
          <w:szCs w:val="20"/>
        </w:rPr>
        <w:t>OCC</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Operational</w:t>
      </w:r>
      <w:proofErr w:type="spellEnd"/>
      <w:r w:rsidRPr="00204403">
        <w:rPr>
          <w:rFonts w:cstheme="minorHAnsi"/>
          <w:sz w:val="20"/>
          <w:szCs w:val="20"/>
        </w:rPr>
        <w:t xml:space="preserve"> Control Centre</w:t>
      </w:r>
      <w:r w:rsidR="00A244A5" w:rsidRPr="00204403">
        <w:rPr>
          <w:rFonts w:cstheme="minorHAnsi"/>
          <w:sz w:val="20"/>
          <w:szCs w:val="20"/>
        </w:rPr>
        <w:br/>
      </w:r>
      <w:r w:rsidRPr="00204403">
        <w:rPr>
          <w:rFonts w:cstheme="minorHAnsi"/>
          <w:sz w:val="20"/>
          <w:szCs w:val="20"/>
        </w:rPr>
        <w:t>OS</w:t>
      </w:r>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OnderStation</w:t>
      </w:r>
      <w:proofErr w:type="spellEnd"/>
      <w:r w:rsidR="00A244A5" w:rsidRPr="00204403">
        <w:rPr>
          <w:rFonts w:cstheme="minorHAnsi"/>
          <w:sz w:val="20"/>
          <w:szCs w:val="20"/>
        </w:rPr>
        <w:br/>
      </w:r>
      <w:r w:rsidRPr="00204403">
        <w:rPr>
          <w:rFonts w:cstheme="minorHAnsi"/>
          <w:sz w:val="20"/>
          <w:szCs w:val="20"/>
        </w:rPr>
        <w:t>OV</w:t>
      </w:r>
      <w:r w:rsidRPr="00204403">
        <w:rPr>
          <w:rFonts w:cstheme="minorHAnsi"/>
          <w:sz w:val="20"/>
          <w:szCs w:val="20"/>
        </w:rPr>
        <w:tab/>
      </w:r>
      <w:r w:rsidRPr="00204403">
        <w:rPr>
          <w:rFonts w:cstheme="minorHAnsi"/>
          <w:sz w:val="20"/>
          <w:szCs w:val="20"/>
        </w:rPr>
        <w:tab/>
        <w:t>Openbaar Vervoer</w:t>
      </w:r>
      <w:r w:rsidR="00A244A5" w:rsidRPr="00204403">
        <w:rPr>
          <w:rFonts w:cstheme="minorHAnsi"/>
          <w:sz w:val="20"/>
          <w:szCs w:val="20"/>
        </w:rPr>
        <w:br/>
      </w:r>
      <w:r w:rsidRPr="00204403">
        <w:rPr>
          <w:rFonts w:cstheme="minorHAnsi"/>
          <w:sz w:val="20"/>
          <w:szCs w:val="20"/>
        </w:rPr>
        <w:t>OVCP</w:t>
      </w:r>
      <w:r w:rsidRPr="00204403">
        <w:rPr>
          <w:rFonts w:cstheme="minorHAnsi"/>
          <w:sz w:val="20"/>
          <w:szCs w:val="20"/>
        </w:rPr>
        <w:tab/>
      </w:r>
      <w:r w:rsidRPr="00204403">
        <w:rPr>
          <w:rFonts w:cstheme="minorHAnsi"/>
          <w:sz w:val="20"/>
          <w:szCs w:val="20"/>
        </w:rPr>
        <w:tab/>
      </w:r>
      <w:r w:rsidRPr="00204403">
        <w:rPr>
          <w:rStyle w:val="st"/>
          <w:rFonts w:cstheme="minorHAnsi"/>
          <w:sz w:val="20"/>
          <w:szCs w:val="20"/>
        </w:rPr>
        <w:t>OV-Chipkaart en Poortjes op station</w:t>
      </w:r>
      <w:r w:rsidR="00A244A5" w:rsidRPr="00204403">
        <w:rPr>
          <w:rStyle w:val="st"/>
          <w:rFonts w:cstheme="minorHAnsi"/>
          <w:sz w:val="20"/>
          <w:szCs w:val="20"/>
        </w:rPr>
        <w:br/>
      </w:r>
      <w:r w:rsidRPr="00204403">
        <w:rPr>
          <w:rFonts w:cstheme="minorHAnsi"/>
          <w:sz w:val="20"/>
          <w:szCs w:val="20"/>
        </w:rPr>
        <w:t>OVS</w:t>
      </w:r>
      <w:r w:rsidRPr="00204403">
        <w:rPr>
          <w:rFonts w:cstheme="minorHAnsi"/>
          <w:sz w:val="20"/>
          <w:szCs w:val="20"/>
        </w:rPr>
        <w:tab/>
      </w:r>
      <w:r w:rsidRPr="00204403">
        <w:rPr>
          <w:rFonts w:cstheme="minorHAnsi"/>
          <w:sz w:val="20"/>
          <w:szCs w:val="20"/>
        </w:rPr>
        <w:tab/>
        <w:t>Ontwerp Voorschrift</w:t>
      </w:r>
      <w:r w:rsidR="00A244A5" w:rsidRPr="00204403">
        <w:rPr>
          <w:rFonts w:cstheme="minorHAnsi"/>
          <w:sz w:val="20"/>
          <w:szCs w:val="20"/>
        </w:rPr>
        <w:br/>
      </w:r>
      <w:r w:rsidRPr="00204403">
        <w:rPr>
          <w:rFonts w:cstheme="minorHAnsi"/>
          <w:sz w:val="20"/>
          <w:szCs w:val="20"/>
        </w:rPr>
        <w:t>PU</w:t>
      </w:r>
      <w:r w:rsidRPr="00204403">
        <w:rPr>
          <w:rFonts w:cstheme="minorHAnsi"/>
          <w:sz w:val="20"/>
          <w:szCs w:val="20"/>
        </w:rPr>
        <w:tab/>
      </w:r>
      <w:r w:rsidRPr="00204403">
        <w:rPr>
          <w:rFonts w:cstheme="minorHAnsi"/>
          <w:sz w:val="20"/>
          <w:szCs w:val="20"/>
        </w:rPr>
        <w:tab/>
        <w:t>provincie Utrecht</w:t>
      </w:r>
      <w:r w:rsidR="00A244A5" w:rsidRPr="00204403">
        <w:rPr>
          <w:rFonts w:cstheme="minorHAnsi"/>
          <w:sz w:val="20"/>
          <w:szCs w:val="20"/>
        </w:rPr>
        <w:br/>
      </w:r>
      <w:r w:rsidRPr="00204403">
        <w:rPr>
          <w:rFonts w:cstheme="minorHAnsi"/>
          <w:sz w:val="20"/>
          <w:szCs w:val="20"/>
        </w:rPr>
        <w:t>QCTR</w:t>
      </w:r>
      <w:r w:rsidRPr="00204403">
        <w:rPr>
          <w:rFonts w:cstheme="minorHAnsi"/>
          <w:sz w:val="20"/>
          <w:szCs w:val="20"/>
        </w:rPr>
        <w:tab/>
      </w:r>
      <w:r w:rsidRPr="00204403">
        <w:rPr>
          <w:rFonts w:cstheme="minorHAnsi"/>
          <w:sz w:val="20"/>
          <w:szCs w:val="20"/>
        </w:rPr>
        <w:tab/>
        <w:t>Centrale Technische Ruimte in de NTR</w:t>
      </w:r>
      <w:r w:rsidR="00A244A5" w:rsidRPr="00204403">
        <w:rPr>
          <w:rFonts w:cstheme="minorHAnsi"/>
          <w:sz w:val="20"/>
          <w:szCs w:val="20"/>
        </w:rPr>
        <w:br/>
      </w:r>
      <w:r w:rsidRPr="00204403">
        <w:rPr>
          <w:rFonts w:cstheme="minorHAnsi"/>
          <w:sz w:val="20"/>
          <w:szCs w:val="20"/>
        </w:rPr>
        <w:t>SAT</w:t>
      </w:r>
      <w:r w:rsidRPr="00204403">
        <w:rPr>
          <w:rFonts w:cstheme="minorHAnsi"/>
          <w:sz w:val="20"/>
          <w:szCs w:val="20"/>
        </w:rPr>
        <w:tab/>
      </w:r>
      <w:r w:rsidRPr="00204403">
        <w:rPr>
          <w:rFonts w:cstheme="minorHAnsi"/>
          <w:sz w:val="20"/>
          <w:szCs w:val="20"/>
        </w:rPr>
        <w:tab/>
        <w:t xml:space="preserve">Site </w:t>
      </w:r>
      <w:proofErr w:type="spellStart"/>
      <w:r w:rsidRPr="00204403">
        <w:rPr>
          <w:rFonts w:cstheme="minorHAnsi"/>
          <w:sz w:val="20"/>
          <w:szCs w:val="20"/>
        </w:rPr>
        <w:t>Acceptance</w:t>
      </w:r>
      <w:proofErr w:type="spellEnd"/>
      <w:r w:rsidRPr="00204403">
        <w:rPr>
          <w:rFonts w:cstheme="minorHAnsi"/>
          <w:sz w:val="20"/>
          <w:szCs w:val="20"/>
        </w:rPr>
        <w:t xml:space="preserve"> Test</w:t>
      </w:r>
      <w:r w:rsidR="00A244A5" w:rsidRPr="00204403">
        <w:rPr>
          <w:rFonts w:cstheme="minorHAnsi"/>
          <w:sz w:val="20"/>
          <w:szCs w:val="20"/>
        </w:rPr>
        <w:br/>
      </w:r>
      <w:r w:rsidRPr="00204403">
        <w:rPr>
          <w:rFonts w:cstheme="minorHAnsi"/>
          <w:sz w:val="20"/>
          <w:szCs w:val="20"/>
        </w:rPr>
        <w:t>SC</w:t>
      </w:r>
      <w:r w:rsidR="001F4596" w:rsidRPr="00204403">
        <w:rPr>
          <w:rFonts w:cstheme="minorHAnsi"/>
          <w:sz w:val="20"/>
          <w:szCs w:val="20"/>
        </w:rPr>
        <w:t>/PC</w:t>
      </w:r>
      <w:r w:rsidR="001F4596" w:rsidRPr="00204403">
        <w:rPr>
          <w:rFonts w:cstheme="minorHAnsi"/>
          <w:sz w:val="20"/>
          <w:szCs w:val="20"/>
        </w:rPr>
        <w:tab/>
      </w:r>
      <w:r w:rsidR="001F4596" w:rsidRPr="00204403">
        <w:rPr>
          <w:rFonts w:cstheme="minorHAnsi"/>
          <w:sz w:val="20"/>
          <w:szCs w:val="20"/>
        </w:rPr>
        <w:tab/>
      </w:r>
      <w:proofErr w:type="spellStart"/>
      <w:r w:rsidR="00070BD5" w:rsidRPr="00204403">
        <w:rPr>
          <w:rStyle w:val="hgkelc"/>
          <w:rFonts w:cstheme="minorHAnsi"/>
          <w:sz w:val="20"/>
          <w:szCs w:val="20"/>
        </w:rPr>
        <w:t>Subsciber</w:t>
      </w:r>
      <w:proofErr w:type="spellEnd"/>
      <w:r w:rsidR="00070BD5" w:rsidRPr="00204403">
        <w:rPr>
          <w:rStyle w:val="hgkelc"/>
          <w:rFonts w:cstheme="minorHAnsi"/>
          <w:sz w:val="20"/>
          <w:szCs w:val="20"/>
        </w:rPr>
        <w:t xml:space="preserve"> Connector/ </w:t>
      </w:r>
      <w:proofErr w:type="spellStart"/>
      <w:r w:rsidR="00070BD5" w:rsidRPr="00204403">
        <w:rPr>
          <w:rStyle w:val="hgkelc"/>
          <w:rFonts w:cstheme="minorHAnsi"/>
          <w:sz w:val="20"/>
          <w:szCs w:val="20"/>
        </w:rPr>
        <w:t>P</w:t>
      </w:r>
      <w:r w:rsidR="00070BD5" w:rsidRPr="00204403">
        <w:rPr>
          <w:rFonts w:cstheme="minorHAnsi"/>
          <w:sz w:val="20"/>
          <w:szCs w:val="20"/>
        </w:rPr>
        <w:t>hysical</w:t>
      </w:r>
      <w:proofErr w:type="spellEnd"/>
      <w:r w:rsidR="00070BD5" w:rsidRPr="00204403">
        <w:rPr>
          <w:rFonts w:cstheme="minorHAnsi"/>
          <w:sz w:val="20"/>
          <w:szCs w:val="20"/>
        </w:rPr>
        <w:t xml:space="preserve"> Contact</w:t>
      </w:r>
      <w:r w:rsidR="00A244A5" w:rsidRPr="00204403">
        <w:rPr>
          <w:rFonts w:cstheme="minorHAnsi"/>
          <w:sz w:val="20"/>
          <w:szCs w:val="20"/>
        </w:rPr>
        <w:br/>
      </w:r>
      <w:r w:rsidRPr="00204403">
        <w:rPr>
          <w:rFonts w:cstheme="minorHAnsi"/>
          <w:sz w:val="20"/>
          <w:szCs w:val="20"/>
        </w:rPr>
        <w:t>SIT</w:t>
      </w:r>
      <w:r w:rsidRPr="00204403">
        <w:rPr>
          <w:rFonts w:cstheme="minorHAnsi"/>
          <w:sz w:val="20"/>
          <w:szCs w:val="20"/>
        </w:rPr>
        <w:tab/>
      </w:r>
      <w:r w:rsidRPr="00204403">
        <w:rPr>
          <w:rFonts w:cstheme="minorHAnsi"/>
          <w:sz w:val="20"/>
          <w:szCs w:val="20"/>
        </w:rPr>
        <w:tab/>
        <w:t>System Integration Test</w:t>
      </w:r>
      <w:r w:rsidRPr="00204403">
        <w:rPr>
          <w:rFonts w:cstheme="minorHAnsi"/>
          <w:sz w:val="20"/>
          <w:szCs w:val="20"/>
        </w:rPr>
        <w:br/>
      </w:r>
      <w:proofErr w:type="spellStart"/>
      <w:r w:rsidRPr="00204403">
        <w:rPr>
          <w:rFonts w:cstheme="minorHAnsi"/>
          <w:sz w:val="20"/>
          <w:szCs w:val="20"/>
        </w:rPr>
        <w:t>Stoco</w:t>
      </w:r>
      <w:proofErr w:type="spellEnd"/>
      <w:r w:rsidRPr="00204403">
        <w:rPr>
          <w:rFonts w:cstheme="minorHAnsi"/>
          <w:sz w:val="20"/>
          <w:szCs w:val="20"/>
        </w:rPr>
        <w:tab/>
      </w:r>
      <w:r w:rsidRPr="00204403">
        <w:rPr>
          <w:rFonts w:cstheme="minorHAnsi"/>
          <w:sz w:val="20"/>
          <w:szCs w:val="20"/>
        </w:rPr>
        <w:tab/>
      </w:r>
      <w:proofErr w:type="spellStart"/>
      <w:r w:rsidRPr="00204403">
        <w:rPr>
          <w:rFonts w:cstheme="minorHAnsi"/>
          <w:sz w:val="20"/>
          <w:szCs w:val="20"/>
        </w:rPr>
        <w:t>Storings</w:t>
      </w:r>
      <w:proofErr w:type="spellEnd"/>
      <w:r w:rsidRPr="00204403">
        <w:rPr>
          <w:rFonts w:cstheme="minorHAnsi"/>
          <w:sz w:val="20"/>
          <w:szCs w:val="20"/>
        </w:rPr>
        <w:t xml:space="preserve"> coördinator</w:t>
      </w:r>
      <w:r w:rsidRPr="00204403">
        <w:rPr>
          <w:rFonts w:cstheme="minorHAnsi"/>
          <w:sz w:val="20"/>
          <w:szCs w:val="20"/>
        </w:rPr>
        <w:br/>
        <w:t>SUNIJ</w:t>
      </w:r>
      <w:r w:rsidRPr="00204403">
        <w:rPr>
          <w:rFonts w:cstheme="minorHAnsi"/>
          <w:sz w:val="20"/>
          <w:szCs w:val="20"/>
        </w:rPr>
        <w:tab/>
      </w:r>
      <w:r w:rsidRPr="00204403">
        <w:rPr>
          <w:rFonts w:cstheme="minorHAnsi"/>
          <w:sz w:val="20"/>
          <w:szCs w:val="20"/>
        </w:rPr>
        <w:tab/>
        <w:t>Sneltram Utrecht Nieuwegein IJsselstein</w:t>
      </w:r>
      <w:r w:rsidRPr="00204403">
        <w:rPr>
          <w:rFonts w:cstheme="minorHAnsi"/>
          <w:sz w:val="20"/>
          <w:szCs w:val="20"/>
        </w:rPr>
        <w:br/>
        <w:t>TEJ</w:t>
      </w:r>
      <w:r w:rsidRPr="00204403">
        <w:rPr>
          <w:rFonts w:cstheme="minorHAnsi"/>
          <w:sz w:val="20"/>
          <w:szCs w:val="20"/>
        </w:rPr>
        <w:tab/>
      </w:r>
      <w:r w:rsidRPr="00204403">
        <w:rPr>
          <w:rFonts w:cstheme="minorHAnsi"/>
          <w:sz w:val="20"/>
          <w:szCs w:val="20"/>
        </w:rPr>
        <w:tab/>
        <w:t>Tijdelijke Eindhalte Jaarbeursplein</w:t>
      </w:r>
      <w:r w:rsidR="00A244A5" w:rsidRPr="00204403">
        <w:rPr>
          <w:rFonts w:cstheme="minorHAnsi"/>
          <w:sz w:val="20"/>
          <w:szCs w:val="20"/>
        </w:rPr>
        <w:br/>
      </w:r>
      <w:r w:rsidRPr="00204403">
        <w:rPr>
          <w:rFonts w:cstheme="minorHAnsi"/>
          <w:sz w:val="20"/>
          <w:szCs w:val="20"/>
        </w:rPr>
        <w:t>TBO</w:t>
      </w:r>
      <w:r w:rsidRPr="00204403">
        <w:rPr>
          <w:rFonts w:cstheme="minorHAnsi"/>
          <w:sz w:val="20"/>
          <w:szCs w:val="20"/>
        </w:rPr>
        <w:tab/>
      </w:r>
      <w:r w:rsidRPr="00204403">
        <w:rPr>
          <w:rFonts w:cstheme="minorHAnsi"/>
          <w:sz w:val="20"/>
          <w:szCs w:val="20"/>
        </w:rPr>
        <w:tab/>
        <w:t>Trambedrijf Beheer en Onderhoud</w:t>
      </w:r>
      <w:r w:rsidR="00A244A5" w:rsidRPr="00204403">
        <w:rPr>
          <w:rFonts w:cstheme="minorHAnsi"/>
          <w:sz w:val="20"/>
          <w:szCs w:val="20"/>
        </w:rPr>
        <w:br/>
      </w:r>
      <w:r w:rsidRPr="00204403">
        <w:rPr>
          <w:rFonts w:cstheme="minorHAnsi"/>
          <w:sz w:val="20"/>
          <w:szCs w:val="20"/>
        </w:rPr>
        <w:t>UCC</w:t>
      </w:r>
      <w:r w:rsidRPr="00204403">
        <w:rPr>
          <w:rFonts w:cstheme="minorHAnsi"/>
          <w:sz w:val="20"/>
          <w:szCs w:val="20"/>
        </w:rPr>
        <w:tab/>
      </w:r>
      <w:r w:rsidRPr="00204403">
        <w:rPr>
          <w:rFonts w:cstheme="minorHAnsi"/>
          <w:sz w:val="20"/>
          <w:szCs w:val="20"/>
        </w:rPr>
        <w:tab/>
        <w:t xml:space="preserve">Utrecht Centraal </w:t>
      </w:r>
      <w:proofErr w:type="spellStart"/>
      <w:r w:rsidRPr="00204403">
        <w:rPr>
          <w:rFonts w:cstheme="minorHAnsi"/>
          <w:sz w:val="20"/>
          <w:szCs w:val="20"/>
        </w:rPr>
        <w:t>Cityzijde</w:t>
      </w:r>
      <w:proofErr w:type="spellEnd"/>
      <w:r w:rsidR="00A244A5" w:rsidRPr="00204403">
        <w:rPr>
          <w:rFonts w:cstheme="minorHAnsi"/>
          <w:sz w:val="20"/>
          <w:szCs w:val="20"/>
        </w:rPr>
        <w:br/>
      </w:r>
      <w:r w:rsidRPr="00204403">
        <w:rPr>
          <w:rFonts w:cstheme="minorHAnsi"/>
          <w:sz w:val="20"/>
          <w:szCs w:val="20"/>
        </w:rPr>
        <w:t>UHL</w:t>
      </w:r>
      <w:r w:rsidRPr="00204403">
        <w:rPr>
          <w:rFonts w:cstheme="minorHAnsi"/>
          <w:sz w:val="20"/>
          <w:szCs w:val="20"/>
        </w:rPr>
        <w:tab/>
      </w:r>
      <w:r w:rsidRPr="00204403">
        <w:rPr>
          <w:rFonts w:cstheme="minorHAnsi"/>
          <w:sz w:val="20"/>
          <w:szCs w:val="20"/>
        </w:rPr>
        <w:tab/>
        <w:t>Uithof Lijn</w:t>
      </w:r>
      <w:r w:rsidR="00E754CE" w:rsidRPr="00204403">
        <w:rPr>
          <w:rFonts w:cstheme="minorHAnsi"/>
          <w:sz w:val="20"/>
          <w:szCs w:val="20"/>
        </w:rPr>
        <w:br/>
        <w:t>USP</w:t>
      </w:r>
      <w:r w:rsidR="00E754CE" w:rsidRPr="00204403">
        <w:rPr>
          <w:rFonts w:cstheme="minorHAnsi"/>
          <w:sz w:val="20"/>
          <w:szCs w:val="20"/>
        </w:rPr>
        <w:tab/>
      </w:r>
      <w:r w:rsidR="00E754CE" w:rsidRPr="00204403">
        <w:rPr>
          <w:rFonts w:cstheme="minorHAnsi"/>
          <w:sz w:val="20"/>
          <w:szCs w:val="20"/>
        </w:rPr>
        <w:tab/>
        <w:t>Utrecht Science Park</w:t>
      </w:r>
      <w:r w:rsidR="00A244A5" w:rsidRPr="00204403">
        <w:rPr>
          <w:rFonts w:cstheme="minorHAnsi"/>
          <w:sz w:val="20"/>
          <w:szCs w:val="20"/>
        </w:rPr>
        <w:br/>
      </w:r>
      <w:r w:rsidRPr="00204403">
        <w:rPr>
          <w:rFonts w:cstheme="minorHAnsi"/>
          <w:sz w:val="20"/>
          <w:szCs w:val="20"/>
        </w:rPr>
        <w:t>VL</w:t>
      </w:r>
      <w:r w:rsidRPr="00204403">
        <w:rPr>
          <w:rFonts w:cstheme="minorHAnsi"/>
          <w:sz w:val="20"/>
          <w:szCs w:val="20"/>
        </w:rPr>
        <w:tab/>
      </w:r>
      <w:r w:rsidRPr="00204403">
        <w:rPr>
          <w:rFonts w:cstheme="minorHAnsi"/>
          <w:sz w:val="20"/>
          <w:szCs w:val="20"/>
        </w:rPr>
        <w:tab/>
        <w:t>Verkeers leiding</w:t>
      </w:r>
      <w:r w:rsidR="00A244A5" w:rsidRPr="00204403">
        <w:rPr>
          <w:rFonts w:cstheme="minorHAnsi"/>
          <w:sz w:val="20"/>
          <w:szCs w:val="20"/>
        </w:rPr>
        <w:br/>
      </w:r>
      <w:r w:rsidRPr="00204403">
        <w:rPr>
          <w:rFonts w:cstheme="minorHAnsi"/>
          <w:sz w:val="20"/>
          <w:szCs w:val="20"/>
        </w:rPr>
        <w:t>VMC</w:t>
      </w:r>
      <w:r w:rsidRPr="00204403">
        <w:rPr>
          <w:rFonts w:cstheme="minorHAnsi"/>
          <w:sz w:val="20"/>
          <w:szCs w:val="20"/>
        </w:rPr>
        <w:tab/>
      </w:r>
      <w:r w:rsidRPr="00204403">
        <w:rPr>
          <w:rFonts w:cstheme="minorHAnsi"/>
          <w:sz w:val="20"/>
          <w:szCs w:val="20"/>
        </w:rPr>
        <w:tab/>
        <w:t>Verkeers Management Centrale</w:t>
      </w:r>
      <w:r w:rsidR="00A244A5" w:rsidRPr="00204403">
        <w:rPr>
          <w:rFonts w:cstheme="minorHAnsi"/>
          <w:sz w:val="20"/>
          <w:szCs w:val="20"/>
        </w:rPr>
        <w:br/>
      </w:r>
      <w:r w:rsidRPr="00204403">
        <w:rPr>
          <w:rFonts w:cstheme="minorHAnsi"/>
          <w:sz w:val="20"/>
          <w:szCs w:val="20"/>
        </w:rPr>
        <w:t>VRT</w:t>
      </w:r>
      <w:r w:rsidRPr="00204403">
        <w:rPr>
          <w:rFonts w:cstheme="minorHAnsi"/>
          <w:sz w:val="20"/>
          <w:szCs w:val="20"/>
        </w:rPr>
        <w:tab/>
      </w:r>
      <w:r w:rsidRPr="00204403">
        <w:rPr>
          <w:rFonts w:cstheme="minorHAnsi"/>
          <w:sz w:val="20"/>
          <w:szCs w:val="20"/>
        </w:rPr>
        <w:tab/>
        <w:t>Vernieuwde Regionale Tramlijn</w:t>
      </w:r>
      <w:r w:rsidR="00A244A5" w:rsidRPr="00204403">
        <w:rPr>
          <w:rFonts w:cstheme="minorHAnsi"/>
          <w:sz w:val="20"/>
          <w:szCs w:val="20"/>
        </w:rPr>
        <w:br/>
      </w:r>
      <w:r w:rsidRPr="00204403">
        <w:rPr>
          <w:rFonts w:cstheme="minorHAnsi"/>
          <w:sz w:val="20"/>
          <w:szCs w:val="20"/>
        </w:rPr>
        <w:t>Zabbix</w:t>
      </w:r>
      <w:r w:rsidRPr="00204403">
        <w:rPr>
          <w:rFonts w:cstheme="minorHAnsi"/>
          <w:sz w:val="20"/>
          <w:szCs w:val="20"/>
        </w:rPr>
        <w:tab/>
      </w:r>
      <w:r w:rsidRPr="00204403">
        <w:rPr>
          <w:rFonts w:cstheme="minorHAnsi"/>
          <w:sz w:val="20"/>
          <w:szCs w:val="20"/>
        </w:rPr>
        <w:tab/>
        <w:t>Monitoringssysteem om data te verzamelen en op basis van triggers alarm te slaan</w:t>
      </w:r>
    </w:p>
    <w:p w14:paraId="0249CEA5" w14:textId="152E7FB6" w:rsidR="00E754CE" w:rsidRPr="00204403" w:rsidRDefault="003F564D" w:rsidP="00D52DEF">
      <w:pPr>
        <w:rPr>
          <w:rFonts w:cstheme="minorHAnsi"/>
          <w:sz w:val="20"/>
          <w:szCs w:val="20"/>
        </w:rPr>
      </w:pPr>
      <w:r>
        <w:rPr>
          <w:rFonts w:cstheme="minorHAnsi"/>
          <w:sz w:val="20"/>
          <w:szCs w:val="20"/>
        </w:rPr>
        <w:br w:type="page"/>
      </w:r>
    </w:p>
    <w:p w14:paraId="717C12ED" w14:textId="02D0CD7B" w:rsidR="00C13978" w:rsidRPr="004966D2" w:rsidRDefault="00C13978" w:rsidP="00C13978">
      <w:pPr>
        <w:pStyle w:val="Kop1"/>
        <w:rPr>
          <w:rFonts w:asciiTheme="minorHAnsi" w:hAnsiTheme="minorHAnsi" w:cstheme="minorHAnsi"/>
          <w:color w:val="auto"/>
          <w:sz w:val="32"/>
        </w:rPr>
      </w:pPr>
      <w:bookmarkStart w:id="67" w:name="_Toc142386378"/>
      <w:r w:rsidRPr="7739BFE1">
        <w:rPr>
          <w:rFonts w:asciiTheme="minorHAnsi" w:hAnsiTheme="minorHAnsi" w:cstheme="minorBidi"/>
          <w:color w:val="auto"/>
          <w:sz w:val="32"/>
        </w:rPr>
        <w:lastRenderedPageBreak/>
        <w:t>Overzicht Bijlages</w:t>
      </w:r>
      <w:bookmarkEnd w:id="67"/>
    </w:p>
    <w:p w14:paraId="1F67A2F4" w14:textId="65E3381E" w:rsidR="00C13978" w:rsidRPr="004966D2" w:rsidRDefault="00C13978" w:rsidP="00C13978">
      <w:pPr>
        <w:rPr>
          <w:rFonts w:cstheme="minorHAnsi"/>
        </w:rPr>
      </w:pPr>
    </w:p>
    <w:p w14:paraId="431AAD6D" w14:textId="6C2AFEAD" w:rsidR="00C13978" w:rsidRPr="00154F97" w:rsidRDefault="00A77F01"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8F1F05">
        <w:rPr>
          <w:rFonts w:cstheme="minorHAnsi"/>
        </w:rPr>
        <w:t>1</w:t>
      </w:r>
      <w:r w:rsidR="00DA6D43" w:rsidRPr="00154F97">
        <w:rPr>
          <w:rFonts w:cstheme="minorHAnsi"/>
        </w:rPr>
        <w:tab/>
      </w:r>
      <w:r w:rsidR="00062C77" w:rsidRPr="00154F97">
        <w:rPr>
          <w:rFonts w:cstheme="minorHAnsi"/>
        </w:rPr>
        <w:tab/>
      </w:r>
      <w:r w:rsidR="00DA6D43" w:rsidRPr="00154F97">
        <w:rPr>
          <w:rFonts w:cstheme="minorHAnsi"/>
        </w:rPr>
        <w:t>-</w:t>
      </w:r>
      <w:r w:rsidR="00DA6D43" w:rsidRPr="00154F97">
        <w:rPr>
          <w:rFonts w:cstheme="minorHAnsi"/>
        </w:rPr>
        <w:tab/>
      </w:r>
      <w:r w:rsidR="00BA0B2A" w:rsidRPr="00154F97">
        <w:rPr>
          <w:rFonts w:cstheme="minorHAnsi"/>
        </w:rPr>
        <w:t>V&amp;G Contracteisen v 1.0</w:t>
      </w:r>
    </w:p>
    <w:p w14:paraId="3D302F44" w14:textId="3B8E332B" w:rsidR="000D5E0E" w:rsidRPr="00154F97" w:rsidRDefault="00DA6D43" w:rsidP="00DA6D43">
      <w:pPr>
        <w:pStyle w:val="Lijstalinea"/>
        <w:numPr>
          <w:ilvl w:val="0"/>
          <w:numId w:val="16"/>
        </w:numPr>
        <w:rPr>
          <w:rFonts w:cstheme="minorHAnsi"/>
        </w:rPr>
      </w:pPr>
      <w:r w:rsidRPr="00154F97">
        <w:rPr>
          <w:rFonts w:cstheme="minorHAnsi"/>
        </w:rPr>
        <w:t xml:space="preserve">Bijlage </w:t>
      </w:r>
      <w:r w:rsidR="000D5E0E" w:rsidRPr="000D5E0E">
        <w:rPr>
          <w:rFonts w:cstheme="minorHAnsi"/>
        </w:rPr>
        <w:t>02</w:t>
      </w:r>
      <w:r w:rsidR="000D5E0E">
        <w:rPr>
          <w:rFonts w:cstheme="minorHAnsi"/>
        </w:rPr>
        <w:tab/>
      </w:r>
      <w:r w:rsidR="000D5E0E">
        <w:rPr>
          <w:rFonts w:cstheme="minorHAnsi"/>
        </w:rPr>
        <w:tab/>
      </w:r>
      <w:r w:rsidR="000D5E0E" w:rsidRPr="000D5E0E">
        <w:rPr>
          <w:rFonts w:cstheme="minorHAnsi"/>
        </w:rPr>
        <w:t>-</w:t>
      </w:r>
      <w:r w:rsidR="000D5E0E">
        <w:rPr>
          <w:rFonts w:cstheme="minorHAnsi"/>
        </w:rPr>
        <w:tab/>
      </w:r>
      <w:r w:rsidR="000D5E0E" w:rsidRPr="000D5E0E">
        <w:rPr>
          <w:rFonts w:cstheme="minorHAnsi"/>
        </w:rPr>
        <w:t>V&amp;G overzicht kasten incl. maatregelen</w:t>
      </w:r>
    </w:p>
    <w:p w14:paraId="4C523FB3" w14:textId="5EBC3B90" w:rsidR="00C62DBF" w:rsidRPr="00154F97" w:rsidRDefault="00DA6D43"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Pr="00154F97">
        <w:rPr>
          <w:rFonts w:cstheme="minorHAnsi"/>
        </w:rPr>
        <w:t>3</w:t>
      </w:r>
      <w:r w:rsidR="009350DF" w:rsidRPr="00154F97">
        <w:rPr>
          <w:rFonts w:cstheme="minorHAnsi"/>
        </w:rPr>
        <w:tab/>
      </w:r>
      <w:r w:rsidR="00BA0B2A" w:rsidRPr="00154F97">
        <w:rPr>
          <w:rFonts w:cstheme="minorHAnsi"/>
        </w:rPr>
        <w:tab/>
        <w:t>-</w:t>
      </w:r>
      <w:r w:rsidR="00062C77" w:rsidRPr="00154F97">
        <w:rPr>
          <w:rFonts w:cstheme="minorHAnsi"/>
        </w:rPr>
        <w:tab/>
        <w:t xml:space="preserve">Vezelplan </w:t>
      </w:r>
    </w:p>
    <w:p w14:paraId="6A05623B" w14:textId="2CEAC549" w:rsidR="00DA6D43" w:rsidRPr="00154F97" w:rsidRDefault="00C62DBF"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Pr="00154F97">
        <w:rPr>
          <w:rFonts w:cstheme="minorHAnsi"/>
        </w:rPr>
        <w:t>4</w:t>
      </w:r>
      <w:r w:rsidRPr="00154F97">
        <w:rPr>
          <w:rFonts w:cstheme="minorHAnsi"/>
        </w:rPr>
        <w:tab/>
      </w:r>
      <w:r w:rsidRPr="00154F97">
        <w:rPr>
          <w:rFonts w:cstheme="minorHAnsi"/>
        </w:rPr>
        <w:tab/>
        <w:t>-</w:t>
      </w:r>
      <w:r w:rsidRPr="00154F97">
        <w:rPr>
          <w:rFonts w:cstheme="minorHAnsi"/>
        </w:rPr>
        <w:tab/>
      </w:r>
      <w:r w:rsidR="009E244A">
        <w:rPr>
          <w:rFonts w:cstheme="minorHAnsi"/>
        </w:rPr>
        <w:t>Areaal</w:t>
      </w:r>
      <w:r w:rsidR="00154F97" w:rsidRPr="00154F97">
        <w:rPr>
          <w:rFonts w:cstheme="minorHAnsi"/>
        </w:rPr>
        <w:t xml:space="preserve"> </w:t>
      </w:r>
      <w:r w:rsidR="007E1BA0" w:rsidRPr="00154F97">
        <w:rPr>
          <w:rFonts w:cstheme="minorHAnsi"/>
        </w:rPr>
        <w:t>overzicht</w:t>
      </w:r>
      <w:r w:rsidR="00BA0B2A" w:rsidRPr="00154F97">
        <w:rPr>
          <w:rFonts w:cstheme="minorHAnsi"/>
        </w:rPr>
        <w:tab/>
      </w:r>
    </w:p>
    <w:p w14:paraId="4E28E53D" w14:textId="2D884B53" w:rsidR="007E1BA0" w:rsidRPr="00154F97" w:rsidRDefault="007E1BA0"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Pr="00154F97">
        <w:rPr>
          <w:rFonts w:cstheme="minorHAnsi"/>
        </w:rPr>
        <w:t>5</w:t>
      </w:r>
      <w:r w:rsidRPr="00154F97">
        <w:rPr>
          <w:rFonts w:cstheme="minorHAnsi"/>
        </w:rPr>
        <w:tab/>
      </w:r>
      <w:r w:rsidRPr="00154F97">
        <w:rPr>
          <w:rFonts w:cstheme="minorHAnsi"/>
        </w:rPr>
        <w:tab/>
        <w:t>-</w:t>
      </w:r>
      <w:r w:rsidRPr="00154F97">
        <w:rPr>
          <w:rFonts w:cstheme="minorHAnsi"/>
        </w:rPr>
        <w:tab/>
      </w:r>
      <w:r w:rsidR="003D4E36" w:rsidRPr="00154F97">
        <w:rPr>
          <w:rFonts w:cstheme="minorHAnsi"/>
        </w:rPr>
        <w:t>Standaard naamgeving telematica</w:t>
      </w:r>
    </w:p>
    <w:p w14:paraId="39527520" w14:textId="7C348474" w:rsidR="003D4E36" w:rsidRPr="00154F97" w:rsidRDefault="003D4E36"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181AA3" w:rsidRPr="00154F97">
        <w:rPr>
          <w:rFonts w:cstheme="minorHAnsi"/>
        </w:rPr>
        <w:t>6</w:t>
      </w:r>
      <w:r w:rsidRPr="00154F97">
        <w:rPr>
          <w:rFonts w:cstheme="minorHAnsi"/>
        </w:rPr>
        <w:tab/>
      </w:r>
      <w:r w:rsidRPr="00154F97">
        <w:rPr>
          <w:rFonts w:cstheme="minorHAnsi"/>
        </w:rPr>
        <w:tab/>
        <w:t>-</w:t>
      </w:r>
      <w:r w:rsidRPr="00154F97">
        <w:rPr>
          <w:rFonts w:cstheme="minorHAnsi"/>
        </w:rPr>
        <w:tab/>
      </w:r>
      <w:r w:rsidR="004D17EB" w:rsidRPr="00154F97">
        <w:rPr>
          <w:rFonts w:cstheme="minorHAnsi"/>
        </w:rPr>
        <w:t>Ontwerp Voorschrift</w:t>
      </w:r>
      <w:r w:rsidR="00181AA3" w:rsidRPr="00154F97">
        <w:rPr>
          <w:rFonts w:cstheme="minorHAnsi"/>
        </w:rPr>
        <w:t xml:space="preserve"> Datanetwerk</w:t>
      </w:r>
    </w:p>
    <w:p w14:paraId="0340A5B4" w14:textId="4C288906" w:rsidR="0073719E" w:rsidRPr="00154F97" w:rsidRDefault="0073719E"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9350DF" w:rsidRPr="00154F97">
        <w:rPr>
          <w:rFonts w:cstheme="minorHAnsi"/>
        </w:rPr>
        <w:t>7</w:t>
      </w:r>
      <w:r w:rsidRPr="00154F97">
        <w:rPr>
          <w:rFonts w:cstheme="minorHAnsi"/>
        </w:rPr>
        <w:tab/>
      </w:r>
      <w:r w:rsidRPr="00154F97">
        <w:rPr>
          <w:rFonts w:cstheme="minorHAnsi"/>
        </w:rPr>
        <w:tab/>
        <w:t>-</w:t>
      </w:r>
      <w:r w:rsidRPr="00154F97">
        <w:rPr>
          <w:rFonts w:cstheme="minorHAnsi"/>
        </w:rPr>
        <w:tab/>
      </w:r>
      <w:r w:rsidR="00F86835" w:rsidRPr="00154F97">
        <w:rPr>
          <w:rFonts w:cstheme="minorHAnsi"/>
        </w:rPr>
        <w:t>IHA-PRO-024 - Incidentmanagement telematica</w:t>
      </w:r>
    </w:p>
    <w:p w14:paraId="56B396D6" w14:textId="5C20A170" w:rsidR="00F86835" w:rsidRPr="00154F97" w:rsidRDefault="00F86835"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9350DF" w:rsidRPr="00154F97">
        <w:rPr>
          <w:rFonts w:cstheme="minorHAnsi"/>
        </w:rPr>
        <w:t>8</w:t>
      </w:r>
      <w:r w:rsidRPr="00154F97">
        <w:rPr>
          <w:rFonts w:cstheme="minorHAnsi"/>
        </w:rPr>
        <w:tab/>
      </w:r>
      <w:r w:rsidRPr="00154F97">
        <w:rPr>
          <w:rFonts w:cstheme="minorHAnsi"/>
        </w:rPr>
        <w:tab/>
        <w:t>-</w:t>
      </w:r>
      <w:r w:rsidRPr="00154F97">
        <w:rPr>
          <w:rFonts w:cstheme="minorHAnsi"/>
        </w:rPr>
        <w:tab/>
      </w:r>
      <w:r w:rsidR="004379DA" w:rsidRPr="00154F97">
        <w:rPr>
          <w:rFonts w:cstheme="minorHAnsi"/>
        </w:rPr>
        <w:t xml:space="preserve">IHA-PRO-025 - </w:t>
      </w:r>
      <w:r w:rsidR="007E21EB" w:rsidRPr="00154F97">
        <w:rPr>
          <w:rFonts w:cstheme="minorHAnsi"/>
        </w:rPr>
        <w:t>Wijzigings</w:t>
      </w:r>
      <w:r w:rsidR="004379DA" w:rsidRPr="00154F97">
        <w:rPr>
          <w:rFonts w:cstheme="minorHAnsi"/>
        </w:rPr>
        <w:t>management telematica</w:t>
      </w:r>
    </w:p>
    <w:p w14:paraId="78FAFAF1" w14:textId="0F900721" w:rsidR="009A4776" w:rsidRPr="00154F97" w:rsidRDefault="004379DA" w:rsidP="00DA6D43">
      <w:pPr>
        <w:pStyle w:val="Lijstalinea"/>
        <w:numPr>
          <w:ilvl w:val="0"/>
          <w:numId w:val="16"/>
        </w:numPr>
        <w:rPr>
          <w:rFonts w:cstheme="minorHAnsi"/>
        </w:rPr>
      </w:pPr>
      <w:r w:rsidRPr="00154F97">
        <w:rPr>
          <w:rFonts w:cstheme="minorHAnsi"/>
        </w:rPr>
        <w:t xml:space="preserve">Bijlage </w:t>
      </w:r>
      <w:r w:rsidR="007A3BF1">
        <w:rPr>
          <w:rFonts w:cstheme="minorHAnsi"/>
        </w:rPr>
        <w:t>0</w:t>
      </w:r>
      <w:r w:rsidR="009350DF" w:rsidRPr="00154F97">
        <w:rPr>
          <w:rFonts w:cstheme="minorHAnsi"/>
        </w:rPr>
        <w:t>9</w:t>
      </w:r>
      <w:r w:rsidRPr="00154F97">
        <w:rPr>
          <w:rFonts w:cstheme="minorHAnsi"/>
        </w:rPr>
        <w:tab/>
      </w:r>
      <w:r w:rsidRPr="00154F97">
        <w:rPr>
          <w:rFonts w:cstheme="minorHAnsi"/>
        </w:rPr>
        <w:tab/>
        <w:t>-</w:t>
      </w:r>
      <w:r w:rsidRPr="00154F97">
        <w:rPr>
          <w:rFonts w:cstheme="minorHAnsi"/>
        </w:rPr>
        <w:tab/>
      </w:r>
      <w:r w:rsidR="009A4776" w:rsidRPr="00154F97">
        <w:rPr>
          <w:rFonts w:cstheme="minorHAnsi"/>
        </w:rPr>
        <w:t>IHA-PRO-018 - Elektronische en fysieke sleutelbeheer</w:t>
      </w:r>
    </w:p>
    <w:p w14:paraId="170AECAF" w14:textId="003BAFC3" w:rsidR="001C31EF" w:rsidRPr="00154F97" w:rsidRDefault="001C31EF" w:rsidP="00DA6D43">
      <w:pPr>
        <w:pStyle w:val="Lijstalinea"/>
        <w:numPr>
          <w:ilvl w:val="0"/>
          <w:numId w:val="16"/>
        </w:numPr>
        <w:rPr>
          <w:rFonts w:cstheme="minorHAnsi"/>
        </w:rPr>
      </w:pPr>
      <w:r w:rsidRPr="00154F97">
        <w:rPr>
          <w:rFonts w:cstheme="minorHAnsi"/>
        </w:rPr>
        <w:t>Bijlage 10</w:t>
      </w:r>
      <w:r w:rsidR="00212F30" w:rsidRPr="00154F97">
        <w:rPr>
          <w:rFonts w:cstheme="minorHAnsi"/>
        </w:rPr>
        <w:tab/>
      </w:r>
      <w:r w:rsidR="00212F30" w:rsidRPr="00154F97">
        <w:rPr>
          <w:rFonts w:cstheme="minorHAnsi"/>
        </w:rPr>
        <w:tab/>
        <w:t>-</w:t>
      </w:r>
      <w:r w:rsidR="00212F30" w:rsidRPr="00154F97">
        <w:rPr>
          <w:rFonts w:cstheme="minorHAnsi"/>
        </w:rPr>
        <w:tab/>
        <w:t>IHA-PLN-003 - Sleutelbeheerplan - 002</w:t>
      </w:r>
    </w:p>
    <w:p w14:paraId="695BA43D" w14:textId="20B096A9" w:rsidR="00A07E39" w:rsidRPr="00154F97" w:rsidRDefault="00D7633A" w:rsidP="00A07E39">
      <w:pPr>
        <w:pStyle w:val="Lijstalinea"/>
        <w:numPr>
          <w:ilvl w:val="0"/>
          <w:numId w:val="16"/>
        </w:numPr>
        <w:rPr>
          <w:rFonts w:cstheme="minorHAnsi"/>
        </w:rPr>
      </w:pPr>
      <w:r w:rsidRPr="00154F97">
        <w:rPr>
          <w:rFonts w:cstheme="minorHAnsi"/>
        </w:rPr>
        <w:t>Bijlage 1</w:t>
      </w:r>
      <w:r w:rsidR="001C31EF" w:rsidRPr="00154F97">
        <w:rPr>
          <w:rFonts w:cstheme="minorHAnsi"/>
        </w:rPr>
        <w:t>1</w:t>
      </w:r>
      <w:r w:rsidRPr="00154F97">
        <w:rPr>
          <w:rFonts w:cstheme="minorHAnsi"/>
        </w:rPr>
        <w:tab/>
      </w:r>
      <w:r w:rsidRPr="00154F97">
        <w:rPr>
          <w:rFonts w:cstheme="minorHAnsi"/>
        </w:rPr>
        <w:tab/>
        <w:t>-</w:t>
      </w:r>
      <w:r w:rsidRPr="00154F97">
        <w:rPr>
          <w:rFonts w:cstheme="minorHAnsi"/>
        </w:rPr>
        <w:tab/>
      </w:r>
      <w:r w:rsidR="00A07E39" w:rsidRPr="00154F97">
        <w:rPr>
          <w:rFonts w:cstheme="minorHAnsi"/>
        </w:rPr>
        <w:t>Concept DA</w:t>
      </w:r>
      <w:r w:rsidR="007772FE">
        <w:rPr>
          <w:rFonts w:cstheme="minorHAnsi"/>
        </w:rPr>
        <w:t>P</w:t>
      </w:r>
    </w:p>
    <w:p w14:paraId="47A81D07" w14:textId="13FAC602" w:rsidR="002008BC" w:rsidRPr="00177470" w:rsidRDefault="002008BC" w:rsidP="00A07E39">
      <w:pPr>
        <w:pStyle w:val="Lijstalinea"/>
        <w:numPr>
          <w:ilvl w:val="0"/>
          <w:numId w:val="16"/>
        </w:numPr>
        <w:rPr>
          <w:rFonts w:cstheme="minorHAnsi"/>
        </w:rPr>
      </w:pPr>
      <w:r w:rsidRPr="00177470">
        <w:rPr>
          <w:rFonts w:cstheme="minorHAnsi"/>
        </w:rPr>
        <w:t>Bijlage 12</w:t>
      </w:r>
      <w:r w:rsidR="007E00B1" w:rsidRPr="00177470">
        <w:rPr>
          <w:rFonts w:cstheme="minorHAnsi"/>
        </w:rPr>
        <w:tab/>
      </w:r>
      <w:r w:rsidR="007E00B1" w:rsidRPr="00177470">
        <w:rPr>
          <w:rFonts w:cstheme="minorHAnsi"/>
        </w:rPr>
        <w:tab/>
        <w:t>-</w:t>
      </w:r>
      <w:r w:rsidR="007E00B1" w:rsidRPr="00177470">
        <w:rPr>
          <w:rFonts w:cstheme="minorHAnsi"/>
        </w:rPr>
        <w:tab/>
        <w:t xml:space="preserve">IHA-WI-013 - Beheerinstructie </w:t>
      </w:r>
      <w:r w:rsidR="002B22BA" w:rsidRPr="00177470">
        <w:rPr>
          <w:rFonts w:cstheme="minorHAnsi"/>
        </w:rPr>
        <w:t>iTop</w:t>
      </w:r>
      <w:r w:rsidR="007E00B1" w:rsidRPr="00177470">
        <w:rPr>
          <w:rFonts w:cstheme="minorHAnsi"/>
        </w:rPr>
        <w:t xml:space="preserve"> Telematica</w:t>
      </w:r>
    </w:p>
    <w:p w14:paraId="382625EC" w14:textId="5BB22061" w:rsidR="00A07E39" w:rsidRPr="00177470" w:rsidRDefault="00BE7E05" w:rsidP="00DA6D43">
      <w:pPr>
        <w:pStyle w:val="Lijstalinea"/>
        <w:numPr>
          <w:ilvl w:val="0"/>
          <w:numId w:val="16"/>
        </w:numPr>
        <w:rPr>
          <w:rFonts w:cstheme="minorHAnsi"/>
        </w:rPr>
      </w:pPr>
      <w:r w:rsidRPr="00CD3392">
        <w:rPr>
          <w:rFonts w:cstheme="minorHAnsi"/>
        </w:rPr>
        <w:t>Bijlage 1</w:t>
      </w:r>
      <w:r w:rsidR="002008BC" w:rsidRPr="00CD3392">
        <w:rPr>
          <w:rFonts w:cstheme="minorHAnsi"/>
        </w:rPr>
        <w:t>3</w:t>
      </w:r>
      <w:r w:rsidRPr="00CD3392">
        <w:rPr>
          <w:rFonts w:cstheme="minorHAnsi"/>
        </w:rPr>
        <w:tab/>
      </w:r>
      <w:r w:rsidRPr="00CD3392">
        <w:rPr>
          <w:rFonts w:cstheme="minorHAnsi"/>
        </w:rPr>
        <w:tab/>
        <w:t>-</w:t>
      </w:r>
      <w:r w:rsidRPr="00CD3392">
        <w:rPr>
          <w:rFonts w:cstheme="minorHAnsi"/>
        </w:rPr>
        <w:tab/>
      </w:r>
      <w:r w:rsidR="004948A5" w:rsidRPr="00177470">
        <w:rPr>
          <w:rFonts w:cstheme="minorHAnsi"/>
        </w:rPr>
        <w:t>Afbeeldingen van een SYS-XM</w:t>
      </w:r>
    </w:p>
    <w:p w14:paraId="6FCA4A8C" w14:textId="5B911AAE" w:rsidR="00AD30D3" w:rsidRPr="00177470" w:rsidRDefault="00AD30D3" w:rsidP="00DA6D43">
      <w:pPr>
        <w:pStyle w:val="Lijstalinea"/>
        <w:numPr>
          <w:ilvl w:val="0"/>
          <w:numId w:val="16"/>
        </w:numPr>
        <w:rPr>
          <w:rFonts w:cstheme="minorHAnsi"/>
        </w:rPr>
      </w:pPr>
      <w:r w:rsidRPr="00177470">
        <w:rPr>
          <w:rFonts w:cstheme="minorHAnsi"/>
        </w:rPr>
        <w:t>Bijlage 1</w:t>
      </w:r>
      <w:r w:rsidR="008F1F05">
        <w:rPr>
          <w:rFonts w:cstheme="minorHAnsi"/>
        </w:rPr>
        <w:t>4</w:t>
      </w:r>
      <w:r w:rsidRPr="00177470">
        <w:rPr>
          <w:rFonts w:cstheme="minorHAnsi"/>
        </w:rPr>
        <w:tab/>
      </w:r>
      <w:r w:rsidRPr="00177470">
        <w:rPr>
          <w:rFonts w:cstheme="minorHAnsi"/>
        </w:rPr>
        <w:tab/>
        <w:t>-</w:t>
      </w:r>
      <w:r w:rsidRPr="00177470">
        <w:rPr>
          <w:rFonts w:cstheme="minorHAnsi"/>
        </w:rPr>
        <w:tab/>
        <w:t>Kast en Geulrevisie</w:t>
      </w:r>
      <w:r w:rsidR="00CB7554" w:rsidRPr="00177470">
        <w:rPr>
          <w:rFonts w:cstheme="minorHAnsi"/>
        </w:rPr>
        <w:t xml:space="preserve"> (ter info)</w:t>
      </w:r>
    </w:p>
    <w:p w14:paraId="587BCA01" w14:textId="68B95F33" w:rsidR="00BD64D0" w:rsidRPr="00177470" w:rsidRDefault="00BD64D0" w:rsidP="00DA6D43">
      <w:pPr>
        <w:pStyle w:val="Lijstalinea"/>
        <w:numPr>
          <w:ilvl w:val="0"/>
          <w:numId w:val="16"/>
        </w:numPr>
        <w:rPr>
          <w:rFonts w:cstheme="minorHAnsi"/>
        </w:rPr>
      </w:pPr>
      <w:r w:rsidRPr="00177470">
        <w:rPr>
          <w:rFonts w:cstheme="minorHAnsi"/>
        </w:rPr>
        <w:t>Bijlage 1</w:t>
      </w:r>
      <w:r w:rsidR="008F1F05">
        <w:rPr>
          <w:rFonts w:cstheme="minorHAnsi"/>
        </w:rPr>
        <w:t>5</w:t>
      </w:r>
      <w:r w:rsidRPr="00177470">
        <w:rPr>
          <w:rFonts w:cstheme="minorHAnsi"/>
        </w:rPr>
        <w:tab/>
      </w:r>
      <w:r w:rsidRPr="00177470">
        <w:rPr>
          <w:rFonts w:cstheme="minorHAnsi"/>
        </w:rPr>
        <w:tab/>
        <w:t xml:space="preserve">- </w:t>
      </w:r>
      <w:r w:rsidRPr="00177470">
        <w:rPr>
          <w:rFonts w:cstheme="minorHAnsi"/>
        </w:rPr>
        <w:tab/>
        <w:t xml:space="preserve">LVA-FOR-001 - Exploitatie vrije tijden </w:t>
      </w:r>
      <w:r w:rsidR="00E1123F" w:rsidRPr="00177470">
        <w:rPr>
          <w:rFonts w:cstheme="minorHAnsi"/>
        </w:rPr>
        <w:t>–</w:t>
      </w:r>
      <w:r w:rsidRPr="00177470">
        <w:rPr>
          <w:rFonts w:cstheme="minorHAnsi"/>
        </w:rPr>
        <w:t xml:space="preserve"> 002</w:t>
      </w:r>
    </w:p>
    <w:p w14:paraId="7AFC07ED" w14:textId="2A860723" w:rsidR="00E1123F" w:rsidRDefault="00E1123F" w:rsidP="00DA6D43">
      <w:pPr>
        <w:pStyle w:val="Lijstalinea"/>
        <w:numPr>
          <w:ilvl w:val="0"/>
          <w:numId w:val="16"/>
        </w:numPr>
        <w:rPr>
          <w:rFonts w:cstheme="minorHAnsi"/>
        </w:rPr>
      </w:pPr>
      <w:r>
        <w:rPr>
          <w:rFonts w:cstheme="minorHAnsi"/>
        </w:rPr>
        <w:t>Bijlage 1</w:t>
      </w:r>
      <w:r w:rsidR="008F1F05">
        <w:rPr>
          <w:rFonts w:cstheme="minorHAnsi"/>
        </w:rPr>
        <w:t>6</w:t>
      </w:r>
      <w:r>
        <w:rPr>
          <w:rFonts w:cstheme="minorHAnsi"/>
        </w:rPr>
        <w:tab/>
      </w:r>
      <w:r>
        <w:rPr>
          <w:rFonts w:cstheme="minorHAnsi"/>
        </w:rPr>
        <w:tab/>
        <w:t>-</w:t>
      </w:r>
      <w:r>
        <w:rPr>
          <w:rFonts w:cstheme="minorHAnsi"/>
        </w:rPr>
        <w:tab/>
      </w:r>
      <w:r w:rsidR="00841BB7" w:rsidRPr="00841BB7">
        <w:rPr>
          <w:rFonts w:cstheme="minorHAnsi"/>
        </w:rPr>
        <w:t>Materiaallijst</w:t>
      </w:r>
      <w:r w:rsidR="00832F95">
        <w:rPr>
          <w:rFonts w:cstheme="minorHAnsi"/>
        </w:rPr>
        <w:t xml:space="preserve"> UHL</w:t>
      </w:r>
    </w:p>
    <w:p w14:paraId="2602A008" w14:textId="16CE38EE" w:rsidR="004B0F54" w:rsidRDefault="004B0F54" w:rsidP="00DA6D43">
      <w:pPr>
        <w:pStyle w:val="Lijstalinea"/>
        <w:numPr>
          <w:ilvl w:val="0"/>
          <w:numId w:val="16"/>
        </w:numPr>
        <w:rPr>
          <w:rFonts w:cstheme="minorHAnsi"/>
        </w:rPr>
      </w:pPr>
      <w:r w:rsidRPr="004B0F54">
        <w:rPr>
          <w:rFonts w:cstheme="minorHAnsi"/>
        </w:rPr>
        <w:t>Bijlage 17</w:t>
      </w:r>
      <w:r>
        <w:rPr>
          <w:rFonts w:cstheme="minorHAnsi"/>
        </w:rPr>
        <w:tab/>
      </w:r>
      <w:r>
        <w:rPr>
          <w:rFonts w:cstheme="minorHAnsi"/>
        </w:rPr>
        <w:tab/>
      </w:r>
      <w:r w:rsidRPr="004B0F54">
        <w:rPr>
          <w:rFonts w:cstheme="minorHAnsi"/>
        </w:rPr>
        <w:t>-</w:t>
      </w:r>
      <w:r>
        <w:rPr>
          <w:rFonts w:cstheme="minorHAnsi"/>
        </w:rPr>
        <w:tab/>
      </w:r>
      <w:r w:rsidRPr="004B0F54">
        <w:rPr>
          <w:rFonts w:cstheme="minorHAnsi"/>
        </w:rPr>
        <w:t>Materiaalspecificatie UHL</w:t>
      </w:r>
    </w:p>
    <w:p w14:paraId="783D5A33" w14:textId="56FE711A" w:rsidR="002F3D05" w:rsidRDefault="002F3D05" w:rsidP="00DA6D43">
      <w:pPr>
        <w:pStyle w:val="Lijstalinea"/>
        <w:numPr>
          <w:ilvl w:val="0"/>
          <w:numId w:val="16"/>
        </w:numPr>
        <w:rPr>
          <w:rFonts w:cstheme="minorHAnsi"/>
        </w:rPr>
      </w:pPr>
      <w:r w:rsidRPr="002F3D05">
        <w:rPr>
          <w:rFonts w:cstheme="minorHAnsi"/>
        </w:rPr>
        <w:t xml:space="preserve">Bijlage 18 </w:t>
      </w:r>
      <w:r>
        <w:rPr>
          <w:rFonts w:cstheme="minorHAnsi"/>
        </w:rPr>
        <w:tab/>
      </w:r>
      <w:r>
        <w:rPr>
          <w:rFonts w:cstheme="minorHAnsi"/>
        </w:rPr>
        <w:tab/>
      </w:r>
      <w:r w:rsidRPr="002F3D05">
        <w:rPr>
          <w:rFonts w:cstheme="minorHAnsi"/>
        </w:rPr>
        <w:t>-</w:t>
      </w:r>
      <w:r>
        <w:rPr>
          <w:rFonts w:cstheme="minorHAnsi"/>
        </w:rPr>
        <w:tab/>
      </w:r>
      <w:r w:rsidRPr="002F3D05">
        <w:rPr>
          <w:rFonts w:cstheme="minorHAnsi"/>
        </w:rPr>
        <w:t>UCC tekening grondspots</w:t>
      </w:r>
    </w:p>
    <w:p w14:paraId="12E88EAB" w14:textId="4BE242B8" w:rsidR="007575F4" w:rsidRDefault="007575F4" w:rsidP="00DA6D43">
      <w:pPr>
        <w:pStyle w:val="Lijstalinea"/>
        <w:numPr>
          <w:ilvl w:val="0"/>
          <w:numId w:val="16"/>
        </w:numPr>
        <w:rPr>
          <w:rFonts w:cstheme="minorHAnsi"/>
        </w:rPr>
      </w:pPr>
      <w:r w:rsidRPr="007575F4">
        <w:rPr>
          <w:rFonts w:cstheme="minorHAnsi"/>
        </w:rPr>
        <w:t xml:space="preserve">Bijlage 19 </w:t>
      </w:r>
      <w:r>
        <w:rPr>
          <w:rFonts w:cstheme="minorHAnsi"/>
        </w:rPr>
        <w:tab/>
      </w:r>
      <w:r>
        <w:rPr>
          <w:rFonts w:cstheme="minorHAnsi"/>
        </w:rPr>
        <w:tab/>
      </w:r>
      <w:r w:rsidRPr="007575F4">
        <w:rPr>
          <w:rFonts w:cstheme="minorHAnsi"/>
        </w:rPr>
        <w:t>-</w:t>
      </w:r>
      <w:r>
        <w:rPr>
          <w:rFonts w:cstheme="minorHAnsi"/>
        </w:rPr>
        <w:tab/>
      </w:r>
      <w:r w:rsidRPr="007575F4">
        <w:rPr>
          <w:rFonts w:cstheme="minorHAnsi"/>
        </w:rPr>
        <w:t>Ontwerp specificatie UHL -ORP-2-329</w:t>
      </w:r>
    </w:p>
    <w:p w14:paraId="69035B84" w14:textId="1382221A" w:rsidR="00C0502A" w:rsidRDefault="00C0502A" w:rsidP="00DA6D43">
      <w:pPr>
        <w:pStyle w:val="Lijstalinea"/>
        <w:numPr>
          <w:ilvl w:val="0"/>
          <w:numId w:val="16"/>
        </w:numPr>
        <w:rPr>
          <w:rFonts w:cstheme="minorHAnsi"/>
        </w:rPr>
      </w:pPr>
      <w:r w:rsidRPr="00C0502A">
        <w:rPr>
          <w:rFonts w:cstheme="minorHAnsi"/>
        </w:rPr>
        <w:t>Bijlage 20</w:t>
      </w:r>
      <w:r>
        <w:rPr>
          <w:rFonts w:cstheme="minorHAnsi"/>
        </w:rPr>
        <w:tab/>
      </w:r>
      <w:r>
        <w:rPr>
          <w:rFonts w:cstheme="minorHAnsi"/>
        </w:rPr>
        <w:tab/>
      </w:r>
      <w:r w:rsidRPr="00C0502A">
        <w:rPr>
          <w:rFonts w:cstheme="minorHAnsi"/>
        </w:rPr>
        <w:t>-</w:t>
      </w:r>
      <w:r>
        <w:rPr>
          <w:rFonts w:cstheme="minorHAnsi"/>
        </w:rPr>
        <w:tab/>
      </w:r>
      <w:r w:rsidRPr="00C0502A">
        <w:rPr>
          <w:rFonts w:cstheme="minorHAnsi"/>
        </w:rPr>
        <w:t>Verwachte contract aanpassingen</w:t>
      </w:r>
    </w:p>
    <w:p w14:paraId="1232F1A8" w14:textId="05DA4845" w:rsidR="00340C5E" w:rsidRDefault="00340C5E" w:rsidP="00DA6D43">
      <w:pPr>
        <w:pStyle w:val="Lijstalinea"/>
        <w:numPr>
          <w:ilvl w:val="0"/>
          <w:numId w:val="16"/>
        </w:numPr>
        <w:rPr>
          <w:rFonts w:cstheme="minorHAnsi"/>
        </w:rPr>
      </w:pPr>
      <w:r w:rsidRPr="00340C5E">
        <w:rPr>
          <w:rFonts w:cstheme="minorHAnsi"/>
        </w:rPr>
        <w:t>Bijlage 21</w:t>
      </w:r>
      <w:r w:rsidR="00424E99">
        <w:rPr>
          <w:rFonts w:cstheme="minorHAnsi"/>
        </w:rPr>
        <w:tab/>
      </w:r>
      <w:r w:rsidR="00424E99">
        <w:rPr>
          <w:rFonts w:cstheme="minorHAnsi"/>
        </w:rPr>
        <w:tab/>
      </w:r>
      <w:r w:rsidRPr="00340C5E">
        <w:rPr>
          <w:rFonts w:cstheme="minorHAnsi"/>
        </w:rPr>
        <w:t>-</w:t>
      </w:r>
      <w:r w:rsidR="00424E99">
        <w:rPr>
          <w:rFonts w:cstheme="minorHAnsi"/>
        </w:rPr>
        <w:tab/>
      </w:r>
      <w:r w:rsidRPr="00340C5E">
        <w:rPr>
          <w:rFonts w:cstheme="minorHAnsi"/>
        </w:rPr>
        <w:t xml:space="preserve">IHA-WI-006 - Veiligheidsinstructie Tramwerkplaats </w:t>
      </w:r>
      <w:r w:rsidR="00CF3BAB" w:rsidRPr="00340C5E">
        <w:rPr>
          <w:rFonts w:cstheme="minorHAnsi"/>
        </w:rPr>
        <w:t>N ‘gein</w:t>
      </w:r>
    </w:p>
    <w:p w14:paraId="29BBDF56" w14:textId="6CB117D5" w:rsidR="00753B94" w:rsidRDefault="00753B94" w:rsidP="00DA6D43">
      <w:pPr>
        <w:pStyle w:val="Lijstalinea"/>
        <w:numPr>
          <w:ilvl w:val="0"/>
          <w:numId w:val="16"/>
        </w:numPr>
        <w:rPr>
          <w:rFonts w:cstheme="minorHAnsi"/>
        </w:rPr>
      </w:pPr>
      <w:r w:rsidRPr="00753B94">
        <w:rPr>
          <w:rFonts w:cstheme="minorHAnsi"/>
        </w:rPr>
        <w:t xml:space="preserve">Bijlage 22 </w:t>
      </w:r>
      <w:r>
        <w:rPr>
          <w:rFonts w:cstheme="minorHAnsi"/>
        </w:rPr>
        <w:tab/>
      </w:r>
      <w:r>
        <w:rPr>
          <w:rFonts w:cstheme="minorHAnsi"/>
        </w:rPr>
        <w:tab/>
      </w:r>
      <w:r w:rsidRPr="00753B94">
        <w:rPr>
          <w:rFonts w:cstheme="minorHAnsi"/>
        </w:rPr>
        <w:t>-</w:t>
      </w:r>
      <w:r>
        <w:rPr>
          <w:rFonts w:cstheme="minorHAnsi"/>
        </w:rPr>
        <w:tab/>
      </w:r>
      <w:r w:rsidRPr="00753B94">
        <w:rPr>
          <w:rFonts w:cstheme="minorHAnsi"/>
        </w:rPr>
        <w:t xml:space="preserve">IHA-KAD-005 - Elektrotechnisch </w:t>
      </w:r>
      <w:proofErr w:type="spellStart"/>
      <w:r w:rsidRPr="00753B94">
        <w:rPr>
          <w:rFonts w:cstheme="minorHAnsi"/>
        </w:rPr>
        <w:t>Veiligheids</w:t>
      </w:r>
      <w:proofErr w:type="spellEnd"/>
      <w:r w:rsidRPr="00753B94">
        <w:rPr>
          <w:rFonts w:cstheme="minorHAnsi"/>
        </w:rPr>
        <w:t xml:space="preserve"> Handboek</w:t>
      </w:r>
    </w:p>
    <w:p w14:paraId="4299978D" w14:textId="657D30F9" w:rsidR="00995213" w:rsidRDefault="00995213" w:rsidP="00DA6D43">
      <w:pPr>
        <w:pStyle w:val="Lijstalinea"/>
        <w:numPr>
          <w:ilvl w:val="0"/>
          <w:numId w:val="16"/>
        </w:numPr>
        <w:rPr>
          <w:rFonts w:cstheme="minorHAnsi"/>
        </w:rPr>
      </w:pPr>
      <w:r w:rsidRPr="00995213">
        <w:rPr>
          <w:rFonts w:cstheme="minorHAnsi"/>
        </w:rPr>
        <w:t>Bijlage 23</w:t>
      </w:r>
      <w:r>
        <w:rPr>
          <w:rFonts w:cstheme="minorHAnsi"/>
        </w:rPr>
        <w:tab/>
      </w:r>
      <w:r>
        <w:rPr>
          <w:rFonts w:cstheme="minorHAnsi"/>
        </w:rPr>
        <w:tab/>
      </w:r>
      <w:r w:rsidRPr="00995213">
        <w:rPr>
          <w:rFonts w:cstheme="minorHAnsi"/>
        </w:rPr>
        <w:t>-</w:t>
      </w:r>
      <w:r>
        <w:rPr>
          <w:rFonts w:cstheme="minorHAnsi"/>
        </w:rPr>
        <w:tab/>
      </w:r>
      <w:r w:rsidRPr="00995213">
        <w:rPr>
          <w:rFonts w:cstheme="minorHAnsi"/>
        </w:rPr>
        <w:t>OTW-KAD-004 - Systeembeschrijving Tramsysteem PU</w:t>
      </w:r>
    </w:p>
    <w:p w14:paraId="1D22DD28" w14:textId="4E97AC7F" w:rsidR="009B1D5B" w:rsidRPr="003A38EC" w:rsidRDefault="009B1D5B" w:rsidP="003749DF">
      <w:pPr>
        <w:pStyle w:val="Lijstalinea"/>
        <w:numPr>
          <w:ilvl w:val="0"/>
          <w:numId w:val="16"/>
        </w:numPr>
      </w:pPr>
      <w:r w:rsidRPr="003749DF">
        <w:rPr>
          <w:rFonts w:cstheme="minorHAnsi"/>
        </w:rPr>
        <w:t>Bijlage 24</w:t>
      </w:r>
      <w:r w:rsidRPr="003749DF">
        <w:rPr>
          <w:rFonts w:cstheme="minorHAnsi"/>
        </w:rPr>
        <w:tab/>
      </w:r>
      <w:r w:rsidRPr="003749DF">
        <w:rPr>
          <w:rFonts w:cstheme="minorHAnsi"/>
        </w:rPr>
        <w:tab/>
        <w:t>-</w:t>
      </w:r>
      <w:r w:rsidRPr="003749DF">
        <w:rPr>
          <w:rFonts w:cstheme="minorHAnsi"/>
        </w:rPr>
        <w:tab/>
      </w:r>
      <w:r w:rsidR="00FA3474" w:rsidRPr="003749DF">
        <w:rPr>
          <w:rFonts w:cstheme="minorHAnsi"/>
        </w:rPr>
        <w:t>Gegevens Eaton UPS EK</w:t>
      </w:r>
      <w:r w:rsidR="003749DF" w:rsidRPr="003749DF">
        <w:rPr>
          <w:rFonts w:cstheme="minorHAnsi"/>
        </w:rPr>
        <w:t>201</w:t>
      </w:r>
    </w:p>
    <w:p w14:paraId="1C511727" w14:textId="2DE5C6AC" w:rsidR="003A38EC" w:rsidRDefault="003A38EC" w:rsidP="003A38EC">
      <w:pPr>
        <w:pStyle w:val="Lijstalinea"/>
        <w:numPr>
          <w:ilvl w:val="0"/>
          <w:numId w:val="16"/>
        </w:numPr>
        <w:rPr>
          <w:rFonts w:cstheme="minorHAnsi"/>
        </w:rPr>
      </w:pPr>
      <w:r w:rsidRPr="00A86765">
        <w:rPr>
          <w:rFonts w:cstheme="minorHAnsi"/>
        </w:rPr>
        <w:t xml:space="preserve">Bijlage </w:t>
      </w:r>
      <w:r>
        <w:rPr>
          <w:rFonts w:cstheme="minorHAnsi"/>
        </w:rPr>
        <w:t>25</w:t>
      </w:r>
      <w:r>
        <w:rPr>
          <w:rFonts w:cstheme="minorHAnsi"/>
        </w:rPr>
        <w:tab/>
      </w:r>
      <w:r>
        <w:rPr>
          <w:rFonts w:cstheme="minorHAnsi"/>
        </w:rPr>
        <w:tab/>
      </w:r>
      <w:r w:rsidRPr="00A86765">
        <w:rPr>
          <w:rFonts w:cstheme="minorHAnsi"/>
        </w:rPr>
        <w:t>-</w:t>
      </w:r>
      <w:r>
        <w:rPr>
          <w:rFonts w:cstheme="minorHAnsi"/>
        </w:rPr>
        <w:tab/>
      </w:r>
      <w:r w:rsidRPr="00A86765">
        <w:rPr>
          <w:rFonts w:cstheme="minorHAnsi"/>
        </w:rPr>
        <w:t>V&amp;G plan Ontwerpfase Baan SUNIJ</w:t>
      </w:r>
    </w:p>
    <w:p w14:paraId="6DF20151" w14:textId="630388ED" w:rsidR="003A38EC" w:rsidRDefault="003A38EC" w:rsidP="003A38EC">
      <w:pPr>
        <w:pStyle w:val="Lijstalinea"/>
        <w:numPr>
          <w:ilvl w:val="0"/>
          <w:numId w:val="16"/>
        </w:numPr>
        <w:rPr>
          <w:rFonts w:cstheme="minorHAnsi"/>
        </w:rPr>
      </w:pPr>
      <w:r w:rsidRPr="0034645B">
        <w:rPr>
          <w:rFonts w:cstheme="minorHAnsi"/>
        </w:rPr>
        <w:t xml:space="preserve">Bijlage </w:t>
      </w:r>
      <w:r>
        <w:rPr>
          <w:rFonts w:cstheme="minorHAnsi"/>
        </w:rPr>
        <w:t>26</w:t>
      </w:r>
      <w:r>
        <w:rPr>
          <w:rFonts w:cstheme="minorHAnsi"/>
        </w:rPr>
        <w:tab/>
      </w:r>
      <w:r>
        <w:rPr>
          <w:rFonts w:cstheme="minorHAnsi"/>
        </w:rPr>
        <w:tab/>
      </w:r>
      <w:r w:rsidRPr="0034645B">
        <w:rPr>
          <w:rFonts w:cstheme="minorHAnsi"/>
        </w:rPr>
        <w:t>-</w:t>
      </w:r>
      <w:r>
        <w:rPr>
          <w:rFonts w:cstheme="minorHAnsi"/>
        </w:rPr>
        <w:tab/>
      </w:r>
      <w:r w:rsidRPr="0034645B">
        <w:rPr>
          <w:rFonts w:cstheme="minorHAnsi"/>
        </w:rPr>
        <w:t>V&amp;G plan Ontwerpfase Haltes SUNIJ</w:t>
      </w:r>
    </w:p>
    <w:p w14:paraId="6A6111E2" w14:textId="432252E4" w:rsidR="009B1D5B" w:rsidRPr="00C42F60" w:rsidRDefault="003A38EC" w:rsidP="003749DF">
      <w:pPr>
        <w:pStyle w:val="Lijstalinea"/>
        <w:numPr>
          <w:ilvl w:val="0"/>
          <w:numId w:val="16"/>
        </w:numPr>
      </w:pPr>
      <w:r w:rsidRPr="002974A8">
        <w:rPr>
          <w:rFonts w:cstheme="minorHAnsi"/>
        </w:rPr>
        <w:t>Bijlage 27</w:t>
      </w:r>
      <w:r w:rsidRPr="002974A8">
        <w:rPr>
          <w:rFonts w:cstheme="minorHAnsi"/>
        </w:rPr>
        <w:tab/>
      </w:r>
      <w:r w:rsidRPr="002974A8">
        <w:rPr>
          <w:rFonts w:cstheme="minorHAnsi"/>
        </w:rPr>
        <w:tab/>
        <w:t>-</w:t>
      </w:r>
      <w:r w:rsidRPr="002974A8">
        <w:rPr>
          <w:rFonts w:cstheme="minorHAnsi"/>
        </w:rPr>
        <w:tab/>
        <w:t>V&amp;G plan Ontwerpfase voor B&amp;O Uithoflijn</w:t>
      </w:r>
    </w:p>
    <w:p w14:paraId="16A307AF" w14:textId="65914F4E" w:rsidR="00C42F60" w:rsidRPr="00C42F60" w:rsidRDefault="00C42F60" w:rsidP="003749DF">
      <w:pPr>
        <w:pStyle w:val="Lijstalinea"/>
        <w:numPr>
          <w:ilvl w:val="0"/>
          <w:numId w:val="16"/>
        </w:numPr>
      </w:pPr>
      <w:r>
        <w:rPr>
          <w:rFonts w:cstheme="minorHAnsi"/>
        </w:rPr>
        <w:t>Bijlage 28</w:t>
      </w:r>
      <w:r>
        <w:rPr>
          <w:rFonts w:cstheme="minorHAnsi"/>
        </w:rPr>
        <w:tab/>
      </w:r>
      <w:r>
        <w:rPr>
          <w:rFonts w:cstheme="minorHAnsi"/>
        </w:rPr>
        <w:tab/>
        <w:t>-</w:t>
      </w:r>
      <w:r>
        <w:rPr>
          <w:rFonts w:cstheme="minorHAnsi"/>
        </w:rPr>
        <w:tab/>
      </w:r>
      <w:r w:rsidRPr="00C42F60">
        <w:rPr>
          <w:rFonts w:cstheme="minorHAnsi"/>
        </w:rPr>
        <w:t>Blokschema BMI Remise</w:t>
      </w:r>
    </w:p>
    <w:p w14:paraId="146159C8" w14:textId="0C0C0DB7" w:rsidR="00C42F60" w:rsidRDefault="00B76D3C" w:rsidP="003749DF">
      <w:pPr>
        <w:pStyle w:val="Lijstalinea"/>
        <w:numPr>
          <w:ilvl w:val="0"/>
          <w:numId w:val="16"/>
        </w:numPr>
      </w:pPr>
      <w:r w:rsidRPr="00B76D3C">
        <w:t xml:space="preserve">Bijlage 29 </w:t>
      </w:r>
      <w:r>
        <w:tab/>
      </w:r>
      <w:r>
        <w:tab/>
      </w:r>
      <w:r w:rsidRPr="00B76D3C">
        <w:t>-</w:t>
      </w:r>
      <w:r>
        <w:tab/>
      </w:r>
      <w:r w:rsidRPr="00B76D3C">
        <w:t>Blokschema BMI Busstalling</w:t>
      </w:r>
    </w:p>
    <w:p w14:paraId="7B42E29D" w14:textId="2CB7D766" w:rsidR="00B76D3C" w:rsidRDefault="00B76D3C" w:rsidP="003749DF">
      <w:pPr>
        <w:pStyle w:val="Lijstalinea"/>
        <w:numPr>
          <w:ilvl w:val="0"/>
          <w:numId w:val="16"/>
        </w:numPr>
      </w:pPr>
      <w:r w:rsidRPr="00B76D3C">
        <w:t>Bijlage 30</w:t>
      </w:r>
      <w:r>
        <w:tab/>
      </w:r>
      <w:r>
        <w:tab/>
      </w:r>
      <w:r w:rsidRPr="00B76D3C">
        <w:t>-</w:t>
      </w:r>
      <w:r>
        <w:tab/>
      </w:r>
      <w:r w:rsidRPr="00B76D3C">
        <w:t xml:space="preserve">IHA-OHD-005 - 2.1 Beveiliging buitenelementen </w:t>
      </w:r>
      <w:r w:rsidR="00984B13">
        <w:t>–</w:t>
      </w:r>
      <w:r w:rsidRPr="00B76D3C">
        <w:t xml:space="preserve"> 002</w:t>
      </w:r>
    </w:p>
    <w:p w14:paraId="1772172F" w14:textId="015661B9" w:rsidR="00984B13" w:rsidRDefault="00984B13" w:rsidP="003749DF">
      <w:pPr>
        <w:pStyle w:val="Lijstalinea"/>
        <w:numPr>
          <w:ilvl w:val="0"/>
          <w:numId w:val="16"/>
        </w:numPr>
      </w:pPr>
      <w:r w:rsidRPr="00984B13">
        <w:t xml:space="preserve">Bijlage 31 </w:t>
      </w:r>
      <w:r>
        <w:tab/>
      </w:r>
      <w:r>
        <w:tab/>
      </w:r>
      <w:r w:rsidRPr="00984B13">
        <w:t>-</w:t>
      </w:r>
      <w:r>
        <w:tab/>
      </w:r>
      <w:r w:rsidRPr="00984B13">
        <w:t xml:space="preserve">OTW-PRO-005 - Vergunningen loket TBO </w:t>
      </w:r>
      <w:r>
        <w:t>–</w:t>
      </w:r>
      <w:r w:rsidRPr="00984B13">
        <w:t xml:space="preserve"> 002</w:t>
      </w:r>
    </w:p>
    <w:p w14:paraId="774BD503" w14:textId="75AC13D7" w:rsidR="00984B13" w:rsidRPr="00154F97" w:rsidRDefault="00A457A3" w:rsidP="00305039">
      <w:pPr>
        <w:pStyle w:val="Lijstalinea"/>
        <w:numPr>
          <w:ilvl w:val="0"/>
          <w:numId w:val="16"/>
        </w:numPr>
      </w:pPr>
      <w:r w:rsidRPr="00A457A3">
        <w:t>Bijlage 32</w:t>
      </w:r>
      <w:r>
        <w:tab/>
      </w:r>
      <w:r>
        <w:tab/>
      </w:r>
      <w:r w:rsidRPr="00A457A3">
        <w:t>-</w:t>
      </w:r>
      <w:r>
        <w:tab/>
      </w:r>
      <w:r w:rsidRPr="00A457A3">
        <w:t>SAF-PRO-004 - Werkvergunning &amp; Planning - 005</w:t>
      </w:r>
    </w:p>
    <w:sectPr w:rsidR="00984B13" w:rsidRPr="00154F97">
      <w:footerReference w:type="default" r:id="rId18"/>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AC124A3" w14:textId="77777777" w:rsidR="0010641E" w:rsidRDefault="0010641E" w:rsidP="007D758B">
      <w:pPr>
        <w:spacing w:after="0" w:line="240" w:lineRule="auto"/>
      </w:pPr>
      <w:r>
        <w:separator/>
      </w:r>
    </w:p>
  </w:endnote>
  <w:endnote w:type="continuationSeparator" w:id="0">
    <w:p w14:paraId="45D89432" w14:textId="77777777" w:rsidR="0010641E" w:rsidRDefault="0010641E" w:rsidP="007D758B">
      <w:pPr>
        <w:spacing w:after="0" w:line="240" w:lineRule="auto"/>
      </w:pPr>
      <w:r>
        <w:continuationSeparator/>
      </w:r>
    </w:p>
  </w:endnote>
  <w:endnote w:type="continuationNotice" w:id="1">
    <w:p w14:paraId="20F06B98" w14:textId="77777777" w:rsidR="0010641E" w:rsidRDefault="0010641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HP Simplified Light">
    <w:altName w:val="Calibri"/>
    <w:charset w:val="00"/>
    <w:family w:val="swiss"/>
    <w:pitch w:val="variable"/>
    <w:sig w:usb0="A00000AF" w:usb1="5000205B" w:usb2="00000000" w:usb3="00000000" w:csb0="00000093"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Arial-BoldItalicMT">
    <w:altName w:val="Arial"/>
    <w:panose1 w:val="00000000000000000000"/>
    <w:charset w:val="00"/>
    <w:family w:val="roman"/>
    <w:notTrueType/>
    <w:pitch w:val="default"/>
  </w:font>
  <w:font w:name="ArialMT">
    <w:altName w:val="Arial"/>
    <w:charset w:val="00"/>
    <w:family w:val="roman"/>
    <w:pitch w:val="default"/>
  </w:font>
  <w:font w:name="Arial-BoldMT">
    <w:altName w:val="Arial"/>
    <w:panose1 w:val="00000000000000000000"/>
    <w:charset w:val="00"/>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Futura Book">
    <w:altName w:val="Calibri"/>
    <w:charset w:val="00"/>
    <w:family w:val="swiss"/>
    <w:pitch w:val="variable"/>
    <w:sig w:usb0="80000027" w:usb1="00000040" w:usb2="00000000" w:usb3="00000000" w:csb0="00000011"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F192D0" w14:textId="0FBB1C18" w:rsidR="00C017E2" w:rsidRDefault="00C017E2">
    <w:pPr>
      <w:pStyle w:val="Voettekst"/>
    </w:pPr>
  </w:p>
  <w:tbl>
    <w:tblPr>
      <w:tblStyle w:val="Tabelraster"/>
      <w:tblW w:w="0" w:type="auto"/>
      <w:tblLook w:val="04A0" w:firstRow="1" w:lastRow="0" w:firstColumn="1" w:lastColumn="0" w:noHBand="0" w:noVBand="1"/>
    </w:tblPr>
    <w:tblGrid>
      <w:gridCol w:w="3539"/>
      <w:gridCol w:w="1701"/>
      <w:gridCol w:w="1276"/>
      <w:gridCol w:w="1115"/>
      <w:gridCol w:w="1256"/>
    </w:tblGrid>
    <w:tr w:rsidR="00C017E2" w14:paraId="6FD1ED61" w14:textId="77777777" w:rsidTr="00C017E2">
      <w:tc>
        <w:tcPr>
          <w:tcW w:w="3539" w:type="dxa"/>
        </w:tcPr>
        <w:p w14:paraId="0399FF5F" w14:textId="77777777" w:rsidR="00C017E2" w:rsidRPr="00B009B7" w:rsidRDefault="00C017E2" w:rsidP="00B009B7">
          <w:pPr>
            <w:tabs>
              <w:tab w:val="left" w:pos="851"/>
            </w:tabs>
            <w:spacing w:line="240" w:lineRule="exact"/>
            <w:rPr>
              <w:rFonts w:cs="Arial"/>
              <w:sz w:val="18"/>
              <w:szCs w:val="18"/>
            </w:rPr>
          </w:pPr>
          <w:r w:rsidRPr="00B009B7">
            <w:rPr>
              <w:rFonts w:cs="Arial"/>
              <w:sz w:val="18"/>
              <w:szCs w:val="18"/>
            </w:rPr>
            <w:t>Titel</w:t>
          </w:r>
        </w:p>
      </w:tc>
      <w:tc>
        <w:tcPr>
          <w:tcW w:w="1701" w:type="dxa"/>
        </w:tcPr>
        <w:p w14:paraId="45E68FC4" w14:textId="77777777" w:rsidR="00C017E2" w:rsidRPr="00B009B7" w:rsidRDefault="00C017E2" w:rsidP="00B009B7">
          <w:pPr>
            <w:tabs>
              <w:tab w:val="left" w:pos="851"/>
            </w:tabs>
            <w:spacing w:line="240" w:lineRule="exact"/>
            <w:rPr>
              <w:rFonts w:cs="Arial"/>
              <w:sz w:val="18"/>
              <w:szCs w:val="18"/>
            </w:rPr>
          </w:pPr>
          <w:r w:rsidRPr="00B009B7">
            <w:rPr>
              <w:rFonts w:cs="Arial"/>
              <w:sz w:val="18"/>
              <w:szCs w:val="18"/>
            </w:rPr>
            <w:t>Versie</w:t>
          </w:r>
        </w:p>
      </w:tc>
      <w:tc>
        <w:tcPr>
          <w:tcW w:w="1276" w:type="dxa"/>
        </w:tcPr>
        <w:p w14:paraId="39262B25" w14:textId="77777777" w:rsidR="00C017E2" w:rsidRPr="00B009B7" w:rsidRDefault="00C017E2" w:rsidP="00B009B7">
          <w:pPr>
            <w:tabs>
              <w:tab w:val="left" w:pos="851"/>
            </w:tabs>
            <w:spacing w:line="240" w:lineRule="exact"/>
            <w:rPr>
              <w:rFonts w:cs="Arial"/>
              <w:sz w:val="18"/>
              <w:szCs w:val="18"/>
            </w:rPr>
          </w:pPr>
          <w:proofErr w:type="spellStart"/>
          <w:r w:rsidRPr="00B009B7">
            <w:rPr>
              <w:rFonts w:cs="Arial"/>
              <w:sz w:val="18"/>
              <w:szCs w:val="18"/>
            </w:rPr>
            <w:t>Inconto</w:t>
          </w:r>
          <w:proofErr w:type="spellEnd"/>
          <w:r w:rsidRPr="00B009B7">
            <w:rPr>
              <w:rFonts w:cs="Arial"/>
              <w:sz w:val="18"/>
              <w:szCs w:val="18"/>
            </w:rPr>
            <w:t xml:space="preserve"> nr.</w:t>
          </w:r>
        </w:p>
      </w:tc>
      <w:tc>
        <w:tcPr>
          <w:tcW w:w="1115" w:type="dxa"/>
        </w:tcPr>
        <w:p w14:paraId="0851F539" w14:textId="77777777" w:rsidR="00C017E2" w:rsidRPr="00B009B7" w:rsidRDefault="00C017E2" w:rsidP="00B009B7">
          <w:pPr>
            <w:tabs>
              <w:tab w:val="left" w:pos="851"/>
            </w:tabs>
            <w:spacing w:line="240" w:lineRule="exact"/>
            <w:rPr>
              <w:rFonts w:cs="Arial"/>
              <w:sz w:val="18"/>
              <w:szCs w:val="18"/>
            </w:rPr>
          </w:pPr>
          <w:r w:rsidRPr="00B009B7">
            <w:rPr>
              <w:rFonts w:cs="Arial"/>
              <w:sz w:val="18"/>
              <w:szCs w:val="18"/>
            </w:rPr>
            <w:t>Datum</w:t>
          </w:r>
        </w:p>
      </w:tc>
      <w:tc>
        <w:tcPr>
          <w:tcW w:w="1256" w:type="dxa"/>
        </w:tcPr>
        <w:p w14:paraId="4B3949D2" w14:textId="77777777" w:rsidR="00C017E2" w:rsidRPr="00B009B7" w:rsidRDefault="00C017E2" w:rsidP="00B009B7">
          <w:pPr>
            <w:tabs>
              <w:tab w:val="left" w:pos="851"/>
            </w:tabs>
            <w:spacing w:line="240" w:lineRule="exact"/>
            <w:rPr>
              <w:rFonts w:cs="Arial"/>
              <w:sz w:val="18"/>
              <w:szCs w:val="18"/>
            </w:rPr>
          </w:pPr>
          <w:r w:rsidRPr="00B009B7">
            <w:rPr>
              <w:rFonts w:cs="Arial"/>
              <w:sz w:val="18"/>
              <w:szCs w:val="18"/>
            </w:rPr>
            <w:t>Blad</w:t>
          </w:r>
        </w:p>
      </w:tc>
    </w:tr>
    <w:tr w:rsidR="00C017E2" w14:paraId="77F49FB5" w14:textId="77777777" w:rsidTr="00982C9C">
      <w:trPr>
        <w:trHeight w:val="593"/>
      </w:trPr>
      <w:tc>
        <w:tcPr>
          <w:tcW w:w="3539" w:type="dxa"/>
        </w:tcPr>
        <w:p w14:paraId="638C9840" w14:textId="17BEB65C" w:rsidR="00C017E2" w:rsidRPr="00B009B7" w:rsidRDefault="00C017E2" w:rsidP="00982C9C">
          <w:pPr>
            <w:pStyle w:val="rapporttitel"/>
            <w:rPr>
              <w:rFonts w:asciiTheme="minorHAnsi" w:hAnsiTheme="minorHAnsi" w:cs="Arial"/>
              <w:sz w:val="18"/>
              <w:szCs w:val="18"/>
            </w:rPr>
          </w:pPr>
          <w:r w:rsidRPr="005A68EE">
            <w:rPr>
              <w:rFonts w:asciiTheme="minorHAnsi" w:hAnsiTheme="minorHAnsi" w:cstheme="minorHAnsi"/>
              <w:b w:val="0"/>
              <w:sz w:val="20"/>
            </w:rPr>
            <w:t xml:space="preserve">Onderhoudscontract </w:t>
          </w:r>
          <w:r w:rsidR="0036119E">
            <w:rPr>
              <w:rFonts w:asciiTheme="minorHAnsi" w:hAnsiTheme="minorHAnsi" w:cstheme="minorHAnsi"/>
              <w:b w:val="0"/>
              <w:sz w:val="20"/>
            </w:rPr>
            <w:t>L</w:t>
          </w:r>
          <w:r w:rsidR="0036119E" w:rsidRPr="0036119E">
            <w:rPr>
              <w:rFonts w:asciiTheme="minorHAnsi" w:hAnsiTheme="minorHAnsi" w:cstheme="minorHAnsi"/>
              <w:b w:val="0"/>
              <w:bCs/>
              <w:sz w:val="20"/>
            </w:rPr>
            <w:t>aagspanning</w:t>
          </w:r>
          <w:r w:rsidR="007F2BA7">
            <w:rPr>
              <w:rFonts w:asciiTheme="minorHAnsi" w:hAnsiTheme="minorHAnsi" w:cstheme="minorHAnsi"/>
              <w:b w:val="0"/>
              <w:sz w:val="20"/>
            </w:rPr>
            <w:t xml:space="preserve">- en </w:t>
          </w:r>
          <w:r w:rsidR="0036119E">
            <w:rPr>
              <w:rFonts w:asciiTheme="minorHAnsi" w:hAnsiTheme="minorHAnsi" w:cstheme="minorHAnsi"/>
              <w:b w:val="0"/>
              <w:bCs/>
              <w:sz w:val="20"/>
            </w:rPr>
            <w:t>N</w:t>
          </w:r>
          <w:r w:rsidR="0036119E" w:rsidRPr="0036119E">
            <w:rPr>
              <w:rFonts w:asciiTheme="minorHAnsi" w:hAnsiTheme="minorHAnsi" w:cstheme="minorHAnsi"/>
              <w:b w:val="0"/>
              <w:bCs/>
              <w:sz w:val="20"/>
            </w:rPr>
            <w:t>etwerkvoorzieningen</w:t>
          </w:r>
        </w:p>
      </w:tc>
      <w:tc>
        <w:tcPr>
          <w:tcW w:w="1701" w:type="dxa"/>
        </w:tcPr>
        <w:p w14:paraId="23B9AC63" w14:textId="3F2EBC4D" w:rsidR="00C017E2" w:rsidRPr="00B009B7" w:rsidRDefault="00CD3392" w:rsidP="00B009B7">
          <w:pPr>
            <w:tabs>
              <w:tab w:val="left" w:pos="851"/>
            </w:tabs>
            <w:spacing w:line="240" w:lineRule="exact"/>
            <w:rPr>
              <w:rFonts w:cs="Arial"/>
              <w:sz w:val="18"/>
              <w:szCs w:val="18"/>
            </w:rPr>
          </w:pPr>
          <w:r>
            <w:rPr>
              <w:rFonts w:cs="Arial"/>
              <w:sz w:val="18"/>
              <w:szCs w:val="18"/>
            </w:rPr>
            <w:t>1.</w:t>
          </w:r>
          <w:r w:rsidR="00C754CF">
            <w:rPr>
              <w:rFonts w:cs="Arial"/>
              <w:sz w:val="18"/>
              <w:szCs w:val="18"/>
            </w:rPr>
            <w:t>1</w:t>
          </w:r>
        </w:p>
      </w:tc>
      <w:tc>
        <w:tcPr>
          <w:tcW w:w="1276" w:type="dxa"/>
        </w:tcPr>
        <w:p w14:paraId="25172357" w14:textId="251BEE4C" w:rsidR="00C017E2" w:rsidRPr="00B009B7" w:rsidRDefault="00E83A62" w:rsidP="00B009B7">
          <w:pPr>
            <w:tabs>
              <w:tab w:val="left" w:pos="851"/>
            </w:tabs>
            <w:spacing w:line="240" w:lineRule="exact"/>
            <w:rPr>
              <w:rFonts w:cs="Arial"/>
              <w:sz w:val="18"/>
              <w:szCs w:val="18"/>
            </w:rPr>
          </w:pPr>
          <w:r>
            <w:rPr>
              <w:rFonts w:cs="Arial"/>
              <w:sz w:val="18"/>
              <w:szCs w:val="18"/>
            </w:rPr>
            <w:t>20143</w:t>
          </w:r>
        </w:p>
      </w:tc>
      <w:tc>
        <w:tcPr>
          <w:tcW w:w="1115" w:type="dxa"/>
        </w:tcPr>
        <w:p w14:paraId="03B37E20" w14:textId="1F3D03FA" w:rsidR="00C017E2" w:rsidRPr="00B009B7" w:rsidRDefault="006477C9" w:rsidP="00B009B7">
          <w:pPr>
            <w:tabs>
              <w:tab w:val="left" w:pos="851"/>
            </w:tabs>
            <w:spacing w:line="240" w:lineRule="exact"/>
            <w:rPr>
              <w:rFonts w:cs="Arial"/>
              <w:sz w:val="18"/>
              <w:szCs w:val="18"/>
            </w:rPr>
          </w:pPr>
          <w:r>
            <w:rPr>
              <w:rFonts w:cs="Arial"/>
              <w:sz w:val="18"/>
              <w:szCs w:val="18"/>
            </w:rPr>
            <w:t>8</w:t>
          </w:r>
          <w:r w:rsidR="0036190E">
            <w:rPr>
              <w:rFonts w:cs="Arial"/>
              <w:sz w:val="18"/>
              <w:szCs w:val="18"/>
            </w:rPr>
            <w:t>-</w:t>
          </w:r>
          <w:r w:rsidR="00ED732F">
            <w:rPr>
              <w:rFonts w:cs="Arial"/>
              <w:sz w:val="18"/>
              <w:szCs w:val="18"/>
            </w:rPr>
            <w:t>8</w:t>
          </w:r>
          <w:r w:rsidR="007F2BA7">
            <w:rPr>
              <w:rFonts w:cs="Arial"/>
              <w:sz w:val="18"/>
              <w:szCs w:val="18"/>
            </w:rPr>
            <w:t>-2023</w:t>
          </w:r>
        </w:p>
      </w:tc>
      <w:tc>
        <w:tcPr>
          <w:tcW w:w="1256" w:type="dxa"/>
        </w:tcPr>
        <w:p w14:paraId="17FA49F9" w14:textId="77777777" w:rsidR="00C017E2" w:rsidRPr="00B009B7" w:rsidRDefault="00C017E2" w:rsidP="00B009B7">
          <w:pPr>
            <w:tabs>
              <w:tab w:val="left" w:pos="851"/>
            </w:tabs>
            <w:spacing w:line="240" w:lineRule="exact"/>
            <w:rPr>
              <w:rFonts w:cs="Arial"/>
              <w:sz w:val="18"/>
              <w:szCs w:val="18"/>
            </w:rPr>
          </w:pPr>
          <w:r w:rsidRPr="00B009B7">
            <w:rPr>
              <w:rStyle w:val="Paginanummer"/>
              <w:rFonts w:cs="Arial"/>
              <w:sz w:val="18"/>
              <w:szCs w:val="18"/>
            </w:rPr>
            <w:fldChar w:fldCharType="begin"/>
          </w:r>
          <w:r w:rsidRPr="00B009B7">
            <w:rPr>
              <w:rStyle w:val="Paginanummer"/>
              <w:rFonts w:cs="Arial"/>
              <w:sz w:val="18"/>
              <w:szCs w:val="18"/>
            </w:rPr>
            <w:instrText xml:space="preserve"> PAGE </w:instrText>
          </w:r>
          <w:r w:rsidRPr="00B009B7">
            <w:rPr>
              <w:rStyle w:val="Paginanummer"/>
              <w:rFonts w:cs="Arial"/>
              <w:sz w:val="18"/>
              <w:szCs w:val="18"/>
            </w:rPr>
            <w:fldChar w:fldCharType="separate"/>
          </w:r>
          <w:r w:rsidRPr="00B009B7">
            <w:rPr>
              <w:rStyle w:val="Paginanummer"/>
              <w:rFonts w:cs="Arial"/>
              <w:sz w:val="18"/>
              <w:szCs w:val="18"/>
            </w:rPr>
            <w:t>2</w:t>
          </w:r>
          <w:r w:rsidRPr="00B009B7">
            <w:rPr>
              <w:rStyle w:val="Paginanummer"/>
              <w:rFonts w:cs="Arial"/>
              <w:sz w:val="18"/>
              <w:szCs w:val="18"/>
            </w:rPr>
            <w:fldChar w:fldCharType="end"/>
          </w:r>
          <w:r w:rsidRPr="00B009B7">
            <w:rPr>
              <w:rFonts w:cs="Arial"/>
              <w:sz w:val="18"/>
              <w:szCs w:val="18"/>
            </w:rPr>
            <w:t xml:space="preserve"> van </w:t>
          </w:r>
          <w:r w:rsidRPr="00B009B7">
            <w:rPr>
              <w:rStyle w:val="Paginanummer"/>
              <w:rFonts w:cs="Arial"/>
              <w:sz w:val="18"/>
              <w:szCs w:val="18"/>
            </w:rPr>
            <w:fldChar w:fldCharType="begin"/>
          </w:r>
          <w:r w:rsidRPr="00B009B7">
            <w:rPr>
              <w:rStyle w:val="Paginanummer"/>
              <w:rFonts w:cs="Arial"/>
              <w:sz w:val="18"/>
              <w:szCs w:val="18"/>
            </w:rPr>
            <w:instrText xml:space="preserve"> NUMPAGES </w:instrText>
          </w:r>
          <w:r w:rsidRPr="00B009B7">
            <w:rPr>
              <w:rStyle w:val="Paginanummer"/>
              <w:rFonts w:cs="Arial"/>
              <w:sz w:val="18"/>
              <w:szCs w:val="18"/>
            </w:rPr>
            <w:fldChar w:fldCharType="separate"/>
          </w:r>
          <w:r w:rsidRPr="00B009B7">
            <w:rPr>
              <w:rStyle w:val="Paginanummer"/>
              <w:rFonts w:cs="Arial"/>
              <w:sz w:val="18"/>
              <w:szCs w:val="18"/>
            </w:rPr>
            <w:t>19</w:t>
          </w:r>
          <w:r w:rsidRPr="00B009B7">
            <w:rPr>
              <w:rStyle w:val="Paginanummer"/>
              <w:rFonts w:cs="Arial"/>
              <w:sz w:val="18"/>
              <w:szCs w:val="18"/>
            </w:rPr>
            <w:fldChar w:fldCharType="end"/>
          </w:r>
        </w:p>
      </w:tc>
    </w:tr>
  </w:tbl>
  <w:p w14:paraId="124467BF" w14:textId="4ACF59F6" w:rsidR="00C017E2" w:rsidRDefault="00C017E2">
    <w:pPr>
      <w:pStyle w:val="Voettekst"/>
    </w:pPr>
  </w:p>
  <w:p w14:paraId="2494E20C" w14:textId="77777777" w:rsidR="00C017E2" w:rsidRDefault="00C017E2">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DC5A730" w14:textId="77777777" w:rsidR="0010641E" w:rsidRDefault="0010641E" w:rsidP="007D758B">
      <w:pPr>
        <w:spacing w:after="0" w:line="240" w:lineRule="auto"/>
      </w:pPr>
      <w:r>
        <w:separator/>
      </w:r>
    </w:p>
  </w:footnote>
  <w:footnote w:type="continuationSeparator" w:id="0">
    <w:p w14:paraId="3E37ED97" w14:textId="77777777" w:rsidR="0010641E" w:rsidRDefault="0010641E" w:rsidP="007D758B">
      <w:pPr>
        <w:spacing w:after="0" w:line="240" w:lineRule="auto"/>
      </w:pPr>
      <w:r>
        <w:continuationSeparator/>
      </w:r>
    </w:p>
  </w:footnote>
  <w:footnote w:type="continuationNotice" w:id="1">
    <w:p w14:paraId="303CFA08" w14:textId="77777777" w:rsidR="0010641E" w:rsidRDefault="0010641E">
      <w:pPr>
        <w:spacing w:after="0" w:line="240" w:lineRule="auto"/>
      </w:pPr>
    </w:p>
  </w:footnote>
  <w:footnote w:id="2">
    <w:p w14:paraId="03E30016" w14:textId="0CDF31C7" w:rsidR="00507259" w:rsidRDefault="00507259">
      <w:pPr>
        <w:pStyle w:val="Voetnoottekst"/>
      </w:pPr>
      <w:r>
        <w:rPr>
          <w:rStyle w:val="Voetnootmarkering"/>
        </w:rPr>
        <w:footnoteRef/>
      </w:r>
      <w:r>
        <w:t xml:space="preserve"> Op P1 in Breukelen wordt op dit moment een </w:t>
      </w:r>
      <w:r w:rsidR="00A834E2">
        <w:t>parkeergarage</w:t>
      </w:r>
      <w:r>
        <w:t xml:space="preserve"> gebouwd.</w:t>
      </w:r>
    </w:p>
  </w:footnote>
  <w:footnote w:id="3">
    <w:p w14:paraId="3FEA4142" w14:textId="1B3B73D5" w:rsidR="00E1501A" w:rsidRDefault="00E1501A">
      <w:pPr>
        <w:pStyle w:val="Voetnoottekst"/>
      </w:pPr>
      <w:r>
        <w:rPr>
          <w:rStyle w:val="Voetnootmarkering"/>
        </w:rPr>
        <w:footnoteRef/>
      </w:r>
      <w:r>
        <w:t xml:space="preserve"> De verwachting is dat Telematica ook over gaat op SAP</w:t>
      </w:r>
      <w:r w:rsidR="001E118A">
        <w:t xml:space="preserve">. Als dat </w:t>
      </w:r>
      <w:r w:rsidR="00A834E2">
        <w:t>gebeurt</w:t>
      </w:r>
      <w:r w:rsidR="001E118A">
        <w:t xml:space="preserve"> zal de O</w:t>
      </w:r>
      <w:r w:rsidR="00CD3392">
        <w:t>pdrachtnemer</w:t>
      </w:r>
      <w:r w:rsidR="001E118A">
        <w:t xml:space="preserve"> alle verwerking in SAP moeten doen.</w:t>
      </w:r>
    </w:p>
  </w:footnote>
  <w:footnote w:id="4">
    <w:p w14:paraId="6564A158" w14:textId="0050ACD1" w:rsidR="005E34C7" w:rsidRPr="0085693C" w:rsidRDefault="005E34C7">
      <w:pPr>
        <w:pStyle w:val="Voetnoottekst"/>
        <w:rPr>
          <w:rFonts w:cstheme="minorHAnsi"/>
          <w:sz w:val="18"/>
          <w:szCs w:val="18"/>
        </w:rPr>
      </w:pPr>
      <w:r w:rsidRPr="000E40B5">
        <w:rPr>
          <w:rStyle w:val="Voetnootmarkering"/>
          <w:rFonts w:cstheme="minorHAnsi"/>
          <w:sz w:val="18"/>
          <w:szCs w:val="18"/>
        </w:rPr>
        <w:footnoteRef/>
      </w:r>
      <w:r w:rsidRPr="000E40B5">
        <w:rPr>
          <w:rFonts w:cstheme="minorHAnsi"/>
          <w:sz w:val="18"/>
          <w:szCs w:val="18"/>
        </w:rPr>
        <w:t xml:space="preserve"> </w:t>
      </w:r>
      <w:r w:rsidR="00EB68FA" w:rsidRPr="000E40B5">
        <w:rPr>
          <w:rFonts w:cstheme="minorHAnsi"/>
          <w:sz w:val="18"/>
          <w:szCs w:val="18"/>
        </w:rPr>
        <w:t>Definitie Tramsysteem Provincie Utrecht: Het bieden van veilig, efficiënt en comfortabel OV per tram naar verschillende bestemmingen in de regio Utrecht</w:t>
      </w:r>
      <w:r w:rsidR="00D27376">
        <w:rPr>
          <w:rFonts w:cstheme="minorHAnsi"/>
          <w:sz w:val="18"/>
          <w:szCs w:val="18"/>
        </w:rPr>
        <w:t xml:space="preserve"> (</w:t>
      </w:r>
      <w:r w:rsidR="00D27376" w:rsidRPr="00D27376">
        <w:rPr>
          <w:rFonts w:cstheme="minorHAnsi"/>
          <w:sz w:val="18"/>
          <w:szCs w:val="18"/>
        </w:rPr>
        <w:t xml:space="preserve">OTW-KAD-004 - Systeembeschrijving Tramsysteem Provincie Utrecht </w:t>
      </w:r>
      <w:r w:rsidR="00D27376">
        <w:rPr>
          <w:rFonts w:cstheme="minorHAnsi"/>
          <w:sz w:val="18"/>
          <w:szCs w:val="18"/>
        </w:rPr>
        <w:t>–</w:t>
      </w:r>
      <w:r w:rsidR="00D27376" w:rsidRPr="00D27376">
        <w:rPr>
          <w:rFonts w:cstheme="minorHAnsi"/>
          <w:sz w:val="18"/>
          <w:szCs w:val="18"/>
        </w:rPr>
        <w:t xml:space="preserve"> 001</w:t>
      </w:r>
      <w:r w:rsidR="00D27376">
        <w:rPr>
          <w:rFonts w:cstheme="minorHAnsi"/>
          <w:sz w:val="18"/>
          <w:szCs w:val="18"/>
        </w:rPr>
        <w:t>)</w:t>
      </w:r>
    </w:p>
  </w:footnote>
  <w:footnote w:id="5">
    <w:p w14:paraId="61E8D313" w14:textId="3F420A7B" w:rsidR="004D6D3C" w:rsidRDefault="004D6D3C">
      <w:pPr>
        <w:pStyle w:val="Voetnoottekst"/>
      </w:pPr>
      <w:r>
        <w:rPr>
          <w:rStyle w:val="Voetnootmarkering"/>
        </w:rPr>
        <w:footnoteRef/>
      </w:r>
      <w:r>
        <w:t xml:space="preserve"> </w:t>
      </w:r>
      <w:r w:rsidRPr="004F5FCF">
        <w:rPr>
          <w:sz w:val="18"/>
          <w:szCs w:val="18"/>
        </w:rPr>
        <w:t xml:space="preserve">Beide processen </w:t>
      </w:r>
      <w:r w:rsidR="004F5FCF" w:rsidRPr="004F5FCF">
        <w:rPr>
          <w:sz w:val="18"/>
          <w:szCs w:val="18"/>
        </w:rPr>
        <w:t>worden herzien en geactualiseerd, na vrijgave van de gewijzigde processen worden deze beschikbaar gesteld.</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164593"/>
    <w:multiLevelType w:val="hybridMultilevel"/>
    <w:tmpl w:val="9AA640B0"/>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372" w:hanging="360"/>
      </w:pPr>
      <w:rPr>
        <w:rFonts w:ascii="Courier New" w:hAnsi="Courier New" w:cs="Courier New" w:hint="default"/>
      </w:rPr>
    </w:lvl>
    <w:lvl w:ilvl="2" w:tplc="04130005" w:tentative="1">
      <w:start w:val="1"/>
      <w:numFmt w:val="bullet"/>
      <w:lvlText w:val=""/>
      <w:lvlJc w:val="left"/>
      <w:pPr>
        <w:ind w:left="1092" w:hanging="360"/>
      </w:pPr>
      <w:rPr>
        <w:rFonts w:ascii="Wingdings" w:hAnsi="Wingdings" w:hint="default"/>
      </w:rPr>
    </w:lvl>
    <w:lvl w:ilvl="3" w:tplc="04130001" w:tentative="1">
      <w:start w:val="1"/>
      <w:numFmt w:val="bullet"/>
      <w:lvlText w:val=""/>
      <w:lvlJc w:val="left"/>
      <w:pPr>
        <w:ind w:left="1812" w:hanging="360"/>
      </w:pPr>
      <w:rPr>
        <w:rFonts w:ascii="Symbol" w:hAnsi="Symbol" w:hint="default"/>
      </w:rPr>
    </w:lvl>
    <w:lvl w:ilvl="4" w:tplc="04130003" w:tentative="1">
      <w:start w:val="1"/>
      <w:numFmt w:val="bullet"/>
      <w:lvlText w:val="o"/>
      <w:lvlJc w:val="left"/>
      <w:pPr>
        <w:ind w:left="2532" w:hanging="360"/>
      </w:pPr>
      <w:rPr>
        <w:rFonts w:ascii="Courier New" w:hAnsi="Courier New" w:cs="Courier New" w:hint="default"/>
      </w:rPr>
    </w:lvl>
    <w:lvl w:ilvl="5" w:tplc="04130005" w:tentative="1">
      <w:start w:val="1"/>
      <w:numFmt w:val="bullet"/>
      <w:lvlText w:val=""/>
      <w:lvlJc w:val="left"/>
      <w:pPr>
        <w:ind w:left="3252" w:hanging="360"/>
      </w:pPr>
      <w:rPr>
        <w:rFonts w:ascii="Wingdings" w:hAnsi="Wingdings" w:hint="default"/>
      </w:rPr>
    </w:lvl>
    <w:lvl w:ilvl="6" w:tplc="04130001" w:tentative="1">
      <w:start w:val="1"/>
      <w:numFmt w:val="bullet"/>
      <w:lvlText w:val=""/>
      <w:lvlJc w:val="left"/>
      <w:pPr>
        <w:ind w:left="3972" w:hanging="360"/>
      </w:pPr>
      <w:rPr>
        <w:rFonts w:ascii="Symbol" w:hAnsi="Symbol" w:hint="default"/>
      </w:rPr>
    </w:lvl>
    <w:lvl w:ilvl="7" w:tplc="04130003" w:tentative="1">
      <w:start w:val="1"/>
      <w:numFmt w:val="bullet"/>
      <w:lvlText w:val="o"/>
      <w:lvlJc w:val="left"/>
      <w:pPr>
        <w:ind w:left="4692" w:hanging="360"/>
      </w:pPr>
      <w:rPr>
        <w:rFonts w:ascii="Courier New" w:hAnsi="Courier New" w:cs="Courier New" w:hint="default"/>
      </w:rPr>
    </w:lvl>
    <w:lvl w:ilvl="8" w:tplc="04130005" w:tentative="1">
      <w:start w:val="1"/>
      <w:numFmt w:val="bullet"/>
      <w:lvlText w:val=""/>
      <w:lvlJc w:val="left"/>
      <w:pPr>
        <w:ind w:left="5412" w:hanging="360"/>
      </w:pPr>
      <w:rPr>
        <w:rFonts w:ascii="Wingdings" w:hAnsi="Wingdings" w:hint="default"/>
      </w:rPr>
    </w:lvl>
  </w:abstractNum>
  <w:abstractNum w:abstractNumId="1" w15:restartNumberingAfterBreak="0">
    <w:nsid w:val="01DD3151"/>
    <w:multiLevelType w:val="hybridMultilevel"/>
    <w:tmpl w:val="39FCCB6C"/>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372" w:hanging="360"/>
      </w:pPr>
      <w:rPr>
        <w:rFonts w:ascii="Courier New" w:hAnsi="Courier New" w:cs="Courier New" w:hint="default"/>
      </w:rPr>
    </w:lvl>
    <w:lvl w:ilvl="2" w:tplc="04130005" w:tentative="1">
      <w:start w:val="1"/>
      <w:numFmt w:val="bullet"/>
      <w:lvlText w:val=""/>
      <w:lvlJc w:val="left"/>
      <w:pPr>
        <w:ind w:left="1092" w:hanging="360"/>
      </w:pPr>
      <w:rPr>
        <w:rFonts w:ascii="Wingdings" w:hAnsi="Wingdings" w:hint="default"/>
      </w:rPr>
    </w:lvl>
    <w:lvl w:ilvl="3" w:tplc="04130001" w:tentative="1">
      <w:start w:val="1"/>
      <w:numFmt w:val="bullet"/>
      <w:lvlText w:val=""/>
      <w:lvlJc w:val="left"/>
      <w:pPr>
        <w:ind w:left="1812" w:hanging="360"/>
      </w:pPr>
      <w:rPr>
        <w:rFonts w:ascii="Symbol" w:hAnsi="Symbol" w:hint="default"/>
      </w:rPr>
    </w:lvl>
    <w:lvl w:ilvl="4" w:tplc="04130003" w:tentative="1">
      <w:start w:val="1"/>
      <w:numFmt w:val="bullet"/>
      <w:lvlText w:val="o"/>
      <w:lvlJc w:val="left"/>
      <w:pPr>
        <w:ind w:left="2532" w:hanging="360"/>
      </w:pPr>
      <w:rPr>
        <w:rFonts w:ascii="Courier New" w:hAnsi="Courier New" w:cs="Courier New" w:hint="default"/>
      </w:rPr>
    </w:lvl>
    <w:lvl w:ilvl="5" w:tplc="04130005" w:tentative="1">
      <w:start w:val="1"/>
      <w:numFmt w:val="bullet"/>
      <w:lvlText w:val=""/>
      <w:lvlJc w:val="left"/>
      <w:pPr>
        <w:ind w:left="3252" w:hanging="360"/>
      </w:pPr>
      <w:rPr>
        <w:rFonts w:ascii="Wingdings" w:hAnsi="Wingdings" w:hint="default"/>
      </w:rPr>
    </w:lvl>
    <w:lvl w:ilvl="6" w:tplc="04130001" w:tentative="1">
      <w:start w:val="1"/>
      <w:numFmt w:val="bullet"/>
      <w:lvlText w:val=""/>
      <w:lvlJc w:val="left"/>
      <w:pPr>
        <w:ind w:left="3972" w:hanging="360"/>
      </w:pPr>
      <w:rPr>
        <w:rFonts w:ascii="Symbol" w:hAnsi="Symbol" w:hint="default"/>
      </w:rPr>
    </w:lvl>
    <w:lvl w:ilvl="7" w:tplc="04130003" w:tentative="1">
      <w:start w:val="1"/>
      <w:numFmt w:val="bullet"/>
      <w:lvlText w:val="o"/>
      <w:lvlJc w:val="left"/>
      <w:pPr>
        <w:ind w:left="4692" w:hanging="360"/>
      </w:pPr>
      <w:rPr>
        <w:rFonts w:ascii="Courier New" w:hAnsi="Courier New" w:cs="Courier New" w:hint="default"/>
      </w:rPr>
    </w:lvl>
    <w:lvl w:ilvl="8" w:tplc="04130005" w:tentative="1">
      <w:start w:val="1"/>
      <w:numFmt w:val="bullet"/>
      <w:lvlText w:val=""/>
      <w:lvlJc w:val="left"/>
      <w:pPr>
        <w:ind w:left="5412" w:hanging="360"/>
      </w:pPr>
      <w:rPr>
        <w:rFonts w:ascii="Wingdings" w:hAnsi="Wingdings" w:hint="default"/>
      </w:rPr>
    </w:lvl>
  </w:abstractNum>
  <w:abstractNum w:abstractNumId="2" w15:restartNumberingAfterBreak="0">
    <w:nsid w:val="06842A08"/>
    <w:multiLevelType w:val="hybridMultilevel"/>
    <w:tmpl w:val="92AE8108"/>
    <w:lvl w:ilvl="0" w:tplc="82AA47BC">
      <w:start w:val="1"/>
      <w:numFmt w:val="decimal"/>
      <w:lvlText w:val="a-b-%1"/>
      <w:lvlJc w:val="left"/>
      <w:pPr>
        <w:ind w:left="720" w:hanging="360"/>
      </w:pPr>
      <w:rPr>
        <w:rFonts w:ascii="Verdana" w:hAnsi="Verdana" w:hint="default"/>
        <w:b/>
        <w:i w:val="0"/>
        <w:sz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6B20DF8"/>
    <w:multiLevelType w:val="hybridMultilevel"/>
    <w:tmpl w:val="20C20C10"/>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372" w:hanging="360"/>
      </w:pPr>
      <w:rPr>
        <w:rFonts w:ascii="Courier New" w:hAnsi="Courier New" w:cs="Courier New" w:hint="default"/>
      </w:rPr>
    </w:lvl>
    <w:lvl w:ilvl="2" w:tplc="04130005" w:tentative="1">
      <w:start w:val="1"/>
      <w:numFmt w:val="bullet"/>
      <w:lvlText w:val=""/>
      <w:lvlJc w:val="left"/>
      <w:pPr>
        <w:ind w:left="1092" w:hanging="360"/>
      </w:pPr>
      <w:rPr>
        <w:rFonts w:ascii="Wingdings" w:hAnsi="Wingdings" w:hint="default"/>
      </w:rPr>
    </w:lvl>
    <w:lvl w:ilvl="3" w:tplc="04130001" w:tentative="1">
      <w:start w:val="1"/>
      <w:numFmt w:val="bullet"/>
      <w:lvlText w:val=""/>
      <w:lvlJc w:val="left"/>
      <w:pPr>
        <w:ind w:left="1812" w:hanging="360"/>
      </w:pPr>
      <w:rPr>
        <w:rFonts w:ascii="Symbol" w:hAnsi="Symbol" w:hint="default"/>
      </w:rPr>
    </w:lvl>
    <w:lvl w:ilvl="4" w:tplc="04130003" w:tentative="1">
      <w:start w:val="1"/>
      <w:numFmt w:val="bullet"/>
      <w:lvlText w:val="o"/>
      <w:lvlJc w:val="left"/>
      <w:pPr>
        <w:ind w:left="2532" w:hanging="360"/>
      </w:pPr>
      <w:rPr>
        <w:rFonts w:ascii="Courier New" w:hAnsi="Courier New" w:cs="Courier New" w:hint="default"/>
      </w:rPr>
    </w:lvl>
    <w:lvl w:ilvl="5" w:tplc="04130005" w:tentative="1">
      <w:start w:val="1"/>
      <w:numFmt w:val="bullet"/>
      <w:lvlText w:val=""/>
      <w:lvlJc w:val="left"/>
      <w:pPr>
        <w:ind w:left="3252" w:hanging="360"/>
      </w:pPr>
      <w:rPr>
        <w:rFonts w:ascii="Wingdings" w:hAnsi="Wingdings" w:hint="default"/>
      </w:rPr>
    </w:lvl>
    <w:lvl w:ilvl="6" w:tplc="04130001" w:tentative="1">
      <w:start w:val="1"/>
      <w:numFmt w:val="bullet"/>
      <w:lvlText w:val=""/>
      <w:lvlJc w:val="left"/>
      <w:pPr>
        <w:ind w:left="3972" w:hanging="360"/>
      </w:pPr>
      <w:rPr>
        <w:rFonts w:ascii="Symbol" w:hAnsi="Symbol" w:hint="default"/>
      </w:rPr>
    </w:lvl>
    <w:lvl w:ilvl="7" w:tplc="04130003" w:tentative="1">
      <w:start w:val="1"/>
      <w:numFmt w:val="bullet"/>
      <w:lvlText w:val="o"/>
      <w:lvlJc w:val="left"/>
      <w:pPr>
        <w:ind w:left="4692" w:hanging="360"/>
      </w:pPr>
      <w:rPr>
        <w:rFonts w:ascii="Courier New" w:hAnsi="Courier New" w:cs="Courier New" w:hint="default"/>
      </w:rPr>
    </w:lvl>
    <w:lvl w:ilvl="8" w:tplc="04130005" w:tentative="1">
      <w:start w:val="1"/>
      <w:numFmt w:val="bullet"/>
      <w:lvlText w:val=""/>
      <w:lvlJc w:val="left"/>
      <w:pPr>
        <w:ind w:left="5412" w:hanging="360"/>
      </w:pPr>
      <w:rPr>
        <w:rFonts w:ascii="Wingdings" w:hAnsi="Wingdings" w:hint="default"/>
      </w:rPr>
    </w:lvl>
  </w:abstractNum>
  <w:abstractNum w:abstractNumId="4" w15:restartNumberingAfterBreak="0">
    <w:nsid w:val="0B9332FB"/>
    <w:multiLevelType w:val="hybridMultilevel"/>
    <w:tmpl w:val="DB8ABF2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0CF300B6"/>
    <w:multiLevelType w:val="hybridMultilevel"/>
    <w:tmpl w:val="199AA194"/>
    <w:lvl w:ilvl="0" w:tplc="482A0222">
      <w:numFmt w:val="bullet"/>
      <w:lvlText w:val="-"/>
      <w:lvlJc w:val="left"/>
      <w:pPr>
        <w:ind w:left="720" w:hanging="360"/>
      </w:pPr>
      <w:rPr>
        <w:rFonts w:ascii="Arial" w:eastAsia="Times New Roman" w:hAnsi="Arial" w:cs="Aria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0E9F14BD"/>
    <w:multiLevelType w:val="hybridMultilevel"/>
    <w:tmpl w:val="7DF6B69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11CC664F"/>
    <w:multiLevelType w:val="hybridMultilevel"/>
    <w:tmpl w:val="881072C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11D84EF9"/>
    <w:multiLevelType w:val="multilevel"/>
    <w:tmpl w:val="F3BAB61E"/>
    <w:lvl w:ilvl="0">
      <w:start w:val="1"/>
      <w:numFmt w:val="decimal"/>
      <w:pStyle w:val="Kop1"/>
      <w:lvlText w:val="%1"/>
      <w:lvlJc w:val="left"/>
      <w:pPr>
        <w:ind w:left="432" w:hanging="432"/>
      </w:pPr>
      <w:rPr>
        <w:color w:val="auto"/>
      </w:rPr>
    </w:lvl>
    <w:lvl w:ilvl="1">
      <w:start w:val="1"/>
      <w:numFmt w:val="decimal"/>
      <w:pStyle w:val="Kop2"/>
      <w:lvlText w:val="%1.%2"/>
      <w:lvlJc w:val="left"/>
      <w:pPr>
        <w:ind w:left="576" w:hanging="576"/>
      </w:pPr>
    </w:lvl>
    <w:lvl w:ilvl="2">
      <w:start w:val="1"/>
      <w:numFmt w:val="decimal"/>
      <w:pStyle w:val="Kop3"/>
      <w:lvlText w:val="%1.%2.%3"/>
      <w:lvlJc w:val="left"/>
      <w:pPr>
        <w:ind w:left="720" w:hanging="720"/>
      </w:pPr>
    </w:lvl>
    <w:lvl w:ilvl="3">
      <w:start w:val="1"/>
      <w:numFmt w:val="decimal"/>
      <w:pStyle w:val="Kop4"/>
      <w:lvlText w:val="%1.%2.%3.%4"/>
      <w:lvlJc w:val="left"/>
      <w:pPr>
        <w:ind w:left="864" w:hanging="864"/>
      </w:pPr>
    </w:lvl>
    <w:lvl w:ilvl="4">
      <w:start w:val="1"/>
      <w:numFmt w:val="decimal"/>
      <w:pStyle w:val="Kop5"/>
      <w:lvlText w:val="%1.%2.%3.%4.%5"/>
      <w:lvlJc w:val="left"/>
      <w:pPr>
        <w:ind w:left="1008" w:hanging="1008"/>
      </w:pPr>
    </w:lvl>
    <w:lvl w:ilvl="5">
      <w:start w:val="1"/>
      <w:numFmt w:val="decimal"/>
      <w:pStyle w:val="Kop6"/>
      <w:lvlText w:val="%1.%2.%3.%4.%5.%6"/>
      <w:lvlJc w:val="left"/>
      <w:pPr>
        <w:ind w:left="1152" w:hanging="1152"/>
      </w:pPr>
    </w:lvl>
    <w:lvl w:ilvl="6">
      <w:start w:val="1"/>
      <w:numFmt w:val="decimal"/>
      <w:pStyle w:val="Kop7"/>
      <w:lvlText w:val="%1.%2.%3.%4.%5.%6.%7"/>
      <w:lvlJc w:val="left"/>
      <w:pPr>
        <w:ind w:left="1296" w:hanging="1296"/>
      </w:pPr>
    </w:lvl>
    <w:lvl w:ilvl="7">
      <w:start w:val="1"/>
      <w:numFmt w:val="decimal"/>
      <w:pStyle w:val="Kop8"/>
      <w:lvlText w:val="%1.%2.%3.%4.%5.%6.%7.%8"/>
      <w:lvlJc w:val="left"/>
      <w:pPr>
        <w:ind w:left="1440" w:hanging="1440"/>
      </w:pPr>
    </w:lvl>
    <w:lvl w:ilvl="8">
      <w:start w:val="1"/>
      <w:numFmt w:val="decimal"/>
      <w:pStyle w:val="Kop9"/>
      <w:lvlText w:val="%1.%2.%3.%4.%5.%6.%7.%8.%9"/>
      <w:lvlJc w:val="left"/>
      <w:pPr>
        <w:ind w:left="1584" w:hanging="1584"/>
      </w:pPr>
    </w:lvl>
  </w:abstractNum>
  <w:abstractNum w:abstractNumId="9" w15:restartNumberingAfterBreak="0">
    <w:nsid w:val="13B95084"/>
    <w:multiLevelType w:val="hybridMultilevel"/>
    <w:tmpl w:val="584CD8B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1BDB57A2"/>
    <w:multiLevelType w:val="multilevel"/>
    <w:tmpl w:val="6B340800"/>
    <w:lvl w:ilvl="0">
      <w:start w:val="1"/>
      <w:numFmt w:val="decimal"/>
      <w:lvlText w:val="%1."/>
      <w:lvlJc w:val="left"/>
      <w:pPr>
        <w:tabs>
          <w:tab w:val="num" w:pos="720"/>
        </w:tabs>
        <w:ind w:left="720" w:hanging="360"/>
      </w:pPr>
    </w:lvl>
    <w:lvl w:ilvl="1">
      <w:start w:val="1"/>
      <w:numFmt w:val="decimal"/>
      <w:lvlText w:val="%1.%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11" w15:restartNumberingAfterBreak="0">
    <w:nsid w:val="1C0D5E75"/>
    <w:multiLevelType w:val="hybridMultilevel"/>
    <w:tmpl w:val="527E2600"/>
    <w:lvl w:ilvl="0" w:tplc="E9DAE1CE">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27D71206"/>
    <w:multiLevelType w:val="hybridMultilevel"/>
    <w:tmpl w:val="3D34433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2A5705B2"/>
    <w:multiLevelType w:val="hybridMultilevel"/>
    <w:tmpl w:val="1FFA0C3A"/>
    <w:lvl w:ilvl="0" w:tplc="0413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2EAC3FA0"/>
    <w:multiLevelType w:val="hybridMultilevel"/>
    <w:tmpl w:val="32B6F166"/>
    <w:lvl w:ilvl="0" w:tplc="E9DAE1CE">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5" w15:restartNumberingAfterBreak="0">
    <w:nsid w:val="307E14B0"/>
    <w:multiLevelType w:val="hybridMultilevel"/>
    <w:tmpl w:val="C2D87A7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6" w15:restartNumberingAfterBreak="0">
    <w:nsid w:val="343E6042"/>
    <w:multiLevelType w:val="hybridMultilevel"/>
    <w:tmpl w:val="FFFFFFFF"/>
    <w:lvl w:ilvl="0" w:tplc="034CC9AC">
      <w:start w:val="1"/>
      <w:numFmt w:val="bullet"/>
      <w:lvlText w:val=""/>
      <w:lvlJc w:val="left"/>
      <w:pPr>
        <w:ind w:left="720" w:hanging="360"/>
      </w:pPr>
      <w:rPr>
        <w:rFonts w:ascii="Symbol" w:hAnsi="Symbol" w:hint="default"/>
      </w:rPr>
    </w:lvl>
    <w:lvl w:ilvl="1" w:tplc="3F54D956">
      <w:start w:val="1"/>
      <w:numFmt w:val="bullet"/>
      <w:lvlText w:val="o"/>
      <w:lvlJc w:val="left"/>
      <w:pPr>
        <w:ind w:left="1440" w:hanging="360"/>
      </w:pPr>
      <w:rPr>
        <w:rFonts w:ascii="Courier New" w:hAnsi="Courier New" w:hint="default"/>
      </w:rPr>
    </w:lvl>
    <w:lvl w:ilvl="2" w:tplc="48B851F8">
      <w:start w:val="1"/>
      <w:numFmt w:val="bullet"/>
      <w:lvlText w:val=""/>
      <w:lvlJc w:val="left"/>
      <w:pPr>
        <w:ind w:left="2160" w:hanging="360"/>
      </w:pPr>
      <w:rPr>
        <w:rFonts w:ascii="Wingdings" w:hAnsi="Wingdings" w:hint="default"/>
      </w:rPr>
    </w:lvl>
    <w:lvl w:ilvl="3" w:tplc="2C7A9402">
      <w:start w:val="1"/>
      <w:numFmt w:val="bullet"/>
      <w:lvlText w:val=""/>
      <w:lvlJc w:val="left"/>
      <w:pPr>
        <w:ind w:left="2880" w:hanging="360"/>
      </w:pPr>
      <w:rPr>
        <w:rFonts w:ascii="Symbol" w:hAnsi="Symbol" w:hint="default"/>
      </w:rPr>
    </w:lvl>
    <w:lvl w:ilvl="4" w:tplc="B4049520">
      <w:start w:val="1"/>
      <w:numFmt w:val="bullet"/>
      <w:lvlText w:val="o"/>
      <w:lvlJc w:val="left"/>
      <w:pPr>
        <w:ind w:left="3600" w:hanging="360"/>
      </w:pPr>
      <w:rPr>
        <w:rFonts w:ascii="Courier New" w:hAnsi="Courier New" w:hint="default"/>
      </w:rPr>
    </w:lvl>
    <w:lvl w:ilvl="5" w:tplc="851AB4FC">
      <w:start w:val="1"/>
      <w:numFmt w:val="bullet"/>
      <w:lvlText w:val=""/>
      <w:lvlJc w:val="left"/>
      <w:pPr>
        <w:ind w:left="4320" w:hanging="360"/>
      </w:pPr>
      <w:rPr>
        <w:rFonts w:ascii="Wingdings" w:hAnsi="Wingdings" w:hint="default"/>
      </w:rPr>
    </w:lvl>
    <w:lvl w:ilvl="6" w:tplc="C726844C">
      <w:start w:val="1"/>
      <w:numFmt w:val="bullet"/>
      <w:lvlText w:val=""/>
      <w:lvlJc w:val="left"/>
      <w:pPr>
        <w:ind w:left="5040" w:hanging="360"/>
      </w:pPr>
      <w:rPr>
        <w:rFonts w:ascii="Symbol" w:hAnsi="Symbol" w:hint="default"/>
      </w:rPr>
    </w:lvl>
    <w:lvl w:ilvl="7" w:tplc="CC50D81E">
      <w:start w:val="1"/>
      <w:numFmt w:val="bullet"/>
      <w:lvlText w:val="o"/>
      <w:lvlJc w:val="left"/>
      <w:pPr>
        <w:ind w:left="5760" w:hanging="360"/>
      </w:pPr>
      <w:rPr>
        <w:rFonts w:ascii="Courier New" w:hAnsi="Courier New" w:hint="default"/>
      </w:rPr>
    </w:lvl>
    <w:lvl w:ilvl="8" w:tplc="B3BE3376">
      <w:start w:val="1"/>
      <w:numFmt w:val="bullet"/>
      <w:lvlText w:val=""/>
      <w:lvlJc w:val="left"/>
      <w:pPr>
        <w:ind w:left="6480" w:hanging="360"/>
      </w:pPr>
      <w:rPr>
        <w:rFonts w:ascii="Wingdings" w:hAnsi="Wingdings" w:hint="default"/>
      </w:rPr>
    </w:lvl>
  </w:abstractNum>
  <w:abstractNum w:abstractNumId="17" w15:restartNumberingAfterBreak="0">
    <w:nsid w:val="36A22A48"/>
    <w:multiLevelType w:val="hybridMultilevel"/>
    <w:tmpl w:val="72CC86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3B0A25D7"/>
    <w:multiLevelType w:val="hybridMultilevel"/>
    <w:tmpl w:val="216A2AFC"/>
    <w:lvl w:ilvl="0" w:tplc="951252DC">
      <w:start w:val="8"/>
      <w:numFmt w:val="bullet"/>
      <w:lvlText w:val="-"/>
      <w:lvlJc w:val="left"/>
      <w:pPr>
        <w:ind w:left="720" w:hanging="360"/>
      </w:pPr>
      <w:rPr>
        <w:rFonts w:ascii="Calibri" w:eastAsiaTheme="minorHAnsi"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3B625E9B"/>
    <w:multiLevelType w:val="hybridMultilevel"/>
    <w:tmpl w:val="FFFFFFFF"/>
    <w:lvl w:ilvl="0" w:tplc="36CA66A4">
      <w:start w:val="1"/>
      <w:numFmt w:val="bullet"/>
      <w:lvlText w:val=""/>
      <w:lvlJc w:val="left"/>
      <w:pPr>
        <w:ind w:left="720" w:hanging="360"/>
      </w:pPr>
      <w:rPr>
        <w:rFonts w:ascii="Symbol" w:hAnsi="Symbol" w:hint="default"/>
      </w:rPr>
    </w:lvl>
    <w:lvl w:ilvl="1" w:tplc="405C7F10">
      <w:start w:val="1"/>
      <w:numFmt w:val="bullet"/>
      <w:lvlText w:val="o"/>
      <w:lvlJc w:val="left"/>
      <w:pPr>
        <w:ind w:left="1440" w:hanging="360"/>
      </w:pPr>
      <w:rPr>
        <w:rFonts w:ascii="Courier New" w:hAnsi="Courier New" w:hint="default"/>
      </w:rPr>
    </w:lvl>
    <w:lvl w:ilvl="2" w:tplc="F4667A96">
      <w:start w:val="1"/>
      <w:numFmt w:val="bullet"/>
      <w:lvlText w:val=""/>
      <w:lvlJc w:val="left"/>
      <w:pPr>
        <w:ind w:left="2160" w:hanging="360"/>
      </w:pPr>
      <w:rPr>
        <w:rFonts w:ascii="Wingdings" w:hAnsi="Wingdings" w:hint="default"/>
      </w:rPr>
    </w:lvl>
    <w:lvl w:ilvl="3" w:tplc="6AB4E3EE">
      <w:start w:val="1"/>
      <w:numFmt w:val="bullet"/>
      <w:lvlText w:val=""/>
      <w:lvlJc w:val="left"/>
      <w:pPr>
        <w:ind w:left="2880" w:hanging="360"/>
      </w:pPr>
      <w:rPr>
        <w:rFonts w:ascii="Symbol" w:hAnsi="Symbol" w:hint="default"/>
      </w:rPr>
    </w:lvl>
    <w:lvl w:ilvl="4" w:tplc="C03EA8BE">
      <w:start w:val="1"/>
      <w:numFmt w:val="bullet"/>
      <w:lvlText w:val="o"/>
      <w:lvlJc w:val="left"/>
      <w:pPr>
        <w:ind w:left="3600" w:hanging="360"/>
      </w:pPr>
      <w:rPr>
        <w:rFonts w:ascii="Courier New" w:hAnsi="Courier New" w:hint="default"/>
      </w:rPr>
    </w:lvl>
    <w:lvl w:ilvl="5" w:tplc="FCE8F5E0">
      <w:start w:val="1"/>
      <w:numFmt w:val="bullet"/>
      <w:lvlText w:val=""/>
      <w:lvlJc w:val="left"/>
      <w:pPr>
        <w:ind w:left="4320" w:hanging="360"/>
      </w:pPr>
      <w:rPr>
        <w:rFonts w:ascii="Wingdings" w:hAnsi="Wingdings" w:hint="default"/>
      </w:rPr>
    </w:lvl>
    <w:lvl w:ilvl="6" w:tplc="596E6110">
      <w:start w:val="1"/>
      <w:numFmt w:val="bullet"/>
      <w:lvlText w:val=""/>
      <w:lvlJc w:val="left"/>
      <w:pPr>
        <w:ind w:left="5040" w:hanging="360"/>
      </w:pPr>
      <w:rPr>
        <w:rFonts w:ascii="Symbol" w:hAnsi="Symbol" w:hint="default"/>
      </w:rPr>
    </w:lvl>
    <w:lvl w:ilvl="7" w:tplc="FD125E4A">
      <w:start w:val="1"/>
      <w:numFmt w:val="bullet"/>
      <w:lvlText w:val="o"/>
      <w:lvlJc w:val="left"/>
      <w:pPr>
        <w:ind w:left="5760" w:hanging="360"/>
      </w:pPr>
      <w:rPr>
        <w:rFonts w:ascii="Courier New" w:hAnsi="Courier New" w:hint="default"/>
      </w:rPr>
    </w:lvl>
    <w:lvl w:ilvl="8" w:tplc="A63031A2">
      <w:start w:val="1"/>
      <w:numFmt w:val="bullet"/>
      <w:lvlText w:val=""/>
      <w:lvlJc w:val="left"/>
      <w:pPr>
        <w:ind w:left="6480" w:hanging="360"/>
      </w:pPr>
      <w:rPr>
        <w:rFonts w:ascii="Wingdings" w:hAnsi="Wingdings" w:hint="default"/>
      </w:rPr>
    </w:lvl>
  </w:abstractNum>
  <w:abstractNum w:abstractNumId="20" w15:restartNumberingAfterBreak="0">
    <w:nsid w:val="4ED34CDD"/>
    <w:multiLevelType w:val="hybridMultilevel"/>
    <w:tmpl w:val="E6FCD23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500B6B7E"/>
    <w:multiLevelType w:val="hybridMultilevel"/>
    <w:tmpl w:val="15164254"/>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start w:val="1"/>
      <w:numFmt w:val="lowerRoman"/>
      <w:lvlText w:val="%3."/>
      <w:lvlJc w:val="right"/>
      <w:pPr>
        <w:ind w:left="2160" w:hanging="180"/>
      </w:pPr>
    </w:lvl>
    <w:lvl w:ilvl="3" w:tplc="0413000F">
      <w:start w:val="1"/>
      <w:numFmt w:val="decimal"/>
      <w:lvlText w:val="%4."/>
      <w:lvlJc w:val="left"/>
      <w:pPr>
        <w:ind w:left="2880" w:hanging="360"/>
      </w:pPr>
    </w:lvl>
    <w:lvl w:ilvl="4" w:tplc="04130019">
      <w:start w:val="1"/>
      <w:numFmt w:val="lowerLetter"/>
      <w:lvlText w:val="%5."/>
      <w:lvlJc w:val="left"/>
      <w:pPr>
        <w:ind w:left="3600" w:hanging="360"/>
      </w:pPr>
    </w:lvl>
    <w:lvl w:ilvl="5" w:tplc="0413001B">
      <w:start w:val="1"/>
      <w:numFmt w:val="lowerRoman"/>
      <w:lvlText w:val="%6."/>
      <w:lvlJc w:val="right"/>
      <w:pPr>
        <w:ind w:left="4320" w:hanging="180"/>
      </w:pPr>
    </w:lvl>
    <w:lvl w:ilvl="6" w:tplc="0413000F">
      <w:start w:val="1"/>
      <w:numFmt w:val="decimal"/>
      <w:lvlText w:val="%7."/>
      <w:lvlJc w:val="left"/>
      <w:pPr>
        <w:ind w:left="5040" w:hanging="360"/>
      </w:pPr>
    </w:lvl>
    <w:lvl w:ilvl="7" w:tplc="04130019">
      <w:start w:val="1"/>
      <w:numFmt w:val="lowerLetter"/>
      <w:lvlText w:val="%8."/>
      <w:lvlJc w:val="left"/>
      <w:pPr>
        <w:ind w:left="5760" w:hanging="360"/>
      </w:pPr>
    </w:lvl>
    <w:lvl w:ilvl="8" w:tplc="0413001B">
      <w:start w:val="1"/>
      <w:numFmt w:val="lowerRoman"/>
      <w:lvlText w:val="%9."/>
      <w:lvlJc w:val="right"/>
      <w:pPr>
        <w:ind w:left="6480" w:hanging="180"/>
      </w:pPr>
    </w:lvl>
  </w:abstractNum>
  <w:abstractNum w:abstractNumId="22" w15:restartNumberingAfterBreak="0">
    <w:nsid w:val="525C6D40"/>
    <w:multiLevelType w:val="hybridMultilevel"/>
    <w:tmpl w:val="19BCA2E8"/>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3" w15:restartNumberingAfterBreak="0">
    <w:nsid w:val="5C173897"/>
    <w:multiLevelType w:val="hybridMultilevel"/>
    <w:tmpl w:val="2CB81134"/>
    <w:lvl w:ilvl="0" w:tplc="7A4ACB90">
      <w:start w:val="1"/>
      <w:numFmt w:val="bullet"/>
      <w:lvlText w:val="o"/>
      <w:lvlJc w:val="left"/>
      <w:pPr>
        <w:tabs>
          <w:tab w:val="num" w:pos="1495"/>
        </w:tabs>
        <w:ind w:left="1495" w:hanging="360"/>
      </w:pPr>
      <w:rPr>
        <w:rFonts w:ascii="Courier New" w:hAnsi="Courier New" w:cs="Arial" w:hint="default"/>
      </w:rPr>
    </w:lvl>
    <w:lvl w:ilvl="1" w:tplc="04130003">
      <w:start w:val="1"/>
      <w:numFmt w:val="bullet"/>
      <w:lvlText w:val="o"/>
      <w:lvlJc w:val="left"/>
      <w:pPr>
        <w:tabs>
          <w:tab w:val="num" w:pos="2007"/>
        </w:tabs>
        <w:ind w:left="2007" w:hanging="360"/>
      </w:pPr>
      <w:rPr>
        <w:rFonts w:ascii="Courier New" w:hAnsi="Courier New" w:cs="Arial" w:hint="default"/>
      </w:rPr>
    </w:lvl>
    <w:lvl w:ilvl="2" w:tplc="04130005" w:tentative="1">
      <w:start w:val="1"/>
      <w:numFmt w:val="bullet"/>
      <w:lvlText w:val=""/>
      <w:lvlJc w:val="left"/>
      <w:pPr>
        <w:tabs>
          <w:tab w:val="num" w:pos="2727"/>
        </w:tabs>
        <w:ind w:left="2727" w:hanging="360"/>
      </w:pPr>
      <w:rPr>
        <w:rFonts w:ascii="Wingdings" w:hAnsi="Wingdings" w:hint="default"/>
      </w:rPr>
    </w:lvl>
    <w:lvl w:ilvl="3" w:tplc="04130001" w:tentative="1">
      <w:start w:val="1"/>
      <w:numFmt w:val="bullet"/>
      <w:lvlText w:val=""/>
      <w:lvlJc w:val="left"/>
      <w:pPr>
        <w:tabs>
          <w:tab w:val="num" w:pos="3447"/>
        </w:tabs>
        <w:ind w:left="3447" w:hanging="360"/>
      </w:pPr>
      <w:rPr>
        <w:rFonts w:ascii="Symbol" w:hAnsi="Symbol" w:hint="default"/>
      </w:rPr>
    </w:lvl>
    <w:lvl w:ilvl="4" w:tplc="04130003" w:tentative="1">
      <w:start w:val="1"/>
      <w:numFmt w:val="bullet"/>
      <w:lvlText w:val="o"/>
      <w:lvlJc w:val="left"/>
      <w:pPr>
        <w:tabs>
          <w:tab w:val="num" w:pos="4167"/>
        </w:tabs>
        <w:ind w:left="4167" w:hanging="360"/>
      </w:pPr>
      <w:rPr>
        <w:rFonts w:ascii="Courier New" w:hAnsi="Courier New" w:cs="Arial" w:hint="default"/>
      </w:rPr>
    </w:lvl>
    <w:lvl w:ilvl="5" w:tplc="04130005" w:tentative="1">
      <w:start w:val="1"/>
      <w:numFmt w:val="bullet"/>
      <w:lvlText w:val=""/>
      <w:lvlJc w:val="left"/>
      <w:pPr>
        <w:tabs>
          <w:tab w:val="num" w:pos="4887"/>
        </w:tabs>
        <w:ind w:left="4887" w:hanging="360"/>
      </w:pPr>
      <w:rPr>
        <w:rFonts w:ascii="Wingdings" w:hAnsi="Wingdings" w:hint="default"/>
      </w:rPr>
    </w:lvl>
    <w:lvl w:ilvl="6" w:tplc="04130001" w:tentative="1">
      <w:start w:val="1"/>
      <w:numFmt w:val="bullet"/>
      <w:lvlText w:val=""/>
      <w:lvlJc w:val="left"/>
      <w:pPr>
        <w:tabs>
          <w:tab w:val="num" w:pos="5607"/>
        </w:tabs>
        <w:ind w:left="5607" w:hanging="360"/>
      </w:pPr>
      <w:rPr>
        <w:rFonts w:ascii="Symbol" w:hAnsi="Symbol" w:hint="default"/>
      </w:rPr>
    </w:lvl>
    <w:lvl w:ilvl="7" w:tplc="04130003" w:tentative="1">
      <w:start w:val="1"/>
      <w:numFmt w:val="bullet"/>
      <w:lvlText w:val="o"/>
      <w:lvlJc w:val="left"/>
      <w:pPr>
        <w:tabs>
          <w:tab w:val="num" w:pos="6327"/>
        </w:tabs>
        <w:ind w:left="6327" w:hanging="360"/>
      </w:pPr>
      <w:rPr>
        <w:rFonts w:ascii="Courier New" w:hAnsi="Courier New" w:cs="Arial" w:hint="default"/>
      </w:rPr>
    </w:lvl>
    <w:lvl w:ilvl="8" w:tplc="04130005" w:tentative="1">
      <w:start w:val="1"/>
      <w:numFmt w:val="bullet"/>
      <w:lvlText w:val=""/>
      <w:lvlJc w:val="left"/>
      <w:pPr>
        <w:tabs>
          <w:tab w:val="num" w:pos="7047"/>
        </w:tabs>
        <w:ind w:left="7047" w:hanging="360"/>
      </w:pPr>
      <w:rPr>
        <w:rFonts w:ascii="Wingdings" w:hAnsi="Wingdings" w:hint="default"/>
      </w:rPr>
    </w:lvl>
  </w:abstractNum>
  <w:abstractNum w:abstractNumId="24" w15:restartNumberingAfterBreak="0">
    <w:nsid w:val="5C9C1607"/>
    <w:multiLevelType w:val="hybridMultilevel"/>
    <w:tmpl w:val="936292E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5EDD1CAB"/>
    <w:multiLevelType w:val="hybridMultilevel"/>
    <w:tmpl w:val="D1DEDC1C"/>
    <w:lvl w:ilvl="0" w:tplc="0413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6" w15:restartNumberingAfterBreak="0">
    <w:nsid w:val="5F323D45"/>
    <w:multiLevelType w:val="hybridMultilevel"/>
    <w:tmpl w:val="9E70BCB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7" w15:restartNumberingAfterBreak="0">
    <w:nsid w:val="60706C1C"/>
    <w:multiLevelType w:val="hybridMultilevel"/>
    <w:tmpl w:val="690ECAB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65C50950"/>
    <w:multiLevelType w:val="hybridMultilevel"/>
    <w:tmpl w:val="F9802BF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66464D04"/>
    <w:multiLevelType w:val="hybridMultilevel"/>
    <w:tmpl w:val="8AB817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67AE4BFC"/>
    <w:multiLevelType w:val="hybridMultilevel"/>
    <w:tmpl w:val="A11ADD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69E663B4"/>
    <w:multiLevelType w:val="hybridMultilevel"/>
    <w:tmpl w:val="65BA2C8E"/>
    <w:lvl w:ilvl="0" w:tplc="0413000F">
      <w:start w:val="1"/>
      <w:numFmt w:val="decimal"/>
      <w:lvlText w:val="%1."/>
      <w:lvlJc w:val="left"/>
      <w:pPr>
        <w:ind w:left="2136" w:hanging="360"/>
      </w:pPr>
    </w:lvl>
    <w:lvl w:ilvl="1" w:tplc="04130019" w:tentative="1">
      <w:start w:val="1"/>
      <w:numFmt w:val="lowerLetter"/>
      <w:lvlText w:val="%2."/>
      <w:lvlJc w:val="left"/>
      <w:pPr>
        <w:ind w:left="2856" w:hanging="360"/>
      </w:pPr>
    </w:lvl>
    <w:lvl w:ilvl="2" w:tplc="0413001B" w:tentative="1">
      <w:start w:val="1"/>
      <w:numFmt w:val="lowerRoman"/>
      <w:lvlText w:val="%3."/>
      <w:lvlJc w:val="right"/>
      <w:pPr>
        <w:ind w:left="3576" w:hanging="180"/>
      </w:pPr>
    </w:lvl>
    <w:lvl w:ilvl="3" w:tplc="0413000F" w:tentative="1">
      <w:start w:val="1"/>
      <w:numFmt w:val="decimal"/>
      <w:lvlText w:val="%4."/>
      <w:lvlJc w:val="left"/>
      <w:pPr>
        <w:ind w:left="4296" w:hanging="360"/>
      </w:pPr>
    </w:lvl>
    <w:lvl w:ilvl="4" w:tplc="04130019" w:tentative="1">
      <w:start w:val="1"/>
      <w:numFmt w:val="lowerLetter"/>
      <w:lvlText w:val="%5."/>
      <w:lvlJc w:val="left"/>
      <w:pPr>
        <w:ind w:left="5016" w:hanging="360"/>
      </w:pPr>
    </w:lvl>
    <w:lvl w:ilvl="5" w:tplc="0413001B" w:tentative="1">
      <w:start w:val="1"/>
      <w:numFmt w:val="lowerRoman"/>
      <w:lvlText w:val="%6."/>
      <w:lvlJc w:val="right"/>
      <w:pPr>
        <w:ind w:left="5736" w:hanging="180"/>
      </w:pPr>
    </w:lvl>
    <w:lvl w:ilvl="6" w:tplc="0413000F" w:tentative="1">
      <w:start w:val="1"/>
      <w:numFmt w:val="decimal"/>
      <w:lvlText w:val="%7."/>
      <w:lvlJc w:val="left"/>
      <w:pPr>
        <w:ind w:left="6456" w:hanging="360"/>
      </w:pPr>
    </w:lvl>
    <w:lvl w:ilvl="7" w:tplc="04130019" w:tentative="1">
      <w:start w:val="1"/>
      <w:numFmt w:val="lowerLetter"/>
      <w:lvlText w:val="%8."/>
      <w:lvlJc w:val="left"/>
      <w:pPr>
        <w:ind w:left="7176" w:hanging="360"/>
      </w:pPr>
    </w:lvl>
    <w:lvl w:ilvl="8" w:tplc="0413001B" w:tentative="1">
      <w:start w:val="1"/>
      <w:numFmt w:val="lowerRoman"/>
      <w:lvlText w:val="%9."/>
      <w:lvlJc w:val="right"/>
      <w:pPr>
        <w:ind w:left="7896" w:hanging="180"/>
      </w:pPr>
    </w:lvl>
  </w:abstractNum>
  <w:abstractNum w:abstractNumId="32" w15:restartNumberingAfterBreak="0">
    <w:nsid w:val="6A103056"/>
    <w:multiLevelType w:val="hybridMultilevel"/>
    <w:tmpl w:val="44C23C7A"/>
    <w:lvl w:ilvl="0" w:tplc="951252DC">
      <w:start w:val="8"/>
      <w:numFmt w:val="bullet"/>
      <w:lvlText w:val="-"/>
      <w:lvlJc w:val="left"/>
      <w:pPr>
        <w:ind w:left="360" w:hanging="360"/>
      </w:pPr>
      <w:rPr>
        <w:rFonts w:ascii="Calibri" w:eastAsiaTheme="minorHAnsi" w:hAnsi="Calibri" w:cs="Calibri" w:hint="default"/>
      </w:rPr>
    </w:lvl>
    <w:lvl w:ilvl="1" w:tplc="04130003" w:tentative="1">
      <w:start w:val="1"/>
      <w:numFmt w:val="bullet"/>
      <w:lvlText w:val="o"/>
      <w:lvlJc w:val="left"/>
      <w:pPr>
        <w:ind w:left="372" w:hanging="360"/>
      </w:pPr>
      <w:rPr>
        <w:rFonts w:ascii="Courier New" w:hAnsi="Courier New" w:cs="Courier New" w:hint="default"/>
      </w:rPr>
    </w:lvl>
    <w:lvl w:ilvl="2" w:tplc="04130005" w:tentative="1">
      <w:start w:val="1"/>
      <w:numFmt w:val="bullet"/>
      <w:lvlText w:val=""/>
      <w:lvlJc w:val="left"/>
      <w:pPr>
        <w:ind w:left="1092" w:hanging="360"/>
      </w:pPr>
      <w:rPr>
        <w:rFonts w:ascii="Wingdings" w:hAnsi="Wingdings" w:hint="default"/>
      </w:rPr>
    </w:lvl>
    <w:lvl w:ilvl="3" w:tplc="04130001" w:tentative="1">
      <w:start w:val="1"/>
      <w:numFmt w:val="bullet"/>
      <w:lvlText w:val=""/>
      <w:lvlJc w:val="left"/>
      <w:pPr>
        <w:ind w:left="1812" w:hanging="360"/>
      </w:pPr>
      <w:rPr>
        <w:rFonts w:ascii="Symbol" w:hAnsi="Symbol" w:hint="default"/>
      </w:rPr>
    </w:lvl>
    <w:lvl w:ilvl="4" w:tplc="04130003" w:tentative="1">
      <w:start w:val="1"/>
      <w:numFmt w:val="bullet"/>
      <w:lvlText w:val="o"/>
      <w:lvlJc w:val="left"/>
      <w:pPr>
        <w:ind w:left="2532" w:hanging="360"/>
      </w:pPr>
      <w:rPr>
        <w:rFonts w:ascii="Courier New" w:hAnsi="Courier New" w:cs="Courier New" w:hint="default"/>
      </w:rPr>
    </w:lvl>
    <w:lvl w:ilvl="5" w:tplc="04130005" w:tentative="1">
      <w:start w:val="1"/>
      <w:numFmt w:val="bullet"/>
      <w:lvlText w:val=""/>
      <w:lvlJc w:val="left"/>
      <w:pPr>
        <w:ind w:left="3252" w:hanging="360"/>
      </w:pPr>
      <w:rPr>
        <w:rFonts w:ascii="Wingdings" w:hAnsi="Wingdings" w:hint="default"/>
      </w:rPr>
    </w:lvl>
    <w:lvl w:ilvl="6" w:tplc="04130001" w:tentative="1">
      <w:start w:val="1"/>
      <w:numFmt w:val="bullet"/>
      <w:lvlText w:val=""/>
      <w:lvlJc w:val="left"/>
      <w:pPr>
        <w:ind w:left="3972" w:hanging="360"/>
      </w:pPr>
      <w:rPr>
        <w:rFonts w:ascii="Symbol" w:hAnsi="Symbol" w:hint="default"/>
      </w:rPr>
    </w:lvl>
    <w:lvl w:ilvl="7" w:tplc="04130003" w:tentative="1">
      <w:start w:val="1"/>
      <w:numFmt w:val="bullet"/>
      <w:lvlText w:val="o"/>
      <w:lvlJc w:val="left"/>
      <w:pPr>
        <w:ind w:left="4692" w:hanging="360"/>
      </w:pPr>
      <w:rPr>
        <w:rFonts w:ascii="Courier New" w:hAnsi="Courier New" w:cs="Courier New" w:hint="default"/>
      </w:rPr>
    </w:lvl>
    <w:lvl w:ilvl="8" w:tplc="04130005" w:tentative="1">
      <w:start w:val="1"/>
      <w:numFmt w:val="bullet"/>
      <w:lvlText w:val=""/>
      <w:lvlJc w:val="left"/>
      <w:pPr>
        <w:ind w:left="5412" w:hanging="360"/>
      </w:pPr>
      <w:rPr>
        <w:rFonts w:ascii="Wingdings" w:hAnsi="Wingdings" w:hint="default"/>
      </w:rPr>
    </w:lvl>
  </w:abstractNum>
  <w:abstractNum w:abstractNumId="33" w15:restartNumberingAfterBreak="0">
    <w:nsid w:val="70857CA7"/>
    <w:multiLevelType w:val="hybridMultilevel"/>
    <w:tmpl w:val="B614C11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71D37E82"/>
    <w:multiLevelType w:val="hybridMultilevel"/>
    <w:tmpl w:val="06C03FB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5" w15:restartNumberingAfterBreak="0">
    <w:nsid w:val="750B09AE"/>
    <w:multiLevelType w:val="hybridMultilevel"/>
    <w:tmpl w:val="61EAE0C8"/>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6" w15:restartNumberingAfterBreak="0">
    <w:nsid w:val="770B3D90"/>
    <w:multiLevelType w:val="hybridMultilevel"/>
    <w:tmpl w:val="1CC65DBE"/>
    <w:lvl w:ilvl="0" w:tplc="04130001">
      <w:start w:val="1"/>
      <w:numFmt w:val="bullet"/>
      <w:lvlText w:val=""/>
      <w:lvlJc w:val="left"/>
      <w:pPr>
        <w:ind w:left="1080" w:hanging="360"/>
      </w:pPr>
      <w:rPr>
        <w:rFonts w:ascii="Symbol" w:hAnsi="Symbol" w:hint="default"/>
      </w:rPr>
    </w:lvl>
    <w:lvl w:ilvl="1" w:tplc="04130003" w:tentative="1">
      <w:start w:val="1"/>
      <w:numFmt w:val="bullet"/>
      <w:lvlText w:val="o"/>
      <w:lvlJc w:val="left"/>
      <w:pPr>
        <w:ind w:left="1800" w:hanging="360"/>
      </w:pPr>
      <w:rPr>
        <w:rFonts w:ascii="Courier New" w:hAnsi="Courier New" w:cs="Courier New" w:hint="default"/>
      </w:rPr>
    </w:lvl>
    <w:lvl w:ilvl="2" w:tplc="04130005" w:tentative="1">
      <w:start w:val="1"/>
      <w:numFmt w:val="bullet"/>
      <w:lvlText w:val=""/>
      <w:lvlJc w:val="left"/>
      <w:pPr>
        <w:ind w:left="2520" w:hanging="360"/>
      </w:pPr>
      <w:rPr>
        <w:rFonts w:ascii="Wingdings" w:hAnsi="Wingdings" w:hint="default"/>
      </w:rPr>
    </w:lvl>
    <w:lvl w:ilvl="3" w:tplc="04130001" w:tentative="1">
      <w:start w:val="1"/>
      <w:numFmt w:val="bullet"/>
      <w:lvlText w:val=""/>
      <w:lvlJc w:val="left"/>
      <w:pPr>
        <w:ind w:left="3240" w:hanging="360"/>
      </w:pPr>
      <w:rPr>
        <w:rFonts w:ascii="Symbol" w:hAnsi="Symbol" w:hint="default"/>
      </w:rPr>
    </w:lvl>
    <w:lvl w:ilvl="4" w:tplc="04130003" w:tentative="1">
      <w:start w:val="1"/>
      <w:numFmt w:val="bullet"/>
      <w:lvlText w:val="o"/>
      <w:lvlJc w:val="left"/>
      <w:pPr>
        <w:ind w:left="3960" w:hanging="360"/>
      </w:pPr>
      <w:rPr>
        <w:rFonts w:ascii="Courier New" w:hAnsi="Courier New" w:cs="Courier New" w:hint="default"/>
      </w:rPr>
    </w:lvl>
    <w:lvl w:ilvl="5" w:tplc="04130005" w:tentative="1">
      <w:start w:val="1"/>
      <w:numFmt w:val="bullet"/>
      <w:lvlText w:val=""/>
      <w:lvlJc w:val="left"/>
      <w:pPr>
        <w:ind w:left="4680" w:hanging="360"/>
      </w:pPr>
      <w:rPr>
        <w:rFonts w:ascii="Wingdings" w:hAnsi="Wingdings" w:hint="default"/>
      </w:rPr>
    </w:lvl>
    <w:lvl w:ilvl="6" w:tplc="04130001" w:tentative="1">
      <w:start w:val="1"/>
      <w:numFmt w:val="bullet"/>
      <w:lvlText w:val=""/>
      <w:lvlJc w:val="left"/>
      <w:pPr>
        <w:ind w:left="5400" w:hanging="360"/>
      </w:pPr>
      <w:rPr>
        <w:rFonts w:ascii="Symbol" w:hAnsi="Symbol" w:hint="default"/>
      </w:rPr>
    </w:lvl>
    <w:lvl w:ilvl="7" w:tplc="04130003" w:tentative="1">
      <w:start w:val="1"/>
      <w:numFmt w:val="bullet"/>
      <w:lvlText w:val="o"/>
      <w:lvlJc w:val="left"/>
      <w:pPr>
        <w:ind w:left="6120" w:hanging="360"/>
      </w:pPr>
      <w:rPr>
        <w:rFonts w:ascii="Courier New" w:hAnsi="Courier New" w:cs="Courier New" w:hint="default"/>
      </w:rPr>
    </w:lvl>
    <w:lvl w:ilvl="8" w:tplc="04130005" w:tentative="1">
      <w:start w:val="1"/>
      <w:numFmt w:val="bullet"/>
      <w:lvlText w:val=""/>
      <w:lvlJc w:val="left"/>
      <w:pPr>
        <w:ind w:left="6840" w:hanging="360"/>
      </w:pPr>
      <w:rPr>
        <w:rFonts w:ascii="Wingdings" w:hAnsi="Wingdings" w:hint="default"/>
      </w:rPr>
    </w:lvl>
  </w:abstractNum>
  <w:abstractNum w:abstractNumId="37" w15:restartNumberingAfterBreak="0">
    <w:nsid w:val="7B3A3ED5"/>
    <w:multiLevelType w:val="hybridMultilevel"/>
    <w:tmpl w:val="5D7CEDA2"/>
    <w:lvl w:ilvl="0" w:tplc="04130001">
      <w:start w:val="1"/>
      <w:numFmt w:val="bullet"/>
      <w:lvlText w:val=""/>
      <w:lvlJc w:val="left"/>
      <w:pPr>
        <w:ind w:left="1080" w:hanging="360"/>
      </w:pPr>
      <w:rPr>
        <w:rFonts w:ascii="Symbol" w:hAnsi="Symbol" w:hint="default"/>
      </w:rPr>
    </w:lvl>
    <w:lvl w:ilvl="1" w:tplc="04130003" w:tentative="1">
      <w:start w:val="1"/>
      <w:numFmt w:val="bullet"/>
      <w:lvlText w:val="o"/>
      <w:lvlJc w:val="left"/>
      <w:pPr>
        <w:ind w:left="1800" w:hanging="360"/>
      </w:pPr>
      <w:rPr>
        <w:rFonts w:ascii="Courier New" w:hAnsi="Courier New" w:cs="Courier New" w:hint="default"/>
      </w:rPr>
    </w:lvl>
    <w:lvl w:ilvl="2" w:tplc="04130005" w:tentative="1">
      <w:start w:val="1"/>
      <w:numFmt w:val="bullet"/>
      <w:lvlText w:val=""/>
      <w:lvlJc w:val="left"/>
      <w:pPr>
        <w:ind w:left="2520" w:hanging="360"/>
      </w:pPr>
      <w:rPr>
        <w:rFonts w:ascii="Wingdings" w:hAnsi="Wingdings" w:hint="default"/>
      </w:rPr>
    </w:lvl>
    <w:lvl w:ilvl="3" w:tplc="04130001" w:tentative="1">
      <w:start w:val="1"/>
      <w:numFmt w:val="bullet"/>
      <w:lvlText w:val=""/>
      <w:lvlJc w:val="left"/>
      <w:pPr>
        <w:ind w:left="3240" w:hanging="360"/>
      </w:pPr>
      <w:rPr>
        <w:rFonts w:ascii="Symbol" w:hAnsi="Symbol" w:hint="default"/>
      </w:rPr>
    </w:lvl>
    <w:lvl w:ilvl="4" w:tplc="04130003" w:tentative="1">
      <w:start w:val="1"/>
      <w:numFmt w:val="bullet"/>
      <w:lvlText w:val="o"/>
      <w:lvlJc w:val="left"/>
      <w:pPr>
        <w:ind w:left="3960" w:hanging="360"/>
      </w:pPr>
      <w:rPr>
        <w:rFonts w:ascii="Courier New" w:hAnsi="Courier New" w:cs="Courier New" w:hint="default"/>
      </w:rPr>
    </w:lvl>
    <w:lvl w:ilvl="5" w:tplc="04130005" w:tentative="1">
      <w:start w:val="1"/>
      <w:numFmt w:val="bullet"/>
      <w:lvlText w:val=""/>
      <w:lvlJc w:val="left"/>
      <w:pPr>
        <w:ind w:left="4680" w:hanging="360"/>
      </w:pPr>
      <w:rPr>
        <w:rFonts w:ascii="Wingdings" w:hAnsi="Wingdings" w:hint="default"/>
      </w:rPr>
    </w:lvl>
    <w:lvl w:ilvl="6" w:tplc="04130001" w:tentative="1">
      <w:start w:val="1"/>
      <w:numFmt w:val="bullet"/>
      <w:lvlText w:val=""/>
      <w:lvlJc w:val="left"/>
      <w:pPr>
        <w:ind w:left="5400" w:hanging="360"/>
      </w:pPr>
      <w:rPr>
        <w:rFonts w:ascii="Symbol" w:hAnsi="Symbol" w:hint="default"/>
      </w:rPr>
    </w:lvl>
    <w:lvl w:ilvl="7" w:tplc="04130003" w:tentative="1">
      <w:start w:val="1"/>
      <w:numFmt w:val="bullet"/>
      <w:lvlText w:val="o"/>
      <w:lvlJc w:val="left"/>
      <w:pPr>
        <w:ind w:left="6120" w:hanging="360"/>
      </w:pPr>
      <w:rPr>
        <w:rFonts w:ascii="Courier New" w:hAnsi="Courier New" w:cs="Courier New" w:hint="default"/>
      </w:rPr>
    </w:lvl>
    <w:lvl w:ilvl="8" w:tplc="04130005" w:tentative="1">
      <w:start w:val="1"/>
      <w:numFmt w:val="bullet"/>
      <w:lvlText w:val=""/>
      <w:lvlJc w:val="left"/>
      <w:pPr>
        <w:ind w:left="6840" w:hanging="360"/>
      </w:pPr>
      <w:rPr>
        <w:rFonts w:ascii="Wingdings" w:hAnsi="Wingdings" w:hint="default"/>
      </w:rPr>
    </w:lvl>
  </w:abstractNum>
  <w:abstractNum w:abstractNumId="38" w15:restartNumberingAfterBreak="0">
    <w:nsid w:val="7D130973"/>
    <w:multiLevelType w:val="hybridMultilevel"/>
    <w:tmpl w:val="6046F44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9" w15:restartNumberingAfterBreak="0">
    <w:nsid w:val="7FD55D1A"/>
    <w:multiLevelType w:val="hybridMultilevel"/>
    <w:tmpl w:val="88ACBA80"/>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1789466092">
    <w:abstractNumId w:val="5"/>
  </w:num>
  <w:num w:numId="2" w16cid:durableId="207575280">
    <w:abstractNumId w:val="8"/>
  </w:num>
  <w:num w:numId="3" w16cid:durableId="1143884897">
    <w:abstractNumId w:val="30"/>
  </w:num>
  <w:num w:numId="4" w16cid:durableId="1034384657">
    <w:abstractNumId w:val="36"/>
  </w:num>
  <w:num w:numId="5" w16cid:durableId="2100788679">
    <w:abstractNumId w:val="10"/>
  </w:num>
  <w:num w:numId="6" w16cid:durableId="484473040">
    <w:abstractNumId w:val="6"/>
  </w:num>
  <w:num w:numId="7" w16cid:durableId="1652755337">
    <w:abstractNumId w:val="4"/>
  </w:num>
  <w:num w:numId="8" w16cid:durableId="791553101">
    <w:abstractNumId w:val="27"/>
  </w:num>
  <w:num w:numId="9" w16cid:durableId="1036272419">
    <w:abstractNumId w:val="12"/>
  </w:num>
  <w:num w:numId="10" w16cid:durableId="586814357">
    <w:abstractNumId w:val="9"/>
  </w:num>
  <w:num w:numId="11" w16cid:durableId="883910928">
    <w:abstractNumId w:val="23"/>
  </w:num>
  <w:num w:numId="12" w16cid:durableId="2027946336">
    <w:abstractNumId w:val="2"/>
  </w:num>
  <w:num w:numId="13" w16cid:durableId="928267669">
    <w:abstractNumId w:val="31"/>
  </w:num>
  <w:num w:numId="14" w16cid:durableId="1046685913">
    <w:abstractNumId w:val="7"/>
  </w:num>
  <w:num w:numId="15" w16cid:durableId="1289169997">
    <w:abstractNumId w:val="20"/>
  </w:num>
  <w:num w:numId="16" w16cid:durableId="1272470763">
    <w:abstractNumId w:val="24"/>
  </w:num>
  <w:num w:numId="17" w16cid:durableId="250431294">
    <w:abstractNumId w:val="25"/>
  </w:num>
  <w:num w:numId="18" w16cid:durableId="1750271449">
    <w:abstractNumId w:val="38"/>
  </w:num>
  <w:num w:numId="19" w16cid:durableId="1789927998">
    <w:abstractNumId w:val="28"/>
  </w:num>
  <w:num w:numId="20" w16cid:durableId="1811627901">
    <w:abstractNumId w:val="33"/>
  </w:num>
  <w:num w:numId="21" w16cid:durableId="2062829113">
    <w:abstractNumId w:val="15"/>
  </w:num>
  <w:num w:numId="22" w16cid:durableId="1587303338">
    <w:abstractNumId w:val="11"/>
  </w:num>
  <w:num w:numId="23" w16cid:durableId="1264993909">
    <w:abstractNumId w:val="14"/>
  </w:num>
  <w:num w:numId="24" w16cid:durableId="166134557">
    <w:abstractNumId w:val="35"/>
  </w:num>
  <w:num w:numId="25" w16cid:durableId="676348847">
    <w:abstractNumId w:val="37"/>
  </w:num>
  <w:num w:numId="26" w16cid:durableId="76371478">
    <w:abstractNumId w:val="26"/>
  </w:num>
  <w:num w:numId="27" w16cid:durableId="510875970">
    <w:abstractNumId w:val="16"/>
  </w:num>
  <w:num w:numId="28" w16cid:durableId="172575940">
    <w:abstractNumId w:val="19"/>
  </w:num>
  <w:num w:numId="29" w16cid:durableId="2107580675">
    <w:abstractNumId w:val="17"/>
  </w:num>
  <w:num w:numId="30" w16cid:durableId="277152142">
    <w:abstractNumId w:val="29"/>
  </w:num>
  <w:num w:numId="31" w16cid:durableId="829907576">
    <w:abstractNumId w:val="34"/>
  </w:num>
  <w:num w:numId="32" w16cid:durableId="1744791350">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330718267">
    <w:abstractNumId w:val="21"/>
  </w:num>
  <w:num w:numId="34" w16cid:durableId="169149566">
    <w:abstractNumId w:val="39"/>
  </w:num>
  <w:num w:numId="35" w16cid:durableId="1854295306">
    <w:abstractNumId w:val="18"/>
  </w:num>
  <w:num w:numId="36" w16cid:durableId="895430202">
    <w:abstractNumId w:val="13"/>
  </w:num>
  <w:num w:numId="37" w16cid:durableId="1796871808">
    <w:abstractNumId w:val="22"/>
  </w:num>
  <w:num w:numId="38" w16cid:durableId="1408723517">
    <w:abstractNumId w:val="32"/>
  </w:num>
  <w:num w:numId="39" w16cid:durableId="905339076">
    <w:abstractNumId w:val="0"/>
  </w:num>
  <w:num w:numId="40" w16cid:durableId="740980136">
    <w:abstractNumId w:val="1"/>
  </w:num>
  <w:num w:numId="41" w16cid:durableId="889338997">
    <w:abstractNumId w:val="3"/>
  </w:num>
  <w:num w:numId="42" w16cid:durableId="1340087569">
    <w:abstractNumId w:val="8"/>
    <w:lvlOverride w:ilvl="0">
      <w:startOverride w:val="4"/>
    </w:lvlOverride>
    <w:lvlOverride w:ilvl="1">
      <w:startOverride w:val="2"/>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defaultTabStop w:val="708"/>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0B2D"/>
    <w:rsid w:val="000000B5"/>
    <w:rsid w:val="00000311"/>
    <w:rsid w:val="00000B00"/>
    <w:rsid w:val="00000EC2"/>
    <w:rsid w:val="000010E2"/>
    <w:rsid w:val="0000117C"/>
    <w:rsid w:val="00001B0C"/>
    <w:rsid w:val="00001EDB"/>
    <w:rsid w:val="0000258B"/>
    <w:rsid w:val="00002626"/>
    <w:rsid w:val="000039E1"/>
    <w:rsid w:val="0000441E"/>
    <w:rsid w:val="00004701"/>
    <w:rsid w:val="00005ADF"/>
    <w:rsid w:val="00006EA4"/>
    <w:rsid w:val="0000707D"/>
    <w:rsid w:val="00007257"/>
    <w:rsid w:val="0000743B"/>
    <w:rsid w:val="00007885"/>
    <w:rsid w:val="000100ED"/>
    <w:rsid w:val="00011C27"/>
    <w:rsid w:val="00011F0A"/>
    <w:rsid w:val="00013803"/>
    <w:rsid w:val="000140B8"/>
    <w:rsid w:val="00014AEB"/>
    <w:rsid w:val="00014BF6"/>
    <w:rsid w:val="00014C35"/>
    <w:rsid w:val="000159B7"/>
    <w:rsid w:val="00017F33"/>
    <w:rsid w:val="00020178"/>
    <w:rsid w:val="00020DB7"/>
    <w:rsid w:val="00021BBD"/>
    <w:rsid w:val="0002274C"/>
    <w:rsid w:val="00022DFD"/>
    <w:rsid w:val="0002323B"/>
    <w:rsid w:val="00024839"/>
    <w:rsid w:val="000251BA"/>
    <w:rsid w:val="000252C2"/>
    <w:rsid w:val="00026841"/>
    <w:rsid w:val="00027147"/>
    <w:rsid w:val="000273BC"/>
    <w:rsid w:val="000274A3"/>
    <w:rsid w:val="00027C6C"/>
    <w:rsid w:val="00027C7B"/>
    <w:rsid w:val="00030CE3"/>
    <w:rsid w:val="0003177D"/>
    <w:rsid w:val="000321F5"/>
    <w:rsid w:val="0003675E"/>
    <w:rsid w:val="000368F8"/>
    <w:rsid w:val="00036C2B"/>
    <w:rsid w:val="00036E6F"/>
    <w:rsid w:val="000372C0"/>
    <w:rsid w:val="00037F52"/>
    <w:rsid w:val="000400B2"/>
    <w:rsid w:val="0004025A"/>
    <w:rsid w:val="000409D1"/>
    <w:rsid w:val="000415C7"/>
    <w:rsid w:val="00041CAF"/>
    <w:rsid w:val="000420D9"/>
    <w:rsid w:val="00042490"/>
    <w:rsid w:val="000424B1"/>
    <w:rsid w:val="0004281C"/>
    <w:rsid w:val="00042F8A"/>
    <w:rsid w:val="000433EB"/>
    <w:rsid w:val="0004367F"/>
    <w:rsid w:val="00043DEE"/>
    <w:rsid w:val="00044D8E"/>
    <w:rsid w:val="0004573A"/>
    <w:rsid w:val="00045CBD"/>
    <w:rsid w:val="00045D54"/>
    <w:rsid w:val="0004640A"/>
    <w:rsid w:val="00047133"/>
    <w:rsid w:val="0004776C"/>
    <w:rsid w:val="000495EB"/>
    <w:rsid w:val="0005118C"/>
    <w:rsid w:val="000524C7"/>
    <w:rsid w:val="00052628"/>
    <w:rsid w:val="0005314B"/>
    <w:rsid w:val="00053F6A"/>
    <w:rsid w:val="00054054"/>
    <w:rsid w:val="000540EC"/>
    <w:rsid w:val="00054587"/>
    <w:rsid w:val="00055257"/>
    <w:rsid w:val="00055DCB"/>
    <w:rsid w:val="000561E7"/>
    <w:rsid w:val="00056BB3"/>
    <w:rsid w:val="00056F39"/>
    <w:rsid w:val="00057BD5"/>
    <w:rsid w:val="00062C77"/>
    <w:rsid w:val="00062DBA"/>
    <w:rsid w:val="000630BB"/>
    <w:rsid w:val="0006316D"/>
    <w:rsid w:val="000634EF"/>
    <w:rsid w:val="00063C22"/>
    <w:rsid w:val="00064224"/>
    <w:rsid w:val="00064563"/>
    <w:rsid w:val="00064DF8"/>
    <w:rsid w:val="00065D1C"/>
    <w:rsid w:val="0006640C"/>
    <w:rsid w:val="00066B70"/>
    <w:rsid w:val="00066C67"/>
    <w:rsid w:val="00066F87"/>
    <w:rsid w:val="00067260"/>
    <w:rsid w:val="0007007C"/>
    <w:rsid w:val="0007051C"/>
    <w:rsid w:val="00070723"/>
    <w:rsid w:val="0007090A"/>
    <w:rsid w:val="00070BD5"/>
    <w:rsid w:val="00070C0D"/>
    <w:rsid w:val="00070F3C"/>
    <w:rsid w:val="000734E7"/>
    <w:rsid w:val="00073D28"/>
    <w:rsid w:val="00074037"/>
    <w:rsid w:val="00074640"/>
    <w:rsid w:val="00074F8D"/>
    <w:rsid w:val="0007520C"/>
    <w:rsid w:val="00075519"/>
    <w:rsid w:val="000756A8"/>
    <w:rsid w:val="00076B53"/>
    <w:rsid w:val="000776E6"/>
    <w:rsid w:val="0007779B"/>
    <w:rsid w:val="00080FF2"/>
    <w:rsid w:val="000814AC"/>
    <w:rsid w:val="000830DC"/>
    <w:rsid w:val="00083AF6"/>
    <w:rsid w:val="00083E14"/>
    <w:rsid w:val="00083EE3"/>
    <w:rsid w:val="0008611E"/>
    <w:rsid w:val="00087874"/>
    <w:rsid w:val="00090412"/>
    <w:rsid w:val="00090BC2"/>
    <w:rsid w:val="00090E5F"/>
    <w:rsid w:val="00091973"/>
    <w:rsid w:val="00091BE0"/>
    <w:rsid w:val="00091C9D"/>
    <w:rsid w:val="00092119"/>
    <w:rsid w:val="00092A6B"/>
    <w:rsid w:val="00092BC3"/>
    <w:rsid w:val="00092EE2"/>
    <w:rsid w:val="0009300F"/>
    <w:rsid w:val="000932CD"/>
    <w:rsid w:val="000939F1"/>
    <w:rsid w:val="00094188"/>
    <w:rsid w:val="00094ABD"/>
    <w:rsid w:val="0009547B"/>
    <w:rsid w:val="0009564D"/>
    <w:rsid w:val="000957D4"/>
    <w:rsid w:val="00095825"/>
    <w:rsid w:val="000959A7"/>
    <w:rsid w:val="00095B7F"/>
    <w:rsid w:val="000971A8"/>
    <w:rsid w:val="000A015A"/>
    <w:rsid w:val="000A1016"/>
    <w:rsid w:val="000A1A33"/>
    <w:rsid w:val="000A1DC0"/>
    <w:rsid w:val="000A37F4"/>
    <w:rsid w:val="000A3BEE"/>
    <w:rsid w:val="000A4368"/>
    <w:rsid w:val="000A4BF9"/>
    <w:rsid w:val="000A5298"/>
    <w:rsid w:val="000A55FB"/>
    <w:rsid w:val="000A5C48"/>
    <w:rsid w:val="000A65F1"/>
    <w:rsid w:val="000A6712"/>
    <w:rsid w:val="000A683F"/>
    <w:rsid w:val="000A732F"/>
    <w:rsid w:val="000A7806"/>
    <w:rsid w:val="000A7D2C"/>
    <w:rsid w:val="000B0619"/>
    <w:rsid w:val="000B0B24"/>
    <w:rsid w:val="000B0D6E"/>
    <w:rsid w:val="000B1970"/>
    <w:rsid w:val="000B1A94"/>
    <w:rsid w:val="000B1B34"/>
    <w:rsid w:val="000B1C1B"/>
    <w:rsid w:val="000B1F74"/>
    <w:rsid w:val="000B2939"/>
    <w:rsid w:val="000B3977"/>
    <w:rsid w:val="000B3FD0"/>
    <w:rsid w:val="000B433F"/>
    <w:rsid w:val="000B4626"/>
    <w:rsid w:val="000B4964"/>
    <w:rsid w:val="000B49FD"/>
    <w:rsid w:val="000B52D8"/>
    <w:rsid w:val="000B5639"/>
    <w:rsid w:val="000B5AC1"/>
    <w:rsid w:val="000B69E9"/>
    <w:rsid w:val="000B6AD9"/>
    <w:rsid w:val="000B7865"/>
    <w:rsid w:val="000B7B84"/>
    <w:rsid w:val="000B7C8F"/>
    <w:rsid w:val="000C10C0"/>
    <w:rsid w:val="000C20B3"/>
    <w:rsid w:val="000C3014"/>
    <w:rsid w:val="000C350C"/>
    <w:rsid w:val="000C49BA"/>
    <w:rsid w:val="000C5003"/>
    <w:rsid w:val="000C586F"/>
    <w:rsid w:val="000C64D3"/>
    <w:rsid w:val="000C7490"/>
    <w:rsid w:val="000D039C"/>
    <w:rsid w:val="000D0B5A"/>
    <w:rsid w:val="000D0C77"/>
    <w:rsid w:val="000D2680"/>
    <w:rsid w:val="000D4277"/>
    <w:rsid w:val="000D471D"/>
    <w:rsid w:val="000D4A29"/>
    <w:rsid w:val="000D5667"/>
    <w:rsid w:val="000D56A7"/>
    <w:rsid w:val="000D5B1D"/>
    <w:rsid w:val="000D5E0E"/>
    <w:rsid w:val="000D610A"/>
    <w:rsid w:val="000D618C"/>
    <w:rsid w:val="000D6C1E"/>
    <w:rsid w:val="000D6E18"/>
    <w:rsid w:val="000D76B1"/>
    <w:rsid w:val="000D7A3C"/>
    <w:rsid w:val="000E03D1"/>
    <w:rsid w:val="000E0A25"/>
    <w:rsid w:val="000E0C89"/>
    <w:rsid w:val="000E0F39"/>
    <w:rsid w:val="000E27C5"/>
    <w:rsid w:val="000E40B5"/>
    <w:rsid w:val="000E499F"/>
    <w:rsid w:val="000E53FD"/>
    <w:rsid w:val="000E5508"/>
    <w:rsid w:val="000E579E"/>
    <w:rsid w:val="000E5ABA"/>
    <w:rsid w:val="000E5D15"/>
    <w:rsid w:val="000E62B6"/>
    <w:rsid w:val="000E698B"/>
    <w:rsid w:val="000E6C89"/>
    <w:rsid w:val="000E701C"/>
    <w:rsid w:val="000F07B9"/>
    <w:rsid w:val="000F0F5D"/>
    <w:rsid w:val="000F1773"/>
    <w:rsid w:val="000F1EDA"/>
    <w:rsid w:val="000F22EE"/>
    <w:rsid w:val="000F31A9"/>
    <w:rsid w:val="000F3A0D"/>
    <w:rsid w:val="000F4641"/>
    <w:rsid w:val="000F49CF"/>
    <w:rsid w:val="000F4D00"/>
    <w:rsid w:val="000F50BD"/>
    <w:rsid w:val="000F5A0D"/>
    <w:rsid w:val="000F5F89"/>
    <w:rsid w:val="000F6BAB"/>
    <w:rsid w:val="000F6C3F"/>
    <w:rsid w:val="000F6EE2"/>
    <w:rsid w:val="00101143"/>
    <w:rsid w:val="00101162"/>
    <w:rsid w:val="0010120D"/>
    <w:rsid w:val="0010155B"/>
    <w:rsid w:val="001020F5"/>
    <w:rsid w:val="00103C0A"/>
    <w:rsid w:val="00104E45"/>
    <w:rsid w:val="0010514D"/>
    <w:rsid w:val="00105414"/>
    <w:rsid w:val="0010641E"/>
    <w:rsid w:val="00106C24"/>
    <w:rsid w:val="00107002"/>
    <w:rsid w:val="00107067"/>
    <w:rsid w:val="00107338"/>
    <w:rsid w:val="001077DB"/>
    <w:rsid w:val="00110829"/>
    <w:rsid w:val="00110D26"/>
    <w:rsid w:val="00111F17"/>
    <w:rsid w:val="00111F40"/>
    <w:rsid w:val="00112733"/>
    <w:rsid w:val="00113080"/>
    <w:rsid w:val="00113DED"/>
    <w:rsid w:val="001155F6"/>
    <w:rsid w:val="001156B1"/>
    <w:rsid w:val="001165E1"/>
    <w:rsid w:val="00116B16"/>
    <w:rsid w:val="0011768B"/>
    <w:rsid w:val="00120CCB"/>
    <w:rsid w:val="00121073"/>
    <w:rsid w:val="00121DBE"/>
    <w:rsid w:val="00121FDF"/>
    <w:rsid w:val="001225FA"/>
    <w:rsid w:val="001258C6"/>
    <w:rsid w:val="001268C4"/>
    <w:rsid w:val="00126FF4"/>
    <w:rsid w:val="001300D6"/>
    <w:rsid w:val="0013038F"/>
    <w:rsid w:val="001313A8"/>
    <w:rsid w:val="00131C4B"/>
    <w:rsid w:val="001327FE"/>
    <w:rsid w:val="00132A9B"/>
    <w:rsid w:val="00132AF1"/>
    <w:rsid w:val="00132D81"/>
    <w:rsid w:val="00132D9C"/>
    <w:rsid w:val="00132F76"/>
    <w:rsid w:val="00133667"/>
    <w:rsid w:val="00134116"/>
    <w:rsid w:val="0013459A"/>
    <w:rsid w:val="00134604"/>
    <w:rsid w:val="001349ED"/>
    <w:rsid w:val="0013502A"/>
    <w:rsid w:val="001361F6"/>
    <w:rsid w:val="00136266"/>
    <w:rsid w:val="0013648B"/>
    <w:rsid w:val="00136716"/>
    <w:rsid w:val="001367E7"/>
    <w:rsid w:val="00137936"/>
    <w:rsid w:val="00137BFB"/>
    <w:rsid w:val="0014012B"/>
    <w:rsid w:val="0014199F"/>
    <w:rsid w:val="0014252A"/>
    <w:rsid w:val="00142730"/>
    <w:rsid w:val="00142812"/>
    <w:rsid w:val="00142BD1"/>
    <w:rsid w:val="0014327C"/>
    <w:rsid w:val="001434AF"/>
    <w:rsid w:val="00143A87"/>
    <w:rsid w:val="001443DC"/>
    <w:rsid w:val="00144467"/>
    <w:rsid w:val="00144839"/>
    <w:rsid w:val="001451AB"/>
    <w:rsid w:val="0014558E"/>
    <w:rsid w:val="0014579A"/>
    <w:rsid w:val="001459A4"/>
    <w:rsid w:val="00145CD5"/>
    <w:rsid w:val="001467D7"/>
    <w:rsid w:val="00146B89"/>
    <w:rsid w:val="0014717C"/>
    <w:rsid w:val="00147372"/>
    <w:rsid w:val="001478D6"/>
    <w:rsid w:val="00150094"/>
    <w:rsid w:val="00150357"/>
    <w:rsid w:val="00150516"/>
    <w:rsid w:val="00150D96"/>
    <w:rsid w:val="00151C1E"/>
    <w:rsid w:val="001520C0"/>
    <w:rsid w:val="001527EC"/>
    <w:rsid w:val="00153F30"/>
    <w:rsid w:val="001546CD"/>
    <w:rsid w:val="001548A3"/>
    <w:rsid w:val="00154B4A"/>
    <w:rsid w:val="00154D3A"/>
    <w:rsid w:val="00154E57"/>
    <w:rsid w:val="00154F97"/>
    <w:rsid w:val="001552FE"/>
    <w:rsid w:val="00155461"/>
    <w:rsid w:val="00155465"/>
    <w:rsid w:val="001562F7"/>
    <w:rsid w:val="0015666A"/>
    <w:rsid w:val="00156DB7"/>
    <w:rsid w:val="00157157"/>
    <w:rsid w:val="0015744C"/>
    <w:rsid w:val="00160C45"/>
    <w:rsid w:val="00160C98"/>
    <w:rsid w:val="00160E03"/>
    <w:rsid w:val="00161C5D"/>
    <w:rsid w:val="00162090"/>
    <w:rsid w:val="00162ADD"/>
    <w:rsid w:val="00162CC8"/>
    <w:rsid w:val="00162FA6"/>
    <w:rsid w:val="001638E1"/>
    <w:rsid w:val="00163C20"/>
    <w:rsid w:val="00163DB0"/>
    <w:rsid w:val="0016560B"/>
    <w:rsid w:val="0016628B"/>
    <w:rsid w:val="00167077"/>
    <w:rsid w:val="001674A1"/>
    <w:rsid w:val="001701DD"/>
    <w:rsid w:val="00170B8E"/>
    <w:rsid w:val="00171F4A"/>
    <w:rsid w:val="00172E43"/>
    <w:rsid w:val="00172E86"/>
    <w:rsid w:val="00173BBA"/>
    <w:rsid w:val="0017487D"/>
    <w:rsid w:val="00174B03"/>
    <w:rsid w:val="00174FB2"/>
    <w:rsid w:val="00175BD9"/>
    <w:rsid w:val="00175D05"/>
    <w:rsid w:val="00175EF1"/>
    <w:rsid w:val="00176A93"/>
    <w:rsid w:val="00177470"/>
    <w:rsid w:val="001775B4"/>
    <w:rsid w:val="00177780"/>
    <w:rsid w:val="001800BF"/>
    <w:rsid w:val="00180D10"/>
    <w:rsid w:val="00181051"/>
    <w:rsid w:val="00181AA3"/>
    <w:rsid w:val="00181B04"/>
    <w:rsid w:val="00181E76"/>
    <w:rsid w:val="00182EB7"/>
    <w:rsid w:val="00183972"/>
    <w:rsid w:val="00183F21"/>
    <w:rsid w:val="001848FD"/>
    <w:rsid w:val="00184CD6"/>
    <w:rsid w:val="00186023"/>
    <w:rsid w:val="00186698"/>
    <w:rsid w:val="0018717E"/>
    <w:rsid w:val="00187207"/>
    <w:rsid w:val="00187BEB"/>
    <w:rsid w:val="0019036A"/>
    <w:rsid w:val="00191595"/>
    <w:rsid w:val="0019184A"/>
    <w:rsid w:val="0019234F"/>
    <w:rsid w:val="00192E46"/>
    <w:rsid w:val="001931EC"/>
    <w:rsid w:val="00193953"/>
    <w:rsid w:val="0019410B"/>
    <w:rsid w:val="001941BE"/>
    <w:rsid w:val="00194678"/>
    <w:rsid w:val="001952B1"/>
    <w:rsid w:val="001958D2"/>
    <w:rsid w:val="00196A87"/>
    <w:rsid w:val="00196D8C"/>
    <w:rsid w:val="001970DF"/>
    <w:rsid w:val="001A0339"/>
    <w:rsid w:val="001A06FC"/>
    <w:rsid w:val="001A495F"/>
    <w:rsid w:val="001A5791"/>
    <w:rsid w:val="001A64F7"/>
    <w:rsid w:val="001A66B3"/>
    <w:rsid w:val="001A671C"/>
    <w:rsid w:val="001A6E81"/>
    <w:rsid w:val="001A713A"/>
    <w:rsid w:val="001B01C6"/>
    <w:rsid w:val="001B0A17"/>
    <w:rsid w:val="001B1050"/>
    <w:rsid w:val="001B1094"/>
    <w:rsid w:val="001B1205"/>
    <w:rsid w:val="001B12CE"/>
    <w:rsid w:val="001B223A"/>
    <w:rsid w:val="001B29C0"/>
    <w:rsid w:val="001B2F10"/>
    <w:rsid w:val="001B45DA"/>
    <w:rsid w:val="001B685A"/>
    <w:rsid w:val="001B7392"/>
    <w:rsid w:val="001C04B4"/>
    <w:rsid w:val="001C0542"/>
    <w:rsid w:val="001C0FCE"/>
    <w:rsid w:val="001C14B8"/>
    <w:rsid w:val="001C20FF"/>
    <w:rsid w:val="001C2812"/>
    <w:rsid w:val="001C29CF"/>
    <w:rsid w:val="001C31EF"/>
    <w:rsid w:val="001C4E66"/>
    <w:rsid w:val="001C5001"/>
    <w:rsid w:val="001C5A2A"/>
    <w:rsid w:val="001C5CFD"/>
    <w:rsid w:val="001C5F7C"/>
    <w:rsid w:val="001C6792"/>
    <w:rsid w:val="001D0D7E"/>
    <w:rsid w:val="001D1CF7"/>
    <w:rsid w:val="001D20C3"/>
    <w:rsid w:val="001D25D3"/>
    <w:rsid w:val="001D2C2B"/>
    <w:rsid w:val="001D2F4A"/>
    <w:rsid w:val="001D4101"/>
    <w:rsid w:val="001D4CAE"/>
    <w:rsid w:val="001D562C"/>
    <w:rsid w:val="001D60E9"/>
    <w:rsid w:val="001D6C55"/>
    <w:rsid w:val="001D75DF"/>
    <w:rsid w:val="001D7F3A"/>
    <w:rsid w:val="001E0B79"/>
    <w:rsid w:val="001E118A"/>
    <w:rsid w:val="001E11EB"/>
    <w:rsid w:val="001E2843"/>
    <w:rsid w:val="001E3CCF"/>
    <w:rsid w:val="001E3F7E"/>
    <w:rsid w:val="001E4EC3"/>
    <w:rsid w:val="001E5265"/>
    <w:rsid w:val="001E5E1D"/>
    <w:rsid w:val="001E70C0"/>
    <w:rsid w:val="001E7D96"/>
    <w:rsid w:val="001F08CD"/>
    <w:rsid w:val="001F10BF"/>
    <w:rsid w:val="001F1913"/>
    <w:rsid w:val="001F1960"/>
    <w:rsid w:val="001F1F2E"/>
    <w:rsid w:val="001F318B"/>
    <w:rsid w:val="001F3765"/>
    <w:rsid w:val="001F4492"/>
    <w:rsid w:val="001F4596"/>
    <w:rsid w:val="001F661F"/>
    <w:rsid w:val="001F77EF"/>
    <w:rsid w:val="001F799C"/>
    <w:rsid w:val="002008BC"/>
    <w:rsid w:val="00200B94"/>
    <w:rsid w:val="002018AE"/>
    <w:rsid w:val="00201C3A"/>
    <w:rsid w:val="002030AD"/>
    <w:rsid w:val="00203236"/>
    <w:rsid w:val="00203679"/>
    <w:rsid w:val="00204403"/>
    <w:rsid w:val="00205283"/>
    <w:rsid w:val="002052FB"/>
    <w:rsid w:val="002057CA"/>
    <w:rsid w:val="00205BED"/>
    <w:rsid w:val="0020605E"/>
    <w:rsid w:val="0020C8D9"/>
    <w:rsid w:val="002100FA"/>
    <w:rsid w:val="0021011E"/>
    <w:rsid w:val="00211297"/>
    <w:rsid w:val="0021179C"/>
    <w:rsid w:val="00211E3B"/>
    <w:rsid w:val="0021204F"/>
    <w:rsid w:val="00212109"/>
    <w:rsid w:val="00212C90"/>
    <w:rsid w:val="00212EDB"/>
    <w:rsid w:val="00212F30"/>
    <w:rsid w:val="0021336B"/>
    <w:rsid w:val="00213BC2"/>
    <w:rsid w:val="00213F82"/>
    <w:rsid w:val="0021407A"/>
    <w:rsid w:val="002141F1"/>
    <w:rsid w:val="0021461C"/>
    <w:rsid w:val="002149F9"/>
    <w:rsid w:val="00215080"/>
    <w:rsid w:val="002158AC"/>
    <w:rsid w:val="00215963"/>
    <w:rsid w:val="00215EB4"/>
    <w:rsid w:val="002166BD"/>
    <w:rsid w:val="00216BA6"/>
    <w:rsid w:val="00217BE3"/>
    <w:rsid w:val="00220922"/>
    <w:rsid w:val="00221117"/>
    <w:rsid w:val="0022176C"/>
    <w:rsid w:val="002219B2"/>
    <w:rsid w:val="00221E2E"/>
    <w:rsid w:val="00221F4D"/>
    <w:rsid w:val="002222C7"/>
    <w:rsid w:val="002234E9"/>
    <w:rsid w:val="0022379C"/>
    <w:rsid w:val="002237E1"/>
    <w:rsid w:val="00224F7E"/>
    <w:rsid w:val="0022531D"/>
    <w:rsid w:val="0022533A"/>
    <w:rsid w:val="00225612"/>
    <w:rsid w:val="002258A4"/>
    <w:rsid w:val="002260CB"/>
    <w:rsid w:val="002269CF"/>
    <w:rsid w:val="00226A07"/>
    <w:rsid w:val="0022704E"/>
    <w:rsid w:val="00227461"/>
    <w:rsid w:val="002300D3"/>
    <w:rsid w:val="00230315"/>
    <w:rsid w:val="00231180"/>
    <w:rsid w:val="0023213A"/>
    <w:rsid w:val="00233525"/>
    <w:rsid w:val="002340DD"/>
    <w:rsid w:val="002345D8"/>
    <w:rsid w:val="00234788"/>
    <w:rsid w:val="00234F49"/>
    <w:rsid w:val="00235B2F"/>
    <w:rsid w:val="00236A6E"/>
    <w:rsid w:val="00236E02"/>
    <w:rsid w:val="00237906"/>
    <w:rsid w:val="00237BF0"/>
    <w:rsid w:val="00240581"/>
    <w:rsid w:val="00240751"/>
    <w:rsid w:val="00240822"/>
    <w:rsid w:val="00240FFD"/>
    <w:rsid w:val="00241579"/>
    <w:rsid w:val="00241E25"/>
    <w:rsid w:val="0024210E"/>
    <w:rsid w:val="00242CE4"/>
    <w:rsid w:val="0024330F"/>
    <w:rsid w:val="002433AE"/>
    <w:rsid w:val="002440FB"/>
    <w:rsid w:val="002441B3"/>
    <w:rsid w:val="00244617"/>
    <w:rsid w:val="00244B36"/>
    <w:rsid w:val="002455D9"/>
    <w:rsid w:val="00245F2D"/>
    <w:rsid w:val="002468CA"/>
    <w:rsid w:val="002475C5"/>
    <w:rsid w:val="00247875"/>
    <w:rsid w:val="002506FA"/>
    <w:rsid w:val="00250836"/>
    <w:rsid w:val="00251313"/>
    <w:rsid w:val="0025140C"/>
    <w:rsid w:val="00252655"/>
    <w:rsid w:val="00253AA6"/>
    <w:rsid w:val="00253DE6"/>
    <w:rsid w:val="0025456B"/>
    <w:rsid w:val="0025473E"/>
    <w:rsid w:val="002552F4"/>
    <w:rsid w:val="00256CCD"/>
    <w:rsid w:val="00256DE5"/>
    <w:rsid w:val="00256E65"/>
    <w:rsid w:val="0025747D"/>
    <w:rsid w:val="002604F0"/>
    <w:rsid w:val="00260BEF"/>
    <w:rsid w:val="002611F6"/>
    <w:rsid w:val="0026191B"/>
    <w:rsid w:val="00261BEF"/>
    <w:rsid w:val="00261C23"/>
    <w:rsid w:val="00262984"/>
    <w:rsid w:val="002629AA"/>
    <w:rsid w:val="0026303D"/>
    <w:rsid w:val="002638E8"/>
    <w:rsid w:val="00263AE1"/>
    <w:rsid w:val="00263C3B"/>
    <w:rsid w:val="00265187"/>
    <w:rsid w:val="0026552C"/>
    <w:rsid w:val="00265989"/>
    <w:rsid w:val="00266180"/>
    <w:rsid w:val="00266C7B"/>
    <w:rsid w:val="00267197"/>
    <w:rsid w:val="00267CCF"/>
    <w:rsid w:val="00270AD2"/>
    <w:rsid w:val="00270C99"/>
    <w:rsid w:val="0027173B"/>
    <w:rsid w:val="00271BFC"/>
    <w:rsid w:val="00271CBB"/>
    <w:rsid w:val="0027201C"/>
    <w:rsid w:val="00274AB0"/>
    <w:rsid w:val="0027512D"/>
    <w:rsid w:val="0027524D"/>
    <w:rsid w:val="002752A2"/>
    <w:rsid w:val="00276B25"/>
    <w:rsid w:val="002802E6"/>
    <w:rsid w:val="00280A45"/>
    <w:rsid w:val="00281EEB"/>
    <w:rsid w:val="0028205F"/>
    <w:rsid w:val="002823ED"/>
    <w:rsid w:val="00282D83"/>
    <w:rsid w:val="00282F84"/>
    <w:rsid w:val="002838F5"/>
    <w:rsid w:val="00283A25"/>
    <w:rsid w:val="00283AA5"/>
    <w:rsid w:val="0028431B"/>
    <w:rsid w:val="002851AE"/>
    <w:rsid w:val="0028538D"/>
    <w:rsid w:val="002855CD"/>
    <w:rsid w:val="00285A3C"/>
    <w:rsid w:val="00286DA7"/>
    <w:rsid w:val="00287637"/>
    <w:rsid w:val="0028776B"/>
    <w:rsid w:val="00287A78"/>
    <w:rsid w:val="00287B15"/>
    <w:rsid w:val="0029172B"/>
    <w:rsid w:val="00291985"/>
    <w:rsid w:val="00292D44"/>
    <w:rsid w:val="00292FF2"/>
    <w:rsid w:val="00293B84"/>
    <w:rsid w:val="002941A3"/>
    <w:rsid w:val="002941E1"/>
    <w:rsid w:val="0029443C"/>
    <w:rsid w:val="00295F81"/>
    <w:rsid w:val="0029617A"/>
    <w:rsid w:val="00296C67"/>
    <w:rsid w:val="00296F3C"/>
    <w:rsid w:val="00297384"/>
    <w:rsid w:val="002974A8"/>
    <w:rsid w:val="00297E14"/>
    <w:rsid w:val="002A03A0"/>
    <w:rsid w:val="002A0525"/>
    <w:rsid w:val="002A05B7"/>
    <w:rsid w:val="002A27CD"/>
    <w:rsid w:val="002A2B86"/>
    <w:rsid w:val="002A4A27"/>
    <w:rsid w:val="002A5523"/>
    <w:rsid w:val="002A5908"/>
    <w:rsid w:val="002A5ADE"/>
    <w:rsid w:val="002A61CE"/>
    <w:rsid w:val="002A6432"/>
    <w:rsid w:val="002A66AD"/>
    <w:rsid w:val="002A7589"/>
    <w:rsid w:val="002A7BE3"/>
    <w:rsid w:val="002A7D1B"/>
    <w:rsid w:val="002A7E45"/>
    <w:rsid w:val="002B0E9F"/>
    <w:rsid w:val="002B22BA"/>
    <w:rsid w:val="002B3BC4"/>
    <w:rsid w:val="002B3D37"/>
    <w:rsid w:val="002B3F97"/>
    <w:rsid w:val="002B4613"/>
    <w:rsid w:val="002B50EF"/>
    <w:rsid w:val="002B5490"/>
    <w:rsid w:val="002B5A4C"/>
    <w:rsid w:val="002B5E4E"/>
    <w:rsid w:val="002B68F4"/>
    <w:rsid w:val="002B7096"/>
    <w:rsid w:val="002B7386"/>
    <w:rsid w:val="002B7C9B"/>
    <w:rsid w:val="002C079C"/>
    <w:rsid w:val="002C114C"/>
    <w:rsid w:val="002C22E8"/>
    <w:rsid w:val="002C2D3F"/>
    <w:rsid w:val="002C3283"/>
    <w:rsid w:val="002C33C9"/>
    <w:rsid w:val="002C3487"/>
    <w:rsid w:val="002C353B"/>
    <w:rsid w:val="002C5452"/>
    <w:rsid w:val="002C638C"/>
    <w:rsid w:val="002C64A5"/>
    <w:rsid w:val="002C67C3"/>
    <w:rsid w:val="002C7025"/>
    <w:rsid w:val="002C7241"/>
    <w:rsid w:val="002D00D2"/>
    <w:rsid w:val="002D0123"/>
    <w:rsid w:val="002D0742"/>
    <w:rsid w:val="002D24B4"/>
    <w:rsid w:val="002D2A00"/>
    <w:rsid w:val="002D2C3E"/>
    <w:rsid w:val="002D3883"/>
    <w:rsid w:val="002D52BB"/>
    <w:rsid w:val="002D63DF"/>
    <w:rsid w:val="002D6453"/>
    <w:rsid w:val="002D7069"/>
    <w:rsid w:val="002D7594"/>
    <w:rsid w:val="002D7E06"/>
    <w:rsid w:val="002E1122"/>
    <w:rsid w:val="002E1EBF"/>
    <w:rsid w:val="002E2B21"/>
    <w:rsid w:val="002E2FA0"/>
    <w:rsid w:val="002E36F5"/>
    <w:rsid w:val="002E3B39"/>
    <w:rsid w:val="002E5568"/>
    <w:rsid w:val="002E6663"/>
    <w:rsid w:val="002E6B8F"/>
    <w:rsid w:val="002E72A5"/>
    <w:rsid w:val="002E72C3"/>
    <w:rsid w:val="002E754E"/>
    <w:rsid w:val="002F068A"/>
    <w:rsid w:val="002F06B6"/>
    <w:rsid w:val="002F1306"/>
    <w:rsid w:val="002F13F5"/>
    <w:rsid w:val="002F1BCC"/>
    <w:rsid w:val="002F1D01"/>
    <w:rsid w:val="002F375B"/>
    <w:rsid w:val="002F3A45"/>
    <w:rsid w:val="002F3D05"/>
    <w:rsid w:val="002F48D2"/>
    <w:rsid w:val="002F6262"/>
    <w:rsid w:val="002F755B"/>
    <w:rsid w:val="002F7672"/>
    <w:rsid w:val="003001CA"/>
    <w:rsid w:val="00300386"/>
    <w:rsid w:val="00300CB3"/>
    <w:rsid w:val="00300CF0"/>
    <w:rsid w:val="00301DF8"/>
    <w:rsid w:val="003022C2"/>
    <w:rsid w:val="00304189"/>
    <w:rsid w:val="00305179"/>
    <w:rsid w:val="003063C5"/>
    <w:rsid w:val="00307A40"/>
    <w:rsid w:val="00307E97"/>
    <w:rsid w:val="003104D6"/>
    <w:rsid w:val="00310FA6"/>
    <w:rsid w:val="003113E9"/>
    <w:rsid w:val="00311831"/>
    <w:rsid w:val="003125B4"/>
    <w:rsid w:val="00312A36"/>
    <w:rsid w:val="00312B7E"/>
    <w:rsid w:val="00313274"/>
    <w:rsid w:val="00313910"/>
    <w:rsid w:val="00313AB6"/>
    <w:rsid w:val="00313B62"/>
    <w:rsid w:val="00314544"/>
    <w:rsid w:val="00315453"/>
    <w:rsid w:val="00315541"/>
    <w:rsid w:val="0031558C"/>
    <w:rsid w:val="003155E2"/>
    <w:rsid w:val="003162AE"/>
    <w:rsid w:val="003168E4"/>
    <w:rsid w:val="0031713E"/>
    <w:rsid w:val="0031740A"/>
    <w:rsid w:val="003176AC"/>
    <w:rsid w:val="00317C0B"/>
    <w:rsid w:val="00317CAA"/>
    <w:rsid w:val="003200D9"/>
    <w:rsid w:val="00320657"/>
    <w:rsid w:val="00321E22"/>
    <w:rsid w:val="00323432"/>
    <w:rsid w:val="00323D88"/>
    <w:rsid w:val="003242BB"/>
    <w:rsid w:val="00324E7B"/>
    <w:rsid w:val="003250BE"/>
    <w:rsid w:val="00325448"/>
    <w:rsid w:val="00325B8B"/>
    <w:rsid w:val="00326208"/>
    <w:rsid w:val="0032664E"/>
    <w:rsid w:val="00326AB8"/>
    <w:rsid w:val="00326E7B"/>
    <w:rsid w:val="00327F20"/>
    <w:rsid w:val="003301DE"/>
    <w:rsid w:val="00330579"/>
    <w:rsid w:val="00330A31"/>
    <w:rsid w:val="00330C92"/>
    <w:rsid w:val="003319E3"/>
    <w:rsid w:val="003323C7"/>
    <w:rsid w:val="00333039"/>
    <w:rsid w:val="0033319B"/>
    <w:rsid w:val="00333B23"/>
    <w:rsid w:val="0033419A"/>
    <w:rsid w:val="00334511"/>
    <w:rsid w:val="0033486D"/>
    <w:rsid w:val="00336B6F"/>
    <w:rsid w:val="00337480"/>
    <w:rsid w:val="003375C1"/>
    <w:rsid w:val="00337C52"/>
    <w:rsid w:val="00340333"/>
    <w:rsid w:val="00340B9A"/>
    <w:rsid w:val="00340C5E"/>
    <w:rsid w:val="00340DBE"/>
    <w:rsid w:val="00341130"/>
    <w:rsid w:val="003418B4"/>
    <w:rsid w:val="00342172"/>
    <w:rsid w:val="00344A13"/>
    <w:rsid w:val="003451F6"/>
    <w:rsid w:val="00345258"/>
    <w:rsid w:val="00345651"/>
    <w:rsid w:val="0034586F"/>
    <w:rsid w:val="0034645B"/>
    <w:rsid w:val="0034733F"/>
    <w:rsid w:val="00347A3F"/>
    <w:rsid w:val="00347CE8"/>
    <w:rsid w:val="00350D97"/>
    <w:rsid w:val="00351066"/>
    <w:rsid w:val="0035194B"/>
    <w:rsid w:val="00351A22"/>
    <w:rsid w:val="003524FF"/>
    <w:rsid w:val="0035256C"/>
    <w:rsid w:val="00352863"/>
    <w:rsid w:val="00352B6C"/>
    <w:rsid w:val="00353B22"/>
    <w:rsid w:val="00354737"/>
    <w:rsid w:val="00355D15"/>
    <w:rsid w:val="00356591"/>
    <w:rsid w:val="00357EE3"/>
    <w:rsid w:val="00360AAD"/>
    <w:rsid w:val="00360E06"/>
    <w:rsid w:val="00361021"/>
    <w:rsid w:val="0036119E"/>
    <w:rsid w:val="0036190E"/>
    <w:rsid w:val="00362075"/>
    <w:rsid w:val="00363786"/>
    <w:rsid w:val="00363FF3"/>
    <w:rsid w:val="0036660B"/>
    <w:rsid w:val="00366FCE"/>
    <w:rsid w:val="00367A8B"/>
    <w:rsid w:val="00367BC2"/>
    <w:rsid w:val="00367C95"/>
    <w:rsid w:val="003710FE"/>
    <w:rsid w:val="0037129C"/>
    <w:rsid w:val="00371919"/>
    <w:rsid w:val="003724A1"/>
    <w:rsid w:val="00372C0F"/>
    <w:rsid w:val="00373477"/>
    <w:rsid w:val="00373640"/>
    <w:rsid w:val="0037427E"/>
    <w:rsid w:val="003745C6"/>
    <w:rsid w:val="003749DF"/>
    <w:rsid w:val="00374F60"/>
    <w:rsid w:val="00374FD8"/>
    <w:rsid w:val="00375168"/>
    <w:rsid w:val="0037652F"/>
    <w:rsid w:val="00377341"/>
    <w:rsid w:val="00377EA0"/>
    <w:rsid w:val="003806CF"/>
    <w:rsid w:val="00381359"/>
    <w:rsid w:val="00381B6C"/>
    <w:rsid w:val="00381D75"/>
    <w:rsid w:val="00382C9C"/>
    <w:rsid w:val="0038445D"/>
    <w:rsid w:val="00385350"/>
    <w:rsid w:val="00385EB9"/>
    <w:rsid w:val="00386D86"/>
    <w:rsid w:val="00387E42"/>
    <w:rsid w:val="00387F08"/>
    <w:rsid w:val="00390255"/>
    <w:rsid w:val="003912AB"/>
    <w:rsid w:val="00394886"/>
    <w:rsid w:val="003960F0"/>
    <w:rsid w:val="00396785"/>
    <w:rsid w:val="00397162"/>
    <w:rsid w:val="003972D0"/>
    <w:rsid w:val="0039752D"/>
    <w:rsid w:val="003A0211"/>
    <w:rsid w:val="003A0A3C"/>
    <w:rsid w:val="003A38EC"/>
    <w:rsid w:val="003A4990"/>
    <w:rsid w:val="003A4A76"/>
    <w:rsid w:val="003A4B7E"/>
    <w:rsid w:val="003A4E20"/>
    <w:rsid w:val="003A4F08"/>
    <w:rsid w:val="003A529D"/>
    <w:rsid w:val="003A566C"/>
    <w:rsid w:val="003A6BD8"/>
    <w:rsid w:val="003A725F"/>
    <w:rsid w:val="003A7EE5"/>
    <w:rsid w:val="003B0235"/>
    <w:rsid w:val="003B08DD"/>
    <w:rsid w:val="003B11E9"/>
    <w:rsid w:val="003B1527"/>
    <w:rsid w:val="003B1BC0"/>
    <w:rsid w:val="003B1BC7"/>
    <w:rsid w:val="003B1C6D"/>
    <w:rsid w:val="003B27B9"/>
    <w:rsid w:val="003B3128"/>
    <w:rsid w:val="003B36BE"/>
    <w:rsid w:val="003B3846"/>
    <w:rsid w:val="003B535F"/>
    <w:rsid w:val="003B5B30"/>
    <w:rsid w:val="003B651F"/>
    <w:rsid w:val="003B7071"/>
    <w:rsid w:val="003B70F2"/>
    <w:rsid w:val="003B710C"/>
    <w:rsid w:val="003C0B4C"/>
    <w:rsid w:val="003C0DAA"/>
    <w:rsid w:val="003C2CF0"/>
    <w:rsid w:val="003C3D69"/>
    <w:rsid w:val="003C413E"/>
    <w:rsid w:val="003C58B6"/>
    <w:rsid w:val="003C59DB"/>
    <w:rsid w:val="003C60DD"/>
    <w:rsid w:val="003C68EA"/>
    <w:rsid w:val="003C6914"/>
    <w:rsid w:val="003C6922"/>
    <w:rsid w:val="003C6A5C"/>
    <w:rsid w:val="003C7F7D"/>
    <w:rsid w:val="003D008F"/>
    <w:rsid w:val="003D06D7"/>
    <w:rsid w:val="003D0D53"/>
    <w:rsid w:val="003D1B80"/>
    <w:rsid w:val="003D38D1"/>
    <w:rsid w:val="003D396D"/>
    <w:rsid w:val="003D3A1D"/>
    <w:rsid w:val="003D3EAB"/>
    <w:rsid w:val="003D4E36"/>
    <w:rsid w:val="003D604D"/>
    <w:rsid w:val="003D641B"/>
    <w:rsid w:val="003D687F"/>
    <w:rsid w:val="003D6DAF"/>
    <w:rsid w:val="003D723B"/>
    <w:rsid w:val="003D79AE"/>
    <w:rsid w:val="003D7E19"/>
    <w:rsid w:val="003E06B2"/>
    <w:rsid w:val="003E071E"/>
    <w:rsid w:val="003E1297"/>
    <w:rsid w:val="003E1B8F"/>
    <w:rsid w:val="003E1CDF"/>
    <w:rsid w:val="003E28AA"/>
    <w:rsid w:val="003E28DA"/>
    <w:rsid w:val="003E29A2"/>
    <w:rsid w:val="003E2D2D"/>
    <w:rsid w:val="003E5053"/>
    <w:rsid w:val="003E738F"/>
    <w:rsid w:val="003E74AC"/>
    <w:rsid w:val="003E7CD0"/>
    <w:rsid w:val="003F07CC"/>
    <w:rsid w:val="003F0A4A"/>
    <w:rsid w:val="003F22C7"/>
    <w:rsid w:val="003F2782"/>
    <w:rsid w:val="003F2ABE"/>
    <w:rsid w:val="003F3922"/>
    <w:rsid w:val="003F3AE8"/>
    <w:rsid w:val="003F3E05"/>
    <w:rsid w:val="003F4C75"/>
    <w:rsid w:val="003F4D33"/>
    <w:rsid w:val="003F4DC2"/>
    <w:rsid w:val="003F4F0A"/>
    <w:rsid w:val="003F564D"/>
    <w:rsid w:val="003F585C"/>
    <w:rsid w:val="003F6B71"/>
    <w:rsid w:val="003F6CF6"/>
    <w:rsid w:val="003F6EA8"/>
    <w:rsid w:val="003F7E85"/>
    <w:rsid w:val="004003DE"/>
    <w:rsid w:val="0040112C"/>
    <w:rsid w:val="004017BA"/>
    <w:rsid w:val="00401DAB"/>
    <w:rsid w:val="00401ED8"/>
    <w:rsid w:val="00402440"/>
    <w:rsid w:val="004030B9"/>
    <w:rsid w:val="00404347"/>
    <w:rsid w:val="00404376"/>
    <w:rsid w:val="00404864"/>
    <w:rsid w:val="00404872"/>
    <w:rsid w:val="00404A36"/>
    <w:rsid w:val="004062C8"/>
    <w:rsid w:val="00406702"/>
    <w:rsid w:val="00406887"/>
    <w:rsid w:val="0040705D"/>
    <w:rsid w:val="0040771F"/>
    <w:rsid w:val="0040782E"/>
    <w:rsid w:val="00407DCF"/>
    <w:rsid w:val="0041072C"/>
    <w:rsid w:val="00410FEF"/>
    <w:rsid w:val="004115A0"/>
    <w:rsid w:val="00411924"/>
    <w:rsid w:val="004119A7"/>
    <w:rsid w:val="00411A36"/>
    <w:rsid w:val="0041288E"/>
    <w:rsid w:val="004135A9"/>
    <w:rsid w:val="00413A89"/>
    <w:rsid w:val="00414B61"/>
    <w:rsid w:val="0041651B"/>
    <w:rsid w:val="004169B2"/>
    <w:rsid w:val="00416B42"/>
    <w:rsid w:val="004201AD"/>
    <w:rsid w:val="00421E9B"/>
    <w:rsid w:val="004224C0"/>
    <w:rsid w:val="0042347B"/>
    <w:rsid w:val="00423867"/>
    <w:rsid w:val="00423A6A"/>
    <w:rsid w:val="0042407D"/>
    <w:rsid w:val="00424E99"/>
    <w:rsid w:val="00424FB6"/>
    <w:rsid w:val="0042511A"/>
    <w:rsid w:val="0042520A"/>
    <w:rsid w:val="0042695F"/>
    <w:rsid w:val="00426AA2"/>
    <w:rsid w:val="00426F4C"/>
    <w:rsid w:val="004270AB"/>
    <w:rsid w:val="004274A0"/>
    <w:rsid w:val="00427673"/>
    <w:rsid w:val="00427E9A"/>
    <w:rsid w:val="004317BF"/>
    <w:rsid w:val="004318DF"/>
    <w:rsid w:val="00431D29"/>
    <w:rsid w:val="00431FC0"/>
    <w:rsid w:val="00432B51"/>
    <w:rsid w:val="00432D54"/>
    <w:rsid w:val="00432D75"/>
    <w:rsid w:val="00433186"/>
    <w:rsid w:val="004339A8"/>
    <w:rsid w:val="00434470"/>
    <w:rsid w:val="004346E5"/>
    <w:rsid w:val="00434CB5"/>
    <w:rsid w:val="004350BB"/>
    <w:rsid w:val="004354E5"/>
    <w:rsid w:val="00435F36"/>
    <w:rsid w:val="0043674F"/>
    <w:rsid w:val="00437540"/>
    <w:rsid w:val="004379DA"/>
    <w:rsid w:val="004408BB"/>
    <w:rsid w:val="004415F1"/>
    <w:rsid w:val="00442186"/>
    <w:rsid w:val="00442B71"/>
    <w:rsid w:val="004435D9"/>
    <w:rsid w:val="004438DA"/>
    <w:rsid w:val="00444EF7"/>
    <w:rsid w:val="0044535B"/>
    <w:rsid w:val="004455F8"/>
    <w:rsid w:val="004458B8"/>
    <w:rsid w:val="00445B92"/>
    <w:rsid w:val="00445D2D"/>
    <w:rsid w:val="00445DBA"/>
    <w:rsid w:val="00446723"/>
    <w:rsid w:val="00446D20"/>
    <w:rsid w:val="00447F47"/>
    <w:rsid w:val="00450626"/>
    <w:rsid w:val="004506A9"/>
    <w:rsid w:val="00450A09"/>
    <w:rsid w:val="00450AD9"/>
    <w:rsid w:val="00450DFF"/>
    <w:rsid w:val="00452695"/>
    <w:rsid w:val="004527DB"/>
    <w:rsid w:val="00452D5E"/>
    <w:rsid w:val="00453A0A"/>
    <w:rsid w:val="00453C79"/>
    <w:rsid w:val="00454995"/>
    <w:rsid w:val="00455841"/>
    <w:rsid w:val="00456A9F"/>
    <w:rsid w:val="00456E69"/>
    <w:rsid w:val="00456FAE"/>
    <w:rsid w:val="00457B00"/>
    <w:rsid w:val="00457BED"/>
    <w:rsid w:val="004604EB"/>
    <w:rsid w:val="00461031"/>
    <w:rsid w:val="00461CFD"/>
    <w:rsid w:val="00461DB2"/>
    <w:rsid w:val="00462AA1"/>
    <w:rsid w:val="004630D1"/>
    <w:rsid w:val="00465C76"/>
    <w:rsid w:val="00465C7C"/>
    <w:rsid w:val="0046770A"/>
    <w:rsid w:val="00467752"/>
    <w:rsid w:val="00467DFB"/>
    <w:rsid w:val="004702FC"/>
    <w:rsid w:val="0047038B"/>
    <w:rsid w:val="004714B7"/>
    <w:rsid w:val="0047243F"/>
    <w:rsid w:val="004724E9"/>
    <w:rsid w:val="0047264A"/>
    <w:rsid w:val="004731B4"/>
    <w:rsid w:val="004733A9"/>
    <w:rsid w:val="00473D96"/>
    <w:rsid w:val="00473E8A"/>
    <w:rsid w:val="00473F12"/>
    <w:rsid w:val="004746AF"/>
    <w:rsid w:val="00474B98"/>
    <w:rsid w:val="00474CC4"/>
    <w:rsid w:val="004751E4"/>
    <w:rsid w:val="004757C2"/>
    <w:rsid w:val="00480938"/>
    <w:rsid w:val="00480D4E"/>
    <w:rsid w:val="00481183"/>
    <w:rsid w:val="00481761"/>
    <w:rsid w:val="004819D5"/>
    <w:rsid w:val="00481E03"/>
    <w:rsid w:val="00482F6B"/>
    <w:rsid w:val="00482FE4"/>
    <w:rsid w:val="0048332D"/>
    <w:rsid w:val="00483450"/>
    <w:rsid w:val="004835B4"/>
    <w:rsid w:val="004836F0"/>
    <w:rsid w:val="00483B6F"/>
    <w:rsid w:val="00483C07"/>
    <w:rsid w:val="00484497"/>
    <w:rsid w:val="004845FA"/>
    <w:rsid w:val="00485061"/>
    <w:rsid w:val="00485583"/>
    <w:rsid w:val="00485C87"/>
    <w:rsid w:val="00485D73"/>
    <w:rsid w:val="00487009"/>
    <w:rsid w:val="00487525"/>
    <w:rsid w:val="0048760E"/>
    <w:rsid w:val="00487721"/>
    <w:rsid w:val="00490444"/>
    <w:rsid w:val="00490D90"/>
    <w:rsid w:val="00491F2A"/>
    <w:rsid w:val="00492284"/>
    <w:rsid w:val="004930A1"/>
    <w:rsid w:val="0049312C"/>
    <w:rsid w:val="004936AD"/>
    <w:rsid w:val="0049375D"/>
    <w:rsid w:val="004939BE"/>
    <w:rsid w:val="00494368"/>
    <w:rsid w:val="004948A5"/>
    <w:rsid w:val="00495450"/>
    <w:rsid w:val="004958C7"/>
    <w:rsid w:val="0049593C"/>
    <w:rsid w:val="004959A2"/>
    <w:rsid w:val="00495C9E"/>
    <w:rsid w:val="00496541"/>
    <w:rsid w:val="004966D2"/>
    <w:rsid w:val="00496835"/>
    <w:rsid w:val="00496983"/>
    <w:rsid w:val="0049773E"/>
    <w:rsid w:val="004A06C8"/>
    <w:rsid w:val="004A0DD3"/>
    <w:rsid w:val="004A0F8D"/>
    <w:rsid w:val="004A1B77"/>
    <w:rsid w:val="004A2AEE"/>
    <w:rsid w:val="004A3636"/>
    <w:rsid w:val="004A36D7"/>
    <w:rsid w:val="004A4211"/>
    <w:rsid w:val="004A43D9"/>
    <w:rsid w:val="004A4B3B"/>
    <w:rsid w:val="004A60A4"/>
    <w:rsid w:val="004A6232"/>
    <w:rsid w:val="004A6763"/>
    <w:rsid w:val="004A6E6E"/>
    <w:rsid w:val="004B0F54"/>
    <w:rsid w:val="004B1693"/>
    <w:rsid w:val="004B170E"/>
    <w:rsid w:val="004B19AC"/>
    <w:rsid w:val="004B34F1"/>
    <w:rsid w:val="004B38B8"/>
    <w:rsid w:val="004B3C39"/>
    <w:rsid w:val="004B4124"/>
    <w:rsid w:val="004B439F"/>
    <w:rsid w:val="004B45AF"/>
    <w:rsid w:val="004B46C3"/>
    <w:rsid w:val="004B4804"/>
    <w:rsid w:val="004B5C46"/>
    <w:rsid w:val="004B6250"/>
    <w:rsid w:val="004B644C"/>
    <w:rsid w:val="004B67D0"/>
    <w:rsid w:val="004B6C66"/>
    <w:rsid w:val="004B6EAE"/>
    <w:rsid w:val="004B6FAC"/>
    <w:rsid w:val="004B7544"/>
    <w:rsid w:val="004C02CE"/>
    <w:rsid w:val="004C03FA"/>
    <w:rsid w:val="004C085D"/>
    <w:rsid w:val="004C0F7A"/>
    <w:rsid w:val="004C1084"/>
    <w:rsid w:val="004C20E6"/>
    <w:rsid w:val="004C285D"/>
    <w:rsid w:val="004C28DD"/>
    <w:rsid w:val="004C2A2B"/>
    <w:rsid w:val="004C4C43"/>
    <w:rsid w:val="004C4CCC"/>
    <w:rsid w:val="004C4CD4"/>
    <w:rsid w:val="004C55DF"/>
    <w:rsid w:val="004C5A37"/>
    <w:rsid w:val="004C6EC2"/>
    <w:rsid w:val="004C73E7"/>
    <w:rsid w:val="004C799F"/>
    <w:rsid w:val="004C7A57"/>
    <w:rsid w:val="004C7E18"/>
    <w:rsid w:val="004D08C4"/>
    <w:rsid w:val="004D0C8B"/>
    <w:rsid w:val="004D15AF"/>
    <w:rsid w:val="004D1688"/>
    <w:rsid w:val="004D17EB"/>
    <w:rsid w:val="004D3D7B"/>
    <w:rsid w:val="004D3E95"/>
    <w:rsid w:val="004D3FEF"/>
    <w:rsid w:val="004D4265"/>
    <w:rsid w:val="004D44A2"/>
    <w:rsid w:val="004D52EB"/>
    <w:rsid w:val="004D5FA2"/>
    <w:rsid w:val="004D63BD"/>
    <w:rsid w:val="004D6D3C"/>
    <w:rsid w:val="004D7126"/>
    <w:rsid w:val="004D7303"/>
    <w:rsid w:val="004D789B"/>
    <w:rsid w:val="004E0741"/>
    <w:rsid w:val="004E0948"/>
    <w:rsid w:val="004E098A"/>
    <w:rsid w:val="004E18CB"/>
    <w:rsid w:val="004E3476"/>
    <w:rsid w:val="004E3E2C"/>
    <w:rsid w:val="004E4432"/>
    <w:rsid w:val="004E4509"/>
    <w:rsid w:val="004E4CA9"/>
    <w:rsid w:val="004E5269"/>
    <w:rsid w:val="004E58A3"/>
    <w:rsid w:val="004E5CDE"/>
    <w:rsid w:val="004E6089"/>
    <w:rsid w:val="004E60C7"/>
    <w:rsid w:val="004E6B4A"/>
    <w:rsid w:val="004E7020"/>
    <w:rsid w:val="004F0090"/>
    <w:rsid w:val="004F1408"/>
    <w:rsid w:val="004F14EE"/>
    <w:rsid w:val="004F2CCE"/>
    <w:rsid w:val="004F2FE7"/>
    <w:rsid w:val="004F361B"/>
    <w:rsid w:val="004F3CEA"/>
    <w:rsid w:val="004F4C0C"/>
    <w:rsid w:val="004F5ABB"/>
    <w:rsid w:val="004F5FCF"/>
    <w:rsid w:val="004F659A"/>
    <w:rsid w:val="004F6F18"/>
    <w:rsid w:val="004F72A9"/>
    <w:rsid w:val="004F747A"/>
    <w:rsid w:val="004F7618"/>
    <w:rsid w:val="004F76B0"/>
    <w:rsid w:val="004FB98C"/>
    <w:rsid w:val="005011C3"/>
    <w:rsid w:val="0050122C"/>
    <w:rsid w:val="00501B6A"/>
    <w:rsid w:val="005024F6"/>
    <w:rsid w:val="00504033"/>
    <w:rsid w:val="00504A11"/>
    <w:rsid w:val="00505F9F"/>
    <w:rsid w:val="00507259"/>
    <w:rsid w:val="00507328"/>
    <w:rsid w:val="00507565"/>
    <w:rsid w:val="00510785"/>
    <w:rsid w:val="00510FAB"/>
    <w:rsid w:val="0051144F"/>
    <w:rsid w:val="00512DDC"/>
    <w:rsid w:val="00512F21"/>
    <w:rsid w:val="00513023"/>
    <w:rsid w:val="0051379E"/>
    <w:rsid w:val="00513D85"/>
    <w:rsid w:val="005140DF"/>
    <w:rsid w:val="005148F9"/>
    <w:rsid w:val="00514AF7"/>
    <w:rsid w:val="00514EE9"/>
    <w:rsid w:val="00515059"/>
    <w:rsid w:val="005154AB"/>
    <w:rsid w:val="00515544"/>
    <w:rsid w:val="005158E0"/>
    <w:rsid w:val="005166E7"/>
    <w:rsid w:val="005174C3"/>
    <w:rsid w:val="00517D46"/>
    <w:rsid w:val="00517EE9"/>
    <w:rsid w:val="00517FE9"/>
    <w:rsid w:val="005203D2"/>
    <w:rsid w:val="005204AC"/>
    <w:rsid w:val="005212E8"/>
    <w:rsid w:val="00521880"/>
    <w:rsid w:val="00521BFC"/>
    <w:rsid w:val="00522D54"/>
    <w:rsid w:val="0052345E"/>
    <w:rsid w:val="00523C75"/>
    <w:rsid w:val="00524920"/>
    <w:rsid w:val="00524CBA"/>
    <w:rsid w:val="00524E38"/>
    <w:rsid w:val="005252CC"/>
    <w:rsid w:val="00525494"/>
    <w:rsid w:val="00525C15"/>
    <w:rsid w:val="00525DD8"/>
    <w:rsid w:val="0052637C"/>
    <w:rsid w:val="005300B9"/>
    <w:rsid w:val="0053083C"/>
    <w:rsid w:val="0053169B"/>
    <w:rsid w:val="00531C31"/>
    <w:rsid w:val="00531EC1"/>
    <w:rsid w:val="005324FE"/>
    <w:rsid w:val="0053268D"/>
    <w:rsid w:val="00533019"/>
    <w:rsid w:val="00534F92"/>
    <w:rsid w:val="0053556E"/>
    <w:rsid w:val="005357E5"/>
    <w:rsid w:val="00535861"/>
    <w:rsid w:val="005359C8"/>
    <w:rsid w:val="0053668C"/>
    <w:rsid w:val="0053760F"/>
    <w:rsid w:val="005378D5"/>
    <w:rsid w:val="005378F8"/>
    <w:rsid w:val="0054063C"/>
    <w:rsid w:val="00540785"/>
    <w:rsid w:val="005410AA"/>
    <w:rsid w:val="005413A8"/>
    <w:rsid w:val="005417E4"/>
    <w:rsid w:val="00541EF4"/>
    <w:rsid w:val="00541FAA"/>
    <w:rsid w:val="0054215C"/>
    <w:rsid w:val="00542597"/>
    <w:rsid w:val="00542961"/>
    <w:rsid w:val="00542B06"/>
    <w:rsid w:val="005430D1"/>
    <w:rsid w:val="00543207"/>
    <w:rsid w:val="005433BB"/>
    <w:rsid w:val="00543CA2"/>
    <w:rsid w:val="00543D56"/>
    <w:rsid w:val="00544C89"/>
    <w:rsid w:val="00545241"/>
    <w:rsid w:val="0054537A"/>
    <w:rsid w:val="00545B7E"/>
    <w:rsid w:val="005461D1"/>
    <w:rsid w:val="00546943"/>
    <w:rsid w:val="005473CE"/>
    <w:rsid w:val="0054745C"/>
    <w:rsid w:val="00550740"/>
    <w:rsid w:val="005514E3"/>
    <w:rsid w:val="00551C47"/>
    <w:rsid w:val="00551CF4"/>
    <w:rsid w:val="0055214B"/>
    <w:rsid w:val="0055231D"/>
    <w:rsid w:val="00552FB0"/>
    <w:rsid w:val="005544E3"/>
    <w:rsid w:val="00554A96"/>
    <w:rsid w:val="00554AC8"/>
    <w:rsid w:val="00554E35"/>
    <w:rsid w:val="00555DD0"/>
    <w:rsid w:val="005563E3"/>
    <w:rsid w:val="00557C77"/>
    <w:rsid w:val="00560398"/>
    <w:rsid w:val="005604E5"/>
    <w:rsid w:val="005605C3"/>
    <w:rsid w:val="00561008"/>
    <w:rsid w:val="0056111F"/>
    <w:rsid w:val="00561917"/>
    <w:rsid w:val="00561AC2"/>
    <w:rsid w:val="00561B92"/>
    <w:rsid w:val="00561F5E"/>
    <w:rsid w:val="005624FC"/>
    <w:rsid w:val="00562AFA"/>
    <w:rsid w:val="0056309F"/>
    <w:rsid w:val="00563189"/>
    <w:rsid w:val="00563496"/>
    <w:rsid w:val="005637D4"/>
    <w:rsid w:val="005650D3"/>
    <w:rsid w:val="0056541A"/>
    <w:rsid w:val="005660E6"/>
    <w:rsid w:val="0056641F"/>
    <w:rsid w:val="0056646E"/>
    <w:rsid w:val="00566B3E"/>
    <w:rsid w:val="0056780A"/>
    <w:rsid w:val="0057171C"/>
    <w:rsid w:val="00571E4E"/>
    <w:rsid w:val="00572A06"/>
    <w:rsid w:val="00573996"/>
    <w:rsid w:val="00574053"/>
    <w:rsid w:val="00574681"/>
    <w:rsid w:val="0057470C"/>
    <w:rsid w:val="00574D18"/>
    <w:rsid w:val="00574FF5"/>
    <w:rsid w:val="00575481"/>
    <w:rsid w:val="00575B7A"/>
    <w:rsid w:val="00576EB1"/>
    <w:rsid w:val="00576FAE"/>
    <w:rsid w:val="005773C3"/>
    <w:rsid w:val="005803A2"/>
    <w:rsid w:val="005805AF"/>
    <w:rsid w:val="00580BEB"/>
    <w:rsid w:val="00580EC4"/>
    <w:rsid w:val="005812D5"/>
    <w:rsid w:val="005817F1"/>
    <w:rsid w:val="00581808"/>
    <w:rsid w:val="00581F8A"/>
    <w:rsid w:val="005826A7"/>
    <w:rsid w:val="0058272A"/>
    <w:rsid w:val="00582EAC"/>
    <w:rsid w:val="00583609"/>
    <w:rsid w:val="00583F78"/>
    <w:rsid w:val="005849CF"/>
    <w:rsid w:val="005862ED"/>
    <w:rsid w:val="00586DE1"/>
    <w:rsid w:val="00587138"/>
    <w:rsid w:val="00590DEE"/>
    <w:rsid w:val="005913C5"/>
    <w:rsid w:val="00591C37"/>
    <w:rsid w:val="00592484"/>
    <w:rsid w:val="00592596"/>
    <w:rsid w:val="005927CD"/>
    <w:rsid w:val="00592D4B"/>
    <w:rsid w:val="00594C8C"/>
    <w:rsid w:val="00595318"/>
    <w:rsid w:val="00595D2A"/>
    <w:rsid w:val="00595D66"/>
    <w:rsid w:val="00595DC1"/>
    <w:rsid w:val="005961AC"/>
    <w:rsid w:val="005970B5"/>
    <w:rsid w:val="005A07D4"/>
    <w:rsid w:val="005A1095"/>
    <w:rsid w:val="005A17EC"/>
    <w:rsid w:val="005A2758"/>
    <w:rsid w:val="005A3291"/>
    <w:rsid w:val="005A392F"/>
    <w:rsid w:val="005A3AC1"/>
    <w:rsid w:val="005A515E"/>
    <w:rsid w:val="005A5E73"/>
    <w:rsid w:val="005A6160"/>
    <w:rsid w:val="005A62B5"/>
    <w:rsid w:val="005A68EE"/>
    <w:rsid w:val="005A7010"/>
    <w:rsid w:val="005B1609"/>
    <w:rsid w:val="005B1867"/>
    <w:rsid w:val="005B1AD8"/>
    <w:rsid w:val="005B1B0F"/>
    <w:rsid w:val="005B1C3A"/>
    <w:rsid w:val="005B2BC2"/>
    <w:rsid w:val="005B3C9C"/>
    <w:rsid w:val="005B421A"/>
    <w:rsid w:val="005B52CF"/>
    <w:rsid w:val="005B5B49"/>
    <w:rsid w:val="005B6195"/>
    <w:rsid w:val="005B6BB1"/>
    <w:rsid w:val="005B6EE5"/>
    <w:rsid w:val="005B718A"/>
    <w:rsid w:val="005B7A80"/>
    <w:rsid w:val="005B7BDA"/>
    <w:rsid w:val="005C06CE"/>
    <w:rsid w:val="005C0E23"/>
    <w:rsid w:val="005C181D"/>
    <w:rsid w:val="005C1C9C"/>
    <w:rsid w:val="005C21AB"/>
    <w:rsid w:val="005C2581"/>
    <w:rsid w:val="005C268A"/>
    <w:rsid w:val="005C2AA8"/>
    <w:rsid w:val="005C2B22"/>
    <w:rsid w:val="005C2C66"/>
    <w:rsid w:val="005C3F2B"/>
    <w:rsid w:val="005C46FD"/>
    <w:rsid w:val="005C7040"/>
    <w:rsid w:val="005C7BB8"/>
    <w:rsid w:val="005C7C3A"/>
    <w:rsid w:val="005D080E"/>
    <w:rsid w:val="005D0B95"/>
    <w:rsid w:val="005D0BEB"/>
    <w:rsid w:val="005D11BC"/>
    <w:rsid w:val="005D1216"/>
    <w:rsid w:val="005D14AF"/>
    <w:rsid w:val="005D193C"/>
    <w:rsid w:val="005D1E32"/>
    <w:rsid w:val="005D3D77"/>
    <w:rsid w:val="005D4427"/>
    <w:rsid w:val="005D45F5"/>
    <w:rsid w:val="005D4A1E"/>
    <w:rsid w:val="005D56A9"/>
    <w:rsid w:val="005D7E23"/>
    <w:rsid w:val="005E03BB"/>
    <w:rsid w:val="005E1460"/>
    <w:rsid w:val="005E15D0"/>
    <w:rsid w:val="005E1A94"/>
    <w:rsid w:val="005E1BF8"/>
    <w:rsid w:val="005E2F83"/>
    <w:rsid w:val="005E2FEC"/>
    <w:rsid w:val="005E319A"/>
    <w:rsid w:val="005E34C7"/>
    <w:rsid w:val="005E350D"/>
    <w:rsid w:val="005E3585"/>
    <w:rsid w:val="005E384B"/>
    <w:rsid w:val="005E386E"/>
    <w:rsid w:val="005E49E0"/>
    <w:rsid w:val="005E4C06"/>
    <w:rsid w:val="005E5C74"/>
    <w:rsid w:val="005E6818"/>
    <w:rsid w:val="005E7809"/>
    <w:rsid w:val="005E79B0"/>
    <w:rsid w:val="005E7B7F"/>
    <w:rsid w:val="005F00EC"/>
    <w:rsid w:val="005F0DEE"/>
    <w:rsid w:val="005F0E31"/>
    <w:rsid w:val="005F1B7C"/>
    <w:rsid w:val="005F3F44"/>
    <w:rsid w:val="005F463C"/>
    <w:rsid w:val="005F46D3"/>
    <w:rsid w:val="005F4896"/>
    <w:rsid w:val="005F5431"/>
    <w:rsid w:val="005F5A31"/>
    <w:rsid w:val="005F5BB7"/>
    <w:rsid w:val="005F6655"/>
    <w:rsid w:val="005F72F3"/>
    <w:rsid w:val="00600B2D"/>
    <w:rsid w:val="00601166"/>
    <w:rsid w:val="00601CB8"/>
    <w:rsid w:val="0060203A"/>
    <w:rsid w:val="00602922"/>
    <w:rsid w:val="0060322B"/>
    <w:rsid w:val="006045DE"/>
    <w:rsid w:val="0060467A"/>
    <w:rsid w:val="006046B1"/>
    <w:rsid w:val="00606CAA"/>
    <w:rsid w:val="006076F8"/>
    <w:rsid w:val="00607890"/>
    <w:rsid w:val="006101A3"/>
    <w:rsid w:val="0061060D"/>
    <w:rsid w:val="006111F8"/>
    <w:rsid w:val="00611405"/>
    <w:rsid w:val="00612204"/>
    <w:rsid w:val="00612A29"/>
    <w:rsid w:val="00612D8C"/>
    <w:rsid w:val="00613364"/>
    <w:rsid w:val="00613820"/>
    <w:rsid w:val="006143D9"/>
    <w:rsid w:val="00614522"/>
    <w:rsid w:val="00614DB8"/>
    <w:rsid w:val="0061507B"/>
    <w:rsid w:val="00615456"/>
    <w:rsid w:val="00616DAC"/>
    <w:rsid w:val="00617213"/>
    <w:rsid w:val="0061726F"/>
    <w:rsid w:val="00617A6E"/>
    <w:rsid w:val="00617D33"/>
    <w:rsid w:val="00617E4F"/>
    <w:rsid w:val="0062034B"/>
    <w:rsid w:val="00620883"/>
    <w:rsid w:val="006212A8"/>
    <w:rsid w:val="006218B8"/>
    <w:rsid w:val="00622008"/>
    <w:rsid w:val="0062234D"/>
    <w:rsid w:val="0062355C"/>
    <w:rsid w:val="006237E6"/>
    <w:rsid w:val="006239D4"/>
    <w:rsid w:val="006259A5"/>
    <w:rsid w:val="006260B2"/>
    <w:rsid w:val="00628471"/>
    <w:rsid w:val="006301F1"/>
    <w:rsid w:val="00630290"/>
    <w:rsid w:val="00631085"/>
    <w:rsid w:val="006315AE"/>
    <w:rsid w:val="0063222D"/>
    <w:rsid w:val="00632887"/>
    <w:rsid w:val="006328F1"/>
    <w:rsid w:val="006329F4"/>
    <w:rsid w:val="00632BF0"/>
    <w:rsid w:val="00632EEC"/>
    <w:rsid w:val="0063394D"/>
    <w:rsid w:val="00633BCF"/>
    <w:rsid w:val="00634FEB"/>
    <w:rsid w:val="0063721D"/>
    <w:rsid w:val="006374A1"/>
    <w:rsid w:val="00637C46"/>
    <w:rsid w:val="00640141"/>
    <w:rsid w:val="00640335"/>
    <w:rsid w:val="006403A3"/>
    <w:rsid w:val="0064207B"/>
    <w:rsid w:val="00642EC1"/>
    <w:rsid w:val="006430FF"/>
    <w:rsid w:val="00643799"/>
    <w:rsid w:val="00643950"/>
    <w:rsid w:val="00643CFA"/>
    <w:rsid w:val="006442D0"/>
    <w:rsid w:val="00644E4C"/>
    <w:rsid w:val="00645347"/>
    <w:rsid w:val="00645CD2"/>
    <w:rsid w:val="00647355"/>
    <w:rsid w:val="00647685"/>
    <w:rsid w:val="006477C9"/>
    <w:rsid w:val="00647B7D"/>
    <w:rsid w:val="0065051B"/>
    <w:rsid w:val="0065062B"/>
    <w:rsid w:val="006511A2"/>
    <w:rsid w:val="00653717"/>
    <w:rsid w:val="00653A97"/>
    <w:rsid w:val="0065403C"/>
    <w:rsid w:val="00654E11"/>
    <w:rsid w:val="006556B4"/>
    <w:rsid w:val="00655E27"/>
    <w:rsid w:val="006561FE"/>
    <w:rsid w:val="0065697A"/>
    <w:rsid w:val="006577F6"/>
    <w:rsid w:val="00657C82"/>
    <w:rsid w:val="006605A6"/>
    <w:rsid w:val="00660658"/>
    <w:rsid w:val="00660BF1"/>
    <w:rsid w:val="00661022"/>
    <w:rsid w:val="006612F2"/>
    <w:rsid w:val="00661782"/>
    <w:rsid w:val="00661A93"/>
    <w:rsid w:val="00662241"/>
    <w:rsid w:val="00662374"/>
    <w:rsid w:val="00663507"/>
    <w:rsid w:val="006636EC"/>
    <w:rsid w:val="00663A40"/>
    <w:rsid w:val="00664541"/>
    <w:rsid w:val="006650C2"/>
    <w:rsid w:val="00665ADB"/>
    <w:rsid w:val="006663B8"/>
    <w:rsid w:val="0066695A"/>
    <w:rsid w:val="006675D6"/>
    <w:rsid w:val="006675DA"/>
    <w:rsid w:val="00667A37"/>
    <w:rsid w:val="006716A3"/>
    <w:rsid w:val="00671AF1"/>
    <w:rsid w:val="00671C26"/>
    <w:rsid w:val="00671DF0"/>
    <w:rsid w:val="00672F59"/>
    <w:rsid w:val="006736A3"/>
    <w:rsid w:val="00674ED2"/>
    <w:rsid w:val="00675DD0"/>
    <w:rsid w:val="00676A5F"/>
    <w:rsid w:val="006777D7"/>
    <w:rsid w:val="00677A01"/>
    <w:rsid w:val="00677EB6"/>
    <w:rsid w:val="006805FE"/>
    <w:rsid w:val="00680DB5"/>
    <w:rsid w:val="00680E78"/>
    <w:rsid w:val="00681CFF"/>
    <w:rsid w:val="00682BE3"/>
    <w:rsid w:val="00682D90"/>
    <w:rsid w:val="00682EAA"/>
    <w:rsid w:val="00683404"/>
    <w:rsid w:val="00684D29"/>
    <w:rsid w:val="0068595A"/>
    <w:rsid w:val="00686F27"/>
    <w:rsid w:val="006872A6"/>
    <w:rsid w:val="006872FE"/>
    <w:rsid w:val="00687405"/>
    <w:rsid w:val="006879EF"/>
    <w:rsid w:val="006910D5"/>
    <w:rsid w:val="00691C44"/>
    <w:rsid w:val="00692518"/>
    <w:rsid w:val="0069257B"/>
    <w:rsid w:val="00692913"/>
    <w:rsid w:val="00692B2E"/>
    <w:rsid w:val="00693267"/>
    <w:rsid w:val="0069457E"/>
    <w:rsid w:val="00694DCD"/>
    <w:rsid w:val="00695B90"/>
    <w:rsid w:val="00695C30"/>
    <w:rsid w:val="00695DCA"/>
    <w:rsid w:val="00696332"/>
    <w:rsid w:val="0069674B"/>
    <w:rsid w:val="00696AC1"/>
    <w:rsid w:val="00697129"/>
    <w:rsid w:val="00697BC3"/>
    <w:rsid w:val="00697D2A"/>
    <w:rsid w:val="006A06D2"/>
    <w:rsid w:val="006A0A6F"/>
    <w:rsid w:val="006A1E58"/>
    <w:rsid w:val="006A2EA4"/>
    <w:rsid w:val="006A3236"/>
    <w:rsid w:val="006A32B6"/>
    <w:rsid w:val="006A37FE"/>
    <w:rsid w:val="006A4071"/>
    <w:rsid w:val="006A43F6"/>
    <w:rsid w:val="006A47A0"/>
    <w:rsid w:val="006A5B7F"/>
    <w:rsid w:val="006A66FB"/>
    <w:rsid w:val="006A727B"/>
    <w:rsid w:val="006A7B0C"/>
    <w:rsid w:val="006B1130"/>
    <w:rsid w:val="006B23E5"/>
    <w:rsid w:val="006B25B1"/>
    <w:rsid w:val="006B25FC"/>
    <w:rsid w:val="006B2662"/>
    <w:rsid w:val="006B2F25"/>
    <w:rsid w:val="006B394E"/>
    <w:rsid w:val="006B3C44"/>
    <w:rsid w:val="006B4000"/>
    <w:rsid w:val="006B41B9"/>
    <w:rsid w:val="006B490D"/>
    <w:rsid w:val="006B4EB2"/>
    <w:rsid w:val="006B535E"/>
    <w:rsid w:val="006B56A6"/>
    <w:rsid w:val="006B5740"/>
    <w:rsid w:val="006B6B0E"/>
    <w:rsid w:val="006B6D48"/>
    <w:rsid w:val="006B7040"/>
    <w:rsid w:val="006B764D"/>
    <w:rsid w:val="006B77EB"/>
    <w:rsid w:val="006C05CF"/>
    <w:rsid w:val="006C0AB8"/>
    <w:rsid w:val="006C1C8C"/>
    <w:rsid w:val="006C2329"/>
    <w:rsid w:val="006C3078"/>
    <w:rsid w:val="006C36C0"/>
    <w:rsid w:val="006C38AB"/>
    <w:rsid w:val="006C3A4B"/>
    <w:rsid w:val="006C4138"/>
    <w:rsid w:val="006C52B0"/>
    <w:rsid w:val="006C5B6A"/>
    <w:rsid w:val="006C6112"/>
    <w:rsid w:val="006C6392"/>
    <w:rsid w:val="006C6581"/>
    <w:rsid w:val="006C662D"/>
    <w:rsid w:val="006C6CBC"/>
    <w:rsid w:val="006C6DF1"/>
    <w:rsid w:val="006D0234"/>
    <w:rsid w:val="006D029B"/>
    <w:rsid w:val="006D0914"/>
    <w:rsid w:val="006D11E7"/>
    <w:rsid w:val="006D1860"/>
    <w:rsid w:val="006D2DFE"/>
    <w:rsid w:val="006D4BD7"/>
    <w:rsid w:val="006D5101"/>
    <w:rsid w:val="006D557E"/>
    <w:rsid w:val="006D56AA"/>
    <w:rsid w:val="006D59B2"/>
    <w:rsid w:val="006D6977"/>
    <w:rsid w:val="006D7D70"/>
    <w:rsid w:val="006E22FD"/>
    <w:rsid w:val="006E2610"/>
    <w:rsid w:val="006E2EB6"/>
    <w:rsid w:val="006E42DF"/>
    <w:rsid w:val="006E4814"/>
    <w:rsid w:val="006E4B11"/>
    <w:rsid w:val="006E5132"/>
    <w:rsid w:val="006E5A68"/>
    <w:rsid w:val="006E5A72"/>
    <w:rsid w:val="006E5B38"/>
    <w:rsid w:val="006E6309"/>
    <w:rsid w:val="006E6390"/>
    <w:rsid w:val="006E65B2"/>
    <w:rsid w:val="006F0B9E"/>
    <w:rsid w:val="006F2AD4"/>
    <w:rsid w:val="006F31AC"/>
    <w:rsid w:val="006F32E3"/>
    <w:rsid w:val="006F3343"/>
    <w:rsid w:val="006F6672"/>
    <w:rsid w:val="006F6713"/>
    <w:rsid w:val="006F6C26"/>
    <w:rsid w:val="006F76DD"/>
    <w:rsid w:val="006F77D5"/>
    <w:rsid w:val="006F7EB9"/>
    <w:rsid w:val="006F7F09"/>
    <w:rsid w:val="00700DE0"/>
    <w:rsid w:val="00700E92"/>
    <w:rsid w:val="0070112C"/>
    <w:rsid w:val="00701E28"/>
    <w:rsid w:val="00704981"/>
    <w:rsid w:val="007049CA"/>
    <w:rsid w:val="00704C19"/>
    <w:rsid w:val="00704D42"/>
    <w:rsid w:val="00704DFC"/>
    <w:rsid w:val="00704F1D"/>
    <w:rsid w:val="00705555"/>
    <w:rsid w:val="007061E9"/>
    <w:rsid w:val="00706297"/>
    <w:rsid w:val="00706E61"/>
    <w:rsid w:val="00707461"/>
    <w:rsid w:val="00710366"/>
    <w:rsid w:val="00710A31"/>
    <w:rsid w:val="00710FFB"/>
    <w:rsid w:val="007115D1"/>
    <w:rsid w:val="007130AF"/>
    <w:rsid w:val="00714447"/>
    <w:rsid w:val="007154A2"/>
    <w:rsid w:val="0071568B"/>
    <w:rsid w:val="0071757D"/>
    <w:rsid w:val="00717F09"/>
    <w:rsid w:val="007202BF"/>
    <w:rsid w:val="00720F4F"/>
    <w:rsid w:val="007226B9"/>
    <w:rsid w:val="0072404D"/>
    <w:rsid w:val="00724141"/>
    <w:rsid w:val="00724A65"/>
    <w:rsid w:val="007251F3"/>
    <w:rsid w:val="0072563B"/>
    <w:rsid w:val="00726F20"/>
    <w:rsid w:val="007273C1"/>
    <w:rsid w:val="00727E43"/>
    <w:rsid w:val="00730008"/>
    <w:rsid w:val="007311C9"/>
    <w:rsid w:val="00732213"/>
    <w:rsid w:val="007324EF"/>
    <w:rsid w:val="00732BC1"/>
    <w:rsid w:val="00732EFA"/>
    <w:rsid w:val="00733CB7"/>
    <w:rsid w:val="0073483E"/>
    <w:rsid w:val="00734866"/>
    <w:rsid w:val="00734C8A"/>
    <w:rsid w:val="0073666F"/>
    <w:rsid w:val="0073719E"/>
    <w:rsid w:val="00741633"/>
    <w:rsid w:val="0074179B"/>
    <w:rsid w:val="00741EA0"/>
    <w:rsid w:val="00742FCE"/>
    <w:rsid w:val="007437AF"/>
    <w:rsid w:val="00744ADB"/>
    <w:rsid w:val="00744C89"/>
    <w:rsid w:val="007450EC"/>
    <w:rsid w:val="007454EF"/>
    <w:rsid w:val="00745DD1"/>
    <w:rsid w:val="00746A5D"/>
    <w:rsid w:val="007479DD"/>
    <w:rsid w:val="00750701"/>
    <w:rsid w:val="00750918"/>
    <w:rsid w:val="00750948"/>
    <w:rsid w:val="00752269"/>
    <w:rsid w:val="00752B07"/>
    <w:rsid w:val="00753B94"/>
    <w:rsid w:val="00753D5A"/>
    <w:rsid w:val="00753EE6"/>
    <w:rsid w:val="00754CEA"/>
    <w:rsid w:val="00755232"/>
    <w:rsid w:val="00755C4C"/>
    <w:rsid w:val="00755E37"/>
    <w:rsid w:val="007566D0"/>
    <w:rsid w:val="00756AD1"/>
    <w:rsid w:val="007574C1"/>
    <w:rsid w:val="007575F4"/>
    <w:rsid w:val="007577B7"/>
    <w:rsid w:val="007603EF"/>
    <w:rsid w:val="00762A4B"/>
    <w:rsid w:val="00762AB4"/>
    <w:rsid w:val="00763E2F"/>
    <w:rsid w:val="00764348"/>
    <w:rsid w:val="007645AB"/>
    <w:rsid w:val="00764AD9"/>
    <w:rsid w:val="0076590B"/>
    <w:rsid w:val="0076614C"/>
    <w:rsid w:val="00766297"/>
    <w:rsid w:val="00767013"/>
    <w:rsid w:val="007676A4"/>
    <w:rsid w:val="007709F6"/>
    <w:rsid w:val="00772AA4"/>
    <w:rsid w:val="00772AD1"/>
    <w:rsid w:val="00773CB2"/>
    <w:rsid w:val="0077525F"/>
    <w:rsid w:val="00775BDF"/>
    <w:rsid w:val="00775C7C"/>
    <w:rsid w:val="00775D5C"/>
    <w:rsid w:val="00775DAD"/>
    <w:rsid w:val="00775FC5"/>
    <w:rsid w:val="00776591"/>
    <w:rsid w:val="007772FE"/>
    <w:rsid w:val="0077767F"/>
    <w:rsid w:val="00777922"/>
    <w:rsid w:val="00777FBA"/>
    <w:rsid w:val="00780B99"/>
    <w:rsid w:val="007810AD"/>
    <w:rsid w:val="007813F2"/>
    <w:rsid w:val="007816E4"/>
    <w:rsid w:val="0078326B"/>
    <w:rsid w:val="00783DC1"/>
    <w:rsid w:val="00785BEB"/>
    <w:rsid w:val="00785C4B"/>
    <w:rsid w:val="00785DD5"/>
    <w:rsid w:val="00786001"/>
    <w:rsid w:val="007860AF"/>
    <w:rsid w:val="00786B2A"/>
    <w:rsid w:val="00786E38"/>
    <w:rsid w:val="007873C2"/>
    <w:rsid w:val="007901F0"/>
    <w:rsid w:val="0079063F"/>
    <w:rsid w:val="00790C7A"/>
    <w:rsid w:val="00792051"/>
    <w:rsid w:val="0079280C"/>
    <w:rsid w:val="007934DD"/>
    <w:rsid w:val="00793DDB"/>
    <w:rsid w:val="0079449D"/>
    <w:rsid w:val="00795084"/>
    <w:rsid w:val="007952A8"/>
    <w:rsid w:val="0079551B"/>
    <w:rsid w:val="00796558"/>
    <w:rsid w:val="0079700E"/>
    <w:rsid w:val="00797F6B"/>
    <w:rsid w:val="007A1AD0"/>
    <w:rsid w:val="007A1C6A"/>
    <w:rsid w:val="007A1E78"/>
    <w:rsid w:val="007A2704"/>
    <w:rsid w:val="007A2BA9"/>
    <w:rsid w:val="007A2D41"/>
    <w:rsid w:val="007A3269"/>
    <w:rsid w:val="007A3BF1"/>
    <w:rsid w:val="007A3E1A"/>
    <w:rsid w:val="007A44C4"/>
    <w:rsid w:val="007A5C35"/>
    <w:rsid w:val="007A61CB"/>
    <w:rsid w:val="007A6AA4"/>
    <w:rsid w:val="007A6B2B"/>
    <w:rsid w:val="007A7AB3"/>
    <w:rsid w:val="007B05BF"/>
    <w:rsid w:val="007B06B1"/>
    <w:rsid w:val="007B0F5E"/>
    <w:rsid w:val="007B1EFD"/>
    <w:rsid w:val="007B24DE"/>
    <w:rsid w:val="007B2520"/>
    <w:rsid w:val="007B28B4"/>
    <w:rsid w:val="007B3814"/>
    <w:rsid w:val="007B4B68"/>
    <w:rsid w:val="007B758E"/>
    <w:rsid w:val="007C0061"/>
    <w:rsid w:val="007C1B2A"/>
    <w:rsid w:val="007C27FD"/>
    <w:rsid w:val="007C2907"/>
    <w:rsid w:val="007C2BB6"/>
    <w:rsid w:val="007C390C"/>
    <w:rsid w:val="007C3BFA"/>
    <w:rsid w:val="007C3FCD"/>
    <w:rsid w:val="007C45D8"/>
    <w:rsid w:val="007C475F"/>
    <w:rsid w:val="007C5844"/>
    <w:rsid w:val="007C6734"/>
    <w:rsid w:val="007C6C3F"/>
    <w:rsid w:val="007C7625"/>
    <w:rsid w:val="007C7A07"/>
    <w:rsid w:val="007D0057"/>
    <w:rsid w:val="007D00B1"/>
    <w:rsid w:val="007D1160"/>
    <w:rsid w:val="007D1E5F"/>
    <w:rsid w:val="007D21F3"/>
    <w:rsid w:val="007D242B"/>
    <w:rsid w:val="007D288F"/>
    <w:rsid w:val="007D4F4B"/>
    <w:rsid w:val="007D5DD4"/>
    <w:rsid w:val="007D6768"/>
    <w:rsid w:val="007D6C59"/>
    <w:rsid w:val="007D758B"/>
    <w:rsid w:val="007E00B1"/>
    <w:rsid w:val="007E0180"/>
    <w:rsid w:val="007E04CA"/>
    <w:rsid w:val="007E0570"/>
    <w:rsid w:val="007E10CE"/>
    <w:rsid w:val="007E1BA0"/>
    <w:rsid w:val="007E20E5"/>
    <w:rsid w:val="007E21EB"/>
    <w:rsid w:val="007E27A8"/>
    <w:rsid w:val="007E2E7E"/>
    <w:rsid w:val="007E2EB8"/>
    <w:rsid w:val="007E31C9"/>
    <w:rsid w:val="007E3263"/>
    <w:rsid w:val="007E3DD6"/>
    <w:rsid w:val="007E3E83"/>
    <w:rsid w:val="007E4D35"/>
    <w:rsid w:val="007E4FEC"/>
    <w:rsid w:val="007E5678"/>
    <w:rsid w:val="007E60A2"/>
    <w:rsid w:val="007E6249"/>
    <w:rsid w:val="007E6899"/>
    <w:rsid w:val="007E71EA"/>
    <w:rsid w:val="007E7308"/>
    <w:rsid w:val="007F15CC"/>
    <w:rsid w:val="007F1B20"/>
    <w:rsid w:val="007F2512"/>
    <w:rsid w:val="007F2879"/>
    <w:rsid w:val="007F2884"/>
    <w:rsid w:val="007F2BA7"/>
    <w:rsid w:val="007F2E01"/>
    <w:rsid w:val="007F3441"/>
    <w:rsid w:val="007F346A"/>
    <w:rsid w:val="007F514A"/>
    <w:rsid w:val="007F5E4B"/>
    <w:rsid w:val="007F6D87"/>
    <w:rsid w:val="007F712B"/>
    <w:rsid w:val="007F7B08"/>
    <w:rsid w:val="00800404"/>
    <w:rsid w:val="008004EF"/>
    <w:rsid w:val="00800C82"/>
    <w:rsid w:val="008020FA"/>
    <w:rsid w:val="00802B4D"/>
    <w:rsid w:val="00803AEC"/>
    <w:rsid w:val="00803EAC"/>
    <w:rsid w:val="00803EB9"/>
    <w:rsid w:val="008044CC"/>
    <w:rsid w:val="008053D3"/>
    <w:rsid w:val="00805D50"/>
    <w:rsid w:val="00806043"/>
    <w:rsid w:val="00806363"/>
    <w:rsid w:val="008069C4"/>
    <w:rsid w:val="00807732"/>
    <w:rsid w:val="0080792F"/>
    <w:rsid w:val="00807E2A"/>
    <w:rsid w:val="008103D5"/>
    <w:rsid w:val="008111C6"/>
    <w:rsid w:val="008112FA"/>
    <w:rsid w:val="00811548"/>
    <w:rsid w:val="00811E09"/>
    <w:rsid w:val="008125BB"/>
    <w:rsid w:val="00812770"/>
    <w:rsid w:val="00815266"/>
    <w:rsid w:val="008156B7"/>
    <w:rsid w:val="00815C23"/>
    <w:rsid w:val="00816C9E"/>
    <w:rsid w:val="0081782E"/>
    <w:rsid w:val="00817835"/>
    <w:rsid w:val="00817B25"/>
    <w:rsid w:val="00820FEF"/>
    <w:rsid w:val="00821078"/>
    <w:rsid w:val="00822373"/>
    <w:rsid w:val="00822DD8"/>
    <w:rsid w:val="00823275"/>
    <w:rsid w:val="00823A63"/>
    <w:rsid w:val="00823B91"/>
    <w:rsid w:val="00823D66"/>
    <w:rsid w:val="008243E9"/>
    <w:rsid w:val="0082466E"/>
    <w:rsid w:val="00824AE6"/>
    <w:rsid w:val="00824CAA"/>
    <w:rsid w:val="0082500A"/>
    <w:rsid w:val="00826776"/>
    <w:rsid w:val="0082752B"/>
    <w:rsid w:val="0082796D"/>
    <w:rsid w:val="00827DD1"/>
    <w:rsid w:val="00827DF1"/>
    <w:rsid w:val="00827FA1"/>
    <w:rsid w:val="008303E5"/>
    <w:rsid w:val="00830CAE"/>
    <w:rsid w:val="0083239A"/>
    <w:rsid w:val="00832AD5"/>
    <w:rsid w:val="00832D98"/>
    <w:rsid w:val="00832F95"/>
    <w:rsid w:val="0083346B"/>
    <w:rsid w:val="00834059"/>
    <w:rsid w:val="00834CF7"/>
    <w:rsid w:val="00834F0F"/>
    <w:rsid w:val="008356E3"/>
    <w:rsid w:val="00835F6A"/>
    <w:rsid w:val="008376E1"/>
    <w:rsid w:val="00837F22"/>
    <w:rsid w:val="00840115"/>
    <w:rsid w:val="0084094C"/>
    <w:rsid w:val="00840C27"/>
    <w:rsid w:val="0084152F"/>
    <w:rsid w:val="008415F9"/>
    <w:rsid w:val="0084166D"/>
    <w:rsid w:val="00841794"/>
    <w:rsid w:val="00841B41"/>
    <w:rsid w:val="00841BB7"/>
    <w:rsid w:val="00841E29"/>
    <w:rsid w:val="00842540"/>
    <w:rsid w:val="00843694"/>
    <w:rsid w:val="00844419"/>
    <w:rsid w:val="00844548"/>
    <w:rsid w:val="00844B63"/>
    <w:rsid w:val="00844E74"/>
    <w:rsid w:val="00845AD4"/>
    <w:rsid w:val="0084607D"/>
    <w:rsid w:val="008460AE"/>
    <w:rsid w:val="00846285"/>
    <w:rsid w:val="00846E9B"/>
    <w:rsid w:val="008500C3"/>
    <w:rsid w:val="0085061B"/>
    <w:rsid w:val="00850896"/>
    <w:rsid w:val="008511B9"/>
    <w:rsid w:val="00852185"/>
    <w:rsid w:val="008521D1"/>
    <w:rsid w:val="00852989"/>
    <w:rsid w:val="00853779"/>
    <w:rsid w:val="0085387A"/>
    <w:rsid w:val="00853A06"/>
    <w:rsid w:val="00854745"/>
    <w:rsid w:val="00854908"/>
    <w:rsid w:val="00854CAC"/>
    <w:rsid w:val="00854CDB"/>
    <w:rsid w:val="00855101"/>
    <w:rsid w:val="008558AB"/>
    <w:rsid w:val="008561E5"/>
    <w:rsid w:val="0085693C"/>
    <w:rsid w:val="00857324"/>
    <w:rsid w:val="00857AC4"/>
    <w:rsid w:val="008605BB"/>
    <w:rsid w:val="00860CB5"/>
    <w:rsid w:val="00861402"/>
    <w:rsid w:val="00861922"/>
    <w:rsid w:val="00861B44"/>
    <w:rsid w:val="00861C00"/>
    <w:rsid w:val="008624B5"/>
    <w:rsid w:val="00862BFF"/>
    <w:rsid w:val="008634F1"/>
    <w:rsid w:val="0086407C"/>
    <w:rsid w:val="008645EA"/>
    <w:rsid w:val="00864DE5"/>
    <w:rsid w:val="00864F12"/>
    <w:rsid w:val="00865420"/>
    <w:rsid w:val="008654B4"/>
    <w:rsid w:val="00865B0B"/>
    <w:rsid w:val="00866AF1"/>
    <w:rsid w:val="00866C47"/>
    <w:rsid w:val="00870EE6"/>
    <w:rsid w:val="00871457"/>
    <w:rsid w:val="00871B57"/>
    <w:rsid w:val="00871C47"/>
    <w:rsid w:val="00872201"/>
    <w:rsid w:val="008723B8"/>
    <w:rsid w:val="008725AC"/>
    <w:rsid w:val="008725EB"/>
    <w:rsid w:val="0087271D"/>
    <w:rsid w:val="00872904"/>
    <w:rsid w:val="008732EF"/>
    <w:rsid w:val="00873342"/>
    <w:rsid w:val="00873CAC"/>
    <w:rsid w:val="0087473A"/>
    <w:rsid w:val="00874824"/>
    <w:rsid w:val="00874986"/>
    <w:rsid w:val="00874DBF"/>
    <w:rsid w:val="00875634"/>
    <w:rsid w:val="008756F6"/>
    <w:rsid w:val="008757A5"/>
    <w:rsid w:val="008757CB"/>
    <w:rsid w:val="008767BD"/>
    <w:rsid w:val="00876837"/>
    <w:rsid w:val="008768A1"/>
    <w:rsid w:val="00876992"/>
    <w:rsid w:val="00876E49"/>
    <w:rsid w:val="00881333"/>
    <w:rsid w:val="008817C2"/>
    <w:rsid w:val="00881CD4"/>
    <w:rsid w:val="00881F4D"/>
    <w:rsid w:val="008820CF"/>
    <w:rsid w:val="00882B64"/>
    <w:rsid w:val="00882ED1"/>
    <w:rsid w:val="008839C3"/>
    <w:rsid w:val="00883B9F"/>
    <w:rsid w:val="00884C21"/>
    <w:rsid w:val="00884CD4"/>
    <w:rsid w:val="008851B9"/>
    <w:rsid w:val="008859A2"/>
    <w:rsid w:val="00885D63"/>
    <w:rsid w:val="008860B8"/>
    <w:rsid w:val="0088614A"/>
    <w:rsid w:val="0088672A"/>
    <w:rsid w:val="00890073"/>
    <w:rsid w:val="0089055D"/>
    <w:rsid w:val="00890574"/>
    <w:rsid w:val="00890775"/>
    <w:rsid w:val="00891923"/>
    <w:rsid w:val="00893596"/>
    <w:rsid w:val="00894E6B"/>
    <w:rsid w:val="00895105"/>
    <w:rsid w:val="00895BE1"/>
    <w:rsid w:val="00896234"/>
    <w:rsid w:val="00896954"/>
    <w:rsid w:val="00896F8A"/>
    <w:rsid w:val="008A197E"/>
    <w:rsid w:val="008A1A1F"/>
    <w:rsid w:val="008A300A"/>
    <w:rsid w:val="008A3087"/>
    <w:rsid w:val="008A39EB"/>
    <w:rsid w:val="008A3B96"/>
    <w:rsid w:val="008A4130"/>
    <w:rsid w:val="008A419A"/>
    <w:rsid w:val="008A44DE"/>
    <w:rsid w:val="008A4975"/>
    <w:rsid w:val="008A4ED7"/>
    <w:rsid w:val="008A5148"/>
    <w:rsid w:val="008A5232"/>
    <w:rsid w:val="008A5BF6"/>
    <w:rsid w:val="008A5CF8"/>
    <w:rsid w:val="008A5DA4"/>
    <w:rsid w:val="008A60EF"/>
    <w:rsid w:val="008A668B"/>
    <w:rsid w:val="008A75F2"/>
    <w:rsid w:val="008A78AE"/>
    <w:rsid w:val="008A7975"/>
    <w:rsid w:val="008B03F0"/>
    <w:rsid w:val="008B043F"/>
    <w:rsid w:val="008B07A0"/>
    <w:rsid w:val="008B14F9"/>
    <w:rsid w:val="008B1BE8"/>
    <w:rsid w:val="008B1C68"/>
    <w:rsid w:val="008B2DEA"/>
    <w:rsid w:val="008B37F0"/>
    <w:rsid w:val="008B457C"/>
    <w:rsid w:val="008B4CEB"/>
    <w:rsid w:val="008B570F"/>
    <w:rsid w:val="008B6389"/>
    <w:rsid w:val="008B6BBA"/>
    <w:rsid w:val="008B7BC4"/>
    <w:rsid w:val="008C00E1"/>
    <w:rsid w:val="008C02CE"/>
    <w:rsid w:val="008C02DA"/>
    <w:rsid w:val="008C03FC"/>
    <w:rsid w:val="008C0680"/>
    <w:rsid w:val="008C088B"/>
    <w:rsid w:val="008C0A2C"/>
    <w:rsid w:val="008C0E1B"/>
    <w:rsid w:val="008C16F2"/>
    <w:rsid w:val="008C1914"/>
    <w:rsid w:val="008C1BAE"/>
    <w:rsid w:val="008C2B8E"/>
    <w:rsid w:val="008C2CB1"/>
    <w:rsid w:val="008C2F7C"/>
    <w:rsid w:val="008C3172"/>
    <w:rsid w:val="008C3241"/>
    <w:rsid w:val="008C359E"/>
    <w:rsid w:val="008C38B7"/>
    <w:rsid w:val="008C45BD"/>
    <w:rsid w:val="008C47FB"/>
    <w:rsid w:val="008C5267"/>
    <w:rsid w:val="008C6E54"/>
    <w:rsid w:val="008C7FE2"/>
    <w:rsid w:val="008D0783"/>
    <w:rsid w:val="008D12E7"/>
    <w:rsid w:val="008D1F1B"/>
    <w:rsid w:val="008D24A0"/>
    <w:rsid w:val="008D2550"/>
    <w:rsid w:val="008D2DD5"/>
    <w:rsid w:val="008D3133"/>
    <w:rsid w:val="008D34A5"/>
    <w:rsid w:val="008D47EB"/>
    <w:rsid w:val="008D556D"/>
    <w:rsid w:val="008D5D13"/>
    <w:rsid w:val="008D64FA"/>
    <w:rsid w:val="008D7342"/>
    <w:rsid w:val="008D7402"/>
    <w:rsid w:val="008D7790"/>
    <w:rsid w:val="008D7A8D"/>
    <w:rsid w:val="008E01CB"/>
    <w:rsid w:val="008E1D1E"/>
    <w:rsid w:val="008E28AA"/>
    <w:rsid w:val="008E31BF"/>
    <w:rsid w:val="008E3382"/>
    <w:rsid w:val="008E3459"/>
    <w:rsid w:val="008E36D5"/>
    <w:rsid w:val="008E3C6A"/>
    <w:rsid w:val="008E3E90"/>
    <w:rsid w:val="008E49A8"/>
    <w:rsid w:val="008E4A83"/>
    <w:rsid w:val="008E585E"/>
    <w:rsid w:val="008E6911"/>
    <w:rsid w:val="008E6CD2"/>
    <w:rsid w:val="008F0BAB"/>
    <w:rsid w:val="008F0D34"/>
    <w:rsid w:val="008F10DA"/>
    <w:rsid w:val="008F1488"/>
    <w:rsid w:val="008F1C4B"/>
    <w:rsid w:val="008F1F05"/>
    <w:rsid w:val="008F22A6"/>
    <w:rsid w:val="008F2407"/>
    <w:rsid w:val="008F24A1"/>
    <w:rsid w:val="008F2520"/>
    <w:rsid w:val="008F5783"/>
    <w:rsid w:val="008F6B1B"/>
    <w:rsid w:val="008F6F76"/>
    <w:rsid w:val="008F7868"/>
    <w:rsid w:val="009004C7"/>
    <w:rsid w:val="00901269"/>
    <w:rsid w:val="009018C5"/>
    <w:rsid w:val="0090252D"/>
    <w:rsid w:val="009025F4"/>
    <w:rsid w:val="00902708"/>
    <w:rsid w:val="00902B14"/>
    <w:rsid w:val="009055BD"/>
    <w:rsid w:val="00905756"/>
    <w:rsid w:val="009057AC"/>
    <w:rsid w:val="009057FB"/>
    <w:rsid w:val="00905898"/>
    <w:rsid w:val="00905E60"/>
    <w:rsid w:val="00906541"/>
    <w:rsid w:val="009071E0"/>
    <w:rsid w:val="009074A9"/>
    <w:rsid w:val="00910F12"/>
    <w:rsid w:val="00911325"/>
    <w:rsid w:val="009116D9"/>
    <w:rsid w:val="00911BD2"/>
    <w:rsid w:val="00911CE1"/>
    <w:rsid w:val="00911D83"/>
    <w:rsid w:val="00914760"/>
    <w:rsid w:val="00914C02"/>
    <w:rsid w:val="009154B6"/>
    <w:rsid w:val="00915F38"/>
    <w:rsid w:val="00916073"/>
    <w:rsid w:val="00916555"/>
    <w:rsid w:val="00916643"/>
    <w:rsid w:val="00916670"/>
    <w:rsid w:val="00916742"/>
    <w:rsid w:val="00916896"/>
    <w:rsid w:val="00917511"/>
    <w:rsid w:val="00920249"/>
    <w:rsid w:val="009202A7"/>
    <w:rsid w:val="00920981"/>
    <w:rsid w:val="00920C40"/>
    <w:rsid w:val="0092130B"/>
    <w:rsid w:val="00922429"/>
    <w:rsid w:val="00922B5E"/>
    <w:rsid w:val="009232EC"/>
    <w:rsid w:val="0092408A"/>
    <w:rsid w:val="009241C1"/>
    <w:rsid w:val="0092459E"/>
    <w:rsid w:val="009262B3"/>
    <w:rsid w:val="00926E04"/>
    <w:rsid w:val="0092742A"/>
    <w:rsid w:val="0092777D"/>
    <w:rsid w:val="00927825"/>
    <w:rsid w:val="00930286"/>
    <w:rsid w:val="009309CC"/>
    <w:rsid w:val="00931467"/>
    <w:rsid w:val="00931733"/>
    <w:rsid w:val="00931B00"/>
    <w:rsid w:val="00932956"/>
    <w:rsid w:val="009342B7"/>
    <w:rsid w:val="009350DF"/>
    <w:rsid w:val="00935147"/>
    <w:rsid w:val="009351DA"/>
    <w:rsid w:val="00935774"/>
    <w:rsid w:val="00936FA7"/>
    <w:rsid w:val="009375ED"/>
    <w:rsid w:val="00937EBB"/>
    <w:rsid w:val="00940751"/>
    <w:rsid w:val="00941445"/>
    <w:rsid w:val="0094165E"/>
    <w:rsid w:val="00941BBB"/>
    <w:rsid w:val="00941E5D"/>
    <w:rsid w:val="0094279B"/>
    <w:rsid w:val="00942B75"/>
    <w:rsid w:val="00942E8F"/>
    <w:rsid w:val="009432C1"/>
    <w:rsid w:val="009434CE"/>
    <w:rsid w:val="00943EB7"/>
    <w:rsid w:val="00944686"/>
    <w:rsid w:val="00944D32"/>
    <w:rsid w:val="00946119"/>
    <w:rsid w:val="009467A2"/>
    <w:rsid w:val="00946B93"/>
    <w:rsid w:val="009472CF"/>
    <w:rsid w:val="00947DB1"/>
    <w:rsid w:val="00947E5E"/>
    <w:rsid w:val="00950837"/>
    <w:rsid w:val="00951C00"/>
    <w:rsid w:val="00952092"/>
    <w:rsid w:val="009522B9"/>
    <w:rsid w:val="0095240D"/>
    <w:rsid w:val="00952414"/>
    <w:rsid w:val="00952526"/>
    <w:rsid w:val="009525CB"/>
    <w:rsid w:val="00952664"/>
    <w:rsid w:val="0095308D"/>
    <w:rsid w:val="00953135"/>
    <w:rsid w:val="009536F1"/>
    <w:rsid w:val="009538A9"/>
    <w:rsid w:val="00953DA3"/>
    <w:rsid w:val="00953E83"/>
    <w:rsid w:val="009546D2"/>
    <w:rsid w:val="00956102"/>
    <w:rsid w:val="0095644C"/>
    <w:rsid w:val="0095759E"/>
    <w:rsid w:val="009577DF"/>
    <w:rsid w:val="00957C44"/>
    <w:rsid w:val="00957F58"/>
    <w:rsid w:val="009604E2"/>
    <w:rsid w:val="00960EBF"/>
    <w:rsid w:val="00961507"/>
    <w:rsid w:val="00962496"/>
    <w:rsid w:val="00962E1B"/>
    <w:rsid w:val="009634BC"/>
    <w:rsid w:val="009653B1"/>
    <w:rsid w:val="00965D73"/>
    <w:rsid w:val="0096621F"/>
    <w:rsid w:val="00966584"/>
    <w:rsid w:val="00967093"/>
    <w:rsid w:val="009673F4"/>
    <w:rsid w:val="0097052B"/>
    <w:rsid w:val="0097082C"/>
    <w:rsid w:val="00970A38"/>
    <w:rsid w:val="00970F45"/>
    <w:rsid w:val="009718A3"/>
    <w:rsid w:val="009719B4"/>
    <w:rsid w:val="009721BA"/>
    <w:rsid w:val="00972308"/>
    <w:rsid w:val="00972803"/>
    <w:rsid w:val="009732B1"/>
    <w:rsid w:val="009739DD"/>
    <w:rsid w:val="00973D87"/>
    <w:rsid w:val="00975579"/>
    <w:rsid w:val="00976FB0"/>
    <w:rsid w:val="0097749A"/>
    <w:rsid w:val="00977807"/>
    <w:rsid w:val="00980D2D"/>
    <w:rsid w:val="00981322"/>
    <w:rsid w:val="00982C9C"/>
    <w:rsid w:val="00983131"/>
    <w:rsid w:val="00983FA9"/>
    <w:rsid w:val="00984B13"/>
    <w:rsid w:val="00984D2C"/>
    <w:rsid w:val="00985D92"/>
    <w:rsid w:val="00985EA9"/>
    <w:rsid w:val="00986806"/>
    <w:rsid w:val="009901AD"/>
    <w:rsid w:val="0099041F"/>
    <w:rsid w:val="00990AA0"/>
    <w:rsid w:val="00991629"/>
    <w:rsid w:val="00991D20"/>
    <w:rsid w:val="00992579"/>
    <w:rsid w:val="009927C7"/>
    <w:rsid w:val="00994945"/>
    <w:rsid w:val="00994EBB"/>
    <w:rsid w:val="00994FE3"/>
    <w:rsid w:val="00995172"/>
    <w:rsid w:val="00995213"/>
    <w:rsid w:val="009955C5"/>
    <w:rsid w:val="00995630"/>
    <w:rsid w:val="009958FF"/>
    <w:rsid w:val="00995C27"/>
    <w:rsid w:val="00995F32"/>
    <w:rsid w:val="00996FB1"/>
    <w:rsid w:val="00997313"/>
    <w:rsid w:val="009A0062"/>
    <w:rsid w:val="009A070D"/>
    <w:rsid w:val="009A0FAA"/>
    <w:rsid w:val="009A37FA"/>
    <w:rsid w:val="009A3C7C"/>
    <w:rsid w:val="009A3E21"/>
    <w:rsid w:val="009A4776"/>
    <w:rsid w:val="009A6116"/>
    <w:rsid w:val="009A66C3"/>
    <w:rsid w:val="009A67F1"/>
    <w:rsid w:val="009A6BCF"/>
    <w:rsid w:val="009A6C69"/>
    <w:rsid w:val="009A7200"/>
    <w:rsid w:val="009A7C43"/>
    <w:rsid w:val="009A7C47"/>
    <w:rsid w:val="009B0739"/>
    <w:rsid w:val="009B1061"/>
    <w:rsid w:val="009B1D5B"/>
    <w:rsid w:val="009B20EE"/>
    <w:rsid w:val="009B29A5"/>
    <w:rsid w:val="009B2BF9"/>
    <w:rsid w:val="009B4602"/>
    <w:rsid w:val="009B582B"/>
    <w:rsid w:val="009B6288"/>
    <w:rsid w:val="009B687A"/>
    <w:rsid w:val="009B6FB3"/>
    <w:rsid w:val="009B7B45"/>
    <w:rsid w:val="009C0D3B"/>
    <w:rsid w:val="009C1069"/>
    <w:rsid w:val="009C108B"/>
    <w:rsid w:val="009C121E"/>
    <w:rsid w:val="009C1508"/>
    <w:rsid w:val="009C1568"/>
    <w:rsid w:val="009C27D9"/>
    <w:rsid w:val="009C2E4F"/>
    <w:rsid w:val="009C3435"/>
    <w:rsid w:val="009C3FA4"/>
    <w:rsid w:val="009C45EF"/>
    <w:rsid w:val="009C478A"/>
    <w:rsid w:val="009C545F"/>
    <w:rsid w:val="009C63AD"/>
    <w:rsid w:val="009C66F5"/>
    <w:rsid w:val="009C76B2"/>
    <w:rsid w:val="009C7D02"/>
    <w:rsid w:val="009D09C8"/>
    <w:rsid w:val="009D16DF"/>
    <w:rsid w:val="009D2028"/>
    <w:rsid w:val="009D3A6B"/>
    <w:rsid w:val="009D4237"/>
    <w:rsid w:val="009D4957"/>
    <w:rsid w:val="009D4F48"/>
    <w:rsid w:val="009D5DAE"/>
    <w:rsid w:val="009D658C"/>
    <w:rsid w:val="009D6C26"/>
    <w:rsid w:val="009E0C8A"/>
    <w:rsid w:val="009E1567"/>
    <w:rsid w:val="009E1693"/>
    <w:rsid w:val="009E1B1C"/>
    <w:rsid w:val="009E1D25"/>
    <w:rsid w:val="009E1FF7"/>
    <w:rsid w:val="009E20C3"/>
    <w:rsid w:val="009E20D0"/>
    <w:rsid w:val="009E244A"/>
    <w:rsid w:val="009E25B8"/>
    <w:rsid w:val="009E2AB1"/>
    <w:rsid w:val="009E3628"/>
    <w:rsid w:val="009E3A92"/>
    <w:rsid w:val="009E4188"/>
    <w:rsid w:val="009E419F"/>
    <w:rsid w:val="009E4344"/>
    <w:rsid w:val="009E54FD"/>
    <w:rsid w:val="009E55C8"/>
    <w:rsid w:val="009E5893"/>
    <w:rsid w:val="009E59E2"/>
    <w:rsid w:val="009E63D9"/>
    <w:rsid w:val="009E6B96"/>
    <w:rsid w:val="009E6CF5"/>
    <w:rsid w:val="009E765F"/>
    <w:rsid w:val="009F133A"/>
    <w:rsid w:val="009F201D"/>
    <w:rsid w:val="009F2931"/>
    <w:rsid w:val="009F29B9"/>
    <w:rsid w:val="009F3138"/>
    <w:rsid w:val="009F331D"/>
    <w:rsid w:val="009F35D2"/>
    <w:rsid w:val="009F499B"/>
    <w:rsid w:val="009F54D3"/>
    <w:rsid w:val="009F684B"/>
    <w:rsid w:val="009F703E"/>
    <w:rsid w:val="00A0168A"/>
    <w:rsid w:val="00A016CB"/>
    <w:rsid w:val="00A027E9"/>
    <w:rsid w:val="00A02952"/>
    <w:rsid w:val="00A03962"/>
    <w:rsid w:val="00A05AD9"/>
    <w:rsid w:val="00A0602D"/>
    <w:rsid w:val="00A06091"/>
    <w:rsid w:val="00A062B0"/>
    <w:rsid w:val="00A07389"/>
    <w:rsid w:val="00A076C2"/>
    <w:rsid w:val="00A0774A"/>
    <w:rsid w:val="00A07960"/>
    <w:rsid w:val="00A079BF"/>
    <w:rsid w:val="00A07BBB"/>
    <w:rsid w:val="00A07C3A"/>
    <w:rsid w:val="00A07E39"/>
    <w:rsid w:val="00A1136B"/>
    <w:rsid w:val="00A12086"/>
    <w:rsid w:val="00A12701"/>
    <w:rsid w:val="00A12BA9"/>
    <w:rsid w:val="00A168C7"/>
    <w:rsid w:val="00A21031"/>
    <w:rsid w:val="00A213FA"/>
    <w:rsid w:val="00A214A0"/>
    <w:rsid w:val="00A21D07"/>
    <w:rsid w:val="00A21E0D"/>
    <w:rsid w:val="00A21E0E"/>
    <w:rsid w:val="00A21FF3"/>
    <w:rsid w:val="00A232DF"/>
    <w:rsid w:val="00A23E85"/>
    <w:rsid w:val="00A23FA5"/>
    <w:rsid w:val="00A244A5"/>
    <w:rsid w:val="00A245D7"/>
    <w:rsid w:val="00A270CC"/>
    <w:rsid w:val="00A273E9"/>
    <w:rsid w:val="00A27D62"/>
    <w:rsid w:val="00A31572"/>
    <w:rsid w:val="00A317CC"/>
    <w:rsid w:val="00A329F1"/>
    <w:rsid w:val="00A3301A"/>
    <w:rsid w:val="00A352C6"/>
    <w:rsid w:val="00A371ED"/>
    <w:rsid w:val="00A37998"/>
    <w:rsid w:val="00A37C33"/>
    <w:rsid w:val="00A402AD"/>
    <w:rsid w:val="00A40BA2"/>
    <w:rsid w:val="00A40DF4"/>
    <w:rsid w:val="00A4199D"/>
    <w:rsid w:val="00A42515"/>
    <w:rsid w:val="00A433B1"/>
    <w:rsid w:val="00A443A1"/>
    <w:rsid w:val="00A44CE1"/>
    <w:rsid w:val="00A44FE6"/>
    <w:rsid w:val="00A45577"/>
    <w:rsid w:val="00A457A3"/>
    <w:rsid w:val="00A45D1D"/>
    <w:rsid w:val="00A4613C"/>
    <w:rsid w:val="00A46618"/>
    <w:rsid w:val="00A46F49"/>
    <w:rsid w:val="00A47149"/>
    <w:rsid w:val="00A47870"/>
    <w:rsid w:val="00A478C9"/>
    <w:rsid w:val="00A47F19"/>
    <w:rsid w:val="00A50A2C"/>
    <w:rsid w:val="00A51628"/>
    <w:rsid w:val="00A5305B"/>
    <w:rsid w:val="00A56BAA"/>
    <w:rsid w:val="00A56FE0"/>
    <w:rsid w:val="00A57134"/>
    <w:rsid w:val="00A57BB5"/>
    <w:rsid w:val="00A606FC"/>
    <w:rsid w:val="00A608EB"/>
    <w:rsid w:val="00A60DD7"/>
    <w:rsid w:val="00A617AC"/>
    <w:rsid w:val="00A628D0"/>
    <w:rsid w:val="00A631B7"/>
    <w:rsid w:val="00A6388A"/>
    <w:rsid w:val="00A6389E"/>
    <w:rsid w:val="00A64F4B"/>
    <w:rsid w:val="00A657D2"/>
    <w:rsid w:val="00A66F54"/>
    <w:rsid w:val="00A671BF"/>
    <w:rsid w:val="00A6782D"/>
    <w:rsid w:val="00A6784E"/>
    <w:rsid w:val="00A7092C"/>
    <w:rsid w:val="00A722A2"/>
    <w:rsid w:val="00A72524"/>
    <w:rsid w:val="00A730E7"/>
    <w:rsid w:val="00A740A9"/>
    <w:rsid w:val="00A744E1"/>
    <w:rsid w:val="00A759C5"/>
    <w:rsid w:val="00A75E7A"/>
    <w:rsid w:val="00A77282"/>
    <w:rsid w:val="00A7729B"/>
    <w:rsid w:val="00A77570"/>
    <w:rsid w:val="00A77BA4"/>
    <w:rsid w:val="00A77EEF"/>
    <w:rsid w:val="00A77F01"/>
    <w:rsid w:val="00A80001"/>
    <w:rsid w:val="00A80098"/>
    <w:rsid w:val="00A816B7"/>
    <w:rsid w:val="00A81935"/>
    <w:rsid w:val="00A81D0E"/>
    <w:rsid w:val="00A821E7"/>
    <w:rsid w:val="00A827B7"/>
    <w:rsid w:val="00A828FA"/>
    <w:rsid w:val="00A82991"/>
    <w:rsid w:val="00A82F43"/>
    <w:rsid w:val="00A83169"/>
    <w:rsid w:val="00A834E2"/>
    <w:rsid w:val="00A85471"/>
    <w:rsid w:val="00A85D59"/>
    <w:rsid w:val="00A86765"/>
    <w:rsid w:val="00A879DE"/>
    <w:rsid w:val="00A9192A"/>
    <w:rsid w:val="00A91ABD"/>
    <w:rsid w:val="00A91AC2"/>
    <w:rsid w:val="00A921CF"/>
    <w:rsid w:val="00A92431"/>
    <w:rsid w:val="00A931F7"/>
    <w:rsid w:val="00A93B17"/>
    <w:rsid w:val="00A93F5F"/>
    <w:rsid w:val="00A9509A"/>
    <w:rsid w:val="00A9564D"/>
    <w:rsid w:val="00A95653"/>
    <w:rsid w:val="00A95EB2"/>
    <w:rsid w:val="00A97913"/>
    <w:rsid w:val="00AA0538"/>
    <w:rsid w:val="00AA0BB9"/>
    <w:rsid w:val="00AA0F47"/>
    <w:rsid w:val="00AA17F2"/>
    <w:rsid w:val="00AA1C0E"/>
    <w:rsid w:val="00AA23EC"/>
    <w:rsid w:val="00AA25E5"/>
    <w:rsid w:val="00AA31E1"/>
    <w:rsid w:val="00AA3BFE"/>
    <w:rsid w:val="00AA3C3B"/>
    <w:rsid w:val="00AA43AC"/>
    <w:rsid w:val="00AA4F61"/>
    <w:rsid w:val="00AA53AE"/>
    <w:rsid w:val="00AA6064"/>
    <w:rsid w:val="00AA6B8D"/>
    <w:rsid w:val="00AB0205"/>
    <w:rsid w:val="00AB02B9"/>
    <w:rsid w:val="00AB03E9"/>
    <w:rsid w:val="00AB0C12"/>
    <w:rsid w:val="00AB0C51"/>
    <w:rsid w:val="00AB14ED"/>
    <w:rsid w:val="00AB1C22"/>
    <w:rsid w:val="00AB1F64"/>
    <w:rsid w:val="00AB23A0"/>
    <w:rsid w:val="00AB2681"/>
    <w:rsid w:val="00AB2776"/>
    <w:rsid w:val="00AB3FAF"/>
    <w:rsid w:val="00AB5490"/>
    <w:rsid w:val="00AB5663"/>
    <w:rsid w:val="00AB5A3A"/>
    <w:rsid w:val="00AB5DBF"/>
    <w:rsid w:val="00AB63A9"/>
    <w:rsid w:val="00AB63DC"/>
    <w:rsid w:val="00AB68EF"/>
    <w:rsid w:val="00AB6DBF"/>
    <w:rsid w:val="00AB6E63"/>
    <w:rsid w:val="00AB6F31"/>
    <w:rsid w:val="00AB7516"/>
    <w:rsid w:val="00AB7519"/>
    <w:rsid w:val="00AB7990"/>
    <w:rsid w:val="00AC0006"/>
    <w:rsid w:val="00AC0CAA"/>
    <w:rsid w:val="00AC2082"/>
    <w:rsid w:val="00AC333F"/>
    <w:rsid w:val="00AC3457"/>
    <w:rsid w:val="00AC3A0D"/>
    <w:rsid w:val="00AC3A2F"/>
    <w:rsid w:val="00AC3C87"/>
    <w:rsid w:val="00AC3CB1"/>
    <w:rsid w:val="00AC48C2"/>
    <w:rsid w:val="00AC4CC4"/>
    <w:rsid w:val="00AC509A"/>
    <w:rsid w:val="00AC58CB"/>
    <w:rsid w:val="00AC59A1"/>
    <w:rsid w:val="00AC6025"/>
    <w:rsid w:val="00AC67DB"/>
    <w:rsid w:val="00AC7C0D"/>
    <w:rsid w:val="00AD010B"/>
    <w:rsid w:val="00AD156C"/>
    <w:rsid w:val="00AD1571"/>
    <w:rsid w:val="00AD19A1"/>
    <w:rsid w:val="00AD26E1"/>
    <w:rsid w:val="00AD30D3"/>
    <w:rsid w:val="00AD38FD"/>
    <w:rsid w:val="00AD42E5"/>
    <w:rsid w:val="00AD447D"/>
    <w:rsid w:val="00AD4616"/>
    <w:rsid w:val="00AD58B6"/>
    <w:rsid w:val="00AD5F0D"/>
    <w:rsid w:val="00AD67B4"/>
    <w:rsid w:val="00AD7212"/>
    <w:rsid w:val="00AD751A"/>
    <w:rsid w:val="00AD7618"/>
    <w:rsid w:val="00AE049B"/>
    <w:rsid w:val="00AE06A1"/>
    <w:rsid w:val="00AE1A4B"/>
    <w:rsid w:val="00AE1F17"/>
    <w:rsid w:val="00AE2286"/>
    <w:rsid w:val="00AE255B"/>
    <w:rsid w:val="00AE2CAB"/>
    <w:rsid w:val="00AE41FA"/>
    <w:rsid w:val="00AE4C0A"/>
    <w:rsid w:val="00AE5166"/>
    <w:rsid w:val="00AE7241"/>
    <w:rsid w:val="00AE7778"/>
    <w:rsid w:val="00AE7B8A"/>
    <w:rsid w:val="00AE7BB9"/>
    <w:rsid w:val="00AE7CBC"/>
    <w:rsid w:val="00AE7E03"/>
    <w:rsid w:val="00AF05BB"/>
    <w:rsid w:val="00AF0616"/>
    <w:rsid w:val="00AF06C9"/>
    <w:rsid w:val="00AF1B0B"/>
    <w:rsid w:val="00AF2112"/>
    <w:rsid w:val="00AF2157"/>
    <w:rsid w:val="00AF2A9E"/>
    <w:rsid w:val="00AF2D39"/>
    <w:rsid w:val="00AF35FF"/>
    <w:rsid w:val="00AF3890"/>
    <w:rsid w:val="00AF43CE"/>
    <w:rsid w:val="00AF4532"/>
    <w:rsid w:val="00AF49B0"/>
    <w:rsid w:val="00AF4BD8"/>
    <w:rsid w:val="00AF5307"/>
    <w:rsid w:val="00AF66E4"/>
    <w:rsid w:val="00AF7330"/>
    <w:rsid w:val="00AF7353"/>
    <w:rsid w:val="00B0032F"/>
    <w:rsid w:val="00B006E1"/>
    <w:rsid w:val="00B008E7"/>
    <w:rsid w:val="00B009B7"/>
    <w:rsid w:val="00B00D25"/>
    <w:rsid w:val="00B0172A"/>
    <w:rsid w:val="00B01A0E"/>
    <w:rsid w:val="00B01F4A"/>
    <w:rsid w:val="00B034F0"/>
    <w:rsid w:val="00B038C4"/>
    <w:rsid w:val="00B03A0D"/>
    <w:rsid w:val="00B0495E"/>
    <w:rsid w:val="00B04D69"/>
    <w:rsid w:val="00B053EC"/>
    <w:rsid w:val="00B06BCC"/>
    <w:rsid w:val="00B06D1F"/>
    <w:rsid w:val="00B07163"/>
    <w:rsid w:val="00B0718A"/>
    <w:rsid w:val="00B1038E"/>
    <w:rsid w:val="00B10A17"/>
    <w:rsid w:val="00B111CD"/>
    <w:rsid w:val="00B113FE"/>
    <w:rsid w:val="00B11694"/>
    <w:rsid w:val="00B116A3"/>
    <w:rsid w:val="00B1254C"/>
    <w:rsid w:val="00B13121"/>
    <w:rsid w:val="00B13315"/>
    <w:rsid w:val="00B143E9"/>
    <w:rsid w:val="00B146A9"/>
    <w:rsid w:val="00B148EE"/>
    <w:rsid w:val="00B15427"/>
    <w:rsid w:val="00B15E3C"/>
    <w:rsid w:val="00B16299"/>
    <w:rsid w:val="00B16464"/>
    <w:rsid w:val="00B175D7"/>
    <w:rsid w:val="00B20B1B"/>
    <w:rsid w:val="00B21736"/>
    <w:rsid w:val="00B22091"/>
    <w:rsid w:val="00B22175"/>
    <w:rsid w:val="00B224C3"/>
    <w:rsid w:val="00B2292F"/>
    <w:rsid w:val="00B2345C"/>
    <w:rsid w:val="00B235F3"/>
    <w:rsid w:val="00B2388C"/>
    <w:rsid w:val="00B238D3"/>
    <w:rsid w:val="00B23F55"/>
    <w:rsid w:val="00B24541"/>
    <w:rsid w:val="00B246C1"/>
    <w:rsid w:val="00B24C29"/>
    <w:rsid w:val="00B25268"/>
    <w:rsid w:val="00B26766"/>
    <w:rsid w:val="00B26D1B"/>
    <w:rsid w:val="00B30B90"/>
    <w:rsid w:val="00B311C7"/>
    <w:rsid w:val="00B31FAD"/>
    <w:rsid w:val="00B330A6"/>
    <w:rsid w:val="00B334AB"/>
    <w:rsid w:val="00B3393D"/>
    <w:rsid w:val="00B33CCF"/>
    <w:rsid w:val="00B34101"/>
    <w:rsid w:val="00B3529A"/>
    <w:rsid w:val="00B36BED"/>
    <w:rsid w:val="00B36C42"/>
    <w:rsid w:val="00B36E71"/>
    <w:rsid w:val="00B36F9C"/>
    <w:rsid w:val="00B40196"/>
    <w:rsid w:val="00B40CF8"/>
    <w:rsid w:val="00B43559"/>
    <w:rsid w:val="00B43AAD"/>
    <w:rsid w:val="00B44BD0"/>
    <w:rsid w:val="00B464BF"/>
    <w:rsid w:val="00B47AB7"/>
    <w:rsid w:val="00B515AD"/>
    <w:rsid w:val="00B517DB"/>
    <w:rsid w:val="00B51A87"/>
    <w:rsid w:val="00B51B5F"/>
    <w:rsid w:val="00B51FF3"/>
    <w:rsid w:val="00B5223C"/>
    <w:rsid w:val="00B525A3"/>
    <w:rsid w:val="00B52FBD"/>
    <w:rsid w:val="00B53436"/>
    <w:rsid w:val="00B5356D"/>
    <w:rsid w:val="00B537FF"/>
    <w:rsid w:val="00B54043"/>
    <w:rsid w:val="00B54ED1"/>
    <w:rsid w:val="00B55D0A"/>
    <w:rsid w:val="00B56777"/>
    <w:rsid w:val="00B56A49"/>
    <w:rsid w:val="00B56A5B"/>
    <w:rsid w:val="00B5727F"/>
    <w:rsid w:val="00B5796B"/>
    <w:rsid w:val="00B57B2E"/>
    <w:rsid w:val="00B57F71"/>
    <w:rsid w:val="00B60A8E"/>
    <w:rsid w:val="00B60AE7"/>
    <w:rsid w:val="00B60DA5"/>
    <w:rsid w:val="00B60DE0"/>
    <w:rsid w:val="00B6105E"/>
    <w:rsid w:val="00B61421"/>
    <w:rsid w:val="00B62708"/>
    <w:rsid w:val="00B62A8B"/>
    <w:rsid w:val="00B630E3"/>
    <w:rsid w:val="00B63300"/>
    <w:rsid w:val="00B63F28"/>
    <w:rsid w:val="00B64730"/>
    <w:rsid w:val="00B6498A"/>
    <w:rsid w:val="00B64CF1"/>
    <w:rsid w:val="00B65579"/>
    <w:rsid w:val="00B656D2"/>
    <w:rsid w:val="00B658F5"/>
    <w:rsid w:val="00B668BC"/>
    <w:rsid w:val="00B66A95"/>
    <w:rsid w:val="00B66F62"/>
    <w:rsid w:val="00B674B3"/>
    <w:rsid w:val="00B70179"/>
    <w:rsid w:val="00B70529"/>
    <w:rsid w:val="00B708AF"/>
    <w:rsid w:val="00B709BA"/>
    <w:rsid w:val="00B71340"/>
    <w:rsid w:val="00B719C3"/>
    <w:rsid w:val="00B7210E"/>
    <w:rsid w:val="00B734E2"/>
    <w:rsid w:val="00B7458E"/>
    <w:rsid w:val="00B76C24"/>
    <w:rsid w:val="00B76D3C"/>
    <w:rsid w:val="00B7739D"/>
    <w:rsid w:val="00B77705"/>
    <w:rsid w:val="00B80101"/>
    <w:rsid w:val="00B80699"/>
    <w:rsid w:val="00B816F7"/>
    <w:rsid w:val="00B830E3"/>
    <w:rsid w:val="00B836D7"/>
    <w:rsid w:val="00B83AA2"/>
    <w:rsid w:val="00B8520D"/>
    <w:rsid w:val="00B853C4"/>
    <w:rsid w:val="00B856C2"/>
    <w:rsid w:val="00B86456"/>
    <w:rsid w:val="00B86B41"/>
    <w:rsid w:val="00B86C84"/>
    <w:rsid w:val="00B91D64"/>
    <w:rsid w:val="00B921A4"/>
    <w:rsid w:val="00B9296F"/>
    <w:rsid w:val="00B92E2E"/>
    <w:rsid w:val="00B92FD6"/>
    <w:rsid w:val="00B94560"/>
    <w:rsid w:val="00B951E9"/>
    <w:rsid w:val="00B9522E"/>
    <w:rsid w:val="00B95BAE"/>
    <w:rsid w:val="00B95C0E"/>
    <w:rsid w:val="00B96396"/>
    <w:rsid w:val="00B96DD9"/>
    <w:rsid w:val="00B96E8A"/>
    <w:rsid w:val="00BA01F9"/>
    <w:rsid w:val="00BA048F"/>
    <w:rsid w:val="00BA0986"/>
    <w:rsid w:val="00BA0B2A"/>
    <w:rsid w:val="00BA0F54"/>
    <w:rsid w:val="00BA1D8E"/>
    <w:rsid w:val="00BA5B26"/>
    <w:rsid w:val="00BA60D4"/>
    <w:rsid w:val="00BA62F0"/>
    <w:rsid w:val="00BA6927"/>
    <w:rsid w:val="00BA6FC2"/>
    <w:rsid w:val="00BA7024"/>
    <w:rsid w:val="00BA7EBC"/>
    <w:rsid w:val="00BB0FB6"/>
    <w:rsid w:val="00BB17AD"/>
    <w:rsid w:val="00BB1CD3"/>
    <w:rsid w:val="00BB2216"/>
    <w:rsid w:val="00BB2545"/>
    <w:rsid w:val="00BB302E"/>
    <w:rsid w:val="00BB3139"/>
    <w:rsid w:val="00BB395A"/>
    <w:rsid w:val="00BB3FEE"/>
    <w:rsid w:val="00BB4CA9"/>
    <w:rsid w:val="00BB5AA7"/>
    <w:rsid w:val="00BB5CB3"/>
    <w:rsid w:val="00BB5F91"/>
    <w:rsid w:val="00BB75D2"/>
    <w:rsid w:val="00BB7723"/>
    <w:rsid w:val="00BB7814"/>
    <w:rsid w:val="00BC04E4"/>
    <w:rsid w:val="00BC055C"/>
    <w:rsid w:val="00BC0C26"/>
    <w:rsid w:val="00BC10C1"/>
    <w:rsid w:val="00BC132E"/>
    <w:rsid w:val="00BC1AE7"/>
    <w:rsid w:val="00BC25E8"/>
    <w:rsid w:val="00BC26BA"/>
    <w:rsid w:val="00BC2770"/>
    <w:rsid w:val="00BC35DA"/>
    <w:rsid w:val="00BC3D67"/>
    <w:rsid w:val="00BC422C"/>
    <w:rsid w:val="00BC6C19"/>
    <w:rsid w:val="00BC6D1B"/>
    <w:rsid w:val="00BC6E0B"/>
    <w:rsid w:val="00BC71FF"/>
    <w:rsid w:val="00BC739F"/>
    <w:rsid w:val="00BC7696"/>
    <w:rsid w:val="00BD0463"/>
    <w:rsid w:val="00BD2DF6"/>
    <w:rsid w:val="00BD30BC"/>
    <w:rsid w:val="00BD35FB"/>
    <w:rsid w:val="00BD387D"/>
    <w:rsid w:val="00BD3ED2"/>
    <w:rsid w:val="00BD4A2E"/>
    <w:rsid w:val="00BD4B8A"/>
    <w:rsid w:val="00BD4FBB"/>
    <w:rsid w:val="00BD505C"/>
    <w:rsid w:val="00BD55F2"/>
    <w:rsid w:val="00BD60BB"/>
    <w:rsid w:val="00BD64D0"/>
    <w:rsid w:val="00BD75DB"/>
    <w:rsid w:val="00BD7F91"/>
    <w:rsid w:val="00BE0163"/>
    <w:rsid w:val="00BE096B"/>
    <w:rsid w:val="00BE1590"/>
    <w:rsid w:val="00BE1630"/>
    <w:rsid w:val="00BE1641"/>
    <w:rsid w:val="00BE35D1"/>
    <w:rsid w:val="00BE4C00"/>
    <w:rsid w:val="00BE5ED7"/>
    <w:rsid w:val="00BE7121"/>
    <w:rsid w:val="00BE7E05"/>
    <w:rsid w:val="00BE7E80"/>
    <w:rsid w:val="00BE9CC6"/>
    <w:rsid w:val="00BF0D66"/>
    <w:rsid w:val="00BF2EDA"/>
    <w:rsid w:val="00BF3E1D"/>
    <w:rsid w:val="00BF45B7"/>
    <w:rsid w:val="00BF56EC"/>
    <w:rsid w:val="00BF6646"/>
    <w:rsid w:val="00BF6BFF"/>
    <w:rsid w:val="00BF702B"/>
    <w:rsid w:val="00BF7DE8"/>
    <w:rsid w:val="00BF7FBA"/>
    <w:rsid w:val="00C003A3"/>
    <w:rsid w:val="00C00BEC"/>
    <w:rsid w:val="00C01695"/>
    <w:rsid w:val="00C017E2"/>
    <w:rsid w:val="00C01FF5"/>
    <w:rsid w:val="00C021F1"/>
    <w:rsid w:val="00C023E8"/>
    <w:rsid w:val="00C03415"/>
    <w:rsid w:val="00C04326"/>
    <w:rsid w:val="00C0502A"/>
    <w:rsid w:val="00C052D8"/>
    <w:rsid w:val="00C05398"/>
    <w:rsid w:val="00C05484"/>
    <w:rsid w:val="00C10C97"/>
    <w:rsid w:val="00C11606"/>
    <w:rsid w:val="00C12380"/>
    <w:rsid w:val="00C12BD5"/>
    <w:rsid w:val="00C13978"/>
    <w:rsid w:val="00C13B6C"/>
    <w:rsid w:val="00C143BE"/>
    <w:rsid w:val="00C1553C"/>
    <w:rsid w:val="00C15861"/>
    <w:rsid w:val="00C16DA7"/>
    <w:rsid w:val="00C17397"/>
    <w:rsid w:val="00C17BD9"/>
    <w:rsid w:val="00C20B72"/>
    <w:rsid w:val="00C211C3"/>
    <w:rsid w:val="00C211DE"/>
    <w:rsid w:val="00C219C0"/>
    <w:rsid w:val="00C22619"/>
    <w:rsid w:val="00C23594"/>
    <w:rsid w:val="00C23D99"/>
    <w:rsid w:val="00C261A2"/>
    <w:rsid w:val="00C261C3"/>
    <w:rsid w:val="00C264A8"/>
    <w:rsid w:val="00C26D8C"/>
    <w:rsid w:val="00C30A3D"/>
    <w:rsid w:val="00C30DC8"/>
    <w:rsid w:val="00C3136E"/>
    <w:rsid w:val="00C314FF"/>
    <w:rsid w:val="00C31916"/>
    <w:rsid w:val="00C31B04"/>
    <w:rsid w:val="00C31F10"/>
    <w:rsid w:val="00C3288D"/>
    <w:rsid w:val="00C32987"/>
    <w:rsid w:val="00C35303"/>
    <w:rsid w:val="00C357FE"/>
    <w:rsid w:val="00C368C6"/>
    <w:rsid w:val="00C368DE"/>
    <w:rsid w:val="00C36D2C"/>
    <w:rsid w:val="00C37849"/>
    <w:rsid w:val="00C37893"/>
    <w:rsid w:val="00C4093E"/>
    <w:rsid w:val="00C40EAD"/>
    <w:rsid w:val="00C41C4D"/>
    <w:rsid w:val="00C4244F"/>
    <w:rsid w:val="00C42D23"/>
    <w:rsid w:val="00C42F60"/>
    <w:rsid w:val="00C4390D"/>
    <w:rsid w:val="00C43A35"/>
    <w:rsid w:val="00C45357"/>
    <w:rsid w:val="00C45E90"/>
    <w:rsid w:val="00C46869"/>
    <w:rsid w:val="00C4706B"/>
    <w:rsid w:val="00C47133"/>
    <w:rsid w:val="00C476B2"/>
    <w:rsid w:val="00C47BF6"/>
    <w:rsid w:val="00C50DCC"/>
    <w:rsid w:val="00C518F1"/>
    <w:rsid w:val="00C51A39"/>
    <w:rsid w:val="00C529A9"/>
    <w:rsid w:val="00C52BE9"/>
    <w:rsid w:val="00C52FFA"/>
    <w:rsid w:val="00C54037"/>
    <w:rsid w:val="00C541F2"/>
    <w:rsid w:val="00C54EEB"/>
    <w:rsid w:val="00C554B8"/>
    <w:rsid w:val="00C55751"/>
    <w:rsid w:val="00C56267"/>
    <w:rsid w:val="00C56E9B"/>
    <w:rsid w:val="00C6078F"/>
    <w:rsid w:val="00C60BD1"/>
    <w:rsid w:val="00C60DC5"/>
    <w:rsid w:val="00C6136E"/>
    <w:rsid w:val="00C62DBF"/>
    <w:rsid w:val="00C62E1B"/>
    <w:rsid w:val="00C6312E"/>
    <w:rsid w:val="00C63497"/>
    <w:rsid w:val="00C63AD5"/>
    <w:rsid w:val="00C64546"/>
    <w:rsid w:val="00C6491B"/>
    <w:rsid w:val="00C649DB"/>
    <w:rsid w:val="00C64CAB"/>
    <w:rsid w:val="00C65418"/>
    <w:rsid w:val="00C65737"/>
    <w:rsid w:val="00C6575B"/>
    <w:rsid w:val="00C65CD6"/>
    <w:rsid w:val="00C66BE1"/>
    <w:rsid w:val="00C66CD2"/>
    <w:rsid w:val="00C675A3"/>
    <w:rsid w:val="00C701ED"/>
    <w:rsid w:val="00C719AD"/>
    <w:rsid w:val="00C72719"/>
    <w:rsid w:val="00C7291A"/>
    <w:rsid w:val="00C729B8"/>
    <w:rsid w:val="00C72DC4"/>
    <w:rsid w:val="00C7338E"/>
    <w:rsid w:val="00C74148"/>
    <w:rsid w:val="00C745BC"/>
    <w:rsid w:val="00C74DCD"/>
    <w:rsid w:val="00C754CF"/>
    <w:rsid w:val="00C75658"/>
    <w:rsid w:val="00C76153"/>
    <w:rsid w:val="00C76BDD"/>
    <w:rsid w:val="00C76C30"/>
    <w:rsid w:val="00C76CDF"/>
    <w:rsid w:val="00C77776"/>
    <w:rsid w:val="00C77A40"/>
    <w:rsid w:val="00C77B59"/>
    <w:rsid w:val="00C77EBB"/>
    <w:rsid w:val="00C77F25"/>
    <w:rsid w:val="00C80E0D"/>
    <w:rsid w:val="00C80F0C"/>
    <w:rsid w:val="00C812AB"/>
    <w:rsid w:val="00C81DEB"/>
    <w:rsid w:val="00C81FAF"/>
    <w:rsid w:val="00C82161"/>
    <w:rsid w:val="00C83136"/>
    <w:rsid w:val="00C84185"/>
    <w:rsid w:val="00C841DA"/>
    <w:rsid w:val="00C8482A"/>
    <w:rsid w:val="00C84C10"/>
    <w:rsid w:val="00C868FC"/>
    <w:rsid w:val="00C87F25"/>
    <w:rsid w:val="00C91039"/>
    <w:rsid w:val="00C9119E"/>
    <w:rsid w:val="00C915B8"/>
    <w:rsid w:val="00C918C2"/>
    <w:rsid w:val="00C93C66"/>
    <w:rsid w:val="00C94E22"/>
    <w:rsid w:val="00C94F9D"/>
    <w:rsid w:val="00C954D2"/>
    <w:rsid w:val="00C95D1F"/>
    <w:rsid w:val="00C96C78"/>
    <w:rsid w:val="00C97506"/>
    <w:rsid w:val="00C97598"/>
    <w:rsid w:val="00CA0695"/>
    <w:rsid w:val="00CA0C52"/>
    <w:rsid w:val="00CA123C"/>
    <w:rsid w:val="00CA15C9"/>
    <w:rsid w:val="00CA238E"/>
    <w:rsid w:val="00CA3882"/>
    <w:rsid w:val="00CA3988"/>
    <w:rsid w:val="00CA3B6D"/>
    <w:rsid w:val="00CA3EFD"/>
    <w:rsid w:val="00CA42D6"/>
    <w:rsid w:val="00CA46C8"/>
    <w:rsid w:val="00CA46CA"/>
    <w:rsid w:val="00CA6F5E"/>
    <w:rsid w:val="00CA7011"/>
    <w:rsid w:val="00CA762C"/>
    <w:rsid w:val="00CA7637"/>
    <w:rsid w:val="00CB0721"/>
    <w:rsid w:val="00CB0722"/>
    <w:rsid w:val="00CB2AD2"/>
    <w:rsid w:val="00CB2F02"/>
    <w:rsid w:val="00CB3AF4"/>
    <w:rsid w:val="00CB466C"/>
    <w:rsid w:val="00CB4B9A"/>
    <w:rsid w:val="00CB662A"/>
    <w:rsid w:val="00CB6CA2"/>
    <w:rsid w:val="00CB7171"/>
    <w:rsid w:val="00CB7554"/>
    <w:rsid w:val="00CB7AD1"/>
    <w:rsid w:val="00CB7CF2"/>
    <w:rsid w:val="00CC0109"/>
    <w:rsid w:val="00CC1AF1"/>
    <w:rsid w:val="00CC20C2"/>
    <w:rsid w:val="00CC2917"/>
    <w:rsid w:val="00CC2CAD"/>
    <w:rsid w:val="00CC2CE7"/>
    <w:rsid w:val="00CC32F0"/>
    <w:rsid w:val="00CC449C"/>
    <w:rsid w:val="00CC461F"/>
    <w:rsid w:val="00CC482C"/>
    <w:rsid w:val="00CC4EBE"/>
    <w:rsid w:val="00CC4FBD"/>
    <w:rsid w:val="00CC5507"/>
    <w:rsid w:val="00CC6687"/>
    <w:rsid w:val="00CC67B9"/>
    <w:rsid w:val="00CC770E"/>
    <w:rsid w:val="00CC7F28"/>
    <w:rsid w:val="00CD0472"/>
    <w:rsid w:val="00CD098D"/>
    <w:rsid w:val="00CD0DCA"/>
    <w:rsid w:val="00CD1C9F"/>
    <w:rsid w:val="00CD2448"/>
    <w:rsid w:val="00CD3392"/>
    <w:rsid w:val="00CD37B2"/>
    <w:rsid w:val="00CD3A47"/>
    <w:rsid w:val="00CD3CF6"/>
    <w:rsid w:val="00CD48B8"/>
    <w:rsid w:val="00CD50CB"/>
    <w:rsid w:val="00CD5E6E"/>
    <w:rsid w:val="00CD6329"/>
    <w:rsid w:val="00CD634A"/>
    <w:rsid w:val="00CD667B"/>
    <w:rsid w:val="00CD6C13"/>
    <w:rsid w:val="00CD6EFE"/>
    <w:rsid w:val="00CD72E9"/>
    <w:rsid w:val="00CD7686"/>
    <w:rsid w:val="00CD77CA"/>
    <w:rsid w:val="00CD7961"/>
    <w:rsid w:val="00CD7A4F"/>
    <w:rsid w:val="00CD7B5A"/>
    <w:rsid w:val="00CE0413"/>
    <w:rsid w:val="00CE0658"/>
    <w:rsid w:val="00CE06CB"/>
    <w:rsid w:val="00CE0A0E"/>
    <w:rsid w:val="00CE0BF9"/>
    <w:rsid w:val="00CE0D1C"/>
    <w:rsid w:val="00CE0F90"/>
    <w:rsid w:val="00CE199A"/>
    <w:rsid w:val="00CE236B"/>
    <w:rsid w:val="00CE28C8"/>
    <w:rsid w:val="00CE2EF5"/>
    <w:rsid w:val="00CE3058"/>
    <w:rsid w:val="00CE3750"/>
    <w:rsid w:val="00CE3C32"/>
    <w:rsid w:val="00CE3DEC"/>
    <w:rsid w:val="00CE48D6"/>
    <w:rsid w:val="00CE4A7E"/>
    <w:rsid w:val="00CE4C54"/>
    <w:rsid w:val="00CE4E5D"/>
    <w:rsid w:val="00CE56FF"/>
    <w:rsid w:val="00CE57C2"/>
    <w:rsid w:val="00CE58A1"/>
    <w:rsid w:val="00CE5C63"/>
    <w:rsid w:val="00CE6C10"/>
    <w:rsid w:val="00CE7152"/>
    <w:rsid w:val="00CE7FD4"/>
    <w:rsid w:val="00CF05CB"/>
    <w:rsid w:val="00CF0705"/>
    <w:rsid w:val="00CF08DD"/>
    <w:rsid w:val="00CF0B8A"/>
    <w:rsid w:val="00CF11F7"/>
    <w:rsid w:val="00CF1E09"/>
    <w:rsid w:val="00CF26DA"/>
    <w:rsid w:val="00CF26F6"/>
    <w:rsid w:val="00CF28A4"/>
    <w:rsid w:val="00CF2D83"/>
    <w:rsid w:val="00CF3BAB"/>
    <w:rsid w:val="00CF4B11"/>
    <w:rsid w:val="00CF4C94"/>
    <w:rsid w:val="00CF4F04"/>
    <w:rsid w:val="00CF5B79"/>
    <w:rsid w:val="00CF70B5"/>
    <w:rsid w:val="00CF7B73"/>
    <w:rsid w:val="00D00917"/>
    <w:rsid w:val="00D017A3"/>
    <w:rsid w:val="00D03CB0"/>
    <w:rsid w:val="00D03CBC"/>
    <w:rsid w:val="00D04401"/>
    <w:rsid w:val="00D052BD"/>
    <w:rsid w:val="00D053FC"/>
    <w:rsid w:val="00D054D3"/>
    <w:rsid w:val="00D062BB"/>
    <w:rsid w:val="00D062C6"/>
    <w:rsid w:val="00D0642E"/>
    <w:rsid w:val="00D068F3"/>
    <w:rsid w:val="00D06EF2"/>
    <w:rsid w:val="00D0776D"/>
    <w:rsid w:val="00D07A2D"/>
    <w:rsid w:val="00D10089"/>
    <w:rsid w:val="00D10272"/>
    <w:rsid w:val="00D105B5"/>
    <w:rsid w:val="00D105F6"/>
    <w:rsid w:val="00D106EC"/>
    <w:rsid w:val="00D10C9C"/>
    <w:rsid w:val="00D10D1A"/>
    <w:rsid w:val="00D11BD1"/>
    <w:rsid w:val="00D1292A"/>
    <w:rsid w:val="00D12BD1"/>
    <w:rsid w:val="00D12D25"/>
    <w:rsid w:val="00D13389"/>
    <w:rsid w:val="00D139BF"/>
    <w:rsid w:val="00D13C8F"/>
    <w:rsid w:val="00D149A5"/>
    <w:rsid w:val="00D14AD0"/>
    <w:rsid w:val="00D14FBA"/>
    <w:rsid w:val="00D1504E"/>
    <w:rsid w:val="00D15073"/>
    <w:rsid w:val="00D158B9"/>
    <w:rsid w:val="00D15EAF"/>
    <w:rsid w:val="00D16222"/>
    <w:rsid w:val="00D17CC2"/>
    <w:rsid w:val="00D226F0"/>
    <w:rsid w:val="00D2378F"/>
    <w:rsid w:val="00D23E09"/>
    <w:rsid w:val="00D24CFD"/>
    <w:rsid w:val="00D25103"/>
    <w:rsid w:val="00D258F9"/>
    <w:rsid w:val="00D25D3D"/>
    <w:rsid w:val="00D25D94"/>
    <w:rsid w:val="00D25E8F"/>
    <w:rsid w:val="00D26BC2"/>
    <w:rsid w:val="00D26C9B"/>
    <w:rsid w:val="00D272EE"/>
    <w:rsid w:val="00D27376"/>
    <w:rsid w:val="00D275E2"/>
    <w:rsid w:val="00D27B71"/>
    <w:rsid w:val="00D3010B"/>
    <w:rsid w:val="00D32321"/>
    <w:rsid w:val="00D3283B"/>
    <w:rsid w:val="00D33015"/>
    <w:rsid w:val="00D333ED"/>
    <w:rsid w:val="00D334C9"/>
    <w:rsid w:val="00D33D44"/>
    <w:rsid w:val="00D3495B"/>
    <w:rsid w:val="00D34AE4"/>
    <w:rsid w:val="00D35AE9"/>
    <w:rsid w:val="00D364D6"/>
    <w:rsid w:val="00D36B95"/>
    <w:rsid w:val="00D36CA3"/>
    <w:rsid w:val="00D36D0B"/>
    <w:rsid w:val="00D3707E"/>
    <w:rsid w:val="00D37094"/>
    <w:rsid w:val="00D374AF"/>
    <w:rsid w:val="00D4016C"/>
    <w:rsid w:val="00D401D8"/>
    <w:rsid w:val="00D403CC"/>
    <w:rsid w:val="00D41364"/>
    <w:rsid w:val="00D42014"/>
    <w:rsid w:val="00D420BD"/>
    <w:rsid w:val="00D42ECC"/>
    <w:rsid w:val="00D43529"/>
    <w:rsid w:val="00D43D5B"/>
    <w:rsid w:val="00D4460A"/>
    <w:rsid w:val="00D447C0"/>
    <w:rsid w:val="00D45BB7"/>
    <w:rsid w:val="00D463BD"/>
    <w:rsid w:val="00D467C7"/>
    <w:rsid w:val="00D46AA2"/>
    <w:rsid w:val="00D47C05"/>
    <w:rsid w:val="00D47C7C"/>
    <w:rsid w:val="00D47CB3"/>
    <w:rsid w:val="00D506FC"/>
    <w:rsid w:val="00D50708"/>
    <w:rsid w:val="00D50E51"/>
    <w:rsid w:val="00D50E97"/>
    <w:rsid w:val="00D50FFF"/>
    <w:rsid w:val="00D5126E"/>
    <w:rsid w:val="00D5176F"/>
    <w:rsid w:val="00D52A3E"/>
    <w:rsid w:val="00D52BA3"/>
    <w:rsid w:val="00D52DEF"/>
    <w:rsid w:val="00D5341F"/>
    <w:rsid w:val="00D5515B"/>
    <w:rsid w:val="00D55D4B"/>
    <w:rsid w:val="00D561E3"/>
    <w:rsid w:val="00D56252"/>
    <w:rsid w:val="00D56655"/>
    <w:rsid w:val="00D5769E"/>
    <w:rsid w:val="00D57991"/>
    <w:rsid w:val="00D60D77"/>
    <w:rsid w:val="00D611F7"/>
    <w:rsid w:val="00D614FD"/>
    <w:rsid w:val="00D62E23"/>
    <w:rsid w:val="00D6367E"/>
    <w:rsid w:val="00D63F09"/>
    <w:rsid w:val="00D63F0A"/>
    <w:rsid w:val="00D64699"/>
    <w:rsid w:val="00D64AB3"/>
    <w:rsid w:val="00D64E69"/>
    <w:rsid w:val="00D6528C"/>
    <w:rsid w:val="00D6530C"/>
    <w:rsid w:val="00D655CD"/>
    <w:rsid w:val="00D660AA"/>
    <w:rsid w:val="00D67360"/>
    <w:rsid w:val="00D67428"/>
    <w:rsid w:val="00D6782C"/>
    <w:rsid w:val="00D706F7"/>
    <w:rsid w:val="00D71275"/>
    <w:rsid w:val="00D71E09"/>
    <w:rsid w:val="00D72B94"/>
    <w:rsid w:val="00D73102"/>
    <w:rsid w:val="00D737EE"/>
    <w:rsid w:val="00D7430C"/>
    <w:rsid w:val="00D74325"/>
    <w:rsid w:val="00D74681"/>
    <w:rsid w:val="00D7562D"/>
    <w:rsid w:val="00D756FB"/>
    <w:rsid w:val="00D7572C"/>
    <w:rsid w:val="00D758B8"/>
    <w:rsid w:val="00D75FD2"/>
    <w:rsid w:val="00D7633A"/>
    <w:rsid w:val="00D77E66"/>
    <w:rsid w:val="00D80308"/>
    <w:rsid w:val="00D814A7"/>
    <w:rsid w:val="00D814E5"/>
    <w:rsid w:val="00D82092"/>
    <w:rsid w:val="00D82150"/>
    <w:rsid w:val="00D82480"/>
    <w:rsid w:val="00D82A47"/>
    <w:rsid w:val="00D82FF8"/>
    <w:rsid w:val="00D847AF"/>
    <w:rsid w:val="00D84AE4"/>
    <w:rsid w:val="00D84E92"/>
    <w:rsid w:val="00D851D2"/>
    <w:rsid w:val="00D85499"/>
    <w:rsid w:val="00D8588B"/>
    <w:rsid w:val="00D85D29"/>
    <w:rsid w:val="00D86FEF"/>
    <w:rsid w:val="00D87280"/>
    <w:rsid w:val="00D9083F"/>
    <w:rsid w:val="00D92209"/>
    <w:rsid w:val="00D92475"/>
    <w:rsid w:val="00D92E20"/>
    <w:rsid w:val="00D9388B"/>
    <w:rsid w:val="00D93FB4"/>
    <w:rsid w:val="00D954E4"/>
    <w:rsid w:val="00D963C1"/>
    <w:rsid w:val="00D969A1"/>
    <w:rsid w:val="00D97348"/>
    <w:rsid w:val="00D97445"/>
    <w:rsid w:val="00D97844"/>
    <w:rsid w:val="00D97AFA"/>
    <w:rsid w:val="00DA018A"/>
    <w:rsid w:val="00DA1511"/>
    <w:rsid w:val="00DA1D32"/>
    <w:rsid w:val="00DA22FD"/>
    <w:rsid w:val="00DA31EA"/>
    <w:rsid w:val="00DA3F98"/>
    <w:rsid w:val="00DA413F"/>
    <w:rsid w:val="00DA45BF"/>
    <w:rsid w:val="00DA487C"/>
    <w:rsid w:val="00DA4FFF"/>
    <w:rsid w:val="00DA6CF1"/>
    <w:rsid w:val="00DA6D43"/>
    <w:rsid w:val="00DB02A0"/>
    <w:rsid w:val="00DB070B"/>
    <w:rsid w:val="00DB0FE8"/>
    <w:rsid w:val="00DB166F"/>
    <w:rsid w:val="00DB178E"/>
    <w:rsid w:val="00DB2055"/>
    <w:rsid w:val="00DB30C0"/>
    <w:rsid w:val="00DB3217"/>
    <w:rsid w:val="00DB37FC"/>
    <w:rsid w:val="00DB3B89"/>
    <w:rsid w:val="00DB4069"/>
    <w:rsid w:val="00DB4237"/>
    <w:rsid w:val="00DB488F"/>
    <w:rsid w:val="00DB5C73"/>
    <w:rsid w:val="00DB6138"/>
    <w:rsid w:val="00DB62C9"/>
    <w:rsid w:val="00DB6435"/>
    <w:rsid w:val="00DB6943"/>
    <w:rsid w:val="00DC0267"/>
    <w:rsid w:val="00DC0897"/>
    <w:rsid w:val="00DC0F0A"/>
    <w:rsid w:val="00DC1074"/>
    <w:rsid w:val="00DC1436"/>
    <w:rsid w:val="00DC15B9"/>
    <w:rsid w:val="00DC164A"/>
    <w:rsid w:val="00DC1650"/>
    <w:rsid w:val="00DC1B54"/>
    <w:rsid w:val="00DC242F"/>
    <w:rsid w:val="00DC301D"/>
    <w:rsid w:val="00DC317D"/>
    <w:rsid w:val="00DC4CFA"/>
    <w:rsid w:val="00DC4D96"/>
    <w:rsid w:val="00DC5184"/>
    <w:rsid w:val="00DC5C8E"/>
    <w:rsid w:val="00DC5D4F"/>
    <w:rsid w:val="00DC60EA"/>
    <w:rsid w:val="00DC7477"/>
    <w:rsid w:val="00DC7E83"/>
    <w:rsid w:val="00DD0493"/>
    <w:rsid w:val="00DD0C0A"/>
    <w:rsid w:val="00DD0D1C"/>
    <w:rsid w:val="00DD1664"/>
    <w:rsid w:val="00DD2385"/>
    <w:rsid w:val="00DD3E4E"/>
    <w:rsid w:val="00DD3FE6"/>
    <w:rsid w:val="00DD4F10"/>
    <w:rsid w:val="00DD54FC"/>
    <w:rsid w:val="00DD5BAA"/>
    <w:rsid w:val="00DD5C2F"/>
    <w:rsid w:val="00DD5F93"/>
    <w:rsid w:val="00DD6358"/>
    <w:rsid w:val="00DD6DDA"/>
    <w:rsid w:val="00DE0A4D"/>
    <w:rsid w:val="00DE142E"/>
    <w:rsid w:val="00DE1804"/>
    <w:rsid w:val="00DE2878"/>
    <w:rsid w:val="00DE2A48"/>
    <w:rsid w:val="00DE2E0C"/>
    <w:rsid w:val="00DE3C1A"/>
    <w:rsid w:val="00DE4F92"/>
    <w:rsid w:val="00DE51B6"/>
    <w:rsid w:val="00DE5503"/>
    <w:rsid w:val="00DE6A4F"/>
    <w:rsid w:val="00DE7519"/>
    <w:rsid w:val="00DE7F1A"/>
    <w:rsid w:val="00DF1060"/>
    <w:rsid w:val="00DF1328"/>
    <w:rsid w:val="00DF13E2"/>
    <w:rsid w:val="00DF2410"/>
    <w:rsid w:val="00DF2B89"/>
    <w:rsid w:val="00DF3265"/>
    <w:rsid w:val="00DF39AF"/>
    <w:rsid w:val="00DF3FF4"/>
    <w:rsid w:val="00DF4179"/>
    <w:rsid w:val="00DF4A94"/>
    <w:rsid w:val="00DF4BB0"/>
    <w:rsid w:val="00DF5292"/>
    <w:rsid w:val="00DF52D1"/>
    <w:rsid w:val="00DF56CD"/>
    <w:rsid w:val="00DF652C"/>
    <w:rsid w:val="00DF65C4"/>
    <w:rsid w:val="00DF6F7D"/>
    <w:rsid w:val="00DF7BAB"/>
    <w:rsid w:val="00E00993"/>
    <w:rsid w:val="00E01041"/>
    <w:rsid w:val="00E02ED1"/>
    <w:rsid w:val="00E031B9"/>
    <w:rsid w:val="00E03269"/>
    <w:rsid w:val="00E0408D"/>
    <w:rsid w:val="00E04405"/>
    <w:rsid w:val="00E04CA5"/>
    <w:rsid w:val="00E057F7"/>
    <w:rsid w:val="00E06CBA"/>
    <w:rsid w:val="00E06EAF"/>
    <w:rsid w:val="00E07D6D"/>
    <w:rsid w:val="00E1068B"/>
    <w:rsid w:val="00E1123F"/>
    <w:rsid w:val="00E1157D"/>
    <w:rsid w:val="00E11A56"/>
    <w:rsid w:val="00E1232A"/>
    <w:rsid w:val="00E12961"/>
    <w:rsid w:val="00E12DB5"/>
    <w:rsid w:val="00E13708"/>
    <w:rsid w:val="00E14E48"/>
    <w:rsid w:val="00E1501A"/>
    <w:rsid w:val="00E15B94"/>
    <w:rsid w:val="00E16151"/>
    <w:rsid w:val="00E1682B"/>
    <w:rsid w:val="00E17349"/>
    <w:rsid w:val="00E17671"/>
    <w:rsid w:val="00E21A03"/>
    <w:rsid w:val="00E22463"/>
    <w:rsid w:val="00E233F0"/>
    <w:rsid w:val="00E23585"/>
    <w:rsid w:val="00E248B3"/>
    <w:rsid w:val="00E24952"/>
    <w:rsid w:val="00E24D37"/>
    <w:rsid w:val="00E2569F"/>
    <w:rsid w:val="00E25C4E"/>
    <w:rsid w:val="00E27D41"/>
    <w:rsid w:val="00E30CC8"/>
    <w:rsid w:val="00E3267C"/>
    <w:rsid w:val="00E332B4"/>
    <w:rsid w:val="00E3393D"/>
    <w:rsid w:val="00E33D37"/>
    <w:rsid w:val="00E342A6"/>
    <w:rsid w:val="00E35094"/>
    <w:rsid w:val="00E36F2F"/>
    <w:rsid w:val="00E379BE"/>
    <w:rsid w:val="00E37AE7"/>
    <w:rsid w:val="00E37CBC"/>
    <w:rsid w:val="00E400D7"/>
    <w:rsid w:val="00E40724"/>
    <w:rsid w:val="00E41810"/>
    <w:rsid w:val="00E41F79"/>
    <w:rsid w:val="00E42038"/>
    <w:rsid w:val="00E424F6"/>
    <w:rsid w:val="00E4292E"/>
    <w:rsid w:val="00E43BF6"/>
    <w:rsid w:val="00E4401E"/>
    <w:rsid w:val="00E45335"/>
    <w:rsid w:val="00E45529"/>
    <w:rsid w:val="00E45850"/>
    <w:rsid w:val="00E45A34"/>
    <w:rsid w:val="00E45B3C"/>
    <w:rsid w:val="00E45B4A"/>
    <w:rsid w:val="00E45DF2"/>
    <w:rsid w:val="00E45FD8"/>
    <w:rsid w:val="00E46482"/>
    <w:rsid w:val="00E4784E"/>
    <w:rsid w:val="00E51F0D"/>
    <w:rsid w:val="00E545A0"/>
    <w:rsid w:val="00E545E2"/>
    <w:rsid w:val="00E54BC4"/>
    <w:rsid w:val="00E54EDD"/>
    <w:rsid w:val="00E55303"/>
    <w:rsid w:val="00E567DE"/>
    <w:rsid w:val="00E56915"/>
    <w:rsid w:val="00E570D8"/>
    <w:rsid w:val="00E5787A"/>
    <w:rsid w:val="00E57A11"/>
    <w:rsid w:val="00E57FDE"/>
    <w:rsid w:val="00E60922"/>
    <w:rsid w:val="00E60FD9"/>
    <w:rsid w:val="00E626A1"/>
    <w:rsid w:val="00E63BD1"/>
    <w:rsid w:val="00E640E8"/>
    <w:rsid w:val="00E64752"/>
    <w:rsid w:val="00E65449"/>
    <w:rsid w:val="00E6616F"/>
    <w:rsid w:val="00E66438"/>
    <w:rsid w:val="00E672EF"/>
    <w:rsid w:val="00E7020E"/>
    <w:rsid w:val="00E70950"/>
    <w:rsid w:val="00E70BC6"/>
    <w:rsid w:val="00E714AA"/>
    <w:rsid w:val="00E718C1"/>
    <w:rsid w:val="00E719F4"/>
    <w:rsid w:val="00E71A72"/>
    <w:rsid w:val="00E723AA"/>
    <w:rsid w:val="00E727B3"/>
    <w:rsid w:val="00E732AC"/>
    <w:rsid w:val="00E7396A"/>
    <w:rsid w:val="00E7399F"/>
    <w:rsid w:val="00E73DC4"/>
    <w:rsid w:val="00E744C9"/>
    <w:rsid w:val="00E7487A"/>
    <w:rsid w:val="00E75146"/>
    <w:rsid w:val="00E7521F"/>
    <w:rsid w:val="00E754CE"/>
    <w:rsid w:val="00E7657E"/>
    <w:rsid w:val="00E774D0"/>
    <w:rsid w:val="00E77B30"/>
    <w:rsid w:val="00E80094"/>
    <w:rsid w:val="00E806D9"/>
    <w:rsid w:val="00E806E0"/>
    <w:rsid w:val="00E80AA8"/>
    <w:rsid w:val="00E81022"/>
    <w:rsid w:val="00E810DA"/>
    <w:rsid w:val="00E81B8F"/>
    <w:rsid w:val="00E81E6B"/>
    <w:rsid w:val="00E8359D"/>
    <w:rsid w:val="00E83A62"/>
    <w:rsid w:val="00E846E0"/>
    <w:rsid w:val="00E862D3"/>
    <w:rsid w:val="00E86529"/>
    <w:rsid w:val="00E8666D"/>
    <w:rsid w:val="00E86987"/>
    <w:rsid w:val="00E869BE"/>
    <w:rsid w:val="00E8795E"/>
    <w:rsid w:val="00E87D4A"/>
    <w:rsid w:val="00E903CE"/>
    <w:rsid w:val="00E90729"/>
    <w:rsid w:val="00E90CBF"/>
    <w:rsid w:val="00E90D78"/>
    <w:rsid w:val="00E91260"/>
    <w:rsid w:val="00E916D0"/>
    <w:rsid w:val="00E920A8"/>
    <w:rsid w:val="00E92D5D"/>
    <w:rsid w:val="00E936D1"/>
    <w:rsid w:val="00E93816"/>
    <w:rsid w:val="00E95158"/>
    <w:rsid w:val="00E951B6"/>
    <w:rsid w:val="00E95601"/>
    <w:rsid w:val="00E95DEA"/>
    <w:rsid w:val="00E96213"/>
    <w:rsid w:val="00E962A1"/>
    <w:rsid w:val="00EA0001"/>
    <w:rsid w:val="00EA0331"/>
    <w:rsid w:val="00EA286A"/>
    <w:rsid w:val="00EA2C32"/>
    <w:rsid w:val="00EA2D58"/>
    <w:rsid w:val="00EA30EA"/>
    <w:rsid w:val="00EA3B86"/>
    <w:rsid w:val="00EA41D9"/>
    <w:rsid w:val="00EA4498"/>
    <w:rsid w:val="00EA44E1"/>
    <w:rsid w:val="00EA4C3B"/>
    <w:rsid w:val="00EA6108"/>
    <w:rsid w:val="00EA62EE"/>
    <w:rsid w:val="00EA648C"/>
    <w:rsid w:val="00EA697A"/>
    <w:rsid w:val="00EB00D4"/>
    <w:rsid w:val="00EB0AD5"/>
    <w:rsid w:val="00EB0B0C"/>
    <w:rsid w:val="00EB1D50"/>
    <w:rsid w:val="00EB23C7"/>
    <w:rsid w:val="00EB33E3"/>
    <w:rsid w:val="00EB40FB"/>
    <w:rsid w:val="00EB44D9"/>
    <w:rsid w:val="00EB4673"/>
    <w:rsid w:val="00EB4B3B"/>
    <w:rsid w:val="00EB4E44"/>
    <w:rsid w:val="00EB4FBC"/>
    <w:rsid w:val="00EB59D4"/>
    <w:rsid w:val="00EB68FA"/>
    <w:rsid w:val="00EB7258"/>
    <w:rsid w:val="00EB789B"/>
    <w:rsid w:val="00EB791F"/>
    <w:rsid w:val="00EB7938"/>
    <w:rsid w:val="00EC04BB"/>
    <w:rsid w:val="00EC1CBC"/>
    <w:rsid w:val="00EC2363"/>
    <w:rsid w:val="00EC288C"/>
    <w:rsid w:val="00EC2A24"/>
    <w:rsid w:val="00EC2A84"/>
    <w:rsid w:val="00EC2E5A"/>
    <w:rsid w:val="00EC3513"/>
    <w:rsid w:val="00EC4843"/>
    <w:rsid w:val="00EC57B7"/>
    <w:rsid w:val="00EC5C29"/>
    <w:rsid w:val="00EC5CCE"/>
    <w:rsid w:val="00EC646A"/>
    <w:rsid w:val="00EC69EB"/>
    <w:rsid w:val="00EC6C9D"/>
    <w:rsid w:val="00EC773E"/>
    <w:rsid w:val="00ED06E9"/>
    <w:rsid w:val="00ED075E"/>
    <w:rsid w:val="00ED0A60"/>
    <w:rsid w:val="00ED0DA4"/>
    <w:rsid w:val="00ED1382"/>
    <w:rsid w:val="00ED1A27"/>
    <w:rsid w:val="00ED1C19"/>
    <w:rsid w:val="00ED1C2E"/>
    <w:rsid w:val="00ED2B87"/>
    <w:rsid w:val="00ED418A"/>
    <w:rsid w:val="00ED42F6"/>
    <w:rsid w:val="00ED4337"/>
    <w:rsid w:val="00ED4C75"/>
    <w:rsid w:val="00ED5157"/>
    <w:rsid w:val="00ED732F"/>
    <w:rsid w:val="00ED7F5B"/>
    <w:rsid w:val="00EE0381"/>
    <w:rsid w:val="00EE04FB"/>
    <w:rsid w:val="00EE0540"/>
    <w:rsid w:val="00EE0580"/>
    <w:rsid w:val="00EE05AE"/>
    <w:rsid w:val="00EE0617"/>
    <w:rsid w:val="00EE1D4E"/>
    <w:rsid w:val="00EE2FBA"/>
    <w:rsid w:val="00EE3230"/>
    <w:rsid w:val="00EE4017"/>
    <w:rsid w:val="00EE488D"/>
    <w:rsid w:val="00EE6397"/>
    <w:rsid w:val="00EE6822"/>
    <w:rsid w:val="00EE6F21"/>
    <w:rsid w:val="00EE7660"/>
    <w:rsid w:val="00EE7698"/>
    <w:rsid w:val="00EF07FD"/>
    <w:rsid w:val="00EF0A99"/>
    <w:rsid w:val="00EF23A6"/>
    <w:rsid w:val="00EF33A3"/>
    <w:rsid w:val="00EF418A"/>
    <w:rsid w:val="00EF4575"/>
    <w:rsid w:val="00EF493E"/>
    <w:rsid w:val="00EF4AE4"/>
    <w:rsid w:val="00EF4E94"/>
    <w:rsid w:val="00EF59EC"/>
    <w:rsid w:val="00EF5D9B"/>
    <w:rsid w:val="00EF5E67"/>
    <w:rsid w:val="00EF6C07"/>
    <w:rsid w:val="00EF7C5D"/>
    <w:rsid w:val="00F000AF"/>
    <w:rsid w:val="00F005C4"/>
    <w:rsid w:val="00F008B4"/>
    <w:rsid w:val="00F009C7"/>
    <w:rsid w:val="00F00C2A"/>
    <w:rsid w:val="00F00CAB"/>
    <w:rsid w:val="00F017C0"/>
    <w:rsid w:val="00F020C3"/>
    <w:rsid w:val="00F02F71"/>
    <w:rsid w:val="00F036F5"/>
    <w:rsid w:val="00F03845"/>
    <w:rsid w:val="00F044F1"/>
    <w:rsid w:val="00F045EC"/>
    <w:rsid w:val="00F04741"/>
    <w:rsid w:val="00F04C71"/>
    <w:rsid w:val="00F04FF0"/>
    <w:rsid w:val="00F055AE"/>
    <w:rsid w:val="00F056F9"/>
    <w:rsid w:val="00F05D3B"/>
    <w:rsid w:val="00F05FBA"/>
    <w:rsid w:val="00F06F1A"/>
    <w:rsid w:val="00F07EDD"/>
    <w:rsid w:val="00F10506"/>
    <w:rsid w:val="00F112F1"/>
    <w:rsid w:val="00F11354"/>
    <w:rsid w:val="00F121DA"/>
    <w:rsid w:val="00F13FF9"/>
    <w:rsid w:val="00F14147"/>
    <w:rsid w:val="00F1528F"/>
    <w:rsid w:val="00F154ED"/>
    <w:rsid w:val="00F1660F"/>
    <w:rsid w:val="00F16701"/>
    <w:rsid w:val="00F172B1"/>
    <w:rsid w:val="00F20D94"/>
    <w:rsid w:val="00F21234"/>
    <w:rsid w:val="00F2190B"/>
    <w:rsid w:val="00F22016"/>
    <w:rsid w:val="00F220C3"/>
    <w:rsid w:val="00F23388"/>
    <w:rsid w:val="00F235CC"/>
    <w:rsid w:val="00F23721"/>
    <w:rsid w:val="00F23A02"/>
    <w:rsid w:val="00F23B7B"/>
    <w:rsid w:val="00F248AF"/>
    <w:rsid w:val="00F25016"/>
    <w:rsid w:val="00F2507C"/>
    <w:rsid w:val="00F250BF"/>
    <w:rsid w:val="00F2545B"/>
    <w:rsid w:val="00F25917"/>
    <w:rsid w:val="00F25B3A"/>
    <w:rsid w:val="00F26ED0"/>
    <w:rsid w:val="00F27213"/>
    <w:rsid w:val="00F27329"/>
    <w:rsid w:val="00F275DC"/>
    <w:rsid w:val="00F30A47"/>
    <w:rsid w:val="00F30F9C"/>
    <w:rsid w:val="00F31F00"/>
    <w:rsid w:val="00F32475"/>
    <w:rsid w:val="00F33BBB"/>
    <w:rsid w:val="00F33ECE"/>
    <w:rsid w:val="00F3499B"/>
    <w:rsid w:val="00F34F5D"/>
    <w:rsid w:val="00F35B0A"/>
    <w:rsid w:val="00F36630"/>
    <w:rsid w:val="00F369A7"/>
    <w:rsid w:val="00F377E3"/>
    <w:rsid w:val="00F40033"/>
    <w:rsid w:val="00F41446"/>
    <w:rsid w:val="00F421E1"/>
    <w:rsid w:val="00F4243D"/>
    <w:rsid w:val="00F4257A"/>
    <w:rsid w:val="00F43561"/>
    <w:rsid w:val="00F43A38"/>
    <w:rsid w:val="00F43D82"/>
    <w:rsid w:val="00F448A6"/>
    <w:rsid w:val="00F44A0A"/>
    <w:rsid w:val="00F468B9"/>
    <w:rsid w:val="00F47556"/>
    <w:rsid w:val="00F475D9"/>
    <w:rsid w:val="00F478A9"/>
    <w:rsid w:val="00F5090A"/>
    <w:rsid w:val="00F514DF"/>
    <w:rsid w:val="00F518F9"/>
    <w:rsid w:val="00F52F60"/>
    <w:rsid w:val="00F532A8"/>
    <w:rsid w:val="00F54B26"/>
    <w:rsid w:val="00F54D82"/>
    <w:rsid w:val="00F5509B"/>
    <w:rsid w:val="00F55CB5"/>
    <w:rsid w:val="00F56434"/>
    <w:rsid w:val="00F56654"/>
    <w:rsid w:val="00F566BE"/>
    <w:rsid w:val="00F56A0E"/>
    <w:rsid w:val="00F56AD4"/>
    <w:rsid w:val="00F577F9"/>
    <w:rsid w:val="00F579A9"/>
    <w:rsid w:val="00F60374"/>
    <w:rsid w:val="00F609F2"/>
    <w:rsid w:val="00F60C61"/>
    <w:rsid w:val="00F61AF7"/>
    <w:rsid w:val="00F61E90"/>
    <w:rsid w:val="00F6342E"/>
    <w:rsid w:val="00F65155"/>
    <w:rsid w:val="00F6555C"/>
    <w:rsid w:val="00F66222"/>
    <w:rsid w:val="00F66C80"/>
    <w:rsid w:val="00F67AFE"/>
    <w:rsid w:val="00F704F9"/>
    <w:rsid w:val="00F70B78"/>
    <w:rsid w:val="00F7148C"/>
    <w:rsid w:val="00F7190D"/>
    <w:rsid w:val="00F71B13"/>
    <w:rsid w:val="00F72236"/>
    <w:rsid w:val="00F72242"/>
    <w:rsid w:val="00F72E03"/>
    <w:rsid w:val="00F73AD0"/>
    <w:rsid w:val="00F750C5"/>
    <w:rsid w:val="00F75386"/>
    <w:rsid w:val="00F75850"/>
    <w:rsid w:val="00F75866"/>
    <w:rsid w:val="00F76973"/>
    <w:rsid w:val="00F7745E"/>
    <w:rsid w:val="00F77475"/>
    <w:rsid w:val="00F77A80"/>
    <w:rsid w:val="00F80824"/>
    <w:rsid w:val="00F80988"/>
    <w:rsid w:val="00F8122A"/>
    <w:rsid w:val="00F8122E"/>
    <w:rsid w:val="00F81610"/>
    <w:rsid w:val="00F81A23"/>
    <w:rsid w:val="00F82C2F"/>
    <w:rsid w:val="00F83281"/>
    <w:rsid w:val="00F83B2F"/>
    <w:rsid w:val="00F86835"/>
    <w:rsid w:val="00F86E58"/>
    <w:rsid w:val="00F87A1D"/>
    <w:rsid w:val="00F90123"/>
    <w:rsid w:val="00F90380"/>
    <w:rsid w:val="00F9043B"/>
    <w:rsid w:val="00F90B28"/>
    <w:rsid w:val="00F912AE"/>
    <w:rsid w:val="00F917B8"/>
    <w:rsid w:val="00F91EBE"/>
    <w:rsid w:val="00F925EF"/>
    <w:rsid w:val="00F92B9C"/>
    <w:rsid w:val="00F943B4"/>
    <w:rsid w:val="00F949CA"/>
    <w:rsid w:val="00F95483"/>
    <w:rsid w:val="00F9696A"/>
    <w:rsid w:val="00F9759F"/>
    <w:rsid w:val="00F975EE"/>
    <w:rsid w:val="00F97AE8"/>
    <w:rsid w:val="00FA0B8A"/>
    <w:rsid w:val="00FA0F07"/>
    <w:rsid w:val="00FA11EC"/>
    <w:rsid w:val="00FA13FE"/>
    <w:rsid w:val="00FA3016"/>
    <w:rsid w:val="00FA3474"/>
    <w:rsid w:val="00FA4106"/>
    <w:rsid w:val="00FA4500"/>
    <w:rsid w:val="00FA493E"/>
    <w:rsid w:val="00FA4E4B"/>
    <w:rsid w:val="00FA556C"/>
    <w:rsid w:val="00FA56A2"/>
    <w:rsid w:val="00FA61D3"/>
    <w:rsid w:val="00FA71C8"/>
    <w:rsid w:val="00FA729D"/>
    <w:rsid w:val="00FA72DD"/>
    <w:rsid w:val="00FA7307"/>
    <w:rsid w:val="00FA7A9A"/>
    <w:rsid w:val="00FA7F2C"/>
    <w:rsid w:val="00FB04A5"/>
    <w:rsid w:val="00FB10CA"/>
    <w:rsid w:val="00FB12DC"/>
    <w:rsid w:val="00FB14C4"/>
    <w:rsid w:val="00FB2761"/>
    <w:rsid w:val="00FB3847"/>
    <w:rsid w:val="00FB3A60"/>
    <w:rsid w:val="00FB3CD9"/>
    <w:rsid w:val="00FB44C3"/>
    <w:rsid w:val="00FB5CFE"/>
    <w:rsid w:val="00FB66BA"/>
    <w:rsid w:val="00FB678C"/>
    <w:rsid w:val="00FC0694"/>
    <w:rsid w:val="00FC16B0"/>
    <w:rsid w:val="00FC2827"/>
    <w:rsid w:val="00FC5154"/>
    <w:rsid w:val="00FC524B"/>
    <w:rsid w:val="00FC5752"/>
    <w:rsid w:val="00FC5928"/>
    <w:rsid w:val="00FC5C01"/>
    <w:rsid w:val="00FC624A"/>
    <w:rsid w:val="00FC628D"/>
    <w:rsid w:val="00FC7814"/>
    <w:rsid w:val="00FD07A4"/>
    <w:rsid w:val="00FD0809"/>
    <w:rsid w:val="00FD1B84"/>
    <w:rsid w:val="00FD2583"/>
    <w:rsid w:val="00FD26EE"/>
    <w:rsid w:val="00FD2CE2"/>
    <w:rsid w:val="00FD3500"/>
    <w:rsid w:val="00FD3810"/>
    <w:rsid w:val="00FD432E"/>
    <w:rsid w:val="00FD47F9"/>
    <w:rsid w:val="00FD4AB0"/>
    <w:rsid w:val="00FD6A15"/>
    <w:rsid w:val="00FD6F17"/>
    <w:rsid w:val="00FD7064"/>
    <w:rsid w:val="00FD7466"/>
    <w:rsid w:val="00FE0420"/>
    <w:rsid w:val="00FE0B6B"/>
    <w:rsid w:val="00FE11DD"/>
    <w:rsid w:val="00FE1748"/>
    <w:rsid w:val="00FE17AA"/>
    <w:rsid w:val="00FE29B7"/>
    <w:rsid w:val="00FE333A"/>
    <w:rsid w:val="00FE3B3A"/>
    <w:rsid w:val="00FE3FE1"/>
    <w:rsid w:val="00FE4161"/>
    <w:rsid w:val="00FE47C3"/>
    <w:rsid w:val="00FE5379"/>
    <w:rsid w:val="00FE56B3"/>
    <w:rsid w:val="00FE628E"/>
    <w:rsid w:val="00FE67F2"/>
    <w:rsid w:val="00FE6ACA"/>
    <w:rsid w:val="00FF025D"/>
    <w:rsid w:val="00FF0A18"/>
    <w:rsid w:val="00FF1D45"/>
    <w:rsid w:val="00FF28FC"/>
    <w:rsid w:val="00FF2CA2"/>
    <w:rsid w:val="00FF2E6E"/>
    <w:rsid w:val="00FF35E3"/>
    <w:rsid w:val="00FF3887"/>
    <w:rsid w:val="00FF3A21"/>
    <w:rsid w:val="00FF3E06"/>
    <w:rsid w:val="00FF4619"/>
    <w:rsid w:val="00FF4AF1"/>
    <w:rsid w:val="00FF5D90"/>
    <w:rsid w:val="00FF746E"/>
    <w:rsid w:val="00FF76E0"/>
    <w:rsid w:val="00FF7BF7"/>
    <w:rsid w:val="010155FD"/>
    <w:rsid w:val="013FF4D8"/>
    <w:rsid w:val="01D82755"/>
    <w:rsid w:val="02227B19"/>
    <w:rsid w:val="02523B22"/>
    <w:rsid w:val="036185F5"/>
    <w:rsid w:val="037A11CF"/>
    <w:rsid w:val="03EE8900"/>
    <w:rsid w:val="04256180"/>
    <w:rsid w:val="04286642"/>
    <w:rsid w:val="044F767F"/>
    <w:rsid w:val="0530BB8E"/>
    <w:rsid w:val="070C83E8"/>
    <w:rsid w:val="07A2368E"/>
    <w:rsid w:val="07D556C0"/>
    <w:rsid w:val="07F1BBEF"/>
    <w:rsid w:val="0828D238"/>
    <w:rsid w:val="08A2F748"/>
    <w:rsid w:val="08BBD7BA"/>
    <w:rsid w:val="094B5E40"/>
    <w:rsid w:val="0A72E894"/>
    <w:rsid w:val="0A735835"/>
    <w:rsid w:val="0AB90E73"/>
    <w:rsid w:val="0B7D35AF"/>
    <w:rsid w:val="0BB9B6A5"/>
    <w:rsid w:val="0BF1610E"/>
    <w:rsid w:val="0C354FED"/>
    <w:rsid w:val="0C6EFF16"/>
    <w:rsid w:val="0D095B76"/>
    <w:rsid w:val="0D4BE89E"/>
    <w:rsid w:val="0D550FEA"/>
    <w:rsid w:val="0D6DADFA"/>
    <w:rsid w:val="0D951440"/>
    <w:rsid w:val="0EB443F7"/>
    <w:rsid w:val="0EF0D347"/>
    <w:rsid w:val="0F050E87"/>
    <w:rsid w:val="0F863FF0"/>
    <w:rsid w:val="0FED03A3"/>
    <w:rsid w:val="1031C278"/>
    <w:rsid w:val="104A5B62"/>
    <w:rsid w:val="10B2CEB6"/>
    <w:rsid w:val="1101225D"/>
    <w:rsid w:val="111B47A7"/>
    <w:rsid w:val="12BC76CA"/>
    <w:rsid w:val="12BCD8D3"/>
    <w:rsid w:val="13F07BCC"/>
    <w:rsid w:val="167061D1"/>
    <w:rsid w:val="167E673A"/>
    <w:rsid w:val="16D65BB0"/>
    <w:rsid w:val="1731D6A0"/>
    <w:rsid w:val="18E26C12"/>
    <w:rsid w:val="193855CB"/>
    <w:rsid w:val="19C3C5DC"/>
    <w:rsid w:val="1A43AB8A"/>
    <w:rsid w:val="1A73ADB4"/>
    <w:rsid w:val="1AC82B90"/>
    <w:rsid w:val="1B51D6CB"/>
    <w:rsid w:val="1B535F0E"/>
    <w:rsid w:val="1C40DEF0"/>
    <w:rsid w:val="1D23429A"/>
    <w:rsid w:val="1E23A7CE"/>
    <w:rsid w:val="1FC6D89F"/>
    <w:rsid w:val="202A1DBA"/>
    <w:rsid w:val="2113DE8F"/>
    <w:rsid w:val="218096BA"/>
    <w:rsid w:val="21871EA1"/>
    <w:rsid w:val="2196D68E"/>
    <w:rsid w:val="223416C7"/>
    <w:rsid w:val="223FD92F"/>
    <w:rsid w:val="228A2710"/>
    <w:rsid w:val="22A37B2E"/>
    <w:rsid w:val="237E0101"/>
    <w:rsid w:val="23844C8E"/>
    <w:rsid w:val="238845DD"/>
    <w:rsid w:val="23A7E890"/>
    <w:rsid w:val="2424DA73"/>
    <w:rsid w:val="24275ACE"/>
    <w:rsid w:val="244F2F68"/>
    <w:rsid w:val="2474C2B1"/>
    <w:rsid w:val="24E0A41B"/>
    <w:rsid w:val="24FC10EA"/>
    <w:rsid w:val="25C8DCA0"/>
    <w:rsid w:val="26A3E922"/>
    <w:rsid w:val="28022885"/>
    <w:rsid w:val="2830D74F"/>
    <w:rsid w:val="28935D36"/>
    <w:rsid w:val="28B22753"/>
    <w:rsid w:val="29223E0E"/>
    <w:rsid w:val="2925BE22"/>
    <w:rsid w:val="293F54B5"/>
    <w:rsid w:val="2965C988"/>
    <w:rsid w:val="29B30B58"/>
    <w:rsid w:val="2A3757C3"/>
    <w:rsid w:val="2B091A83"/>
    <w:rsid w:val="2C0C8F99"/>
    <w:rsid w:val="2C381E24"/>
    <w:rsid w:val="2C751595"/>
    <w:rsid w:val="2CB9B27F"/>
    <w:rsid w:val="2D289D85"/>
    <w:rsid w:val="2D3B81DE"/>
    <w:rsid w:val="2D808034"/>
    <w:rsid w:val="2DAA1239"/>
    <w:rsid w:val="2DFBFF02"/>
    <w:rsid w:val="2EB46DC6"/>
    <w:rsid w:val="2EC8575F"/>
    <w:rsid w:val="307AF930"/>
    <w:rsid w:val="322CD1C7"/>
    <w:rsid w:val="32674FBB"/>
    <w:rsid w:val="328E0003"/>
    <w:rsid w:val="32CB841F"/>
    <w:rsid w:val="339C7169"/>
    <w:rsid w:val="3403E89E"/>
    <w:rsid w:val="3407C3D4"/>
    <w:rsid w:val="3473D742"/>
    <w:rsid w:val="34FBF040"/>
    <w:rsid w:val="353ABF1F"/>
    <w:rsid w:val="354435A0"/>
    <w:rsid w:val="35546E2A"/>
    <w:rsid w:val="35B87CB5"/>
    <w:rsid w:val="3735C7E4"/>
    <w:rsid w:val="3781BDD2"/>
    <w:rsid w:val="379A4024"/>
    <w:rsid w:val="379FD2E8"/>
    <w:rsid w:val="37BF82F1"/>
    <w:rsid w:val="3819B0C6"/>
    <w:rsid w:val="38D02515"/>
    <w:rsid w:val="398CCBD8"/>
    <w:rsid w:val="3A24EF81"/>
    <w:rsid w:val="3B2905F2"/>
    <w:rsid w:val="3B7E9B42"/>
    <w:rsid w:val="3B845FDF"/>
    <w:rsid w:val="3C7BB890"/>
    <w:rsid w:val="3CD7B444"/>
    <w:rsid w:val="3CD90A15"/>
    <w:rsid w:val="3CF5B6BC"/>
    <w:rsid w:val="3D55755F"/>
    <w:rsid w:val="3D7CEDB9"/>
    <w:rsid w:val="3E4BE8DD"/>
    <w:rsid w:val="3E7671BA"/>
    <w:rsid w:val="3ED6B22C"/>
    <w:rsid w:val="3EF9EC28"/>
    <w:rsid w:val="3F30FFB8"/>
    <w:rsid w:val="3F5B2CCB"/>
    <w:rsid w:val="4190A093"/>
    <w:rsid w:val="41CE8E81"/>
    <w:rsid w:val="420CC313"/>
    <w:rsid w:val="421A8E10"/>
    <w:rsid w:val="42758533"/>
    <w:rsid w:val="4316CD3C"/>
    <w:rsid w:val="43B0057D"/>
    <w:rsid w:val="43F03887"/>
    <w:rsid w:val="440C22F5"/>
    <w:rsid w:val="44C1CF0B"/>
    <w:rsid w:val="453D910D"/>
    <w:rsid w:val="4581D477"/>
    <w:rsid w:val="45CB6DF4"/>
    <w:rsid w:val="45E537BE"/>
    <w:rsid w:val="45F984EA"/>
    <w:rsid w:val="4627C186"/>
    <w:rsid w:val="465D8F4C"/>
    <w:rsid w:val="4714BFFF"/>
    <w:rsid w:val="475D75E6"/>
    <w:rsid w:val="477221F9"/>
    <w:rsid w:val="47B170CC"/>
    <w:rsid w:val="47CEE503"/>
    <w:rsid w:val="4809540F"/>
    <w:rsid w:val="486787D6"/>
    <w:rsid w:val="48A877F8"/>
    <w:rsid w:val="49DD81C2"/>
    <w:rsid w:val="49E6308A"/>
    <w:rsid w:val="4A454A75"/>
    <w:rsid w:val="4A52D253"/>
    <w:rsid w:val="4A874C11"/>
    <w:rsid w:val="4A8DA5B7"/>
    <w:rsid w:val="4AACC74F"/>
    <w:rsid w:val="4AC53402"/>
    <w:rsid w:val="4B9221F2"/>
    <w:rsid w:val="4C33B7FF"/>
    <w:rsid w:val="4C632A39"/>
    <w:rsid w:val="4DB151A4"/>
    <w:rsid w:val="4E0559B8"/>
    <w:rsid w:val="4F3EF2B7"/>
    <w:rsid w:val="4F65440D"/>
    <w:rsid w:val="4FFC990C"/>
    <w:rsid w:val="50149C5C"/>
    <w:rsid w:val="51446423"/>
    <w:rsid w:val="51452FA5"/>
    <w:rsid w:val="51745BEF"/>
    <w:rsid w:val="51A7BC2C"/>
    <w:rsid w:val="5224C940"/>
    <w:rsid w:val="524E9981"/>
    <w:rsid w:val="529DC137"/>
    <w:rsid w:val="52E4D865"/>
    <w:rsid w:val="534D4A73"/>
    <w:rsid w:val="5356CF56"/>
    <w:rsid w:val="53951975"/>
    <w:rsid w:val="546D78D6"/>
    <w:rsid w:val="54BE3126"/>
    <w:rsid w:val="5530E9D6"/>
    <w:rsid w:val="566C5297"/>
    <w:rsid w:val="57EE7ACC"/>
    <w:rsid w:val="58762462"/>
    <w:rsid w:val="58D1F163"/>
    <w:rsid w:val="58DF24E6"/>
    <w:rsid w:val="595C4D8B"/>
    <w:rsid w:val="59AE8CF4"/>
    <w:rsid w:val="5A844EBB"/>
    <w:rsid w:val="5ABF9861"/>
    <w:rsid w:val="5B1E9823"/>
    <w:rsid w:val="5B4862CD"/>
    <w:rsid w:val="5B5DB0B1"/>
    <w:rsid w:val="5BD0245D"/>
    <w:rsid w:val="5BEAC6BC"/>
    <w:rsid w:val="5C549741"/>
    <w:rsid w:val="5D647181"/>
    <w:rsid w:val="5E5424E4"/>
    <w:rsid w:val="5FB3E1A3"/>
    <w:rsid w:val="5FE3F5F4"/>
    <w:rsid w:val="60415190"/>
    <w:rsid w:val="6066945D"/>
    <w:rsid w:val="60912590"/>
    <w:rsid w:val="60CF8EDD"/>
    <w:rsid w:val="613AF0EC"/>
    <w:rsid w:val="6143B71B"/>
    <w:rsid w:val="618E58BE"/>
    <w:rsid w:val="61A8EEF6"/>
    <w:rsid w:val="62175A64"/>
    <w:rsid w:val="624B9382"/>
    <w:rsid w:val="63C2CF3F"/>
    <w:rsid w:val="64702A50"/>
    <w:rsid w:val="652F940F"/>
    <w:rsid w:val="65A8B161"/>
    <w:rsid w:val="66BC0B00"/>
    <w:rsid w:val="66E73EB7"/>
    <w:rsid w:val="672CC40F"/>
    <w:rsid w:val="6822A928"/>
    <w:rsid w:val="6998751D"/>
    <w:rsid w:val="69A25237"/>
    <w:rsid w:val="6AB91529"/>
    <w:rsid w:val="6B1F5926"/>
    <w:rsid w:val="6C997628"/>
    <w:rsid w:val="6D348575"/>
    <w:rsid w:val="6DF60FB0"/>
    <w:rsid w:val="6E553559"/>
    <w:rsid w:val="6E69F705"/>
    <w:rsid w:val="6F08D907"/>
    <w:rsid w:val="6FD80541"/>
    <w:rsid w:val="70163A9F"/>
    <w:rsid w:val="701A7F5B"/>
    <w:rsid w:val="70D11823"/>
    <w:rsid w:val="70EEE3C2"/>
    <w:rsid w:val="713BEBEF"/>
    <w:rsid w:val="724A3FF4"/>
    <w:rsid w:val="729F810E"/>
    <w:rsid w:val="72E4E8D4"/>
    <w:rsid w:val="73C24C2B"/>
    <w:rsid w:val="752806B8"/>
    <w:rsid w:val="7557E82D"/>
    <w:rsid w:val="763946C2"/>
    <w:rsid w:val="76D69DE1"/>
    <w:rsid w:val="76D6CF10"/>
    <w:rsid w:val="7739BFE1"/>
    <w:rsid w:val="77FE146B"/>
    <w:rsid w:val="79A90097"/>
    <w:rsid w:val="7A46E960"/>
    <w:rsid w:val="7A4FB135"/>
    <w:rsid w:val="7A8D4AA9"/>
    <w:rsid w:val="7AB572B1"/>
    <w:rsid w:val="7ACCD992"/>
    <w:rsid w:val="7B1C342C"/>
    <w:rsid w:val="7B70C0EC"/>
    <w:rsid w:val="7BAEE8ED"/>
    <w:rsid w:val="7BCE33C0"/>
    <w:rsid w:val="7CAEFB0A"/>
    <w:rsid w:val="7DC1F2BB"/>
    <w:rsid w:val="7DE13E59"/>
    <w:rsid w:val="7E2586CC"/>
    <w:rsid w:val="7E4506F0"/>
    <w:rsid w:val="7E57E408"/>
    <w:rsid w:val="7E5F48B4"/>
    <w:rsid w:val="7E72AD58"/>
    <w:rsid w:val="7E93D46E"/>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7757C88"/>
  <w15:chartTrackingRefBased/>
  <w15:docId w15:val="{84436939-8EB8-5A48-BC0D-7327A814DCF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paragraph" w:styleId="Kop1">
    <w:name w:val="heading 1"/>
    <w:basedOn w:val="Standaard"/>
    <w:next w:val="Standaard"/>
    <w:link w:val="Kop1Char"/>
    <w:uiPriority w:val="9"/>
    <w:qFormat/>
    <w:rsid w:val="00CD77CA"/>
    <w:pPr>
      <w:keepNext/>
      <w:keepLines/>
      <w:numPr>
        <w:numId w:val="2"/>
      </w:numPr>
      <w:spacing w:before="240" w:after="0"/>
      <w:outlineLvl w:val="0"/>
    </w:pPr>
    <w:rPr>
      <w:rFonts w:ascii="HP Simplified Light" w:eastAsiaTheme="majorEastAsia" w:hAnsi="HP Simplified Light" w:cstheme="majorBidi"/>
      <w:b/>
      <w:color w:val="029BAA"/>
      <w:sz w:val="40"/>
      <w:szCs w:val="32"/>
    </w:rPr>
  </w:style>
  <w:style w:type="paragraph" w:styleId="Kop2">
    <w:name w:val="heading 2"/>
    <w:basedOn w:val="Standaard"/>
    <w:next w:val="Standaard"/>
    <w:link w:val="Kop2Char"/>
    <w:uiPriority w:val="9"/>
    <w:unhideWhenUsed/>
    <w:qFormat/>
    <w:rsid w:val="00CD77CA"/>
    <w:pPr>
      <w:keepNext/>
      <w:keepLines/>
      <w:numPr>
        <w:ilvl w:val="1"/>
        <w:numId w:val="2"/>
      </w:numPr>
      <w:spacing w:before="40" w:after="0"/>
      <w:outlineLvl w:val="1"/>
    </w:pPr>
    <w:rPr>
      <w:rFonts w:ascii="HP Simplified Light" w:eastAsiaTheme="majorEastAsia" w:hAnsi="HP Simplified Light" w:cstheme="majorBidi"/>
      <w:color w:val="029BAA"/>
      <w:sz w:val="32"/>
      <w:szCs w:val="26"/>
    </w:rPr>
  </w:style>
  <w:style w:type="paragraph" w:styleId="Kop3">
    <w:name w:val="heading 3"/>
    <w:basedOn w:val="Standaard"/>
    <w:next w:val="Standaard"/>
    <w:link w:val="Kop3Char"/>
    <w:uiPriority w:val="9"/>
    <w:unhideWhenUsed/>
    <w:qFormat/>
    <w:rsid w:val="00CD77CA"/>
    <w:pPr>
      <w:keepNext/>
      <w:keepLines/>
      <w:numPr>
        <w:ilvl w:val="2"/>
        <w:numId w:val="2"/>
      </w:numPr>
      <w:spacing w:before="40" w:after="0"/>
      <w:outlineLvl w:val="2"/>
    </w:pPr>
    <w:rPr>
      <w:rFonts w:ascii="HP Simplified Light" w:eastAsiaTheme="majorEastAsia" w:hAnsi="HP Simplified Light" w:cstheme="majorBidi"/>
      <w:color w:val="029BAA"/>
      <w:sz w:val="24"/>
      <w:szCs w:val="24"/>
    </w:rPr>
  </w:style>
  <w:style w:type="paragraph" w:styleId="Kop4">
    <w:name w:val="heading 4"/>
    <w:basedOn w:val="Standaard"/>
    <w:next w:val="Standaard"/>
    <w:link w:val="Kop4Char"/>
    <w:uiPriority w:val="9"/>
    <w:unhideWhenUsed/>
    <w:qFormat/>
    <w:rsid w:val="00CD77CA"/>
    <w:pPr>
      <w:keepNext/>
      <w:keepLines/>
      <w:numPr>
        <w:ilvl w:val="3"/>
        <w:numId w:val="2"/>
      </w:numPr>
      <w:spacing w:before="40" w:after="0"/>
      <w:outlineLvl w:val="3"/>
    </w:pPr>
    <w:rPr>
      <w:rFonts w:ascii="HP Simplified Light" w:eastAsiaTheme="majorEastAsia" w:hAnsi="HP Simplified Light" w:cstheme="majorBidi"/>
      <w:iCs/>
      <w:color w:val="029BAA"/>
      <w:sz w:val="24"/>
    </w:rPr>
  </w:style>
  <w:style w:type="paragraph" w:styleId="Kop5">
    <w:name w:val="heading 5"/>
    <w:basedOn w:val="Standaard"/>
    <w:next w:val="Standaard"/>
    <w:link w:val="Kop5Char"/>
    <w:uiPriority w:val="9"/>
    <w:unhideWhenUsed/>
    <w:qFormat/>
    <w:rsid w:val="00CD77CA"/>
    <w:pPr>
      <w:keepNext/>
      <w:keepLines/>
      <w:numPr>
        <w:ilvl w:val="4"/>
        <w:numId w:val="2"/>
      </w:numPr>
      <w:spacing w:before="40" w:after="0"/>
      <w:outlineLvl w:val="4"/>
    </w:pPr>
    <w:rPr>
      <w:rFonts w:asciiTheme="majorHAnsi" w:eastAsiaTheme="majorEastAsia" w:hAnsiTheme="majorHAnsi" w:cstheme="majorBidi"/>
      <w:color w:val="2F5496" w:themeColor="accent1" w:themeShade="BF"/>
    </w:rPr>
  </w:style>
  <w:style w:type="paragraph" w:styleId="Kop6">
    <w:name w:val="heading 6"/>
    <w:basedOn w:val="Standaard"/>
    <w:next w:val="Standaard"/>
    <w:link w:val="Kop6Char"/>
    <w:uiPriority w:val="9"/>
    <w:unhideWhenUsed/>
    <w:qFormat/>
    <w:rsid w:val="00CD77CA"/>
    <w:pPr>
      <w:keepNext/>
      <w:keepLines/>
      <w:numPr>
        <w:ilvl w:val="5"/>
        <w:numId w:val="2"/>
      </w:numPr>
      <w:spacing w:before="40" w:after="0"/>
      <w:outlineLvl w:val="5"/>
    </w:pPr>
    <w:rPr>
      <w:rFonts w:asciiTheme="majorHAnsi" w:eastAsiaTheme="majorEastAsia" w:hAnsiTheme="majorHAnsi" w:cstheme="majorBidi"/>
      <w:color w:val="1F3763" w:themeColor="accent1" w:themeShade="7F"/>
    </w:rPr>
  </w:style>
  <w:style w:type="paragraph" w:styleId="Kop7">
    <w:name w:val="heading 7"/>
    <w:basedOn w:val="Standaard"/>
    <w:next w:val="Standaard"/>
    <w:link w:val="Kop7Char"/>
    <w:uiPriority w:val="9"/>
    <w:unhideWhenUsed/>
    <w:qFormat/>
    <w:rsid w:val="00CD77CA"/>
    <w:pPr>
      <w:keepNext/>
      <w:keepLines/>
      <w:numPr>
        <w:ilvl w:val="6"/>
        <w:numId w:val="2"/>
      </w:numPr>
      <w:spacing w:before="40" w:after="0"/>
      <w:outlineLvl w:val="6"/>
    </w:pPr>
    <w:rPr>
      <w:rFonts w:asciiTheme="majorHAnsi" w:eastAsiaTheme="majorEastAsia" w:hAnsiTheme="majorHAnsi" w:cstheme="majorBidi"/>
      <w:i/>
      <w:iCs/>
      <w:color w:val="1F3763" w:themeColor="accent1" w:themeShade="7F"/>
    </w:rPr>
  </w:style>
  <w:style w:type="paragraph" w:styleId="Kop8">
    <w:name w:val="heading 8"/>
    <w:basedOn w:val="Standaard"/>
    <w:next w:val="Standaard"/>
    <w:link w:val="Kop8Char"/>
    <w:uiPriority w:val="9"/>
    <w:unhideWhenUsed/>
    <w:qFormat/>
    <w:rsid w:val="00CD77CA"/>
    <w:pPr>
      <w:keepNext/>
      <w:keepLines/>
      <w:numPr>
        <w:ilvl w:val="7"/>
        <w:numId w:val="2"/>
      </w:numPr>
      <w:spacing w:before="40" w:after="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unhideWhenUsed/>
    <w:qFormat/>
    <w:rsid w:val="00CD77CA"/>
    <w:pPr>
      <w:keepNext/>
      <w:keepLines/>
      <w:numPr>
        <w:ilvl w:val="8"/>
        <w:numId w:val="2"/>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fontstyle01">
    <w:name w:val="fontstyle01"/>
    <w:basedOn w:val="Standaardalinea-lettertype"/>
    <w:qFormat/>
    <w:rsid w:val="00600B2D"/>
    <w:rPr>
      <w:rFonts w:ascii="Arial-BoldItalicMT" w:hAnsi="Arial-BoldItalicMT" w:hint="default"/>
      <w:b/>
      <w:bCs/>
      <w:i/>
      <w:iCs/>
      <w:color w:val="000000"/>
      <w:sz w:val="28"/>
      <w:szCs w:val="28"/>
    </w:rPr>
  </w:style>
  <w:style w:type="character" w:customStyle="1" w:styleId="fontstyle21">
    <w:name w:val="fontstyle21"/>
    <w:basedOn w:val="Standaardalinea-lettertype"/>
    <w:rsid w:val="00600B2D"/>
    <w:rPr>
      <w:rFonts w:ascii="ArialMT" w:hAnsi="ArialMT" w:hint="default"/>
      <w:b w:val="0"/>
      <w:bCs w:val="0"/>
      <w:i w:val="0"/>
      <w:iCs w:val="0"/>
      <w:color w:val="000000"/>
      <w:sz w:val="24"/>
      <w:szCs w:val="24"/>
    </w:rPr>
  </w:style>
  <w:style w:type="character" w:customStyle="1" w:styleId="fontstyle31">
    <w:name w:val="fontstyle31"/>
    <w:basedOn w:val="Standaardalinea-lettertype"/>
    <w:rsid w:val="00600B2D"/>
    <w:rPr>
      <w:rFonts w:ascii="Arial-BoldMT" w:hAnsi="Arial-BoldMT" w:hint="default"/>
      <w:b/>
      <w:bCs/>
      <w:i w:val="0"/>
      <w:iCs w:val="0"/>
      <w:color w:val="000000"/>
      <w:sz w:val="32"/>
      <w:szCs w:val="32"/>
    </w:rPr>
  </w:style>
  <w:style w:type="paragraph" w:styleId="Lijstalinea">
    <w:name w:val="List Paragraph"/>
    <w:basedOn w:val="Standaard"/>
    <w:link w:val="LijstalineaChar"/>
    <w:uiPriority w:val="34"/>
    <w:qFormat/>
    <w:rsid w:val="00404347"/>
    <w:pPr>
      <w:ind w:left="720"/>
      <w:contextualSpacing/>
    </w:pPr>
  </w:style>
  <w:style w:type="paragraph" w:customStyle="1" w:styleId="ReFleetstandaardtekst">
    <w:name w:val="ReFleet standaard tekst"/>
    <w:basedOn w:val="Standaard"/>
    <w:link w:val="ReFleetstandaardtekstChar"/>
    <w:qFormat/>
    <w:rsid w:val="00AC3CB1"/>
    <w:rPr>
      <w:rFonts w:ascii="HP Simplified Light" w:hAnsi="HP Simplified Light"/>
      <w:color w:val="6D6E70"/>
    </w:rPr>
  </w:style>
  <w:style w:type="character" w:customStyle="1" w:styleId="ReFleetstandaardtekstChar">
    <w:name w:val="ReFleet standaard tekst Char"/>
    <w:basedOn w:val="Standaardalinea-lettertype"/>
    <w:link w:val="ReFleetstandaardtekst"/>
    <w:rsid w:val="00AC3CB1"/>
    <w:rPr>
      <w:rFonts w:ascii="HP Simplified Light" w:hAnsi="HP Simplified Light"/>
      <w:color w:val="6D6E70"/>
    </w:rPr>
  </w:style>
  <w:style w:type="paragraph" w:customStyle="1" w:styleId="PvEbodytext">
    <w:name w:val="PvE body text"/>
    <w:basedOn w:val="Standaard"/>
    <w:qFormat/>
    <w:rsid w:val="006D2DFE"/>
    <w:pPr>
      <w:spacing w:after="0" w:line="240" w:lineRule="auto"/>
      <w:jc w:val="both"/>
    </w:pPr>
    <w:rPr>
      <w:rFonts w:ascii="Arial" w:eastAsia="Times New Roman" w:hAnsi="Arial" w:cs="Times New Roman"/>
      <w:spacing w:val="6"/>
      <w:sz w:val="18"/>
      <w:szCs w:val="18"/>
      <w:lang w:eastAsia="nl-NL"/>
    </w:rPr>
  </w:style>
  <w:style w:type="character" w:customStyle="1" w:styleId="Kop1Char">
    <w:name w:val="Kop 1 Char"/>
    <w:basedOn w:val="Standaardalinea-lettertype"/>
    <w:link w:val="Kop1"/>
    <w:uiPriority w:val="9"/>
    <w:rsid w:val="00CD77CA"/>
    <w:rPr>
      <w:rFonts w:ascii="HP Simplified Light" w:eastAsiaTheme="majorEastAsia" w:hAnsi="HP Simplified Light" w:cstheme="majorBidi"/>
      <w:b/>
      <w:color w:val="029BAA"/>
      <w:sz w:val="40"/>
      <w:szCs w:val="32"/>
    </w:rPr>
  </w:style>
  <w:style w:type="character" w:customStyle="1" w:styleId="Kop2Char">
    <w:name w:val="Kop 2 Char"/>
    <w:basedOn w:val="Standaardalinea-lettertype"/>
    <w:link w:val="Kop2"/>
    <w:uiPriority w:val="9"/>
    <w:rsid w:val="00CD77CA"/>
    <w:rPr>
      <w:rFonts w:ascii="HP Simplified Light" w:eastAsiaTheme="majorEastAsia" w:hAnsi="HP Simplified Light" w:cstheme="majorBidi"/>
      <w:color w:val="029BAA"/>
      <w:sz w:val="32"/>
      <w:szCs w:val="26"/>
    </w:rPr>
  </w:style>
  <w:style w:type="character" w:customStyle="1" w:styleId="Kop3Char">
    <w:name w:val="Kop 3 Char"/>
    <w:basedOn w:val="Standaardalinea-lettertype"/>
    <w:link w:val="Kop3"/>
    <w:uiPriority w:val="9"/>
    <w:rsid w:val="00CD77CA"/>
    <w:rPr>
      <w:rFonts w:ascii="HP Simplified Light" w:eastAsiaTheme="majorEastAsia" w:hAnsi="HP Simplified Light" w:cstheme="majorBidi"/>
      <w:color w:val="029BAA"/>
      <w:sz w:val="24"/>
      <w:szCs w:val="24"/>
    </w:rPr>
  </w:style>
  <w:style w:type="character" w:customStyle="1" w:styleId="Kop4Char">
    <w:name w:val="Kop 4 Char"/>
    <w:basedOn w:val="Standaardalinea-lettertype"/>
    <w:link w:val="Kop4"/>
    <w:uiPriority w:val="9"/>
    <w:rsid w:val="00CD77CA"/>
    <w:rPr>
      <w:rFonts w:ascii="HP Simplified Light" w:eastAsiaTheme="majorEastAsia" w:hAnsi="HP Simplified Light" w:cstheme="majorBidi"/>
      <w:iCs/>
      <w:color w:val="029BAA"/>
      <w:sz w:val="24"/>
    </w:rPr>
  </w:style>
  <w:style w:type="character" w:customStyle="1" w:styleId="Kop5Char">
    <w:name w:val="Kop 5 Char"/>
    <w:basedOn w:val="Standaardalinea-lettertype"/>
    <w:link w:val="Kop5"/>
    <w:uiPriority w:val="9"/>
    <w:rsid w:val="00CD77CA"/>
    <w:rPr>
      <w:rFonts w:asciiTheme="majorHAnsi" w:eastAsiaTheme="majorEastAsia" w:hAnsiTheme="majorHAnsi" w:cstheme="majorBidi"/>
      <w:color w:val="2F5496" w:themeColor="accent1" w:themeShade="BF"/>
    </w:rPr>
  </w:style>
  <w:style w:type="character" w:customStyle="1" w:styleId="Kop6Char">
    <w:name w:val="Kop 6 Char"/>
    <w:basedOn w:val="Standaardalinea-lettertype"/>
    <w:link w:val="Kop6"/>
    <w:uiPriority w:val="9"/>
    <w:rsid w:val="00CD77CA"/>
    <w:rPr>
      <w:rFonts w:asciiTheme="majorHAnsi" w:eastAsiaTheme="majorEastAsia" w:hAnsiTheme="majorHAnsi" w:cstheme="majorBidi"/>
      <w:color w:val="1F3763" w:themeColor="accent1" w:themeShade="7F"/>
    </w:rPr>
  </w:style>
  <w:style w:type="character" w:customStyle="1" w:styleId="Kop7Char">
    <w:name w:val="Kop 7 Char"/>
    <w:basedOn w:val="Standaardalinea-lettertype"/>
    <w:link w:val="Kop7"/>
    <w:uiPriority w:val="9"/>
    <w:rsid w:val="00CD77CA"/>
    <w:rPr>
      <w:rFonts w:asciiTheme="majorHAnsi" w:eastAsiaTheme="majorEastAsia" w:hAnsiTheme="majorHAnsi" w:cstheme="majorBidi"/>
      <w:i/>
      <w:iCs/>
      <w:color w:val="1F3763" w:themeColor="accent1" w:themeShade="7F"/>
    </w:rPr>
  </w:style>
  <w:style w:type="character" w:customStyle="1" w:styleId="Kop8Char">
    <w:name w:val="Kop 8 Char"/>
    <w:basedOn w:val="Standaardalinea-lettertype"/>
    <w:link w:val="Kop8"/>
    <w:uiPriority w:val="9"/>
    <w:rsid w:val="00CD77CA"/>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rsid w:val="00CD77CA"/>
    <w:rPr>
      <w:rFonts w:asciiTheme="majorHAnsi" w:eastAsiaTheme="majorEastAsia" w:hAnsiTheme="majorHAnsi" w:cstheme="majorBidi"/>
      <w:i/>
      <w:iCs/>
      <w:color w:val="272727" w:themeColor="text1" w:themeTint="D8"/>
      <w:sz w:val="21"/>
      <w:szCs w:val="21"/>
    </w:rPr>
  </w:style>
  <w:style w:type="table" w:styleId="Tabelraster">
    <w:name w:val="Table Grid"/>
    <w:basedOn w:val="Standaardtabel"/>
    <w:rsid w:val="00CD77C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e24kjd">
    <w:name w:val="e24kjd"/>
    <w:basedOn w:val="Standaardalinea-lettertype"/>
    <w:qFormat/>
    <w:rsid w:val="00574681"/>
  </w:style>
  <w:style w:type="paragraph" w:styleId="Voetnoottekst">
    <w:name w:val="footnote text"/>
    <w:basedOn w:val="Standaard"/>
    <w:link w:val="VoetnoottekstChar"/>
    <w:unhideWhenUsed/>
    <w:rsid w:val="007D758B"/>
    <w:pPr>
      <w:spacing w:after="0" w:line="240" w:lineRule="auto"/>
    </w:pPr>
    <w:rPr>
      <w:sz w:val="20"/>
      <w:szCs w:val="20"/>
    </w:rPr>
  </w:style>
  <w:style w:type="character" w:customStyle="1" w:styleId="VoetnoottekstChar">
    <w:name w:val="Voetnoottekst Char"/>
    <w:basedOn w:val="Standaardalinea-lettertype"/>
    <w:link w:val="Voetnoottekst"/>
    <w:rsid w:val="007D758B"/>
    <w:rPr>
      <w:sz w:val="20"/>
      <w:szCs w:val="20"/>
    </w:rPr>
  </w:style>
  <w:style w:type="character" w:styleId="Voetnootmarkering">
    <w:name w:val="footnote reference"/>
    <w:basedOn w:val="Standaardalinea-lettertype"/>
    <w:semiHidden/>
    <w:unhideWhenUsed/>
    <w:rsid w:val="007D758B"/>
    <w:rPr>
      <w:vertAlign w:val="superscript"/>
    </w:rPr>
  </w:style>
  <w:style w:type="paragraph" w:customStyle="1" w:styleId="cs67923556">
    <w:name w:val="cs67923556"/>
    <w:basedOn w:val="Standaard"/>
    <w:rsid w:val="009018C5"/>
    <w:pPr>
      <w:spacing w:after="0" w:line="260" w:lineRule="atLeast"/>
    </w:pPr>
    <w:rPr>
      <w:rFonts w:ascii="Arial" w:eastAsia="Times New Roman" w:hAnsi="Arial" w:cs="Arial"/>
      <w:color w:val="000000"/>
      <w:sz w:val="20"/>
      <w:szCs w:val="20"/>
      <w:lang w:eastAsia="nl-NL"/>
    </w:rPr>
  </w:style>
  <w:style w:type="character" w:customStyle="1" w:styleId="csa16174ba2">
    <w:name w:val="csa16174ba2"/>
    <w:basedOn w:val="Standaardalinea-lettertype"/>
    <w:rsid w:val="009018C5"/>
    <w:rPr>
      <w:rFonts w:ascii="Arial" w:hAnsi="Arial" w:cs="Arial" w:hint="default"/>
      <w:b w:val="0"/>
      <w:bCs w:val="0"/>
      <w:i w:val="0"/>
      <w:iCs w:val="0"/>
      <w:color w:val="000000"/>
    </w:rPr>
  </w:style>
  <w:style w:type="character" w:styleId="Hyperlink">
    <w:name w:val="Hyperlink"/>
    <w:basedOn w:val="Standaardalinea-lettertype"/>
    <w:uiPriority w:val="99"/>
    <w:unhideWhenUsed/>
    <w:rsid w:val="00B40196"/>
    <w:rPr>
      <w:color w:val="0563C1" w:themeColor="hyperlink"/>
      <w:u w:val="single"/>
    </w:rPr>
  </w:style>
  <w:style w:type="paragraph" w:styleId="Normaalweb">
    <w:name w:val="Normal (Web)"/>
    <w:basedOn w:val="Standaard"/>
    <w:uiPriority w:val="99"/>
    <w:unhideWhenUsed/>
    <w:rsid w:val="00893596"/>
    <w:pPr>
      <w:spacing w:before="180" w:after="180" w:line="240" w:lineRule="auto"/>
    </w:pPr>
    <w:rPr>
      <w:rFonts w:ascii="Times New Roman" w:eastAsia="Times New Roman" w:hAnsi="Times New Roman" w:cs="Times New Roman"/>
      <w:sz w:val="24"/>
      <w:szCs w:val="24"/>
      <w:lang w:eastAsia="nl-NL"/>
    </w:rPr>
  </w:style>
  <w:style w:type="character" w:customStyle="1" w:styleId="download-info">
    <w:name w:val="download-info"/>
    <w:basedOn w:val="Standaardalinea-lettertype"/>
    <w:rsid w:val="00893596"/>
  </w:style>
  <w:style w:type="paragraph" w:customStyle="1" w:styleId="cs95e872d0">
    <w:name w:val="cs95e872d0"/>
    <w:basedOn w:val="Standaard"/>
    <w:rsid w:val="006C6581"/>
    <w:pPr>
      <w:spacing w:after="0" w:line="240" w:lineRule="auto"/>
    </w:pPr>
    <w:rPr>
      <w:rFonts w:ascii="Times New Roman" w:eastAsia="Times New Roman" w:hAnsi="Times New Roman" w:cs="Times New Roman"/>
      <w:sz w:val="24"/>
      <w:szCs w:val="24"/>
      <w:lang w:eastAsia="nl-NL"/>
    </w:rPr>
  </w:style>
  <w:style w:type="character" w:customStyle="1" w:styleId="fontstyle11">
    <w:name w:val="fontstyle11"/>
    <w:basedOn w:val="Standaardalinea-lettertype"/>
    <w:rsid w:val="0050122C"/>
    <w:rPr>
      <w:rFonts w:ascii="Arial" w:hAnsi="Arial" w:cs="Arial" w:hint="default"/>
      <w:b w:val="0"/>
      <w:bCs w:val="0"/>
      <w:i w:val="0"/>
      <w:iCs w:val="0"/>
      <w:color w:val="000000"/>
      <w:sz w:val="18"/>
      <w:szCs w:val="18"/>
    </w:rPr>
  </w:style>
  <w:style w:type="paragraph" w:styleId="Ballontekst">
    <w:name w:val="Balloon Text"/>
    <w:basedOn w:val="Standaard"/>
    <w:link w:val="BallontekstChar"/>
    <w:uiPriority w:val="99"/>
    <w:semiHidden/>
    <w:unhideWhenUsed/>
    <w:rsid w:val="006B7040"/>
    <w:pPr>
      <w:spacing w:after="0" w:line="240" w:lineRule="auto"/>
    </w:pPr>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6B7040"/>
    <w:rPr>
      <w:rFonts w:ascii="Segoe UI" w:hAnsi="Segoe UI" w:cs="Segoe UI"/>
      <w:sz w:val="18"/>
      <w:szCs w:val="18"/>
    </w:rPr>
  </w:style>
  <w:style w:type="paragraph" w:customStyle="1" w:styleId="rapporttitel">
    <w:name w:val="rapport_titel"/>
    <w:basedOn w:val="Standaard"/>
    <w:next w:val="Standaard"/>
    <w:rsid w:val="00957F58"/>
    <w:pPr>
      <w:spacing w:after="0" w:line="284" w:lineRule="atLeast"/>
    </w:pPr>
    <w:rPr>
      <w:rFonts w:ascii="Futura Book" w:eastAsia="Times New Roman" w:hAnsi="Futura Book" w:cs="Times New Roman"/>
      <w:b/>
      <w:sz w:val="26"/>
      <w:szCs w:val="20"/>
      <w:lang w:eastAsia="nl-NL"/>
    </w:rPr>
  </w:style>
  <w:style w:type="paragraph" w:styleId="Koptekst">
    <w:name w:val="header"/>
    <w:basedOn w:val="Standaard"/>
    <w:link w:val="KoptekstChar"/>
    <w:uiPriority w:val="99"/>
    <w:unhideWhenUsed/>
    <w:rsid w:val="00B009B7"/>
    <w:pPr>
      <w:tabs>
        <w:tab w:val="center" w:pos="4536"/>
        <w:tab w:val="right" w:pos="9072"/>
      </w:tabs>
      <w:spacing w:after="0" w:line="240" w:lineRule="auto"/>
    </w:pPr>
  </w:style>
  <w:style w:type="character" w:customStyle="1" w:styleId="KoptekstChar">
    <w:name w:val="Koptekst Char"/>
    <w:basedOn w:val="Standaardalinea-lettertype"/>
    <w:link w:val="Koptekst"/>
    <w:uiPriority w:val="99"/>
    <w:rsid w:val="00B009B7"/>
  </w:style>
  <w:style w:type="paragraph" w:styleId="Voettekst">
    <w:name w:val="footer"/>
    <w:basedOn w:val="Standaard"/>
    <w:link w:val="VoettekstChar"/>
    <w:uiPriority w:val="99"/>
    <w:unhideWhenUsed/>
    <w:rsid w:val="00B009B7"/>
    <w:pPr>
      <w:tabs>
        <w:tab w:val="center" w:pos="4536"/>
        <w:tab w:val="right" w:pos="9072"/>
      </w:tabs>
      <w:spacing w:after="0" w:line="240" w:lineRule="auto"/>
    </w:pPr>
  </w:style>
  <w:style w:type="character" w:customStyle="1" w:styleId="VoettekstChar">
    <w:name w:val="Voettekst Char"/>
    <w:basedOn w:val="Standaardalinea-lettertype"/>
    <w:link w:val="Voettekst"/>
    <w:uiPriority w:val="99"/>
    <w:rsid w:val="00B009B7"/>
  </w:style>
  <w:style w:type="character" w:styleId="Paginanummer">
    <w:name w:val="page number"/>
    <w:basedOn w:val="Standaardalinea-lettertype"/>
    <w:qFormat/>
    <w:rsid w:val="00B009B7"/>
  </w:style>
  <w:style w:type="paragraph" w:customStyle="1" w:styleId="Opsomming1ineis">
    <w:name w:val="Opsomming1 in eis"/>
    <w:basedOn w:val="Standaard"/>
    <w:autoRedefine/>
    <w:qFormat/>
    <w:rsid w:val="00373640"/>
    <w:pPr>
      <w:spacing w:after="0" w:line="240" w:lineRule="atLeast"/>
    </w:pPr>
    <w:rPr>
      <w:rFonts w:ascii="Arial" w:eastAsia="Times New Roman" w:hAnsi="Arial" w:cs="Times New Roman"/>
      <w:sz w:val="18"/>
      <w:szCs w:val="24"/>
      <w:lang w:eastAsia="nl-NL"/>
    </w:rPr>
  </w:style>
  <w:style w:type="paragraph" w:customStyle="1" w:styleId="eisab">
    <w:name w:val="eis ab"/>
    <w:basedOn w:val="Standaard"/>
    <w:autoRedefine/>
    <w:qFormat/>
    <w:rsid w:val="00776591"/>
    <w:pPr>
      <w:tabs>
        <w:tab w:val="left" w:pos="993"/>
      </w:tabs>
      <w:spacing w:before="240" w:after="0" w:line="240" w:lineRule="auto"/>
      <w:ind w:left="993" w:hanging="993"/>
    </w:pPr>
    <w:rPr>
      <w:rFonts w:eastAsia="Times New Roman" w:cstheme="minorHAnsi"/>
      <w:sz w:val="20"/>
      <w:szCs w:val="20"/>
      <w:lang w:eastAsia="nl-NL"/>
    </w:rPr>
  </w:style>
  <w:style w:type="paragraph" w:styleId="Kopvaninhoudsopgave">
    <w:name w:val="TOC Heading"/>
    <w:basedOn w:val="Kop1"/>
    <w:next w:val="Standaard"/>
    <w:uiPriority w:val="39"/>
    <w:unhideWhenUsed/>
    <w:qFormat/>
    <w:rsid w:val="00D71275"/>
    <w:pPr>
      <w:numPr>
        <w:numId w:val="0"/>
      </w:numPr>
      <w:outlineLvl w:val="9"/>
    </w:pPr>
    <w:rPr>
      <w:rFonts w:asciiTheme="majorHAnsi" w:hAnsiTheme="majorHAnsi"/>
      <w:b w:val="0"/>
      <w:color w:val="2F5496" w:themeColor="accent1" w:themeShade="BF"/>
      <w:sz w:val="32"/>
      <w:lang w:eastAsia="nl-NL"/>
    </w:rPr>
  </w:style>
  <w:style w:type="paragraph" w:styleId="Inhopg1">
    <w:name w:val="toc 1"/>
    <w:basedOn w:val="Standaard"/>
    <w:next w:val="Standaard"/>
    <w:autoRedefine/>
    <w:uiPriority w:val="39"/>
    <w:unhideWhenUsed/>
    <w:rsid w:val="00FD7466"/>
    <w:pPr>
      <w:tabs>
        <w:tab w:val="left" w:pos="440"/>
        <w:tab w:val="right" w:leader="dot" w:pos="9062"/>
      </w:tabs>
      <w:spacing w:after="100"/>
    </w:pPr>
  </w:style>
  <w:style w:type="paragraph" w:styleId="Inhopg2">
    <w:name w:val="toc 2"/>
    <w:basedOn w:val="Standaard"/>
    <w:next w:val="Standaard"/>
    <w:autoRedefine/>
    <w:uiPriority w:val="39"/>
    <w:unhideWhenUsed/>
    <w:rsid w:val="00171F4A"/>
    <w:pPr>
      <w:tabs>
        <w:tab w:val="left" w:pos="880"/>
        <w:tab w:val="right" w:leader="dot" w:pos="9062"/>
      </w:tabs>
      <w:spacing w:after="100"/>
      <w:ind w:left="220"/>
    </w:pPr>
  </w:style>
  <w:style w:type="character" w:customStyle="1" w:styleId="st">
    <w:name w:val="st"/>
    <w:basedOn w:val="Standaardalinea-lettertype"/>
    <w:rsid w:val="00D52DEF"/>
  </w:style>
  <w:style w:type="character" w:styleId="Verwijzingopmerking">
    <w:name w:val="annotation reference"/>
    <w:basedOn w:val="Standaardalinea-lettertype"/>
    <w:uiPriority w:val="99"/>
    <w:semiHidden/>
    <w:unhideWhenUsed/>
    <w:rsid w:val="005A5E73"/>
    <w:rPr>
      <w:sz w:val="16"/>
      <w:szCs w:val="16"/>
    </w:rPr>
  </w:style>
  <w:style w:type="paragraph" w:styleId="Tekstopmerking">
    <w:name w:val="annotation text"/>
    <w:basedOn w:val="Standaard"/>
    <w:link w:val="TekstopmerkingChar"/>
    <w:uiPriority w:val="99"/>
    <w:unhideWhenUsed/>
    <w:rsid w:val="005A5E73"/>
    <w:pPr>
      <w:tabs>
        <w:tab w:val="left" w:pos="1134"/>
        <w:tab w:val="left" w:pos="2268"/>
      </w:tabs>
      <w:spacing w:before="240" w:after="120" w:line="240" w:lineRule="auto"/>
    </w:pPr>
    <w:rPr>
      <w:rFonts w:ascii="Arial" w:eastAsia="Arial" w:hAnsi="Arial" w:cs="Arial"/>
      <w:color w:val="000000" w:themeColor="text1"/>
      <w:sz w:val="20"/>
      <w:szCs w:val="20"/>
      <w:lang w:eastAsia="nl-NL"/>
    </w:rPr>
  </w:style>
  <w:style w:type="character" w:customStyle="1" w:styleId="TekstopmerkingChar">
    <w:name w:val="Tekst opmerking Char"/>
    <w:basedOn w:val="Standaardalinea-lettertype"/>
    <w:link w:val="Tekstopmerking"/>
    <w:uiPriority w:val="99"/>
    <w:rsid w:val="005A5E73"/>
    <w:rPr>
      <w:rFonts w:ascii="Arial" w:eastAsia="Arial" w:hAnsi="Arial" w:cs="Arial"/>
      <w:color w:val="000000" w:themeColor="text1"/>
      <w:sz w:val="20"/>
      <w:szCs w:val="20"/>
      <w:lang w:eastAsia="nl-NL"/>
    </w:rPr>
  </w:style>
  <w:style w:type="character" w:customStyle="1" w:styleId="LijstalineaChar">
    <w:name w:val="Lijstalinea Char"/>
    <w:link w:val="Lijstalinea"/>
    <w:uiPriority w:val="34"/>
    <w:rsid w:val="007813F2"/>
  </w:style>
  <w:style w:type="character" w:customStyle="1" w:styleId="hgkelc">
    <w:name w:val="hgkelc"/>
    <w:basedOn w:val="Standaardalinea-lettertype"/>
    <w:rsid w:val="00070BD5"/>
  </w:style>
  <w:style w:type="paragraph" w:styleId="Onderwerpvanopmerking">
    <w:name w:val="annotation subject"/>
    <w:basedOn w:val="Tekstopmerking"/>
    <w:next w:val="Tekstopmerking"/>
    <w:link w:val="OnderwerpvanopmerkingChar"/>
    <w:uiPriority w:val="99"/>
    <w:semiHidden/>
    <w:unhideWhenUsed/>
    <w:rsid w:val="0018717E"/>
    <w:pPr>
      <w:tabs>
        <w:tab w:val="clear" w:pos="1134"/>
        <w:tab w:val="clear" w:pos="2268"/>
      </w:tabs>
      <w:spacing w:before="0" w:after="160"/>
    </w:pPr>
    <w:rPr>
      <w:rFonts w:asciiTheme="minorHAnsi" w:eastAsiaTheme="minorHAnsi" w:hAnsiTheme="minorHAnsi" w:cstheme="minorBidi"/>
      <w:b/>
      <w:bCs/>
      <w:color w:val="auto"/>
      <w:lang w:eastAsia="en-US"/>
    </w:rPr>
  </w:style>
  <w:style w:type="character" w:customStyle="1" w:styleId="OnderwerpvanopmerkingChar">
    <w:name w:val="Onderwerp van opmerking Char"/>
    <w:basedOn w:val="TekstopmerkingChar"/>
    <w:link w:val="Onderwerpvanopmerking"/>
    <w:uiPriority w:val="99"/>
    <w:semiHidden/>
    <w:rsid w:val="0018717E"/>
    <w:rPr>
      <w:rFonts w:ascii="Arial" w:eastAsia="Arial" w:hAnsi="Arial" w:cs="Arial"/>
      <w:b/>
      <w:bCs/>
      <w:color w:val="000000" w:themeColor="text1"/>
      <w:sz w:val="20"/>
      <w:szCs w:val="20"/>
      <w:lang w:eastAsia="nl-NL"/>
    </w:rPr>
  </w:style>
  <w:style w:type="paragraph" w:styleId="Revisie">
    <w:name w:val="Revision"/>
    <w:hidden/>
    <w:uiPriority w:val="99"/>
    <w:semiHidden/>
    <w:rsid w:val="008356E3"/>
    <w:pPr>
      <w:spacing w:after="0" w:line="240" w:lineRule="auto"/>
    </w:pPr>
  </w:style>
  <w:style w:type="character" w:styleId="Vermelding">
    <w:name w:val="Mention"/>
    <w:basedOn w:val="Standaardalinea-lettertype"/>
    <w:uiPriority w:val="99"/>
    <w:unhideWhenUsed/>
    <w:rsid w:val="008A5DA4"/>
    <w:rPr>
      <w:color w:val="2B579A"/>
      <w:shd w:val="clear" w:color="auto" w:fill="E1DFDD"/>
    </w:rPr>
  </w:style>
  <w:style w:type="paragraph" w:customStyle="1" w:styleId="paragraph">
    <w:name w:val="paragraph"/>
    <w:basedOn w:val="Standaard"/>
    <w:rsid w:val="00BB5F91"/>
    <w:pPr>
      <w:spacing w:before="100" w:beforeAutospacing="1" w:after="100" w:afterAutospacing="1" w:line="240" w:lineRule="auto"/>
    </w:pPr>
    <w:rPr>
      <w:rFonts w:ascii="Times New Roman" w:eastAsia="Times New Roman" w:hAnsi="Times New Roman" w:cs="Times New Roman"/>
      <w:sz w:val="24"/>
      <w:szCs w:val="24"/>
      <w:lang w:eastAsia="nl-NL"/>
    </w:rPr>
  </w:style>
  <w:style w:type="character" w:customStyle="1" w:styleId="normaltextrun">
    <w:name w:val="normaltextrun"/>
    <w:basedOn w:val="Standaardalinea-lettertype"/>
    <w:rsid w:val="00BB5F91"/>
  </w:style>
  <w:style w:type="character" w:customStyle="1" w:styleId="eop">
    <w:name w:val="eop"/>
    <w:basedOn w:val="Standaardalinea-lettertype"/>
    <w:rsid w:val="00BB5F9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5875996">
      <w:bodyDiv w:val="1"/>
      <w:marLeft w:val="0"/>
      <w:marRight w:val="0"/>
      <w:marTop w:val="0"/>
      <w:marBottom w:val="0"/>
      <w:divBdr>
        <w:top w:val="none" w:sz="0" w:space="0" w:color="auto"/>
        <w:left w:val="none" w:sz="0" w:space="0" w:color="auto"/>
        <w:bottom w:val="none" w:sz="0" w:space="0" w:color="auto"/>
        <w:right w:val="none" w:sz="0" w:space="0" w:color="auto"/>
      </w:divBdr>
    </w:div>
    <w:div w:id="297147808">
      <w:bodyDiv w:val="1"/>
      <w:marLeft w:val="0"/>
      <w:marRight w:val="0"/>
      <w:marTop w:val="0"/>
      <w:marBottom w:val="0"/>
      <w:divBdr>
        <w:top w:val="none" w:sz="0" w:space="0" w:color="auto"/>
        <w:left w:val="none" w:sz="0" w:space="0" w:color="auto"/>
        <w:bottom w:val="none" w:sz="0" w:space="0" w:color="auto"/>
        <w:right w:val="none" w:sz="0" w:space="0" w:color="auto"/>
      </w:divBdr>
    </w:div>
    <w:div w:id="584152671">
      <w:bodyDiv w:val="1"/>
      <w:marLeft w:val="0"/>
      <w:marRight w:val="0"/>
      <w:marTop w:val="0"/>
      <w:marBottom w:val="0"/>
      <w:divBdr>
        <w:top w:val="none" w:sz="0" w:space="0" w:color="auto"/>
        <w:left w:val="none" w:sz="0" w:space="0" w:color="auto"/>
        <w:bottom w:val="none" w:sz="0" w:space="0" w:color="auto"/>
        <w:right w:val="none" w:sz="0" w:space="0" w:color="auto"/>
      </w:divBdr>
      <w:divsChild>
        <w:div w:id="488639022">
          <w:marLeft w:val="0"/>
          <w:marRight w:val="0"/>
          <w:marTop w:val="0"/>
          <w:marBottom w:val="0"/>
          <w:divBdr>
            <w:top w:val="none" w:sz="0" w:space="0" w:color="auto"/>
            <w:left w:val="none" w:sz="0" w:space="0" w:color="auto"/>
            <w:bottom w:val="none" w:sz="0" w:space="0" w:color="auto"/>
            <w:right w:val="none" w:sz="0" w:space="0" w:color="auto"/>
          </w:divBdr>
        </w:div>
      </w:divsChild>
    </w:div>
    <w:div w:id="600796927">
      <w:bodyDiv w:val="1"/>
      <w:marLeft w:val="0"/>
      <w:marRight w:val="0"/>
      <w:marTop w:val="0"/>
      <w:marBottom w:val="0"/>
      <w:divBdr>
        <w:top w:val="none" w:sz="0" w:space="0" w:color="auto"/>
        <w:left w:val="none" w:sz="0" w:space="0" w:color="auto"/>
        <w:bottom w:val="none" w:sz="0" w:space="0" w:color="auto"/>
        <w:right w:val="none" w:sz="0" w:space="0" w:color="auto"/>
      </w:divBdr>
    </w:div>
    <w:div w:id="721562892">
      <w:bodyDiv w:val="1"/>
      <w:marLeft w:val="0"/>
      <w:marRight w:val="0"/>
      <w:marTop w:val="0"/>
      <w:marBottom w:val="0"/>
      <w:divBdr>
        <w:top w:val="none" w:sz="0" w:space="0" w:color="auto"/>
        <w:left w:val="none" w:sz="0" w:space="0" w:color="auto"/>
        <w:bottom w:val="none" w:sz="0" w:space="0" w:color="auto"/>
        <w:right w:val="none" w:sz="0" w:space="0" w:color="auto"/>
      </w:divBdr>
    </w:div>
    <w:div w:id="813569489">
      <w:bodyDiv w:val="1"/>
      <w:marLeft w:val="0"/>
      <w:marRight w:val="0"/>
      <w:marTop w:val="0"/>
      <w:marBottom w:val="0"/>
      <w:divBdr>
        <w:top w:val="none" w:sz="0" w:space="0" w:color="auto"/>
        <w:left w:val="none" w:sz="0" w:space="0" w:color="auto"/>
        <w:bottom w:val="none" w:sz="0" w:space="0" w:color="auto"/>
        <w:right w:val="none" w:sz="0" w:space="0" w:color="auto"/>
      </w:divBdr>
    </w:div>
    <w:div w:id="828132945">
      <w:bodyDiv w:val="1"/>
      <w:marLeft w:val="0"/>
      <w:marRight w:val="0"/>
      <w:marTop w:val="0"/>
      <w:marBottom w:val="0"/>
      <w:divBdr>
        <w:top w:val="none" w:sz="0" w:space="0" w:color="auto"/>
        <w:left w:val="none" w:sz="0" w:space="0" w:color="auto"/>
        <w:bottom w:val="none" w:sz="0" w:space="0" w:color="auto"/>
        <w:right w:val="none" w:sz="0" w:space="0" w:color="auto"/>
      </w:divBdr>
    </w:div>
    <w:div w:id="888760284">
      <w:bodyDiv w:val="1"/>
      <w:marLeft w:val="0"/>
      <w:marRight w:val="0"/>
      <w:marTop w:val="0"/>
      <w:marBottom w:val="0"/>
      <w:divBdr>
        <w:top w:val="none" w:sz="0" w:space="0" w:color="auto"/>
        <w:left w:val="none" w:sz="0" w:space="0" w:color="auto"/>
        <w:bottom w:val="none" w:sz="0" w:space="0" w:color="auto"/>
        <w:right w:val="none" w:sz="0" w:space="0" w:color="auto"/>
      </w:divBdr>
    </w:div>
    <w:div w:id="1218012813">
      <w:bodyDiv w:val="1"/>
      <w:marLeft w:val="0"/>
      <w:marRight w:val="0"/>
      <w:marTop w:val="0"/>
      <w:marBottom w:val="0"/>
      <w:divBdr>
        <w:top w:val="none" w:sz="0" w:space="0" w:color="auto"/>
        <w:left w:val="none" w:sz="0" w:space="0" w:color="auto"/>
        <w:bottom w:val="none" w:sz="0" w:space="0" w:color="auto"/>
        <w:right w:val="none" w:sz="0" w:space="0" w:color="auto"/>
      </w:divBdr>
      <w:divsChild>
        <w:div w:id="2086762890">
          <w:marLeft w:val="0"/>
          <w:marRight w:val="0"/>
          <w:marTop w:val="0"/>
          <w:marBottom w:val="0"/>
          <w:divBdr>
            <w:top w:val="none" w:sz="0" w:space="0" w:color="auto"/>
            <w:left w:val="none" w:sz="0" w:space="0" w:color="auto"/>
            <w:bottom w:val="none" w:sz="0" w:space="0" w:color="auto"/>
            <w:right w:val="none" w:sz="0" w:space="0" w:color="auto"/>
          </w:divBdr>
          <w:divsChild>
            <w:div w:id="5345369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43112955">
      <w:bodyDiv w:val="1"/>
      <w:marLeft w:val="0"/>
      <w:marRight w:val="0"/>
      <w:marTop w:val="0"/>
      <w:marBottom w:val="0"/>
      <w:divBdr>
        <w:top w:val="none" w:sz="0" w:space="0" w:color="auto"/>
        <w:left w:val="none" w:sz="0" w:space="0" w:color="auto"/>
        <w:bottom w:val="none" w:sz="0" w:space="0" w:color="auto"/>
        <w:right w:val="none" w:sz="0" w:space="0" w:color="auto"/>
      </w:divBdr>
      <w:divsChild>
        <w:div w:id="1608123249">
          <w:marLeft w:val="0"/>
          <w:marRight w:val="0"/>
          <w:marTop w:val="0"/>
          <w:marBottom w:val="0"/>
          <w:divBdr>
            <w:top w:val="none" w:sz="0" w:space="0" w:color="auto"/>
            <w:left w:val="none" w:sz="0" w:space="0" w:color="auto"/>
            <w:bottom w:val="none" w:sz="0" w:space="0" w:color="auto"/>
            <w:right w:val="none" w:sz="0" w:space="0" w:color="auto"/>
          </w:divBdr>
        </w:div>
      </w:divsChild>
    </w:div>
    <w:div w:id="1549873444">
      <w:bodyDiv w:val="1"/>
      <w:marLeft w:val="0"/>
      <w:marRight w:val="0"/>
      <w:marTop w:val="0"/>
      <w:marBottom w:val="0"/>
      <w:divBdr>
        <w:top w:val="none" w:sz="0" w:space="0" w:color="auto"/>
        <w:left w:val="none" w:sz="0" w:space="0" w:color="auto"/>
        <w:bottom w:val="none" w:sz="0" w:space="0" w:color="auto"/>
        <w:right w:val="none" w:sz="0" w:space="0" w:color="auto"/>
      </w:divBdr>
    </w:div>
    <w:div w:id="1792548972">
      <w:bodyDiv w:val="1"/>
      <w:marLeft w:val="0"/>
      <w:marRight w:val="0"/>
      <w:marTop w:val="0"/>
      <w:marBottom w:val="0"/>
      <w:divBdr>
        <w:top w:val="none" w:sz="0" w:space="0" w:color="auto"/>
        <w:left w:val="none" w:sz="0" w:space="0" w:color="auto"/>
        <w:bottom w:val="none" w:sz="0" w:space="0" w:color="auto"/>
        <w:right w:val="none" w:sz="0" w:space="0" w:color="auto"/>
      </w:divBdr>
      <w:divsChild>
        <w:div w:id="1062797635">
          <w:marLeft w:val="0"/>
          <w:marRight w:val="0"/>
          <w:marTop w:val="0"/>
          <w:marBottom w:val="0"/>
          <w:divBdr>
            <w:top w:val="none" w:sz="0" w:space="0" w:color="auto"/>
            <w:left w:val="none" w:sz="0" w:space="0" w:color="auto"/>
            <w:bottom w:val="none" w:sz="0" w:space="0" w:color="auto"/>
            <w:right w:val="none" w:sz="0" w:space="0" w:color="auto"/>
          </w:divBdr>
          <w:divsChild>
            <w:div w:id="6906888">
              <w:marLeft w:val="0"/>
              <w:marRight w:val="0"/>
              <w:marTop w:val="0"/>
              <w:marBottom w:val="0"/>
              <w:divBdr>
                <w:top w:val="none" w:sz="0" w:space="0" w:color="auto"/>
                <w:left w:val="none" w:sz="0" w:space="0" w:color="auto"/>
                <w:bottom w:val="none" w:sz="0" w:space="0" w:color="auto"/>
                <w:right w:val="none" w:sz="0" w:space="0" w:color="auto"/>
              </w:divBdr>
              <w:divsChild>
                <w:div w:id="1350989385">
                  <w:marLeft w:val="0"/>
                  <w:marRight w:val="0"/>
                  <w:marTop w:val="0"/>
                  <w:marBottom w:val="0"/>
                  <w:divBdr>
                    <w:top w:val="none" w:sz="0" w:space="0" w:color="auto"/>
                    <w:left w:val="none" w:sz="0" w:space="0" w:color="auto"/>
                    <w:bottom w:val="none" w:sz="0" w:space="0" w:color="auto"/>
                    <w:right w:val="none" w:sz="0" w:space="0" w:color="auto"/>
                  </w:divBdr>
                  <w:divsChild>
                    <w:div w:id="134180627">
                      <w:marLeft w:val="0"/>
                      <w:marRight w:val="0"/>
                      <w:marTop w:val="0"/>
                      <w:marBottom w:val="0"/>
                      <w:divBdr>
                        <w:top w:val="none" w:sz="0" w:space="0" w:color="auto"/>
                        <w:left w:val="none" w:sz="0" w:space="0" w:color="auto"/>
                        <w:bottom w:val="none" w:sz="0" w:space="0" w:color="auto"/>
                        <w:right w:val="none" w:sz="0" w:space="0" w:color="auto"/>
                      </w:divBdr>
                      <w:divsChild>
                        <w:div w:id="1399160404">
                          <w:marLeft w:val="0"/>
                          <w:marRight w:val="0"/>
                          <w:marTop w:val="0"/>
                          <w:marBottom w:val="0"/>
                          <w:divBdr>
                            <w:top w:val="none" w:sz="0" w:space="0" w:color="auto"/>
                            <w:left w:val="none" w:sz="0" w:space="0" w:color="auto"/>
                            <w:bottom w:val="none" w:sz="0" w:space="0" w:color="auto"/>
                            <w:right w:val="none" w:sz="0" w:space="0" w:color="auto"/>
                          </w:divBdr>
                          <w:divsChild>
                            <w:div w:id="1690523486">
                              <w:marLeft w:val="0"/>
                              <w:marRight w:val="0"/>
                              <w:marTop w:val="0"/>
                              <w:marBottom w:val="0"/>
                              <w:divBdr>
                                <w:top w:val="none" w:sz="0" w:space="0" w:color="auto"/>
                                <w:left w:val="none" w:sz="0" w:space="0" w:color="auto"/>
                                <w:bottom w:val="none" w:sz="0" w:space="0" w:color="auto"/>
                                <w:right w:val="none" w:sz="0" w:space="0" w:color="auto"/>
                              </w:divBdr>
                              <w:divsChild>
                                <w:div w:id="189270419">
                                  <w:marLeft w:val="0"/>
                                  <w:marRight w:val="0"/>
                                  <w:marTop w:val="0"/>
                                  <w:marBottom w:val="0"/>
                                  <w:divBdr>
                                    <w:top w:val="none" w:sz="0" w:space="0" w:color="auto"/>
                                    <w:left w:val="none" w:sz="0" w:space="0" w:color="auto"/>
                                    <w:bottom w:val="none" w:sz="0" w:space="0" w:color="auto"/>
                                    <w:right w:val="none" w:sz="0" w:space="0" w:color="auto"/>
                                  </w:divBdr>
                                  <w:divsChild>
                                    <w:div w:id="2127382340">
                                      <w:marLeft w:val="0"/>
                                      <w:marRight w:val="0"/>
                                      <w:marTop w:val="0"/>
                                      <w:marBottom w:val="0"/>
                                      <w:divBdr>
                                        <w:top w:val="none" w:sz="0" w:space="0" w:color="auto"/>
                                        <w:left w:val="none" w:sz="0" w:space="0" w:color="auto"/>
                                        <w:bottom w:val="none" w:sz="0" w:space="0" w:color="auto"/>
                                        <w:right w:val="none" w:sz="0" w:space="0" w:color="auto"/>
                                      </w:divBdr>
                                      <w:divsChild>
                                        <w:div w:id="10693814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hyperlink" Target="http://www.veiligheidtrambaanutrecht.nl" TargetMode="External"/><Relationship Id="rId2" Type="http://schemas.openxmlformats.org/officeDocument/2006/relationships/customXml" Target="../customXml/item2.xml"/><Relationship Id="rId16" Type="http://schemas.openxmlformats.org/officeDocument/2006/relationships/image" Target="media/image5.jpeg"/><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4.jpg"/><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tmp"/></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02A711F85244DACBFA8C9AF61518EA3"/>
        <w:category>
          <w:name w:val="Algemeen"/>
          <w:gallery w:val="placeholder"/>
        </w:category>
        <w:types>
          <w:type w:val="bbPlcHdr"/>
        </w:types>
        <w:behaviors>
          <w:behavior w:val="content"/>
        </w:behaviors>
        <w:guid w:val="{5326C8FD-7423-4956-A75C-4E2148C54BBB}"/>
      </w:docPartPr>
      <w:docPartBody>
        <w:p w:rsidR="00475D84" w:rsidRDefault="000000B5" w:rsidP="000000B5">
          <w:pPr>
            <w:pStyle w:val="B02A711F85244DACBFA8C9AF61518EA3"/>
          </w:pPr>
          <w:r>
            <w:rPr>
              <w:rStyle w:val="Tekstvantijdelijkeaanduiding"/>
            </w:rPr>
            <w:t>Status</w:t>
          </w:r>
        </w:p>
      </w:docPartBody>
    </w:docPart>
    <w:docPart>
      <w:docPartPr>
        <w:name w:val="B38335AD37A94238859F95C74C3F9890"/>
        <w:category>
          <w:name w:val="Algemeen"/>
          <w:gallery w:val="placeholder"/>
        </w:category>
        <w:types>
          <w:type w:val="bbPlcHdr"/>
        </w:types>
        <w:behaviors>
          <w:behavior w:val="content"/>
        </w:behaviors>
        <w:guid w:val="{CF8E72B0-44A2-4F35-915B-17B060EAB7D0}"/>
      </w:docPartPr>
      <w:docPartBody>
        <w:p w:rsidR="00475D84" w:rsidRDefault="000000B5" w:rsidP="000000B5">
          <w:pPr>
            <w:pStyle w:val="B38335AD37A94238859F95C74C3F9890"/>
          </w:pPr>
          <w:r>
            <w:rPr>
              <w:rStyle w:val="Tekstvantijdelijkeaanduiding"/>
            </w:rPr>
            <w:t>Versie</w:t>
          </w:r>
        </w:p>
      </w:docPartBody>
    </w:docPart>
    <w:docPart>
      <w:docPartPr>
        <w:name w:val="D7A327FF93014079AFB42704BADB93FC"/>
        <w:category>
          <w:name w:val="Algemeen"/>
          <w:gallery w:val="placeholder"/>
        </w:category>
        <w:types>
          <w:type w:val="bbPlcHdr"/>
        </w:types>
        <w:behaviors>
          <w:behavior w:val="content"/>
        </w:behaviors>
        <w:guid w:val="{FA3E6D13-2E95-4524-BAA1-3C2F6F37922C}"/>
      </w:docPartPr>
      <w:docPartBody>
        <w:p w:rsidR="00DE13DD" w:rsidRDefault="002A2747">
          <w:pPr>
            <w:pStyle w:val="D7A327FF93014079AFB42704BADB93FC"/>
          </w:pPr>
          <w:r>
            <w:rPr>
              <w:rStyle w:val="Tekstvantijdelijkeaanduiding"/>
            </w:rPr>
            <w:t>Publicatiedatum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HP Simplified Light">
    <w:altName w:val="Calibri"/>
    <w:charset w:val="00"/>
    <w:family w:val="swiss"/>
    <w:pitch w:val="variable"/>
    <w:sig w:usb0="A00000AF" w:usb1="5000205B" w:usb2="00000000" w:usb3="00000000" w:csb0="00000093"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Arial-BoldItalicMT">
    <w:altName w:val="Arial"/>
    <w:panose1 w:val="00000000000000000000"/>
    <w:charset w:val="00"/>
    <w:family w:val="roman"/>
    <w:notTrueType/>
    <w:pitch w:val="default"/>
  </w:font>
  <w:font w:name="ArialMT">
    <w:altName w:val="Arial"/>
    <w:charset w:val="00"/>
    <w:family w:val="roman"/>
    <w:pitch w:val="default"/>
  </w:font>
  <w:font w:name="Arial-BoldMT">
    <w:altName w:val="Arial"/>
    <w:panose1 w:val="00000000000000000000"/>
    <w:charset w:val="00"/>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Futura Book">
    <w:altName w:val="Calibri"/>
    <w:charset w:val="00"/>
    <w:family w:val="swiss"/>
    <w:pitch w:val="variable"/>
    <w:sig w:usb0="80000027" w:usb1="00000040" w:usb2="00000000" w:usb3="00000000" w:csb0="00000011" w:csb1="00000000"/>
  </w:font>
  <w:font w:name="DengXian">
    <w:altName w:val="等线"/>
    <w:panose1 w:val="02010600030101010101"/>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00B5"/>
    <w:rsid w:val="000000B5"/>
    <w:rsid w:val="00034BDF"/>
    <w:rsid w:val="000524C8"/>
    <w:rsid w:val="00085E3B"/>
    <w:rsid w:val="00091F3C"/>
    <w:rsid w:val="000B5413"/>
    <w:rsid w:val="000B6FC1"/>
    <w:rsid w:val="0011044B"/>
    <w:rsid w:val="00135947"/>
    <w:rsid w:val="00147295"/>
    <w:rsid w:val="00183440"/>
    <w:rsid w:val="00184370"/>
    <w:rsid w:val="001A5834"/>
    <w:rsid w:val="001B203A"/>
    <w:rsid w:val="0027185A"/>
    <w:rsid w:val="00287855"/>
    <w:rsid w:val="002A2747"/>
    <w:rsid w:val="002C00ED"/>
    <w:rsid w:val="00340169"/>
    <w:rsid w:val="00343C1E"/>
    <w:rsid w:val="00350032"/>
    <w:rsid w:val="003D779D"/>
    <w:rsid w:val="003F6D4F"/>
    <w:rsid w:val="00440A44"/>
    <w:rsid w:val="00445BA0"/>
    <w:rsid w:val="00475D84"/>
    <w:rsid w:val="004870D7"/>
    <w:rsid w:val="00501EE2"/>
    <w:rsid w:val="00514B59"/>
    <w:rsid w:val="00545404"/>
    <w:rsid w:val="00554F03"/>
    <w:rsid w:val="006137CE"/>
    <w:rsid w:val="006B7049"/>
    <w:rsid w:val="006F6202"/>
    <w:rsid w:val="0078514E"/>
    <w:rsid w:val="00851873"/>
    <w:rsid w:val="008B35A0"/>
    <w:rsid w:val="008D46E9"/>
    <w:rsid w:val="00912B96"/>
    <w:rsid w:val="00927206"/>
    <w:rsid w:val="00944D84"/>
    <w:rsid w:val="00982ED6"/>
    <w:rsid w:val="009A3FFB"/>
    <w:rsid w:val="009D72D1"/>
    <w:rsid w:val="009E7F16"/>
    <w:rsid w:val="00A235A2"/>
    <w:rsid w:val="00A44750"/>
    <w:rsid w:val="00A47E8D"/>
    <w:rsid w:val="00B060F2"/>
    <w:rsid w:val="00B137DE"/>
    <w:rsid w:val="00B938F4"/>
    <w:rsid w:val="00B9402D"/>
    <w:rsid w:val="00BB3595"/>
    <w:rsid w:val="00BC7E1D"/>
    <w:rsid w:val="00BE4A95"/>
    <w:rsid w:val="00C20C40"/>
    <w:rsid w:val="00C544DD"/>
    <w:rsid w:val="00C741BA"/>
    <w:rsid w:val="00CA68E8"/>
    <w:rsid w:val="00CB494E"/>
    <w:rsid w:val="00CF11FF"/>
    <w:rsid w:val="00D538BF"/>
    <w:rsid w:val="00D83353"/>
    <w:rsid w:val="00D936E8"/>
    <w:rsid w:val="00DE13DD"/>
    <w:rsid w:val="00EA2C96"/>
    <w:rsid w:val="00EB1773"/>
    <w:rsid w:val="00EC5D0A"/>
    <w:rsid w:val="00EF4173"/>
    <w:rsid w:val="00F178D4"/>
    <w:rsid w:val="00F7568B"/>
    <w:rsid w:val="00F94AED"/>
    <w:rsid w:val="00FC3899"/>
    <w:rsid w:val="00FC3D74"/>
    <w:rsid w:val="00FD2F3E"/>
    <w:rsid w:val="00FE3BF3"/>
    <w:rsid w:val="00FE66FC"/>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decimalSymbol w:val=","/>
  <w:listSeparator w:val=";"/>
  <w14:docId w14:val="77034C5E"/>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F7568B"/>
    <w:rPr>
      <w:color w:val="808080"/>
    </w:rPr>
  </w:style>
  <w:style w:type="paragraph" w:customStyle="1" w:styleId="B02A711F85244DACBFA8C9AF61518EA3">
    <w:name w:val="B02A711F85244DACBFA8C9AF61518EA3"/>
    <w:rsid w:val="000000B5"/>
  </w:style>
  <w:style w:type="paragraph" w:customStyle="1" w:styleId="B38335AD37A94238859F95C74C3F9890">
    <w:name w:val="B38335AD37A94238859F95C74C3F9890"/>
    <w:rsid w:val="000000B5"/>
  </w:style>
  <w:style w:type="paragraph" w:customStyle="1" w:styleId="D7A327FF93014079AFB42704BADB93FC">
    <w:name w:val="D7A327FF93014079AFB42704BADB93FC"/>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PUOrigineleMakerDocumentum xmlns="3a2d4642-b1a9-4f9a-947d-aaac82c6ed7c" xsi:nil="true"/>
    <PUCorsaDocumentcode xmlns="3a2d4642-b1a9-4f9a-947d-aaac82c6ed7c" xsi:nil="true"/>
    <PUWerkingsgebiedDocument xmlns="2d4c8666-e5f9-4c5c-80df-43ae5f4c1112" xsi:nil="true"/>
    <PUEinddatumdossier xmlns="2d4c8666-e5f9-4c5c-80df-43ae5f4c1112" xsi:nil="true"/>
    <ecddcceb7a3944bcb5df119ed71fb281 xmlns="2d4c8666-e5f9-4c5c-80df-43ae5f4c1112">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d48145a825f34c759bf35e0f0f98a24d xmlns="2d4c8666-e5f9-4c5c-80df-43ae5f4c1112">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jac39c03a7c14cb08e70c160a38b370d xmlns="2d4c8666-e5f9-4c5c-80df-43ae5f4c1112">
      <Terms xmlns="http://schemas.microsoft.com/office/infopath/2007/PartnerControls"/>
    </jac39c03a7c14cb08e70c160a38b370d>
    <PUSelectiecategorie xmlns="2d4c8666-e5f9-4c5c-80df-43ae5f4c1112">529</PUSelectiecategorie>
    <PUOmschrijvingVoorwaardenCopyright xmlns="2d4c8666-e5f9-4c5c-80df-43ae5f4c1112" xsi:nil="true"/>
    <bee6bab28bc347dea223a27ae484b55c xmlns="2d4c8666-e5f9-4c5c-80df-43ae5f4c1112">
      <Terms xmlns="http://schemas.microsoft.com/office/infopath/2007/PartnerControls">
        <TermInfo xmlns="http://schemas.microsoft.com/office/infopath/2007/PartnerControls">
          <TermName xmlns="http://schemas.microsoft.com/office/infopath/2007/PartnerControls">MOB - Concernmanager Mobiliteit</TermName>
          <TermId xmlns="http://schemas.microsoft.com/office/infopath/2007/PartnerControls">b7f90ac5-8c87-47a8-8218-35c54f9ce893</TermId>
        </TermInfo>
      </Terms>
    </bee6bab28bc347dea223a27ae484b55c>
    <TaxCatchAll xmlns="2d4c8666-e5f9-4c5c-80df-43ae5f4c1112">
      <Value>16</Value>
      <Value>11</Value>
      <Value>10</Value>
      <Value>9</Value>
      <Value>8</Value>
      <Value>7</Value>
      <Value>5</Value>
      <Value>4</Value>
      <Value>1</Value>
      <Value>17</Value>
    </TaxCatchAll>
    <c69891f5b6724842a1992b729e890d0f xmlns="2d4c8666-e5f9-4c5c-80df-43ae5f4c1112">
      <Terms xmlns="http://schemas.microsoft.com/office/infopath/2007/PartnerControls"/>
    </c69891f5b6724842a1992b729e890d0f>
    <PUBegindatumCopyright xmlns="2d4c8666-e5f9-4c5c-80df-43ae5f4c1112" xsi:nil="true"/>
    <dc87032591014caf9b8c241199203258 xmlns="2d4c8666-e5f9-4c5c-80df-43ae5f4c1112">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35da69e1c1047dea46f4e43c827e5fd xmlns="2d4c8666-e5f9-4c5c-80df-43ae5f4c1112">
      <Terms xmlns="http://schemas.microsoft.com/office/infopath/2007/PartnerControls">
        <TermInfo xmlns="http://schemas.microsoft.com/office/infopath/2007/PartnerControls">
          <TermName xmlns="http://schemas.microsoft.com/office/infopath/2007/PartnerControls">3 jaar</TermName>
          <TermId xmlns="http://schemas.microsoft.com/office/infopath/2007/PartnerControls">bdea980f-3971-4771-a1fb-214cc8bc4c0f</TermId>
        </TermInfo>
      </Terms>
    </n35da69e1c1047dea46f4e43c827e5fd>
    <PUDossiernaam xmlns="2d4c8666-e5f9-4c5c-80df-43ae5f4c1112" xsi:nil="true"/>
    <PUEinddatumCopyright xmlns="2d4c8666-e5f9-4c5c-80df-43ae5f4c1112" xsi:nil="true"/>
    <nbfcb91ce6ed4c72a590e661d33753dd xmlns="2d4c8666-e5f9-4c5c-80df-43ae5f4c1112">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PUCopyrightRechten xmlns="2d4c8666-e5f9-4c5c-80df-43ae5f4c1112">false</PUCopyrightRechten>
    <PUBegindatumdossier xmlns="2d4c8666-e5f9-4c5c-80df-43ae5f4c1112" xsi:nil="true"/>
    <d6579817e59147ae85edfd3136814cae xmlns="2d4c8666-e5f9-4c5c-80df-43ae5f4c1112">
      <Terms xmlns="http://schemas.microsoft.com/office/infopath/2007/PartnerControls">
        <TermInfo xmlns="http://schemas.microsoft.com/office/infopath/2007/PartnerControls">
          <TermName xmlns="http://schemas.microsoft.com/office/infopath/2007/PartnerControls">Algemeen:844. Voeren van (periodiek) ambtelijk en/of bestuurlijk overleg binnen de eigen provinciale organisatie</TermName>
          <TermId xmlns="http://schemas.microsoft.com/office/infopath/2007/PartnerControls">fdd791fc-0cda-4d18-a18f-38c63286328c</TermId>
        </TermInfo>
      </Terms>
    </d6579817e59147ae85edfd3136814cae>
    <k7957b5f8f444a679b34b5b5923d672a xmlns="2d4c8666-e5f9-4c5c-80df-43ae5f4c1112">
      <Terms xmlns="http://schemas.microsoft.com/office/infopath/2007/PartnerControls">
        <TermInfo xmlns="http://schemas.microsoft.com/office/infopath/2007/PartnerControls">
          <TermName xmlns="http://schemas.microsoft.com/office/infopath/2007/PartnerControls">Lopend</TermName>
          <TermId xmlns="http://schemas.microsoft.com/office/infopath/2007/PartnerControls">dbd4ffdd-42b7-499f-b515-be6b43c64e3b</TermId>
        </TermInfo>
      </Terms>
    </k7957b5f8f444a679b34b5b5923d672a>
    <e28028357a134c8cba3ce1e424d81274 xmlns="2d4c8666-e5f9-4c5c-80df-43ae5f4c1112">
      <Terms xmlns="http://schemas.microsoft.com/office/infopath/2007/PartnerControls">
        <TermInfo xmlns="http://schemas.microsoft.com/office/infopath/2007/PartnerControls">
          <TermName xmlns="http://schemas.microsoft.com/office/infopath/2007/PartnerControls">Mobiliteit:Openbaar vervoer</TermName>
          <TermId xmlns="http://schemas.microsoft.com/office/infopath/2007/PartnerControls">15ec2c3d-1022-496c-b5bd-550a2983b73f</TermId>
        </TermInfo>
      </Terms>
    </e28028357a134c8cba3ce1e424d81274>
    <kb23fa795b9743b8adae1149359e24fa xmlns="2d4c8666-e5f9-4c5c-80df-43ae5f4c1112">
      <Terms xmlns="http://schemas.microsoft.com/office/infopath/2007/PartnerControls">
        <TermInfo xmlns="http://schemas.microsoft.com/office/infopath/2007/PartnerControls">
          <TermName xmlns="http://schemas.microsoft.com/office/infopath/2007/PartnerControls">TL MOB-TBO, Teamleider Trambedrijf Beheer en Onderhoud</TermName>
          <TermId xmlns="http://schemas.microsoft.com/office/infopath/2007/PartnerControls">1697a22a-809e-4e77-8f27-1181e0500366</TermId>
        </TermInfo>
      </Terms>
    </kb23fa795b9743b8adae1149359e24fa>
    <_dlc_DocId xmlns="2d4c8666-e5f9-4c5c-80df-43ae5f4c1112">UTSP-943920054-11675</_dlc_DocId>
    <_dlc_DocIdUrl xmlns="2d4c8666-e5f9-4c5c-80df-43ae5f4c1112">
      <Url>https://provincieutrecht.sharepoint.com/sites/smnwk-TBOcontractmanagement/_layouts/15/DocIdRedir.aspx?ID=UTSP-943920054-11675</Url>
      <Description>UTSP-943920054-11675</Description>
    </_dlc_DocIdUrl>
    <PUDocumenttype xmlns="2d4c8666-e5f9-4c5c-80df-43ae5f4c1112" xsi:nil="true"/>
    <PUDocumentumRegistratienummer xmlns="2d4c8666-e5f9-4c5c-80df-43ae5f4c1112" xsi:nil="true"/>
    <lcf76f155ced4ddcb4097134ff3c332f xmlns="838e11de-549f-483b-9351-f834d298ef18">
      <Terms xmlns="http://schemas.microsoft.com/office/infopath/2007/PartnerControls"/>
    </lcf76f155ced4ddcb4097134ff3c332f>
    <SharedWithUsers xmlns="2d4c8666-e5f9-4c5c-80df-43ae5f4c1112">
      <UserInfo>
        <DisplayName/>
        <AccountId xsi:nil="true"/>
        <AccountType/>
      </UserInfo>
    </SharedWithUsers>
    <_dlc_DocIdPersistId xmlns="2d4c8666-e5f9-4c5c-80df-43ae5f4c1112">false</_dlc_DocIdPersistId>
  </documentManagement>
</p:properties>
</file>

<file path=customXml/item3.xml><?xml version="1.0" encoding="utf-8"?>
<ct:contentTypeSchema xmlns:ct="http://schemas.microsoft.com/office/2006/metadata/contentType" xmlns:ma="http://schemas.microsoft.com/office/2006/metadata/properties/metaAttributes" ct:_="" ma:_="" ma:contentTypeName="Document_PU" ma:contentTypeID="0x0101003E9A2B830A3CB44DBCE3112387D3A13600027D544D4B8B7248AEBB31D1D05FB4E3" ma:contentTypeVersion="60" ma:contentTypeDescription=" " ma:contentTypeScope="" ma:versionID="77c8e7aa0f67a39febc87a0798bf50bf">
  <xsd:schema xmlns:xsd="http://www.w3.org/2001/XMLSchema" xmlns:xs="http://www.w3.org/2001/XMLSchema" xmlns:p="http://schemas.microsoft.com/office/2006/metadata/properties" xmlns:ns2="2d4c8666-e5f9-4c5c-80df-43ae5f4c1112" xmlns:ns3="838e11de-549f-483b-9351-f834d298ef18" xmlns:ns4="3a2d4642-b1a9-4f9a-947d-aaac82c6ed7c" targetNamespace="http://schemas.microsoft.com/office/2006/metadata/properties" ma:root="true" ma:fieldsID="10c270ea2a424fee340e45abdb5afb2d" ns2:_="" ns3:_="" ns4:_="">
    <xsd:import namespace="2d4c8666-e5f9-4c5c-80df-43ae5f4c1112"/>
    <xsd:import namespace="838e11de-549f-483b-9351-f834d298ef18"/>
    <xsd:import namespace="3a2d4642-b1a9-4f9a-947d-aaac82c6ed7c"/>
    <xsd:element name="properties">
      <xsd:complexType>
        <xsd:sequence>
          <xsd:element name="documentManagement">
            <xsd:complexType>
              <xsd:all>
                <xsd:element ref="ns2:PUWerkingsgebiedDocument" minOccurs="0"/>
                <xsd:element ref="ns2:PUCopyrightRechten" minOccurs="0"/>
                <xsd:element ref="ns2:PUOmschrijvingVoorwaardenCopyright" minOccurs="0"/>
                <xsd:element ref="ns2:PUBegindatumCopyright" minOccurs="0"/>
                <xsd:element ref="ns2:PUEinddatumCopyright" minOccurs="0"/>
                <xsd:element ref="ns2:PUBegindatumdossier" minOccurs="0"/>
                <xsd:element ref="ns2:PUEinddatumdossier" minOccurs="0"/>
                <xsd:element ref="ns2:PUSelectiecategorie" minOccurs="0"/>
                <xsd:element ref="ns2:PUDocumenttype" minOccurs="0"/>
                <xsd:element ref="ns2:PUDocumentumRegistratienummer" minOccurs="0"/>
                <xsd:element ref="ns2:PUDossiernaam" minOccurs="0"/>
                <xsd:element ref="ns2:_dlc_DocIdUrl" minOccurs="0"/>
                <xsd:element ref="ns2:e28028357a134c8cba3ce1e424d81274" minOccurs="0"/>
                <xsd:element ref="ns2:_dlc_DocIdPersistId" minOccurs="0"/>
                <xsd:element ref="ns2:d6579817e59147ae85edfd3136814cae" minOccurs="0"/>
                <xsd:element ref="ns2:c69891f5b6724842a1992b729e890d0f" minOccurs="0"/>
                <xsd:element ref="ns2:dc87032591014caf9b8c241199203258" minOccurs="0"/>
                <xsd:element ref="ns2:TaxCatchAll" minOccurs="0"/>
                <xsd:element ref="ns2:nbfcb91ce6ed4c72a590e661d33753dd" minOccurs="0"/>
                <xsd:element ref="ns2:TaxCatchAllLabel" minOccurs="0"/>
                <xsd:element ref="ns2:ecddcceb7a3944bcb5df119ed71fb281" minOccurs="0"/>
                <xsd:element ref="ns2:n35da69e1c1047dea46f4e43c827e5fd" minOccurs="0"/>
                <xsd:element ref="ns2:kb23fa795b9743b8adae1149359e24fa" minOccurs="0"/>
                <xsd:element ref="ns2:_dlc_DocId" minOccurs="0"/>
                <xsd:element ref="ns2:d48145a825f34c759bf35e0f0f98a24d" minOccurs="0"/>
                <xsd:element ref="ns2:bee6bab28bc347dea223a27ae484b55c" minOccurs="0"/>
                <xsd:element ref="ns2:k7957b5f8f444a679b34b5b5923d672a" minOccurs="0"/>
                <xsd:element ref="ns2:jac39c03a7c14cb08e70c160a38b370d" minOccurs="0"/>
                <xsd:element ref="ns3:MediaServiceMetadata" minOccurs="0"/>
                <xsd:element ref="ns3:MediaServiceFastMetadata" minOccurs="0"/>
                <xsd:element ref="ns3:MediaServiceAutoTags" minOccurs="0"/>
                <xsd:element ref="ns3:MediaServiceGenerationTime" minOccurs="0"/>
                <xsd:element ref="ns3:MediaServiceEventHashCode" minOccurs="0"/>
                <xsd:element ref="ns4:PUOrigineleMakerDocumentum" minOccurs="0"/>
                <xsd:element ref="ns3:lcf76f155ced4ddcb4097134ff3c332f" minOccurs="0"/>
                <xsd:element ref="ns3:MediaServiceOCR" minOccurs="0"/>
                <xsd:element ref="ns3:MediaServiceDateTaken" minOccurs="0"/>
                <xsd:element ref="ns3:MediaServiceLocation" minOccurs="0"/>
                <xsd:element ref="ns2:SharedWithUsers" minOccurs="0"/>
                <xsd:element ref="ns2:SharedWithDetails" minOccurs="0"/>
                <xsd:element ref="ns4:PUCorsaDocumentcode"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4c8666-e5f9-4c5c-80df-43ae5f4c1112"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ma:readOnly="false">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ma:readOnly="false">
      <xsd:simpleType>
        <xsd:restriction base="dms:Boolean"/>
      </xsd:simpleType>
    </xsd:element>
    <xsd:element name="PUOmschrijvingVoorwaardenCopyright" ma:index="5" nillable="true" ma:displayName="Omschrijving voorwaarden copyright" ma:internalName="PUOmschrijvingVoorwaardenCopyright" ma:readOnly="false">
      <xsd:simpleType>
        <xsd:restriction base="dms:Note">
          <xsd:maxLength value="255"/>
        </xsd:restriction>
      </xsd:simpleType>
    </xsd:element>
    <xsd:element name="PUBegindatumCopyright" ma:index="6" nillable="true" ma:displayName="Begindatum copyright" ma:format="DateOnly" ma:internalName="PUBegindatumCopyright" ma:readOnly="false">
      <xsd:simpleType>
        <xsd:restriction base="dms:DateTime"/>
      </xsd:simpleType>
    </xsd:element>
    <xsd:element name="PUEinddatumCopyright" ma:index="7" nillable="true" ma:displayName="Einddatum copyright" ma:format="DateOnly" ma:internalName="PUEinddatumCopyright" ma:readOnly="false">
      <xsd:simpleType>
        <xsd:restriction base="dms:DateTime"/>
      </xsd:simpleType>
    </xsd:element>
    <xsd:element name="PUBegindatumdossier" ma:index="14" nillable="true" ma:displayName="Begindatumdossier" ma:default=""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741" ma:hidden="true" ma:internalName="PUSelectiecategorie" ma:readOnly="false">
      <xsd:simpleType>
        <xsd:restriction base="dms:Text">
          <xsd:maxLength value="255"/>
        </xsd:restriction>
      </xsd:simpleType>
    </xsd:element>
    <xsd:element name="PUDocumenttype" ma:index="19" nillable="true" ma:displayName="Documenttype" ma:hidden="true" ma:internalName="PUDocumenttype" ma:readOnly="false">
      <xsd:simpleType>
        <xsd:restriction base="dms:Text">
          <xsd:maxLength value="255"/>
        </xsd:restriction>
      </xsd:simpleType>
    </xsd:element>
    <xsd:element name="PUDocumentumRegistratienummer" ma:index="20" nillable="true" ma:displayName="Documentum Registratienummer" ma:internalName="PUDocumentumRegistratienummer" ma:readOnly="false">
      <xsd:simpleType>
        <xsd:restriction base="dms:Text">
          <xsd:maxLength value="255"/>
        </xsd:restriction>
      </xsd:simpleType>
    </xsd:element>
    <xsd:element name="PUDossiernaam" ma:index="21" nillable="true" ma:displayName="Dossiernaam" ma:default="" ma:hidden="true" ma:internalName="PUDossiernaam" ma:readOnly="false">
      <xsd:simpleType>
        <xsd:restriction base="dms:Text">
          <xsd:maxLength value="255"/>
        </xsd:restriction>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28028357a134c8cba3ce1e424d81274" ma:index="24" nillable="true" ma:taxonomy="true" ma:internalName="e28028357a134c8cba3ce1e424d81274" ma:taxonomyFieldName="PUThema" ma:displayName="Thema" ma:readOnly="false" ma:default="2;#Mobiliteit|e56c7fbe-da72-4b32-9b1d-f1df0db5f923"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d6579817e59147ae85edfd3136814cae" ma:index="26" nillable="true" ma:taxonomy="true" ma:internalName="d6579817e59147ae85edfd3136814cae" ma:taxonomyFieldName="PUWerkproces" ma:displayName="Werkproces" ma:readOnly="false" ma:default="3;#1215. Uitvoeren van activiteiten die behoren tot een werkproces van uitvoerende aard, dat in deze selectielijst niet in het bijzonder is omschreven|0414d284-9f1f-4837-b8e6-802bd11075dd"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readOnly="false" ma:fieldId="{c69891f5-b672-4842-a199-2b729e890d0f}" ma:taxonomyMulti="true" ma:sspId="d6e20898-9fd2-4753-9924-3f7380c5943a" ma:termSetId="f46ff049-07c3-473d-9b51-a51e7c793fac"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readOnly="false" ma:default="7;#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TaxCatchAll" ma:index="29" nillable="true" ma:displayName="Taxonomy Catch All Column" ma:hidden="true" ma:list="{66993599-9a39-4b63-8803-dd0aafd0a0d6}" ma:internalName="TaxCatchAll" ma:showField="CatchAllData" ma:web="2d4c8666-e5f9-4c5c-80df-43ae5f4c1112">
      <xsd:complexType>
        <xsd:complexContent>
          <xsd:extension base="dms:MultiChoiceLookup">
            <xsd:sequence>
              <xsd:element name="Value" type="dms:Lookup" maxOccurs="unbounded" minOccurs="0" nillable="true"/>
            </xsd:sequence>
          </xsd:extension>
        </xsd:complexContent>
      </xsd:complexType>
    </xsd:element>
    <xsd:element name="nbfcb91ce6ed4c72a590e661d33753dd" ma:index="30" nillable="true" ma:taxonomy="true" ma:internalName="nbfcb91ce6ed4c72a590e661d33753dd" ma:taxonomyFieldName="PUWBSTax" ma:displayName="WBS" ma:readOnly="false" ma:default="8;#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TaxCatchAllLabel" ma:index="31" nillable="true" ma:displayName="Taxonomy Catch All Column1" ma:hidden="true" ma:list="{66993599-9a39-4b63-8803-dd0aafd0a0d6}" ma:internalName="TaxCatchAllLabel" ma:readOnly="true" ma:showField="CatchAllDataLabel" ma:web="2d4c8666-e5f9-4c5c-80df-43ae5f4c1112">
      <xsd:complexType>
        <xsd:complexContent>
          <xsd:extension base="dms:MultiChoiceLookup">
            <xsd:sequence>
              <xsd:element name="Value" type="dms:Lookup" maxOccurs="unbounded" minOccurs="0" nillable="true"/>
            </xsd:sequence>
          </xsd:extension>
        </xsd:complexContent>
      </xsd:complexType>
    </xsd:element>
    <xsd:element name="ecddcceb7a3944bcb5df119ed71fb281" ma:index="34" nillable="true" ma:taxonomy="true" ma:internalName="ecddcceb7a3944bcb5df119ed71fb281" ma:taxonomyFieldName="PUWaardering" ma:displayName="Waardering" ma:readOnly="false"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readOnly="false" ma:default="6;#10 jaar|b084b7cc-e10e-4cec-bcab-d34ef107cbe9"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kb23fa795b9743b8adae1149359e24fa" ma:index="40" nillable="true" ma:taxonomy="true" ma:internalName="kb23fa795b9743b8adae1149359e24fa" ma:taxonomyFieldName="PUProceseigenaar" ma:displayName="Proceseigenaar" ma:readOnly="false" ma:default="4;#TL MOB-TBO, Teamleider Trambedrijf Beheer en Onderhoud|1697a22a-809e-4e77-8f27-1181e0500366"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_dlc_DocId" ma:index="41" nillable="true" ma:displayName="Waarde van de document-id" ma:description="De waarde van de document-id die aan dit item is toegewezen." ma:indexed="true" ma:internalName="_dlc_DocId" ma:readOnly="true">
      <xsd:simpleType>
        <xsd:restriction base="dms:Text"/>
      </xsd:simpleType>
    </xsd:element>
    <xsd:element name="d48145a825f34c759bf35e0f0f98a24d" ma:index="42" nillable="true" ma:taxonomy="true" ma:internalName="d48145a825f34c759bf35e0f0f98a24d" ma:taxonomyFieldName="PUWerkingsgebiedDossier" ma:displayName="Werkingsgebied dossier" ma:readOnly="false" ma:default="1;#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bee6bab28bc347dea223a27ae484b55c" ma:index="43" nillable="true" ma:taxonomy="true" ma:internalName="bee6bab28bc347dea223a27ae484b55c" ma:taxonomyFieldName="PUEindverantwoordelijkeProceseigenaar" ma:displayName="Eindverantwoordelijke proceseigenaar" ma:default="9;#MOB - Concernmanager Mobiliteit|b7f90ac5-8c87-47a8-8218-35c54f9ce893"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k7957b5f8f444a679b34b5b5923d672a" ma:index="44" nillable="true" ma:taxonomy="true" ma:internalName="k7957b5f8f444a679b34b5b5923d672a" ma:taxonomyFieldName="PUDossierStatus" ma:displayName="Dossierstatus" ma:readOnly="false" ma:default="9;#Lopend|dbd4ffdd-42b7-499f-b515-be6b43c64e3b" ma:fieldId="{47957b5f-8f44-4a67-9b34-b5b5923d672a}" ma:sspId="d6e20898-9fd2-4753-9924-3f7380c5943a" ma:termSetId="f6dcac51-8215-494b-ba5d-57816ad03dbe" ma:anchorId="00000000-0000-0000-0000-000000000000" ma:open="false" ma:isKeyword="false">
      <xsd:complexType>
        <xsd:sequence>
          <xsd:element ref="pc:Terms" minOccurs="0" maxOccurs="1"/>
        </xsd:sequence>
      </xsd:complexType>
    </xsd:element>
    <xsd:element name="jac39c03a7c14cb08e70c160a38b370d" ma:index="46" nillable="true" ma:taxonomy="true" ma:internalName="jac39c03a7c14cb08e70c160a38b370d" ma:taxonomyFieldName="PUDossierResultaat" ma:displayName="Resultaat" ma:readOnly="false" ma:fieldId="{3ac39c03-a7c1-4cb0-8e70-c160a38b370d}" ma:sspId="d6e20898-9fd2-4753-9924-3f7380c5943a" ma:termSetId="21ff5038-241b-4cf6-b3fa-6a5f1a8e5fc1" ma:anchorId="00000000-0000-0000-0000-000000000000" ma:open="false" ma:isKeyword="false">
      <xsd:complexType>
        <xsd:sequence>
          <xsd:element ref="pc:Terms" minOccurs="0" maxOccurs="1"/>
        </xsd:sequence>
      </xsd:complexType>
    </xsd:element>
    <xsd:element name="SharedWithUsers" ma:index="59"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0"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38e11de-549f-483b-9351-f834d298ef18"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Tags" ma:index="50" nillable="true" ma:displayName="Tags" ma:internalName="MediaServiceAutoTags" ma:readOnly="true">
      <xsd:simpleType>
        <xsd:restriction base="dms:Text"/>
      </xsd:simpleType>
    </xsd:element>
    <xsd:element name="MediaServiceGenerationTime" ma:index="51" nillable="true" ma:displayName="MediaServiceGenerationTime" ma:hidden="true" ma:internalName="MediaServiceGenerationTime" ma:readOnly="true">
      <xsd:simpleType>
        <xsd:restriction base="dms:Text"/>
      </xsd:simpleType>
    </xsd:element>
    <xsd:element name="MediaServiceEventHashCode" ma:index="52" nillable="true" ma:displayName="MediaServiceEventHashCode" ma:hidden="true" ma:internalName="MediaServiceEventHashCode" ma:readOnly="true">
      <xsd:simpleType>
        <xsd:restriction base="dms:Text"/>
      </xsd:simpleType>
    </xsd:element>
    <xsd:element name="lcf76f155ced4ddcb4097134ff3c332f" ma:index="55"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OCR" ma:index="56" nillable="true" ma:displayName="Extracted Text" ma:internalName="MediaServiceOCR" ma:readOnly="true">
      <xsd:simpleType>
        <xsd:restriction base="dms:Note">
          <xsd:maxLength value="255"/>
        </xsd:restriction>
      </xsd:simpleType>
    </xsd:element>
    <xsd:element name="MediaServiceDateTaken" ma:index="57" nillable="true" ma:displayName="MediaServiceDateTaken" ma:hidden="true" ma:internalName="MediaServiceDateTaken" ma:readOnly="true">
      <xsd:simpleType>
        <xsd:restriction base="dms:Text"/>
      </xsd:simpleType>
    </xsd:element>
    <xsd:element name="MediaServiceLocation" ma:index="58" nillable="true" ma:displayName="Location" ma:internalName="MediaServiceLocation" ma:readOnly="true">
      <xsd:simpleType>
        <xsd:restriction base="dms:Text"/>
      </xsd:simpleType>
    </xsd:element>
    <xsd:element name="MediaServiceObjectDetectorVersions" ma:index="6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OrigineleMakerDocumentum" ma:index="53" nillable="true" ma:displayName="Originele maker Documentum" ma:hidden="true" ma:internalName="PUOrigineleMakerDocumentum" ma:readOnly="false">
      <xsd:simpleType>
        <xsd:restriction base="dms:Text">
          <xsd:maxLength value="255"/>
        </xsd:restriction>
      </xsd:simpleType>
    </xsd:element>
    <xsd:element name="PUCorsaDocumentcode" ma:index="61" nillable="true" ma:displayName="Corsa documentcode" ma:hidden="true" ma:internalName="PUCorsaDocumentcode"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7A41F7-2529-4151-A1E7-E08A07869FF3}">
  <ds:schemaRefs>
    <ds:schemaRef ds:uri="http://schemas.microsoft.com/sharepoint/events"/>
  </ds:schemaRefs>
</ds:datastoreItem>
</file>

<file path=customXml/itemProps2.xml><?xml version="1.0" encoding="utf-8"?>
<ds:datastoreItem xmlns:ds="http://schemas.openxmlformats.org/officeDocument/2006/customXml" ds:itemID="{ABEFA0C3-51C9-4DC5-92B9-203E8CB89ABD}">
  <ds:schemaRefs>
    <ds:schemaRef ds:uri="http://schemas.microsoft.com/office/2006/metadata/properties"/>
    <ds:schemaRef ds:uri="http://schemas.microsoft.com/office/infopath/2007/PartnerControls"/>
    <ds:schemaRef ds:uri="3a2d4642-b1a9-4f9a-947d-aaac82c6ed7c"/>
    <ds:schemaRef ds:uri="2d4c8666-e5f9-4c5c-80df-43ae5f4c1112"/>
    <ds:schemaRef ds:uri="838e11de-549f-483b-9351-f834d298ef18"/>
  </ds:schemaRefs>
</ds:datastoreItem>
</file>

<file path=customXml/itemProps3.xml><?xml version="1.0" encoding="utf-8"?>
<ds:datastoreItem xmlns:ds="http://schemas.openxmlformats.org/officeDocument/2006/customXml" ds:itemID="{13FB76CC-403A-4C85-939A-C4AD981CF9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4c8666-e5f9-4c5c-80df-43ae5f4c1112"/>
    <ds:schemaRef ds:uri="838e11de-549f-483b-9351-f834d298ef18"/>
    <ds:schemaRef ds:uri="3a2d4642-b1a9-4f9a-947d-aaac82c6ed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0D6C20B-1E77-442B-8010-0A1B090AB088}">
  <ds:schemaRefs>
    <ds:schemaRef ds:uri="http://schemas.openxmlformats.org/officeDocument/2006/bibliography"/>
  </ds:schemaRefs>
</ds:datastoreItem>
</file>

<file path=customXml/itemProps5.xml><?xml version="1.0" encoding="utf-8"?>
<ds:datastoreItem xmlns:ds="http://schemas.openxmlformats.org/officeDocument/2006/customXml" ds:itemID="{3FBEBC6D-C6DA-4C5D-894D-4E923A187C5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317</TotalTime>
  <Pages>43</Pages>
  <Words>10920</Words>
  <Characters>60064</Characters>
  <Application>Microsoft Office Word</Application>
  <DocSecurity>0</DocSecurity>
  <Lines>500</Lines>
  <Paragraphs>141</Paragraphs>
  <ScaleCrop>false</ScaleCrop>
  <Company/>
  <LinksUpToDate>false</LinksUpToDate>
  <CharactersWithSpaces>70843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Spoelstra, Kimmo</dc:creator>
  <cp:keywords/>
  <dc:description/>
  <cp:lastModifiedBy>Spoelstra, Kimmo</cp:lastModifiedBy>
  <cp:revision>3043</cp:revision>
  <cp:lastPrinted>2019-11-12T11:36:00Z</cp:lastPrinted>
  <dcterms:created xsi:type="dcterms:W3CDTF">2019-08-20T13:44:00Z</dcterms:created>
  <dcterms:modified xsi:type="dcterms:W3CDTF">2023-08-08T09:25:00Z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0x0101003E9A2B830A3CB44DBCE3112387D3A13600027D544D4B8B7248AEBB31D1D05FB4E3</vt:lpwstr>
  </property>
  <property fmtid="{D5CDD505-2E9C-101B-9397-08002B2CF9AE}" pid="3" name="PUDossierStatus">
    <vt:lpwstr>10;#Lopend|dbd4ffdd-42b7-499f-b515-be6b43c64e3b</vt:lpwstr>
  </property>
  <property fmtid="{D5CDD505-2E9C-101B-9397-08002B2CF9AE}" pid="4" name="_dlc_DocIdItemGuid">
    <vt:lpwstr>f93b0f9f-1f63-4f61-a123-14b2e9e6c4ce</vt:lpwstr>
  </property>
  <property fmtid="{D5CDD505-2E9C-101B-9397-08002B2CF9AE}" pid="5" name="PUDossierResultaat">
    <vt:lpwstr/>
  </property>
  <property fmtid="{D5CDD505-2E9C-101B-9397-08002B2CF9AE}" pid="6" name="DocumentSetDescription">
    <vt:lpwstr/>
  </property>
  <property fmtid="{D5CDD505-2E9C-101B-9397-08002B2CF9AE}" pid="7" name="_ExtendedDescription">
    <vt:lpwstr/>
  </property>
  <property fmtid="{D5CDD505-2E9C-101B-9397-08002B2CF9AE}" pid="8" name="PUDocumentTrefwoorden">
    <vt:lpwstr/>
  </property>
  <property fmtid="{D5CDD505-2E9C-101B-9397-08002B2CF9AE}" pid="9" name="_docset_NoMedatataSyncRequired">
    <vt:lpwstr>False</vt:lpwstr>
  </property>
  <property fmtid="{D5CDD505-2E9C-101B-9397-08002B2CF9AE}" pid="10" name="MediaServiceImageTags">
    <vt:lpwstr/>
  </property>
  <property fmtid="{D5CDD505-2E9C-101B-9397-08002B2CF9AE}" pid="11" name="PUWaardering">
    <vt:lpwstr>5;#Vernietigen|90b47d01-38c6-4bfb-b527-d49e498a64bf</vt:lpwstr>
  </property>
  <property fmtid="{D5CDD505-2E9C-101B-9397-08002B2CF9AE}" pid="12" name="PUBewaartermijn">
    <vt:lpwstr>17;#3 jaar|bdea980f-3971-4771-a1fb-214cc8bc4c0f</vt:lpwstr>
  </property>
  <property fmtid="{D5CDD505-2E9C-101B-9397-08002B2CF9AE}" pid="13" name="PUWBSTax">
    <vt:lpwstr>8;#P.0000 - Onbenoemd|3d735cab-bb43-4375-8d6c-aab7c97c3079</vt:lpwstr>
  </property>
  <property fmtid="{D5CDD505-2E9C-101B-9397-08002B2CF9AE}" pid="14" name="PUWerkproces">
    <vt:lpwstr>16;#Algemeen:844. Voeren van (periodiek) ambtelijk en/of bestuurlijk overleg binnen de eigen provinciale organisatie|fdd791fc-0cda-4d18-a18f-38c63286328c</vt:lpwstr>
  </property>
  <property fmtid="{D5CDD505-2E9C-101B-9397-08002B2CF9AE}" pid="15" name="PUWerkingsgebiedDossier">
    <vt:lpwstr>1;#Intern Provincie|189e3338-705c-4baf-9377-0e95b47bfb72</vt:lpwstr>
  </property>
  <property fmtid="{D5CDD505-2E9C-101B-9397-08002B2CF9AE}" pid="16" name="PUProceseigenaar">
    <vt:lpwstr>4;#TL MOB-TBO, Teamleider Trambedrijf Beheer en Onderhoud|1697a22a-809e-4e77-8f27-1181e0500366</vt:lpwstr>
  </property>
  <property fmtid="{D5CDD505-2E9C-101B-9397-08002B2CF9AE}" pid="17" name="PUEindverantwoordelijkeProceseigenaar">
    <vt:lpwstr>9;#MOB - Concernmanager Mobiliteit|b7f90ac5-8c87-47a8-8218-35c54f9ce893</vt:lpwstr>
  </property>
  <property fmtid="{D5CDD505-2E9C-101B-9397-08002B2CF9AE}" pid="18" name="PUDoelenboom">
    <vt:lpwstr>7;#Onbenoemd|fb06c238-9fe8-4cf7-a2d9-a90b291e7d32</vt:lpwstr>
  </property>
  <property fmtid="{D5CDD505-2E9C-101B-9397-08002B2CF9AE}" pid="19" name="PUThema">
    <vt:lpwstr>11;#Mobiliteit:Openbaar vervoer|15ec2c3d-1022-496c-b5bd-550a2983b73f</vt:lpwstr>
  </property>
  <property fmtid="{D5CDD505-2E9C-101B-9397-08002B2CF9AE}" pid="20" name="xd_ProgID">
    <vt:lpwstr/>
  </property>
  <property fmtid="{D5CDD505-2E9C-101B-9397-08002B2CF9AE}" pid="21" name="ComplianceAssetId">
    <vt:lpwstr/>
  </property>
  <property fmtid="{D5CDD505-2E9C-101B-9397-08002B2CF9AE}" pid="22" name="TemplateUrl">
    <vt:lpwstr/>
  </property>
  <property fmtid="{D5CDD505-2E9C-101B-9397-08002B2CF9AE}" pid="23" name="xd_Signature">
    <vt:bool>false</vt:bool>
  </property>
  <property fmtid="{D5CDD505-2E9C-101B-9397-08002B2CF9AE}" pid="24" name="TriggerFlowInfo">
    <vt:lpwstr/>
  </property>
  <property fmtid="{D5CDD505-2E9C-101B-9397-08002B2CF9AE}" pid="25" name="PUCorsaDossiercode">
    <vt:lpwstr/>
  </property>
</Properties>
</file>