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5" r:id="rId3"/>
    <p:sldMasterId id="2147483688" r:id="rId4"/>
  </p:sldMasterIdLst>
  <p:notesMasterIdLst>
    <p:notesMasterId r:id="rId29"/>
  </p:notesMasterIdLst>
  <p:sldIdLst>
    <p:sldId id="265" r:id="rId5"/>
    <p:sldId id="318" r:id="rId6"/>
    <p:sldId id="365" r:id="rId7"/>
    <p:sldId id="275" r:id="rId8"/>
    <p:sldId id="283" r:id="rId9"/>
    <p:sldId id="309" r:id="rId10"/>
    <p:sldId id="292" r:id="rId11"/>
    <p:sldId id="331" r:id="rId12"/>
    <p:sldId id="322" r:id="rId13"/>
    <p:sldId id="332" r:id="rId14"/>
    <p:sldId id="366" r:id="rId15"/>
    <p:sldId id="2145706998" r:id="rId16"/>
    <p:sldId id="2145706999" r:id="rId17"/>
    <p:sldId id="2145707000" r:id="rId18"/>
    <p:sldId id="2145706990" r:id="rId19"/>
    <p:sldId id="321" r:id="rId20"/>
    <p:sldId id="326" r:id="rId21"/>
    <p:sldId id="325" r:id="rId22"/>
    <p:sldId id="355" r:id="rId23"/>
    <p:sldId id="343" r:id="rId24"/>
    <p:sldId id="334" r:id="rId25"/>
    <p:sldId id="2145707001" r:id="rId26"/>
    <p:sldId id="2145706996" r:id="rId27"/>
    <p:sldId id="315" r:id="rId2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37568EA5-0E7C-4355-9AA0-88E4A2967360}">
          <p14:sldIdLst>
            <p14:sldId id="265"/>
            <p14:sldId id="318"/>
          </p14:sldIdLst>
        </p14:section>
        <p14:section name="Organisatie" id="{CB965137-C643-4503-AD63-68DF614EAAA5}">
          <p14:sldIdLst>
            <p14:sldId id="365"/>
            <p14:sldId id="275"/>
            <p14:sldId id="283"/>
            <p14:sldId id="309"/>
            <p14:sldId id="292"/>
          </p14:sldIdLst>
        </p14:section>
        <p14:section name="Wat kunnen we doen?" id="{D13BA534-60E1-4514-8247-D71B5FA13AA0}">
          <p14:sldIdLst>
            <p14:sldId id="331"/>
            <p14:sldId id="322"/>
            <p14:sldId id="332"/>
            <p14:sldId id="366"/>
            <p14:sldId id="2145706998"/>
            <p14:sldId id="2145706999"/>
            <p14:sldId id="2145707000"/>
            <p14:sldId id="2145706990"/>
          </p14:sldIdLst>
        </p14:section>
        <p14:section name="KNMI Scenario's" id="{8CB07AC9-ACD6-4A80-BF11-53EF1C41C810}">
          <p14:sldIdLst>
            <p14:sldId id="321"/>
            <p14:sldId id="326"/>
            <p14:sldId id="325"/>
          </p14:sldIdLst>
        </p14:section>
        <p14:section name="Risicokaarten" id="{36837F95-3623-47CD-BF7E-8A0A1614169B}">
          <p14:sldIdLst>
            <p14:sldId id="355"/>
            <p14:sldId id="343"/>
            <p14:sldId id="334"/>
            <p14:sldId id="2145707001"/>
            <p14:sldId id="2145706996"/>
            <p14:sldId id="31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7C3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3" d="100"/>
          <a:sy n="103" d="100"/>
        </p:scale>
        <p:origin x="69"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AA4EA9-AA43-4F8C-B20A-7BF8D9074FC4}" type="datetimeFigureOut">
              <a:rPr lang="nl-NL" smtClean="0"/>
              <a:t>27-8-2024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2BA1C5-C5CA-42F0-8C1F-D73D45786720}" type="slidenum">
              <a:rPr lang="nl-NL" smtClean="0"/>
              <a:t>‹nr.›</a:t>
            </a:fld>
            <a:endParaRPr lang="nl-NL"/>
          </a:p>
        </p:txBody>
      </p:sp>
    </p:spTree>
    <p:extLst>
      <p:ext uri="{BB962C8B-B14F-4D97-AF65-F5344CB8AC3E}">
        <p14:creationId xmlns:p14="http://schemas.microsoft.com/office/powerpoint/2010/main" val="1396731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381A9-0C9E-4D3A-A28B-AC4E168A57BC}" type="slidenum">
              <a:rPr kumimoji="0" lang="nl-NL" sz="1200" b="0" i="0" u="none" strike="noStrike" kern="1200" cap="none" spc="0" normalizeH="0" baseline="0" noProof="0" smtClean="0">
                <a:ln>
                  <a:noFill/>
                </a:ln>
                <a:solidFill>
                  <a:srgbClr val="000000"/>
                </a:solidFill>
                <a:effectLst/>
                <a:uLnTx/>
                <a:uFillTx/>
                <a:latin typeface="Corbe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l-NL" sz="1200" b="0" i="0" u="none" strike="noStrike" kern="1200" cap="none" spc="0" normalizeH="0" baseline="0" noProof="0" dirty="0">
              <a:ln>
                <a:noFill/>
              </a:ln>
              <a:solidFill>
                <a:srgbClr val="000000"/>
              </a:solidFill>
              <a:effectLst/>
              <a:uLnTx/>
              <a:uFillTx/>
              <a:latin typeface="Corbel"/>
              <a:ea typeface="+mn-ea"/>
              <a:cs typeface="+mn-cs"/>
            </a:endParaRPr>
          </a:p>
        </p:txBody>
      </p:sp>
    </p:spTree>
    <p:extLst>
      <p:ext uri="{BB962C8B-B14F-4D97-AF65-F5344CB8AC3E}">
        <p14:creationId xmlns:p14="http://schemas.microsoft.com/office/powerpoint/2010/main" val="270831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381A9-0C9E-4D3A-A28B-AC4E168A57BC}" type="slidenum">
              <a:rPr kumimoji="0" lang="nl-NL" sz="1200" b="0" i="0" u="none" strike="noStrike" kern="1200" cap="none" spc="0" normalizeH="0" baseline="0" noProof="0" smtClean="0">
                <a:ln>
                  <a:noFill/>
                </a:ln>
                <a:solidFill>
                  <a:srgbClr val="000000"/>
                </a:solidFill>
                <a:effectLst/>
                <a:uLnTx/>
                <a:uFillTx/>
                <a:latin typeface="Corbe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1200" b="0" i="0" u="none" strike="noStrike" kern="1200" cap="none" spc="0" normalizeH="0" baseline="0" noProof="0" dirty="0">
              <a:ln>
                <a:noFill/>
              </a:ln>
              <a:solidFill>
                <a:srgbClr val="000000"/>
              </a:solidFill>
              <a:effectLst/>
              <a:uLnTx/>
              <a:uFillTx/>
              <a:latin typeface="Corbel"/>
              <a:ea typeface="+mn-ea"/>
              <a:cs typeface="+mn-cs"/>
            </a:endParaRPr>
          </a:p>
        </p:txBody>
      </p:sp>
    </p:spTree>
    <p:extLst>
      <p:ext uri="{BB962C8B-B14F-4D97-AF65-F5344CB8AC3E}">
        <p14:creationId xmlns:p14="http://schemas.microsoft.com/office/powerpoint/2010/main" val="2531018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dirty="0">
                <a:effectLst/>
                <a:latin typeface="Segoe UI" panose="020B0502040204020203" pitchFamily="34" charset="0"/>
              </a:rPr>
              <a:t>Nu al doen: In recent opgeleverde buurten Noord en Oost (</a:t>
            </a:r>
            <a:r>
              <a:rPr lang="nl-NL" sz="1800" dirty="0" err="1">
                <a:effectLst/>
                <a:latin typeface="Segoe UI" panose="020B0502040204020203" pitchFamily="34" charset="0"/>
              </a:rPr>
              <a:t>Ijburg</a:t>
            </a:r>
            <a:r>
              <a:rPr lang="nl-NL" sz="1800" dirty="0">
                <a:effectLst/>
                <a:latin typeface="Segoe UI" panose="020B0502040204020203" pitchFamily="34" charset="0"/>
              </a:rPr>
              <a:t>) wordt openbare ruimte aangepast om te </a:t>
            </a:r>
            <a:r>
              <a:rPr lang="nl-NL" sz="1800" dirty="0" err="1">
                <a:effectLst/>
                <a:latin typeface="Segoe UI" panose="020B0502040204020203" pitchFamily="34" charset="0"/>
              </a:rPr>
              <a:t>vergroenen</a:t>
            </a:r>
            <a:r>
              <a:rPr lang="nl-NL" sz="1800" dirty="0">
                <a:effectLst/>
                <a:latin typeface="Segoe UI" panose="020B0502040204020203" pitchFamily="34" charset="0"/>
              </a:rPr>
              <a:t> en </a:t>
            </a:r>
            <a:r>
              <a:rPr lang="nl-NL" sz="1800" dirty="0" err="1">
                <a:effectLst/>
                <a:latin typeface="Segoe UI" panose="020B0502040204020203" pitchFamily="34" charset="0"/>
              </a:rPr>
              <a:t>klimaatadaptiever</a:t>
            </a:r>
            <a:r>
              <a:rPr lang="nl-NL" sz="1800" dirty="0">
                <a:effectLst/>
                <a:latin typeface="Segoe UI" panose="020B0502040204020203" pitchFamily="34" charset="0"/>
              </a:rPr>
              <a:t> te maken</a:t>
            </a:r>
          </a:p>
          <a:p>
            <a:endParaRPr lang="nl-NL" sz="1800" dirty="0">
              <a:effectLst/>
              <a:latin typeface="Segoe UI" panose="020B0502040204020203" pitchFamily="34" charset="0"/>
            </a:endParaRPr>
          </a:p>
          <a:p>
            <a:r>
              <a:rPr lang="nl-NL" sz="1800" dirty="0">
                <a:effectLst/>
                <a:latin typeface="Segoe UI" panose="020B0502040204020203" pitchFamily="34" charset="0"/>
              </a:rPr>
              <a:t>Dynamisch als in: kijk per keer, wat is goed genoeg? Wie komen hier te wonen, welke risico’s lopen zij en hoe creëren we een prettig leefklimaat voor hen, zoals toegang tot koele verblijfplekken, sport- of speelmogelijkheden?.</a:t>
            </a:r>
          </a:p>
          <a:p>
            <a:endParaRPr lang="nl-NL" sz="1800" dirty="0">
              <a:effectLst/>
              <a:latin typeface="Segoe UI" panose="020B0502040204020203" pitchFamily="34" charset="0"/>
            </a:endParaRPr>
          </a:p>
          <a:p>
            <a:r>
              <a:rPr lang="nl-NL" sz="1800" dirty="0" err="1">
                <a:effectLst/>
                <a:latin typeface="Segoe UI" panose="020B0502040204020203" pitchFamily="34" charset="0"/>
              </a:rPr>
              <a:t>Gebiedsontwikkelings</a:t>
            </a:r>
            <a:r>
              <a:rPr lang="nl-NL" sz="1800" dirty="0">
                <a:effectLst/>
                <a:latin typeface="Segoe UI" panose="020B0502040204020203" pitchFamily="34" charset="0"/>
              </a:rPr>
              <a:t> projecten hebben een lange doorloopt tijd (+10 jaar) we bouwen dus nu de stad van 2013 </a:t>
            </a:r>
            <a:r>
              <a:rPr lang="nl-NL" sz="1800" dirty="0" err="1">
                <a:effectLst/>
                <a:latin typeface="Segoe UI" panose="020B0502040204020203" pitchFamily="34" charset="0"/>
              </a:rPr>
              <a:t>ipv</a:t>
            </a:r>
            <a:r>
              <a:rPr lang="nl-NL" sz="1800" dirty="0">
                <a:effectLst/>
                <a:latin typeface="Segoe UI" panose="020B0502040204020203" pitchFamily="34" charset="0"/>
              </a:rPr>
              <a:t> 2033</a:t>
            </a:r>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8</a:t>
            </a:fld>
            <a:endParaRPr lang="nl-NL"/>
          </a:p>
        </p:txBody>
      </p:sp>
    </p:spTree>
    <p:extLst>
      <p:ext uri="{BB962C8B-B14F-4D97-AF65-F5344CB8AC3E}">
        <p14:creationId xmlns:p14="http://schemas.microsoft.com/office/powerpoint/2010/main" val="871328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16</a:t>
            </a:fld>
            <a:endParaRPr lang="nl-NL"/>
          </a:p>
        </p:txBody>
      </p:sp>
    </p:spTree>
    <p:extLst>
      <p:ext uri="{BB962C8B-B14F-4D97-AF65-F5344CB8AC3E}">
        <p14:creationId xmlns:p14="http://schemas.microsoft.com/office/powerpoint/2010/main" val="4174122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17</a:t>
            </a:fld>
            <a:endParaRPr lang="nl-NL"/>
          </a:p>
        </p:txBody>
      </p:sp>
    </p:spTree>
    <p:extLst>
      <p:ext uri="{BB962C8B-B14F-4D97-AF65-F5344CB8AC3E}">
        <p14:creationId xmlns:p14="http://schemas.microsoft.com/office/powerpoint/2010/main" val="1964806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18</a:t>
            </a:fld>
            <a:endParaRPr lang="nl-NL"/>
          </a:p>
        </p:txBody>
      </p:sp>
    </p:spTree>
    <p:extLst>
      <p:ext uri="{BB962C8B-B14F-4D97-AF65-F5344CB8AC3E}">
        <p14:creationId xmlns:p14="http://schemas.microsoft.com/office/powerpoint/2010/main" val="2240072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381A9-0C9E-4D3A-A28B-AC4E168A57BC}" type="slidenum">
              <a:rPr kumimoji="0" lang="nl-NL" sz="1200" b="0" i="0" u="none" strike="noStrike" kern="1200" cap="none" spc="0" normalizeH="0" baseline="0" noProof="0" smtClean="0">
                <a:ln>
                  <a:noFill/>
                </a:ln>
                <a:solidFill>
                  <a:srgbClr val="000000"/>
                </a:solidFill>
                <a:effectLst/>
                <a:uLnTx/>
                <a:uFillTx/>
                <a:latin typeface="Corbe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nl-NL" sz="1200" b="0" i="0" u="none" strike="noStrike" kern="1200" cap="none" spc="0" normalizeH="0" baseline="0" noProof="0" dirty="0">
              <a:ln>
                <a:noFill/>
              </a:ln>
              <a:solidFill>
                <a:srgbClr val="000000"/>
              </a:solidFill>
              <a:effectLst/>
              <a:uLnTx/>
              <a:uFillTx/>
              <a:latin typeface="Corbel"/>
              <a:ea typeface="+mn-ea"/>
              <a:cs typeface="+mn-cs"/>
            </a:endParaRPr>
          </a:p>
        </p:txBody>
      </p:sp>
    </p:spTree>
    <p:extLst>
      <p:ext uri="{BB962C8B-B14F-4D97-AF65-F5344CB8AC3E}">
        <p14:creationId xmlns:p14="http://schemas.microsoft.com/office/powerpoint/2010/main" val="3015817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20</a:t>
            </a:fld>
            <a:endParaRPr lang="nl-NL" dirty="0"/>
          </a:p>
        </p:txBody>
      </p:sp>
    </p:spTree>
    <p:extLst>
      <p:ext uri="{BB962C8B-B14F-4D97-AF65-F5344CB8AC3E}">
        <p14:creationId xmlns:p14="http://schemas.microsoft.com/office/powerpoint/2010/main" val="1943597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381A9-0C9E-4D3A-A28B-AC4E168A57BC}"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0273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577B87-927C-3F5E-93DE-F034214AE280}"/>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0B6A92EB-A6D7-8DA7-F14B-BA1D9222D9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F0779C1C-0D9B-2B8B-78EB-497AAFAB0573}"/>
              </a:ext>
            </a:extLst>
          </p:cNvPr>
          <p:cNvSpPr>
            <a:spLocks noGrp="1"/>
          </p:cNvSpPr>
          <p:nvPr>
            <p:ph type="dt" sz="half" idx="10"/>
          </p:nvPr>
        </p:nvSpPr>
        <p:spPr/>
        <p:txBody>
          <a:bodyPr/>
          <a:lstStyle/>
          <a:p>
            <a:fld id="{406C3393-10AA-4A98-BAD2-09D7EDBD0A27}" type="datetimeFigureOut">
              <a:rPr lang="nl-NL" smtClean="0"/>
              <a:t>27-8-2024</a:t>
            </a:fld>
            <a:endParaRPr lang="nl-NL"/>
          </a:p>
        </p:txBody>
      </p:sp>
      <p:sp>
        <p:nvSpPr>
          <p:cNvPr id="5" name="Tijdelijke aanduiding voor voettekst 4">
            <a:extLst>
              <a:ext uri="{FF2B5EF4-FFF2-40B4-BE49-F238E27FC236}">
                <a16:creationId xmlns:a16="http://schemas.microsoft.com/office/drawing/2014/main" id="{C5C75EDF-C39F-AAAE-80E2-48595361C00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CDF46AD-9374-47CE-6AF7-9F5D9E0AE87B}"/>
              </a:ext>
            </a:extLst>
          </p:cNvPr>
          <p:cNvSpPr>
            <a:spLocks noGrp="1"/>
          </p:cNvSpPr>
          <p:nvPr>
            <p:ph type="sldNum" sz="quarter" idx="12"/>
          </p:nvPr>
        </p:nvSpPr>
        <p:spPr/>
        <p:txBody>
          <a:bodyPr/>
          <a:lstStyle/>
          <a:p>
            <a:fld id="{0307DDB2-AEAF-4ADD-BDC8-D8F806395CE2}" type="slidenum">
              <a:rPr lang="nl-NL" smtClean="0"/>
              <a:t>‹nr.›</a:t>
            </a:fld>
            <a:endParaRPr lang="nl-NL"/>
          </a:p>
        </p:txBody>
      </p:sp>
    </p:spTree>
    <p:extLst>
      <p:ext uri="{BB962C8B-B14F-4D97-AF65-F5344CB8AC3E}">
        <p14:creationId xmlns:p14="http://schemas.microsoft.com/office/powerpoint/2010/main" val="90911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E8AFD2-F9A6-41B5-4DAB-A08E0D56EA81}"/>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D9C72AE1-1FA2-CF69-226B-118617E27109}"/>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AF966F5-76F4-8BCA-CC39-C142952F7950}"/>
              </a:ext>
            </a:extLst>
          </p:cNvPr>
          <p:cNvSpPr>
            <a:spLocks noGrp="1"/>
          </p:cNvSpPr>
          <p:nvPr>
            <p:ph type="dt" sz="half" idx="10"/>
          </p:nvPr>
        </p:nvSpPr>
        <p:spPr/>
        <p:txBody>
          <a:bodyPr/>
          <a:lstStyle/>
          <a:p>
            <a:fld id="{406C3393-10AA-4A98-BAD2-09D7EDBD0A27}" type="datetimeFigureOut">
              <a:rPr lang="nl-NL" smtClean="0"/>
              <a:t>27-8-2024</a:t>
            </a:fld>
            <a:endParaRPr lang="nl-NL"/>
          </a:p>
        </p:txBody>
      </p:sp>
      <p:sp>
        <p:nvSpPr>
          <p:cNvPr id="5" name="Tijdelijke aanduiding voor voettekst 4">
            <a:extLst>
              <a:ext uri="{FF2B5EF4-FFF2-40B4-BE49-F238E27FC236}">
                <a16:creationId xmlns:a16="http://schemas.microsoft.com/office/drawing/2014/main" id="{540AA112-C0A6-78A1-EDA9-C474C2AFE79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E6895A2-DAA4-AB09-4968-F68E977DA8A2}"/>
              </a:ext>
            </a:extLst>
          </p:cNvPr>
          <p:cNvSpPr>
            <a:spLocks noGrp="1"/>
          </p:cNvSpPr>
          <p:nvPr>
            <p:ph type="sldNum" sz="quarter" idx="12"/>
          </p:nvPr>
        </p:nvSpPr>
        <p:spPr/>
        <p:txBody>
          <a:bodyPr/>
          <a:lstStyle/>
          <a:p>
            <a:fld id="{0307DDB2-AEAF-4ADD-BDC8-D8F806395CE2}" type="slidenum">
              <a:rPr lang="nl-NL" smtClean="0"/>
              <a:t>‹nr.›</a:t>
            </a:fld>
            <a:endParaRPr lang="nl-NL"/>
          </a:p>
        </p:txBody>
      </p:sp>
    </p:spTree>
    <p:extLst>
      <p:ext uri="{BB962C8B-B14F-4D97-AF65-F5344CB8AC3E}">
        <p14:creationId xmlns:p14="http://schemas.microsoft.com/office/powerpoint/2010/main" val="1283633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B674505-A4D9-8841-4C0C-07463E68D57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8E65E077-779A-018A-AA9E-90352E4C7CB5}"/>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091B631-CA68-2AD0-2BF3-F79BE73BEA02}"/>
              </a:ext>
            </a:extLst>
          </p:cNvPr>
          <p:cNvSpPr>
            <a:spLocks noGrp="1"/>
          </p:cNvSpPr>
          <p:nvPr>
            <p:ph type="dt" sz="half" idx="10"/>
          </p:nvPr>
        </p:nvSpPr>
        <p:spPr/>
        <p:txBody>
          <a:bodyPr/>
          <a:lstStyle/>
          <a:p>
            <a:fld id="{406C3393-10AA-4A98-BAD2-09D7EDBD0A27}" type="datetimeFigureOut">
              <a:rPr lang="nl-NL" smtClean="0"/>
              <a:t>27-8-2024</a:t>
            </a:fld>
            <a:endParaRPr lang="nl-NL"/>
          </a:p>
        </p:txBody>
      </p:sp>
      <p:sp>
        <p:nvSpPr>
          <p:cNvPr id="5" name="Tijdelijke aanduiding voor voettekst 4">
            <a:extLst>
              <a:ext uri="{FF2B5EF4-FFF2-40B4-BE49-F238E27FC236}">
                <a16:creationId xmlns:a16="http://schemas.microsoft.com/office/drawing/2014/main" id="{391DD0D9-865E-1A93-6667-0E4E00595EF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9DFF963-8199-5DA3-9BD5-30B29223BF80}"/>
              </a:ext>
            </a:extLst>
          </p:cNvPr>
          <p:cNvSpPr>
            <a:spLocks noGrp="1"/>
          </p:cNvSpPr>
          <p:nvPr>
            <p:ph type="sldNum" sz="quarter" idx="12"/>
          </p:nvPr>
        </p:nvSpPr>
        <p:spPr/>
        <p:txBody>
          <a:bodyPr/>
          <a:lstStyle/>
          <a:p>
            <a:fld id="{0307DDB2-AEAF-4ADD-BDC8-D8F806395CE2}" type="slidenum">
              <a:rPr lang="nl-NL" smtClean="0"/>
              <a:t>‹nr.›</a:t>
            </a:fld>
            <a:endParaRPr lang="nl-NL"/>
          </a:p>
        </p:txBody>
      </p:sp>
    </p:spTree>
    <p:extLst>
      <p:ext uri="{BB962C8B-B14F-4D97-AF65-F5344CB8AC3E}">
        <p14:creationId xmlns:p14="http://schemas.microsoft.com/office/powerpoint/2010/main" val="1323922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2" name="Rechthoek 41"/>
          <p:cNvSpPr>
            <a:spLocks noSelect="1"/>
          </p:cNvSpPr>
          <p:nvPr userDrawn="1"/>
        </p:nvSpPr>
        <p:spPr bwMode="white">
          <a:xfrm>
            <a:off x="0" y="0"/>
            <a:ext cx="878400" cy="685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grpSp>
        <p:nvGrpSpPr>
          <p:cNvPr id="36" name="logo"/>
          <p:cNvGrpSpPr>
            <a:grpSpLocks noSelect="1"/>
          </p:cNvGrpSpPr>
          <p:nvPr userDrawn="1"/>
        </p:nvGrpSpPr>
        <p:grpSpPr bwMode="black">
          <a:xfrm>
            <a:off x="205317" y="182033"/>
            <a:ext cx="2868083" cy="1619251"/>
            <a:chOff x="153988" y="136525"/>
            <a:chExt cx="2151062" cy="1214438"/>
          </a:xfrm>
        </p:grpSpPr>
        <p:sp>
          <p:nvSpPr>
            <p:cNvPr id="37" name="Freeform 7"/>
            <p:cNvSpPr>
              <a:spLocks noSelect="1"/>
            </p:cNvSpPr>
            <p:nvPr/>
          </p:nvSpPr>
          <p:spPr bwMode="black">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8" name="Freeform 8"/>
            <p:cNvSpPr>
              <a:spLocks noSelect="1"/>
            </p:cNvSpPr>
            <p:nvPr/>
          </p:nvSpPr>
          <p:spPr bwMode="black">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9" name="Freeform 9"/>
            <p:cNvSpPr>
              <a:spLocks noSelect="1"/>
            </p:cNvSpPr>
            <p:nvPr/>
          </p:nvSpPr>
          <p:spPr bwMode="black">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40" name="Freeform 10"/>
            <p:cNvSpPr>
              <a:spLocks noSelect="1"/>
            </p:cNvSpPr>
            <p:nvPr/>
          </p:nvSpPr>
          <p:spPr bwMode="black">
            <a:xfrm>
              <a:off x="854075" y="153988"/>
              <a:ext cx="1450975" cy="485775"/>
            </a:xfrm>
            <a:custGeom>
              <a:avLst/>
              <a:gdLst/>
              <a:ahLst/>
              <a:cxnLst>
                <a:cxn ang="0">
                  <a:pos x="1054" y="136"/>
                </a:cxn>
                <a:cxn ang="0">
                  <a:pos x="884" y="901"/>
                </a:cxn>
                <a:cxn ang="0">
                  <a:pos x="1075" y="1024"/>
                </a:cxn>
                <a:cxn ang="0">
                  <a:pos x="1645" y="1121"/>
                </a:cxn>
                <a:cxn ang="0">
                  <a:pos x="1987" y="802"/>
                </a:cxn>
                <a:cxn ang="0">
                  <a:pos x="2149" y="1103"/>
                </a:cxn>
                <a:cxn ang="0">
                  <a:pos x="2623" y="1103"/>
                </a:cxn>
                <a:cxn ang="0">
                  <a:pos x="3097" y="1103"/>
                </a:cxn>
                <a:cxn ang="0">
                  <a:pos x="2549" y="356"/>
                </a:cxn>
                <a:cxn ang="0">
                  <a:pos x="2149" y="1103"/>
                </a:cxn>
                <a:cxn ang="0">
                  <a:pos x="3838" y="1121"/>
                </a:cxn>
                <a:cxn ang="0">
                  <a:pos x="4180" y="802"/>
                </a:cxn>
                <a:cxn ang="0">
                  <a:pos x="5052" y="802"/>
                </a:cxn>
                <a:cxn ang="0">
                  <a:pos x="5019" y="975"/>
                </a:cxn>
                <a:cxn ang="0">
                  <a:pos x="4496" y="666"/>
                </a:cxn>
                <a:cxn ang="0">
                  <a:pos x="5405" y="1103"/>
                </a:cxn>
                <a:cxn ang="0">
                  <a:pos x="5888" y="1103"/>
                </a:cxn>
                <a:cxn ang="0">
                  <a:pos x="5395" y="374"/>
                </a:cxn>
                <a:cxn ang="0">
                  <a:pos x="6398" y="1121"/>
                </a:cxn>
                <a:cxn ang="0">
                  <a:pos x="6342" y="529"/>
                </a:cxn>
                <a:cxn ang="0">
                  <a:pos x="6159" y="163"/>
                </a:cxn>
                <a:cxn ang="0">
                  <a:pos x="7387" y="802"/>
                </a:cxn>
                <a:cxn ang="0">
                  <a:pos x="7353" y="975"/>
                </a:cxn>
                <a:cxn ang="0">
                  <a:pos x="6831" y="666"/>
                </a:cxn>
                <a:cxn ang="0">
                  <a:pos x="214" y="2702"/>
                </a:cxn>
                <a:cxn ang="0">
                  <a:pos x="633" y="1627"/>
                </a:cxn>
                <a:cxn ang="0">
                  <a:pos x="711" y="2292"/>
                </a:cxn>
                <a:cxn ang="0">
                  <a:pos x="1542" y="2119"/>
                </a:cxn>
                <a:cxn ang="0">
                  <a:pos x="2005" y="2119"/>
                </a:cxn>
                <a:cxn ang="0">
                  <a:pos x="2060" y="1955"/>
                </a:cxn>
                <a:cxn ang="0">
                  <a:pos x="1365" y="1973"/>
                </a:cxn>
                <a:cxn ang="0">
                  <a:pos x="2479" y="2190"/>
                </a:cxn>
                <a:cxn ang="0">
                  <a:pos x="2740" y="2720"/>
                </a:cxn>
                <a:cxn ang="0">
                  <a:pos x="3032" y="2066"/>
                </a:cxn>
                <a:cxn ang="0">
                  <a:pos x="3644" y="2543"/>
                </a:cxn>
                <a:cxn ang="0">
                  <a:pos x="3644" y="1973"/>
                </a:cxn>
                <a:cxn ang="0">
                  <a:pos x="3111" y="1973"/>
                </a:cxn>
                <a:cxn ang="0">
                  <a:pos x="4147" y="1955"/>
                </a:cxn>
                <a:cxn ang="0">
                  <a:pos x="4129" y="2575"/>
                </a:cxn>
                <a:cxn ang="0">
                  <a:pos x="4306" y="2265"/>
                </a:cxn>
                <a:cxn ang="0">
                  <a:pos x="5037" y="2128"/>
                </a:cxn>
                <a:cxn ang="0">
                  <a:pos x="4841" y="2088"/>
                </a:cxn>
                <a:cxn ang="0">
                  <a:pos x="5974" y="2702"/>
                </a:cxn>
                <a:cxn ang="0">
                  <a:pos x="5540" y="1955"/>
                </a:cxn>
                <a:cxn ang="0">
                  <a:pos x="5801" y="2702"/>
                </a:cxn>
                <a:cxn ang="0">
                  <a:pos x="5584" y="2556"/>
                </a:cxn>
                <a:cxn ang="0">
                  <a:pos x="6179" y="2072"/>
                </a:cxn>
                <a:cxn ang="0">
                  <a:pos x="6591" y="2248"/>
                </a:cxn>
                <a:cxn ang="0">
                  <a:pos x="6636" y="2702"/>
                </a:cxn>
                <a:cxn ang="0">
                  <a:pos x="6626" y="2376"/>
                </a:cxn>
                <a:cxn ang="0">
                  <a:pos x="7338" y="2119"/>
                </a:cxn>
                <a:cxn ang="0">
                  <a:pos x="7801" y="2119"/>
                </a:cxn>
                <a:cxn ang="0">
                  <a:pos x="7856" y="1955"/>
                </a:cxn>
                <a:cxn ang="0">
                  <a:pos x="7162" y="1973"/>
                </a:cxn>
              </a:cxnLst>
              <a:rect l="0" t="0" r="r" b="b"/>
              <a:pathLst>
                <a:path w="8119" h="2720">
                  <a:moveTo>
                    <a:pt x="1075" y="1024"/>
                  </a:moveTo>
                  <a:cubicBezTo>
                    <a:pt x="944" y="1094"/>
                    <a:pt x="796" y="1130"/>
                    <a:pt x="630" y="1130"/>
                  </a:cubicBezTo>
                  <a:cubicBezTo>
                    <a:pt x="299" y="1130"/>
                    <a:pt x="62" y="906"/>
                    <a:pt x="62" y="570"/>
                  </a:cubicBezTo>
                  <a:cubicBezTo>
                    <a:pt x="62" y="225"/>
                    <a:pt x="299" y="0"/>
                    <a:pt x="630" y="0"/>
                  </a:cubicBezTo>
                  <a:cubicBezTo>
                    <a:pt x="794" y="0"/>
                    <a:pt x="941" y="35"/>
                    <a:pt x="1054" y="136"/>
                  </a:cubicBezTo>
                  <a:cubicBezTo>
                    <a:pt x="913" y="278"/>
                    <a:pt x="913" y="278"/>
                    <a:pt x="913" y="278"/>
                  </a:cubicBezTo>
                  <a:cubicBezTo>
                    <a:pt x="844" y="212"/>
                    <a:pt x="739" y="174"/>
                    <a:pt x="632" y="174"/>
                  </a:cubicBezTo>
                  <a:cubicBezTo>
                    <a:pt x="410" y="174"/>
                    <a:pt x="263" y="344"/>
                    <a:pt x="263" y="558"/>
                  </a:cubicBezTo>
                  <a:cubicBezTo>
                    <a:pt x="263" y="787"/>
                    <a:pt x="410" y="957"/>
                    <a:pt x="632" y="957"/>
                  </a:cubicBezTo>
                  <a:cubicBezTo>
                    <a:pt x="729" y="957"/>
                    <a:pt x="817" y="939"/>
                    <a:pt x="884" y="901"/>
                  </a:cubicBezTo>
                  <a:cubicBezTo>
                    <a:pt x="884" y="647"/>
                    <a:pt x="884" y="647"/>
                    <a:pt x="884" y="647"/>
                  </a:cubicBezTo>
                  <a:cubicBezTo>
                    <a:pt x="664" y="647"/>
                    <a:pt x="664" y="647"/>
                    <a:pt x="664" y="647"/>
                  </a:cubicBezTo>
                  <a:cubicBezTo>
                    <a:pt x="664" y="474"/>
                    <a:pt x="664" y="474"/>
                    <a:pt x="664" y="474"/>
                  </a:cubicBezTo>
                  <a:cubicBezTo>
                    <a:pt x="1075" y="474"/>
                    <a:pt x="1075" y="474"/>
                    <a:pt x="1075" y="474"/>
                  </a:cubicBezTo>
                  <a:lnTo>
                    <a:pt x="1075" y="1024"/>
                  </a:lnTo>
                  <a:close/>
                  <a:moveTo>
                    <a:pt x="1987" y="802"/>
                  </a:moveTo>
                  <a:cubicBezTo>
                    <a:pt x="1987" y="752"/>
                    <a:pt x="1987" y="752"/>
                    <a:pt x="1987" y="752"/>
                  </a:cubicBezTo>
                  <a:cubicBezTo>
                    <a:pt x="1987" y="499"/>
                    <a:pt x="1848" y="356"/>
                    <a:pt x="1645" y="356"/>
                  </a:cubicBezTo>
                  <a:cubicBezTo>
                    <a:pt x="1425" y="356"/>
                    <a:pt x="1248" y="509"/>
                    <a:pt x="1248" y="739"/>
                  </a:cubicBezTo>
                  <a:cubicBezTo>
                    <a:pt x="1248" y="968"/>
                    <a:pt x="1425" y="1121"/>
                    <a:pt x="1645" y="1121"/>
                  </a:cubicBezTo>
                  <a:cubicBezTo>
                    <a:pt x="1760" y="1121"/>
                    <a:pt x="1868" y="1080"/>
                    <a:pt x="1953" y="975"/>
                  </a:cubicBezTo>
                  <a:cubicBezTo>
                    <a:pt x="1822" y="877"/>
                    <a:pt x="1822" y="877"/>
                    <a:pt x="1822" y="877"/>
                  </a:cubicBezTo>
                  <a:cubicBezTo>
                    <a:pt x="1777" y="933"/>
                    <a:pt x="1718" y="975"/>
                    <a:pt x="1627" y="975"/>
                  </a:cubicBezTo>
                  <a:cubicBezTo>
                    <a:pt x="1525" y="975"/>
                    <a:pt x="1443" y="910"/>
                    <a:pt x="1431" y="802"/>
                  </a:cubicBezTo>
                  <a:lnTo>
                    <a:pt x="1987" y="802"/>
                  </a:lnTo>
                  <a:close/>
                  <a:moveTo>
                    <a:pt x="1431" y="666"/>
                  </a:moveTo>
                  <a:cubicBezTo>
                    <a:pt x="1444" y="561"/>
                    <a:pt x="1511" y="493"/>
                    <a:pt x="1619" y="493"/>
                  </a:cubicBezTo>
                  <a:cubicBezTo>
                    <a:pt x="1733" y="493"/>
                    <a:pt x="1803" y="559"/>
                    <a:pt x="1804" y="666"/>
                  </a:cubicBezTo>
                  <a:lnTo>
                    <a:pt x="1431" y="666"/>
                  </a:lnTo>
                  <a:close/>
                  <a:moveTo>
                    <a:pt x="2149" y="1103"/>
                  </a:moveTo>
                  <a:cubicBezTo>
                    <a:pt x="2331" y="1103"/>
                    <a:pt x="2331" y="1103"/>
                    <a:pt x="2331" y="1103"/>
                  </a:cubicBezTo>
                  <a:cubicBezTo>
                    <a:pt x="2331" y="705"/>
                    <a:pt x="2331" y="705"/>
                    <a:pt x="2331" y="705"/>
                  </a:cubicBezTo>
                  <a:cubicBezTo>
                    <a:pt x="2331" y="608"/>
                    <a:pt x="2378" y="520"/>
                    <a:pt x="2499" y="520"/>
                  </a:cubicBezTo>
                  <a:cubicBezTo>
                    <a:pt x="2587" y="520"/>
                    <a:pt x="2623" y="579"/>
                    <a:pt x="2623" y="669"/>
                  </a:cubicBezTo>
                  <a:cubicBezTo>
                    <a:pt x="2623" y="1103"/>
                    <a:pt x="2623" y="1103"/>
                    <a:pt x="2623" y="1103"/>
                  </a:cubicBezTo>
                  <a:cubicBezTo>
                    <a:pt x="2805" y="1103"/>
                    <a:pt x="2805" y="1103"/>
                    <a:pt x="2805" y="1103"/>
                  </a:cubicBezTo>
                  <a:cubicBezTo>
                    <a:pt x="2805" y="708"/>
                    <a:pt x="2805" y="708"/>
                    <a:pt x="2805" y="708"/>
                  </a:cubicBezTo>
                  <a:cubicBezTo>
                    <a:pt x="2805" y="614"/>
                    <a:pt x="2848" y="520"/>
                    <a:pt x="2962" y="520"/>
                  </a:cubicBezTo>
                  <a:cubicBezTo>
                    <a:pt x="3070" y="520"/>
                    <a:pt x="3097" y="599"/>
                    <a:pt x="3097" y="690"/>
                  </a:cubicBezTo>
                  <a:cubicBezTo>
                    <a:pt x="3097" y="1103"/>
                    <a:pt x="3097" y="1103"/>
                    <a:pt x="3097" y="1103"/>
                  </a:cubicBezTo>
                  <a:cubicBezTo>
                    <a:pt x="3279" y="1103"/>
                    <a:pt x="3279" y="1103"/>
                    <a:pt x="3279" y="1103"/>
                  </a:cubicBezTo>
                  <a:cubicBezTo>
                    <a:pt x="3279" y="669"/>
                    <a:pt x="3279" y="669"/>
                    <a:pt x="3279" y="669"/>
                  </a:cubicBezTo>
                  <a:cubicBezTo>
                    <a:pt x="3279" y="494"/>
                    <a:pt x="3211" y="356"/>
                    <a:pt x="3017" y="356"/>
                  </a:cubicBezTo>
                  <a:cubicBezTo>
                    <a:pt x="2907" y="356"/>
                    <a:pt x="2830" y="398"/>
                    <a:pt x="2777" y="491"/>
                  </a:cubicBezTo>
                  <a:cubicBezTo>
                    <a:pt x="2739" y="400"/>
                    <a:pt x="2661" y="356"/>
                    <a:pt x="2549" y="356"/>
                  </a:cubicBezTo>
                  <a:cubicBezTo>
                    <a:pt x="2427" y="356"/>
                    <a:pt x="2357" y="420"/>
                    <a:pt x="2325" y="488"/>
                  </a:cubicBezTo>
                  <a:cubicBezTo>
                    <a:pt x="2322" y="488"/>
                    <a:pt x="2322" y="488"/>
                    <a:pt x="2322" y="488"/>
                  </a:cubicBezTo>
                  <a:cubicBezTo>
                    <a:pt x="2322" y="374"/>
                    <a:pt x="2322" y="374"/>
                    <a:pt x="2322" y="374"/>
                  </a:cubicBezTo>
                  <a:cubicBezTo>
                    <a:pt x="2149" y="374"/>
                    <a:pt x="2149" y="374"/>
                    <a:pt x="2149" y="374"/>
                  </a:cubicBezTo>
                  <a:lnTo>
                    <a:pt x="2149" y="1103"/>
                  </a:lnTo>
                  <a:close/>
                  <a:moveTo>
                    <a:pt x="4180" y="802"/>
                  </a:moveTo>
                  <a:cubicBezTo>
                    <a:pt x="4180" y="752"/>
                    <a:pt x="4180" y="752"/>
                    <a:pt x="4180" y="752"/>
                  </a:cubicBezTo>
                  <a:cubicBezTo>
                    <a:pt x="4180" y="499"/>
                    <a:pt x="4042" y="356"/>
                    <a:pt x="3838" y="356"/>
                  </a:cubicBezTo>
                  <a:cubicBezTo>
                    <a:pt x="3618" y="356"/>
                    <a:pt x="3442" y="509"/>
                    <a:pt x="3442" y="739"/>
                  </a:cubicBezTo>
                  <a:cubicBezTo>
                    <a:pt x="3442" y="968"/>
                    <a:pt x="3618" y="1121"/>
                    <a:pt x="3838" y="1121"/>
                  </a:cubicBezTo>
                  <a:cubicBezTo>
                    <a:pt x="3954" y="1121"/>
                    <a:pt x="4062" y="1080"/>
                    <a:pt x="4147" y="975"/>
                  </a:cubicBezTo>
                  <a:cubicBezTo>
                    <a:pt x="4016" y="877"/>
                    <a:pt x="4016" y="877"/>
                    <a:pt x="4016" y="877"/>
                  </a:cubicBezTo>
                  <a:cubicBezTo>
                    <a:pt x="3971" y="933"/>
                    <a:pt x="3911" y="975"/>
                    <a:pt x="3820" y="975"/>
                  </a:cubicBezTo>
                  <a:cubicBezTo>
                    <a:pt x="3718" y="975"/>
                    <a:pt x="3636" y="910"/>
                    <a:pt x="3624" y="802"/>
                  </a:cubicBezTo>
                  <a:lnTo>
                    <a:pt x="4180" y="802"/>
                  </a:lnTo>
                  <a:close/>
                  <a:moveTo>
                    <a:pt x="3624" y="666"/>
                  </a:moveTo>
                  <a:cubicBezTo>
                    <a:pt x="3638" y="561"/>
                    <a:pt x="3705" y="493"/>
                    <a:pt x="3813" y="493"/>
                  </a:cubicBezTo>
                  <a:cubicBezTo>
                    <a:pt x="3926" y="493"/>
                    <a:pt x="3996" y="559"/>
                    <a:pt x="3998" y="666"/>
                  </a:cubicBezTo>
                  <a:lnTo>
                    <a:pt x="3624" y="666"/>
                  </a:lnTo>
                  <a:close/>
                  <a:moveTo>
                    <a:pt x="5052" y="802"/>
                  </a:moveTo>
                  <a:cubicBezTo>
                    <a:pt x="5052" y="752"/>
                    <a:pt x="5052" y="752"/>
                    <a:pt x="5052" y="752"/>
                  </a:cubicBezTo>
                  <a:cubicBezTo>
                    <a:pt x="5052" y="499"/>
                    <a:pt x="4914" y="356"/>
                    <a:pt x="4710" y="356"/>
                  </a:cubicBezTo>
                  <a:cubicBezTo>
                    <a:pt x="4490" y="356"/>
                    <a:pt x="4314" y="509"/>
                    <a:pt x="4314" y="739"/>
                  </a:cubicBezTo>
                  <a:cubicBezTo>
                    <a:pt x="4314" y="968"/>
                    <a:pt x="4490" y="1121"/>
                    <a:pt x="4710" y="1121"/>
                  </a:cubicBezTo>
                  <a:cubicBezTo>
                    <a:pt x="4826" y="1121"/>
                    <a:pt x="4934" y="1080"/>
                    <a:pt x="5019" y="975"/>
                  </a:cubicBezTo>
                  <a:cubicBezTo>
                    <a:pt x="4888" y="877"/>
                    <a:pt x="4888" y="877"/>
                    <a:pt x="4888" y="877"/>
                  </a:cubicBezTo>
                  <a:cubicBezTo>
                    <a:pt x="4842" y="933"/>
                    <a:pt x="4783" y="975"/>
                    <a:pt x="4692" y="975"/>
                  </a:cubicBezTo>
                  <a:cubicBezTo>
                    <a:pt x="4590" y="975"/>
                    <a:pt x="4508" y="910"/>
                    <a:pt x="4496" y="802"/>
                  </a:cubicBezTo>
                  <a:lnTo>
                    <a:pt x="5052" y="802"/>
                  </a:lnTo>
                  <a:close/>
                  <a:moveTo>
                    <a:pt x="4496" y="666"/>
                  </a:moveTo>
                  <a:cubicBezTo>
                    <a:pt x="4510" y="561"/>
                    <a:pt x="4577" y="493"/>
                    <a:pt x="4684" y="493"/>
                  </a:cubicBezTo>
                  <a:cubicBezTo>
                    <a:pt x="4798" y="493"/>
                    <a:pt x="4868" y="559"/>
                    <a:pt x="4870" y="666"/>
                  </a:cubicBezTo>
                  <a:lnTo>
                    <a:pt x="4496" y="666"/>
                  </a:lnTo>
                  <a:close/>
                  <a:moveTo>
                    <a:pt x="5222" y="1103"/>
                  </a:moveTo>
                  <a:cubicBezTo>
                    <a:pt x="5405" y="1103"/>
                    <a:pt x="5405" y="1103"/>
                    <a:pt x="5405" y="1103"/>
                  </a:cubicBezTo>
                  <a:cubicBezTo>
                    <a:pt x="5405" y="705"/>
                    <a:pt x="5405" y="705"/>
                    <a:pt x="5405" y="705"/>
                  </a:cubicBezTo>
                  <a:cubicBezTo>
                    <a:pt x="5405" y="608"/>
                    <a:pt x="5452" y="520"/>
                    <a:pt x="5572" y="520"/>
                  </a:cubicBezTo>
                  <a:cubicBezTo>
                    <a:pt x="5699" y="520"/>
                    <a:pt x="5705" y="654"/>
                    <a:pt x="5705" y="734"/>
                  </a:cubicBezTo>
                  <a:cubicBezTo>
                    <a:pt x="5705" y="1103"/>
                    <a:pt x="5705" y="1103"/>
                    <a:pt x="5705" y="1103"/>
                  </a:cubicBezTo>
                  <a:cubicBezTo>
                    <a:pt x="5888" y="1103"/>
                    <a:pt x="5888" y="1103"/>
                    <a:pt x="5888" y="1103"/>
                  </a:cubicBezTo>
                  <a:cubicBezTo>
                    <a:pt x="5888" y="643"/>
                    <a:pt x="5888" y="643"/>
                    <a:pt x="5888" y="643"/>
                  </a:cubicBezTo>
                  <a:cubicBezTo>
                    <a:pt x="5888" y="494"/>
                    <a:pt x="5818" y="356"/>
                    <a:pt x="5622" y="356"/>
                  </a:cubicBezTo>
                  <a:cubicBezTo>
                    <a:pt x="5500" y="356"/>
                    <a:pt x="5432" y="418"/>
                    <a:pt x="5398" y="491"/>
                  </a:cubicBezTo>
                  <a:cubicBezTo>
                    <a:pt x="5395" y="491"/>
                    <a:pt x="5395" y="491"/>
                    <a:pt x="5395" y="491"/>
                  </a:cubicBezTo>
                  <a:cubicBezTo>
                    <a:pt x="5395" y="374"/>
                    <a:pt x="5395" y="374"/>
                    <a:pt x="5395" y="374"/>
                  </a:cubicBezTo>
                  <a:cubicBezTo>
                    <a:pt x="5222" y="374"/>
                    <a:pt x="5222" y="374"/>
                    <a:pt x="5222" y="374"/>
                  </a:cubicBezTo>
                  <a:lnTo>
                    <a:pt x="5222" y="1103"/>
                  </a:lnTo>
                  <a:close/>
                  <a:moveTo>
                    <a:pt x="6159" y="529"/>
                  </a:moveTo>
                  <a:cubicBezTo>
                    <a:pt x="6159" y="863"/>
                    <a:pt x="6159" y="863"/>
                    <a:pt x="6159" y="863"/>
                  </a:cubicBezTo>
                  <a:cubicBezTo>
                    <a:pt x="6159" y="1035"/>
                    <a:pt x="6205" y="1121"/>
                    <a:pt x="6398" y="1121"/>
                  </a:cubicBezTo>
                  <a:cubicBezTo>
                    <a:pt x="6441" y="1121"/>
                    <a:pt x="6504" y="1115"/>
                    <a:pt x="6542" y="1097"/>
                  </a:cubicBezTo>
                  <a:cubicBezTo>
                    <a:pt x="6542" y="944"/>
                    <a:pt x="6542" y="944"/>
                    <a:pt x="6542" y="944"/>
                  </a:cubicBezTo>
                  <a:cubicBezTo>
                    <a:pt x="6519" y="960"/>
                    <a:pt x="6475" y="966"/>
                    <a:pt x="6444" y="966"/>
                  </a:cubicBezTo>
                  <a:cubicBezTo>
                    <a:pt x="6363" y="966"/>
                    <a:pt x="6342" y="921"/>
                    <a:pt x="6342" y="848"/>
                  </a:cubicBezTo>
                  <a:cubicBezTo>
                    <a:pt x="6342" y="529"/>
                    <a:pt x="6342" y="529"/>
                    <a:pt x="6342" y="529"/>
                  </a:cubicBezTo>
                  <a:cubicBezTo>
                    <a:pt x="6542" y="529"/>
                    <a:pt x="6542" y="529"/>
                    <a:pt x="6542" y="529"/>
                  </a:cubicBezTo>
                  <a:cubicBezTo>
                    <a:pt x="6542" y="374"/>
                    <a:pt x="6542" y="374"/>
                    <a:pt x="6542" y="374"/>
                  </a:cubicBezTo>
                  <a:cubicBezTo>
                    <a:pt x="6342" y="374"/>
                    <a:pt x="6342" y="374"/>
                    <a:pt x="6342" y="374"/>
                  </a:cubicBezTo>
                  <a:cubicBezTo>
                    <a:pt x="6342" y="163"/>
                    <a:pt x="6342" y="163"/>
                    <a:pt x="6342" y="163"/>
                  </a:cubicBezTo>
                  <a:cubicBezTo>
                    <a:pt x="6159" y="163"/>
                    <a:pt x="6159" y="163"/>
                    <a:pt x="6159" y="163"/>
                  </a:cubicBezTo>
                  <a:cubicBezTo>
                    <a:pt x="6159" y="374"/>
                    <a:pt x="6159" y="374"/>
                    <a:pt x="6159" y="374"/>
                  </a:cubicBezTo>
                  <a:cubicBezTo>
                    <a:pt x="6009" y="374"/>
                    <a:pt x="6009" y="374"/>
                    <a:pt x="6009" y="374"/>
                  </a:cubicBezTo>
                  <a:cubicBezTo>
                    <a:pt x="6009" y="529"/>
                    <a:pt x="6009" y="529"/>
                    <a:pt x="6009" y="529"/>
                  </a:cubicBezTo>
                  <a:lnTo>
                    <a:pt x="6159" y="529"/>
                  </a:lnTo>
                  <a:close/>
                  <a:moveTo>
                    <a:pt x="7387" y="802"/>
                  </a:moveTo>
                  <a:cubicBezTo>
                    <a:pt x="7387" y="752"/>
                    <a:pt x="7387" y="752"/>
                    <a:pt x="7387" y="752"/>
                  </a:cubicBezTo>
                  <a:cubicBezTo>
                    <a:pt x="7387" y="499"/>
                    <a:pt x="7249" y="356"/>
                    <a:pt x="7045" y="356"/>
                  </a:cubicBezTo>
                  <a:cubicBezTo>
                    <a:pt x="6825" y="356"/>
                    <a:pt x="6649" y="509"/>
                    <a:pt x="6649" y="739"/>
                  </a:cubicBezTo>
                  <a:cubicBezTo>
                    <a:pt x="6649" y="968"/>
                    <a:pt x="6825" y="1121"/>
                    <a:pt x="7045" y="1121"/>
                  </a:cubicBezTo>
                  <a:cubicBezTo>
                    <a:pt x="7160" y="1121"/>
                    <a:pt x="7268" y="1080"/>
                    <a:pt x="7353" y="975"/>
                  </a:cubicBezTo>
                  <a:cubicBezTo>
                    <a:pt x="7223" y="877"/>
                    <a:pt x="7223" y="877"/>
                    <a:pt x="7223" y="877"/>
                  </a:cubicBezTo>
                  <a:cubicBezTo>
                    <a:pt x="7177" y="933"/>
                    <a:pt x="7118" y="975"/>
                    <a:pt x="7027" y="975"/>
                  </a:cubicBezTo>
                  <a:cubicBezTo>
                    <a:pt x="6925" y="975"/>
                    <a:pt x="6843" y="910"/>
                    <a:pt x="6831" y="802"/>
                  </a:cubicBezTo>
                  <a:lnTo>
                    <a:pt x="7387" y="802"/>
                  </a:lnTo>
                  <a:close/>
                  <a:moveTo>
                    <a:pt x="6831" y="666"/>
                  </a:moveTo>
                  <a:cubicBezTo>
                    <a:pt x="6844" y="561"/>
                    <a:pt x="6911" y="493"/>
                    <a:pt x="7019" y="493"/>
                  </a:cubicBezTo>
                  <a:cubicBezTo>
                    <a:pt x="7133" y="493"/>
                    <a:pt x="7203" y="559"/>
                    <a:pt x="7204" y="666"/>
                  </a:cubicBezTo>
                  <a:lnTo>
                    <a:pt x="6831" y="666"/>
                  </a:lnTo>
                  <a:close/>
                  <a:moveTo>
                    <a:pt x="0" y="2702"/>
                  </a:moveTo>
                  <a:cubicBezTo>
                    <a:pt x="214" y="2702"/>
                    <a:pt x="214" y="2702"/>
                    <a:pt x="214" y="2702"/>
                  </a:cubicBezTo>
                  <a:cubicBezTo>
                    <a:pt x="311" y="2456"/>
                    <a:pt x="311" y="2456"/>
                    <a:pt x="311" y="2456"/>
                  </a:cubicBezTo>
                  <a:cubicBezTo>
                    <a:pt x="777" y="2456"/>
                    <a:pt x="777" y="2456"/>
                    <a:pt x="777" y="2456"/>
                  </a:cubicBezTo>
                  <a:cubicBezTo>
                    <a:pt x="878" y="2702"/>
                    <a:pt x="878" y="2702"/>
                    <a:pt x="878" y="2702"/>
                  </a:cubicBezTo>
                  <a:cubicBezTo>
                    <a:pt x="1096" y="2702"/>
                    <a:pt x="1096" y="2702"/>
                    <a:pt x="1096" y="2702"/>
                  </a:cubicBezTo>
                  <a:cubicBezTo>
                    <a:pt x="633" y="1627"/>
                    <a:pt x="633" y="1627"/>
                    <a:pt x="633" y="1627"/>
                  </a:cubicBezTo>
                  <a:cubicBezTo>
                    <a:pt x="468" y="1627"/>
                    <a:pt x="468" y="1627"/>
                    <a:pt x="468" y="1627"/>
                  </a:cubicBezTo>
                  <a:lnTo>
                    <a:pt x="0" y="2702"/>
                  </a:lnTo>
                  <a:close/>
                  <a:moveTo>
                    <a:pt x="376" y="2292"/>
                  </a:moveTo>
                  <a:cubicBezTo>
                    <a:pt x="545" y="1855"/>
                    <a:pt x="545" y="1855"/>
                    <a:pt x="545" y="1855"/>
                  </a:cubicBezTo>
                  <a:cubicBezTo>
                    <a:pt x="711" y="2292"/>
                    <a:pt x="711" y="2292"/>
                    <a:pt x="711" y="2292"/>
                  </a:cubicBezTo>
                  <a:lnTo>
                    <a:pt x="376" y="2292"/>
                  </a:lnTo>
                  <a:close/>
                  <a:moveTo>
                    <a:pt x="1192" y="2702"/>
                  </a:moveTo>
                  <a:cubicBezTo>
                    <a:pt x="1375" y="2702"/>
                    <a:pt x="1375" y="2702"/>
                    <a:pt x="1375" y="2702"/>
                  </a:cubicBezTo>
                  <a:cubicBezTo>
                    <a:pt x="1375" y="2304"/>
                    <a:pt x="1375" y="2304"/>
                    <a:pt x="1375" y="2304"/>
                  </a:cubicBezTo>
                  <a:cubicBezTo>
                    <a:pt x="1375" y="2207"/>
                    <a:pt x="1422" y="2119"/>
                    <a:pt x="1542" y="2119"/>
                  </a:cubicBezTo>
                  <a:cubicBezTo>
                    <a:pt x="1630" y="2119"/>
                    <a:pt x="1666" y="2178"/>
                    <a:pt x="1666" y="2268"/>
                  </a:cubicBezTo>
                  <a:cubicBezTo>
                    <a:pt x="1666" y="2702"/>
                    <a:pt x="1666" y="2702"/>
                    <a:pt x="1666" y="2702"/>
                  </a:cubicBezTo>
                  <a:cubicBezTo>
                    <a:pt x="1848" y="2702"/>
                    <a:pt x="1848" y="2702"/>
                    <a:pt x="1848" y="2702"/>
                  </a:cubicBezTo>
                  <a:cubicBezTo>
                    <a:pt x="1848" y="2307"/>
                    <a:pt x="1848" y="2307"/>
                    <a:pt x="1848" y="2307"/>
                  </a:cubicBezTo>
                  <a:cubicBezTo>
                    <a:pt x="1848" y="2213"/>
                    <a:pt x="1891" y="2119"/>
                    <a:pt x="2005" y="2119"/>
                  </a:cubicBezTo>
                  <a:cubicBezTo>
                    <a:pt x="2113" y="2119"/>
                    <a:pt x="2140" y="2198"/>
                    <a:pt x="2140" y="2289"/>
                  </a:cubicBezTo>
                  <a:cubicBezTo>
                    <a:pt x="2140" y="2702"/>
                    <a:pt x="2140" y="2702"/>
                    <a:pt x="2140" y="2702"/>
                  </a:cubicBezTo>
                  <a:cubicBezTo>
                    <a:pt x="2322" y="2702"/>
                    <a:pt x="2322" y="2702"/>
                    <a:pt x="2322" y="2702"/>
                  </a:cubicBezTo>
                  <a:cubicBezTo>
                    <a:pt x="2322" y="2268"/>
                    <a:pt x="2322" y="2268"/>
                    <a:pt x="2322" y="2268"/>
                  </a:cubicBezTo>
                  <a:cubicBezTo>
                    <a:pt x="2322" y="2093"/>
                    <a:pt x="2254" y="1955"/>
                    <a:pt x="2060" y="1955"/>
                  </a:cubicBezTo>
                  <a:cubicBezTo>
                    <a:pt x="1950" y="1955"/>
                    <a:pt x="1873" y="1997"/>
                    <a:pt x="1820" y="2090"/>
                  </a:cubicBezTo>
                  <a:cubicBezTo>
                    <a:pt x="1782" y="1999"/>
                    <a:pt x="1704" y="1955"/>
                    <a:pt x="1592" y="1955"/>
                  </a:cubicBezTo>
                  <a:cubicBezTo>
                    <a:pt x="1470" y="1955"/>
                    <a:pt x="1400" y="2019"/>
                    <a:pt x="1368" y="2087"/>
                  </a:cubicBezTo>
                  <a:cubicBezTo>
                    <a:pt x="1365" y="2087"/>
                    <a:pt x="1365" y="2087"/>
                    <a:pt x="1365" y="2087"/>
                  </a:cubicBezTo>
                  <a:cubicBezTo>
                    <a:pt x="1365" y="1973"/>
                    <a:pt x="1365" y="1973"/>
                    <a:pt x="1365" y="1973"/>
                  </a:cubicBezTo>
                  <a:cubicBezTo>
                    <a:pt x="1192" y="1973"/>
                    <a:pt x="1192" y="1973"/>
                    <a:pt x="1192" y="1973"/>
                  </a:cubicBezTo>
                  <a:lnTo>
                    <a:pt x="1192" y="2702"/>
                  </a:lnTo>
                  <a:close/>
                  <a:moveTo>
                    <a:pt x="3032" y="2066"/>
                  </a:moveTo>
                  <a:cubicBezTo>
                    <a:pt x="2972" y="1985"/>
                    <a:pt x="2869" y="1955"/>
                    <a:pt x="2772" y="1955"/>
                  </a:cubicBezTo>
                  <a:cubicBezTo>
                    <a:pt x="2625" y="1955"/>
                    <a:pt x="2479" y="2028"/>
                    <a:pt x="2479" y="2190"/>
                  </a:cubicBezTo>
                  <a:cubicBezTo>
                    <a:pt x="2479" y="2468"/>
                    <a:pt x="2872" y="2350"/>
                    <a:pt x="2872" y="2500"/>
                  </a:cubicBezTo>
                  <a:cubicBezTo>
                    <a:pt x="2872" y="2558"/>
                    <a:pt x="2804" y="2584"/>
                    <a:pt x="2751" y="2584"/>
                  </a:cubicBezTo>
                  <a:cubicBezTo>
                    <a:pt x="2673" y="2584"/>
                    <a:pt x="2625" y="2546"/>
                    <a:pt x="2578" y="2494"/>
                  </a:cubicBezTo>
                  <a:cubicBezTo>
                    <a:pt x="2456" y="2608"/>
                    <a:pt x="2456" y="2608"/>
                    <a:pt x="2456" y="2608"/>
                  </a:cubicBezTo>
                  <a:cubicBezTo>
                    <a:pt x="2531" y="2691"/>
                    <a:pt x="2628" y="2720"/>
                    <a:pt x="2740" y="2720"/>
                  </a:cubicBezTo>
                  <a:cubicBezTo>
                    <a:pt x="2889" y="2720"/>
                    <a:pt x="3054" y="2660"/>
                    <a:pt x="3054" y="2486"/>
                  </a:cubicBezTo>
                  <a:cubicBezTo>
                    <a:pt x="3054" y="2202"/>
                    <a:pt x="2661" y="2309"/>
                    <a:pt x="2661" y="2178"/>
                  </a:cubicBezTo>
                  <a:cubicBezTo>
                    <a:pt x="2661" y="2123"/>
                    <a:pt x="2719" y="2101"/>
                    <a:pt x="2767" y="2101"/>
                  </a:cubicBezTo>
                  <a:cubicBezTo>
                    <a:pt x="2830" y="2101"/>
                    <a:pt x="2875" y="2126"/>
                    <a:pt x="2910" y="2175"/>
                  </a:cubicBezTo>
                  <a:lnTo>
                    <a:pt x="3032" y="2066"/>
                  </a:lnTo>
                  <a:close/>
                  <a:moveTo>
                    <a:pt x="3261" y="2128"/>
                  </a:moveTo>
                  <a:cubicBezTo>
                    <a:pt x="3261" y="2462"/>
                    <a:pt x="3261" y="2462"/>
                    <a:pt x="3261" y="2462"/>
                  </a:cubicBezTo>
                  <a:cubicBezTo>
                    <a:pt x="3261" y="2634"/>
                    <a:pt x="3307" y="2720"/>
                    <a:pt x="3500" y="2720"/>
                  </a:cubicBezTo>
                  <a:cubicBezTo>
                    <a:pt x="3542" y="2720"/>
                    <a:pt x="3606" y="2714"/>
                    <a:pt x="3644" y="2696"/>
                  </a:cubicBezTo>
                  <a:cubicBezTo>
                    <a:pt x="3644" y="2543"/>
                    <a:pt x="3644" y="2543"/>
                    <a:pt x="3644" y="2543"/>
                  </a:cubicBezTo>
                  <a:cubicBezTo>
                    <a:pt x="3621" y="2559"/>
                    <a:pt x="3577" y="2565"/>
                    <a:pt x="3545" y="2565"/>
                  </a:cubicBezTo>
                  <a:cubicBezTo>
                    <a:pt x="3465" y="2565"/>
                    <a:pt x="3443" y="2520"/>
                    <a:pt x="3443" y="2447"/>
                  </a:cubicBezTo>
                  <a:cubicBezTo>
                    <a:pt x="3443" y="2128"/>
                    <a:pt x="3443" y="2128"/>
                    <a:pt x="3443" y="2128"/>
                  </a:cubicBezTo>
                  <a:cubicBezTo>
                    <a:pt x="3644" y="2128"/>
                    <a:pt x="3644" y="2128"/>
                    <a:pt x="3644" y="2128"/>
                  </a:cubicBezTo>
                  <a:cubicBezTo>
                    <a:pt x="3644" y="1973"/>
                    <a:pt x="3644" y="1973"/>
                    <a:pt x="3644" y="1973"/>
                  </a:cubicBezTo>
                  <a:cubicBezTo>
                    <a:pt x="3443" y="1973"/>
                    <a:pt x="3443" y="1973"/>
                    <a:pt x="3443" y="1973"/>
                  </a:cubicBezTo>
                  <a:cubicBezTo>
                    <a:pt x="3443" y="1762"/>
                    <a:pt x="3443" y="1762"/>
                    <a:pt x="3443" y="1762"/>
                  </a:cubicBezTo>
                  <a:cubicBezTo>
                    <a:pt x="3261" y="1762"/>
                    <a:pt x="3261" y="1762"/>
                    <a:pt x="3261" y="1762"/>
                  </a:cubicBezTo>
                  <a:cubicBezTo>
                    <a:pt x="3261" y="1973"/>
                    <a:pt x="3261" y="1973"/>
                    <a:pt x="3261" y="1973"/>
                  </a:cubicBezTo>
                  <a:cubicBezTo>
                    <a:pt x="3111" y="1973"/>
                    <a:pt x="3111" y="1973"/>
                    <a:pt x="3111" y="1973"/>
                  </a:cubicBezTo>
                  <a:cubicBezTo>
                    <a:pt x="3111" y="2128"/>
                    <a:pt x="3111" y="2128"/>
                    <a:pt x="3111" y="2128"/>
                  </a:cubicBezTo>
                  <a:lnTo>
                    <a:pt x="3261" y="2128"/>
                  </a:lnTo>
                  <a:close/>
                  <a:moveTo>
                    <a:pt x="4488" y="2401"/>
                  </a:moveTo>
                  <a:cubicBezTo>
                    <a:pt x="4488" y="2351"/>
                    <a:pt x="4488" y="2351"/>
                    <a:pt x="4488" y="2351"/>
                  </a:cubicBezTo>
                  <a:cubicBezTo>
                    <a:pt x="4488" y="2098"/>
                    <a:pt x="4350" y="1955"/>
                    <a:pt x="4147" y="1955"/>
                  </a:cubicBezTo>
                  <a:cubicBezTo>
                    <a:pt x="3926" y="1955"/>
                    <a:pt x="3750" y="2108"/>
                    <a:pt x="3750" y="2338"/>
                  </a:cubicBezTo>
                  <a:cubicBezTo>
                    <a:pt x="3750" y="2567"/>
                    <a:pt x="3926" y="2720"/>
                    <a:pt x="4147" y="2720"/>
                  </a:cubicBezTo>
                  <a:cubicBezTo>
                    <a:pt x="4262" y="2720"/>
                    <a:pt x="4370" y="2679"/>
                    <a:pt x="4455" y="2575"/>
                  </a:cubicBezTo>
                  <a:cubicBezTo>
                    <a:pt x="4324" y="2476"/>
                    <a:pt x="4324" y="2476"/>
                    <a:pt x="4324" y="2476"/>
                  </a:cubicBezTo>
                  <a:cubicBezTo>
                    <a:pt x="4279" y="2532"/>
                    <a:pt x="4220" y="2575"/>
                    <a:pt x="4129" y="2575"/>
                  </a:cubicBezTo>
                  <a:cubicBezTo>
                    <a:pt x="4027" y="2575"/>
                    <a:pt x="3945" y="2509"/>
                    <a:pt x="3932" y="2401"/>
                  </a:cubicBezTo>
                  <a:lnTo>
                    <a:pt x="4488" y="2401"/>
                  </a:lnTo>
                  <a:close/>
                  <a:moveTo>
                    <a:pt x="3932" y="2265"/>
                  </a:moveTo>
                  <a:cubicBezTo>
                    <a:pt x="3946" y="2160"/>
                    <a:pt x="4013" y="2092"/>
                    <a:pt x="4121" y="2092"/>
                  </a:cubicBezTo>
                  <a:cubicBezTo>
                    <a:pt x="4235" y="2092"/>
                    <a:pt x="4305" y="2158"/>
                    <a:pt x="4306" y="2265"/>
                  </a:cubicBezTo>
                  <a:lnTo>
                    <a:pt x="3932" y="2265"/>
                  </a:lnTo>
                  <a:close/>
                  <a:moveTo>
                    <a:pt x="4659" y="2702"/>
                  </a:moveTo>
                  <a:cubicBezTo>
                    <a:pt x="4841" y="2702"/>
                    <a:pt x="4841" y="2702"/>
                    <a:pt x="4841" y="2702"/>
                  </a:cubicBezTo>
                  <a:cubicBezTo>
                    <a:pt x="4841" y="2312"/>
                    <a:pt x="4841" y="2312"/>
                    <a:pt x="4841" y="2312"/>
                  </a:cubicBezTo>
                  <a:cubicBezTo>
                    <a:pt x="4841" y="2272"/>
                    <a:pt x="4865" y="2128"/>
                    <a:pt x="5037" y="2128"/>
                  </a:cubicBezTo>
                  <a:cubicBezTo>
                    <a:pt x="5066" y="2128"/>
                    <a:pt x="5095" y="2134"/>
                    <a:pt x="5125" y="2142"/>
                  </a:cubicBezTo>
                  <a:cubicBezTo>
                    <a:pt x="5125" y="1965"/>
                    <a:pt x="5125" y="1965"/>
                    <a:pt x="5125" y="1965"/>
                  </a:cubicBezTo>
                  <a:cubicBezTo>
                    <a:pt x="5104" y="1959"/>
                    <a:pt x="5082" y="1955"/>
                    <a:pt x="5060" y="1955"/>
                  </a:cubicBezTo>
                  <a:cubicBezTo>
                    <a:pt x="4964" y="1955"/>
                    <a:pt x="4884" y="2005"/>
                    <a:pt x="4844" y="2088"/>
                  </a:cubicBezTo>
                  <a:cubicBezTo>
                    <a:pt x="4841" y="2088"/>
                    <a:pt x="4841" y="2088"/>
                    <a:pt x="4841" y="2088"/>
                  </a:cubicBezTo>
                  <a:cubicBezTo>
                    <a:pt x="4841" y="1973"/>
                    <a:pt x="4841" y="1973"/>
                    <a:pt x="4841" y="1973"/>
                  </a:cubicBezTo>
                  <a:cubicBezTo>
                    <a:pt x="4659" y="1973"/>
                    <a:pt x="4659" y="1973"/>
                    <a:pt x="4659" y="1973"/>
                  </a:cubicBezTo>
                  <a:lnTo>
                    <a:pt x="4659" y="2702"/>
                  </a:lnTo>
                  <a:close/>
                  <a:moveTo>
                    <a:pt x="5801" y="2702"/>
                  </a:moveTo>
                  <a:cubicBezTo>
                    <a:pt x="5974" y="2702"/>
                    <a:pt x="5974" y="2702"/>
                    <a:pt x="5974" y="2702"/>
                  </a:cubicBezTo>
                  <a:cubicBezTo>
                    <a:pt x="5974" y="1554"/>
                    <a:pt x="5974" y="1554"/>
                    <a:pt x="5974" y="1554"/>
                  </a:cubicBezTo>
                  <a:cubicBezTo>
                    <a:pt x="5792" y="1554"/>
                    <a:pt x="5792" y="1554"/>
                    <a:pt x="5792" y="1554"/>
                  </a:cubicBezTo>
                  <a:cubicBezTo>
                    <a:pt x="5792" y="2066"/>
                    <a:pt x="5792" y="2066"/>
                    <a:pt x="5792" y="2066"/>
                  </a:cubicBezTo>
                  <a:cubicBezTo>
                    <a:pt x="5787" y="2066"/>
                    <a:pt x="5787" y="2066"/>
                    <a:pt x="5787" y="2066"/>
                  </a:cubicBezTo>
                  <a:cubicBezTo>
                    <a:pt x="5749" y="2019"/>
                    <a:pt x="5676" y="1955"/>
                    <a:pt x="5540" y="1955"/>
                  </a:cubicBezTo>
                  <a:cubicBezTo>
                    <a:pt x="5332" y="1955"/>
                    <a:pt x="5187" y="2122"/>
                    <a:pt x="5187" y="2338"/>
                  </a:cubicBezTo>
                  <a:cubicBezTo>
                    <a:pt x="5187" y="2553"/>
                    <a:pt x="5322" y="2720"/>
                    <a:pt x="5547" y="2720"/>
                  </a:cubicBezTo>
                  <a:cubicBezTo>
                    <a:pt x="5649" y="2720"/>
                    <a:pt x="5745" y="2681"/>
                    <a:pt x="5798" y="2593"/>
                  </a:cubicBezTo>
                  <a:cubicBezTo>
                    <a:pt x="5801" y="2593"/>
                    <a:pt x="5801" y="2593"/>
                    <a:pt x="5801" y="2593"/>
                  </a:cubicBezTo>
                  <a:lnTo>
                    <a:pt x="5801" y="2702"/>
                  </a:lnTo>
                  <a:close/>
                  <a:moveTo>
                    <a:pt x="5584" y="2556"/>
                  </a:moveTo>
                  <a:cubicBezTo>
                    <a:pt x="5450" y="2556"/>
                    <a:pt x="5370" y="2451"/>
                    <a:pt x="5370" y="2338"/>
                  </a:cubicBezTo>
                  <a:cubicBezTo>
                    <a:pt x="5370" y="2224"/>
                    <a:pt x="5450" y="2119"/>
                    <a:pt x="5584" y="2119"/>
                  </a:cubicBezTo>
                  <a:cubicBezTo>
                    <a:pt x="5717" y="2119"/>
                    <a:pt x="5798" y="2224"/>
                    <a:pt x="5798" y="2338"/>
                  </a:cubicBezTo>
                  <a:cubicBezTo>
                    <a:pt x="5798" y="2451"/>
                    <a:pt x="5717" y="2556"/>
                    <a:pt x="5584" y="2556"/>
                  </a:cubicBezTo>
                  <a:moveTo>
                    <a:pt x="6636" y="2702"/>
                  </a:moveTo>
                  <a:cubicBezTo>
                    <a:pt x="6800" y="2702"/>
                    <a:pt x="6800" y="2702"/>
                    <a:pt x="6800" y="2702"/>
                  </a:cubicBezTo>
                  <a:cubicBezTo>
                    <a:pt x="6800" y="2283"/>
                    <a:pt x="6800" y="2283"/>
                    <a:pt x="6800" y="2283"/>
                  </a:cubicBezTo>
                  <a:cubicBezTo>
                    <a:pt x="6800" y="2180"/>
                    <a:pt x="6800" y="1955"/>
                    <a:pt x="6489" y="1955"/>
                  </a:cubicBezTo>
                  <a:cubicBezTo>
                    <a:pt x="6374" y="1955"/>
                    <a:pt x="6260" y="1990"/>
                    <a:pt x="6179" y="2072"/>
                  </a:cubicBezTo>
                  <a:cubicBezTo>
                    <a:pt x="6275" y="2167"/>
                    <a:pt x="6275" y="2167"/>
                    <a:pt x="6275" y="2167"/>
                  </a:cubicBezTo>
                  <a:cubicBezTo>
                    <a:pt x="6323" y="2122"/>
                    <a:pt x="6393" y="2092"/>
                    <a:pt x="6469" y="2092"/>
                  </a:cubicBezTo>
                  <a:cubicBezTo>
                    <a:pt x="6566" y="2092"/>
                    <a:pt x="6636" y="2139"/>
                    <a:pt x="6636" y="2228"/>
                  </a:cubicBezTo>
                  <a:cubicBezTo>
                    <a:pt x="6636" y="2248"/>
                    <a:pt x="6636" y="2248"/>
                    <a:pt x="6636" y="2248"/>
                  </a:cubicBezTo>
                  <a:cubicBezTo>
                    <a:pt x="6591" y="2248"/>
                    <a:pt x="6591" y="2248"/>
                    <a:pt x="6591" y="2248"/>
                  </a:cubicBezTo>
                  <a:cubicBezTo>
                    <a:pt x="6409" y="2248"/>
                    <a:pt x="6132" y="2265"/>
                    <a:pt x="6132" y="2502"/>
                  </a:cubicBezTo>
                  <a:cubicBezTo>
                    <a:pt x="6132" y="2646"/>
                    <a:pt x="6263" y="2720"/>
                    <a:pt x="6398" y="2720"/>
                  </a:cubicBezTo>
                  <a:cubicBezTo>
                    <a:pt x="6495" y="2720"/>
                    <a:pt x="6580" y="2684"/>
                    <a:pt x="6632" y="2602"/>
                  </a:cubicBezTo>
                  <a:cubicBezTo>
                    <a:pt x="6636" y="2602"/>
                    <a:pt x="6636" y="2602"/>
                    <a:pt x="6636" y="2602"/>
                  </a:cubicBezTo>
                  <a:lnTo>
                    <a:pt x="6636" y="2702"/>
                  </a:lnTo>
                  <a:close/>
                  <a:moveTo>
                    <a:pt x="6626" y="2417"/>
                  </a:moveTo>
                  <a:cubicBezTo>
                    <a:pt x="6626" y="2518"/>
                    <a:pt x="6566" y="2584"/>
                    <a:pt x="6442" y="2584"/>
                  </a:cubicBezTo>
                  <a:cubicBezTo>
                    <a:pt x="6383" y="2584"/>
                    <a:pt x="6314" y="2555"/>
                    <a:pt x="6314" y="2488"/>
                  </a:cubicBezTo>
                  <a:cubicBezTo>
                    <a:pt x="6314" y="2383"/>
                    <a:pt x="6488" y="2376"/>
                    <a:pt x="6588" y="2376"/>
                  </a:cubicBezTo>
                  <a:cubicBezTo>
                    <a:pt x="6626" y="2376"/>
                    <a:pt x="6626" y="2376"/>
                    <a:pt x="6626" y="2376"/>
                  </a:cubicBezTo>
                  <a:lnTo>
                    <a:pt x="6626" y="2417"/>
                  </a:lnTo>
                  <a:close/>
                  <a:moveTo>
                    <a:pt x="6989" y="2702"/>
                  </a:moveTo>
                  <a:cubicBezTo>
                    <a:pt x="7171" y="2702"/>
                    <a:pt x="7171" y="2702"/>
                    <a:pt x="7171" y="2702"/>
                  </a:cubicBezTo>
                  <a:cubicBezTo>
                    <a:pt x="7171" y="2304"/>
                    <a:pt x="7171" y="2304"/>
                    <a:pt x="7171" y="2304"/>
                  </a:cubicBezTo>
                  <a:cubicBezTo>
                    <a:pt x="7171" y="2207"/>
                    <a:pt x="7218" y="2119"/>
                    <a:pt x="7338" y="2119"/>
                  </a:cubicBezTo>
                  <a:cubicBezTo>
                    <a:pt x="7426" y="2119"/>
                    <a:pt x="7463" y="2178"/>
                    <a:pt x="7463" y="2268"/>
                  </a:cubicBezTo>
                  <a:cubicBezTo>
                    <a:pt x="7463" y="2702"/>
                    <a:pt x="7463" y="2702"/>
                    <a:pt x="7463" y="2702"/>
                  </a:cubicBezTo>
                  <a:cubicBezTo>
                    <a:pt x="7645" y="2702"/>
                    <a:pt x="7645" y="2702"/>
                    <a:pt x="7645" y="2702"/>
                  </a:cubicBezTo>
                  <a:cubicBezTo>
                    <a:pt x="7645" y="2307"/>
                    <a:pt x="7645" y="2307"/>
                    <a:pt x="7645" y="2307"/>
                  </a:cubicBezTo>
                  <a:cubicBezTo>
                    <a:pt x="7645" y="2213"/>
                    <a:pt x="7687" y="2119"/>
                    <a:pt x="7801" y="2119"/>
                  </a:cubicBezTo>
                  <a:cubicBezTo>
                    <a:pt x="7909" y="2119"/>
                    <a:pt x="7936" y="2198"/>
                    <a:pt x="7936" y="2289"/>
                  </a:cubicBezTo>
                  <a:cubicBezTo>
                    <a:pt x="7936" y="2702"/>
                    <a:pt x="7936" y="2702"/>
                    <a:pt x="7936" y="2702"/>
                  </a:cubicBezTo>
                  <a:cubicBezTo>
                    <a:pt x="8119" y="2702"/>
                    <a:pt x="8119" y="2702"/>
                    <a:pt x="8119" y="2702"/>
                  </a:cubicBezTo>
                  <a:cubicBezTo>
                    <a:pt x="8119" y="2268"/>
                    <a:pt x="8119" y="2268"/>
                    <a:pt x="8119" y="2268"/>
                  </a:cubicBezTo>
                  <a:cubicBezTo>
                    <a:pt x="8119" y="2093"/>
                    <a:pt x="8051" y="1955"/>
                    <a:pt x="7856" y="1955"/>
                  </a:cubicBezTo>
                  <a:cubicBezTo>
                    <a:pt x="7747" y="1955"/>
                    <a:pt x="7669" y="1997"/>
                    <a:pt x="7616" y="2090"/>
                  </a:cubicBezTo>
                  <a:cubicBezTo>
                    <a:pt x="7578" y="1999"/>
                    <a:pt x="7501" y="1955"/>
                    <a:pt x="7388" y="1955"/>
                  </a:cubicBezTo>
                  <a:cubicBezTo>
                    <a:pt x="7267" y="1955"/>
                    <a:pt x="7197" y="2019"/>
                    <a:pt x="7165" y="2087"/>
                  </a:cubicBezTo>
                  <a:cubicBezTo>
                    <a:pt x="7162" y="2087"/>
                    <a:pt x="7162" y="2087"/>
                    <a:pt x="7162" y="2087"/>
                  </a:cubicBezTo>
                  <a:cubicBezTo>
                    <a:pt x="7162" y="1973"/>
                    <a:pt x="7162" y="1973"/>
                    <a:pt x="7162" y="1973"/>
                  </a:cubicBezTo>
                  <a:cubicBezTo>
                    <a:pt x="6989" y="1973"/>
                    <a:pt x="6989" y="1973"/>
                    <a:pt x="6989" y="1973"/>
                  </a:cubicBezTo>
                  <a:lnTo>
                    <a:pt x="6989" y="270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grpSp>
      <p:sp>
        <p:nvSpPr>
          <p:cNvPr id="4" name="***Tijdelijke aanduiding voor datum 3"/>
          <p:cNvSpPr>
            <a:spLocks noGrp="1" noSelect="1"/>
          </p:cNvSpPr>
          <p:nvPr>
            <p:ph type="dt" sz="half" idx="10"/>
          </p:nvPr>
        </p:nvSpPr>
        <p:spPr bwMode="gray">
          <a:xfrm>
            <a:off x="1094400" y="6244800"/>
            <a:ext cx="2844800" cy="365125"/>
          </a:xfrm>
          <a:prstGeom prst="rect">
            <a:avLst/>
          </a:prstGeom>
        </p:spPr>
        <p:txBody>
          <a:bodyPr/>
          <a:lstStyle>
            <a:lvl1pPr algn="l">
              <a:defRPr sz="2133" b="1">
                <a:solidFill>
                  <a:schemeClr val="bg1"/>
                </a:solidFill>
              </a:defRPr>
            </a:lvl1pPr>
          </a:lstStyle>
          <a:p>
            <a:fld id="{B155AB12-E6FC-4A59-8F15-0C97C7F6B559}" type="datetime1">
              <a:rPr lang="nl-NL" noProof="1" smtClean="0"/>
              <a:t>27-8-2024</a:t>
            </a:fld>
            <a:endParaRPr lang="nl-NL" noProof="1"/>
          </a:p>
        </p:txBody>
      </p:sp>
      <p:sp>
        <p:nvSpPr>
          <p:cNvPr id="2" name="Titel 1"/>
          <p:cNvSpPr>
            <a:spLocks noGrp="1" noSelect="1"/>
          </p:cNvSpPr>
          <p:nvPr>
            <p:ph type="ctrTitle" hasCustomPrompt="1"/>
          </p:nvPr>
        </p:nvSpPr>
        <p:spPr bwMode="gray">
          <a:xfrm>
            <a:off x="1094400" y="1972800"/>
            <a:ext cx="9792000" cy="1836000"/>
          </a:xfrm>
        </p:spPr>
        <p:txBody>
          <a:bodyPr anchor="t" anchorCtr="0"/>
          <a:lstStyle>
            <a:lvl1pPr algn="l">
              <a:defRPr sz="6133">
                <a:solidFill>
                  <a:schemeClr val="bg1"/>
                </a:solidFill>
              </a:defRPr>
            </a:lvl1pPr>
          </a:lstStyle>
          <a:p>
            <a:r>
              <a:rPr lang="nl-NL" noProof="1"/>
              <a:t>Titel</a:t>
            </a:r>
          </a:p>
        </p:txBody>
      </p:sp>
      <p:sp>
        <p:nvSpPr>
          <p:cNvPr id="3" name="Ondertitel 2"/>
          <p:cNvSpPr>
            <a:spLocks noGrp="1" noSelect="1"/>
          </p:cNvSpPr>
          <p:nvPr>
            <p:ph type="subTitle" idx="1" hasCustomPrompt="1"/>
          </p:nvPr>
        </p:nvSpPr>
        <p:spPr bwMode="gray">
          <a:xfrm>
            <a:off x="1094400" y="4012800"/>
            <a:ext cx="9792000" cy="1752600"/>
          </a:xfrm>
        </p:spPr>
        <p:txBody>
          <a:bodyPr/>
          <a:lstStyle>
            <a:lvl1pPr marL="0" indent="0" algn="l">
              <a:buNone/>
              <a:defRPr sz="40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noProof="1"/>
              <a:t>jaar / subtitel</a:t>
            </a:r>
          </a:p>
        </p:txBody>
      </p:sp>
      <p:sp>
        <p:nvSpPr>
          <p:cNvPr id="32" name="Afgeronde rechthoek 31"/>
          <p:cNvSpPr>
            <a:spLocks noSelect="1"/>
          </p:cNvSpPr>
          <p:nvPr userDrawn="1"/>
        </p:nvSpPr>
        <p:spPr bwMode="gray">
          <a:xfrm>
            <a:off x="-1728832" y="120016"/>
            <a:ext cx="1584000" cy="6549417"/>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200" noProof="1">
                <a:solidFill>
                  <a:schemeClr val="tx1"/>
                </a:solidFill>
              </a:rPr>
              <a:t>Deze dia  is zo gemaakt dat je zelf een afbeelding kan invoegen. </a:t>
            </a:r>
          </a:p>
          <a:p>
            <a:pPr algn="l"/>
            <a:endParaRPr lang="nl-NL" sz="1200" noProof="1">
              <a:solidFill>
                <a:schemeClr val="tx1"/>
              </a:solidFill>
            </a:endParaRPr>
          </a:p>
          <a:p>
            <a:pPr algn="l"/>
            <a:r>
              <a:rPr lang="nl-NL" sz="12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200" noProof="1">
              <a:solidFill>
                <a:schemeClr val="tx1"/>
              </a:solidFill>
            </a:endParaRPr>
          </a:p>
          <a:p>
            <a:pPr algn="l"/>
            <a:r>
              <a:rPr lang="nl-NL" sz="1200" noProof="1">
                <a:solidFill>
                  <a:schemeClr val="tx1"/>
                </a:solidFill>
              </a:rPr>
              <a:t>Klik niet op Overal toepassen omdat de afbeelding dan op alle dia’s komt. Met ctrl + z kan je dit ongedaan maken.</a:t>
            </a:r>
          </a:p>
          <a:p>
            <a:pPr algn="l"/>
            <a:endParaRPr lang="nl-NL" sz="1200" noProof="1">
              <a:solidFill>
                <a:schemeClr val="tx1"/>
              </a:solidFill>
            </a:endParaRPr>
          </a:p>
          <a:p>
            <a:pPr algn="l"/>
            <a:r>
              <a:rPr lang="nl-NL" sz="1200" noProof="1">
                <a:solidFill>
                  <a:schemeClr val="tx1"/>
                </a:solidFill>
              </a:rPr>
              <a:t>Voor het mooiste resultaat is de beeldverhouding 1280 x 720 pixels. Het beeld blijft dan scherp en vervormt niet.</a:t>
            </a:r>
          </a:p>
        </p:txBody>
      </p:sp>
    </p:spTree>
    <p:extLst>
      <p:ext uri="{BB962C8B-B14F-4D97-AF65-F5344CB8AC3E}">
        <p14:creationId xmlns:p14="http://schemas.microsoft.com/office/powerpoint/2010/main" val="25291737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p:nvPr>
        </p:nvSpPr>
        <p:spPr bwMode="gray"/>
        <p:txBody>
          <a:bodyPr/>
          <a:lstStyle/>
          <a:p>
            <a:r>
              <a:rPr lang="nl-NL" noProof="1"/>
              <a:t>Klik om de stijl te bewerken</a:t>
            </a:r>
          </a:p>
        </p:txBody>
      </p:sp>
      <p:sp>
        <p:nvSpPr>
          <p:cNvPr id="3" name="Tijdelijke aanduiding voor inhoud 2"/>
          <p:cNvSpPr>
            <a:spLocks noGrp="1" noSelect="1"/>
          </p:cNvSpPr>
          <p:nvPr>
            <p:ph idx="1"/>
          </p:nvPr>
        </p:nvSpPr>
        <p:spPr bwMode="gray"/>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4" name="Tijdelijke aanduiding voor datum 3"/>
          <p:cNvSpPr>
            <a:spLocks noGrp="1" noSelect="1"/>
          </p:cNvSpPr>
          <p:nvPr>
            <p:ph type="dt" sz="half" idx="10"/>
          </p:nvPr>
        </p:nvSpPr>
        <p:spPr bwMode="gray"/>
        <p:txBody>
          <a:bodyPr/>
          <a:lstStyle/>
          <a:p>
            <a:fld id="{5E2C2E8F-F297-4EA5-8700-7B8AE10C47C0}" type="datetime1">
              <a:rPr lang="nl-NL" smtClean="0"/>
              <a:t>27-8-2024</a:t>
            </a:fld>
            <a:endParaRPr lang="nl-NL" dirty="0"/>
          </a:p>
        </p:txBody>
      </p:sp>
      <p:sp>
        <p:nvSpPr>
          <p:cNvPr id="5" name="Tijdelijke aanduiding voor voettekst 4"/>
          <p:cNvSpPr>
            <a:spLocks noGrp="1" noSelect="1"/>
          </p:cNvSpPr>
          <p:nvPr>
            <p:ph type="ftr" sz="quarter" idx="11"/>
          </p:nvPr>
        </p:nvSpPr>
        <p:spPr bwMode="gray"/>
        <p:txBody>
          <a:bodyPr/>
          <a:lstStyle/>
          <a:p>
            <a:r>
              <a:rPr lang="nl-NL"/>
              <a:t>Technische sessie | Klimaatadaptatie en waterberging | 7 maart 2023</a:t>
            </a:r>
            <a:endParaRPr lang="nl-NL" dirty="0"/>
          </a:p>
        </p:txBody>
      </p:sp>
      <p:sp>
        <p:nvSpPr>
          <p:cNvPr id="6" name="Tijdelijke aanduiding voor dianummer 5"/>
          <p:cNvSpPr>
            <a:spLocks noGrp="1" noSelect="1"/>
          </p:cNvSpPr>
          <p:nvPr>
            <p:ph type="sldNum" sz="quarter" idx="12"/>
          </p:nvPr>
        </p:nvSpPr>
        <p:spPr bwMode="gray"/>
        <p:txBody>
          <a:body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20930830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grpSp>
        <p:nvGrpSpPr>
          <p:cNvPr id="31" name="achtergrond"/>
          <p:cNvGrpSpPr>
            <a:grpSpLocks noSelect="1" noChangeAspect="1"/>
          </p:cNvGrpSpPr>
          <p:nvPr userDrawn="1"/>
        </p:nvGrpSpPr>
        <p:grpSpPr bwMode="ltGray">
          <a:xfrm>
            <a:off x="0" y="1"/>
            <a:ext cx="12192000" cy="6853767"/>
            <a:chOff x="0" y="0"/>
            <a:chExt cx="5760" cy="3238"/>
          </a:xfrm>
        </p:grpSpPr>
        <p:sp>
          <p:nvSpPr>
            <p:cNvPr id="32" name="Rectangle 5"/>
            <p:cNvSpPr>
              <a:spLocks noSelect="1" noChangeArrowheads="1"/>
            </p:cNvSpPr>
            <p:nvPr/>
          </p:nvSpPr>
          <p:spPr bwMode="ltGray">
            <a:xfrm>
              <a:off x="6" y="0"/>
              <a:ext cx="5754" cy="3238"/>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3" name="Rectangle 6"/>
            <p:cNvSpPr>
              <a:spLocks noSelect="1" noChangeArrowheads="1"/>
            </p:cNvSpPr>
            <p:nvPr/>
          </p:nvSpPr>
          <p:spPr bwMode="ltGray">
            <a:xfrm>
              <a:off x="0" y="0"/>
              <a:ext cx="416" cy="323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2400" dirty="0"/>
            </a:p>
          </p:txBody>
        </p:sp>
      </p:grpSp>
      <p:grpSp>
        <p:nvGrpSpPr>
          <p:cNvPr id="34" name="logo"/>
          <p:cNvGrpSpPr>
            <a:grpSpLocks noSelect="1"/>
          </p:cNvGrpSpPr>
          <p:nvPr userDrawn="1"/>
        </p:nvGrpSpPr>
        <p:grpSpPr bwMode="black">
          <a:xfrm>
            <a:off x="205317" y="182033"/>
            <a:ext cx="2868083" cy="1619251"/>
            <a:chOff x="153988" y="136525"/>
            <a:chExt cx="2151062" cy="1214438"/>
          </a:xfrm>
        </p:grpSpPr>
        <p:sp>
          <p:nvSpPr>
            <p:cNvPr id="35" name="Freeform 7"/>
            <p:cNvSpPr>
              <a:spLocks noSelect="1"/>
            </p:cNvSpPr>
            <p:nvPr/>
          </p:nvSpPr>
          <p:spPr bwMode="black">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6" name="Freeform 8"/>
            <p:cNvSpPr>
              <a:spLocks noSelect="1"/>
            </p:cNvSpPr>
            <p:nvPr/>
          </p:nvSpPr>
          <p:spPr bwMode="black">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7" name="Freeform 9"/>
            <p:cNvSpPr>
              <a:spLocks noSelect="1"/>
            </p:cNvSpPr>
            <p:nvPr/>
          </p:nvSpPr>
          <p:spPr bwMode="black">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8" name="Freeform 10"/>
            <p:cNvSpPr>
              <a:spLocks noSelect="1"/>
            </p:cNvSpPr>
            <p:nvPr/>
          </p:nvSpPr>
          <p:spPr bwMode="black">
            <a:xfrm>
              <a:off x="854075" y="153988"/>
              <a:ext cx="1450975" cy="485775"/>
            </a:xfrm>
            <a:custGeom>
              <a:avLst/>
              <a:gdLst/>
              <a:ahLst/>
              <a:cxnLst>
                <a:cxn ang="0">
                  <a:pos x="1054" y="136"/>
                </a:cxn>
                <a:cxn ang="0">
                  <a:pos x="884" y="901"/>
                </a:cxn>
                <a:cxn ang="0">
                  <a:pos x="1075" y="1024"/>
                </a:cxn>
                <a:cxn ang="0">
                  <a:pos x="1645" y="1121"/>
                </a:cxn>
                <a:cxn ang="0">
                  <a:pos x="1987" y="802"/>
                </a:cxn>
                <a:cxn ang="0">
                  <a:pos x="2149" y="1103"/>
                </a:cxn>
                <a:cxn ang="0">
                  <a:pos x="2623" y="1103"/>
                </a:cxn>
                <a:cxn ang="0">
                  <a:pos x="3097" y="1103"/>
                </a:cxn>
                <a:cxn ang="0">
                  <a:pos x="2549" y="356"/>
                </a:cxn>
                <a:cxn ang="0">
                  <a:pos x="2149" y="1103"/>
                </a:cxn>
                <a:cxn ang="0">
                  <a:pos x="3838" y="1121"/>
                </a:cxn>
                <a:cxn ang="0">
                  <a:pos x="4180" y="802"/>
                </a:cxn>
                <a:cxn ang="0">
                  <a:pos x="5052" y="802"/>
                </a:cxn>
                <a:cxn ang="0">
                  <a:pos x="5019" y="975"/>
                </a:cxn>
                <a:cxn ang="0">
                  <a:pos x="4496" y="666"/>
                </a:cxn>
                <a:cxn ang="0">
                  <a:pos x="5405" y="1103"/>
                </a:cxn>
                <a:cxn ang="0">
                  <a:pos x="5888" y="1103"/>
                </a:cxn>
                <a:cxn ang="0">
                  <a:pos x="5395" y="374"/>
                </a:cxn>
                <a:cxn ang="0">
                  <a:pos x="6398" y="1121"/>
                </a:cxn>
                <a:cxn ang="0">
                  <a:pos x="6342" y="529"/>
                </a:cxn>
                <a:cxn ang="0">
                  <a:pos x="6159" y="163"/>
                </a:cxn>
                <a:cxn ang="0">
                  <a:pos x="7387" y="802"/>
                </a:cxn>
                <a:cxn ang="0">
                  <a:pos x="7353" y="975"/>
                </a:cxn>
                <a:cxn ang="0">
                  <a:pos x="6831" y="666"/>
                </a:cxn>
                <a:cxn ang="0">
                  <a:pos x="214" y="2702"/>
                </a:cxn>
                <a:cxn ang="0">
                  <a:pos x="633" y="1627"/>
                </a:cxn>
                <a:cxn ang="0">
                  <a:pos x="711" y="2292"/>
                </a:cxn>
                <a:cxn ang="0">
                  <a:pos x="1542" y="2119"/>
                </a:cxn>
                <a:cxn ang="0">
                  <a:pos x="2005" y="2119"/>
                </a:cxn>
                <a:cxn ang="0">
                  <a:pos x="2060" y="1955"/>
                </a:cxn>
                <a:cxn ang="0">
                  <a:pos x="1365" y="1973"/>
                </a:cxn>
                <a:cxn ang="0">
                  <a:pos x="2479" y="2190"/>
                </a:cxn>
                <a:cxn ang="0">
                  <a:pos x="2740" y="2720"/>
                </a:cxn>
                <a:cxn ang="0">
                  <a:pos x="3032" y="2066"/>
                </a:cxn>
                <a:cxn ang="0">
                  <a:pos x="3644" y="2543"/>
                </a:cxn>
                <a:cxn ang="0">
                  <a:pos x="3644" y="1973"/>
                </a:cxn>
                <a:cxn ang="0">
                  <a:pos x="3111" y="1973"/>
                </a:cxn>
                <a:cxn ang="0">
                  <a:pos x="4147" y="1955"/>
                </a:cxn>
                <a:cxn ang="0">
                  <a:pos x="4129" y="2575"/>
                </a:cxn>
                <a:cxn ang="0">
                  <a:pos x="4306" y="2265"/>
                </a:cxn>
                <a:cxn ang="0">
                  <a:pos x="5037" y="2128"/>
                </a:cxn>
                <a:cxn ang="0">
                  <a:pos x="4841" y="2088"/>
                </a:cxn>
                <a:cxn ang="0">
                  <a:pos x="5974" y="2702"/>
                </a:cxn>
                <a:cxn ang="0">
                  <a:pos x="5540" y="1955"/>
                </a:cxn>
                <a:cxn ang="0">
                  <a:pos x="5801" y="2702"/>
                </a:cxn>
                <a:cxn ang="0">
                  <a:pos x="5584" y="2556"/>
                </a:cxn>
                <a:cxn ang="0">
                  <a:pos x="6179" y="2072"/>
                </a:cxn>
                <a:cxn ang="0">
                  <a:pos x="6591" y="2248"/>
                </a:cxn>
                <a:cxn ang="0">
                  <a:pos x="6636" y="2702"/>
                </a:cxn>
                <a:cxn ang="0">
                  <a:pos x="6626" y="2376"/>
                </a:cxn>
                <a:cxn ang="0">
                  <a:pos x="7338" y="2119"/>
                </a:cxn>
                <a:cxn ang="0">
                  <a:pos x="7801" y="2119"/>
                </a:cxn>
                <a:cxn ang="0">
                  <a:pos x="7856" y="1955"/>
                </a:cxn>
                <a:cxn ang="0">
                  <a:pos x="7162" y="1973"/>
                </a:cxn>
              </a:cxnLst>
              <a:rect l="0" t="0" r="r" b="b"/>
              <a:pathLst>
                <a:path w="8119" h="2720">
                  <a:moveTo>
                    <a:pt x="1075" y="1024"/>
                  </a:moveTo>
                  <a:cubicBezTo>
                    <a:pt x="944" y="1094"/>
                    <a:pt x="796" y="1130"/>
                    <a:pt x="630" y="1130"/>
                  </a:cubicBezTo>
                  <a:cubicBezTo>
                    <a:pt x="299" y="1130"/>
                    <a:pt x="62" y="906"/>
                    <a:pt x="62" y="570"/>
                  </a:cubicBezTo>
                  <a:cubicBezTo>
                    <a:pt x="62" y="225"/>
                    <a:pt x="299" y="0"/>
                    <a:pt x="630" y="0"/>
                  </a:cubicBezTo>
                  <a:cubicBezTo>
                    <a:pt x="794" y="0"/>
                    <a:pt x="941" y="35"/>
                    <a:pt x="1054" y="136"/>
                  </a:cubicBezTo>
                  <a:cubicBezTo>
                    <a:pt x="913" y="278"/>
                    <a:pt x="913" y="278"/>
                    <a:pt x="913" y="278"/>
                  </a:cubicBezTo>
                  <a:cubicBezTo>
                    <a:pt x="844" y="212"/>
                    <a:pt x="739" y="174"/>
                    <a:pt x="632" y="174"/>
                  </a:cubicBezTo>
                  <a:cubicBezTo>
                    <a:pt x="410" y="174"/>
                    <a:pt x="263" y="344"/>
                    <a:pt x="263" y="558"/>
                  </a:cubicBezTo>
                  <a:cubicBezTo>
                    <a:pt x="263" y="787"/>
                    <a:pt x="410" y="957"/>
                    <a:pt x="632" y="957"/>
                  </a:cubicBezTo>
                  <a:cubicBezTo>
                    <a:pt x="729" y="957"/>
                    <a:pt x="817" y="939"/>
                    <a:pt x="884" y="901"/>
                  </a:cubicBezTo>
                  <a:cubicBezTo>
                    <a:pt x="884" y="647"/>
                    <a:pt x="884" y="647"/>
                    <a:pt x="884" y="647"/>
                  </a:cubicBezTo>
                  <a:cubicBezTo>
                    <a:pt x="664" y="647"/>
                    <a:pt x="664" y="647"/>
                    <a:pt x="664" y="647"/>
                  </a:cubicBezTo>
                  <a:cubicBezTo>
                    <a:pt x="664" y="474"/>
                    <a:pt x="664" y="474"/>
                    <a:pt x="664" y="474"/>
                  </a:cubicBezTo>
                  <a:cubicBezTo>
                    <a:pt x="1075" y="474"/>
                    <a:pt x="1075" y="474"/>
                    <a:pt x="1075" y="474"/>
                  </a:cubicBezTo>
                  <a:lnTo>
                    <a:pt x="1075" y="1024"/>
                  </a:lnTo>
                  <a:close/>
                  <a:moveTo>
                    <a:pt x="1987" y="802"/>
                  </a:moveTo>
                  <a:cubicBezTo>
                    <a:pt x="1987" y="752"/>
                    <a:pt x="1987" y="752"/>
                    <a:pt x="1987" y="752"/>
                  </a:cubicBezTo>
                  <a:cubicBezTo>
                    <a:pt x="1987" y="499"/>
                    <a:pt x="1848" y="356"/>
                    <a:pt x="1645" y="356"/>
                  </a:cubicBezTo>
                  <a:cubicBezTo>
                    <a:pt x="1425" y="356"/>
                    <a:pt x="1248" y="509"/>
                    <a:pt x="1248" y="739"/>
                  </a:cubicBezTo>
                  <a:cubicBezTo>
                    <a:pt x="1248" y="968"/>
                    <a:pt x="1425" y="1121"/>
                    <a:pt x="1645" y="1121"/>
                  </a:cubicBezTo>
                  <a:cubicBezTo>
                    <a:pt x="1760" y="1121"/>
                    <a:pt x="1868" y="1080"/>
                    <a:pt x="1953" y="975"/>
                  </a:cubicBezTo>
                  <a:cubicBezTo>
                    <a:pt x="1822" y="877"/>
                    <a:pt x="1822" y="877"/>
                    <a:pt x="1822" y="877"/>
                  </a:cubicBezTo>
                  <a:cubicBezTo>
                    <a:pt x="1777" y="933"/>
                    <a:pt x="1718" y="975"/>
                    <a:pt x="1627" y="975"/>
                  </a:cubicBezTo>
                  <a:cubicBezTo>
                    <a:pt x="1525" y="975"/>
                    <a:pt x="1443" y="910"/>
                    <a:pt x="1431" y="802"/>
                  </a:cubicBezTo>
                  <a:lnTo>
                    <a:pt x="1987" y="802"/>
                  </a:lnTo>
                  <a:close/>
                  <a:moveTo>
                    <a:pt x="1431" y="666"/>
                  </a:moveTo>
                  <a:cubicBezTo>
                    <a:pt x="1444" y="561"/>
                    <a:pt x="1511" y="493"/>
                    <a:pt x="1619" y="493"/>
                  </a:cubicBezTo>
                  <a:cubicBezTo>
                    <a:pt x="1733" y="493"/>
                    <a:pt x="1803" y="559"/>
                    <a:pt x="1804" y="666"/>
                  </a:cubicBezTo>
                  <a:lnTo>
                    <a:pt x="1431" y="666"/>
                  </a:lnTo>
                  <a:close/>
                  <a:moveTo>
                    <a:pt x="2149" y="1103"/>
                  </a:moveTo>
                  <a:cubicBezTo>
                    <a:pt x="2331" y="1103"/>
                    <a:pt x="2331" y="1103"/>
                    <a:pt x="2331" y="1103"/>
                  </a:cubicBezTo>
                  <a:cubicBezTo>
                    <a:pt x="2331" y="705"/>
                    <a:pt x="2331" y="705"/>
                    <a:pt x="2331" y="705"/>
                  </a:cubicBezTo>
                  <a:cubicBezTo>
                    <a:pt x="2331" y="608"/>
                    <a:pt x="2378" y="520"/>
                    <a:pt x="2499" y="520"/>
                  </a:cubicBezTo>
                  <a:cubicBezTo>
                    <a:pt x="2587" y="520"/>
                    <a:pt x="2623" y="579"/>
                    <a:pt x="2623" y="669"/>
                  </a:cubicBezTo>
                  <a:cubicBezTo>
                    <a:pt x="2623" y="1103"/>
                    <a:pt x="2623" y="1103"/>
                    <a:pt x="2623" y="1103"/>
                  </a:cubicBezTo>
                  <a:cubicBezTo>
                    <a:pt x="2805" y="1103"/>
                    <a:pt x="2805" y="1103"/>
                    <a:pt x="2805" y="1103"/>
                  </a:cubicBezTo>
                  <a:cubicBezTo>
                    <a:pt x="2805" y="708"/>
                    <a:pt x="2805" y="708"/>
                    <a:pt x="2805" y="708"/>
                  </a:cubicBezTo>
                  <a:cubicBezTo>
                    <a:pt x="2805" y="614"/>
                    <a:pt x="2848" y="520"/>
                    <a:pt x="2962" y="520"/>
                  </a:cubicBezTo>
                  <a:cubicBezTo>
                    <a:pt x="3070" y="520"/>
                    <a:pt x="3097" y="599"/>
                    <a:pt x="3097" y="690"/>
                  </a:cubicBezTo>
                  <a:cubicBezTo>
                    <a:pt x="3097" y="1103"/>
                    <a:pt x="3097" y="1103"/>
                    <a:pt x="3097" y="1103"/>
                  </a:cubicBezTo>
                  <a:cubicBezTo>
                    <a:pt x="3279" y="1103"/>
                    <a:pt x="3279" y="1103"/>
                    <a:pt x="3279" y="1103"/>
                  </a:cubicBezTo>
                  <a:cubicBezTo>
                    <a:pt x="3279" y="669"/>
                    <a:pt x="3279" y="669"/>
                    <a:pt x="3279" y="669"/>
                  </a:cubicBezTo>
                  <a:cubicBezTo>
                    <a:pt x="3279" y="494"/>
                    <a:pt x="3211" y="356"/>
                    <a:pt x="3017" y="356"/>
                  </a:cubicBezTo>
                  <a:cubicBezTo>
                    <a:pt x="2907" y="356"/>
                    <a:pt x="2830" y="398"/>
                    <a:pt x="2777" y="491"/>
                  </a:cubicBezTo>
                  <a:cubicBezTo>
                    <a:pt x="2739" y="400"/>
                    <a:pt x="2661" y="356"/>
                    <a:pt x="2549" y="356"/>
                  </a:cubicBezTo>
                  <a:cubicBezTo>
                    <a:pt x="2427" y="356"/>
                    <a:pt x="2357" y="420"/>
                    <a:pt x="2325" y="488"/>
                  </a:cubicBezTo>
                  <a:cubicBezTo>
                    <a:pt x="2322" y="488"/>
                    <a:pt x="2322" y="488"/>
                    <a:pt x="2322" y="488"/>
                  </a:cubicBezTo>
                  <a:cubicBezTo>
                    <a:pt x="2322" y="374"/>
                    <a:pt x="2322" y="374"/>
                    <a:pt x="2322" y="374"/>
                  </a:cubicBezTo>
                  <a:cubicBezTo>
                    <a:pt x="2149" y="374"/>
                    <a:pt x="2149" y="374"/>
                    <a:pt x="2149" y="374"/>
                  </a:cubicBezTo>
                  <a:lnTo>
                    <a:pt x="2149" y="1103"/>
                  </a:lnTo>
                  <a:close/>
                  <a:moveTo>
                    <a:pt x="4180" y="802"/>
                  </a:moveTo>
                  <a:cubicBezTo>
                    <a:pt x="4180" y="752"/>
                    <a:pt x="4180" y="752"/>
                    <a:pt x="4180" y="752"/>
                  </a:cubicBezTo>
                  <a:cubicBezTo>
                    <a:pt x="4180" y="499"/>
                    <a:pt x="4042" y="356"/>
                    <a:pt x="3838" y="356"/>
                  </a:cubicBezTo>
                  <a:cubicBezTo>
                    <a:pt x="3618" y="356"/>
                    <a:pt x="3442" y="509"/>
                    <a:pt x="3442" y="739"/>
                  </a:cubicBezTo>
                  <a:cubicBezTo>
                    <a:pt x="3442" y="968"/>
                    <a:pt x="3618" y="1121"/>
                    <a:pt x="3838" y="1121"/>
                  </a:cubicBezTo>
                  <a:cubicBezTo>
                    <a:pt x="3954" y="1121"/>
                    <a:pt x="4062" y="1080"/>
                    <a:pt x="4147" y="975"/>
                  </a:cubicBezTo>
                  <a:cubicBezTo>
                    <a:pt x="4016" y="877"/>
                    <a:pt x="4016" y="877"/>
                    <a:pt x="4016" y="877"/>
                  </a:cubicBezTo>
                  <a:cubicBezTo>
                    <a:pt x="3971" y="933"/>
                    <a:pt x="3911" y="975"/>
                    <a:pt x="3820" y="975"/>
                  </a:cubicBezTo>
                  <a:cubicBezTo>
                    <a:pt x="3718" y="975"/>
                    <a:pt x="3636" y="910"/>
                    <a:pt x="3624" y="802"/>
                  </a:cubicBezTo>
                  <a:lnTo>
                    <a:pt x="4180" y="802"/>
                  </a:lnTo>
                  <a:close/>
                  <a:moveTo>
                    <a:pt x="3624" y="666"/>
                  </a:moveTo>
                  <a:cubicBezTo>
                    <a:pt x="3638" y="561"/>
                    <a:pt x="3705" y="493"/>
                    <a:pt x="3813" y="493"/>
                  </a:cubicBezTo>
                  <a:cubicBezTo>
                    <a:pt x="3926" y="493"/>
                    <a:pt x="3996" y="559"/>
                    <a:pt x="3998" y="666"/>
                  </a:cubicBezTo>
                  <a:lnTo>
                    <a:pt x="3624" y="666"/>
                  </a:lnTo>
                  <a:close/>
                  <a:moveTo>
                    <a:pt x="5052" y="802"/>
                  </a:moveTo>
                  <a:cubicBezTo>
                    <a:pt x="5052" y="752"/>
                    <a:pt x="5052" y="752"/>
                    <a:pt x="5052" y="752"/>
                  </a:cubicBezTo>
                  <a:cubicBezTo>
                    <a:pt x="5052" y="499"/>
                    <a:pt x="4914" y="356"/>
                    <a:pt x="4710" y="356"/>
                  </a:cubicBezTo>
                  <a:cubicBezTo>
                    <a:pt x="4490" y="356"/>
                    <a:pt x="4314" y="509"/>
                    <a:pt x="4314" y="739"/>
                  </a:cubicBezTo>
                  <a:cubicBezTo>
                    <a:pt x="4314" y="968"/>
                    <a:pt x="4490" y="1121"/>
                    <a:pt x="4710" y="1121"/>
                  </a:cubicBezTo>
                  <a:cubicBezTo>
                    <a:pt x="4826" y="1121"/>
                    <a:pt x="4934" y="1080"/>
                    <a:pt x="5019" y="975"/>
                  </a:cubicBezTo>
                  <a:cubicBezTo>
                    <a:pt x="4888" y="877"/>
                    <a:pt x="4888" y="877"/>
                    <a:pt x="4888" y="877"/>
                  </a:cubicBezTo>
                  <a:cubicBezTo>
                    <a:pt x="4842" y="933"/>
                    <a:pt x="4783" y="975"/>
                    <a:pt x="4692" y="975"/>
                  </a:cubicBezTo>
                  <a:cubicBezTo>
                    <a:pt x="4590" y="975"/>
                    <a:pt x="4508" y="910"/>
                    <a:pt x="4496" y="802"/>
                  </a:cubicBezTo>
                  <a:lnTo>
                    <a:pt x="5052" y="802"/>
                  </a:lnTo>
                  <a:close/>
                  <a:moveTo>
                    <a:pt x="4496" y="666"/>
                  </a:moveTo>
                  <a:cubicBezTo>
                    <a:pt x="4510" y="561"/>
                    <a:pt x="4577" y="493"/>
                    <a:pt x="4684" y="493"/>
                  </a:cubicBezTo>
                  <a:cubicBezTo>
                    <a:pt x="4798" y="493"/>
                    <a:pt x="4868" y="559"/>
                    <a:pt x="4870" y="666"/>
                  </a:cubicBezTo>
                  <a:lnTo>
                    <a:pt x="4496" y="666"/>
                  </a:lnTo>
                  <a:close/>
                  <a:moveTo>
                    <a:pt x="5222" y="1103"/>
                  </a:moveTo>
                  <a:cubicBezTo>
                    <a:pt x="5405" y="1103"/>
                    <a:pt x="5405" y="1103"/>
                    <a:pt x="5405" y="1103"/>
                  </a:cubicBezTo>
                  <a:cubicBezTo>
                    <a:pt x="5405" y="705"/>
                    <a:pt x="5405" y="705"/>
                    <a:pt x="5405" y="705"/>
                  </a:cubicBezTo>
                  <a:cubicBezTo>
                    <a:pt x="5405" y="608"/>
                    <a:pt x="5452" y="520"/>
                    <a:pt x="5572" y="520"/>
                  </a:cubicBezTo>
                  <a:cubicBezTo>
                    <a:pt x="5699" y="520"/>
                    <a:pt x="5705" y="654"/>
                    <a:pt x="5705" y="734"/>
                  </a:cubicBezTo>
                  <a:cubicBezTo>
                    <a:pt x="5705" y="1103"/>
                    <a:pt x="5705" y="1103"/>
                    <a:pt x="5705" y="1103"/>
                  </a:cubicBezTo>
                  <a:cubicBezTo>
                    <a:pt x="5888" y="1103"/>
                    <a:pt x="5888" y="1103"/>
                    <a:pt x="5888" y="1103"/>
                  </a:cubicBezTo>
                  <a:cubicBezTo>
                    <a:pt x="5888" y="643"/>
                    <a:pt x="5888" y="643"/>
                    <a:pt x="5888" y="643"/>
                  </a:cubicBezTo>
                  <a:cubicBezTo>
                    <a:pt x="5888" y="494"/>
                    <a:pt x="5818" y="356"/>
                    <a:pt x="5622" y="356"/>
                  </a:cubicBezTo>
                  <a:cubicBezTo>
                    <a:pt x="5500" y="356"/>
                    <a:pt x="5432" y="418"/>
                    <a:pt x="5398" y="491"/>
                  </a:cubicBezTo>
                  <a:cubicBezTo>
                    <a:pt x="5395" y="491"/>
                    <a:pt x="5395" y="491"/>
                    <a:pt x="5395" y="491"/>
                  </a:cubicBezTo>
                  <a:cubicBezTo>
                    <a:pt x="5395" y="374"/>
                    <a:pt x="5395" y="374"/>
                    <a:pt x="5395" y="374"/>
                  </a:cubicBezTo>
                  <a:cubicBezTo>
                    <a:pt x="5222" y="374"/>
                    <a:pt x="5222" y="374"/>
                    <a:pt x="5222" y="374"/>
                  </a:cubicBezTo>
                  <a:lnTo>
                    <a:pt x="5222" y="1103"/>
                  </a:lnTo>
                  <a:close/>
                  <a:moveTo>
                    <a:pt x="6159" y="529"/>
                  </a:moveTo>
                  <a:cubicBezTo>
                    <a:pt x="6159" y="863"/>
                    <a:pt x="6159" y="863"/>
                    <a:pt x="6159" y="863"/>
                  </a:cubicBezTo>
                  <a:cubicBezTo>
                    <a:pt x="6159" y="1035"/>
                    <a:pt x="6205" y="1121"/>
                    <a:pt x="6398" y="1121"/>
                  </a:cubicBezTo>
                  <a:cubicBezTo>
                    <a:pt x="6441" y="1121"/>
                    <a:pt x="6504" y="1115"/>
                    <a:pt x="6542" y="1097"/>
                  </a:cubicBezTo>
                  <a:cubicBezTo>
                    <a:pt x="6542" y="944"/>
                    <a:pt x="6542" y="944"/>
                    <a:pt x="6542" y="944"/>
                  </a:cubicBezTo>
                  <a:cubicBezTo>
                    <a:pt x="6519" y="960"/>
                    <a:pt x="6475" y="966"/>
                    <a:pt x="6444" y="966"/>
                  </a:cubicBezTo>
                  <a:cubicBezTo>
                    <a:pt x="6363" y="966"/>
                    <a:pt x="6342" y="921"/>
                    <a:pt x="6342" y="848"/>
                  </a:cubicBezTo>
                  <a:cubicBezTo>
                    <a:pt x="6342" y="529"/>
                    <a:pt x="6342" y="529"/>
                    <a:pt x="6342" y="529"/>
                  </a:cubicBezTo>
                  <a:cubicBezTo>
                    <a:pt x="6542" y="529"/>
                    <a:pt x="6542" y="529"/>
                    <a:pt x="6542" y="529"/>
                  </a:cubicBezTo>
                  <a:cubicBezTo>
                    <a:pt x="6542" y="374"/>
                    <a:pt x="6542" y="374"/>
                    <a:pt x="6542" y="374"/>
                  </a:cubicBezTo>
                  <a:cubicBezTo>
                    <a:pt x="6342" y="374"/>
                    <a:pt x="6342" y="374"/>
                    <a:pt x="6342" y="374"/>
                  </a:cubicBezTo>
                  <a:cubicBezTo>
                    <a:pt x="6342" y="163"/>
                    <a:pt x="6342" y="163"/>
                    <a:pt x="6342" y="163"/>
                  </a:cubicBezTo>
                  <a:cubicBezTo>
                    <a:pt x="6159" y="163"/>
                    <a:pt x="6159" y="163"/>
                    <a:pt x="6159" y="163"/>
                  </a:cubicBezTo>
                  <a:cubicBezTo>
                    <a:pt x="6159" y="374"/>
                    <a:pt x="6159" y="374"/>
                    <a:pt x="6159" y="374"/>
                  </a:cubicBezTo>
                  <a:cubicBezTo>
                    <a:pt x="6009" y="374"/>
                    <a:pt x="6009" y="374"/>
                    <a:pt x="6009" y="374"/>
                  </a:cubicBezTo>
                  <a:cubicBezTo>
                    <a:pt x="6009" y="529"/>
                    <a:pt x="6009" y="529"/>
                    <a:pt x="6009" y="529"/>
                  </a:cubicBezTo>
                  <a:lnTo>
                    <a:pt x="6159" y="529"/>
                  </a:lnTo>
                  <a:close/>
                  <a:moveTo>
                    <a:pt x="7387" y="802"/>
                  </a:moveTo>
                  <a:cubicBezTo>
                    <a:pt x="7387" y="752"/>
                    <a:pt x="7387" y="752"/>
                    <a:pt x="7387" y="752"/>
                  </a:cubicBezTo>
                  <a:cubicBezTo>
                    <a:pt x="7387" y="499"/>
                    <a:pt x="7249" y="356"/>
                    <a:pt x="7045" y="356"/>
                  </a:cubicBezTo>
                  <a:cubicBezTo>
                    <a:pt x="6825" y="356"/>
                    <a:pt x="6649" y="509"/>
                    <a:pt x="6649" y="739"/>
                  </a:cubicBezTo>
                  <a:cubicBezTo>
                    <a:pt x="6649" y="968"/>
                    <a:pt x="6825" y="1121"/>
                    <a:pt x="7045" y="1121"/>
                  </a:cubicBezTo>
                  <a:cubicBezTo>
                    <a:pt x="7160" y="1121"/>
                    <a:pt x="7268" y="1080"/>
                    <a:pt x="7353" y="975"/>
                  </a:cubicBezTo>
                  <a:cubicBezTo>
                    <a:pt x="7223" y="877"/>
                    <a:pt x="7223" y="877"/>
                    <a:pt x="7223" y="877"/>
                  </a:cubicBezTo>
                  <a:cubicBezTo>
                    <a:pt x="7177" y="933"/>
                    <a:pt x="7118" y="975"/>
                    <a:pt x="7027" y="975"/>
                  </a:cubicBezTo>
                  <a:cubicBezTo>
                    <a:pt x="6925" y="975"/>
                    <a:pt x="6843" y="910"/>
                    <a:pt x="6831" y="802"/>
                  </a:cubicBezTo>
                  <a:lnTo>
                    <a:pt x="7387" y="802"/>
                  </a:lnTo>
                  <a:close/>
                  <a:moveTo>
                    <a:pt x="6831" y="666"/>
                  </a:moveTo>
                  <a:cubicBezTo>
                    <a:pt x="6844" y="561"/>
                    <a:pt x="6911" y="493"/>
                    <a:pt x="7019" y="493"/>
                  </a:cubicBezTo>
                  <a:cubicBezTo>
                    <a:pt x="7133" y="493"/>
                    <a:pt x="7203" y="559"/>
                    <a:pt x="7204" y="666"/>
                  </a:cubicBezTo>
                  <a:lnTo>
                    <a:pt x="6831" y="666"/>
                  </a:lnTo>
                  <a:close/>
                  <a:moveTo>
                    <a:pt x="0" y="2702"/>
                  </a:moveTo>
                  <a:cubicBezTo>
                    <a:pt x="214" y="2702"/>
                    <a:pt x="214" y="2702"/>
                    <a:pt x="214" y="2702"/>
                  </a:cubicBezTo>
                  <a:cubicBezTo>
                    <a:pt x="311" y="2456"/>
                    <a:pt x="311" y="2456"/>
                    <a:pt x="311" y="2456"/>
                  </a:cubicBezTo>
                  <a:cubicBezTo>
                    <a:pt x="777" y="2456"/>
                    <a:pt x="777" y="2456"/>
                    <a:pt x="777" y="2456"/>
                  </a:cubicBezTo>
                  <a:cubicBezTo>
                    <a:pt x="878" y="2702"/>
                    <a:pt x="878" y="2702"/>
                    <a:pt x="878" y="2702"/>
                  </a:cubicBezTo>
                  <a:cubicBezTo>
                    <a:pt x="1096" y="2702"/>
                    <a:pt x="1096" y="2702"/>
                    <a:pt x="1096" y="2702"/>
                  </a:cubicBezTo>
                  <a:cubicBezTo>
                    <a:pt x="633" y="1627"/>
                    <a:pt x="633" y="1627"/>
                    <a:pt x="633" y="1627"/>
                  </a:cubicBezTo>
                  <a:cubicBezTo>
                    <a:pt x="468" y="1627"/>
                    <a:pt x="468" y="1627"/>
                    <a:pt x="468" y="1627"/>
                  </a:cubicBezTo>
                  <a:lnTo>
                    <a:pt x="0" y="2702"/>
                  </a:lnTo>
                  <a:close/>
                  <a:moveTo>
                    <a:pt x="376" y="2292"/>
                  </a:moveTo>
                  <a:cubicBezTo>
                    <a:pt x="545" y="1855"/>
                    <a:pt x="545" y="1855"/>
                    <a:pt x="545" y="1855"/>
                  </a:cubicBezTo>
                  <a:cubicBezTo>
                    <a:pt x="711" y="2292"/>
                    <a:pt x="711" y="2292"/>
                    <a:pt x="711" y="2292"/>
                  </a:cubicBezTo>
                  <a:lnTo>
                    <a:pt x="376" y="2292"/>
                  </a:lnTo>
                  <a:close/>
                  <a:moveTo>
                    <a:pt x="1192" y="2702"/>
                  </a:moveTo>
                  <a:cubicBezTo>
                    <a:pt x="1375" y="2702"/>
                    <a:pt x="1375" y="2702"/>
                    <a:pt x="1375" y="2702"/>
                  </a:cubicBezTo>
                  <a:cubicBezTo>
                    <a:pt x="1375" y="2304"/>
                    <a:pt x="1375" y="2304"/>
                    <a:pt x="1375" y="2304"/>
                  </a:cubicBezTo>
                  <a:cubicBezTo>
                    <a:pt x="1375" y="2207"/>
                    <a:pt x="1422" y="2119"/>
                    <a:pt x="1542" y="2119"/>
                  </a:cubicBezTo>
                  <a:cubicBezTo>
                    <a:pt x="1630" y="2119"/>
                    <a:pt x="1666" y="2178"/>
                    <a:pt x="1666" y="2268"/>
                  </a:cubicBezTo>
                  <a:cubicBezTo>
                    <a:pt x="1666" y="2702"/>
                    <a:pt x="1666" y="2702"/>
                    <a:pt x="1666" y="2702"/>
                  </a:cubicBezTo>
                  <a:cubicBezTo>
                    <a:pt x="1848" y="2702"/>
                    <a:pt x="1848" y="2702"/>
                    <a:pt x="1848" y="2702"/>
                  </a:cubicBezTo>
                  <a:cubicBezTo>
                    <a:pt x="1848" y="2307"/>
                    <a:pt x="1848" y="2307"/>
                    <a:pt x="1848" y="2307"/>
                  </a:cubicBezTo>
                  <a:cubicBezTo>
                    <a:pt x="1848" y="2213"/>
                    <a:pt x="1891" y="2119"/>
                    <a:pt x="2005" y="2119"/>
                  </a:cubicBezTo>
                  <a:cubicBezTo>
                    <a:pt x="2113" y="2119"/>
                    <a:pt x="2140" y="2198"/>
                    <a:pt x="2140" y="2289"/>
                  </a:cubicBezTo>
                  <a:cubicBezTo>
                    <a:pt x="2140" y="2702"/>
                    <a:pt x="2140" y="2702"/>
                    <a:pt x="2140" y="2702"/>
                  </a:cubicBezTo>
                  <a:cubicBezTo>
                    <a:pt x="2322" y="2702"/>
                    <a:pt x="2322" y="2702"/>
                    <a:pt x="2322" y="2702"/>
                  </a:cubicBezTo>
                  <a:cubicBezTo>
                    <a:pt x="2322" y="2268"/>
                    <a:pt x="2322" y="2268"/>
                    <a:pt x="2322" y="2268"/>
                  </a:cubicBezTo>
                  <a:cubicBezTo>
                    <a:pt x="2322" y="2093"/>
                    <a:pt x="2254" y="1955"/>
                    <a:pt x="2060" y="1955"/>
                  </a:cubicBezTo>
                  <a:cubicBezTo>
                    <a:pt x="1950" y="1955"/>
                    <a:pt x="1873" y="1997"/>
                    <a:pt x="1820" y="2090"/>
                  </a:cubicBezTo>
                  <a:cubicBezTo>
                    <a:pt x="1782" y="1999"/>
                    <a:pt x="1704" y="1955"/>
                    <a:pt x="1592" y="1955"/>
                  </a:cubicBezTo>
                  <a:cubicBezTo>
                    <a:pt x="1470" y="1955"/>
                    <a:pt x="1400" y="2019"/>
                    <a:pt x="1368" y="2087"/>
                  </a:cubicBezTo>
                  <a:cubicBezTo>
                    <a:pt x="1365" y="2087"/>
                    <a:pt x="1365" y="2087"/>
                    <a:pt x="1365" y="2087"/>
                  </a:cubicBezTo>
                  <a:cubicBezTo>
                    <a:pt x="1365" y="1973"/>
                    <a:pt x="1365" y="1973"/>
                    <a:pt x="1365" y="1973"/>
                  </a:cubicBezTo>
                  <a:cubicBezTo>
                    <a:pt x="1192" y="1973"/>
                    <a:pt x="1192" y="1973"/>
                    <a:pt x="1192" y="1973"/>
                  </a:cubicBezTo>
                  <a:lnTo>
                    <a:pt x="1192" y="2702"/>
                  </a:lnTo>
                  <a:close/>
                  <a:moveTo>
                    <a:pt x="3032" y="2066"/>
                  </a:moveTo>
                  <a:cubicBezTo>
                    <a:pt x="2972" y="1985"/>
                    <a:pt x="2869" y="1955"/>
                    <a:pt x="2772" y="1955"/>
                  </a:cubicBezTo>
                  <a:cubicBezTo>
                    <a:pt x="2625" y="1955"/>
                    <a:pt x="2479" y="2028"/>
                    <a:pt x="2479" y="2190"/>
                  </a:cubicBezTo>
                  <a:cubicBezTo>
                    <a:pt x="2479" y="2468"/>
                    <a:pt x="2872" y="2350"/>
                    <a:pt x="2872" y="2500"/>
                  </a:cubicBezTo>
                  <a:cubicBezTo>
                    <a:pt x="2872" y="2558"/>
                    <a:pt x="2804" y="2584"/>
                    <a:pt x="2751" y="2584"/>
                  </a:cubicBezTo>
                  <a:cubicBezTo>
                    <a:pt x="2673" y="2584"/>
                    <a:pt x="2625" y="2546"/>
                    <a:pt x="2578" y="2494"/>
                  </a:cubicBezTo>
                  <a:cubicBezTo>
                    <a:pt x="2456" y="2608"/>
                    <a:pt x="2456" y="2608"/>
                    <a:pt x="2456" y="2608"/>
                  </a:cubicBezTo>
                  <a:cubicBezTo>
                    <a:pt x="2531" y="2691"/>
                    <a:pt x="2628" y="2720"/>
                    <a:pt x="2740" y="2720"/>
                  </a:cubicBezTo>
                  <a:cubicBezTo>
                    <a:pt x="2889" y="2720"/>
                    <a:pt x="3054" y="2660"/>
                    <a:pt x="3054" y="2486"/>
                  </a:cubicBezTo>
                  <a:cubicBezTo>
                    <a:pt x="3054" y="2202"/>
                    <a:pt x="2661" y="2309"/>
                    <a:pt x="2661" y="2178"/>
                  </a:cubicBezTo>
                  <a:cubicBezTo>
                    <a:pt x="2661" y="2123"/>
                    <a:pt x="2719" y="2101"/>
                    <a:pt x="2767" y="2101"/>
                  </a:cubicBezTo>
                  <a:cubicBezTo>
                    <a:pt x="2830" y="2101"/>
                    <a:pt x="2875" y="2126"/>
                    <a:pt x="2910" y="2175"/>
                  </a:cubicBezTo>
                  <a:lnTo>
                    <a:pt x="3032" y="2066"/>
                  </a:lnTo>
                  <a:close/>
                  <a:moveTo>
                    <a:pt x="3261" y="2128"/>
                  </a:moveTo>
                  <a:cubicBezTo>
                    <a:pt x="3261" y="2462"/>
                    <a:pt x="3261" y="2462"/>
                    <a:pt x="3261" y="2462"/>
                  </a:cubicBezTo>
                  <a:cubicBezTo>
                    <a:pt x="3261" y="2634"/>
                    <a:pt x="3307" y="2720"/>
                    <a:pt x="3500" y="2720"/>
                  </a:cubicBezTo>
                  <a:cubicBezTo>
                    <a:pt x="3542" y="2720"/>
                    <a:pt x="3606" y="2714"/>
                    <a:pt x="3644" y="2696"/>
                  </a:cubicBezTo>
                  <a:cubicBezTo>
                    <a:pt x="3644" y="2543"/>
                    <a:pt x="3644" y="2543"/>
                    <a:pt x="3644" y="2543"/>
                  </a:cubicBezTo>
                  <a:cubicBezTo>
                    <a:pt x="3621" y="2559"/>
                    <a:pt x="3577" y="2565"/>
                    <a:pt x="3545" y="2565"/>
                  </a:cubicBezTo>
                  <a:cubicBezTo>
                    <a:pt x="3465" y="2565"/>
                    <a:pt x="3443" y="2520"/>
                    <a:pt x="3443" y="2447"/>
                  </a:cubicBezTo>
                  <a:cubicBezTo>
                    <a:pt x="3443" y="2128"/>
                    <a:pt x="3443" y="2128"/>
                    <a:pt x="3443" y="2128"/>
                  </a:cubicBezTo>
                  <a:cubicBezTo>
                    <a:pt x="3644" y="2128"/>
                    <a:pt x="3644" y="2128"/>
                    <a:pt x="3644" y="2128"/>
                  </a:cubicBezTo>
                  <a:cubicBezTo>
                    <a:pt x="3644" y="1973"/>
                    <a:pt x="3644" y="1973"/>
                    <a:pt x="3644" y="1973"/>
                  </a:cubicBezTo>
                  <a:cubicBezTo>
                    <a:pt x="3443" y="1973"/>
                    <a:pt x="3443" y="1973"/>
                    <a:pt x="3443" y="1973"/>
                  </a:cubicBezTo>
                  <a:cubicBezTo>
                    <a:pt x="3443" y="1762"/>
                    <a:pt x="3443" y="1762"/>
                    <a:pt x="3443" y="1762"/>
                  </a:cubicBezTo>
                  <a:cubicBezTo>
                    <a:pt x="3261" y="1762"/>
                    <a:pt x="3261" y="1762"/>
                    <a:pt x="3261" y="1762"/>
                  </a:cubicBezTo>
                  <a:cubicBezTo>
                    <a:pt x="3261" y="1973"/>
                    <a:pt x="3261" y="1973"/>
                    <a:pt x="3261" y="1973"/>
                  </a:cubicBezTo>
                  <a:cubicBezTo>
                    <a:pt x="3111" y="1973"/>
                    <a:pt x="3111" y="1973"/>
                    <a:pt x="3111" y="1973"/>
                  </a:cubicBezTo>
                  <a:cubicBezTo>
                    <a:pt x="3111" y="2128"/>
                    <a:pt x="3111" y="2128"/>
                    <a:pt x="3111" y="2128"/>
                  </a:cubicBezTo>
                  <a:lnTo>
                    <a:pt x="3261" y="2128"/>
                  </a:lnTo>
                  <a:close/>
                  <a:moveTo>
                    <a:pt x="4488" y="2401"/>
                  </a:moveTo>
                  <a:cubicBezTo>
                    <a:pt x="4488" y="2351"/>
                    <a:pt x="4488" y="2351"/>
                    <a:pt x="4488" y="2351"/>
                  </a:cubicBezTo>
                  <a:cubicBezTo>
                    <a:pt x="4488" y="2098"/>
                    <a:pt x="4350" y="1955"/>
                    <a:pt x="4147" y="1955"/>
                  </a:cubicBezTo>
                  <a:cubicBezTo>
                    <a:pt x="3926" y="1955"/>
                    <a:pt x="3750" y="2108"/>
                    <a:pt x="3750" y="2338"/>
                  </a:cubicBezTo>
                  <a:cubicBezTo>
                    <a:pt x="3750" y="2567"/>
                    <a:pt x="3926" y="2720"/>
                    <a:pt x="4147" y="2720"/>
                  </a:cubicBezTo>
                  <a:cubicBezTo>
                    <a:pt x="4262" y="2720"/>
                    <a:pt x="4370" y="2679"/>
                    <a:pt x="4455" y="2575"/>
                  </a:cubicBezTo>
                  <a:cubicBezTo>
                    <a:pt x="4324" y="2476"/>
                    <a:pt x="4324" y="2476"/>
                    <a:pt x="4324" y="2476"/>
                  </a:cubicBezTo>
                  <a:cubicBezTo>
                    <a:pt x="4279" y="2532"/>
                    <a:pt x="4220" y="2575"/>
                    <a:pt x="4129" y="2575"/>
                  </a:cubicBezTo>
                  <a:cubicBezTo>
                    <a:pt x="4027" y="2575"/>
                    <a:pt x="3945" y="2509"/>
                    <a:pt x="3932" y="2401"/>
                  </a:cubicBezTo>
                  <a:lnTo>
                    <a:pt x="4488" y="2401"/>
                  </a:lnTo>
                  <a:close/>
                  <a:moveTo>
                    <a:pt x="3932" y="2265"/>
                  </a:moveTo>
                  <a:cubicBezTo>
                    <a:pt x="3946" y="2160"/>
                    <a:pt x="4013" y="2092"/>
                    <a:pt x="4121" y="2092"/>
                  </a:cubicBezTo>
                  <a:cubicBezTo>
                    <a:pt x="4235" y="2092"/>
                    <a:pt x="4305" y="2158"/>
                    <a:pt x="4306" y="2265"/>
                  </a:cubicBezTo>
                  <a:lnTo>
                    <a:pt x="3932" y="2265"/>
                  </a:lnTo>
                  <a:close/>
                  <a:moveTo>
                    <a:pt x="4659" y="2702"/>
                  </a:moveTo>
                  <a:cubicBezTo>
                    <a:pt x="4841" y="2702"/>
                    <a:pt x="4841" y="2702"/>
                    <a:pt x="4841" y="2702"/>
                  </a:cubicBezTo>
                  <a:cubicBezTo>
                    <a:pt x="4841" y="2312"/>
                    <a:pt x="4841" y="2312"/>
                    <a:pt x="4841" y="2312"/>
                  </a:cubicBezTo>
                  <a:cubicBezTo>
                    <a:pt x="4841" y="2272"/>
                    <a:pt x="4865" y="2128"/>
                    <a:pt x="5037" y="2128"/>
                  </a:cubicBezTo>
                  <a:cubicBezTo>
                    <a:pt x="5066" y="2128"/>
                    <a:pt x="5095" y="2134"/>
                    <a:pt x="5125" y="2142"/>
                  </a:cubicBezTo>
                  <a:cubicBezTo>
                    <a:pt x="5125" y="1965"/>
                    <a:pt x="5125" y="1965"/>
                    <a:pt x="5125" y="1965"/>
                  </a:cubicBezTo>
                  <a:cubicBezTo>
                    <a:pt x="5104" y="1959"/>
                    <a:pt x="5082" y="1955"/>
                    <a:pt x="5060" y="1955"/>
                  </a:cubicBezTo>
                  <a:cubicBezTo>
                    <a:pt x="4964" y="1955"/>
                    <a:pt x="4884" y="2005"/>
                    <a:pt x="4844" y="2088"/>
                  </a:cubicBezTo>
                  <a:cubicBezTo>
                    <a:pt x="4841" y="2088"/>
                    <a:pt x="4841" y="2088"/>
                    <a:pt x="4841" y="2088"/>
                  </a:cubicBezTo>
                  <a:cubicBezTo>
                    <a:pt x="4841" y="1973"/>
                    <a:pt x="4841" y="1973"/>
                    <a:pt x="4841" y="1973"/>
                  </a:cubicBezTo>
                  <a:cubicBezTo>
                    <a:pt x="4659" y="1973"/>
                    <a:pt x="4659" y="1973"/>
                    <a:pt x="4659" y="1973"/>
                  </a:cubicBezTo>
                  <a:lnTo>
                    <a:pt x="4659" y="2702"/>
                  </a:lnTo>
                  <a:close/>
                  <a:moveTo>
                    <a:pt x="5801" y="2702"/>
                  </a:moveTo>
                  <a:cubicBezTo>
                    <a:pt x="5974" y="2702"/>
                    <a:pt x="5974" y="2702"/>
                    <a:pt x="5974" y="2702"/>
                  </a:cubicBezTo>
                  <a:cubicBezTo>
                    <a:pt x="5974" y="1554"/>
                    <a:pt x="5974" y="1554"/>
                    <a:pt x="5974" y="1554"/>
                  </a:cubicBezTo>
                  <a:cubicBezTo>
                    <a:pt x="5792" y="1554"/>
                    <a:pt x="5792" y="1554"/>
                    <a:pt x="5792" y="1554"/>
                  </a:cubicBezTo>
                  <a:cubicBezTo>
                    <a:pt x="5792" y="2066"/>
                    <a:pt x="5792" y="2066"/>
                    <a:pt x="5792" y="2066"/>
                  </a:cubicBezTo>
                  <a:cubicBezTo>
                    <a:pt x="5787" y="2066"/>
                    <a:pt x="5787" y="2066"/>
                    <a:pt x="5787" y="2066"/>
                  </a:cubicBezTo>
                  <a:cubicBezTo>
                    <a:pt x="5749" y="2019"/>
                    <a:pt x="5676" y="1955"/>
                    <a:pt x="5540" y="1955"/>
                  </a:cubicBezTo>
                  <a:cubicBezTo>
                    <a:pt x="5332" y="1955"/>
                    <a:pt x="5187" y="2122"/>
                    <a:pt x="5187" y="2338"/>
                  </a:cubicBezTo>
                  <a:cubicBezTo>
                    <a:pt x="5187" y="2553"/>
                    <a:pt x="5322" y="2720"/>
                    <a:pt x="5547" y="2720"/>
                  </a:cubicBezTo>
                  <a:cubicBezTo>
                    <a:pt x="5649" y="2720"/>
                    <a:pt x="5745" y="2681"/>
                    <a:pt x="5798" y="2593"/>
                  </a:cubicBezTo>
                  <a:cubicBezTo>
                    <a:pt x="5801" y="2593"/>
                    <a:pt x="5801" y="2593"/>
                    <a:pt x="5801" y="2593"/>
                  </a:cubicBezTo>
                  <a:lnTo>
                    <a:pt x="5801" y="2702"/>
                  </a:lnTo>
                  <a:close/>
                  <a:moveTo>
                    <a:pt x="5584" y="2556"/>
                  </a:moveTo>
                  <a:cubicBezTo>
                    <a:pt x="5450" y="2556"/>
                    <a:pt x="5370" y="2451"/>
                    <a:pt x="5370" y="2338"/>
                  </a:cubicBezTo>
                  <a:cubicBezTo>
                    <a:pt x="5370" y="2224"/>
                    <a:pt x="5450" y="2119"/>
                    <a:pt x="5584" y="2119"/>
                  </a:cubicBezTo>
                  <a:cubicBezTo>
                    <a:pt x="5717" y="2119"/>
                    <a:pt x="5798" y="2224"/>
                    <a:pt x="5798" y="2338"/>
                  </a:cubicBezTo>
                  <a:cubicBezTo>
                    <a:pt x="5798" y="2451"/>
                    <a:pt x="5717" y="2556"/>
                    <a:pt x="5584" y="2556"/>
                  </a:cubicBezTo>
                  <a:moveTo>
                    <a:pt x="6636" y="2702"/>
                  </a:moveTo>
                  <a:cubicBezTo>
                    <a:pt x="6800" y="2702"/>
                    <a:pt x="6800" y="2702"/>
                    <a:pt x="6800" y="2702"/>
                  </a:cubicBezTo>
                  <a:cubicBezTo>
                    <a:pt x="6800" y="2283"/>
                    <a:pt x="6800" y="2283"/>
                    <a:pt x="6800" y="2283"/>
                  </a:cubicBezTo>
                  <a:cubicBezTo>
                    <a:pt x="6800" y="2180"/>
                    <a:pt x="6800" y="1955"/>
                    <a:pt x="6489" y="1955"/>
                  </a:cubicBezTo>
                  <a:cubicBezTo>
                    <a:pt x="6374" y="1955"/>
                    <a:pt x="6260" y="1990"/>
                    <a:pt x="6179" y="2072"/>
                  </a:cubicBezTo>
                  <a:cubicBezTo>
                    <a:pt x="6275" y="2167"/>
                    <a:pt x="6275" y="2167"/>
                    <a:pt x="6275" y="2167"/>
                  </a:cubicBezTo>
                  <a:cubicBezTo>
                    <a:pt x="6323" y="2122"/>
                    <a:pt x="6393" y="2092"/>
                    <a:pt x="6469" y="2092"/>
                  </a:cubicBezTo>
                  <a:cubicBezTo>
                    <a:pt x="6566" y="2092"/>
                    <a:pt x="6636" y="2139"/>
                    <a:pt x="6636" y="2228"/>
                  </a:cubicBezTo>
                  <a:cubicBezTo>
                    <a:pt x="6636" y="2248"/>
                    <a:pt x="6636" y="2248"/>
                    <a:pt x="6636" y="2248"/>
                  </a:cubicBezTo>
                  <a:cubicBezTo>
                    <a:pt x="6591" y="2248"/>
                    <a:pt x="6591" y="2248"/>
                    <a:pt x="6591" y="2248"/>
                  </a:cubicBezTo>
                  <a:cubicBezTo>
                    <a:pt x="6409" y="2248"/>
                    <a:pt x="6132" y="2265"/>
                    <a:pt x="6132" y="2502"/>
                  </a:cubicBezTo>
                  <a:cubicBezTo>
                    <a:pt x="6132" y="2646"/>
                    <a:pt x="6263" y="2720"/>
                    <a:pt x="6398" y="2720"/>
                  </a:cubicBezTo>
                  <a:cubicBezTo>
                    <a:pt x="6495" y="2720"/>
                    <a:pt x="6580" y="2684"/>
                    <a:pt x="6632" y="2602"/>
                  </a:cubicBezTo>
                  <a:cubicBezTo>
                    <a:pt x="6636" y="2602"/>
                    <a:pt x="6636" y="2602"/>
                    <a:pt x="6636" y="2602"/>
                  </a:cubicBezTo>
                  <a:lnTo>
                    <a:pt x="6636" y="2702"/>
                  </a:lnTo>
                  <a:close/>
                  <a:moveTo>
                    <a:pt x="6626" y="2417"/>
                  </a:moveTo>
                  <a:cubicBezTo>
                    <a:pt x="6626" y="2518"/>
                    <a:pt x="6566" y="2584"/>
                    <a:pt x="6442" y="2584"/>
                  </a:cubicBezTo>
                  <a:cubicBezTo>
                    <a:pt x="6383" y="2584"/>
                    <a:pt x="6314" y="2555"/>
                    <a:pt x="6314" y="2488"/>
                  </a:cubicBezTo>
                  <a:cubicBezTo>
                    <a:pt x="6314" y="2383"/>
                    <a:pt x="6488" y="2376"/>
                    <a:pt x="6588" y="2376"/>
                  </a:cubicBezTo>
                  <a:cubicBezTo>
                    <a:pt x="6626" y="2376"/>
                    <a:pt x="6626" y="2376"/>
                    <a:pt x="6626" y="2376"/>
                  </a:cubicBezTo>
                  <a:lnTo>
                    <a:pt x="6626" y="2417"/>
                  </a:lnTo>
                  <a:close/>
                  <a:moveTo>
                    <a:pt x="6989" y="2702"/>
                  </a:moveTo>
                  <a:cubicBezTo>
                    <a:pt x="7171" y="2702"/>
                    <a:pt x="7171" y="2702"/>
                    <a:pt x="7171" y="2702"/>
                  </a:cubicBezTo>
                  <a:cubicBezTo>
                    <a:pt x="7171" y="2304"/>
                    <a:pt x="7171" y="2304"/>
                    <a:pt x="7171" y="2304"/>
                  </a:cubicBezTo>
                  <a:cubicBezTo>
                    <a:pt x="7171" y="2207"/>
                    <a:pt x="7218" y="2119"/>
                    <a:pt x="7338" y="2119"/>
                  </a:cubicBezTo>
                  <a:cubicBezTo>
                    <a:pt x="7426" y="2119"/>
                    <a:pt x="7463" y="2178"/>
                    <a:pt x="7463" y="2268"/>
                  </a:cubicBezTo>
                  <a:cubicBezTo>
                    <a:pt x="7463" y="2702"/>
                    <a:pt x="7463" y="2702"/>
                    <a:pt x="7463" y="2702"/>
                  </a:cubicBezTo>
                  <a:cubicBezTo>
                    <a:pt x="7645" y="2702"/>
                    <a:pt x="7645" y="2702"/>
                    <a:pt x="7645" y="2702"/>
                  </a:cubicBezTo>
                  <a:cubicBezTo>
                    <a:pt x="7645" y="2307"/>
                    <a:pt x="7645" y="2307"/>
                    <a:pt x="7645" y="2307"/>
                  </a:cubicBezTo>
                  <a:cubicBezTo>
                    <a:pt x="7645" y="2213"/>
                    <a:pt x="7687" y="2119"/>
                    <a:pt x="7801" y="2119"/>
                  </a:cubicBezTo>
                  <a:cubicBezTo>
                    <a:pt x="7909" y="2119"/>
                    <a:pt x="7936" y="2198"/>
                    <a:pt x="7936" y="2289"/>
                  </a:cubicBezTo>
                  <a:cubicBezTo>
                    <a:pt x="7936" y="2702"/>
                    <a:pt x="7936" y="2702"/>
                    <a:pt x="7936" y="2702"/>
                  </a:cubicBezTo>
                  <a:cubicBezTo>
                    <a:pt x="8119" y="2702"/>
                    <a:pt x="8119" y="2702"/>
                    <a:pt x="8119" y="2702"/>
                  </a:cubicBezTo>
                  <a:cubicBezTo>
                    <a:pt x="8119" y="2268"/>
                    <a:pt x="8119" y="2268"/>
                    <a:pt x="8119" y="2268"/>
                  </a:cubicBezTo>
                  <a:cubicBezTo>
                    <a:pt x="8119" y="2093"/>
                    <a:pt x="8051" y="1955"/>
                    <a:pt x="7856" y="1955"/>
                  </a:cubicBezTo>
                  <a:cubicBezTo>
                    <a:pt x="7747" y="1955"/>
                    <a:pt x="7669" y="1997"/>
                    <a:pt x="7616" y="2090"/>
                  </a:cubicBezTo>
                  <a:cubicBezTo>
                    <a:pt x="7578" y="1999"/>
                    <a:pt x="7501" y="1955"/>
                    <a:pt x="7388" y="1955"/>
                  </a:cubicBezTo>
                  <a:cubicBezTo>
                    <a:pt x="7267" y="1955"/>
                    <a:pt x="7197" y="2019"/>
                    <a:pt x="7165" y="2087"/>
                  </a:cubicBezTo>
                  <a:cubicBezTo>
                    <a:pt x="7162" y="2087"/>
                    <a:pt x="7162" y="2087"/>
                    <a:pt x="7162" y="2087"/>
                  </a:cubicBezTo>
                  <a:cubicBezTo>
                    <a:pt x="7162" y="1973"/>
                    <a:pt x="7162" y="1973"/>
                    <a:pt x="7162" y="1973"/>
                  </a:cubicBezTo>
                  <a:cubicBezTo>
                    <a:pt x="6989" y="1973"/>
                    <a:pt x="6989" y="1973"/>
                    <a:pt x="6989" y="1973"/>
                  </a:cubicBezTo>
                  <a:lnTo>
                    <a:pt x="6989" y="270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grpSp>
      <p:sp>
        <p:nvSpPr>
          <p:cNvPr id="4" name="***Tijdelijke aanduiding voor datum 3"/>
          <p:cNvSpPr>
            <a:spLocks noGrp="1" noSelect="1"/>
          </p:cNvSpPr>
          <p:nvPr>
            <p:ph type="dt" sz="half" idx="10"/>
          </p:nvPr>
        </p:nvSpPr>
        <p:spPr bwMode="gray">
          <a:xfrm>
            <a:off x="1092272" y="6244784"/>
            <a:ext cx="2844800" cy="365125"/>
          </a:xfrm>
          <a:prstGeom prst="rect">
            <a:avLst/>
          </a:prstGeom>
        </p:spPr>
        <p:txBody>
          <a:bodyPr/>
          <a:lstStyle>
            <a:lvl1pPr algn="l">
              <a:defRPr sz="2133" b="1">
                <a:solidFill>
                  <a:schemeClr val="bg1"/>
                </a:solidFill>
              </a:defRPr>
            </a:lvl1pPr>
          </a:lstStyle>
          <a:p>
            <a:fld id="{54B63836-18E9-459A-A0BC-4B5486895F3C}" type="datetime1">
              <a:rPr lang="nl-NL" noProof="1" smtClean="0"/>
              <a:t>27-8-2024</a:t>
            </a:fld>
            <a:endParaRPr lang="nl-NL" noProof="1"/>
          </a:p>
        </p:txBody>
      </p:sp>
      <p:sp>
        <p:nvSpPr>
          <p:cNvPr id="2" name="Titel 1"/>
          <p:cNvSpPr>
            <a:spLocks noGrp="1" noSelect="1"/>
          </p:cNvSpPr>
          <p:nvPr>
            <p:ph type="ctrTitle" hasCustomPrompt="1"/>
          </p:nvPr>
        </p:nvSpPr>
        <p:spPr bwMode="gray">
          <a:xfrm>
            <a:off x="1092272" y="1971468"/>
            <a:ext cx="9792000" cy="1836000"/>
          </a:xfrm>
        </p:spPr>
        <p:txBody>
          <a:bodyPr anchor="t" anchorCtr="0"/>
          <a:lstStyle>
            <a:lvl1pPr algn="l">
              <a:defRPr sz="6133">
                <a:solidFill>
                  <a:schemeClr val="bg1"/>
                </a:solidFill>
              </a:defRPr>
            </a:lvl1pPr>
          </a:lstStyle>
          <a:p>
            <a:r>
              <a:rPr lang="nl-NL" noProof="1"/>
              <a:t>Titel</a:t>
            </a:r>
          </a:p>
        </p:txBody>
      </p:sp>
      <p:sp>
        <p:nvSpPr>
          <p:cNvPr id="3" name="Ondertitel 2"/>
          <p:cNvSpPr>
            <a:spLocks noGrp="1" noSelect="1"/>
          </p:cNvSpPr>
          <p:nvPr>
            <p:ph type="subTitle" idx="1" hasCustomPrompt="1"/>
          </p:nvPr>
        </p:nvSpPr>
        <p:spPr bwMode="gray">
          <a:xfrm>
            <a:off x="1092272" y="4010171"/>
            <a:ext cx="9792000" cy="1752600"/>
          </a:xfrm>
        </p:spPr>
        <p:txBody>
          <a:bodyPr/>
          <a:lstStyle>
            <a:lvl1pPr marL="0" indent="0" algn="l">
              <a:buNone/>
              <a:defRPr sz="4000" b="1">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noProof="1"/>
              <a:t>jaar / subtitel</a:t>
            </a:r>
          </a:p>
        </p:txBody>
      </p:sp>
    </p:spTree>
    <p:extLst>
      <p:ext uri="{BB962C8B-B14F-4D97-AF65-F5344CB8AC3E}">
        <p14:creationId xmlns:p14="http://schemas.microsoft.com/office/powerpoint/2010/main" val="5721631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ussendia">
    <p:bg bwMode="ltGray">
      <p:bgRef idx="1001">
        <a:schemeClr val="bg1"/>
      </p:bgRef>
    </p:bg>
    <p:spTree>
      <p:nvGrpSpPr>
        <p:cNvPr id="1" name=""/>
        <p:cNvGrpSpPr/>
        <p:nvPr/>
      </p:nvGrpSpPr>
      <p:grpSpPr>
        <a:xfrm>
          <a:off x="0" y="0"/>
          <a:ext cx="0" cy="0"/>
          <a:chOff x="0" y="0"/>
          <a:chExt cx="0" cy="0"/>
        </a:xfrm>
      </p:grpSpPr>
      <p:grpSp>
        <p:nvGrpSpPr>
          <p:cNvPr id="31" name="achtergrond"/>
          <p:cNvGrpSpPr>
            <a:grpSpLocks noSelect="1" noChangeAspect="1"/>
          </p:cNvGrpSpPr>
          <p:nvPr userDrawn="1"/>
        </p:nvGrpSpPr>
        <p:grpSpPr bwMode="ltGray">
          <a:xfrm>
            <a:off x="0" y="1"/>
            <a:ext cx="12192000" cy="6853767"/>
            <a:chOff x="0" y="0"/>
            <a:chExt cx="5760" cy="3238"/>
          </a:xfrm>
        </p:grpSpPr>
        <p:sp>
          <p:nvSpPr>
            <p:cNvPr id="32" name="Rectangle 5"/>
            <p:cNvSpPr>
              <a:spLocks noSelect="1" noChangeArrowheads="1"/>
            </p:cNvSpPr>
            <p:nvPr/>
          </p:nvSpPr>
          <p:spPr bwMode="ltGray">
            <a:xfrm>
              <a:off x="6" y="0"/>
              <a:ext cx="5754" cy="3238"/>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3" name="Rectangle 6"/>
            <p:cNvSpPr>
              <a:spLocks noSelect="1" noChangeArrowheads="1"/>
            </p:cNvSpPr>
            <p:nvPr/>
          </p:nvSpPr>
          <p:spPr bwMode="ltGray">
            <a:xfrm>
              <a:off x="0" y="0"/>
              <a:ext cx="416" cy="323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2400" dirty="0"/>
            </a:p>
          </p:txBody>
        </p:sp>
      </p:grpSp>
      <p:grpSp>
        <p:nvGrpSpPr>
          <p:cNvPr id="34" name="logo"/>
          <p:cNvGrpSpPr>
            <a:grpSpLocks noSelect="1"/>
          </p:cNvGrpSpPr>
          <p:nvPr userDrawn="1"/>
        </p:nvGrpSpPr>
        <p:grpSpPr bwMode="black">
          <a:xfrm>
            <a:off x="205317" y="182033"/>
            <a:ext cx="2868083" cy="1619251"/>
            <a:chOff x="153988" y="136525"/>
            <a:chExt cx="2151062" cy="1214438"/>
          </a:xfrm>
        </p:grpSpPr>
        <p:sp>
          <p:nvSpPr>
            <p:cNvPr id="35" name="Freeform 7"/>
            <p:cNvSpPr>
              <a:spLocks noSelect="1"/>
            </p:cNvSpPr>
            <p:nvPr/>
          </p:nvSpPr>
          <p:spPr bwMode="black">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6" name="Freeform 8"/>
            <p:cNvSpPr>
              <a:spLocks noSelect="1"/>
            </p:cNvSpPr>
            <p:nvPr/>
          </p:nvSpPr>
          <p:spPr bwMode="black">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7" name="Freeform 9"/>
            <p:cNvSpPr>
              <a:spLocks noSelect="1"/>
            </p:cNvSpPr>
            <p:nvPr/>
          </p:nvSpPr>
          <p:spPr bwMode="black">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8" name="Freeform 10"/>
            <p:cNvSpPr>
              <a:spLocks noSelect="1"/>
            </p:cNvSpPr>
            <p:nvPr/>
          </p:nvSpPr>
          <p:spPr bwMode="black">
            <a:xfrm>
              <a:off x="854075" y="153988"/>
              <a:ext cx="1450975" cy="485775"/>
            </a:xfrm>
            <a:custGeom>
              <a:avLst/>
              <a:gdLst/>
              <a:ahLst/>
              <a:cxnLst>
                <a:cxn ang="0">
                  <a:pos x="1054" y="136"/>
                </a:cxn>
                <a:cxn ang="0">
                  <a:pos x="884" y="901"/>
                </a:cxn>
                <a:cxn ang="0">
                  <a:pos x="1075" y="1024"/>
                </a:cxn>
                <a:cxn ang="0">
                  <a:pos x="1645" y="1121"/>
                </a:cxn>
                <a:cxn ang="0">
                  <a:pos x="1987" y="802"/>
                </a:cxn>
                <a:cxn ang="0">
                  <a:pos x="2149" y="1103"/>
                </a:cxn>
                <a:cxn ang="0">
                  <a:pos x="2623" y="1103"/>
                </a:cxn>
                <a:cxn ang="0">
                  <a:pos x="3097" y="1103"/>
                </a:cxn>
                <a:cxn ang="0">
                  <a:pos x="2549" y="356"/>
                </a:cxn>
                <a:cxn ang="0">
                  <a:pos x="2149" y="1103"/>
                </a:cxn>
                <a:cxn ang="0">
                  <a:pos x="3838" y="1121"/>
                </a:cxn>
                <a:cxn ang="0">
                  <a:pos x="4180" y="802"/>
                </a:cxn>
                <a:cxn ang="0">
                  <a:pos x="5052" y="802"/>
                </a:cxn>
                <a:cxn ang="0">
                  <a:pos x="5019" y="975"/>
                </a:cxn>
                <a:cxn ang="0">
                  <a:pos x="4496" y="666"/>
                </a:cxn>
                <a:cxn ang="0">
                  <a:pos x="5405" y="1103"/>
                </a:cxn>
                <a:cxn ang="0">
                  <a:pos x="5888" y="1103"/>
                </a:cxn>
                <a:cxn ang="0">
                  <a:pos x="5395" y="374"/>
                </a:cxn>
                <a:cxn ang="0">
                  <a:pos x="6398" y="1121"/>
                </a:cxn>
                <a:cxn ang="0">
                  <a:pos x="6342" y="529"/>
                </a:cxn>
                <a:cxn ang="0">
                  <a:pos x="6159" y="163"/>
                </a:cxn>
                <a:cxn ang="0">
                  <a:pos x="7387" y="802"/>
                </a:cxn>
                <a:cxn ang="0">
                  <a:pos x="7353" y="975"/>
                </a:cxn>
                <a:cxn ang="0">
                  <a:pos x="6831" y="666"/>
                </a:cxn>
                <a:cxn ang="0">
                  <a:pos x="214" y="2702"/>
                </a:cxn>
                <a:cxn ang="0">
                  <a:pos x="633" y="1627"/>
                </a:cxn>
                <a:cxn ang="0">
                  <a:pos x="711" y="2292"/>
                </a:cxn>
                <a:cxn ang="0">
                  <a:pos x="1542" y="2119"/>
                </a:cxn>
                <a:cxn ang="0">
                  <a:pos x="2005" y="2119"/>
                </a:cxn>
                <a:cxn ang="0">
                  <a:pos x="2060" y="1955"/>
                </a:cxn>
                <a:cxn ang="0">
                  <a:pos x="1365" y="1973"/>
                </a:cxn>
                <a:cxn ang="0">
                  <a:pos x="2479" y="2190"/>
                </a:cxn>
                <a:cxn ang="0">
                  <a:pos x="2740" y="2720"/>
                </a:cxn>
                <a:cxn ang="0">
                  <a:pos x="3032" y="2066"/>
                </a:cxn>
                <a:cxn ang="0">
                  <a:pos x="3644" y="2543"/>
                </a:cxn>
                <a:cxn ang="0">
                  <a:pos x="3644" y="1973"/>
                </a:cxn>
                <a:cxn ang="0">
                  <a:pos x="3111" y="1973"/>
                </a:cxn>
                <a:cxn ang="0">
                  <a:pos x="4147" y="1955"/>
                </a:cxn>
                <a:cxn ang="0">
                  <a:pos x="4129" y="2575"/>
                </a:cxn>
                <a:cxn ang="0">
                  <a:pos x="4306" y="2265"/>
                </a:cxn>
                <a:cxn ang="0">
                  <a:pos x="5037" y="2128"/>
                </a:cxn>
                <a:cxn ang="0">
                  <a:pos x="4841" y="2088"/>
                </a:cxn>
                <a:cxn ang="0">
                  <a:pos x="5974" y="2702"/>
                </a:cxn>
                <a:cxn ang="0">
                  <a:pos x="5540" y="1955"/>
                </a:cxn>
                <a:cxn ang="0">
                  <a:pos x="5801" y="2702"/>
                </a:cxn>
                <a:cxn ang="0">
                  <a:pos x="5584" y="2556"/>
                </a:cxn>
                <a:cxn ang="0">
                  <a:pos x="6179" y="2072"/>
                </a:cxn>
                <a:cxn ang="0">
                  <a:pos x="6591" y="2248"/>
                </a:cxn>
                <a:cxn ang="0">
                  <a:pos x="6636" y="2702"/>
                </a:cxn>
                <a:cxn ang="0">
                  <a:pos x="6626" y="2376"/>
                </a:cxn>
                <a:cxn ang="0">
                  <a:pos x="7338" y="2119"/>
                </a:cxn>
                <a:cxn ang="0">
                  <a:pos x="7801" y="2119"/>
                </a:cxn>
                <a:cxn ang="0">
                  <a:pos x="7856" y="1955"/>
                </a:cxn>
                <a:cxn ang="0">
                  <a:pos x="7162" y="1973"/>
                </a:cxn>
              </a:cxnLst>
              <a:rect l="0" t="0" r="r" b="b"/>
              <a:pathLst>
                <a:path w="8119" h="2720">
                  <a:moveTo>
                    <a:pt x="1075" y="1024"/>
                  </a:moveTo>
                  <a:cubicBezTo>
                    <a:pt x="944" y="1094"/>
                    <a:pt x="796" y="1130"/>
                    <a:pt x="630" y="1130"/>
                  </a:cubicBezTo>
                  <a:cubicBezTo>
                    <a:pt x="299" y="1130"/>
                    <a:pt x="62" y="906"/>
                    <a:pt x="62" y="570"/>
                  </a:cubicBezTo>
                  <a:cubicBezTo>
                    <a:pt x="62" y="225"/>
                    <a:pt x="299" y="0"/>
                    <a:pt x="630" y="0"/>
                  </a:cubicBezTo>
                  <a:cubicBezTo>
                    <a:pt x="794" y="0"/>
                    <a:pt x="941" y="35"/>
                    <a:pt x="1054" y="136"/>
                  </a:cubicBezTo>
                  <a:cubicBezTo>
                    <a:pt x="913" y="278"/>
                    <a:pt x="913" y="278"/>
                    <a:pt x="913" y="278"/>
                  </a:cubicBezTo>
                  <a:cubicBezTo>
                    <a:pt x="844" y="212"/>
                    <a:pt x="739" y="174"/>
                    <a:pt x="632" y="174"/>
                  </a:cubicBezTo>
                  <a:cubicBezTo>
                    <a:pt x="410" y="174"/>
                    <a:pt x="263" y="344"/>
                    <a:pt x="263" y="558"/>
                  </a:cubicBezTo>
                  <a:cubicBezTo>
                    <a:pt x="263" y="787"/>
                    <a:pt x="410" y="957"/>
                    <a:pt x="632" y="957"/>
                  </a:cubicBezTo>
                  <a:cubicBezTo>
                    <a:pt x="729" y="957"/>
                    <a:pt x="817" y="939"/>
                    <a:pt x="884" y="901"/>
                  </a:cubicBezTo>
                  <a:cubicBezTo>
                    <a:pt x="884" y="647"/>
                    <a:pt x="884" y="647"/>
                    <a:pt x="884" y="647"/>
                  </a:cubicBezTo>
                  <a:cubicBezTo>
                    <a:pt x="664" y="647"/>
                    <a:pt x="664" y="647"/>
                    <a:pt x="664" y="647"/>
                  </a:cubicBezTo>
                  <a:cubicBezTo>
                    <a:pt x="664" y="474"/>
                    <a:pt x="664" y="474"/>
                    <a:pt x="664" y="474"/>
                  </a:cubicBezTo>
                  <a:cubicBezTo>
                    <a:pt x="1075" y="474"/>
                    <a:pt x="1075" y="474"/>
                    <a:pt x="1075" y="474"/>
                  </a:cubicBezTo>
                  <a:lnTo>
                    <a:pt x="1075" y="1024"/>
                  </a:lnTo>
                  <a:close/>
                  <a:moveTo>
                    <a:pt x="1987" y="802"/>
                  </a:moveTo>
                  <a:cubicBezTo>
                    <a:pt x="1987" y="752"/>
                    <a:pt x="1987" y="752"/>
                    <a:pt x="1987" y="752"/>
                  </a:cubicBezTo>
                  <a:cubicBezTo>
                    <a:pt x="1987" y="499"/>
                    <a:pt x="1848" y="356"/>
                    <a:pt x="1645" y="356"/>
                  </a:cubicBezTo>
                  <a:cubicBezTo>
                    <a:pt x="1425" y="356"/>
                    <a:pt x="1248" y="509"/>
                    <a:pt x="1248" y="739"/>
                  </a:cubicBezTo>
                  <a:cubicBezTo>
                    <a:pt x="1248" y="968"/>
                    <a:pt x="1425" y="1121"/>
                    <a:pt x="1645" y="1121"/>
                  </a:cubicBezTo>
                  <a:cubicBezTo>
                    <a:pt x="1760" y="1121"/>
                    <a:pt x="1868" y="1080"/>
                    <a:pt x="1953" y="975"/>
                  </a:cubicBezTo>
                  <a:cubicBezTo>
                    <a:pt x="1822" y="877"/>
                    <a:pt x="1822" y="877"/>
                    <a:pt x="1822" y="877"/>
                  </a:cubicBezTo>
                  <a:cubicBezTo>
                    <a:pt x="1777" y="933"/>
                    <a:pt x="1718" y="975"/>
                    <a:pt x="1627" y="975"/>
                  </a:cubicBezTo>
                  <a:cubicBezTo>
                    <a:pt x="1525" y="975"/>
                    <a:pt x="1443" y="910"/>
                    <a:pt x="1431" y="802"/>
                  </a:cubicBezTo>
                  <a:lnTo>
                    <a:pt x="1987" y="802"/>
                  </a:lnTo>
                  <a:close/>
                  <a:moveTo>
                    <a:pt x="1431" y="666"/>
                  </a:moveTo>
                  <a:cubicBezTo>
                    <a:pt x="1444" y="561"/>
                    <a:pt x="1511" y="493"/>
                    <a:pt x="1619" y="493"/>
                  </a:cubicBezTo>
                  <a:cubicBezTo>
                    <a:pt x="1733" y="493"/>
                    <a:pt x="1803" y="559"/>
                    <a:pt x="1804" y="666"/>
                  </a:cubicBezTo>
                  <a:lnTo>
                    <a:pt x="1431" y="666"/>
                  </a:lnTo>
                  <a:close/>
                  <a:moveTo>
                    <a:pt x="2149" y="1103"/>
                  </a:moveTo>
                  <a:cubicBezTo>
                    <a:pt x="2331" y="1103"/>
                    <a:pt x="2331" y="1103"/>
                    <a:pt x="2331" y="1103"/>
                  </a:cubicBezTo>
                  <a:cubicBezTo>
                    <a:pt x="2331" y="705"/>
                    <a:pt x="2331" y="705"/>
                    <a:pt x="2331" y="705"/>
                  </a:cubicBezTo>
                  <a:cubicBezTo>
                    <a:pt x="2331" y="608"/>
                    <a:pt x="2378" y="520"/>
                    <a:pt x="2499" y="520"/>
                  </a:cubicBezTo>
                  <a:cubicBezTo>
                    <a:pt x="2587" y="520"/>
                    <a:pt x="2623" y="579"/>
                    <a:pt x="2623" y="669"/>
                  </a:cubicBezTo>
                  <a:cubicBezTo>
                    <a:pt x="2623" y="1103"/>
                    <a:pt x="2623" y="1103"/>
                    <a:pt x="2623" y="1103"/>
                  </a:cubicBezTo>
                  <a:cubicBezTo>
                    <a:pt x="2805" y="1103"/>
                    <a:pt x="2805" y="1103"/>
                    <a:pt x="2805" y="1103"/>
                  </a:cubicBezTo>
                  <a:cubicBezTo>
                    <a:pt x="2805" y="708"/>
                    <a:pt x="2805" y="708"/>
                    <a:pt x="2805" y="708"/>
                  </a:cubicBezTo>
                  <a:cubicBezTo>
                    <a:pt x="2805" y="614"/>
                    <a:pt x="2848" y="520"/>
                    <a:pt x="2962" y="520"/>
                  </a:cubicBezTo>
                  <a:cubicBezTo>
                    <a:pt x="3070" y="520"/>
                    <a:pt x="3097" y="599"/>
                    <a:pt x="3097" y="690"/>
                  </a:cubicBezTo>
                  <a:cubicBezTo>
                    <a:pt x="3097" y="1103"/>
                    <a:pt x="3097" y="1103"/>
                    <a:pt x="3097" y="1103"/>
                  </a:cubicBezTo>
                  <a:cubicBezTo>
                    <a:pt x="3279" y="1103"/>
                    <a:pt x="3279" y="1103"/>
                    <a:pt x="3279" y="1103"/>
                  </a:cubicBezTo>
                  <a:cubicBezTo>
                    <a:pt x="3279" y="669"/>
                    <a:pt x="3279" y="669"/>
                    <a:pt x="3279" y="669"/>
                  </a:cubicBezTo>
                  <a:cubicBezTo>
                    <a:pt x="3279" y="494"/>
                    <a:pt x="3211" y="356"/>
                    <a:pt x="3017" y="356"/>
                  </a:cubicBezTo>
                  <a:cubicBezTo>
                    <a:pt x="2907" y="356"/>
                    <a:pt x="2830" y="398"/>
                    <a:pt x="2777" y="491"/>
                  </a:cubicBezTo>
                  <a:cubicBezTo>
                    <a:pt x="2739" y="400"/>
                    <a:pt x="2661" y="356"/>
                    <a:pt x="2549" y="356"/>
                  </a:cubicBezTo>
                  <a:cubicBezTo>
                    <a:pt x="2427" y="356"/>
                    <a:pt x="2357" y="420"/>
                    <a:pt x="2325" y="488"/>
                  </a:cubicBezTo>
                  <a:cubicBezTo>
                    <a:pt x="2322" y="488"/>
                    <a:pt x="2322" y="488"/>
                    <a:pt x="2322" y="488"/>
                  </a:cubicBezTo>
                  <a:cubicBezTo>
                    <a:pt x="2322" y="374"/>
                    <a:pt x="2322" y="374"/>
                    <a:pt x="2322" y="374"/>
                  </a:cubicBezTo>
                  <a:cubicBezTo>
                    <a:pt x="2149" y="374"/>
                    <a:pt x="2149" y="374"/>
                    <a:pt x="2149" y="374"/>
                  </a:cubicBezTo>
                  <a:lnTo>
                    <a:pt x="2149" y="1103"/>
                  </a:lnTo>
                  <a:close/>
                  <a:moveTo>
                    <a:pt x="4180" y="802"/>
                  </a:moveTo>
                  <a:cubicBezTo>
                    <a:pt x="4180" y="752"/>
                    <a:pt x="4180" y="752"/>
                    <a:pt x="4180" y="752"/>
                  </a:cubicBezTo>
                  <a:cubicBezTo>
                    <a:pt x="4180" y="499"/>
                    <a:pt x="4042" y="356"/>
                    <a:pt x="3838" y="356"/>
                  </a:cubicBezTo>
                  <a:cubicBezTo>
                    <a:pt x="3618" y="356"/>
                    <a:pt x="3442" y="509"/>
                    <a:pt x="3442" y="739"/>
                  </a:cubicBezTo>
                  <a:cubicBezTo>
                    <a:pt x="3442" y="968"/>
                    <a:pt x="3618" y="1121"/>
                    <a:pt x="3838" y="1121"/>
                  </a:cubicBezTo>
                  <a:cubicBezTo>
                    <a:pt x="3954" y="1121"/>
                    <a:pt x="4062" y="1080"/>
                    <a:pt x="4147" y="975"/>
                  </a:cubicBezTo>
                  <a:cubicBezTo>
                    <a:pt x="4016" y="877"/>
                    <a:pt x="4016" y="877"/>
                    <a:pt x="4016" y="877"/>
                  </a:cubicBezTo>
                  <a:cubicBezTo>
                    <a:pt x="3971" y="933"/>
                    <a:pt x="3911" y="975"/>
                    <a:pt x="3820" y="975"/>
                  </a:cubicBezTo>
                  <a:cubicBezTo>
                    <a:pt x="3718" y="975"/>
                    <a:pt x="3636" y="910"/>
                    <a:pt x="3624" y="802"/>
                  </a:cubicBezTo>
                  <a:lnTo>
                    <a:pt x="4180" y="802"/>
                  </a:lnTo>
                  <a:close/>
                  <a:moveTo>
                    <a:pt x="3624" y="666"/>
                  </a:moveTo>
                  <a:cubicBezTo>
                    <a:pt x="3638" y="561"/>
                    <a:pt x="3705" y="493"/>
                    <a:pt x="3813" y="493"/>
                  </a:cubicBezTo>
                  <a:cubicBezTo>
                    <a:pt x="3926" y="493"/>
                    <a:pt x="3996" y="559"/>
                    <a:pt x="3998" y="666"/>
                  </a:cubicBezTo>
                  <a:lnTo>
                    <a:pt x="3624" y="666"/>
                  </a:lnTo>
                  <a:close/>
                  <a:moveTo>
                    <a:pt x="5052" y="802"/>
                  </a:moveTo>
                  <a:cubicBezTo>
                    <a:pt x="5052" y="752"/>
                    <a:pt x="5052" y="752"/>
                    <a:pt x="5052" y="752"/>
                  </a:cubicBezTo>
                  <a:cubicBezTo>
                    <a:pt x="5052" y="499"/>
                    <a:pt x="4914" y="356"/>
                    <a:pt x="4710" y="356"/>
                  </a:cubicBezTo>
                  <a:cubicBezTo>
                    <a:pt x="4490" y="356"/>
                    <a:pt x="4314" y="509"/>
                    <a:pt x="4314" y="739"/>
                  </a:cubicBezTo>
                  <a:cubicBezTo>
                    <a:pt x="4314" y="968"/>
                    <a:pt x="4490" y="1121"/>
                    <a:pt x="4710" y="1121"/>
                  </a:cubicBezTo>
                  <a:cubicBezTo>
                    <a:pt x="4826" y="1121"/>
                    <a:pt x="4934" y="1080"/>
                    <a:pt x="5019" y="975"/>
                  </a:cubicBezTo>
                  <a:cubicBezTo>
                    <a:pt x="4888" y="877"/>
                    <a:pt x="4888" y="877"/>
                    <a:pt x="4888" y="877"/>
                  </a:cubicBezTo>
                  <a:cubicBezTo>
                    <a:pt x="4842" y="933"/>
                    <a:pt x="4783" y="975"/>
                    <a:pt x="4692" y="975"/>
                  </a:cubicBezTo>
                  <a:cubicBezTo>
                    <a:pt x="4590" y="975"/>
                    <a:pt x="4508" y="910"/>
                    <a:pt x="4496" y="802"/>
                  </a:cubicBezTo>
                  <a:lnTo>
                    <a:pt x="5052" y="802"/>
                  </a:lnTo>
                  <a:close/>
                  <a:moveTo>
                    <a:pt x="4496" y="666"/>
                  </a:moveTo>
                  <a:cubicBezTo>
                    <a:pt x="4510" y="561"/>
                    <a:pt x="4577" y="493"/>
                    <a:pt x="4684" y="493"/>
                  </a:cubicBezTo>
                  <a:cubicBezTo>
                    <a:pt x="4798" y="493"/>
                    <a:pt x="4868" y="559"/>
                    <a:pt x="4870" y="666"/>
                  </a:cubicBezTo>
                  <a:lnTo>
                    <a:pt x="4496" y="666"/>
                  </a:lnTo>
                  <a:close/>
                  <a:moveTo>
                    <a:pt x="5222" y="1103"/>
                  </a:moveTo>
                  <a:cubicBezTo>
                    <a:pt x="5405" y="1103"/>
                    <a:pt x="5405" y="1103"/>
                    <a:pt x="5405" y="1103"/>
                  </a:cubicBezTo>
                  <a:cubicBezTo>
                    <a:pt x="5405" y="705"/>
                    <a:pt x="5405" y="705"/>
                    <a:pt x="5405" y="705"/>
                  </a:cubicBezTo>
                  <a:cubicBezTo>
                    <a:pt x="5405" y="608"/>
                    <a:pt x="5452" y="520"/>
                    <a:pt x="5572" y="520"/>
                  </a:cubicBezTo>
                  <a:cubicBezTo>
                    <a:pt x="5699" y="520"/>
                    <a:pt x="5705" y="654"/>
                    <a:pt x="5705" y="734"/>
                  </a:cubicBezTo>
                  <a:cubicBezTo>
                    <a:pt x="5705" y="1103"/>
                    <a:pt x="5705" y="1103"/>
                    <a:pt x="5705" y="1103"/>
                  </a:cubicBezTo>
                  <a:cubicBezTo>
                    <a:pt x="5888" y="1103"/>
                    <a:pt x="5888" y="1103"/>
                    <a:pt x="5888" y="1103"/>
                  </a:cubicBezTo>
                  <a:cubicBezTo>
                    <a:pt x="5888" y="643"/>
                    <a:pt x="5888" y="643"/>
                    <a:pt x="5888" y="643"/>
                  </a:cubicBezTo>
                  <a:cubicBezTo>
                    <a:pt x="5888" y="494"/>
                    <a:pt x="5818" y="356"/>
                    <a:pt x="5622" y="356"/>
                  </a:cubicBezTo>
                  <a:cubicBezTo>
                    <a:pt x="5500" y="356"/>
                    <a:pt x="5432" y="418"/>
                    <a:pt x="5398" y="491"/>
                  </a:cubicBezTo>
                  <a:cubicBezTo>
                    <a:pt x="5395" y="491"/>
                    <a:pt x="5395" y="491"/>
                    <a:pt x="5395" y="491"/>
                  </a:cubicBezTo>
                  <a:cubicBezTo>
                    <a:pt x="5395" y="374"/>
                    <a:pt x="5395" y="374"/>
                    <a:pt x="5395" y="374"/>
                  </a:cubicBezTo>
                  <a:cubicBezTo>
                    <a:pt x="5222" y="374"/>
                    <a:pt x="5222" y="374"/>
                    <a:pt x="5222" y="374"/>
                  </a:cubicBezTo>
                  <a:lnTo>
                    <a:pt x="5222" y="1103"/>
                  </a:lnTo>
                  <a:close/>
                  <a:moveTo>
                    <a:pt x="6159" y="529"/>
                  </a:moveTo>
                  <a:cubicBezTo>
                    <a:pt x="6159" y="863"/>
                    <a:pt x="6159" y="863"/>
                    <a:pt x="6159" y="863"/>
                  </a:cubicBezTo>
                  <a:cubicBezTo>
                    <a:pt x="6159" y="1035"/>
                    <a:pt x="6205" y="1121"/>
                    <a:pt x="6398" y="1121"/>
                  </a:cubicBezTo>
                  <a:cubicBezTo>
                    <a:pt x="6441" y="1121"/>
                    <a:pt x="6504" y="1115"/>
                    <a:pt x="6542" y="1097"/>
                  </a:cubicBezTo>
                  <a:cubicBezTo>
                    <a:pt x="6542" y="944"/>
                    <a:pt x="6542" y="944"/>
                    <a:pt x="6542" y="944"/>
                  </a:cubicBezTo>
                  <a:cubicBezTo>
                    <a:pt x="6519" y="960"/>
                    <a:pt x="6475" y="966"/>
                    <a:pt x="6444" y="966"/>
                  </a:cubicBezTo>
                  <a:cubicBezTo>
                    <a:pt x="6363" y="966"/>
                    <a:pt x="6342" y="921"/>
                    <a:pt x="6342" y="848"/>
                  </a:cubicBezTo>
                  <a:cubicBezTo>
                    <a:pt x="6342" y="529"/>
                    <a:pt x="6342" y="529"/>
                    <a:pt x="6342" y="529"/>
                  </a:cubicBezTo>
                  <a:cubicBezTo>
                    <a:pt x="6542" y="529"/>
                    <a:pt x="6542" y="529"/>
                    <a:pt x="6542" y="529"/>
                  </a:cubicBezTo>
                  <a:cubicBezTo>
                    <a:pt x="6542" y="374"/>
                    <a:pt x="6542" y="374"/>
                    <a:pt x="6542" y="374"/>
                  </a:cubicBezTo>
                  <a:cubicBezTo>
                    <a:pt x="6342" y="374"/>
                    <a:pt x="6342" y="374"/>
                    <a:pt x="6342" y="374"/>
                  </a:cubicBezTo>
                  <a:cubicBezTo>
                    <a:pt x="6342" y="163"/>
                    <a:pt x="6342" y="163"/>
                    <a:pt x="6342" y="163"/>
                  </a:cubicBezTo>
                  <a:cubicBezTo>
                    <a:pt x="6159" y="163"/>
                    <a:pt x="6159" y="163"/>
                    <a:pt x="6159" y="163"/>
                  </a:cubicBezTo>
                  <a:cubicBezTo>
                    <a:pt x="6159" y="374"/>
                    <a:pt x="6159" y="374"/>
                    <a:pt x="6159" y="374"/>
                  </a:cubicBezTo>
                  <a:cubicBezTo>
                    <a:pt x="6009" y="374"/>
                    <a:pt x="6009" y="374"/>
                    <a:pt x="6009" y="374"/>
                  </a:cubicBezTo>
                  <a:cubicBezTo>
                    <a:pt x="6009" y="529"/>
                    <a:pt x="6009" y="529"/>
                    <a:pt x="6009" y="529"/>
                  </a:cubicBezTo>
                  <a:lnTo>
                    <a:pt x="6159" y="529"/>
                  </a:lnTo>
                  <a:close/>
                  <a:moveTo>
                    <a:pt x="7387" y="802"/>
                  </a:moveTo>
                  <a:cubicBezTo>
                    <a:pt x="7387" y="752"/>
                    <a:pt x="7387" y="752"/>
                    <a:pt x="7387" y="752"/>
                  </a:cubicBezTo>
                  <a:cubicBezTo>
                    <a:pt x="7387" y="499"/>
                    <a:pt x="7249" y="356"/>
                    <a:pt x="7045" y="356"/>
                  </a:cubicBezTo>
                  <a:cubicBezTo>
                    <a:pt x="6825" y="356"/>
                    <a:pt x="6649" y="509"/>
                    <a:pt x="6649" y="739"/>
                  </a:cubicBezTo>
                  <a:cubicBezTo>
                    <a:pt x="6649" y="968"/>
                    <a:pt x="6825" y="1121"/>
                    <a:pt x="7045" y="1121"/>
                  </a:cubicBezTo>
                  <a:cubicBezTo>
                    <a:pt x="7160" y="1121"/>
                    <a:pt x="7268" y="1080"/>
                    <a:pt x="7353" y="975"/>
                  </a:cubicBezTo>
                  <a:cubicBezTo>
                    <a:pt x="7223" y="877"/>
                    <a:pt x="7223" y="877"/>
                    <a:pt x="7223" y="877"/>
                  </a:cubicBezTo>
                  <a:cubicBezTo>
                    <a:pt x="7177" y="933"/>
                    <a:pt x="7118" y="975"/>
                    <a:pt x="7027" y="975"/>
                  </a:cubicBezTo>
                  <a:cubicBezTo>
                    <a:pt x="6925" y="975"/>
                    <a:pt x="6843" y="910"/>
                    <a:pt x="6831" y="802"/>
                  </a:cubicBezTo>
                  <a:lnTo>
                    <a:pt x="7387" y="802"/>
                  </a:lnTo>
                  <a:close/>
                  <a:moveTo>
                    <a:pt x="6831" y="666"/>
                  </a:moveTo>
                  <a:cubicBezTo>
                    <a:pt x="6844" y="561"/>
                    <a:pt x="6911" y="493"/>
                    <a:pt x="7019" y="493"/>
                  </a:cubicBezTo>
                  <a:cubicBezTo>
                    <a:pt x="7133" y="493"/>
                    <a:pt x="7203" y="559"/>
                    <a:pt x="7204" y="666"/>
                  </a:cubicBezTo>
                  <a:lnTo>
                    <a:pt x="6831" y="666"/>
                  </a:lnTo>
                  <a:close/>
                  <a:moveTo>
                    <a:pt x="0" y="2702"/>
                  </a:moveTo>
                  <a:cubicBezTo>
                    <a:pt x="214" y="2702"/>
                    <a:pt x="214" y="2702"/>
                    <a:pt x="214" y="2702"/>
                  </a:cubicBezTo>
                  <a:cubicBezTo>
                    <a:pt x="311" y="2456"/>
                    <a:pt x="311" y="2456"/>
                    <a:pt x="311" y="2456"/>
                  </a:cubicBezTo>
                  <a:cubicBezTo>
                    <a:pt x="777" y="2456"/>
                    <a:pt x="777" y="2456"/>
                    <a:pt x="777" y="2456"/>
                  </a:cubicBezTo>
                  <a:cubicBezTo>
                    <a:pt x="878" y="2702"/>
                    <a:pt x="878" y="2702"/>
                    <a:pt x="878" y="2702"/>
                  </a:cubicBezTo>
                  <a:cubicBezTo>
                    <a:pt x="1096" y="2702"/>
                    <a:pt x="1096" y="2702"/>
                    <a:pt x="1096" y="2702"/>
                  </a:cubicBezTo>
                  <a:cubicBezTo>
                    <a:pt x="633" y="1627"/>
                    <a:pt x="633" y="1627"/>
                    <a:pt x="633" y="1627"/>
                  </a:cubicBezTo>
                  <a:cubicBezTo>
                    <a:pt x="468" y="1627"/>
                    <a:pt x="468" y="1627"/>
                    <a:pt x="468" y="1627"/>
                  </a:cubicBezTo>
                  <a:lnTo>
                    <a:pt x="0" y="2702"/>
                  </a:lnTo>
                  <a:close/>
                  <a:moveTo>
                    <a:pt x="376" y="2292"/>
                  </a:moveTo>
                  <a:cubicBezTo>
                    <a:pt x="545" y="1855"/>
                    <a:pt x="545" y="1855"/>
                    <a:pt x="545" y="1855"/>
                  </a:cubicBezTo>
                  <a:cubicBezTo>
                    <a:pt x="711" y="2292"/>
                    <a:pt x="711" y="2292"/>
                    <a:pt x="711" y="2292"/>
                  </a:cubicBezTo>
                  <a:lnTo>
                    <a:pt x="376" y="2292"/>
                  </a:lnTo>
                  <a:close/>
                  <a:moveTo>
                    <a:pt x="1192" y="2702"/>
                  </a:moveTo>
                  <a:cubicBezTo>
                    <a:pt x="1375" y="2702"/>
                    <a:pt x="1375" y="2702"/>
                    <a:pt x="1375" y="2702"/>
                  </a:cubicBezTo>
                  <a:cubicBezTo>
                    <a:pt x="1375" y="2304"/>
                    <a:pt x="1375" y="2304"/>
                    <a:pt x="1375" y="2304"/>
                  </a:cubicBezTo>
                  <a:cubicBezTo>
                    <a:pt x="1375" y="2207"/>
                    <a:pt x="1422" y="2119"/>
                    <a:pt x="1542" y="2119"/>
                  </a:cubicBezTo>
                  <a:cubicBezTo>
                    <a:pt x="1630" y="2119"/>
                    <a:pt x="1666" y="2178"/>
                    <a:pt x="1666" y="2268"/>
                  </a:cubicBezTo>
                  <a:cubicBezTo>
                    <a:pt x="1666" y="2702"/>
                    <a:pt x="1666" y="2702"/>
                    <a:pt x="1666" y="2702"/>
                  </a:cubicBezTo>
                  <a:cubicBezTo>
                    <a:pt x="1848" y="2702"/>
                    <a:pt x="1848" y="2702"/>
                    <a:pt x="1848" y="2702"/>
                  </a:cubicBezTo>
                  <a:cubicBezTo>
                    <a:pt x="1848" y="2307"/>
                    <a:pt x="1848" y="2307"/>
                    <a:pt x="1848" y="2307"/>
                  </a:cubicBezTo>
                  <a:cubicBezTo>
                    <a:pt x="1848" y="2213"/>
                    <a:pt x="1891" y="2119"/>
                    <a:pt x="2005" y="2119"/>
                  </a:cubicBezTo>
                  <a:cubicBezTo>
                    <a:pt x="2113" y="2119"/>
                    <a:pt x="2140" y="2198"/>
                    <a:pt x="2140" y="2289"/>
                  </a:cubicBezTo>
                  <a:cubicBezTo>
                    <a:pt x="2140" y="2702"/>
                    <a:pt x="2140" y="2702"/>
                    <a:pt x="2140" y="2702"/>
                  </a:cubicBezTo>
                  <a:cubicBezTo>
                    <a:pt x="2322" y="2702"/>
                    <a:pt x="2322" y="2702"/>
                    <a:pt x="2322" y="2702"/>
                  </a:cubicBezTo>
                  <a:cubicBezTo>
                    <a:pt x="2322" y="2268"/>
                    <a:pt x="2322" y="2268"/>
                    <a:pt x="2322" y="2268"/>
                  </a:cubicBezTo>
                  <a:cubicBezTo>
                    <a:pt x="2322" y="2093"/>
                    <a:pt x="2254" y="1955"/>
                    <a:pt x="2060" y="1955"/>
                  </a:cubicBezTo>
                  <a:cubicBezTo>
                    <a:pt x="1950" y="1955"/>
                    <a:pt x="1873" y="1997"/>
                    <a:pt x="1820" y="2090"/>
                  </a:cubicBezTo>
                  <a:cubicBezTo>
                    <a:pt x="1782" y="1999"/>
                    <a:pt x="1704" y="1955"/>
                    <a:pt x="1592" y="1955"/>
                  </a:cubicBezTo>
                  <a:cubicBezTo>
                    <a:pt x="1470" y="1955"/>
                    <a:pt x="1400" y="2019"/>
                    <a:pt x="1368" y="2087"/>
                  </a:cubicBezTo>
                  <a:cubicBezTo>
                    <a:pt x="1365" y="2087"/>
                    <a:pt x="1365" y="2087"/>
                    <a:pt x="1365" y="2087"/>
                  </a:cubicBezTo>
                  <a:cubicBezTo>
                    <a:pt x="1365" y="1973"/>
                    <a:pt x="1365" y="1973"/>
                    <a:pt x="1365" y="1973"/>
                  </a:cubicBezTo>
                  <a:cubicBezTo>
                    <a:pt x="1192" y="1973"/>
                    <a:pt x="1192" y="1973"/>
                    <a:pt x="1192" y="1973"/>
                  </a:cubicBezTo>
                  <a:lnTo>
                    <a:pt x="1192" y="2702"/>
                  </a:lnTo>
                  <a:close/>
                  <a:moveTo>
                    <a:pt x="3032" y="2066"/>
                  </a:moveTo>
                  <a:cubicBezTo>
                    <a:pt x="2972" y="1985"/>
                    <a:pt x="2869" y="1955"/>
                    <a:pt x="2772" y="1955"/>
                  </a:cubicBezTo>
                  <a:cubicBezTo>
                    <a:pt x="2625" y="1955"/>
                    <a:pt x="2479" y="2028"/>
                    <a:pt x="2479" y="2190"/>
                  </a:cubicBezTo>
                  <a:cubicBezTo>
                    <a:pt x="2479" y="2468"/>
                    <a:pt x="2872" y="2350"/>
                    <a:pt x="2872" y="2500"/>
                  </a:cubicBezTo>
                  <a:cubicBezTo>
                    <a:pt x="2872" y="2558"/>
                    <a:pt x="2804" y="2584"/>
                    <a:pt x="2751" y="2584"/>
                  </a:cubicBezTo>
                  <a:cubicBezTo>
                    <a:pt x="2673" y="2584"/>
                    <a:pt x="2625" y="2546"/>
                    <a:pt x="2578" y="2494"/>
                  </a:cubicBezTo>
                  <a:cubicBezTo>
                    <a:pt x="2456" y="2608"/>
                    <a:pt x="2456" y="2608"/>
                    <a:pt x="2456" y="2608"/>
                  </a:cubicBezTo>
                  <a:cubicBezTo>
                    <a:pt x="2531" y="2691"/>
                    <a:pt x="2628" y="2720"/>
                    <a:pt x="2740" y="2720"/>
                  </a:cubicBezTo>
                  <a:cubicBezTo>
                    <a:pt x="2889" y="2720"/>
                    <a:pt x="3054" y="2660"/>
                    <a:pt x="3054" y="2486"/>
                  </a:cubicBezTo>
                  <a:cubicBezTo>
                    <a:pt x="3054" y="2202"/>
                    <a:pt x="2661" y="2309"/>
                    <a:pt x="2661" y="2178"/>
                  </a:cubicBezTo>
                  <a:cubicBezTo>
                    <a:pt x="2661" y="2123"/>
                    <a:pt x="2719" y="2101"/>
                    <a:pt x="2767" y="2101"/>
                  </a:cubicBezTo>
                  <a:cubicBezTo>
                    <a:pt x="2830" y="2101"/>
                    <a:pt x="2875" y="2126"/>
                    <a:pt x="2910" y="2175"/>
                  </a:cubicBezTo>
                  <a:lnTo>
                    <a:pt x="3032" y="2066"/>
                  </a:lnTo>
                  <a:close/>
                  <a:moveTo>
                    <a:pt x="3261" y="2128"/>
                  </a:moveTo>
                  <a:cubicBezTo>
                    <a:pt x="3261" y="2462"/>
                    <a:pt x="3261" y="2462"/>
                    <a:pt x="3261" y="2462"/>
                  </a:cubicBezTo>
                  <a:cubicBezTo>
                    <a:pt x="3261" y="2634"/>
                    <a:pt x="3307" y="2720"/>
                    <a:pt x="3500" y="2720"/>
                  </a:cubicBezTo>
                  <a:cubicBezTo>
                    <a:pt x="3542" y="2720"/>
                    <a:pt x="3606" y="2714"/>
                    <a:pt x="3644" y="2696"/>
                  </a:cubicBezTo>
                  <a:cubicBezTo>
                    <a:pt x="3644" y="2543"/>
                    <a:pt x="3644" y="2543"/>
                    <a:pt x="3644" y="2543"/>
                  </a:cubicBezTo>
                  <a:cubicBezTo>
                    <a:pt x="3621" y="2559"/>
                    <a:pt x="3577" y="2565"/>
                    <a:pt x="3545" y="2565"/>
                  </a:cubicBezTo>
                  <a:cubicBezTo>
                    <a:pt x="3465" y="2565"/>
                    <a:pt x="3443" y="2520"/>
                    <a:pt x="3443" y="2447"/>
                  </a:cubicBezTo>
                  <a:cubicBezTo>
                    <a:pt x="3443" y="2128"/>
                    <a:pt x="3443" y="2128"/>
                    <a:pt x="3443" y="2128"/>
                  </a:cubicBezTo>
                  <a:cubicBezTo>
                    <a:pt x="3644" y="2128"/>
                    <a:pt x="3644" y="2128"/>
                    <a:pt x="3644" y="2128"/>
                  </a:cubicBezTo>
                  <a:cubicBezTo>
                    <a:pt x="3644" y="1973"/>
                    <a:pt x="3644" y="1973"/>
                    <a:pt x="3644" y="1973"/>
                  </a:cubicBezTo>
                  <a:cubicBezTo>
                    <a:pt x="3443" y="1973"/>
                    <a:pt x="3443" y="1973"/>
                    <a:pt x="3443" y="1973"/>
                  </a:cubicBezTo>
                  <a:cubicBezTo>
                    <a:pt x="3443" y="1762"/>
                    <a:pt x="3443" y="1762"/>
                    <a:pt x="3443" y="1762"/>
                  </a:cubicBezTo>
                  <a:cubicBezTo>
                    <a:pt x="3261" y="1762"/>
                    <a:pt x="3261" y="1762"/>
                    <a:pt x="3261" y="1762"/>
                  </a:cubicBezTo>
                  <a:cubicBezTo>
                    <a:pt x="3261" y="1973"/>
                    <a:pt x="3261" y="1973"/>
                    <a:pt x="3261" y="1973"/>
                  </a:cubicBezTo>
                  <a:cubicBezTo>
                    <a:pt x="3111" y="1973"/>
                    <a:pt x="3111" y="1973"/>
                    <a:pt x="3111" y="1973"/>
                  </a:cubicBezTo>
                  <a:cubicBezTo>
                    <a:pt x="3111" y="2128"/>
                    <a:pt x="3111" y="2128"/>
                    <a:pt x="3111" y="2128"/>
                  </a:cubicBezTo>
                  <a:lnTo>
                    <a:pt x="3261" y="2128"/>
                  </a:lnTo>
                  <a:close/>
                  <a:moveTo>
                    <a:pt x="4488" y="2401"/>
                  </a:moveTo>
                  <a:cubicBezTo>
                    <a:pt x="4488" y="2351"/>
                    <a:pt x="4488" y="2351"/>
                    <a:pt x="4488" y="2351"/>
                  </a:cubicBezTo>
                  <a:cubicBezTo>
                    <a:pt x="4488" y="2098"/>
                    <a:pt x="4350" y="1955"/>
                    <a:pt x="4147" y="1955"/>
                  </a:cubicBezTo>
                  <a:cubicBezTo>
                    <a:pt x="3926" y="1955"/>
                    <a:pt x="3750" y="2108"/>
                    <a:pt x="3750" y="2338"/>
                  </a:cubicBezTo>
                  <a:cubicBezTo>
                    <a:pt x="3750" y="2567"/>
                    <a:pt x="3926" y="2720"/>
                    <a:pt x="4147" y="2720"/>
                  </a:cubicBezTo>
                  <a:cubicBezTo>
                    <a:pt x="4262" y="2720"/>
                    <a:pt x="4370" y="2679"/>
                    <a:pt x="4455" y="2575"/>
                  </a:cubicBezTo>
                  <a:cubicBezTo>
                    <a:pt x="4324" y="2476"/>
                    <a:pt x="4324" y="2476"/>
                    <a:pt x="4324" y="2476"/>
                  </a:cubicBezTo>
                  <a:cubicBezTo>
                    <a:pt x="4279" y="2532"/>
                    <a:pt x="4220" y="2575"/>
                    <a:pt x="4129" y="2575"/>
                  </a:cubicBezTo>
                  <a:cubicBezTo>
                    <a:pt x="4027" y="2575"/>
                    <a:pt x="3945" y="2509"/>
                    <a:pt x="3932" y="2401"/>
                  </a:cubicBezTo>
                  <a:lnTo>
                    <a:pt x="4488" y="2401"/>
                  </a:lnTo>
                  <a:close/>
                  <a:moveTo>
                    <a:pt x="3932" y="2265"/>
                  </a:moveTo>
                  <a:cubicBezTo>
                    <a:pt x="3946" y="2160"/>
                    <a:pt x="4013" y="2092"/>
                    <a:pt x="4121" y="2092"/>
                  </a:cubicBezTo>
                  <a:cubicBezTo>
                    <a:pt x="4235" y="2092"/>
                    <a:pt x="4305" y="2158"/>
                    <a:pt x="4306" y="2265"/>
                  </a:cubicBezTo>
                  <a:lnTo>
                    <a:pt x="3932" y="2265"/>
                  </a:lnTo>
                  <a:close/>
                  <a:moveTo>
                    <a:pt x="4659" y="2702"/>
                  </a:moveTo>
                  <a:cubicBezTo>
                    <a:pt x="4841" y="2702"/>
                    <a:pt x="4841" y="2702"/>
                    <a:pt x="4841" y="2702"/>
                  </a:cubicBezTo>
                  <a:cubicBezTo>
                    <a:pt x="4841" y="2312"/>
                    <a:pt x="4841" y="2312"/>
                    <a:pt x="4841" y="2312"/>
                  </a:cubicBezTo>
                  <a:cubicBezTo>
                    <a:pt x="4841" y="2272"/>
                    <a:pt x="4865" y="2128"/>
                    <a:pt x="5037" y="2128"/>
                  </a:cubicBezTo>
                  <a:cubicBezTo>
                    <a:pt x="5066" y="2128"/>
                    <a:pt x="5095" y="2134"/>
                    <a:pt x="5125" y="2142"/>
                  </a:cubicBezTo>
                  <a:cubicBezTo>
                    <a:pt x="5125" y="1965"/>
                    <a:pt x="5125" y="1965"/>
                    <a:pt x="5125" y="1965"/>
                  </a:cubicBezTo>
                  <a:cubicBezTo>
                    <a:pt x="5104" y="1959"/>
                    <a:pt x="5082" y="1955"/>
                    <a:pt x="5060" y="1955"/>
                  </a:cubicBezTo>
                  <a:cubicBezTo>
                    <a:pt x="4964" y="1955"/>
                    <a:pt x="4884" y="2005"/>
                    <a:pt x="4844" y="2088"/>
                  </a:cubicBezTo>
                  <a:cubicBezTo>
                    <a:pt x="4841" y="2088"/>
                    <a:pt x="4841" y="2088"/>
                    <a:pt x="4841" y="2088"/>
                  </a:cubicBezTo>
                  <a:cubicBezTo>
                    <a:pt x="4841" y="1973"/>
                    <a:pt x="4841" y="1973"/>
                    <a:pt x="4841" y="1973"/>
                  </a:cubicBezTo>
                  <a:cubicBezTo>
                    <a:pt x="4659" y="1973"/>
                    <a:pt x="4659" y="1973"/>
                    <a:pt x="4659" y="1973"/>
                  </a:cubicBezTo>
                  <a:lnTo>
                    <a:pt x="4659" y="2702"/>
                  </a:lnTo>
                  <a:close/>
                  <a:moveTo>
                    <a:pt x="5801" y="2702"/>
                  </a:moveTo>
                  <a:cubicBezTo>
                    <a:pt x="5974" y="2702"/>
                    <a:pt x="5974" y="2702"/>
                    <a:pt x="5974" y="2702"/>
                  </a:cubicBezTo>
                  <a:cubicBezTo>
                    <a:pt x="5974" y="1554"/>
                    <a:pt x="5974" y="1554"/>
                    <a:pt x="5974" y="1554"/>
                  </a:cubicBezTo>
                  <a:cubicBezTo>
                    <a:pt x="5792" y="1554"/>
                    <a:pt x="5792" y="1554"/>
                    <a:pt x="5792" y="1554"/>
                  </a:cubicBezTo>
                  <a:cubicBezTo>
                    <a:pt x="5792" y="2066"/>
                    <a:pt x="5792" y="2066"/>
                    <a:pt x="5792" y="2066"/>
                  </a:cubicBezTo>
                  <a:cubicBezTo>
                    <a:pt x="5787" y="2066"/>
                    <a:pt x="5787" y="2066"/>
                    <a:pt x="5787" y="2066"/>
                  </a:cubicBezTo>
                  <a:cubicBezTo>
                    <a:pt x="5749" y="2019"/>
                    <a:pt x="5676" y="1955"/>
                    <a:pt x="5540" y="1955"/>
                  </a:cubicBezTo>
                  <a:cubicBezTo>
                    <a:pt x="5332" y="1955"/>
                    <a:pt x="5187" y="2122"/>
                    <a:pt x="5187" y="2338"/>
                  </a:cubicBezTo>
                  <a:cubicBezTo>
                    <a:pt x="5187" y="2553"/>
                    <a:pt x="5322" y="2720"/>
                    <a:pt x="5547" y="2720"/>
                  </a:cubicBezTo>
                  <a:cubicBezTo>
                    <a:pt x="5649" y="2720"/>
                    <a:pt x="5745" y="2681"/>
                    <a:pt x="5798" y="2593"/>
                  </a:cubicBezTo>
                  <a:cubicBezTo>
                    <a:pt x="5801" y="2593"/>
                    <a:pt x="5801" y="2593"/>
                    <a:pt x="5801" y="2593"/>
                  </a:cubicBezTo>
                  <a:lnTo>
                    <a:pt x="5801" y="2702"/>
                  </a:lnTo>
                  <a:close/>
                  <a:moveTo>
                    <a:pt x="5584" y="2556"/>
                  </a:moveTo>
                  <a:cubicBezTo>
                    <a:pt x="5450" y="2556"/>
                    <a:pt x="5370" y="2451"/>
                    <a:pt x="5370" y="2338"/>
                  </a:cubicBezTo>
                  <a:cubicBezTo>
                    <a:pt x="5370" y="2224"/>
                    <a:pt x="5450" y="2119"/>
                    <a:pt x="5584" y="2119"/>
                  </a:cubicBezTo>
                  <a:cubicBezTo>
                    <a:pt x="5717" y="2119"/>
                    <a:pt x="5798" y="2224"/>
                    <a:pt x="5798" y="2338"/>
                  </a:cubicBezTo>
                  <a:cubicBezTo>
                    <a:pt x="5798" y="2451"/>
                    <a:pt x="5717" y="2556"/>
                    <a:pt x="5584" y="2556"/>
                  </a:cubicBezTo>
                  <a:moveTo>
                    <a:pt x="6636" y="2702"/>
                  </a:moveTo>
                  <a:cubicBezTo>
                    <a:pt x="6800" y="2702"/>
                    <a:pt x="6800" y="2702"/>
                    <a:pt x="6800" y="2702"/>
                  </a:cubicBezTo>
                  <a:cubicBezTo>
                    <a:pt x="6800" y="2283"/>
                    <a:pt x="6800" y="2283"/>
                    <a:pt x="6800" y="2283"/>
                  </a:cubicBezTo>
                  <a:cubicBezTo>
                    <a:pt x="6800" y="2180"/>
                    <a:pt x="6800" y="1955"/>
                    <a:pt x="6489" y="1955"/>
                  </a:cubicBezTo>
                  <a:cubicBezTo>
                    <a:pt x="6374" y="1955"/>
                    <a:pt x="6260" y="1990"/>
                    <a:pt x="6179" y="2072"/>
                  </a:cubicBezTo>
                  <a:cubicBezTo>
                    <a:pt x="6275" y="2167"/>
                    <a:pt x="6275" y="2167"/>
                    <a:pt x="6275" y="2167"/>
                  </a:cubicBezTo>
                  <a:cubicBezTo>
                    <a:pt x="6323" y="2122"/>
                    <a:pt x="6393" y="2092"/>
                    <a:pt x="6469" y="2092"/>
                  </a:cubicBezTo>
                  <a:cubicBezTo>
                    <a:pt x="6566" y="2092"/>
                    <a:pt x="6636" y="2139"/>
                    <a:pt x="6636" y="2228"/>
                  </a:cubicBezTo>
                  <a:cubicBezTo>
                    <a:pt x="6636" y="2248"/>
                    <a:pt x="6636" y="2248"/>
                    <a:pt x="6636" y="2248"/>
                  </a:cubicBezTo>
                  <a:cubicBezTo>
                    <a:pt x="6591" y="2248"/>
                    <a:pt x="6591" y="2248"/>
                    <a:pt x="6591" y="2248"/>
                  </a:cubicBezTo>
                  <a:cubicBezTo>
                    <a:pt x="6409" y="2248"/>
                    <a:pt x="6132" y="2265"/>
                    <a:pt x="6132" y="2502"/>
                  </a:cubicBezTo>
                  <a:cubicBezTo>
                    <a:pt x="6132" y="2646"/>
                    <a:pt x="6263" y="2720"/>
                    <a:pt x="6398" y="2720"/>
                  </a:cubicBezTo>
                  <a:cubicBezTo>
                    <a:pt x="6495" y="2720"/>
                    <a:pt x="6580" y="2684"/>
                    <a:pt x="6632" y="2602"/>
                  </a:cubicBezTo>
                  <a:cubicBezTo>
                    <a:pt x="6636" y="2602"/>
                    <a:pt x="6636" y="2602"/>
                    <a:pt x="6636" y="2602"/>
                  </a:cubicBezTo>
                  <a:lnTo>
                    <a:pt x="6636" y="2702"/>
                  </a:lnTo>
                  <a:close/>
                  <a:moveTo>
                    <a:pt x="6626" y="2417"/>
                  </a:moveTo>
                  <a:cubicBezTo>
                    <a:pt x="6626" y="2518"/>
                    <a:pt x="6566" y="2584"/>
                    <a:pt x="6442" y="2584"/>
                  </a:cubicBezTo>
                  <a:cubicBezTo>
                    <a:pt x="6383" y="2584"/>
                    <a:pt x="6314" y="2555"/>
                    <a:pt x="6314" y="2488"/>
                  </a:cubicBezTo>
                  <a:cubicBezTo>
                    <a:pt x="6314" y="2383"/>
                    <a:pt x="6488" y="2376"/>
                    <a:pt x="6588" y="2376"/>
                  </a:cubicBezTo>
                  <a:cubicBezTo>
                    <a:pt x="6626" y="2376"/>
                    <a:pt x="6626" y="2376"/>
                    <a:pt x="6626" y="2376"/>
                  </a:cubicBezTo>
                  <a:lnTo>
                    <a:pt x="6626" y="2417"/>
                  </a:lnTo>
                  <a:close/>
                  <a:moveTo>
                    <a:pt x="6989" y="2702"/>
                  </a:moveTo>
                  <a:cubicBezTo>
                    <a:pt x="7171" y="2702"/>
                    <a:pt x="7171" y="2702"/>
                    <a:pt x="7171" y="2702"/>
                  </a:cubicBezTo>
                  <a:cubicBezTo>
                    <a:pt x="7171" y="2304"/>
                    <a:pt x="7171" y="2304"/>
                    <a:pt x="7171" y="2304"/>
                  </a:cubicBezTo>
                  <a:cubicBezTo>
                    <a:pt x="7171" y="2207"/>
                    <a:pt x="7218" y="2119"/>
                    <a:pt x="7338" y="2119"/>
                  </a:cubicBezTo>
                  <a:cubicBezTo>
                    <a:pt x="7426" y="2119"/>
                    <a:pt x="7463" y="2178"/>
                    <a:pt x="7463" y="2268"/>
                  </a:cubicBezTo>
                  <a:cubicBezTo>
                    <a:pt x="7463" y="2702"/>
                    <a:pt x="7463" y="2702"/>
                    <a:pt x="7463" y="2702"/>
                  </a:cubicBezTo>
                  <a:cubicBezTo>
                    <a:pt x="7645" y="2702"/>
                    <a:pt x="7645" y="2702"/>
                    <a:pt x="7645" y="2702"/>
                  </a:cubicBezTo>
                  <a:cubicBezTo>
                    <a:pt x="7645" y="2307"/>
                    <a:pt x="7645" y="2307"/>
                    <a:pt x="7645" y="2307"/>
                  </a:cubicBezTo>
                  <a:cubicBezTo>
                    <a:pt x="7645" y="2213"/>
                    <a:pt x="7687" y="2119"/>
                    <a:pt x="7801" y="2119"/>
                  </a:cubicBezTo>
                  <a:cubicBezTo>
                    <a:pt x="7909" y="2119"/>
                    <a:pt x="7936" y="2198"/>
                    <a:pt x="7936" y="2289"/>
                  </a:cubicBezTo>
                  <a:cubicBezTo>
                    <a:pt x="7936" y="2702"/>
                    <a:pt x="7936" y="2702"/>
                    <a:pt x="7936" y="2702"/>
                  </a:cubicBezTo>
                  <a:cubicBezTo>
                    <a:pt x="8119" y="2702"/>
                    <a:pt x="8119" y="2702"/>
                    <a:pt x="8119" y="2702"/>
                  </a:cubicBezTo>
                  <a:cubicBezTo>
                    <a:pt x="8119" y="2268"/>
                    <a:pt x="8119" y="2268"/>
                    <a:pt x="8119" y="2268"/>
                  </a:cubicBezTo>
                  <a:cubicBezTo>
                    <a:pt x="8119" y="2093"/>
                    <a:pt x="8051" y="1955"/>
                    <a:pt x="7856" y="1955"/>
                  </a:cubicBezTo>
                  <a:cubicBezTo>
                    <a:pt x="7747" y="1955"/>
                    <a:pt x="7669" y="1997"/>
                    <a:pt x="7616" y="2090"/>
                  </a:cubicBezTo>
                  <a:cubicBezTo>
                    <a:pt x="7578" y="1999"/>
                    <a:pt x="7501" y="1955"/>
                    <a:pt x="7388" y="1955"/>
                  </a:cubicBezTo>
                  <a:cubicBezTo>
                    <a:pt x="7267" y="1955"/>
                    <a:pt x="7197" y="2019"/>
                    <a:pt x="7165" y="2087"/>
                  </a:cubicBezTo>
                  <a:cubicBezTo>
                    <a:pt x="7162" y="2087"/>
                    <a:pt x="7162" y="2087"/>
                    <a:pt x="7162" y="2087"/>
                  </a:cubicBezTo>
                  <a:cubicBezTo>
                    <a:pt x="7162" y="1973"/>
                    <a:pt x="7162" y="1973"/>
                    <a:pt x="7162" y="1973"/>
                  </a:cubicBezTo>
                  <a:cubicBezTo>
                    <a:pt x="6989" y="1973"/>
                    <a:pt x="6989" y="1973"/>
                    <a:pt x="6989" y="1973"/>
                  </a:cubicBezTo>
                  <a:lnTo>
                    <a:pt x="6989" y="270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grpSp>
      <p:sp>
        <p:nvSpPr>
          <p:cNvPr id="2" name="Titel 1"/>
          <p:cNvSpPr>
            <a:spLocks noGrp="1" noSelect="1"/>
          </p:cNvSpPr>
          <p:nvPr>
            <p:ph type="ctrTitle" hasCustomPrompt="1"/>
          </p:nvPr>
        </p:nvSpPr>
        <p:spPr bwMode="gray">
          <a:xfrm>
            <a:off x="1094400" y="1955098"/>
            <a:ext cx="9792000" cy="1039967"/>
          </a:xfrm>
        </p:spPr>
        <p:txBody>
          <a:bodyPr anchor="t" anchorCtr="0"/>
          <a:lstStyle>
            <a:lvl1pPr algn="l">
              <a:defRPr sz="6133">
                <a:solidFill>
                  <a:schemeClr val="bg1"/>
                </a:solidFill>
              </a:defRPr>
            </a:lvl1pPr>
          </a:lstStyle>
          <a:p>
            <a:r>
              <a:rPr lang="nl-NL" noProof="1"/>
              <a:t>Titel</a:t>
            </a:r>
          </a:p>
        </p:txBody>
      </p:sp>
      <p:sp>
        <p:nvSpPr>
          <p:cNvPr id="3" name="Ondertitel 2"/>
          <p:cNvSpPr>
            <a:spLocks noGrp="1" noSelect="1"/>
          </p:cNvSpPr>
          <p:nvPr>
            <p:ph type="subTitle" idx="1" hasCustomPrompt="1"/>
          </p:nvPr>
        </p:nvSpPr>
        <p:spPr bwMode="gray">
          <a:xfrm>
            <a:off x="1094400" y="3079700"/>
            <a:ext cx="9792000" cy="1752600"/>
          </a:xfrm>
        </p:spPr>
        <p:txBody>
          <a:bodyPr/>
          <a:lstStyle>
            <a:lvl1pPr marL="0" indent="0" algn="l">
              <a:buNone/>
              <a:defRPr sz="40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noProof="1"/>
              <a:t>Subtitel</a:t>
            </a:r>
          </a:p>
        </p:txBody>
      </p:sp>
    </p:spTree>
    <p:extLst>
      <p:ext uri="{BB962C8B-B14F-4D97-AF65-F5344CB8AC3E}">
        <p14:creationId xmlns:p14="http://schemas.microsoft.com/office/powerpoint/2010/main" val="4107188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5822013" y="2053441"/>
            <a:ext cx="5894400" cy="4464000"/>
          </a:xfrm>
        </p:spPr>
        <p:txBody>
          <a:bodyPr/>
          <a:lstStyle>
            <a:lvl1pPr marL="287859" indent="-287859">
              <a:defRPr/>
            </a:lvl1p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913419" y="2085899"/>
            <a:ext cx="4588800" cy="4281600"/>
          </a:xfrm>
        </p:spPr>
        <p:txBody>
          <a:bodyPr/>
          <a:lstStyle>
            <a:lvl1pPr marL="0" indent="0">
              <a:buNone/>
              <a:defRPr b="0" baseline="0"/>
            </a:lvl1pPr>
          </a:lstStyle>
          <a:p>
            <a:r>
              <a:rPr lang="nl-NL" dirty="0"/>
              <a:t>Afbeelding formaat: 482 x 451 pixels.</a:t>
            </a:r>
          </a:p>
        </p:txBody>
      </p:sp>
      <p:sp>
        <p:nvSpPr>
          <p:cNvPr id="2" name="Tijdelijke aanduiding voor datum 1"/>
          <p:cNvSpPr>
            <a:spLocks noGrp="1" noSelect="1"/>
          </p:cNvSpPr>
          <p:nvPr>
            <p:ph type="dt" sz="half" idx="11"/>
          </p:nvPr>
        </p:nvSpPr>
        <p:spPr bwMode="gray"/>
        <p:txBody>
          <a:bodyPr/>
          <a:lstStyle/>
          <a:p>
            <a:fld id="{DF8096EC-2B65-476B-A89F-A63D2D39C5C5}" type="datetime1">
              <a:rPr lang="nl-NL" smtClean="0"/>
              <a:t>27-8-2024</a:t>
            </a:fld>
            <a:endParaRPr lang="nl-NL" dirty="0"/>
          </a:p>
        </p:txBody>
      </p:sp>
      <p:sp>
        <p:nvSpPr>
          <p:cNvPr id="4" name="Tijdelijke aanduiding voor voettekst 3"/>
          <p:cNvSpPr>
            <a:spLocks noGrp="1" noSelect="1"/>
          </p:cNvSpPr>
          <p:nvPr>
            <p:ph type="ftr" sz="quarter" idx="12"/>
          </p:nvPr>
        </p:nvSpPr>
        <p:spPr bwMode="gray"/>
        <p:txBody>
          <a:bodyPr/>
          <a:lstStyle/>
          <a:p>
            <a:r>
              <a:rPr lang="nl-NL"/>
              <a:t>Technische sessie | Klimaatadaptatie en waterberging | 7 maart 2023</a:t>
            </a:r>
            <a:endParaRPr lang="nl-NL" dirty="0"/>
          </a:p>
        </p:txBody>
      </p:sp>
      <p:sp>
        <p:nvSpPr>
          <p:cNvPr id="5" name="Tijdelijke aanduiding voor dianummer 4"/>
          <p:cNvSpPr>
            <a:spLocks noGrp="1" noSelect="1"/>
          </p:cNvSpPr>
          <p:nvPr>
            <p:ph type="sldNum" sz="quarter" idx="13"/>
          </p:nvPr>
        </p:nvSpPr>
        <p:spPr bwMode="gray"/>
        <p:txBody>
          <a:body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7903709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7665733" y="1977239"/>
            <a:ext cx="4056000" cy="4176000"/>
          </a:xfrm>
        </p:spPr>
        <p:txBody>
          <a:bodyPr/>
          <a:lstStyle>
            <a:lvl1pPr>
              <a:defRPr/>
            </a:lvl1p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912933" y="2080248"/>
            <a:ext cx="6432000" cy="4296000"/>
          </a:xfrm>
        </p:spPr>
        <p:txBody>
          <a:bodyPr/>
          <a:lstStyle>
            <a:lvl1pPr marL="0" indent="0">
              <a:buNone/>
              <a:defRPr b="0" baseline="0"/>
            </a:lvl1pPr>
          </a:lstStyle>
          <a:p>
            <a:r>
              <a:rPr lang="nl-NL" dirty="0"/>
              <a:t>Afbeelding formaat: 677 x 451 pixels.</a:t>
            </a:r>
          </a:p>
        </p:txBody>
      </p:sp>
      <p:sp>
        <p:nvSpPr>
          <p:cNvPr id="2" name="Tijdelijke aanduiding voor datum 1"/>
          <p:cNvSpPr>
            <a:spLocks noGrp="1" noSelect="1"/>
          </p:cNvSpPr>
          <p:nvPr>
            <p:ph type="dt" sz="half" idx="11"/>
          </p:nvPr>
        </p:nvSpPr>
        <p:spPr bwMode="gray"/>
        <p:txBody>
          <a:bodyPr/>
          <a:lstStyle/>
          <a:p>
            <a:fld id="{E5E3244E-C082-44C4-8DC8-8998C2F615F1}" type="datetime1">
              <a:rPr lang="nl-NL" smtClean="0"/>
              <a:t>27-8-2024</a:t>
            </a:fld>
            <a:endParaRPr lang="nl-NL" dirty="0"/>
          </a:p>
        </p:txBody>
      </p:sp>
      <p:sp>
        <p:nvSpPr>
          <p:cNvPr id="4" name="Tijdelijke aanduiding voor voettekst 3"/>
          <p:cNvSpPr>
            <a:spLocks noGrp="1" noSelect="1"/>
          </p:cNvSpPr>
          <p:nvPr>
            <p:ph type="ftr" sz="quarter" idx="12"/>
          </p:nvPr>
        </p:nvSpPr>
        <p:spPr bwMode="gray"/>
        <p:txBody>
          <a:bodyPr/>
          <a:lstStyle/>
          <a:p>
            <a:r>
              <a:rPr lang="nl-NL"/>
              <a:t>Technische sessie | Klimaatadaptatie en waterberging | 7 maart 2023</a:t>
            </a:r>
            <a:endParaRPr lang="nl-NL" dirty="0"/>
          </a:p>
        </p:txBody>
      </p:sp>
      <p:sp>
        <p:nvSpPr>
          <p:cNvPr id="5" name="Tijdelijke aanduiding voor dianummer 4"/>
          <p:cNvSpPr>
            <a:spLocks noGrp="1" noSelect="1"/>
          </p:cNvSpPr>
          <p:nvPr>
            <p:ph type="sldNum" sz="quarter" idx="13"/>
          </p:nvPr>
        </p:nvSpPr>
        <p:spPr bwMode="gray"/>
        <p:txBody>
          <a:body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26660958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5827393" y="2053441"/>
            <a:ext cx="5870044" cy="44640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916261" y="0"/>
            <a:ext cx="4584000" cy="6858000"/>
          </a:xfrm>
        </p:spPr>
        <p:txBody>
          <a:bodyPr/>
          <a:lstStyle>
            <a:lvl1pPr marL="0" indent="0">
              <a:buNone/>
              <a:defRPr b="0" baseline="0"/>
            </a:lvl1pPr>
          </a:lstStyle>
          <a:p>
            <a:r>
              <a:rPr lang="nl-NL" dirty="0"/>
              <a:t>Afbeelding formaat: 720 x 482 pixels.</a:t>
            </a:r>
          </a:p>
        </p:txBody>
      </p:sp>
      <p:sp>
        <p:nvSpPr>
          <p:cNvPr id="2" name="Tijdelijke aanduiding voor datum 1"/>
          <p:cNvSpPr>
            <a:spLocks noGrp="1" noSelect="1"/>
          </p:cNvSpPr>
          <p:nvPr>
            <p:ph type="dt" sz="half" idx="11"/>
          </p:nvPr>
        </p:nvSpPr>
        <p:spPr bwMode="gray"/>
        <p:txBody>
          <a:bodyPr/>
          <a:lstStyle/>
          <a:p>
            <a:fld id="{517D364B-40C7-42F6-947E-9200330272AF}" type="datetime1">
              <a:rPr lang="nl-NL" smtClean="0"/>
              <a:t>27-8-2024</a:t>
            </a:fld>
            <a:endParaRPr lang="nl-NL" dirty="0"/>
          </a:p>
        </p:txBody>
      </p:sp>
      <p:sp>
        <p:nvSpPr>
          <p:cNvPr id="4" name="Tijdelijke aanduiding voor voettekst 3"/>
          <p:cNvSpPr>
            <a:spLocks noGrp="1" noSelect="1"/>
          </p:cNvSpPr>
          <p:nvPr>
            <p:ph type="ftr" sz="quarter" idx="12"/>
          </p:nvPr>
        </p:nvSpPr>
        <p:spPr bwMode="gray"/>
        <p:txBody>
          <a:bodyPr/>
          <a:lstStyle/>
          <a:p>
            <a:r>
              <a:rPr lang="nl-NL"/>
              <a:t>Technische sessie | Klimaatadaptatie en waterberging | 7 maart 2023</a:t>
            </a:r>
            <a:endParaRPr lang="nl-NL" dirty="0"/>
          </a:p>
        </p:txBody>
      </p:sp>
      <p:sp>
        <p:nvSpPr>
          <p:cNvPr id="5" name="Tijdelijke aanduiding voor dianummer 4"/>
          <p:cNvSpPr>
            <a:spLocks noGrp="1" noSelect="1"/>
          </p:cNvSpPr>
          <p:nvPr>
            <p:ph type="sldNum" sz="quarter" idx="13"/>
          </p:nvPr>
        </p:nvSpPr>
        <p:spPr bwMode="gray"/>
        <p:txBody>
          <a:body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42551512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bwMode="gray">
          <a:xfrm>
            <a:off x="918799" y="3366000"/>
            <a:ext cx="5184000" cy="27864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11" name="Tijdelijke aanduiding voor inhoud 10"/>
          <p:cNvSpPr>
            <a:spLocks noGrp="1" noSelect="1"/>
          </p:cNvSpPr>
          <p:nvPr>
            <p:ph sz="quarter" idx="14"/>
          </p:nvPr>
        </p:nvSpPr>
        <p:spPr bwMode="gray">
          <a:xfrm>
            <a:off x="6534796" y="3366000"/>
            <a:ext cx="5184000" cy="27864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2" name="Tijdelijke aanduiding voor datum 1"/>
          <p:cNvSpPr>
            <a:spLocks noGrp="1" noSelect="1"/>
          </p:cNvSpPr>
          <p:nvPr>
            <p:ph type="dt" sz="half" idx="15"/>
          </p:nvPr>
        </p:nvSpPr>
        <p:spPr bwMode="gray"/>
        <p:txBody>
          <a:bodyPr/>
          <a:lstStyle/>
          <a:p>
            <a:fld id="{EA4B76B3-F8BB-4BF5-A389-2B212BC8CABA}" type="datetime1">
              <a:rPr lang="nl-NL" smtClean="0"/>
              <a:t>27-8-2024</a:t>
            </a:fld>
            <a:endParaRPr lang="nl-NL" dirty="0"/>
          </a:p>
        </p:txBody>
      </p:sp>
      <p:sp>
        <p:nvSpPr>
          <p:cNvPr id="3" name="Tijdelijke aanduiding voor voettekst 2"/>
          <p:cNvSpPr>
            <a:spLocks noGrp="1" noSelect="1"/>
          </p:cNvSpPr>
          <p:nvPr>
            <p:ph type="ftr" sz="quarter" idx="16"/>
          </p:nvPr>
        </p:nvSpPr>
        <p:spPr bwMode="gray"/>
        <p:txBody>
          <a:bodyPr/>
          <a:lstStyle/>
          <a:p>
            <a:r>
              <a:rPr lang="nl-NL"/>
              <a:t>Technische sessie | Klimaatadaptatie en waterberging | 7 maart 2023</a:t>
            </a:r>
            <a:endParaRPr lang="nl-NL" dirty="0"/>
          </a:p>
        </p:txBody>
      </p:sp>
      <p:sp>
        <p:nvSpPr>
          <p:cNvPr id="4" name="Tijdelijke aanduiding voor dianummer 3"/>
          <p:cNvSpPr>
            <a:spLocks noGrp="1" noSelect="1"/>
          </p:cNvSpPr>
          <p:nvPr>
            <p:ph type="sldNum" sz="quarter" idx="17"/>
          </p:nvPr>
        </p:nvSpPr>
        <p:spPr bwMode="gray"/>
        <p:txBody>
          <a:bodyPr/>
          <a:lstStyle/>
          <a:p>
            <a:pPr algn="l"/>
            <a:r>
              <a:rPr lang="nl-NL" dirty="0"/>
              <a:t>| </a:t>
            </a:r>
            <a:fld id="{6C885DEC-5AE5-4403-A92E-278225061E43}" type="slidenum">
              <a:rPr lang="nl-NL" smtClean="0"/>
              <a:pPr algn="l"/>
              <a:t>‹nr.›</a:t>
            </a:fld>
            <a:endParaRPr lang="nl-NL" dirty="0"/>
          </a:p>
        </p:txBody>
      </p:sp>
      <p:sp>
        <p:nvSpPr>
          <p:cNvPr id="5" name="Titel 4"/>
          <p:cNvSpPr>
            <a:spLocks noGrp="1" noSelect="1"/>
          </p:cNvSpPr>
          <p:nvPr>
            <p:ph type="title" hasCustomPrompt="1"/>
          </p:nvPr>
        </p:nvSpPr>
        <p:spPr bwMode="gray">
          <a:xfrm>
            <a:off x="918796" y="1916419"/>
            <a:ext cx="10800000" cy="1296000"/>
          </a:xfrm>
        </p:spPr>
        <p:txBody>
          <a:bodyPr/>
          <a:lstStyle>
            <a:lvl1pPr>
              <a:defRPr/>
            </a:lvl1pPr>
          </a:lstStyle>
          <a:p>
            <a:r>
              <a:rPr lang="nl-NL" dirty="0"/>
              <a:t>Titel</a:t>
            </a:r>
          </a:p>
        </p:txBody>
      </p:sp>
    </p:spTree>
    <p:extLst>
      <p:ext uri="{BB962C8B-B14F-4D97-AF65-F5344CB8AC3E}">
        <p14:creationId xmlns:p14="http://schemas.microsoft.com/office/powerpoint/2010/main" val="3193825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5BB3F3-C942-A630-FF14-C9523B6D86F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83FE697-01F5-B03F-2CCF-0C6654696C3F}"/>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BD49780-F228-507F-8727-3E1D2234173F}"/>
              </a:ext>
            </a:extLst>
          </p:cNvPr>
          <p:cNvSpPr>
            <a:spLocks noGrp="1"/>
          </p:cNvSpPr>
          <p:nvPr>
            <p:ph type="dt" sz="half" idx="10"/>
          </p:nvPr>
        </p:nvSpPr>
        <p:spPr/>
        <p:txBody>
          <a:bodyPr/>
          <a:lstStyle/>
          <a:p>
            <a:fld id="{406C3393-10AA-4A98-BAD2-09D7EDBD0A27}" type="datetimeFigureOut">
              <a:rPr lang="nl-NL" smtClean="0"/>
              <a:t>27-8-2024</a:t>
            </a:fld>
            <a:endParaRPr lang="nl-NL"/>
          </a:p>
        </p:txBody>
      </p:sp>
      <p:sp>
        <p:nvSpPr>
          <p:cNvPr id="5" name="Tijdelijke aanduiding voor voettekst 4">
            <a:extLst>
              <a:ext uri="{FF2B5EF4-FFF2-40B4-BE49-F238E27FC236}">
                <a16:creationId xmlns:a16="http://schemas.microsoft.com/office/drawing/2014/main" id="{82EAC815-DADF-F3E3-3449-71A2A94255B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F8C08ED-41C9-55E8-A61B-C64ED02022AF}"/>
              </a:ext>
            </a:extLst>
          </p:cNvPr>
          <p:cNvSpPr>
            <a:spLocks noGrp="1"/>
          </p:cNvSpPr>
          <p:nvPr>
            <p:ph type="sldNum" sz="quarter" idx="12"/>
          </p:nvPr>
        </p:nvSpPr>
        <p:spPr/>
        <p:txBody>
          <a:bodyPr/>
          <a:lstStyle/>
          <a:p>
            <a:fld id="{0307DDB2-AEAF-4ADD-BDC8-D8F806395CE2}" type="slidenum">
              <a:rPr lang="nl-NL" smtClean="0"/>
              <a:t>‹nr.›</a:t>
            </a:fld>
            <a:endParaRPr lang="nl-NL"/>
          </a:p>
        </p:txBody>
      </p:sp>
    </p:spTree>
    <p:extLst>
      <p:ext uri="{BB962C8B-B14F-4D97-AF65-F5344CB8AC3E}">
        <p14:creationId xmlns:p14="http://schemas.microsoft.com/office/powerpoint/2010/main" val="14678292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otodia">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Rechthoek 11"/>
          <p:cNvSpPr>
            <a:spLocks noSelect="1"/>
          </p:cNvSpPr>
          <p:nvPr userDrawn="1"/>
        </p:nvSpPr>
        <p:spPr bwMode="white">
          <a:xfrm>
            <a:off x="0" y="0"/>
            <a:ext cx="878400" cy="685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sp>
        <p:nvSpPr>
          <p:cNvPr id="9" name="Freeform 7"/>
          <p:cNvSpPr>
            <a:spLocks noSelect="1"/>
          </p:cNvSpPr>
          <p:nvPr userDrawn="1"/>
        </p:nvSpPr>
        <p:spPr bwMode="black">
          <a:xfrm>
            <a:off x="205317" y="1325033"/>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nl-NL" sz="2400" dirty="0"/>
          </a:p>
        </p:txBody>
      </p:sp>
      <p:sp>
        <p:nvSpPr>
          <p:cNvPr id="10" name="Freeform 8"/>
          <p:cNvSpPr>
            <a:spLocks noSelect="1"/>
          </p:cNvSpPr>
          <p:nvPr userDrawn="1"/>
        </p:nvSpPr>
        <p:spPr bwMode="black">
          <a:xfrm>
            <a:off x="205317" y="182033"/>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nl-NL" sz="2400" dirty="0"/>
          </a:p>
        </p:txBody>
      </p:sp>
      <p:sp>
        <p:nvSpPr>
          <p:cNvPr id="11" name="Freeform 9"/>
          <p:cNvSpPr>
            <a:spLocks noSelect="1"/>
          </p:cNvSpPr>
          <p:nvPr userDrawn="1"/>
        </p:nvSpPr>
        <p:spPr bwMode="black">
          <a:xfrm>
            <a:off x="205317" y="753533"/>
            <a:ext cx="476251" cy="476251"/>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nl-NL" sz="2400" dirty="0"/>
          </a:p>
        </p:txBody>
      </p:sp>
      <p:sp>
        <p:nvSpPr>
          <p:cNvPr id="8" name="Afgeronde rechthoek 7"/>
          <p:cNvSpPr>
            <a:spLocks noSelect="1"/>
          </p:cNvSpPr>
          <p:nvPr userDrawn="1"/>
        </p:nvSpPr>
        <p:spPr>
          <a:xfrm>
            <a:off x="-1728832" y="120016"/>
            <a:ext cx="1584000" cy="6549417"/>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200" noProof="1">
                <a:solidFill>
                  <a:schemeClr val="tx1"/>
                </a:solidFill>
              </a:rPr>
              <a:t>Deze dia  is zo gemaakt dat je zelf een afbeelding kan invoegen. </a:t>
            </a:r>
          </a:p>
          <a:p>
            <a:pPr algn="l"/>
            <a:endParaRPr lang="nl-NL" sz="1200" noProof="1">
              <a:solidFill>
                <a:schemeClr val="tx1"/>
              </a:solidFill>
            </a:endParaRPr>
          </a:p>
          <a:p>
            <a:pPr algn="l"/>
            <a:r>
              <a:rPr lang="nl-NL" sz="12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200" noProof="1">
              <a:solidFill>
                <a:schemeClr val="tx1"/>
              </a:solidFill>
            </a:endParaRPr>
          </a:p>
          <a:p>
            <a:pPr algn="l"/>
            <a:r>
              <a:rPr lang="nl-NL" sz="1200" noProof="1">
                <a:solidFill>
                  <a:schemeClr val="tx1"/>
                </a:solidFill>
              </a:rPr>
              <a:t>Klik niet op Overal toepassen omdat de afbeelding dan op alle dia’s komt. Met ctrl + z kan je dit ongedaan maken.</a:t>
            </a:r>
          </a:p>
          <a:p>
            <a:pPr algn="l"/>
            <a:endParaRPr lang="nl-NL" sz="1200" noProof="1">
              <a:solidFill>
                <a:schemeClr val="tx1"/>
              </a:solidFill>
            </a:endParaRPr>
          </a:p>
          <a:p>
            <a:pPr algn="l"/>
            <a:r>
              <a:rPr lang="nl-NL" sz="1200" noProof="1">
                <a:solidFill>
                  <a:schemeClr val="tx1"/>
                </a:solidFill>
              </a:rPr>
              <a:t>Voor het mooiste resultaat is de beeldverhouding 1280 x 720 pixels. Het beeld blijft dan scherp en vervormt niet.</a:t>
            </a:r>
          </a:p>
        </p:txBody>
      </p:sp>
      <p:sp>
        <p:nvSpPr>
          <p:cNvPr id="2" name="Date Placeholder 1"/>
          <p:cNvSpPr>
            <a:spLocks noGrp="1" noSelect="1"/>
          </p:cNvSpPr>
          <p:nvPr>
            <p:ph type="dt" sz="half" idx="10"/>
          </p:nvPr>
        </p:nvSpPr>
        <p:spPr bwMode="gray"/>
        <p:txBody>
          <a:bodyPr/>
          <a:lstStyle/>
          <a:p>
            <a:fld id="{13B9B8D2-6B2D-4883-A929-0E5B79137A46}" type="datetime1">
              <a:rPr lang="nl-NL" smtClean="0"/>
              <a:t>27-8-2024</a:t>
            </a:fld>
            <a:endParaRPr lang="nl-NL" dirty="0"/>
          </a:p>
        </p:txBody>
      </p:sp>
      <p:sp>
        <p:nvSpPr>
          <p:cNvPr id="3" name="Footer Placeholder 2"/>
          <p:cNvSpPr>
            <a:spLocks noGrp="1" noSelect="1"/>
          </p:cNvSpPr>
          <p:nvPr>
            <p:ph type="ftr" sz="quarter" idx="11"/>
          </p:nvPr>
        </p:nvSpPr>
        <p:spPr bwMode="gray"/>
        <p:txBody>
          <a:bodyPr/>
          <a:lstStyle/>
          <a:p>
            <a:r>
              <a:rPr lang="nl-NL"/>
              <a:t>Technische sessie | Klimaatadaptatie en waterberging | 7 maart 2023</a:t>
            </a:r>
            <a:endParaRPr lang="nl-NL" dirty="0"/>
          </a:p>
        </p:txBody>
      </p:sp>
      <p:sp>
        <p:nvSpPr>
          <p:cNvPr id="4" name="Slide Number Placeholder 3"/>
          <p:cNvSpPr>
            <a:spLocks noGrp="1" noSelect="1"/>
          </p:cNvSpPr>
          <p:nvPr>
            <p:ph type="sldNum" sz="quarter" idx="12"/>
          </p:nvPr>
        </p:nvSpPr>
        <p:spPr bwMode="gray"/>
        <p:txBody>
          <a:body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661756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Tree>
    <p:extLst>
      <p:ext uri="{BB962C8B-B14F-4D97-AF65-F5344CB8AC3E}">
        <p14:creationId xmlns:p14="http://schemas.microsoft.com/office/powerpoint/2010/main" val="37466057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
        <p:nvSpPr>
          <p:cNvPr id="2" name="Date Placeholder 1"/>
          <p:cNvSpPr>
            <a:spLocks noGrp="1" noSelect="1"/>
          </p:cNvSpPr>
          <p:nvPr>
            <p:ph type="dt" sz="half" idx="10"/>
          </p:nvPr>
        </p:nvSpPr>
        <p:spPr bwMode="gray"/>
        <p:txBody>
          <a:bodyPr/>
          <a:lstStyle/>
          <a:p>
            <a:fld id="{B88A048A-D00C-44F2-8B1E-664E161C6BBD}" type="datetime1">
              <a:rPr lang="nl-NL" smtClean="0"/>
              <a:t>27-8-2024</a:t>
            </a:fld>
            <a:endParaRPr lang="nl-NL" dirty="0"/>
          </a:p>
        </p:txBody>
      </p:sp>
      <p:sp>
        <p:nvSpPr>
          <p:cNvPr id="3" name="Footer Placeholder 2"/>
          <p:cNvSpPr>
            <a:spLocks noGrp="1" noSelect="1"/>
          </p:cNvSpPr>
          <p:nvPr>
            <p:ph type="ftr" sz="quarter" idx="11"/>
          </p:nvPr>
        </p:nvSpPr>
        <p:spPr bwMode="gray"/>
        <p:txBody>
          <a:bodyPr/>
          <a:lstStyle/>
          <a:p>
            <a:r>
              <a:rPr lang="nl-NL"/>
              <a:t>Technische sessie | Klimaatadaptatie en waterberging | 7 maart 2023</a:t>
            </a:r>
            <a:endParaRPr lang="nl-NL" dirty="0"/>
          </a:p>
        </p:txBody>
      </p:sp>
      <p:sp>
        <p:nvSpPr>
          <p:cNvPr id="4" name="Slide Number Placeholder 3"/>
          <p:cNvSpPr>
            <a:spLocks noGrp="1" noSelect="1"/>
          </p:cNvSpPr>
          <p:nvPr>
            <p:ph type="sldNum" sz="quarter" idx="12"/>
          </p:nvPr>
        </p:nvSpPr>
        <p:spPr bwMode="gray"/>
        <p:txBody>
          <a:bodyPr/>
          <a:lstStyle/>
          <a:p>
            <a:pPr algn="l"/>
            <a:r>
              <a:rPr lang="nl-NL"/>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5932621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Date Placeholder 1"/>
          <p:cNvSpPr>
            <a:spLocks noGrp="1" noSelect="1"/>
          </p:cNvSpPr>
          <p:nvPr>
            <p:ph type="dt" sz="half" idx="10"/>
          </p:nvPr>
        </p:nvSpPr>
        <p:spPr bwMode="gray"/>
        <p:txBody>
          <a:bodyPr/>
          <a:lstStyle/>
          <a:p>
            <a:fld id="{E04EB5BC-A751-430B-8D1C-C312D0698D48}" type="datetime1">
              <a:rPr lang="nl-NL" smtClean="0"/>
              <a:t>27-8-2024</a:t>
            </a:fld>
            <a:endParaRPr lang="nl-NL" dirty="0"/>
          </a:p>
        </p:txBody>
      </p:sp>
      <p:sp>
        <p:nvSpPr>
          <p:cNvPr id="3" name="Footer Placeholder 2"/>
          <p:cNvSpPr>
            <a:spLocks noGrp="1" noSelect="1"/>
          </p:cNvSpPr>
          <p:nvPr>
            <p:ph type="ftr" sz="quarter" idx="11"/>
          </p:nvPr>
        </p:nvSpPr>
        <p:spPr bwMode="gray"/>
        <p:txBody>
          <a:bodyPr/>
          <a:lstStyle/>
          <a:p>
            <a:r>
              <a:rPr lang="nl-NL"/>
              <a:t>Technische sessie | Klimaatadaptatie en waterberging | 7 maart 2023</a:t>
            </a:r>
            <a:endParaRPr lang="nl-NL" dirty="0"/>
          </a:p>
        </p:txBody>
      </p:sp>
      <p:sp>
        <p:nvSpPr>
          <p:cNvPr id="4" name="Slide Number Placeholder 3"/>
          <p:cNvSpPr>
            <a:spLocks noGrp="1" noSelect="1"/>
          </p:cNvSpPr>
          <p:nvPr>
            <p:ph type="sldNum" sz="quarter" idx="12"/>
          </p:nvPr>
        </p:nvSpPr>
        <p:spPr bwMode="gray"/>
        <p:txBody>
          <a:bodyPr/>
          <a:lstStyle/>
          <a:p>
            <a:pPr algn="l"/>
            <a:r>
              <a:rPr lang="nl-NL"/>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24877105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ekstdia wit, kop2 + 2 kaders]">
    <p:spTree>
      <p:nvGrpSpPr>
        <p:cNvPr id="1" name=""/>
        <p:cNvGrpSpPr/>
        <p:nvPr/>
      </p:nvGrpSpPr>
      <p:grpSpPr>
        <a:xfrm>
          <a:off x="0" y="0"/>
          <a:ext cx="0" cy="0"/>
          <a:chOff x="0" y="0"/>
          <a:chExt cx="0" cy="0"/>
        </a:xfrm>
      </p:grpSpPr>
      <p:sp>
        <p:nvSpPr>
          <p:cNvPr id="3" name="01_Title 1">
            <a:extLst>
              <a:ext uri="{FF2B5EF4-FFF2-40B4-BE49-F238E27FC236}">
                <a16:creationId xmlns:a16="http://schemas.microsoft.com/office/drawing/2014/main" id="{FE9F41B5-E7BB-C980-7403-5FA6BC5110F2}"/>
              </a:ext>
            </a:extLst>
          </p:cNvPr>
          <p:cNvSpPr>
            <a:spLocks noGrp="1" noSelect="1"/>
          </p:cNvSpPr>
          <p:nvPr>
            <p:ph type="title" hasCustomPrompt="1"/>
          </p:nvPr>
        </p:nvSpPr>
        <p:spPr>
          <a:xfrm>
            <a:off x="918720" y="1916280"/>
            <a:ext cx="10800000" cy="1296000"/>
          </a:xfrm>
        </p:spPr>
        <p:txBody>
          <a:bodyPr vert="horz" lIns="0" tIns="0" rIns="0" bIns="0" rtlCol="0" anchor="t" anchorCtr="0">
            <a:noAutofit/>
          </a:bodyPr>
          <a:lstStyle>
            <a:lvl1pPr>
              <a:defRPr lang="nl-NL"/>
            </a:lvl1pPr>
          </a:lstStyle>
          <a:p>
            <a:pPr marL="0" lvl="0"/>
            <a:r>
              <a:rPr lang="nl-NL"/>
              <a:t>[Titel]</a:t>
            </a:r>
          </a:p>
        </p:txBody>
      </p:sp>
      <p:sp>
        <p:nvSpPr>
          <p:cNvPr id="4" name="02_Content Placeholder 2 [PHJU]">
            <a:extLst>
              <a:ext uri="{FF2B5EF4-FFF2-40B4-BE49-F238E27FC236}">
                <a16:creationId xmlns:a16="http://schemas.microsoft.com/office/drawing/2014/main" id="{6FAAEA1F-CBDA-8C6E-DCB7-753C3A4688C2}"/>
              </a:ext>
            </a:extLst>
          </p:cNvPr>
          <p:cNvSpPr>
            <a:spLocks noGrp="1" noSelect="1"/>
          </p:cNvSpPr>
          <p:nvPr>
            <p:ph sz="quarter" idx="13" hasCustomPrompt="1"/>
          </p:nvPr>
        </p:nvSpPr>
        <p:spPr bwMode="gray">
          <a:xfrm>
            <a:off x="918799" y="3529440"/>
            <a:ext cx="5184000" cy="2786400"/>
          </a:xfrm>
        </p:spPr>
        <p:txBody>
          <a:bodyPr/>
          <a:lstStyle/>
          <a:p>
            <a:pPr lvl="0"/>
            <a:r>
              <a:rPr lang="nl-NL" noProof="1"/>
              <a:t>[</a:t>
            </a:r>
            <a:r>
              <a:rPr lang="nl-NL" dirty="0"/>
              <a:t>Typ tekst of klik op een pictogram om een object in te voegen</a:t>
            </a:r>
            <a:r>
              <a:rPr lang="nl-NL" noProof="1"/>
              <a:t>]</a:t>
            </a:r>
          </a:p>
        </p:txBody>
      </p:sp>
      <p:sp>
        <p:nvSpPr>
          <p:cNvPr id="5" name="03_Content Placeholder 3 [PHJU]">
            <a:extLst>
              <a:ext uri="{FF2B5EF4-FFF2-40B4-BE49-F238E27FC236}">
                <a16:creationId xmlns:a16="http://schemas.microsoft.com/office/drawing/2014/main" id="{1AA682EC-2E67-7E48-0649-79DEBC52A4B4}"/>
              </a:ext>
            </a:extLst>
          </p:cNvPr>
          <p:cNvSpPr>
            <a:spLocks noGrp="1" noSelect="1"/>
          </p:cNvSpPr>
          <p:nvPr>
            <p:ph sz="quarter" idx="14" hasCustomPrompt="1"/>
          </p:nvPr>
        </p:nvSpPr>
        <p:spPr bwMode="gray">
          <a:xfrm>
            <a:off x="6534796" y="3529440"/>
            <a:ext cx="5184000" cy="2786400"/>
          </a:xfrm>
        </p:spPr>
        <p:txBody>
          <a:bodyPr/>
          <a:lstStyle/>
          <a:p>
            <a:pPr lvl="0"/>
            <a:r>
              <a:rPr lang="nl-NL" noProof="1"/>
              <a:t>[</a:t>
            </a:r>
            <a:r>
              <a:rPr lang="nl-NL"/>
              <a:t>Typ tekst of klik op een pictogram om een object in te voegen</a:t>
            </a:r>
            <a:r>
              <a:rPr lang="nl-NL" noProof="1"/>
              <a:t>]</a:t>
            </a:r>
          </a:p>
        </p:txBody>
      </p:sp>
      <p:sp>
        <p:nvSpPr>
          <p:cNvPr id="6" name="Date Placeholder 4">
            <a:extLst>
              <a:ext uri="{FF2B5EF4-FFF2-40B4-BE49-F238E27FC236}">
                <a16:creationId xmlns:a16="http://schemas.microsoft.com/office/drawing/2014/main" id="{90A04A4B-70AC-D491-8C52-9D9B2311D195}"/>
              </a:ext>
            </a:extLst>
          </p:cNvPr>
          <p:cNvSpPr>
            <a:spLocks noGrp="1" noSelect="1"/>
          </p:cNvSpPr>
          <p:nvPr>
            <p:ph type="dt" sz="half" idx="15"/>
          </p:nvPr>
        </p:nvSpPr>
        <p:spPr bwMode="gray">
          <a:xfrm>
            <a:off x="10258560" y="6525000"/>
            <a:ext cx="1008000" cy="240120"/>
          </a:xfrm>
        </p:spPr>
        <p:txBody>
          <a:bodyPr/>
          <a:lstStyle/>
          <a:p>
            <a:fld id="{48B014A4-CD98-46A1-A6F6-B4740AC33AF9}" type="datetime1">
              <a:rPr lang="nl-NL" smtClean="0"/>
              <a:t>27-8-2024</a:t>
            </a:fld>
            <a:endParaRPr lang="nl-NL" dirty="0"/>
          </a:p>
        </p:txBody>
      </p:sp>
      <p:sp>
        <p:nvSpPr>
          <p:cNvPr id="7" name="Footer Placeholder 5">
            <a:extLst>
              <a:ext uri="{FF2B5EF4-FFF2-40B4-BE49-F238E27FC236}">
                <a16:creationId xmlns:a16="http://schemas.microsoft.com/office/drawing/2014/main" id="{4FDF7698-F7B7-DC99-D824-4E4E80A5FD7B}"/>
              </a:ext>
            </a:extLst>
          </p:cNvPr>
          <p:cNvSpPr>
            <a:spLocks noGrp="1" noSelect="1"/>
          </p:cNvSpPr>
          <p:nvPr>
            <p:ph type="ftr" sz="quarter" idx="16"/>
          </p:nvPr>
        </p:nvSpPr>
        <p:spPr bwMode="gray">
          <a:xfrm>
            <a:off x="918720" y="6525000"/>
            <a:ext cx="8255880" cy="240120"/>
          </a:xfrm>
        </p:spPr>
        <p:txBody>
          <a:bodyPr/>
          <a:lstStyle/>
          <a:p>
            <a:endParaRPr lang="nl-NL" dirty="0"/>
          </a:p>
        </p:txBody>
      </p:sp>
      <p:sp>
        <p:nvSpPr>
          <p:cNvPr id="8" name="Slide Number Placeholder 6">
            <a:extLst>
              <a:ext uri="{FF2B5EF4-FFF2-40B4-BE49-F238E27FC236}">
                <a16:creationId xmlns:a16="http://schemas.microsoft.com/office/drawing/2014/main" id="{A4F231A5-D609-01DC-6456-1869741E432C}"/>
              </a:ext>
            </a:extLst>
          </p:cNvPr>
          <p:cNvSpPr>
            <a:spLocks noGrp="1" noSelect="1"/>
          </p:cNvSpPr>
          <p:nvPr>
            <p:ph type="sldNum" sz="quarter" idx="17"/>
          </p:nvPr>
        </p:nvSpPr>
        <p:spPr bwMode="gray">
          <a:xfrm>
            <a:off x="11334600" y="6525000"/>
            <a:ext cx="384120" cy="240120"/>
          </a:xfrm>
        </p:spPr>
        <p:txBody>
          <a:bodyPr/>
          <a:lstStyle/>
          <a:p>
            <a:pPr algn="l"/>
            <a:r>
              <a:rPr lang="nl-NL" dirty="0"/>
              <a:t>| </a:t>
            </a:r>
            <a:fld id="{6C885DEC-5AE5-4403-A92E-278225061E43}" type="slidenum">
              <a:rPr lang="nl-NL" smtClean="0"/>
              <a:pPr algn="l"/>
              <a:t>‹nr.›</a:t>
            </a:fld>
            <a:endParaRPr lang="nl-NL" dirty="0"/>
          </a:p>
        </p:txBody>
      </p:sp>
      <p:sp>
        <p:nvSpPr>
          <p:cNvPr id="9" name="Instruction Rectangle 7 {PHJU} (JU-Free)">
            <a:extLst>
              <a:ext uri="{FF2B5EF4-FFF2-40B4-BE49-F238E27FC236}">
                <a16:creationId xmlns:a16="http://schemas.microsoft.com/office/drawing/2014/main" id="{876A4273-8CFB-4237-8A0E-80B634772B2B}"/>
              </a:ext>
              <a:ext uri="{C183D7F6-B498-43B3-948B-1728B52AA6E4}">
                <adec:decorative xmlns:adec="http://schemas.microsoft.com/office/drawing/2017/decorative" val="1"/>
              </a:ext>
            </a:extLst>
          </p:cNvPr>
          <p:cNvSpPr>
            <a:spLocks noGrp="1"/>
          </p:cNvSpPr>
          <p:nvPr>
            <p:ph type="body" sz="quarter" idx="19" hasCustomPrompt="1"/>
          </p:nvPr>
        </p:nvSpPr>
        <p:spPr bwMode="ltGray">
          <a:xfrm>
            <a:off x="13484903" y="2398141"/>
            <a:ext cx="364972" cy="176772"/>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2"/>
            <a:srcRect/>
            <a:stretch>
              <a:fillRect/>
            </a:stretch>
          </a:blipFill>
          <a:ln>
            <a:solidFill>
              <a:schemeClr val="accent1"/>
            </a:solidFill>
          </a:ln>
        </p:spPr>
        <p:txBody>
          <a:bodyPr wrap="square" lIns="0" tIns="0" rIns="0" bIns="0" anchor="t">
            <a:noAutofit/>
          </a:bodyPr>
          <a:lstStyle>
            <a:lvl1pPr marL="0" indent="0" algn="l" defTabSz="914377" rtl="0" eaLnBrk="1" latinLnBrk="0" hangingPunct="1">
              <a:lnSpc>
                <a:spcPct val="100000"/>
              </a:lnSpc>
              <a:spcBef>
                <a:spcPts val="0"/>
              </a:spcBef>
              <a:buFontTx/>
              <a:buNone/>
              <a:defRPr sz="331">
                <a:latin typeface="Arial" panose="020B0604020202020204" pitchFamily="34" charset="0"/>
              </a:defRPr>
            </a:lvl1pPr>
            <a:lvl2pPr marL="0" indent="0" algn="l" defTabSz="914377" rtl="0" eaLnBrk="1" latinLnBrk="0" hangingPunct="1">
              <a:lnSpc>
                <a:spcPct val="100000"/>
              </a:lnSpc>
              <a:spcBef>
                <a:spcPts val="0"/>
              </a:spcBef>
              <a:buFontTx/>
              <a:buNone/>
              <a:defRPr sz="2600"/>
            </a:lvl2pPr>
            <a:lvl3pPr marL="0" indent="0" algn="l" defTabSz="914377" rtl="0" eaLnBrk="1" latinLnBrk="0" hangingPunct="1">
              <a:lnSpc>
                <a:spcPct val="100000"/>
              </a:lnSpc>
              <a:spcBef>
                <a:spcPts val="0"/>
              </a:spcBef>
              <a:buFontTx/>
              <a:buNone/>
              <a:defRPr sz="2600"/>
            </a:lvl3pPr>
            <a:lvl4pPr marL="0" algn="l" defTabSz="914377" rtl="0" eaLnBrk="1" latinLnBrk="0" hangingPunct="1">
              <a:lnSpc>
                <a:spcPct val="100000"/>
              </a:lnSpc>
              <a:spcBef>
                <a:spcPts val="0"/>
              </a:spcBef>
              <a:buFontTx/>
              <a:buNone/>
              <a:defRPr sz="2600"/>
            </a:lvl4pPr>
            <a:lvl5pPr marL="0" algn="l" defTabSz="914377" rtl="0" eaLnBrk="1" latinLnBrk="0" hangingPunct="1">
              <a:lnSpc>
                <a:spcPct val="100000"/>
              </a:lnSpc>
              <a:spcBef>
                <a:spcPts val="0"/>
              </a:spcBef>
              <a:buFontTx/>
              <a:buNone/>
              <a:defRPr sz="2600"/>
            </a:lvl5pPr>
          </a:lstStyle>
          <a:p>
            <a:pPr lvl="0"/>
            <a:r>
              <a:rPr lang="nl-NL" dirty="0"/>
              <a:t> </a:t>
            </a:r>
            <a:endParaRPr lang="nl-BE" dirty="0"/>
          </a:p>
        </p:txBody>
      </p:sp>
      <p:sp>
        <p:nvSpPr>
          <p:cNvPr id="10" name="Instruction Rectangle 8 {PHJU} (JU-Free)">
            <a:extLst>
              <a:ext uri="{FF2B5EF4-FFF2-40B4-BE49-F238E27FC236}">
                <a16:creationId xmlns:a16="http://schemas.microsoft.com/office/drawing/2014/main" id="{5C6358D4-F1BF-EE9B-ED5D-7FB1857545C4}"/>
              </a:ext>
              <a:ext uri="{C183D7F6-B498-43B3-948B-1728B52AA6E4}">
                <adec:decorative xmlns:adec="http://schemas.microsoft.com/office/drawing/2017/decorative" val="1"/>
              </a:ext>
            </a:extLst>
          </p:cNvPr>
          <p:cNvSpPr>
            <a:spLocks noGrp="1"/>
          </p:cNvSpPr>
          <p:nvPr>
            <p:ph type="body" sz="quarter" idx="20" hasCustomPrompt="1"/>
          </p:nvPr>
        </p:nvSpPr>
        <p:spPr bwMode="ltGray">
          <a:xfrm>
            <a:off x="12358467" y="538958"/>
            <a:ext cx="1366284" cy="719927"/>
          </a:xfrm>
          <a:custGeom>
            <a:avLst/>
            <a:gdLst>
              <a:gd name="connsiteX0" fmla="*/ 0 w 526596"/>
              <a:gd name="connsiteY0" fmla="*/ 0 h 240120"/>
              <a:gd name="connsiteX1" fmla="*/ 526596 w 526596"/>
              <a:gd name="connsiteY1" fmla="*/ 0 h 240120"/>
              <a:gd name="connsiteX2" fmla="*/ 526596 w 526596"/>
              <a:gd name="connsiteY2" fmla="*/ 240120 h 240120"/>
              <a:gd name="connsiteX3" fmla="*/ 0 w 526596"/>
              <a:gd name="connsiteY3" fmla="*/ 240120 h 240120"/>
            </a:gdLst>
            <a:ahLst/>
            <a:cxnLst>
              <a:cxn ang="0">
                <a:pos x="connsiteX0" y="connsiteY0"/>
              </a:cxn>
              <a:cxn ang="0">
                <a:pos x="connsiteX1" y="connsiteY1"/>
              </a:cxn>
              <a:cxn ang="0">
                <a:pos x="connsiteX2" y="connsiteY2"/>
              </a:cxn>
              <a:cxn ang="0">
                <a:pos x="connsiteX3" y="connsiteY3"/>
              </a:cxn>
            </a:cxnLst>
            <a:rect l="l" t="t" r="r" b="b"/>
            <a:pathLst>
              <a:path w="526596" h="240120">
                <a:moveTo>
                  <a:pt x="0" y="0"/>
                </a:moveTo>
                <a:lnTo>
                  <a:pt x="526596" y="0"/>
                </a:lnTo>
                <a:lnTo>
                  <a:pt x="526596" y="240120"/>
                </a:lnTo>
                <a:lnTo>
                  <a:pt x="0" y="240120"/>
                </a:lnTo>
                <a:close/>
              </a:path>
            </a:pathLst>
          </a:custGeom>
          <a:blipFill dpi="0" rotWithShape="1">
            <a:blip r:embed="rId3"/>
            <a:srcRect/>
            <a:stretch>
              <a:fillRect/>
            </a:stretch>
          </a:blipFill>
          <a:ln>
            <a:solidFill>
              <a:schemeClr val="accent1"/>
            </a:solidFill>
          </a:ln>
        </p:spPr>
        <p:txBody>
          <a:bodyPr wrap="square" lIns="0" tIns="0" rIns="0" bIns="0" anchor="t">
            <a:noAutofit/>
          </a:bodyPr>
          <a:lstStyle>
            <a:lvl1pPr marL="0" indent="0" algn="l" defTabSz="914377" rtl="0" eaLnBrk="1" latinLnBrk="0" hangingPunct="1">
              <a:lnSpc>
                <a:spcPct val="100000"/>
              </a:lnSpc>
              <a:spcBef>
                <a:spcPts val="0"/>
              </a:spcBef>
              <a:buFontTx/>
              <a:buNone/>
              <a:defRPr sz="331">
                <a:latin typeface="Arial" panose="020B0604020202020204" pitchFamily="34" charset="0"/>
              </a:defRPr>
            </a:lvl1pPr>
            <a:lvl2pPr marL="0" indent="0" algn="l" defTabSz="914377" rtl="0" eaLnBrk="1" latinLnBrk="0" hangingPunct="1">
              <a:lnSpc>
                <a:spcPct val="100000"/>
              </a:lnSpc>
              <a:spcBef>
                <a:spcPts val="0"/>
              </a:spcBef>
              <a:buFontTx/>
              <a:buNone/>
              <a:defRPr sz="2600"/>
            </a:lvl2pPr>
            <a:lvl3pPr marL="0" indent="0" algn="l" defTabSz="914377" rtl="0" eaLnBrk="1" latinLnBrk="0" hangingPunct="1">
              <a:lnSpc>
                <a:spcPct val="100000"/>
              </a:lnSpc>
              <a:spcBef>
                <a:spcPts val="0"/>
              </a:spcBef>
              <a:buFontTx/>
              <a:buNone/>
              <a:defRPr sz="2600"/>
            </a:lvl3pPr>
            <a:lvl4pPr marL="0" algn="l" defTabSz="914377" rtl="0" eaLnBrk="1" latinLnBrk="0" hangingPunct="1">
              <a:lnSpc>
                <a:spcPct val="100000"/>
              </a:lnSpc>
              <a:spcBef>
                <a:spcPts val="0"/>
              </a:spcBef>
              <a:buFontTx/>
              <a:buNone/>
              <a:defRPr sz="2600"/>
            </a:lvl4pPr>
            <a:lvl5pPr marL="0" algn="l" defTabSz="914377" rtl="0" eaLnBrk="1" latinLnBrk="0" hangingPunct="1">
              <a:lnSpc>
                <a:spcPct val="100000"/>
              </a:lnSpc>
              <a:spcBef>
                <a:spcPts val="0"/>
              </a:spcBef>
              <a:buFontTx/>
              <a:buNone/>
              <a:defRPr sz="2600"/>
            </a:lvl5pPr>
          </a:lstStyle>
          <a:p>
            <a:pPr lvl="0"/>
            <a:r>
              <a:rPr lang="nl-NL" dirty="0"/>
              <a:t> </a:t>
            </a:r>
            <a:endParaRPr lang="nl-BE" dirty="0"/>
          </a:p>
        </p:txBody>
      </p:sp>
      <p:sp>
        <p:nvSpPr>
          <p:cNvPr id="11" name="Instructie 9 (JU-Free)">
            <a:extLst>
              <a:ext uri="{FF2B5EF4-FFF2-40B4-BE49-F238E27FC236}">
                <a16:creationId xmlns:a16="http://schemas.microsoft.com/office/drawing/2014/main" id="{C76B99E8-0FFE-E404-D449-524B5522B481}"/>
              </a:ext>
              <a:ext uri="{C183D7F6-B498-43B3-948B-1728B52AA6E4}">
                <adec:decorative xmlns:adec="http://schemas.microsoft.com/office/drawing/2017/decorative" val="1"/>
              </a:ext>
            </a:extLst>
          </p:cNvPr>
          <p:cNvSpPr>
            <a:spLocks noGrp="1"/>
          </p:cNvSpPr>
          <p:nvPr>
            <p:ph type="body" sz="quarter" idx="21" hasCustomPrompt="1"/>
          </p:nvPr>
        </p:nvSpPr>
        <p:spPr>
          <a:xfrm>
            <a:off x="12300611" y="0"/>
            <a:ext cx="2052000" cy="6760029"/>
          </a:xfrm>
          <a:ln w="25400">
            <a:solidFill>
              <a:schemeClr val="accent1"/>
            </a:solidFill>
          </a:ln>
        </p:spPr>
        <p:txBody>
          <a:bodyPr lIns="36000" tIns="36000" rIns="36000" bIns="36000"/>
          <a:lstStyle>
            <a:lvl1pPr marL="127" indent="0">
              <a:lnSpc>
                <a:spcPct val="99000"/>
              </a:lnSpc>
              <a:spcBef>
                <a:spcPts val="1"/>
              </a:spcBef>
              <a:spcAft>
                <a:spcPts val="1"/>
              </a:spcAft>
              <a:buNone/>
              <a:defRPr sz="1051" b="0"/>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1" b="0"/>
            </a:lvl5pPr>
          </a:lstStyle>
          <a:p>
            <a:pPr algn="l"/>
            <a:r>
              <a:rPr lang="nl-NL" sz="1051" noProof="1">
                <a:solidFill>
                  <a:schemeClr val="tx1"/>
                </a:solidFill>
              </a:rPr>
              <a:t>Je maakt een nieuwe dia aan door op ‘Nieuwe dia’ te klikken en een indeling te kiezen.</a:t>
            </a:r>
            <a:br>
              <a:rPr lang="nl-NL" sz="1051" noProof="1">
                <a:solidFill>
                  <a:schemeClr val="tx1"/>
                </a:solidFill>
              </a:rPr>
            </a:br>
            <a:br>
              <a:rPr lang="nl-NL" sz="1051" noProof="1">
                <a:solidFill>
                  <a:schemeClr val="tx1"/>
                </a:solidFill>
              </a:rPr>
            </a:br>
            <a:br>
              <a:rPr lang="nl-NL" sz="1051" noProof="1">
                <a:solidFill>
                  <a:schemeClr val="tx1"/>
                </a:solidFill>
              </a:rPr>
            </a:br>
            <a:br>
              <a:rPr lang="nl-NL" sz="1051" noProof="1">
                <a:solidFill>
                  <a:schemeClr val="tx1"/>
                </a:solidFill>
              </a:rPr>
            </a:br>
            <a:br>
              <a:rPr lang="nl-NL" sz="1051" noProof="1">
                <a:solidFill>
                  <a:schemeClr val="tx1"/>
                </a:solidFill>
              </a:rPr>
            </a:br>
            <a:br>
              <a:rPr lang="nl-NL" sz="1051" noProof="1">
                <a:solidFill>
                  <a:schemeClr val="tx1"/>
                </a:solidFill>
              </a:rPr>
            </a:br>
            <a:r>
              <a:rPr lang="nl-NL" sz="1051" noProof="1">
                <a:solidFill>
                  <a:schemeClr val="tx1"/>
                </a:solidFill>
              </a:rPr>
              <a:t>Klik op ‘Indeling’ om een dia te resetten of om een andere indeling te kiezen.</a:t>
            </a:r>
            <a:br>
              <a:rPr lang="nl-NL" sz="1051" noProof="1">
                <a:solidFill>
                  <a:schemeClr val="tx1"/>
                </a:solidFill>
              </a:rPr>
            </a:br>
            <a:br>
              <a:rPr lang="nl-NL" sz="1051" noProof="1">
                <a:solidFill>
                  <a:schemeClr val="tx1"/>
                </a:solidFill>
              </a:rPr>
            </a:br>
            <a:r>
              <a:rPr lang="nl-NL" sz="1051" noProof="1">
                <a:solidFill>
                  <a:schemeClr val="tx1"/>
                </a:solidFill>
              </a:rPr>
              <a:t>Tekststijlen</a:t>
            </a:r>
            <a:br>
              <a:rPr lang="nl-NL" sz="1051" noProof="1">
                <a:solidFill>
                  <a:schemeClr val="tx1"/>
                </a:solidFill>
              </a:rPr>
            </a:br>
            <a:r>
              <a:rPr lang="nl-NL" sz="1051" noProof="1">
                <a:solidFill>
                  <a:schemeClr val="tx1"/>
                </a:solidFill>
              </a:rPr>
              <a:t>De tekst in dia’s met tekstvlakken hebben 9 niveaus. Je wisselt van stijl met de knoppen               . Je kunt het niveau ook verhogen of verlagen met de toetscombinatie Alt+shift+&lt; Alt+Shift+&gt;</a:t>
            </a:r>
            <a:br>
              <a:rPr lang="nl-NL" sz="1051" noProof="1">
                <a:solidFill>
                  <a:schemeClr val="tx1"/>
                </a:solidFill>
              </a:rPr>
            </a:br>
            <a:br>
              <a:rPr lang="nl-NL" sz="1051" noProof="1">
                <a:solidFill>
                  <a:schemeClr val="tx1"/>
                </a:solidFill>
              </a:rPr>
            </a:br>
            <a:r>
              <a:rPr lang="nl-NL" sz="1051" noProof="1">
                <a:solidFill>
                  <a:schemeClr val="tx1"/>
                </a:solidFill>
              </a:rPr>
              <a:t>Let op: Gebruik niet de standaard opsommingsknoppen van MS Office om de stijl te veranderen.</a:t>
            </a:r>
            <a:br>
              <a:rPr lang="nl-NL" sz="1051" noProof="1">
                <a:solidFill>
                  <a:schemeClr val="tx1"/>
                </a:solidFill>
              </a:rPr>
            </a:br>
            <a:br>
              <a:rPr lang="nl-NL" sz="1051" noProof="1">
                <a:solidFill>
                  <a:schemeClr val="tx1"/>
                </a:solidFill>
              </a:rPr>
            </a:br>
            <a:r>
              <a:rPr lang="nl-NL" sz="1051" noProof="1">
                <a:solidFill>
                  <a:schemeClr val="tx1"/>
                </a:solidFill>
              </a:rPr>
              <a:t>Het 1e, 2e en 3e niveau hebben een opsommingsteken. Het 4e niveau is bold en geschikt voor kopjes. Gebruik het 5e niveau voor de basistekst. Niveau 4 en 5 lijnen links uit. Het 6e, 7e en achtste niveau lijnen uit onder het 1e, 2e of 3e opsommingsteken. Het 9e niveau heeft een kleinere lettergrootte dat links uitlijnt. Dit niveau is bijvoorbeeld geschikt voor een bijschrift.</a:t>
            </a:r>
            <a:br>
              <a:rPr lang="nl-NL" sz="1051" noProof="1">
                <a:solidFill>
                  <a:schemeClr val="tx1"/>
                </a:solidFill>
              </a:rPr>
            </a:br>
            <a:br>
              <a:rPr lang="nl-NL" sz="1051" noProof="1">
                <a:solidFill>
                  <a:schemeClr val="tx1"/>
                </a:solidFill>
              </a:rPr>
            </a:br>
            <a:r>
              <a:rPr lang="nl-BE" sz="1051" noProof="1">
                <a:solidFill>
                  <a:schemeClr val="tx1"/>
                </a:solidFill>
              </a:rPr>
              <a:t>Deze uitleg wordt niet geprint of getoond in de presentatie. Deze uitleg verwijder je door op de rand van het frame en de rand van de afbeelding te klikken. Kies delete. </a:t>
            </a:r>
            <a:endParaRPr lang="nl-NL" sz="1051" noProof="1">
              <a:solidFill>
                <a:schemeClr val="tx1"/>
              </a:solidFill>
            </a:endParaRPr>
          </a:p>
        </p:txBody>
      </p:sp>
    </p:spTree>
    <p:extLst>
      <p:ext uri="{BB962C8B-B14F-4D97-AF65-F5344CB8AC3E}">
        <p14:creationId xmlns:p14="http://schemas.microsoft.com/office/powerpoint/2010/main" val="13780708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Box (1)">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dirty="0"/>
              <a:t>Voetnoot</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dirty="0"/>
          </a:p>
        </p:txBody>
      </p:sp>
      <p:sp>
        <p:nvSpPr>
          <p:cNvPr id="9" name="Text Placeholder 8">
            <a:extLst>
              <a:ext uri="{FF2B5EF4-FFF2-40B4-BE49-F238E27FC236}">
                <a16:creationId xmlns:a16="http://schemas.microsoft.com/office/drawing/2014/main" id="{56D51069-A0EF-4ED9-AFB6-7C5FA0BAD0A7}"/>
              </a:ext>
            </a:extLst>
          </p:cNvPr>
          <p:cNvSpPr>
            <a:spLocks noGrp="1"/>
          </p:cNvSpPr>
          <p:nvPr>
            <p:ph type="body" sz="quarter" idx="14" hasCustomPrompt="1"/>
          </p:nvPr>
        </p:nvSpPr>
        <p:spPr>
          <a:xfrm>
            <a:off x="666751" y="1228725"/>
            <a:ext cx="10872000" cy="247651"/>
          </a:xfrm>
        </p:spPr>
        <p:txBody>
          <a:bodyPr/>
          <a:lstStyle>
            <a:lvl1pPr>
              <a:defRPr/>
            </a:lvl1pPr>
          </a:lstStyle>
          <a:p>
            <a:pPr lvl="0"/>
            <a:r>
              <a:rPr lang="nl-NL" noProof="0" dirty="0"/>
              <a:t>Klik om subtitel in te voegen</a:t>
            </a:r>
          </a:p>
        </p:txBody>
      </p:sp>
      <p:sp>
        <p:nvSpPr>
          <p:cNvPr id="8" name="Content Placeholder 6">
            <a:extLst>
              <a:ext uri="{FF2B5EF4-FFF2-40B4-BE49-F238E27FC236}">
                <a16:creationId xmlns:a16="http://schemas.microsoft.com/office/drawing/2014/main" id="{1F958159-F025-4DD6-A043-141F4021BB6E}"/>
              </a:ext>
            </a:extLst>
          </p:cNvPr>
          <p:cNvSpPr>
            <a:spLocks noGrp="1"/>
          </p:cNvSpPr>
          <p:nvPr>
            <p:ph sz="quarter" idx="18" hasCustomPrompt="1"/>
          </p:nvPr>
        </p:nvSpPr>
        <p:spPr>
          <a:xfrm>
            <a:off x="666748" y="1592263"/>
            <a:ext cx="10866440" cy="4716461"/>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1" name="Title Placeholder 4">
            <a:extLst>
              <a:ext uri="{FF2B5EF4-FFF2-40B4-BE49-F238E27FC236}">
                <a16:creationId xmlns:a16="http://schemas.microsoft.com/office/drawing/2014/main" id="{C640B5C6-3E42-40CE-9B32-FFAFF41474C2}"/>
              </a:ext>
            </a:extLst>
          </p:cNvPr>
          <p:cNvSpPr>
            <a:spLocks noGrp="1"/>
          </p:cNvSpPr>
          <p:nvPr>
            <p:ph type="title" hasCustomPrompt="1"/>
          </p:nvPr>
        </p:nvSpPr>
        <p:spPr>
          <a:xfrm>
            <a:off x="666749" y="266699"/>
            <a:ext cx="10866441" cy="930276"/>
          </a:xfrm>
          <a:prstGeom prst="rect">
            <a:avLst/>
          </a:prstGeom>
        </p:spPr>
        <p:txBody>
          <a:bodyPr vert="horz" lIns="91440" tIns="45720" rIns="91440" bIns="45720" rtlCol="0" anchor="b">
            <a:noAutofit/>
          </a:bodyPr>
          <a:lstStyle>
            <a:lvl1pPr>
              <a:defRPr/>
            </a:lvl1pPr>
          </a:lstStyle>
          <a:p>
            <a:r>
              <a:rPr lang="nl-NL" noProof="0" dirty="0"/>
              <a:t>Klik om titel in te voegen</a:t>
            </a:r>
          </a:p>
        </p:txBody>
      </p:sp>
    </p:spTree>
    <p:extLst>
      <p:ext uri="{BB962C8B-B14F-4D97-AF65-F5344CB8AC3E}">
        <p14:creationId xmlns:p14="http://schemas.microsoft.com/office/powerpoint/2010/main" val="3516532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noSelect="1"/>
          </p:cNvSpPr>
          <p:nvPr>
            <p:ph type="ctrTitle" hasCustomPrompt="1"/>
          </p:nvPr>
        </p:nvSpPr>
        <p:spPr bwMode="gray">
          <a:xfrm>
            <a:off x="1094400" y="1972800"/>
            <a:ext cx="10800000" cy="1836000"/>
          </a:xfrm>
        </p:spPr>
        <p:txBody>
          <a:bodyPr anchor="t" anchorCtr="0"/>
          <a:lstStyle>
            <a:lvl1pPr algn="l">
              <a:defRPr sz="6133">
                <a:solidFill>
                  <a:schemeClr val="bg1"/>
                </a:solidFill>
              </a:defRPr>
            </a:lvl1pPr>
          </a:lstStyle>
          <a:p>
            <a:r>
              <a:rPr lang="en-GB" noProof="1"/>
              <a:t>Title</a:t>
            </a:r>
          </a:p>
        </p:txBody>
      </p:sp>
      <p:sp>
        <p:nvSpPr>
          <p:cNvPr id="3" name="Ondertitel 2"/>
          <p:cNvSpPr>
            <a:spLocks noGrp="1" noSelect="1"/>
          </p:cNvSpPr>
          <p:nvPr>
            <p:ph type="subTitle" idx="1" hasCustomPrompt="1"/>
          </p:nvPr>
        </p:nvSpPr>
        <p:spPr bwMode="gray">
          <a:xfrm>
            <a:off x="1094400" y="4012800"/>
            <a:ext cx="10800000" cy="1752600"/>
          </a:xfrm>
        </p:spPr>
        <p:txBody>
          <a:bodyPr/>
          <a:lstStyle>
            <a:lvl1pPr marL="0" indent="0" algn="l">
              <a:buNone/>
              <a:defRPr sz="4000">
                <a:solidFill>
                  <a:schemeClr val="bg1"/>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GB" noProof="1"/>
              <a:t>year / subtitle</a:t>
            </a:r>
          </a:p>
        </p:txBody>
      </p:sp>
      <p:sp>
        <p:nvSpPr>
          <p:cNvPr id="4" name="Tijdelijke aanduiding voor datum 3"/>
          <p:cNvSpPr>
            <a:spLocks noGrp="1" noSelect="1"/>
          </p:cNvSpPr>
          <p:nvPr>
            <p:ph type="dt" sz="half" idx="10"/>
          </p:nvPr>
        </p:nvSpPr>
        <p:spPr bwMode="gray">
          <a:xfrm>
            <a:off x="1094400" y="6244800"/>
            <a:ext cx="2844800" cy="365125"/>
          </a:xfrm>
          <a:prstGeom prst="rect">
            <a:avLst/>
          </a:prstGeom>
        </p:spPr>
        <p:txBody>
          <a:bodyPr/>
          <a:lstStyle>
            <a:lvl1pPr algn="l">
              <a:defRPr sz="2133" b="1">
                <a:solidFill>
                  <a:schemeClr val="bg1"/>
                </a:solidFill>
              </a:defRPr>
            </a:lvl1pPr>
          </a:lstStyle>
          <a:p>
            <a:fld id="{A558C113-C3AD-4879-BAE3-7C3C6656BC23}" type="datetime1">
              <a:rPr lang="nl-NL" noProof="1" smtClean="0"/>
              <a:t>27-8-2024</a:t>
            </a:fld>
            <a:endParaRPr lang="en-GB" noProof="1"/>
          </a:p>
        </p:txBody>
      </p:sp>
      <p:sp>
        <p:nvSpPr>
          <p:cNvPr id="42" name="Rechthoek 41"/>
          <p:cNvSpPr>
            <a:spLocks noSelect="1"/>
          </p:cNvSpPr>
          <p:nvPr userDrawn="1"/>
        </p:nvSpPr>
        <p:spPr bwMode="white">
          <a:xfrm>
            <a:off x="0" y="0"/>
            <a:ext cx="878400" cy="685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grpSp>
        <p:nvGrpSpPr>
          <p:cNvPr id="36" name="logo"/>
          <p:cNvGrpSpPr>
            <a:grpSpLocks noSelect="1"/>
          </p:cNvGrpSpPr>
          <p:nvPr userDrawn="1"/>
        </p:nvGrpSpPr>
        <p:grpSpPr bwMode="black">
          <a:xfrm>
            <a:off x="205317" y="182033"/>
            <a:ext cx="476251" cy="1619251"/>
            <a:chOff x="153988" y="136525"/>
            <a:chExt cx="357188" cy="1214438"/>
          </a:xfrm>
        </p:grpSpPr>
        <p:sp>
          <p:nvSpPr>
            <p:cNvPr id="37" name="Freeform 7"/>
            <p:cNvSpPr>
              <a:spLocks noSelect="1"/>
            </p:cNvSpPr>
            <p:nvPr/>
          </p:nvSpPr>
          <p:spPr bwMode="black">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en-GB" sz="2400" dirty="0"/>
            </a:p>
          </p:txBody>
        </p:sp>
        <p:sp>
          <p:nvSpPr>
            <p:cNvPr id="38" name="Freeform 8"/>
            <p:cNvSpPr>
              <a:spLocks noSelect="1"/>
            </p:cNvSpPr>
            <p:nvPr/>
          </p:nvSpPr>
          <p:spPr bwMode="black">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en-GB" sz="2400" dirty="0"/>
            </a:p>
          </p:txBody>
        </p:sp>
        <p:sp>
          <p:nvSpPr>
            <p:cNvPr id="39" name="Freeform 9"/>
            <p:cNvSpPr>
              <a:spLocks noSelect="1"/>
            </p:cNvSpPr>
            <p:nvPr/>
          </p:nvSpPr>
          <p:spPr bwMode="black">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en-GB" sz="2400" dirty="0"/>
            </a:p>
          </p:txBody>
        </p:sp>
      </p:grpSp>
      <p:sp>
        <p:nvSpPr>
          <p:cNvPr id="13" name="Freeform 8"/>
          <p:cNvSpPr>
            <a:spLocks noSelect="1"/>
          </p:cNvSpPr>
          <p:nvPr userDrawn="1"/>
        </p:nvSpPr>
        <p:spPr bwMode="black">
          <a:xfrm>
            <a:off x="1138769" y="186269"/>
            <a:ext cx="1945217" cy="666751"/>
          </a:xfrm>
          <a:custGeom>
            <a:avLst/>
            <a:gdLst/>
            <a:ahLst/>
            <a:cxnLst>
              <a:cxn ang="0">
                <a:pos x="715" y="2369"/>
              </a:cxn>
              <a:cxn ang="0">
                <a:pos x="883" y="2782"/>
              </a:cxn>
              <a:cxn ang="0">
                <a:pos x="0" y="2782"/>
              </a:cxn>
              <a:cxn ang="0">
                <a:pos x="1374" y="2163"/>
              </a:cxn>
              <a:cxn ang="0">
                <a:pos x="2072" y="2030"/>
              </a:cxn>
              <a:cxn ang="0">
                <a:pos x="2153" y="2366"/>
              </a:cxn>
              <a:cxn ang="0">
                <a:pos x="1676" y="2782"/>
              </a:cxn>
              <a:cxn ang="0">
                <a:pos x="1383" y="2782"/>
              </a:cxn>
              <a:cxn ang="0">
                <a:pos x="2784" y="2177"/>
              </a:cxn>
              <a:cxn ang="0">
                <a:pos x="2471" y="2687"/>
              </a:cxn>
              <a:cxn ang="0">
                <a:pos x="2494" y="2267"/>
              </a:cxn>
              <a:cxn ang="0">
                <a:pos x="3129" y="2204"/>
              </a:cxn>
              <a:cxn ang="0">
                <a:pos x="3464" y="1836"/>
              </a:cxn>
              <a:cxn ang="0">
                <a:pos x="3464" y="2204"/>
              </a:cxn>
              <a:cxn ang="0">
                <a:pos x="3665" y="2776"/>
              </a:cxn>
              <a:cxn ang="0">
                <a:pos x="3129" y="2204"/>
              </a:cxn>
              <a:cxn ang="0">
                <a:pos x="4331" y="2342"/>
              </a:cxn>
              <a:cxn ang="0">
                <a:pos x="4481" y="2653"/>
              </a:cxn>
              <a:cxn ang="0">
                <a:pos x="4515" y="2429"/>
              </a:cxn>
              <a:cxn ang="0">
                <a:pos x="4869" y="2048"/>
              </a:cxn>
              <a:cxn ang="0">
                <a:pos x="5155" y="2041"/>
              </a:cxn>
              <a:cxn ang="0">
                <a:pos x="4869" y="2782"/>
              </a:cxn>
              <a:cxn ang="0">
                <a:pos x="5832" y="2415"/>
              </a:cxn>
              <a:cxn ang="0">
                <a:pos x="5835" y="2672"/>
              </a:cxn>
              <a:cxn ang="0">
                <a:pos x="5572" y="2030"/>
              </a:cxn>
              <a:cxn ang="0">
                <a:pos x="6009" y="1627"/>
              </a:cxn>
              <a:cxn ang="0">
                <a:pos x="6664" y="2453"/>
              </a:cxn>
              <a:cxn ang="0">
                <a:pos x="6664" y="2495"/>
              </a:cxn>
              <a:cxn ang="0">
                <a:pos x="6435" y="2800"/>
              </a:cxn>
              <a:cxn ang="0">
                <a:pos x="6675" y="2305"/>
              </a:cxn>
              <a:cxn ang="0">
                <a:pos x="6527" y="2030"/>
              </a:cxn>
              <a:cxn ang="0">
                <a:pos x="6675" y="2681"/>
              </a:cxn>
              <a:cxn ang="0">
                <a:pos x="7207" y="2163"/>
              </a:cxn>
              <a:cxn ang="0">
                <a:pos x="8166" y="2345"/>
              </a:cxn>
              <a:cxn ang="0">
                <a:pos x="7847" y="2195"/>
              </a:cxn>
              <a:cxn ang="0">
                <a:pos x="7506" y="2345"/>
              </a:cxn>
              <a:cxn ang="0">
                <a:pos x="7030" y="2782"/>
              </a:cxn>
              <a:cxn ang="0">
                <a:pos x="267" y="625"/>
              </a:cxn>
              <a:cxn ang="0">
                <a:pos x="637" y="1201"/>
              </a:cxn>
              <a:cxn ang="0">
                <a:pos x="866" y="345"/>
              </a:cxn>
              <a:cxn ang="0">
                <a:pos x="1153" y="1173"/>
              </a:cxn>
              <a:cxn ang="0">
                <a:pos x="1243" y="301"/>
              </a:cxn>
              <a:cxn ang="0">
                <a:pos x="1459" y="440"/>
              </a:cxn>
              <a:cxn ang="0">
                <a:pos x="1793" y="440"/>
              </a:cxn>
              <a:cxn ang="0">
                <a:pos x="1793" y="917"/>
              </a:cxn>
              <a:cxn ang="0">
                <a:pos x="1850" y="1192"/>
              </a:cxn>
              <a:cxn ang="0">
                <a:pos x="2074" y="440"/>
              </a:cxn>
              <a:cxn ang="0">
                <a:pos x="2667" y="440"/>
              </a:cxn>
              <a:cxn ang="0">
                <a:pos x="2091" y="1522"/>
              </a:cxn>
              <a:cxn ang="0">
                <a:pos x="2388" y="1179"/>
              </a:cxn>
              <a:cxn ang="0">
                <a:pos x="3553" y="587"/>
              </a:cxn>
              <a:cxn ang="0">
                <a:pos x="3952" y="807"/>
              </a:cxn>
              <a:cxn ang="0">
                <a:pos x="4171" y="596"/>
              </a:cxn>
              <a:cxn ang="0">
                <a:pos x="4171" y="336"/>
              </a:cxn>
              <a:cxn ang="0">
                <a:pos x="4472" y="156"/>
              </a:cxn>
              <a:cxn ang="0">
                <a:pos x="4523" y="596"/>
              </a:cxn>
              <a:cxn ang="0">
                <a:pos x="4171" y="596"/>
              </a:cxn>
            </a:cxnLst>
            <a:rect l="0" t="0" r="r" b="b"/>
            <a:pathLst>
              <a:path w="8166" h="2800">
                <a:moveTo>
                  <a:pt x="715" y="2369"/>
                </a:moveTo>
                <a:cubicBezTo>
                  <a:pt x="549" y="1929"/>
                  <a:pt x="549" y="1929"/>
                  <a:pt x="549" y="1929"/>
                </a:cubicBezTo>
                <a:cubicBezTo>
                  <a:pt x="379" y="2369"/>
                  <a:pt x="379" y="2369"/>
                  <a:pt x="379" y="2369"/>
                </a:cubicBezTo>
                <a:cubicBezTo>
                  <a:pt x="715" y="2369"/>
                  <a:pt x="715" y="2369"/>
                  <a:pt x="715" y="2369"/>
                </a:cubicBezTo>
                <a:close/>
                <a:moveTo>
                  <a:pt x="471" y="1700"/>
                </a:moveTo>
                <a:cubicBezTo>
                  <a:pt x="637" y="1700"/>
                  <a:pt x="637" y="1700"/>
                  <a:pt x="637" y="1700"/>
                </a:cubicBezTo>
                <a:cubicBezTo>
                  <a:pt x="1103" y="2782"/>
                  <a:pt x="1103" y="2782"/>
                  <a:pt x="1103" y="2782"/>
                </a:cubicBezTo>
                <a:cubicBezTo>
                  <a:pt x="883" y="2782"/>
                  <a:pt x="883" y="2782"/>
                  <a:pt x="883" y="2782"/>
                </a:cubicBezTo>
                <a:cubicBezTo>
                  <a:pt x="782" y="2534"/>
                  <a:pt x="782" y="2534"/>
                  <a:pt x="782" y="2534"/>
                </a:cubicBezTo>
                <a:cubicBezTo>
                  <a:pt x="313" y="2534"/>
                  <a:pt x="313" y="2534"/>
                  <a:pt x="313" y="2534"/>
                </a:cubicBezTo>
                <a:cubicBezTo>
                  <a:pt x="216" y="2782"/>
                  <a:pt x="216" y="2782"/>
                  <a:pt x="216" y="2782"/>
                </a:cubicBezTo>
                <a:cubicBezTo>
                  <a:pt x="0" y="2782"/>
                  <a:pt x="0" y="2782"/>
                  <a:pt x="0" y="2782"/>
                </a:cubicBezTo>
                <a:cubicBezTo>
                  <a:pt x="471" y="1700"/>
                  <a:pt x="471" y="1700"/>
                  <a:pt x="471" y="1700"/>
                </a:cubicBezTo>
                <a:close/>
                <a:moveTo>
                  <a:pt x="1199" y="2048"/>
                </a:moveTo>
                <a:cubicBezTo>
                  <a:pt x="1374" y="2048"/>
                  <a:pt x="1374" y="2048"/>
                  <a:pt x="1374" y="2048"/>
                </a:cubicBezTo>
                <a:cubicBezTo>
                  <a:pt x="1374" y="2163"/>
                  <a:pt x="1374" y="2163"/>
                  <a:pt x="1374" y="2163"/>
                </a:cubicBezTo>
                <a:cubicBezTo>
                  <a:pt x="1377" y="2163"/>
                  <a:pt x="1377" y="2163"/>
                  <a:pt x="1377" y="2163"/>
                </a:cubicBezTo>
                <a:cubicBezTo>
                  <a:pt x="1409" y="2094"/>
                  <a:pt x="1479" y="2030"/>
                  <a:pt x="1601" y="2030"/>
                </a:cubicBezTo>
                <a:cubicBezTo>
                  <a:pt x="1714" y="2030"/>
                  <a:pt x="1792" y="2074"/>
                  <a:pt x="1830" y="2166"/>
                </a:cubicBezTo>
                <a:cubicBezTo>
                  <a:pt x="1884" y="2073"/>
                  <a:pt x="1962" y="2030"/>
                  <a:pt x="2072" y="2030"/>
                </a:cubicBezTo>
                <a:cubicBezTo>
                  <a:pt x="2267" y="2030"/>
                  <a:pt x="2336" y="2169"/>
                  <a:pt x="2336" y="2345"/>
                </a:cubicBezTo>
                <a:cubicBezTo>
                  <a:pt x="2336" y="2782"/>
                  <a:pt x="2336" y="2782"/>
                  <a:pt x="2336" y="2782"/>
                </a:cubicBezTo>
                <a:cubicBezTo>
                  <a:pt x="2153" y="2782"/>
                  <a:pt x="2153" y="2782"/>
                  <a:pt x="2153" y="2782"/>
                </a:cubicBezTo>
                <a:cubicBezTo>
                  <a:pt x="2153" y="2366"/>
                  <a:pt x="2153" y="2366"/>
                  <a:pt x="2153" y="2366"/>
                </a:cubicBezTo>
                <a:cubicBezTo>
                  <a:pt x="2153" y="2275"/>
                  <a:pt x="2125" y="2195"/>
                  <a:pt x="2017" y="2195"/>
                </a:cubicBezTo>
                <a:cubicBezTo>
                  <a:pt x="1902" y="2195"/>
                  <a:pt x="1860" y="2290"/>
                  <a:pt x="1860" y="2385"/>
                </a:cubicBezTo>
                <a:cubicBezTo>
                  <a:pt x="1860" y="2782"/>
                  <a:pt x="1860" y="2782"/>
                  <a:pt x="1860" y="2782"/>
                </a:cubicBezTo>
                <a:cubicBezTo>
                  <a:pt x="1676" y="2782"/>
                  <a:pt x="1676" y="2782"/>
                  <a:pt x="1676" y="2782"/>
                </a:cubicBezTo>
                <a:cubicBezTo>
                  <a:pt x="1676" y="2345"/>
                  <a:pt x="1676" y="2345"/>
                  <a:pt x="1676" y="2345"/>
                </a:cubicBezTo>
                <a:cubicBezTo>
                  <a:pt x="1676" y="2255"/>
                  <a:pt x="1639" y="2195"/>
                  <a:pt x="1551" y="2195"/>
                </a:cubicBezTo>
                <a:cubicBezTo>
                  <a:pt x="1430" y="2195"/>
                  <a:pt x="1383" y="2284"/>
                  <a:pt x="1383" y="2382"/>
                </a:cubicBezTo>
                <a:cubicBezTo>
                  <a:pt x="1383" y="2782"/>
                  <a:pt x="1383" y="2782"/>
                  <a:pt x="1383" y="2782"/>
                </a:cubicBezTo>
                <a:cubicBezTo>
                  <a:pt x="1199" y="2782"/>
                  <a:pt x="1199" y="2782"/>
                  <a:pt x="1199" y="2782"/>
                </a:cubicBezTo>
                <a:cubicBezTo>
                  <a:pt x="1199" y="2048"/>
                  <a:pt x="1199" y="2048"/>
                  <a:pt x="1199" y="2048"/>
                </a:cubicBezTo>
                <a:close/>
                <a:moveTo>
                  <a:pt x="2927" y="2252"/>
                </a:moveTo>
                <a:cubicBezTo>
                  <a:pt x="2892" y="2203"/>
                  <a:pt x="2846" y="2177"/>
                  <a:pt x="2784" y="2177"/>
                </a:cubicBezTo>
                <a:cubicBezTo>
                  <a:pt x="2735" y="2177"/>
                  <a:pt x="2677" y="2200"/>
                  <a:pt x="2677" y="2255"/>
                </a:cubicBezTo>
                <a:cubicBezTo>
                  <a:pt x="2677" y="2386"/>
                  <a:pt x="3073" y="2279"/>
                  <a:pt x="3073" y="2565"/>
                </a:cubicBezTo>
                <a:cubicBezTo>
                  <a:pt x="3073" y="2739"/>
                  <a:pt x="2906" y="2800"/>
                  <a:pt x="2756" y="2800"/>
                </a:cubicBezTo>
                <a:cubicBezTo>
                  <a:pt x="2643" y="2800"/>
                  <a:pt x="2545" y="2771"/>
                  <a:pt x="2471" y="2687"/>
                </a:cubicBezTo>
                <a:cubicBezTo>
                  <a:pt x="2593" y="2573"/>
                  <a:pt x="2593" y="2573"/>
                  <a:pt x="2593" y="2573"/>
                </a:cubicBezTo>
                <a:cubicBezTo>
                  <a:pt x="2640" y="2624"/>
                  <a:pt x="2689" y="2663"/>
                  <a:pt x="2767" y="2663"/>
                </a:cubicBezTo>
                <a:cubicBezTo>
                  <a:pt x="2820" y="2663"/>
                  <a:pt x="2889" y="2637"/>
                  <a:pt x="2889" y="2579"/>
                </a:cubicBezTo>
                <a:cubicBezTo>
                  <a:pt x="2889" y="2427"/>
                  <a:pt x="2494" y="2547"/>
                  <a:pt x="2494" y="2267"/>
                </a:cubicBezTo>
                <a:cubicBezTo>
                  <a:pt x="2494" y="2103"/>
                  <a:pt x="2640" y="2030"/>
                  <a:pt x="2788" y="2030"/>
                </a:cubicBezTo>
                <a:cubicBezTo>
                  <a:pt x="2886" y="2030"/>
                  <a:pt x="2990" y="2061"/>
                  <a:pt x="3050" y="2142"/>
                </a:cubicBezTo>
                <a:cubicBezTo>
                  <a:pt x="2927" y="2252"/>
                  <a:pt x="2927" y="2252"/>
                  <a:pt x="2927" y="2252"/>
                </a:cubicBezTo>
                <a:close/>
                <a:moveTo>
                  <a:pt x="3129" y="2204"/>
                </a:moveTo>
                <a:cubicBezTo>
                  <a:pt x="3129" y="2048"/>
                  <a:pt x="3129" y="2048"/>
                  <a:pt x="3129" y="2048"/>
                </a:cubicBezTo>
                <a:cubicBezTo>
                  <a:pt x="3280" y="2048"/>
                  <a:pt x="3280" y="2048"/>
                  <a:pt x="3280" y="2048"/>
                </a:cubicBezTo>
                <a:cubicBezTo>
                  <a:pt x="3280" y="1836"/>
                  <a:pt x="3280" y="1836"/>
                  <a:pt x="3280" y="1836"/>
                </a:cubicBezTo>
                <a:cubicBezTo>
                  <a:pt x="3464" y="1836"/>
                  <a:pt x="3464" y="1836"/>
                  <a:pt x="3464" y="1836"/>
                </a:cubicBezTo>
                <a:cubicBezTo>
                  <a:pt x="3464" y="2048"/>
                  <a:pt x="3464" y="2048"/>
                  <a:pt x="3464" y="2048"/>
                </a:cubicBezTo>
                <a:cubicBezTo>
                  <a:pt x="3665" y="2048"/>
                  <a:pt x="3665" y="2048"/>
                  <a:pt x="3665" y="2048"/>
                </a:cubicBezTo>
                <a:cubicBezTo>
                  <a:pt x="3665" y="2204"/>
                  <a:pt x="3665" y="2204"/>
                  <a:pt x="3665" y="2204"/>
                </a:cubicBezTo>
                <a:cubicBezTo>
                  <a:pt x="3464" y="2204"/>
                  <a:pt x="3464" y="2204"/>
                  <a:pt x="3464" y="2204"/>
                </a:cubicBezTo>
                <a:cubicBezTo>
                  <a:pt x="3464" y="2525"/>
                  <a:pt x="3464" y="2525"/>
                  <a:pt x="3464" y="2525"/>
                </a:cubicBezTo>
                <a:cubicBezTo>
                  <a:pt x="3464" y="2598"/>
                  <a:pt x="3485" y="2644"/>
                  <a:pt x="3566" y="2644"/>
                </a:cubicBezTo>
                <a:cubicBezTo>
                  <a:pt x="3598" y="2644"/>
                  <a:pt x="3642" y="2638"/>
                  <a:pt x="3665" y="2621"/>
                </a:cubicBezTo>
                <a:cubicBezTo>
                  <a:pt x="3665" y="2776"/>
                  <a:pt x="3665" y="2776"/>
                  <a:pt x="3665" y="2776"/>
                </a:cubicBezTo>
                <a:cubicBezTo>
                  <a:pt x="3627" y="2794"/>
                  <a:pt x="3563" y="2800"/>
                  <a:pt x="3520" y="2800"/>
                </a:cubicBezTo>
                <a:cubicBezTo>
                  <a:pt x="3326" y="2800"/>
                  <a:pt x="3280" y="2713"/>
                  <a:pt x="3280" y="2540"/>
                </a:cubicBezTo>
                <a:cubicBezTo>
                  <a:pt x="3280" y="2204"/>
                  <a:pt x="3280" y="2204"/>
                  <a:pt x="3280" y="2204"/>
                </a:cubicBezTo>
                <a:cubicBezTo>
                  <a:pt x="3129" y="2204"/>
                  <a:pt x="3129" y="2204"/>
                  <a:pt x="3129" y="2204"/>
                </a:cubicBezTo>
                <a:close/>
                <a:moveTo>
                  <a:pt x="4331" y="2342"/>
                </a:moveTo>
                <a:cubicBezTo>
                  <a:pt x="4330" y="2235"/>
                  <a:pt x="4260" y="2168"/>
                  <a:pt x="4145" y="2168"/>
                </a:cubicBezTo>
                <a:cubicBezTo>
                  <a:pt x="4037" y="2168"/>
                  <a:pt x="3969" y="2236"/>
                  <a:pt x="3956" y="2342"/>
                </a:cubicBezTo>
                <a:cubicBezTo>
                  <a:pt x="4331" y="2342"/>
                  <a:pt x="4331" y="2342"/>
                  <a:pt x="4331" y="2342"/>
                </a:cubicBezTo>
                <a:close/>
                <a:moveTo>
                  <a:pt x="3956" y="2479"/>
                </a:moveTo>
                <a:cubicBezTo>
                  <a:pt x="3968" y="2588"/>
                  <a:pt x="4050" y="2653"/>
                  <a:pt x="4153" y="2653"/>
                </a:cubicBezTo>
                <a:cubicBezTo>
                  <a:pt x="4244" y="2653"/>
                  <a:pt x="4304" y="2611"/>
                  <a:pt x="4350" y="2554"/>
                </a:cubicBezTo>
                <a:cubicBezTo>
                  <a:pt x="4481" y="2653"/>
                  <a:pt x="4481" y="2653"/>
                  <a:pt x="4481" y="2653"/>
                </a:cubicBezTo>
                <a:cubicBezTo>
                  <a:pt x="4396" y="2759"/>
                  <a:pt x="4287" y="2800"/>
                  <a:pt x="4171" y="2800"/>
                </a:cubicBezTo>
                <a:cubicBezTo>
                  <a:pt x="3950" y="2800"/>
                  <a:pt x="3772" y="2646"/>
                  <a:pt x="3772" y="2415"/>
                </a:cubicBezTo>
                <a:cubicBezTo>
                  <a:pt x="3772" y="2184"/>
                  <a:pt x="3950" y="2030"/>
                  <a:pt x="4171" y="2030"/>
                </a:cubicBezTo>
                <a:cubicBezTo>
                  <a:pt x="4376" y="2030"/>
                  <a:pt x="4515" y="2174"/>
                  <a:pt x="4515" y="2429"/>
                </a:cubicBezTo>
                <a:cubicBezTo>
                  <a:pt x="4515" y="2479"/>
                  <a:pt x="4515" y="2479"/>
                  <a:pt x="4515" y="2479"/>
                </a:cubicBezTo>
                <a:cubicBezTo>
                  <a:pt x="3956" y="2479"/>
                  <a:pt x="3956" y="2479"/>
                  <a:pt x="3956" y="2479"/>
                </a:cubicBezTo>
                <a:close/>
                <a:moveTo>
                  <a:pt x="4686" y="2048"/>
                </a:moveTo>
                <a:cubicBezTo>
                  <a:pt x="4869" y="2048"/>
                  <a:pt x="4869" y="2048"/>
                  <a:pt x="4869" y="2048"/>
                </a:cubicBezTo>
                <a:cubicBezTo>
                  <a:pt x="4869" y="2165"/>
                  <a:pt x="4869" y="2165"/>
                  <a:pt x="4869" y="2165"/>
                </a:cubicBezTo>
                <a:cubicBezTo>
                  <a:pt x="4872" y="2165"/>
                  <a:pt x="4872" y="2165"/>
                  <a:pt x="4872" y="2165"/>
                </a:cubicBezTo>
                <a:cubicBezTo>
                  <a:pt x="4912" y="2081"/>
                  <a:pt x="4993" y="2030"/>
                  <a:pt x="5089" y="2030"/>
                </a:cubicBezTo>
                <a:cubicBezTo>
                  <a:pt x="5112" y="2030"/>
                  <a:pt x="5134" y="2035"/>
                  <a:pt x="5155" y="2041"/>
                </a:cubicBezTo>
                <a:cubicBezTo>
                  <a:pt x="5155" y="2218"/>
                  <a:pt x="5155" y="2218"/>
                  <a:pt x="5155" y="2218"/>
                </a:cubicBezTo>
                <a:cubicBezTo>
                  <a:pt x="5124" y="2210"/>
                  <a:pt x="5095" y="2204"/>
                  <a:pt x="5066" y="2204"/>
                </a:cubicBezTo>
                <a:cubicBezTo>
                  <a:pt x="4894" y="2204"/>
                  <a:pt x="4869" y="2349"/>
                  <a:pt x="4869" y="2389"/>
                </a:cubicBezTo>
                <a:cubicBezTo>
                  <a:pt x="4869" y="2782"/>
                  <a:pt x="4869" y="2782"/>
                  <a:pt x="4869" y="2782"/>
                </a:cubicBezTo>
                <a:cubicBezTo>
                  <a:pt x="4686" y="2782"/>
                  <a:pt x="4686" y="2782"/>
                  <a:pt x="4686" y="2782"/>
                </a:cubicBezTo>
                <a:cubicBezTo>
                  <a:pt x="4686" y="2048"/>
                  <a:pt x="4686" y="2048"/>
                  <a:pt x="4686" y="2048"/>
                </a:cubicBezTo>
                <a:close/>
                <a:moveTo>
                  <a:pt x="5616" y="2635"/>
                </a:moveTo>
                <a:cubicBezTo>
                  <a:pt x="5751" y="2635"/>
                  <a:pt x="5832" y="2530"/>
                  <a:pt x="5832" y="2415"/>
                </a:cubicBezTo>
                <a:cubicBezTo>
                  <a:pt x="5832" y="2301"/>
                  <a:pt x="5751" y="2195"/>
                  <a:pt x="5616" y="2195"/>
                </a:cubicBezTo>
                <a:cubicBezTo>
                  <a:pt x="5482" y="2195"/>
                  <a:pt x="5401" y="2301"/>
                  <a:pt x="5401" y="2415"/>
                </a:cubicBezTo>
                <a:cubicBezTo>
                  <a:pt x="5401" y="2530"/>
                  <a:pt x="5482" y="2635"/>
                  <a:pt x="5616" y="2635"/>
                </a:cubicBezTo>
                <a:close/>
                <a:moveTo>
                  <a:pt x="5835" y="2672"/>
                </a:moveTo>
                <a:cubicBezTo>
                  <a:pt x="5832" y="2672"/>
                  <a:pt x="5832" y="2672"/>
                  <a:pt x="5832" y="2672"/>
                </a:cubicBezTo>
                <a:cubicBezTo>
                  <a:pt x="5778" y="2760"/>
                  <a:pt x="5682" y="2800"/>
                  <a:pt x="5580" y="2800"/>
                </a:cubicBezTo>
                <a:cubicBezTo>
                  <a:pt x="5354" y="2800"/>
                  <a:pt x="5218" y="2632"/>
                  <a:pt x="5218" y="2415"/>
                </a:cubicBezTo>
                <a:cubicBezTo>
                  <a:pt x="5218" y="2198"/>
                  <a:pt x="5363" y="2030"/>
                  <a:pt x="5572" y="2030"/>
                </a:cubicBezTo>
                <a:cubicBezTo>
                  <a:pt x="5710" y="2030"/>
                  <a:pt x="5783" y="2094"/>
                  <a:pt x="5821" y="2142"/>
                </a:cubicBezTo>
                <a:cubicBezTo>
                  <a:pt x="5826" y="2142"/>
                  <a:pt x="5826" y="2142"/>
                  <a:pt x="5826" y="2142"/>
                </a:cubicBezTo>
                <a:cubicBezTo>
                  <a:pt x="5826" y="1627"/>
                  <a:pt x="5826" y="1627"/>
                  <a:pt x="5826" y="1627"/>
                </a:cubicBezTo>
                <a:cubicBezTo>
                  <a:pt x="6009" y="1627"/>
                  <a:pt x="6009" y="1627"/>
                  <a:pt x="6009" y="1627"/>
                </a:cubicBezTo>
                <a:cubicBezTo>
                  <a:pt x="6009" y="2782"/>
                  <a:pt x="6009" y="2782"/>
                  <a:pt x="6009" y="2782"/>
                </a:cubicBezTo>
                <a:cubicBezTo>
                  <a:pt x="5835" y="2782"/>
                  <a:pt x="5835" y="2782"/>
                  <a:pt x="5835" y="2782"/>
                </a:cubicBezTo>
                <a:cubicBezTo>
                  <a:pt x="5835" y="2672"/>
                  <a:pt x="5835" y="2672"/>
                  <a:pt x="5835" y="2672"/>
                </a:cubicBezTo>
                <a:close/>
                <a:moveTo>
                  <a:pt x="6664" y="2453"/>
                </a:moveTo>
                <a:cubicBezTo>
                  <a:pt x="6626" y="2453"/>
                  <a:pt x="6626" y="2453"/>
                  <a:pt x="6626" y="2453"/>
                </a:cubicBezTo>
                <a:cubicBezTo>
                  <a:pt x="6525" y="2453"/>
                  <a:pt x="6351" y="2461"/>
                  <a:pt x="6351" y="2566"/>
                </a:cubicBezTo>
                <a:cubicBezTo>
                  <a:pt x="6351" y="2634"/>
                  <a:pt x="6420" y="2663"/>
                  <a:pt x="6480" y="2663"/>
                </a:cubicBezTo>
                <a:cubicBezTo>
                  <a:pt x="6605" y="2663"/>
                  <a:pt x="6664" y="2597"/>
                  <a:pt x="6664" y="2495"/>
                </a:cubicBezTo>
                <a:cubicBezTo>
                  <a:pt x="6664" y="2453"/>
                  <a:pt x="6664" y="2453"/>
                  <a:pt x="6664" y="2453"/>
                </a:cubicBezTo>
                <a:close/>
                <a:moveTo>
                  <a:pt x="6675" y="2681"/>
                </a:moveTo>
                <a:cubicBezTo>
                  <a:pt x="6671" y="2681"/>
                  <a:pt x="6671" y="2681"/>
                  <a:pt x="6671" y="2681"/>
                </a:cubicBezTo>
                <a:cubicBezTo>
                  <a:pt x="6619" y="2763"/>
                  <a:pt x="6533" y="2800"/>
                  <a:pt x="6435" y="2800"/>
                </a:cubicBezTo>
                <a:cubicBezTo>
                  <a:pt x="6299" y="2800"/>
                  <a:pt x="6168" y="2725"/>
                  <a:pt x="6168" y="2580"/>
                </a:cubicBezTo>
                <a:cubicBezTo>
                  <a:pt x="6168" y="2342"/>
                  <a:pt x="6446" y="2325"/>
                  <a:pt x="6629" y="2325"/>
                </a:cubicBezTo>
                <a:cubicBezTo>
                  <a:pt x="6675" y="2325"/>
                  <a:pt x="6675" y="2325"/>
                  <a:pt x="6675" y="2325"/>
                </a:cubicBezTo>
                <a:cubicBezTo>
                  <a:pt x="6675" y="2305"/>
                  <a:pt x="6675" y="2305"/>
                  <a:pt x="6675" y="2305"/>
                </a:cubicBezTo>
                <a:cubicBezTo>
                  <a:pt x="6675" y="2215"/>
                  <a:pt x="6605" y="2168"/>
                  <a:pt x="6507" y="2168"/>
                </a:cubicBezTo>
                <a:cubicBezTo>
                  <a:pt x="6431" y="2168"/>
                  <a:pt x="6360" y="2198"/>
                  <a:pt x="6311" y="2244"/>
                </a:cubicBezTo>
                <a:cubicBezTo>
                  <a:pt x="6215" y="2148"/>
                  <a:pt x="6215" y="2148"/>
                  <a:pt x="6215" y="2148"/>
                </a:cubicBezTo>
                <a:cubicBezTo>
                  <a:pt x="6296" y="2065"/>
                  <a:pt x="6411" y="2030"/>
                  <a:pt x="6527" y="2030"/>
                </a:cubicBezTo>
                <a:cubicBezTo>
                  <a:pt x="6840" y="2030"/>
                  <a:pt x="6840" y="2256"/>
                  <a:pt x="6840" y="2360"/>
                </a:cubicBezTo>
                <a:cubicBezTo>
                  <a:pt x="6840" y="2782"/>
                  <a:pt x="6840" y="2782"/>
                  <a:pt x="6840" y="2782"/>
                </a:cubicBezTo>
                <a:cubicBezTo>
                  <a:pt x="6675" y="2782"/>
                  <a:pt x="6675" y="2782"/>
                  <a:pt x="6675" y="2782"/>
                </a:cubicBezTo>
                <a:cubicBezTo>
                  <a:pt x="6675" y="2681"/>
                  <a:pt x="6675" y="2681"/>
                  <a:pt x="6675" y="2681"/>
                </a:cubicBezTo>
                <a:close/>
                <a:moveTo>
                  <a:pt x="7030" y="2048"/>
                </a:moveTo>
                <a:cubicBezTo>
                  <a:pt x="7204" y="2048"/>
                  <a:pt x="7204" y="2048"/>
                  <a:pt x="7204" y="2048"/>
                </a:cubicBezTo>
                <a:cubicBezTo>
                  <a:pt x="7204" y="2163"/>
                  <a:pt x="7204" y="2163"/>
                  <a:pt x="7204" y="2163"/>
                </a:cubicBezTo>
                <a:cubicBezTo>
                  <a:pt x="7207" y="2163"/>
                  <a:pt x="7207" y="2163"/>
                  <a:pt x="7207" y="2163"/>
                </a:cubicBezTo>
                <a:cubicBezTo>
                  <a:pt x="7239" y="2094"/>
                  <a:pt x="7309" y="2030"/>
                  <a:pt x="7431" y="2030"/>
                </a:cubicBezTo>
                <a:cubicBezTo>
                  <a:pt x="7544" y="2030"/>
                  <a:pt x="7622" y="2074"/>
                  <a:pt x="7661" y="2166"/>
                </a:cubicBezTo>
                <a:cubicBezTo>
                  <a:pt x="7714" y="2073"/>
                  <a:pt x="7792" y="2030"/>
                  <a:pt x="7902" y="2030"/>
                </a:cubicBezTo>
                <a:cubicBezTo>
                  <a:pt x="8097" y="2030"/>
                  <a:pt x="8166" y="2169"/>
                  <a:pt x="8166" y="2345"/>
                </a:cubicBezTo>
                <a:cubicBezTo>
                  <a:pt x="8166" y="2782"/>
                  <a:pt x="8166" y="2782"/>
                  <a:pt x="8166" y="2782"/>
                </a:cubicBezTo>
                <a:cubicBezTo>
                  <a:pt x="7983" y="2782"/>
                  <a:pt x="7983" y="2782"/>
                  <a:pt x="7983" y="2782"/>
                </a:cubicBezTo>
                <a:cubicBezTo>
                  <a:pt x="7983" y="2366"/>
                  <a:pt x="7983" y="2366"/>
                  <a:pt x="7983" y="2366"/>
                </a:cubicBezTo>
                <a:cubicBezTo>
                  <a:pt x="7983" y="2275"/>
                  <a:pt x="7955" y="2195"/>
                  <a:pt x="7847" y="2195"/>
                </a:cubicBezTo>
                <a:cubicBezTo>
                  <a:pt x="7732" y="2195"/>
                  <a:pt x="7690" y="2290"/>
                  <a:pt x="7690" y="2385"/>
                </a:cubicBezTo>
                <a:cubicBezTo>
                  <a:pt x="7690" y="2782"/>
                  <a:pt x="7690" y="2782"/>
                  <a:pt x="7690" y="2782"/>
                </a:cubicBezTo>
                <a:cubicBezTo>
                  <a:pt x="7506" y="2782"/>
                  <a:pt x="7506" y="2782"/>
                  <a:pt x="7506" y="2782"/>
                </a:cubicBezTo>
                <a:cubicBezTo>
                  <a:pt x="7506" y="2345"/>
                  <a:pt x="7506" y="2345"/>
                  <a:pt x="7506" y="2345"/>
                </a:cubicBezTo>
                <a:cubicBezTo>
                  <a:pt x="7506" y="2255"/>
                  <a:pt x="7470" y="2195"/>
                  <a:pt x="7381" y="2195"/>
                </a:cubicBezTo>
                <a:cubicBezTo>
                  <a:pt x="7260" y="2195"/>
                  <a:pt x="7213" y="2284"/>
                  <a:pt x="7213" y="2382"/>
                </a:cubicBezTo>
                <a:cubicBezTo>
                  <a:pt x="7213" y="2782"/>
                  <a:pt x="7213" y="2782"/>
                  <a:pt x="7213" y="2782"/>
                </a:cubicBezTo>
                <a:cubicBezTo>
                  <a:pt x="7030" y="2782"/>
                  <a:pt x="7030" y="2782"/>
                  <a:pt x="7030" y="2782"/>
                </a:cubicBezTo>
                <a:cubicBezTo>
                  <a:pt x="7030" y="2048"/>
                  <a:pt x="7030" y="2048"/>
                  <a:pt x="7030" y="2048"/>
                </a:cubicBezTo>
                <a:close/>
                <a:moveTo>
                  <a:pt x="866" y="345"/>
                </a:moveTo>
                <a:cubicBezTo>
                  <a:pt x="787" y="261"/>
                  <a:pt x="713" y="238"/>
                  <a:pt x="638" y="238"/>
                </a:cubicBezTo>
                <a:cubicBezTo>
                  <a:pt x="415" y="238"/>
                  <a:pt x="267" y="409"/>
                  <a:pt x="267" y="625"/>
                </a:cubicBezTo>
                <a:cubicBezTo>
                  <a:pt x="267" y="855"/>
                  <a:pt x="415" y="1027"/>
                  <a:pt x="638" y="1027"/>
                </a:cubicBezTo>
                <a:cubicBezTo>
                  <a:pt x="725" y="1027"/>
                  <a:pt x="809" y="987"/>
                  <a:pt x="881" y="895"/>
                </a:cubicBezTo>
                <a:cubicBezTo>
                  <a:pt x="1040" y="1008"/>
                  <a:pt x="1040" y="1008"/>
                  <a:pt x="1040" y="1008"/>
                </a:cubicBezTo>
                <a:cubicBezTo>
                  <a:pt x="942" y="1143"/>
                  <a:pt x="796" y="1201"/>
                  <a:pt x="637" y="1201"/>
                </a:cubicBezTo>
                <a:cubicBezTo>
                  <a:pt x="304" y="1201"/>
                  <a:pt x="65" y="975"/>
                  <a:pt x="65" y="637"/>
                </a:cubicBezTo>
                <a:cubicBezTo>
                  <a:pt x="65" y="290"/>
                  <a:pt x="304" y="64"/>
                  <a:pt x="637" y="64"/>
                </a:cubicBezTo>
                <a:cubicBezTo>
                  <a:pt x="783" y="64"/>
                  <a:pt x="909" y="111"/>
                  <a:pt x="1016" y="235"/>
                </a:cubicBezTo>
                <a:cubicBezTo>
                  <a:pt x="866" y="345"/>
                  <a:pt x="866" y="345"/>
                  <a:pt x="866" y="345"/>
                </a:cubicBezTo>
                <a:close/>
                <a:moveTo>
                  <a:pt x="1153" y="440"/>
                </a:moveTo>
                <a:cubicBezTo>
                  <a:pt x="1336" y="440"/>
                  <a:pt x="1336" y="440"/>
                  <a:pt x="1336" y="440"/>
                </a:cubicBezTo>
                <a:cubicBezTo>
                  <a:pt x="1336" y="1173"/>
                  <a:pt x="1336" y="1173"/>
                  <a:pt x="1336" y="1173"/>
                </a:cubicBezTo>
                <a:cubicBezTo>
                  <a:pt x="1153" y="1173"/>
                  <a:pt x="1153" y="1173"/>
                  <a:pt x="1153" y="1173"/>
                </a:cubicBezTo>
                <a:cubicBezTo>
                  <a:pt x="1153" y="440"/>
                  <a:pt x="1153" y="440"/>
                  <a:pt x="1153" y="440"/>
                </a:cubicBezTo>
                <a:close/>
                <a:moveTo>
                  <a:pt x="1243" y="81"/>
                </a:moveTo>
                <a:cubicBezTo>
                  <a:pt x="1311" y="81"/>
                  <a:pt x="1362" y="128"/>
                  <a:pt x="1362" y="191"/>
                </a:cubicBezTo>
                <a:cubicBezTo>
                  <a:pt x="1362" y="254"/>
                  <a:pt x="1311" y="301"/>
                  <a:pt x="1243" y="301"/>
                </a:cubicBezTo>
                <a:cubicBezTo>
                  <a:pt x="1176" y="301"/>
                  <a:pt x="1127" y="249"/>
                  <a:pt x="1127" y="191"/>
                </a:cubicBezTo>
                <a:cubicBezTo>
                  <a:pt x="1127" y="133"/>
                  <a:pt x="1176" y="81"/>
                  <a:pt x="1243" y="81"/>
                </a:cubicBezTo>
                <a:close/>
                <a:moveTo>
                  <a:pt x="1459" y="596"/>
                </a:moveTo>
                <a:cubicBezTo>
                  <a:pt x="1459" y="440"/>
                  <a:pt x="1459" y="440"/>
                  <a:pt x="1459" y="440"/>
                </a:cubicBezTo>
                <a:cubicBezTo>
                  <a:pt x="1610" y="440"/>
                  <a:pt x="1610" y="440"/>
                  <a:pt x="1610" y="440"/>
                </a:cubicBezTo>
                <a:cubicBezTo>
                  <a:pt x="1610" y="228"/>
                  <a:pt x="1610" y="228"/>
                  <a:pt x="1610" y="228"/>
                </a:cubicBezTo>
                <a:cubicBezTo>
                  <a:pt x="1793" y="228"/>
                  <a:pt x="1793" y="228"/>
                  <a:pt x="1793" y="228"/>
                </a:cubicBezTo>
                <a:cubicBezTo>
                  <a:pt x="1793" y="440"/>
                  <a:pt x="1793" y="440"/>
                  <a:pt x="1793" y="440"/>
                </a:cubicBezTo>
                <a:cubicBezTo>
                  <a:pt x="1995" y="440"/>
                  <a:pt x="1995" y="440"/>
                  <a:pt x="1995" y="440"/>
                </a:cubicBezTo>
                <a:cubicBezTo>
                  <a:pt x="1995" y="596"/>
                  <a:pt x="1995" y="596"/>
                  <a:pt x="1995" y="596"/>
                </a:cubicBezTo>
                <a:cubicBezTo>
                  <a:pt x="1793" y="596"/>
                  <a:pt x="1793" y="596"/>
                  <a:pt x="1793" y="596"/>
                </a:cubicBezTo>
                <a:cubicBezTo>
                  <a:pt x="1793" y="917"/>
                  <a:pt x="1793" y="917"/>
                  <a:pt x="1793" y="917"/>
                </a:cubicBezTo>
                <a:cubicBezTo>
                  <a:pt x="1793" y="990"/>
                  <a:pt x="1815" y="1036"/>
                  <a:pt x="1896" y="1036"/>
                </a:cubicBezTo>
                <a:cubicBezTo>
                  <a:pt x="1928" y="1036"/>
                  <a:pt x="1972" y="1030"/>
                  <a:pt x="1995" y="1013"/>
                </a:cubicBezTo>
                <a:cubicBezTo>
                  <a:pt x="1995" y="1167"/>
                  <a:pt x="1995" y="1167"/>
                  <a:pt x="1995" y="1167"/>
                </a:cubicBezTo>
                <a:cubicBezTo>
                  <a:pt x="1957" y="1186"/>
                  <a:pt x="1893" y="1192"/>
                  <a:pt x="1850" y="1192"/>
                </a:cubicBezTo>
                <a:cubicBezTo>
                  <a:pt x="1656" y="1192"/>
                  <a:pt x="1610" y="1105"/>
                  <a:pt x="1610" y="932"/>
                </a:cubicBezTo>
                <a:cubicBezTo>
                  <a:pt x="1610" y="596"/>
                  <a:pt x="1610" y="596"/>
                  <a:pt x="1610" y="596"/>
                </a:cubicBezTo>
                <a:cubicBezTo>
                  <a:pt x="1459" y="596"/>
                  <a:pt x="1459" y="596"/>
                  <a:pt x="1459" y="596"/>
                </a:cubicBezTo>
                <a:close/>
                <a:moveTo>
                  <a:pt x="2074" y="440"/>
                </a:moveTo>
                <a:cubicBezTo>
                  <a:pt x="2276" y="440"/>
                  <a:pt x="2276" y="440"/>
                  <a:pt x="2276" y="440"/>
                </a:cubicBezTo>
                <a:cubicBezTo>
                  <a:pt x="2481" y="949"/>
                  <a:pt x="2481" y="949"/>
                  <a:pt x="2481" y="949"/>
                </a:cubicBezTo>
                <a:cubicBezTo>
                  <a:pt x="2484" y="949"/>
                  <a:pt x="2484" y="949"/>
                  <a:pt x="2484" y="949"/>
                </a:cubicBezTo>
                <a:cubicBezTo>
                  <a:pt x="2667" y="440"/>
                  <a:pt x="2667" y="440"/>
                  <a:pt x="2667" y="440"/>
                </a:cubicBezTo>
                <a:cubicBezTo>
                  <a:pt x="2858" y="440"/>
                  <a:pt x="2858" y="440"/>
                  <a:pt x="2858" y="440"/>
                </a:cubicBezTo>
                <a:cubicBezTo>
                  <a:pt x="2511" y="1331"/>
                  <a:pt x="2511" y="1331"/>
                  <a:pt x="2511" y="1331"/>
                </a:cubicBezTo>
                <a:cubicBezTo>
                  <a:pt x="2458" y="1468"/>
                  <a:pt x="2394" y="1540"/>
                  <a:pt x="2232" y="1540"/>
                </a:cubicBezTo>
                <a:cubicBezTo>
                  <a:pt x="2184" y="1540"/>
                  <a:pt x="2137" y="1534"/>
                  <a:pt x="2091" y="1522"/>
                </a:cubicBezTo>
                <a:cubicBezTo>
                  <a:pt x="2114" y="1357"/>
                  <a:pt x="2114" y="1357"/>
                  <a:pt x="2114" y="1357"/>
                </a:cubicBezTo>
                <a:cubicBezTo>
                  <a:pt x="2143" y="1367"/>
                  <a:pt x="2175" y="1375"/>
                  <a:pt x="2207" y="1375"/>
                </a:cubicBezTo>
                <a:cubicBezTo>
                  <a:pt x="2297" y="1375"/>
                  <a:pt x="2322" y="1343"/>
                  <a:pt x="2352" y="1266"/>
                </a:cubicBezTo>
                <a:cubicBezTo>
                  <a:pt x="2388" y="1179"/>
                  <a:pt x="2388" y="1179"/>
                  <a:pt x="2388" y="1179"/>
                </a:cubicBezTo>
                <a:cubicBezTo>
                  <a:pt x="2074" y="440"/>
                  <a:pt x="2074" y="440"/>
                  <a:pt x="2074" y="440"/>
                </a:cubicBezTo>
                <a:close/>
                <a:moveTo>
                  <a:pt x="3553" y="1027"/>
                </a:moveTo>
                <a:cubicBezTo>
                  <a:pt x="3688" y="1027"/>
                  <a:pt x="3769" y="921"/>
                  <a:pt x="3769" y="807"/>
                </a:cubicBezTo>
                <a:cubicBezTo>
                  <a:pt x="3769" y="692"/>
                  <a:pt x="3688" y="587"/>
                  <a:pt x="3553" y="587"/>
                </a:cubicBezTo>
                <a:cubicBezTo>
                  <a:pt x="3419" y="587"/>
                  <a:pt x="3338" y="692"/>
                  <a:pt x="3338" y="807"/>
                </a:cubicBezTo>
                <a:cubicBezTo>
                  <a:pt x="3338" y="921"/>
                  <a:pt x="3419" y="1027"/>
                  <a:pt x="3553" y="1027"/>
                </a:cubicBezTo>
                <a:close/>
                <a:moveTo>
                  <a:pt x="3553" y="422"/>
                </a:moveTo>
                <a:cubicBezTo>
                  <a:pt x="3775" y="422"/>
                  <a:pt x="3952" y="576"/>
                  <a:pt x="3952" y="807"/>
                </a:cubicBezTo>
                <a:cubicBezTo>
                  <a:pt x="3952" y="1037"/>
                  <a:pt x="3775" y="1192"/>
                  <a:pt x="3553" y="1192"/>
                </a:cubicBezTo>
                <a:cubicBezTo>
                  <a:pt x="3332" y="1192"/>
                  <a:pt x="3155" y="1037"/>
                  <a:pt x="3155" y="807"/>
                </a:cubicBezTo>
                <a:cubicBezTo>
                  <a:pt x="3155" y="576"/>
                  <a:pt x="3332" y="422"/>
                  <a:pt x="3553" y="422"/>
                </a:cubicBezTo>
                <a:close/>
                <a:moveTo>
                  <a:pt x="4171" y="596"/>
                </a:moveTo>
                <a:cubicBezTo>
                  <a:pt x="4019" y="596"/>
                  <a:pt x="4019" y="596"/>
                  <a:pt x="4019" y="596"/>
                </a:cubicBezTo>
                <a:cubicBezTo>
                  <a:pt x="4019" y="440"/>
                  <a:pt x="4019" y="440"/>
                  <a:pt x="4019" y="440"/>
                </a:cubicBezTo>
                <a:cubicBezTo>
                  <a:pt x="4171" y="440"/>
                  <a:pt x="4171" y="440"/>
                  <a:pt x="4171" y="440"/>
                </a:cubicBezTo>
                <a:cubicBezTo>
                  <a:pt x="4171" y="336"/>
                  <a:pt x="4171" y="336"/>
                  <a:pt x="4171" y="336"/>
                </a:cubicBezTo>
                <a:cubicBezTo>
                  <a:pt x="4171" y="133"/>
                  <a:pt x="4216" y="0"/>
                  <a:pt x="4444" y="0"/>
                </a:cubicBezTo>
                <a:cubicBezTo>
                  <a:pt x="4484" y="0"/>
                  <a:pt x="4522" y="3"/>
                  <a:pt x="4560" y="11"/>
                </a:cubicBezTo>
                <a:cubicBezTo>
                  <a:pt x="4548" y="166"/>
                  <a:pt x="4548" y="166"/>
                  <a:pt x="4548" y="166"/>
                </a:cubicBezTo>
                <a:cubicBezTo>
                  <a:pt x="4522" y="160"/>
                  <a:pt x="4497" y="156"/>
                  <a:pt x="4472" y="156"/>
                </a:cubicBezTo>
                <a:cubicBezTo>
                  <a:pt x="4369" y="156"/>
                  <a:pt x="4354" y="226"/>
                  <a:pt x="4354" y="307"/>
                </a:cubicBezTo>
                <a:cubicBezTo>
                  <a:pt x="4354" y="440"/>
                  <a:pt x="4354" y="440"/>
                  <a:pt x="4354" y="440"/>
                </a:cubicBezTo>
                <a:cubicBezTo>
                  <a:pt x="4523" y="440"/>
                  <a:pt x="4523" y="440"/>
                  <a:pt x="4523" y="440"/>
                </a:cubicBezTo>
                <a:cubicBezTo>
                  <a:pt x="4523" y="596"/>
                  <a:pt x="4523" y="596"/>
                  <a:pt x="4523" y="596"/>
                </a:cubicBezTo>
                <a:cubicBezTo>
                  <a:pt x="4354" y="596"/>
                  <a:pt x="4354" y="596"/>
                  <a:pt x="4354" y="596"/>
                </a:cubicBezTo>
                <a:cubicBezTo>
                  <a:pt x="4354" y="1173"/>
                  <a:pt x="4354" y="1173"/>
                  <a:pt x="4354" y="1173"/>
                </a:cubicBezTo>
                <a:cubicBezTo>
                  <a:pt x="4171" y="1173"/>
                  <a:pt x="4171" y="1173"/>
                  <a:pt x="4171" y="1173"/>
                </a:cubicBezTo>
                <a:cubicBezTo>
                  <a:pt x="4171" y="596"/>
                  <a:pt x="4171" y="596"/>
                  <a:pt x="4171" y="596"/>
                </a:cubicBezTo>
                <a:close/>
              </a:path>
            </a:pathLst>
          </a:custGeom>
          <a:solidFill>
            <a:srgbClr val="FFFFFF"/>
          </a:solidFill>
          <a:ln w="9525">
            <a:noFill/>
            <a:round/>
            <a:headEnd/>
            <a:tailEnd/>
          </a:ln>
        </p:spPr>
        <p:txBody>
          <a:bodyPr vert="horz" wrap="square" lIns="121920" tIns="60960" rIns="121920" bIns="60960" numCol="1" anchor="t" anchorCtr="0" compatLnSpc="1">
            <a:prstTxWarp prst="textNoShape">
              <a:avLst/>
            </a:prstTxWarp>
          </a:bodyPr>
          <a:lstStyle/>
          <a:p>
            <a:endParaRPr lang="en-GB" sz="2400" dirty="0"/>
          </a:p>
        </p:txBody>
      </p:sp>
      <p:sp>
        <p:nvSpPr>
          <p:cNvPr id="14" name="Afgeronde rechthoek 13"/>
          <p:cNvSpPr>
            <a:spLocks noSelect="1"/>
          </p:cNvSpPr>
          <p:nvPr userDrawn="1"/>
        </p:nvSpPr>
        <p:spPr>
          <a:xfrm>
            <a:off x="-1825056" y="240032"/>
            <a:ext cx="1681056" cy="59493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lIns="48000" rIns="48000" rtlCol="0" anchor="t">
            <a:noAutofit/>
          </a:bodyPr>
          <a:lstStyle/>
          <a:p>
            <a:pPr algn="l"/>
            <a:r>
              <a:rPr lang="en-GB" sz="1200" noProof="1">
                <a:solidFill>
                  <a:schemeClr val="tx1"/>
                </a:solidFill>
              </a:rPr>
              <a:t>Deze dia  is zo gemaakt dat je zelf een afbeelding kan invoegen. </a:t>
            </a:r>
          </a:p>
          <a:p>
            <a:pPr algn="l"/>
            <a:endParaRPr lang="en-GB" sz="1200" noProof="1">
              <a:solidFill>
                <a:schemeClr val="tx1"/>
              </a:solidFill>
            </a:endParaRPr>
          </a:p>
          <a:p>
            <a:pPr algn="l"/>
            <a:r>
              <a:rPr lang="en-GB" sz="12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en-GB" sz="1200" noProof="1">
              <a:solidFill>
                <a:schemeClr val="tx1"/>
              </a:solidFill>
            </a:endParaRPr>
          </a:p>
          <a:p>
            <a:pPr algn="l"/>
            <a:r>
              <a:rPr lang="en-GB" sz="1200" noProof="1">
                <a:solidFill>
                  <a:schemeClr val="tx1"/>
                </a:solidFill>
              </a:rPr>
              <a:t>Klik niet op Overal toepassen omdat de afbeelding dan op alle dia’s komt. Met ctrl + z kan je dit ongedaan maken.</a:t>
            </a:r>
          </a:p>
          <a:p>
            <a:pPr algn="l"/>
            <a:endParaRPr lang="en-GB" sz="1200" baseline="0" noProof="1">
              <a:solidFill>
                <a:schemeClr val="tx1"/>
              </a:solidFill>
            </a:endParaRPr>
          </a:p>
          <a:p>
            <a:pPr algn="l"/>
            <a:r>
              <a:rPr lang="en-GB" sz="1200" baseline="0" noProof="1">
                <a:solidFill>
                  <a:schemeClr val="tx1"/>
                </a:solidFill>
              </a:rPr>
              <a:t>Voor het mooiste
resultaat is de beeldverhouding </a:t>
            </a:r>
            <a:br>
              <a:rPr lang="en-GB" sz="1200" baseline="0" noProof="1">
                <a:solidFill>
                  <a:schemeClr val="tx1"/>
                </a:solidFill>
              </a:rPr>
            </a:br>
            <a:r>
              <a:rPr lang="en-GB" sz="1200" baseline="0" noProof="1">
                <a:solidFill>
                  <a:schemeClr val="tx1"/>
                </a:solidFill>
              </a:rPr>
              <a:t>1280 x 720 pixels.  Het beeld blijft dan scherp en vervormt niet.</a:t>
            </a:r>
            <a:endParaRPr lang="en-GB" sz="1200" noProof="1">
              <a:solidFill>
                <a:schemeClr val="tx1"/>
              </a:solidFill>
            </a:endParaRPr>
          </a:p>
        </p:txBody>
      </p:sp>
    </p:spTree>
    <p:extLst>
      <p:ext uri="{BB962C8B-B14F-4D97-AF65-F5344CB8AC3E}">
        <p14:creationId xmlns:p14="http://schemas.microsoft.com/office/powerpoint/2010/main" val="32687597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en-GB" noProof="1"/>
              <a:t>Title</a:t>
            </a:r>
          </a:p>
        </p:txBody>
      </p:sp>
      <p:sp>
        <p:nvSpPr>
          <p:cNvPr id="3" name="Tijdelijke aanduiding voor inhoud 2"/>
          <p:cNvSpPr>
            <a:spLocks noGrp="1" noSelect="1"/>
          </p:cNvSpPr>
          <p:nvPr>
            <p:ph idx="1"/>
          </p:nvPr>
        </p:nvSpPr>
        <p:spPr bwMode="gray"/>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endParaRPr lang="en-GB" noProof="1"/>
          </a:p>
        </p:txBody>
      </p:sp>
      <p:sp>
        <p:nvSpPr>
          <p:cNvPr id="4" name="Date Placeholder 3"/>
          <p:cNvSpPr>
            <a:spLocks noGrp="1" noSelect="1"/>
          </p:cNvSpPr>
          <p:nvPr>
            <p:ph type="dt" sz="half" idx="10"/>
          </p:nvPr>
        </p:nvSpPr>
        <p:spPr bwMode="gray"/>
        <p:txBody>
          <a:bodyPr/>
          <a:lstStyle/>
          <a:p>
            <a:fld id="{D73CC5ED-D05A-43E2-9EBD-F29CB4A46BB9}" type="datetime1">
              <a:rPr lang="nl-NL" smtClean="0"/>
              <a:t>27-8-2024</a:t>
            </a:fld>
            <a:endParaRPr lang="en-GB" dirty="0"/>
          </a:p>
        </p:txBody>
      </p:sp>
      <p:sp>
        <p:nvSpPr>
          <p:cNvPr id="5" name="Footer Placeholder 4"/>
          <p:cNvSpPr>
            <a:spLocks noGrp="1" noSelect="1"/>
          </p:cNvSpPr>
          <p:nvPr>
            <p:ph type="ftr" sz="quarter" idx="11"/>
          </p:nvPr>
        </p:nvSpPr>
        <p:spPr bwMode="gray"/>
        <p:txBody>
          <a:bodyPr/>
          <a:lstStyle/>
          <a:p>
            <a:r>
              <a:rPr lang="en-GB" dirty="0"/>
              <a:t>Via </a:t>
            </a:r>
            <a:r>
              <a:rPr lang="en-GB" dirty="0" err="1"/>
              <a:t>Invoegen</a:t>
            </a:r>
            <a:r>
              <a:rPr lang="en-GB" dirty="0"/>
              <a:t> | </a:t>
            </a:r>
            <a:r>
              <a:rPr lang="en-GB" dirty="0" err="1"/>
              <a:t>Koptekst</a:t>
            </a:r>
            <a:r>
              <a:rPr lang="en-GB" dirty="0"/>
              <a:t> </a:t>
            </a:r>
            <a:r>
              <a:rPr lang="en-GB" dirty="0" err="1"/>
              <a:t>en</a:t>
            </a:r>
            <a:r>
              <a:rPr lang="en-GB" dirty="0"/>
              <a:t> </a:t>
            </a:r>
            <a:r>
              <a:rPr lang="en-GB" dirty="0" err="1"/>
              <a:t>voettekst</a:t>
            </a:r>
            <a:r>
              <a:rPr lang="en-GB" dirty="0"/>
              <a:t> </a:t>
            </a:r>
            <a:r>
              <a:rPr lang="en-GB" dirty="0" err="1"/>
              <a:t>kunt</a:t>
            </a:r>
            <a:r>
              <a:rPr lang="en-GB" dirty="0"/>
              <a:t> u </a:t>
            </a:r>
            <a:r>
              <a:rPr lang="en-GB" dirty="0" err="1"/>
              <a:t>deze</a:t>
            </a:r>
            <a:r>
              <a:rPr lang="en-GB" dirty="0"/>
              <a:t> </a:t>
            </a:r>
            <a:r>
              <a:rPr lang="en-GB" dirty="0" err="1"/>
              <a:t>tekst</a:t>
            </a:r>
            <a:r>
              <a:rPr lang="en-GB" dirty="0"/>
              <a:t> </a:t>
            </a:r>
            <a:r>
              <a:rPr lang="en-GB" dirty="0" err="1"/>
              <a:t>wijzigen</a:t>
            </a:r>
            <a:endParaRPr lang="en-GB" dirty="0"/>
          </a:p>
        </p:txBody>
      </p:sp>
      <p:sp>
        <p:nvSpPr>
          <p:cNvPr id="6" name="Slide Number Placeholder 5"/>
          <p:cNvSpPr>
            <a:spLocks noGrp="1" noSelect="1"/>
          </p:cNvSpPr>
          <p:nvPr>
            <p:ph type="sldNum" sz="quarter" idx="12"/>
          </p:nvPr>
        </p:nvSpPr>
        <p:spPr bwMode="gray"/>
        <p:txBody>
          <a:bodyPr/>
          <a:lstStyle/>
          <a:p>
            <a:pPr algn="l"/>
            <a:r>
              <a:rPr lang="en-GB" dirty="0"/>
              <a:t>| </a:t>
            </a:r>
            <a:fld id="{6C885DEC-5AE5-4403-A92E-278225061E43}" type="slidenum">
              <a:rPr lang="en-GB" smtClean="0"/>
              <a:pPr algn="l"/>
              <a:t>‹nr.›</a:t>
            </a:fld>
            <a:endParaRPr lang="en-GB" dirty="0"/>
          </a:p>
        </p:txBody>
      </p:sp>
    </p:spTree>
    <p:extLst>
      <p:ext uri="{BB962C8B-B14F-4D97-AF65-F5344CB8AC3E}">
        <p14:creationId xmlns:p14="http://schemas.microsoft.com/office/powerpoint/2010/main" val="32774237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sp>
        <p:nvSpPr>
          <p:cNvPr id="32" name="Rectangle 5"/>
          <p:cNvSpPr>
            <a:spLocks noSelect="1" noChangeArrowheads="1"/>
          </p:cNvSpPr>
          <p:nvPr/>
        </p:nvSpPr>
        <p:spPr bwMode="ltGray">
          <a:xfrm>
            <a:off x="12702" y="2"/>
            <a:ext cx="12179300" cy="6853767"/>
          </a:xfrm>
          <a:prstGeom prst="rect">
            <a:avLst/>
          </a:prstGeom>
          <a:solidFill>
            <a:srgbClr val="FF0000"/>
          </a:solidFill>
          <a:ln w="9525">
            <a:noFill/>
            <a:miter lim="800000"/>
            <a:headEnd/>
            <a:tailEnd/>
          </a:ln>
        </p:spPr>
        <p:txBody>
          <a:bodyPr vert="horz" wrap="square" lIns="121920" tIns="60960" rIns="121920" bIns="60960" numCol="1" anchor="t" anchorCtr="0" compatLnSpc="1">
            <a:prstTxWarp prst="textNoShape">
              <a:avLst/>
            </a:prstTxWarp>
          </a:bodyPr>
          <a:lstStyle/>
          <a:p>
            <a:endParaRPr lang="en-GB" sz="2400" dirty="0"/>
          </a:p>
        </p:txBody>
      </p:sp>
      <p:sp>
        <p:nvSpPr>
          <p:cNvPr id="33" name="Rectangle 6"/>
          <p:cNvSpPr>
            <a:spLocks noSelect="1" noChangeArrowheads="1"/>
          </p:cNvSpPr>
          <p:nvPr/>
        </p:nvSpPr>
        <p:spPr bwMode="white">
          <a:xfrm>
            <a:off x="0" y="2"/>
            <a:ext cx="880533" cy="6853767"/>
          </a:xfrm>
          <a:prstGeom prst="rect">
            <a:avLst/>
          </a:prstGeom>
          <a:solidFill>
            <a:srgbClr val="FFFFFF"/>
          </a:solidFill>
          <a:ln w="9525">
            <a:noFill/>
            <a:miter lim="800000"/>
            <a:headEnd/>
            <a:tailEnd/>
          </a:ln>
        </p:spPr>
        <p:txBody>
          <a:bodyPr vert="horz" wrap="square" lIns="121920" tIns="60960" rIns="121920" bIns="60960" numCol="1" anchor="t" anchorCtr="0" compatLnSpc="1">
            <a:prstTxWarp prst="textNoShape">
              <a:avLst/>
            </a:prstTxWarp>
          </a:bodyPr>
          <a:lstStyle/>
          <a:p>
            <a:endParaRPr lang="en-GB" sz="2400" dirty="0"/>
          </a:p>
        </p:txBody>
      </p:sp>
      <p:grpSp>
        <p:nvGrpSpPr>
          <p:cNvPr id="34" name="logo"/>
          <p:cNvGrpSpPr>
            <a:grpSpLocks noSelect="1"/>
          </p:cNvGrpSpPr>
          <p:nvPr userDrawn="1"/>
        </p:nvGrpSpPr>
        <p:grpSpPr bwMode="black">
          <a:xfrm>
            <a:off x="205317" y="182033"/>
            <a:ext cx="476251" cy="1619251"/>
            <a:chOff x="153988" y="136525"/>
            <a:chExt cx="357188" cy="1214438"/>
          </a:xfrm>
        </p:grpSpPr>
        <p:sp>
          <p:nvSpPr>
            <p:cNvPr id="35" name="Freeform 7"/>
            <p:cNvSpPr>
              <a:spLocks noSelect="1"/>
            </p:cNvSpPr>
            <p:nvPr/>
          </p:nvSpPr>
          <p:spPr bwMode="black">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en-GB" sz="2400" dirty="0"/>
            </a:p>
          </p:txBody>
        </p:sp>
        <p:sp>
          <p:nvSpPr>
            <p:cNvPr id="36" name="Freeform 8"/>
            <p:cNvSpPr>
              <a:spLocks noSelect="1"/>
            </p:cNvSpPr>
            <p:nvPr/>
          </p:nvSpPr>
          <p:spPr bwMode="black">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en-GB" sz="2400" dirty="0"/>
            </a:p>
          </p:txBody>
        </p:sp>
        <p:sp>
          <p:nvSpPr>
            <p:cNvPr id="37" name="Freeform 9"/>
            <p:cNvSpPr>
              <a:spLocks noSelect="1"/>
            </p:cNvSpPr>
            <p:nvPr/>
          </p:nvSpPr>
          <p:spPr bwMode="black">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en-GB" sz="2400" dirty="0"/>
            </a:p>
          </p:txBody>
        </p:sp>
      </p:grpSp>
      <p:sp>
        <p:nvSpPr>
          <p:cNvPr id="2" name="Titel 1"/>
          <p:cNvSpPr>
            <a:spLocks noGrp="1" noSelect="1"/>
          </p:cNvSpPr>
          <p:nvPr userDrawn="1">
            <p:ph type="ctrTitle" hasCustomPrompt="1"/>
          </p:nvPr>
        </p:nvSpPr>
        <p:spPr bwMode="gray">
          <a:xfrm>
            <a:off x="1092272" y="1971468"/>
            <a:ext cx="9792000" cy="1836000"/>
          </a:xfrm>
        </p:spPr>
        <p:txBody>
          <a:bodyPr anchor="t" anchorCtr="0"/>
          <a:lstStyle>
            <a:lvl1pPr algn="l">
              <a:defRPr sz="6133">
                <a:solidFill>
                  <a:schemeClr val="bg1"/>
                </a:solidFill>
              </a:defRPr>
            </a:lvl1pPr>
          </a:lstStyle>
          <a:p>
            <a:r>
              <a:rPr lang="en-GB" noProof="1"/>
              <a:t>Title</a:t>
            </a:r>
          </a:p>
        </p:txBody>
      </p:sp>
      <p:sp>
        <p:nvSpPr>
          <p:cNvPr id="3" name="Ondertitel 2"/>
          <p:cNvSpPr>
            <a:spLocks noGrp="1" noSelect="1"/>
          </p:cNvSpPr>
          <p:nvPr userDrawn="1">
            <p:ph type="subTitle" idx="1" hasCustomPrompt="1"/>
          </p:nvPr>
        </p:nvSpPr>
        <p:spPr bwMode="gray">
          <a:xfrm>
            <a:off x="1092272" y="4010171"/>
            <a:ext cx="9792000" cy="1752600"/>
          </a:xfrm>
        </p:spPr>
        <p:txBody>
          <a:bodyPr/>
          <a:lstStyle>
            <a:lvl1pPr marL="0" indent="0" algn="l">
              <a:buNone/>
              <a:defRPr sz="4000" b="1">
                <a:solidFill>
                  <a:schemeClr val="bg1"/>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GB" noProof="1"/>
              <a:t>year / subtitle</a:t>
            </a:r>
          </a:p>
        </p:txBody>
      </p:sp>
      <p:sp>
        <p:nvSpPr>
          <p:cNvPr id="4" name="Tijdelijke aanduiding voor datum 3"/>
          <p:cNvSpPr>
            <a:spLocks noGrp="1" noSelect="1"/>
          </p:cNvSpPr>
          <p:nvPr userDrawn="1">
            <p:ph type="dt" sz="half" idx="10"/>
          </p:nvPr>
        </p:nvSpPr>
        <p:spPr bwMode="gray">
          <a:xfrm>
            <a:off x="1092272" y="6244784"/>
            <a:ext cx="2844800" cy="365125"/>
          </a:xfrm>
          <a:prstGeom prst="rect">
            <a:avLst/>
          </a:prstGeom>
        </p:spPr>
        <p:txBody>
          <a:bodyPr/>
          <a:lstStyle>
            <a:lvl1pPr algn="l">
              <a:defRPr sz="2133" b="1">
                <a:solidFill>
                  <a:schemeClr val="bg1"/>
                </a:solidFill>
              </a:defRPr>
            </a:lvl1pPr>
          </a:lstStyle>
          <a:p>
            <a:fld id="{7D95F422-1106-4882-AF05-3127B2AFBD10}" type="datetime1">
              <a:rPr lang="nl-NL" noProof="1" smtClean="0"/>
              <a:t>27-8-2024</a:t>
            </a:fld>
            <a:endParaRPr lang="en-GB" noProof="1"/>
          </a:p>
        </p:txBody>
      </p:sp>
      <p:sp>
        <p:nvSpPr>
          <p:cNvPr id="16" name="Freeform 8"/>
          <p:cNvSpPr>
            <a:spLocks noSelect="1"/>
          </p:cNvSpPr>
          <p:nvPr userDrawn="1"/>
        </p:nvSpPr>
        <p:spPr bwMode="black">
          <a:xfrm>
            <a:off x="1138769" y="186269"/>
            <a:ext cx="1945217" cy="666751"/>
          </a:xfrm>
          <a:custGeom>
            <a:avLst/>
            <a:gdLst/>
            <a:ahLst/>
            <a:cxnLst>
              <a:cxn ang="0">
                <a:pos x="715" y="2369"/>
              </a:cxn>
              <a:cxn ang="0">
                <a:pos x="883" y="2782"/>
              </a:cxn>
              <a:cxn ang="0">
                <a:pos x="0" y="2782"/>
              </a:cxn>
              <a:cxn ang="0">
                <a:pos x="1374" y="2163"/>
              </a:cxn>
              <a:cxn ang="0">
                <a:pos x="2072" y="2030"/>
              </a:cxn>
              <a:cxn ang="0">
                <a:pos x="2153" y="2366"/>
              </a:cxn>
              <a:cxn ang="0">
                <a:pos x="1676" y="2782"/>
              </a:cxn>
              <a:cxn ang="0">
                <a:pos x="1383" y="2782"/>
              </a:cxn>
              <a:cxn ang="0">
                <a:pos x="2784" y="2177"/>
              </a:cxn>
              <a:cxn ang="0">
                <a:pos x="2471" y="2687"/>
              </a:cxn>
              <a:cxn ang="0">
                <a:pos x="2494" y="2267"/>
              </a:cxn>
              <a:cxn ang="0">
                <a:pos x="3129" y="2204"/>
              </a:cxn>
              <a:cxn ang="0">
                <a:pos x="3464" y="1836"/>
              </a:cxn>
              <a:cxn ang="0">
                <a:pos x="3464" y="2204"/>
              </a:cxn>
              <a:cxn ang="0">
                <a:pos x="3665" y="2776"/>
              </a:cxn>
              <a:cxn ang="0">
                <a:pos x="3129" y="2204"/>
              </a:cxn>
              <a:cxn ang="0">
                <a:pos x="4331" y="2342"/>
              </a:cxn>
              <a:cxn ang="0">
                <a:pos x="4481" y="2653"/>
              </a:cxn>
              <a:cxn ang="0">
                <a:pos x="4515" y="2429"/>
              </a:cxn>
              <a:cxn ang="0">
                <a:pos x="4869" y="2048"/>
              </a:cxn>
              <a:cxn ang="0">
                <a:pos x="5155" y="2041"/>
              </a:cxn>
              <a:cxn ang="0">
                <a:pos x="4869" y="2782"/>
              </a:cxn>
              <a:cxn ang="0">
                <a:pos x="5832" y="2415"/>
              </a:cxn>
              <a:cxn ang="0">
                <a:pos x="5835" y="2672"/>
              </a:cxn>
              <a:cxn ang="0">
                <a:pos x="5572" y="2030"/>
              </a:cxn>
              <a:cxn ang="0">
                <a:pos x="6009" y="1627"/>
              </a:cxn>
              <a:cxn ang="0">
                <a:pos x="6664" y="2453"/>
              </a:cxn>
              <a:cxn ang="0">
                <a:pos x="6664" y="2495"/>
              </a:cxn>
              <a:cxn ang="0">
                <a:pos x="6435" y="2800"/>
              </a:cxn>
              <a:cxn ang="0">
                <a:pos x="6675" y="2305"/>
              </a:cxn>
              <a:cxn ang="0">
                <a:pos x="6527" y="2030"/>
              </a:cxn>
              <a:cxn ang="0">
                <a:pos x="6675" y="2681"/>
              </a:cxn>
              <a:cxn ang="0">
                <a:pos x="7207" y="2163"/>
              </a:cxn>
              <a:cxn ang="0">
                <a:pos x="8166" y="2345"/>
              </a:cxn>
              <a:cxn ang="0">
                <a:pos x="7847" y="2195"/>
              </a:cxn>
              <a:cxn ang="0">
                <a:pos x="7506" y="2345"/>
              </a:cxn>
              <a:cxn ang="0">
                <a:pos x="7030" y="2782"/>
              </a:cxn>
              <a:cxn ang="0">
                <a:pos x="267" y="625"/>
              </a:cxn>
              <a:cxn ang="0">
                <a:pos x="637" y="1201"/>
              </a:cxn>
              <a:cxn ang="0">
                <a:pos x="866" y="345"/>
              </a:cxn>
              <a:cxn ang="0">
                <a:pos x="1153" y="1173"/>
              </a:cxn>
              <a:cxn ang="0">
                <a:pos x="1243" y="301"/>
              </a:cxn>
              <a:cxn ang="0">
                <a:pos x="1459" y="440"/>
              </a:cxn>
              <a:cxn ang="0">
                <a:pos x="1793" y="440"/>
              </a:cxn>
              <a:cxn ang="0">
                <a:pos x="1793" y="917"/>
              </a:cxn>
              <a:cxn ang="0">
                <a:pos x="1850" y="1192"/>
              </a:cxn>
              <a:cxn ang="0">
                <a:pos x="2074" y="440"/>
              </a:cxn>
              <a:cxn ang="0">
                <a:pos x="2667" y="440"/>
              </a:cxn>
              <a:cxn ang="0">
                <a:pos x="2091" y="1522"/>
              </a:cxn>
              <a:cxn ang="0">
                <a:pos x="2388" y="1179"/>
              </a:cxn>
              <a:cxn ang="0">
                <a:pos x="3553" y="587"/>
              </a:cxn>
              <a:cxn ang="0">
                <a:pos x="3952" y="807"/>
              </a:cxn>
              <a:cxn ang="0">
                <a:pos x="4171" y="596"/>
              </a:cxn>
              <a:cxn ang="0">
                <a:pos x="4171" y="336"/>
              </a:cxn>
              <a:cxn ang="0">
                <a:pos x="4472" y="156"/>
              </a:cxn>
              <a:cxn ang="0">
                <a:pos x="4523" y="596"/>
              </a:cxn>
              <a:cxn ang="0">
                <a:pos x="4171" y="596"/>
              </a:cxn>
            </a:cxnLst>
            <a:rect l="0" t="0" r="r" b="b"/>
            <a:pathLst>
              <a:path w="8166" h="2800">
                <a:moveTo>
                  <a:pt x="715" y="2369"/>
                </a:moveTo>
                <a:cubicBezTo>
                  <a:pt x="549" y="1929"/>
                  <a:pt x="549" y="1929"/>
                  <a:pt x="549" y="1929"/>
                </a:cubicBezTo>
                <a:cubicBezTo>
                  <a:pt x="379" y="2369"/>
                  <a:pt x="379" y="2369"/>
                  <a:pt x="379" y="2369"/>
                </a:cubicBezTo>
                <a:cubicBezTo>
                  <a:pt x="715" y="2369"/>
                  <a:pt x="715" y="2369"/>
                  <a:pt x="715" y="2369"/>
                </a:cubicBezTo>
                <a:close/>
                <a:moveTo>
                  <a:pt x="471" y="1700"/>
                </a:moveTo>
                <a:cubicBezTo>
                  <a:pt x="637" y="1700"/>
                  <a:pt x="637" y="1700"/>
                  <a:pt x="637" y="1700"/>
                </a:cubicBezTo>
                <a:cubicBezTo>
                  <a:pt x="1103" y="2782"/>
                  <a:pt x="1103" y="2782"/>
                  <a:pt x="1103" y="2782"/>
                </a:cubicBezTo>
                <a:cubicBezTo>
                  <a:pt x="883" y="2782"/>
                  <a:pt x="883" y="2782"/>
                  <a:pt x="883" y="2782"/>
                </a:cubicBezTo>
                <a:cubicBezTo>
                  <a:pt x="782" y="2534"/>
                  <a:pt x="782" y="2534"/>
                  <a:pt x="782" y="2534"/>
                </a:cubicBezTo>
                <a:cubicBezTo>
                  <a:pt x="313" y="2534"/>
                  <a:pt x="313" y="2534"/>
                  <a:pt x="313" y="2534"/>
                </a:cubicBezTo>
                <a:cubicBezTo>
                  <a:pt x="216" y="2782"/>
                  <a:pt x="216" y="2782"/>
                  <a:pt x="216" y="2782"/>
                </a:cubicBezTo>
                <a:cubicBezTo>
                  <a:pt x="0" y="2782"/>
                  <a:pt x="0" y="2782"/>
                  <a:pt x="0" y="2782"/>
                </a:cubicBezTo>
                <a:cubicBezTo>
                  <a:pt x="471" y="1700"/>
                  <a:pt x="471" y="1700"/>
                  <a:pt x="471" y="1700"/>
                </a:cubicBezTo>
                <a:close/>
                <a:moveTo>
                  <a:pt x="1199" y="2048"/>
                </a:moveTo>
                <a:cubicBezTo>
                  <a:pt x="1374" y="2048"/>
                  <a:pt x="1374" y="2048"/>
                  <a:pt x="1374" y="2048"/>
                </a:cubicBezTo>
                <a:cubicBezTo>
                  <a:pt x="1374" y="2163"/>
                  <a:pt x="1374" y="2163"/>
                  <a:pt x="1374" y="2163"/>
                </a:cubicBezTo>
                <a:cubicBezTo>
                  <a:pt x="1377" y="2163"/>
                  <a:pt x="1377" y="2163"/>
                  <a:pt x="1377" y="2163"/>
                </a:cubicBezTo>
                <a:cubicBezTo>
                  <a:pt x="1409" y="2094"/>
                  <a:pt x="1479" y="2030"/>
                  <a:pt x="1601" y="2030"/>
                </a:cubicBezTo>
                <a:cubicBezTo>
                  <a:pt x="1714" y="2030"/>
                  <a:pt x="1792" y="2074"/>
                  <a:pt x="1830" y="2166"/>
                </a:cubicBezTo>
                <a:cubicBezTo>
                  <a:pt x="1884" y="2073"/>
                  <a:pt x="1962" y="2030"/>
                  <a:pt x="2072" y="2030"/>
                </a:cubicBezTo>
                <a:cubicBezTo>
                  <a:pt x="2267" y="2030"/>
                  <a:pt x="2336" y="2169"/>
                  <a:pt x="2336" y="2345"/>
                </a:cubicBezTo>
                <a:cubicBezTo>
                  <a:pt x="2336" y="2782"/>
                  <a:pt x="2336" y="2782"/>
                  <a:pt x="2336" y="2782"/>
                </a:cubicBezTo>
                <a:cubicBezTo>
                  <a:pt x="2153" y="2782"/>
                  <a:pt x="2153" y="2782"/>
                  <a:pt x="2153" y="2782"/>
                </a:cubicBezTo>
                <a:cubicBezTo>
                  <a:pt x="2153" y="2366"/>
                  <a:pt x="2153" y="2366"/>
                  <a:pt x="2153" y="2366"/>
                </a:cubicBezTo>
                <a:cubicBezTo>
                  <a:pt x="2153" y="2275"/>
                  <a:pt x="2125" y="2195"/>
                  <a:pt x="2017" y="2195"/>
                </a:cubicBezTo>
                <a:cubicBezTo>
                  <a:pt x="1902" y="2195"/>
                  <a:pt x="1860" y="2290"/>
                  <a:pt x="1860" y="2385"/>
                </a:cubicBezTo>
                <a:cubicBezTo>
                  <a:pt x="1860" y="2782"/>
                  <a:pt x="1860" y="2782"/>
                  <a:pt x="1860" y="2782"/>
                </a:cubicBezTo>
                <a:cubicBezTo>
                  <a:pt x="1676" y="2782"/>
                  <a:pt x="1676" y="2782"/>
                  <a:pt x="1676" y="2782"/>
                </a:cubicBezTo>
                <a:cubicBezTo>
                  <a:pt x="1676" y="2345"/>
                  <a:pt x="1676" y="2345"/>
                  <a:pt x="1676" y="2345"/>
                </a:cubicBezTo>
                <a:cubicBezTo>
                  <a:pt x="1676" y="2255"/>
                  <a:pt x="1639" y="2195"/>
                  <a:pt x="1551" y="2195"/>
                </a:cubicBezTo>
                <a:cubicBezTo>
                  <a:pt x="1430" y="2195"/>
                  <a:pt x="1383" y="2284"/>
                  <a:pt x="1383" y="2382"/>
                </a:cubicBezTo>
                <a:cubicBezTo>
                  <a:pt x="1383" y="2782"/>
                  <a:pt x="1383" y="2782"/>
                  <a:pt x="1383" y="2782"/>
                </a:cubicBezTo>
                <a:cubicBezTo>
                  <a:pt x="1199" y="2782"/>
                  <a:pt x="1199" y="2782"/>
                  <a:pt x="1199" y="2782"/>
                </a:cubicBezTo>
                <a:cubicBezTo>
                  <a:pt x="1199" y="2048"/>
                  <a:pt x="1199" y="2048"/>
                  <a:pt x="1199" y="2048"/>
                </a:cubicBezTo>
                <a:close/>
                <a:moveTo>
                  <a:pt x="2927" y="2252"/>
                </a:moveTo>
                <a:cubicBezTo>
                  <a:pt x="2892" y="2203"/>
                  <a:pt x="2846" y="2177"/>
                  <a:pt x="2784" y="2177"/>
                </a:cubicBezTo>
                <a:cubicBezTo>
                  <a:pt x="2735" y="2177"/>
                  <a:pt x="2677" y="2200"/>
                  <a:pt x="2677" y="2255"/>
                </a:cubicBezTo>
                <a:cubicBezTo>
                  <a:pt x="2677" y="2386"/>
                  <a:pt x="3073" y="2279"/>
                  <a:pt x="3073" y="2565"/>
                </a:cubicBezTo>
                <a:cubicBezTo>
                  <a:pt x="3073" y="2739"/>
                  <a:pt x="2906" y="2800"/>
                  <a:pt x="2756" y="2800"/>
                </a:cubicBezTo>
                <a:cubicBezTo>
                  <a:pt x="2643" y="2800"/>
                  <a:pt x="2545" y="2771"/>
                  <a:pt x="2471" y="2687"/>
                </a:cubicBezTo>
                <a:cubicBezTo>
                  <a:pt x="2593" y="2573"/>
                  <a:pt x="2593" y="2573"/>
                  <a:pt x="2593" y="2573"/>
                </a:cubicBezTo>
                <a:cubicBezTo>
                  <a:pt x="2640" y="2624"/>
                  <a:pt x="2689" y="2663"/>
                  <a:pt x="2767" y="2663"/>
                </a:cubicBezTo>
                <a:cubicBezTo>
                  <a:pt x="2820" y="2663"/>
                  <a:pt x="2889" y="2637"/>
                  <a:pt x="2889" y="2579"/>
                </a:cubicBezTo>
                <a:cubicBezTo>
                  <a:pt x="2889" y="2427"/>
                  <a:pt x="2494" y="2547"/>
                  <a:pt x="2494" y="2267"/>
                </a:cubicBezTo>
                <a:cubicBezTo>
                  <a:pt x="2494" y="2103"/>
                  <a:pt x="2640" y="2030"/>
                  <a:pt x="2788" y="2030"/>
                </a:cubicBezTo>
                <a:cubicBezTo>
                  <a:pt x="2886" y="2030"/>
                  <a:pt x="2990" y="2061"/>
                  <a:pt x="3050" y="2142"/>
                </a:cubicBezTo>
                <a:cubicBezTo>
                  <a:pt x="2927" y="2252"/>
                  <a:pt x="2927" y="2252"/>
                  <a:pt x="2927" y="2252"/>
                </a:cubicBezTo>
                <a:close/>
                <a:moveTo>
                  <a:pt x="3129" y="2204"/>
                </a:moveTo>
                <a:cubicBezTo>
                  <a:pt x="3129" y="2048"/>
                  <a:pt x="3129" y="2048"/>
                  <a:pt x="3129" y="2048"/>
                </a:cubicBezTo>
                <a:cubicBezTo>
                  <a:pt x="3280" y="2048"/>
                  <a:pt x="3280" y="2048"/>
                  <a:pt x="3280" y="2048"/>
                </a:cubicBezTo>
                <a:cubicBezTo>
                  <a:pt x="3280" y="1836"/>
                  <a:pt x="3280" y="1836"/>
                  <a:pt x="3280" y="1836"/>
                </a:cubicBezTo>
                <a:cubicBezTo>
                  <a:pt x="3464" y="1836"/>
                  <a:pt x="3464" y="1836"/>
                  <a:pt x="3464" y="1836"/>
                </a:cubicBezTo>
                <a:cubicBezTo>
                  <a:pt x="3464" y="2048"/>
                  <a:pt x="3464" y="2048"/>
                  <a:pt x="3464" y="2048"/>
                </a:cubicBezTo>
                <a:cubicBezTo>
                  <a:pt x="3665" y="2048"/>
                  <a:pt x="3665" y="2048"/>
                  <a:pt x="3665" y="2048"/>
                </a:cubicBezTo>
                <a:cubicBezTo>
                  <a:pt x="3665" y="2204"/>
                  <a:pt x="3665" y="2204"/>
                  <a:pt x="3665" y="2204"/>
                </a:cubicBezTo>
                <a:cubicBezTo>
                  <a:pt x="3464" y="2204"/>
                  <a:pt x="3464" y="2204"/>
                  <a:pt x="3464" y="2204"/>
                </a:cubicBezTo>
                <a:cubicBezTo>
                  <a:pt x="3464" y="2525"/>
                  <a:pt x="3464" y="2525"/>
                  <a:pt x="3464" y="2525"/>
                </a:cubicBezTo>
                <a:cubicBezTo>
                  <a:pt x="3464" y="2598"/>
                  <a:pt x="3485" y="2644"/>
                  <a:pt x="3566" y="2644"/>
                </a:cubicBezTo>
                <a:cubicBezTo>
                  <a:pt x="3598" y="2644"/>
                  <a:pt x="3642" y="2638"/>
                  <a:pt x="3665" y="2621"/>
                </a:cubicBezTo>
                <a:cubicBezTo>
                  <a:pt x="3665" y="2776"/>
                  <a:pt x="3665" y="2776"/>
                  <a:pt x="3665" y="2776"/>
                </a:cubicBezTo>
                <a:cubicBezTo>
                  <a:pt x="3627" y="2794"/>
                  <a:pt x="3563" y="2800"/>
                  <a:pt x="3520" y="2800"/>
                </a:cubicBezTo>
                <a:cubicBezTo>
                  <a:pt x="3326" y="2800"/>
                  <a:pt x="3280" y="2713"/>
                  <a:pt x="3280" y="2540"/>
                </a:cubicBezTo>
                <a:cubicBezTo>
                  <a:pt x="3280" y="2204"/>
                  <a:pt x="3280" y="2204"/>
                  <a:pt x="3280" y="2204"/>
                </a:cubicBezTo>
                <a:cubicBezTo>
                  <a:pt x="3129" y="2204"/>
                  <a:pt x="3129" y="2204"/>
                  <a:pt x="3129" y="2204"/>
                </a:cubicBezTo>
                <a:close/>
                <a:moveTo>
                  <a:pt x="4331" y="2342"/>
                </a:moveTo>
                <a:cubicBezTo>
                  <a:pt x="4330" y="2235"/>
                  <a:pt x="4260" y="2168"/>
                  <a:pt x="4145" y="2168"/>
                </a:cubicBezTo>
                <a:cubicBezTo>
                  <a:pt x="4037" y="2168"/>
                  <a:pt x="3969" y="2236"/>
                  <a:pt x="3956" y="2342"/>
                </a:cubicBezTo>
                <a:cubicBezTo>
                  <a:pt x="4331" y="2342"/>
                  <a:pt x="4331" y="2342"/>
                  <a:pt x="4331" y="2342"/>
                </a:cubicBezTo>
                <a:close/>
                <a:moveTo>
                  <a:pt x="3956" y="2479"/>
                </a:moveTo>
                <a:cubicBezTo>
                  <a:pt x="3968" y="2588"/>
                  <a:pt x="4050" y="2653"/>
                  <a:pt x="4153" y="2653"/>
                </a:cubicBezTo>
                <a:cubicBezTo>
                  <a:pt x="4244" y="2653"/>
                  <a:pt x="4304" y="2611"/>
                  <a:pt x="4350" y="2554"/>
                </a:cubicBezTo>
                <a:cubicBezTo>
                  <a:pt x="4481" y="2653"/>
                  <a:pt x="4481" y="2653"/>
                  <a:pt x="4481" y="2653"/>
                </a:cubicBezTo>
                <a:cubicBezTo>
                  <a:pt x="4396" y="2759"/>
                  <a:pt x="4287" y="2800"/>
                  <a:pt x="4171" y="2800"/>
                </a:cubicBezTo>
                <a:cubicBezTo>
                  <a:pt x="3950" y="2800"/>
                  <a:pt x="3772" y="2646"/>
                  <a:pt x="3772" y="2415"/>
                </a:cubicBezTo>
                <a:cubicBezTo>
                  <a:pt x="3772" y="2184"/>
                  <a:pt x="3950" y="2030"/>
                  <a:pt x="4171" y="2030"/>
                </a:cubicBezTo>
                <a:cubicBezTo>
                  <a:pt x="4376" y="2030"/>
                  <a:pt x="4515" y="2174"/>
                  <a:pt x="4515" y="2429"/>
                </a:cubicBezTo>
                <a:cubicBezTo>
                  <a:pt x="4515" y="2479"/>
                  <a:pt x="4515" y="2479"/>
                  <a:pt x="4515" y="2479"/>
                </a:cubicBezTo>
                <a:cubicBezTo>
                  <a:pt x="3956" y="2479"/>
                  <a:pt x="3956" y="2479"/>
                  <a:pt x="3956" y="2479"/>
                </a:cubicBezTo>
                <a:close/>
                <a:moveTo>
                  <a:pt x="4686" y="2048"/>
                </a:moveTo>
                <a:cubicBezTo>
                  <a:pt x="4869" y="2048"/>
                  <a:pt x="4869" y="2048"/>
                  <a:pt x="4869" y="2048"/>
                </a:cubicBezTo>
                <a:cubicBezTo>
                  <a:pt x="4869" y="2165"/>
                  <a:pt x="4869" y="2165"/>
                  <a:pt x="4869" y="2165"/>
                </a:cubicBezTo>
                <a:cubicBezTo>
                  <a:pt x="4872" y="2165"/>
                  <a:pt x="4872" y="2165"/>
                  <a:pt x="4872" y="2165"/>
                </a:cubicBezTo>
                <a:cubicBezTo>
                  <a:pt x="4912" y="2081"/>
                  <a:pt x="4993" y="2030"/>
                  <a:pt x="5089" y="2030"/>
                </a:cubicBezTo>
                <a:cubicBezTo>
                  <a:pt x="5112" y="2030"/>
                  <a:pt x="5134" y="2035"/>
                  <a:pt x="5155" y="2041"/>
                </a:cubicBezTo>
                <a:cubicBezTo>
                  <a:pt x="5155" y="2218"/>
                  <a:pt x="5155" y="2218"/>
                  <a:pt x="5155" y="2218"/>
                </a:cubicBezTo>
                <a:cubicBezTo>
                  <a:pt x="5124" y="2210"/>
                  <a:pt x="5095" y="2204"/>
                  <a:pt x="5066" y="2204"/>
                </a:cubicBezTo>
                <a:cubicBezTo>
                  <a:pt x="4894" y="2204"/>
                  <a:pt x="4869" y="2349"/>
                  <a:pt x="4869" y="2389"/>
                </a:cubicBezTo>
                <a:cubicBezTo>
                  <a:pt x="4869" y="2782"/>
                  <a:pt x="4869" y="2782"/>
                  <a:pt x="4869" y="2782"/>
                </a:cubicBezTo>
                <a:cubicBezTo>
                  <a:pt x="4686" y="2782"/>
                  <a:pt x="4686" y="2782"/>
                  <a:pt x="4686" y="2782"/>
                </a:cubicBezTo>
                <a:cubicBezTo>
                  <a:pt x="4686" y="2048"/>
                  <a:pt x="4686" y="2048"/>
                  <a:pt x="4686" y="2048"/>
                </a:cubicBezTo>
                <a:close/>
                <a:moveTo>
                  <a:pt x="5616" y="2635"/>
                </a:moveTo>
                <a:cubicBezTo>
                  <a:pt x="5751" y="2635"/>
                  <a:pt x="5832" y="2530"/>
                  <a:pt x="5832" y="2415"/>
                </a:cubicBezTo>
                <a:cubicBezTo>
                  <a:pt x="5832" y="2301"/>
                  <a:pt x="5751" y="2195"/>
                  <a:pt x="5616" y="2195"/>
                </a:cubicBezTo>
                <a:cubicBezTo>
                  <a:pt x="5482" y="2195"/>
                  <a:pt x="5401" y="2301"/>
                  <a:pt x="5401" y="2415"/>
                </a:cubicBezTo>
                <a:cubicBezTo>
                  <a:pt x="5401" y="2530"/>
                  <a:pt x="5482" y="2635"/>
                  <a:pt x="5616" y="2635"/>
                </a:cubicBezTo>
                <a:close/>
                <a:moveTo>
                  <a:pt x="5835" y="2672"/>
                </a:moveTo>
                <a:cubicBezTo>
                  <a:pt x="5832" y="2672"/>
                  <a:pt x="5832" y="2672"/>
                  <a:pt x="5832" y="2672"/>
                </a:cubicBezTo>
                <a:cubicBezTo>
                  <a:pt x="5778" y="2760"/>
                  <a:pt x="5682" y="2800"/>
                  <a:pt x="5580" y="2800"/>
                </a:cubicBezTo>
                <a:cubicBezTo>
                  <a:pt x="5354" y="2800"/>
                  <a:pt x="5218" y="2632"/>
                  <a:pt x="5218" y="2415"/>
                </a:cubicBezTo>
                <a:cubicBezTo>
                  <a:pt x="5218" y="2198"/>
                  <a:pt x="5363" y="2030"/>
                  <a:pt x="5572" y="2030"/>
                </a:cubicBezTo>
                <a:cubicBezTo>
                  <a:pt x="5710" y="2030"/>
                  <a:pt x="5783" y="2094"/>
                  <a:pt x="5821" y="2142"/>
                </a:cubicBezTo>
                <a:cubicBezTo>
                  <a:pt x="5826" y="2142"/>
                  <a:pt x="5826" y="2142"/>
                  <a:pt x="5826" y="2142"/>
                </a:cubicBezTo>
                <a:cubicBezTo>
                  <a:pt x="5826" y="1627"/>
                  <a:pt x="5826" y="1627"/>
                  <a:pt x="5826" y="1627"/>
                </a:cubicBezTo>
                <a:cubicBezTo>
                  <a:pt x="6009" y="1627"/>
                  <a:pt x="6009" y="1627"/>
                  <a:pt x="6009" y="1627"/>
                </a:cubicBezTo>
                <a:cubicBezTo>
                  <a:pt x="6009" y="2782"/>
                  <a:pt x="6009" y="2782"/>
                  <a:pt x="6009" y="2782"/>
                </a:cubicBezTo>
                <a:cubicBezTo>
                  <a:pt x="5835" y="2782"/>
                  <a:pt x="5835" y="2782"/>
                  <a:pt x="5835" y="2782"/>
                </a:cubicBezTo>
                <a:cubicBezTo>
                  <a:pt x="5835" y="2672"/>
                  <a:pt x="5835" y="2672"/>
                  <a:pt x="5835" y="2672"/>
                </a:cubicBezTo>
                <a:close/>
                <a:moveTo>
                  <a:pt x="6664" y="2453"/>
                </a:moveTo>
                <a:cubicBezTo>
                  <a:pt x="6626" y="2453"/>
                  <a:pt x="6626" y="2453"/>
                  <a:pt x="6626" y="2453"/>
                </a:cubicBezTo>
                <a:cubicBezTo>
                  <a:pt x="6525" y="2453"/>
                  <a:pt x="6351" y="2461"/>
                  <a:pt x="6351" y="2566"/>
                </a:cubicBezTo>
                <a:cubicBezTo>
                  <a:pt x="6351" y="2634"/>
                  <a:pt x="6420" y="2663"/>
                  <a:pt x="6480" y="2663"/>
                </a:cubicBezTo>
                <a:cubicBezTo>
                  <a:pt x="6605" y="2663"/>
                  <a:pt x="6664" y="2597"/>
                  <a:pt x="6664" y="2495"/>
                </a:cubicBezTo>
                <a:cubicBezTo>
                  <a:pt x="6664" y="2453"/>
                  <a:pt x="6664" y="2453"/>
                  <a:pt x="6664" y="2453"/>
                </a:cubicBezTo>
                <a:close/>
                <a:moveTo>
                  <a:pt x="6675" y="2681"/>
                </a:moveTo>
                <a:cubicBezTo>
                  <a:pt x="6671" y="2681"/>
                  <a:pt x="6671" y="2681"/>
                  <a:pt x="6671" y="2681"/>
                </a:cubicBezTo>
                <a:cubicBezTo>
                  <a:pt x="6619" y="2763"/>
                  <a:pt x="6533" y="2800"/>
                  <a:pt x="6435" y="2800"/>
                </a:cubicBezTo>
                <a:cubicBezTo>
                  <a:pt x="6299" y="2800"/>
                  <a:pt x="6168" y="2725"/>
                  <a:pt x="6168" y="2580"/>
                </a:cubicBezTo>
                <a:cubicBezTo>
                  <a:pt x="6168" y="2342"/>
                  <a:pt x="6446" y="2325"/>
                  <a:pt x="6629" y="2325"/>
                </a:cubicBezTo>
                <a:cubicBezTo>
                  <a:pt x="6675" y="2325"/>
                  <a:pt x="6675" y="2325"/>
                  <a:pt x="6675" y="2325"/>
                </a:cubicBezTo>
                <a:cubicBezTo>
                  <a:pt x="6675" y="2305"/>
                  <a:pt x="6675" y="2305"/>
                  <a:pt x="6675" y="2305"/>
                </a:cubicBezTo>
                <a:cubicBezTo>
                  <a:pt x="6675" y="2215"/>
                  <a:pt x="6605" y="2168"/>
                  <a:pt x="6507" y="2168"/>
                </a:cubicBezTo>
                <a:cubicBezTo>
                  <a:pt x="6431" y="2168"/>
                  <a:pt x="6360" y="2198"/>
                  <a:pt x="6311" y="2244"/>
                </a:cubicBezTo>
                <a:cubicBezTo>
                  <a:pt x="6215" y="2148"/>
                  <a:pt x="6215" y="2148"/>
                  <a:pt x="6215" y="2148"/>
                </a:cubicBezTo>
                <a:cubicBezTo>
                  <a:pt x="6296" y="2065"/>
                  <a:pt x="6411" y="2030"/>
                  <a:pt x="6527" y="2030"/>
                </a:cubicBezTo>
                <a:cubicBezTo>
                  <a:pt x="6840" y="2030"/>
                  <a:pt x="6840" y="2256"/>
                  <a:pt x="6840" y="2360"/>
                </a:cubicBezTo>
                <a:cubicBezTo>
                  <a:pt x="6840" y="2782"/>
                  <a:pt x="6840" y="2782"/>
                  <a:pt x="6840" y="2782"/>
                </a:cubicBezTo>
                <a:cubicBezTo>
                  <a:pt x="6675" y="2782"/>
                  <a:pt x="6675" y="2782"/>
                  <a:pt x="6675" y="2782"/>
                </a:cubicBezTo>
                <a:cubicBezTo>
                  <a:pt x="6675" y="2681"/>
                  <a:pt x="6675" y="2681"/>
                  <a:pt x="6675" y="2681"/>
                </a:cubicBezTo>
                <a:close/>
                <a:moveTo>
                  <a:pt x="7030" y="2048"/>
                </a:moveTo>
                <a:cubicBezTo>
                  <a:pt x="7204" y="2048"/>
                  <a:pt x="7204" y="2048"/>
                  <a:pt x="7204" y="2048"/>
                </a:cubicBezTo>
                <a:cubicBezTo>
                  <a:pt x="7204" y="2163"/>
                  <a:pt x="7204" y="2163"/>
                  <a:pt x="7204" y="2163"/>
                </a:cubicBezTo>
                <a:cubicBezTo>
                  <a:pt x="7207" y="2163"/>
                  <a:pt x="7207" y="2163"/>
                  <a:pt x="7207" y="2163"/>
                </a:cubicBezTo>
                <a:cubicBezTo>
                  <a:pt x="7239" y="2094"/>
                  <a:pt x="7309" y="2030"/>
                  <a:pt x="7431" y="2030"/>
                </a:cubicBezTo>
                <a:cubicBezTo>
                  <a:pt x="7544" y="2030"/>
                  <a:pt x="7622" y="2074"/>
                  <a:pt x="7661" y="2166"/>
                </a:cubicBezTo>
                <a:cubicBezTo>
                  <a:pt x="7714" y="2073"/>
                  <a:pt x="7792" y="2030"/>
                  <a:pt x="7902" y="2030"/>
                </a:cubicBezTo>
                <a:cubicBezTo>
                  <a:pt x="8097" y="2030"/>
                  <a:pt x="8166" y="2169"/>
                  <a:pt x="8166" y="2345"/>
                </a:cubicBezTo>
                <a:cubicBezTo>
                  <a:pt x="8166" y="2782"/>
                  <a:pt x="8166" y="2782"/>
                  <a:pt x="8166" y="2782"/>
                </a:cubicBezTo>
                <a:cubicBezTo>
                  <a:pt x="7983" y="2782"/>
                  <a:pt x="7983" y="2782"/>
                  <a:pt x="7983" y="2782"/>
                </a:cubicBezTo>
                <a:cubicBezTo>
                  <a:pt x="7983" y="2366"/>
                  <a:pt x="7983" y="2366"/>
                  <a:pt x="7983" y="2366"/>
                </a:cubicBezTo>
                <a:cubicBezTo>
                  <a:pt x="7983" y="2275"/>
                  <a:pt x="7955" y="2195"/>
                  <a:pt x="7847" y="2195"/>
                </a:cubicBezTo>
                <a:cubicBezTo>
                  <a:pt x="7732" y="2195"/>
                  <a:pt x="7690" y="2290"/>
                  <a:pt x="7690" y="2385"/>
                </a:cubicBezTo>
                <a:cubicBezTo>
                  <a:pt x="7690" y="2782"/>
                  <a:pt x="7690" y="2782"/>
                  <a:pt x="7690" y="2782"/>
                </a:cubicBezTo>
                <a:cubicBezTo>
                  <a:pt x="7506" y="2782"/>
                  <a:pt x="7506" y="2782"/>
                  <a:pt x="7506" y="2782"/>
                </a:cubicBezTo>
                <a:cubicBezTo>
                  <a:pt x="7506" y="2345"/>
                  <a:pt x="7506" y="2345"/>
                  <a:pt x="7506" y="2345"/>
                </a:cubicBezTo>
                <a:cubicBezTo>
                  <a:pt x="7506" y="2255"/>
                  <a:pt x="7470" y="2195"/>
                  <a:pt x="7381" y="2195"/>
                </a:cubicBezTo>
                <a:cubicBezTo>
                  <a:pt x="7260" y="2195"/>
                  <a:pt x="7213" y="2284"/>
                  <a:pt x="7213" y="2382"/>
                </a:cubicBezTo>
                <a:cubicBezTo>
                  <a:pt x="7213" y="2782"/>
                  <a:pt x="7213" y="2782"/>
                  <a:pt x="7213" y="2782"/>
                </a:cubicBezTo>
                <a:cubicBezTo>
                  <a:pt x="7030" y="2782"/>
                  <a:pt x="7030" y="2782"/>
                  <a:pt x="7030" y="2782"/>
                </a:cubicBezTo>
                <a:cubicBezTo>
                  <a:pt x="7030" y="2048"/>
                  <a:pt x="7030" y="2048"/>
                  <a:pt x="7030" y="2048"/>
                </a:cubicBezTo>
                <a:close/>
                <a:moveTo>
                  <a:pt x="866" y="345"/>
                </a:moveTo>
                <a:cubicBezTo>
                  <a:pt x="787" y="261"/>
                  <a:pt x="713" y="238"/>
                  <a:pt x="638" y="238"/>
                </a:cubicBezTo>
                <a:cubicBezTo>
                  <a:pt x="415" y="238"/>
                  <a:pt x="267" y="409"/>
                  <a:pt x="267" y="625"/>
                </a:cubicBezTo>
                <a:cubicBezTo>
                  <a:pt x="267" y="855"/>
                  <a:pt x="415" y="1027"/>
                  <a:pt x="638" y="1027"/>
                </a:cubicBezTo>
                <a:cubicBezTo>
                  <a:pt x="725" y="1027"/>
                  <a:pt x="809" y="987"/>
                  <a:pt x="881" y="895"/>
                </a:cubicBezTo>
                <a:cubicBezTo>
                  <a:pt x="1040" y="1008"/>
                  <a:pt x="1040" y="1008"/>
                  <a:pt x="1040" y="1008"/>
                </a:cubicBezTo>
                <a:cubicBezTo>
                  <a:pt x="942" y="1143"/>
                  <a:pt x="796" y="1201"/>
                  <a:pt x="637" y="1201"/>
                </a:cubicBezTo>
                <a:cubicBezTo>
                  <a:pt x="304" y="1201"/>
                  <a:pt x="65" y="975"/>
                  <a:pt x="65" y="637"/>
                </a:cubicBezTo>
                <a:cubicBezTo>
                  <a:pt x="65" y="290"/>
                  <a:pt x="304" y="64"/>
                  <a:pt x="637" y="64"/>
                </a:cubicBezTo>
                <a:cubicBezTo>
                  <a:pt x="783" y="64"/>
                  <a:pt x="909" y="111"/>
                  <a:pt x="1016" y="235"/>
                </a:cubicBezTo>
                <a:cubicBezTo>
                  <a:pt x="866" y="345"/>
                  <a:pt x="866" y="345"/>
                  <a:pt x="866" y="345"/>
                </a:cubicBezTo>
                <a:close/>
                <a:moveTo>
                  <a:pt x="1153" y="440"/>
                </a:moveTo>
                <a:cubicBezTo>
                  <a:pt x="1336" y="440"/>
                  <a:pt x="1336" y="440"/>
                  <a:pt x="1336" y="440"/>
                </a:cubicBezTo>
                <a:cubicBezTo>
                  <a:pt x="1336" y="1173"/>
                  <a:pt x="1336" y="1173"/>
                  <a:pt x="1336" y="1173"/>
                </a:cubicBezTo>
                <a:cubicBezTo>
                  <a:pt x="1153" y="1173"/>
                  <a:pt x="1153" y="1173"/>
                  <a:pt x="1153" y="1173"/>
                </a:cubicBezTo>
                <a:cubicBezTo>
                  <a:pt x="1153" y="440"/>
                  <a:pt x="1153" y="440"/>
                  <a:pt x="1153" y="440"/>
                </a:cubicBezTo>
                <a:close/>
                <a:moveTo>
                  <a:pt x="1243" y="81"/>
                </a:moveTo>
                <a:cubicBezTo>
                  <a:pt x="1311" y="81"/>
                  <a:pt x="1362" y="128"/>
                  <a:pt x="1362" y="191"/>
                </a:cubicBezTo>
                <a:cubicBezTo>
                  <a:pt x="1362" y="254"/>
                  <a:pt x="1311" y="301"/>
                  <a:pt x="1243" y="301"/>
                </a:cubicBezTo>
                <a:cubicBezTo>
                  <a:pt x="1176" y="301"/>
                  <a:pt x="1127" y="249"/>
                  <a:pt x="1127" y="191"/>
                </a:cubicBezTo>
                <a:cubicBezTo>
                  <a:pt x="1127" y="133"/>
                  <a:pt x="1176" y="81"/>
                  <a:pt x="1243" y="81"/>
                </a:cubicBezTo>
                <a:close/>
                <a:moveTo>
                  <a:pt x="1459" y="596"/>
                </a:moveTo>
                <a:cubicBezTo>
                  <a:pt x="1459" y="440"/>
                  <a:pt x="1459" y="440"/>
                  <a:pt x="1459" y="440"/>
                </a:cubicBezTo>
                <a:cubicBezTo>
                  <a:pt x="1610" y="440"/>
                  <a:pt x="1610" y="440"/>
                  <a:pt x="1610" y="440"/>
                </a:cubicBezTo>
                <a:cubicBezTo>
                  <a:pt x="1610" y="228"/>
                  <a:pt x="1610" y="228"/>
                  <a:pt x="1610" y="228"/>
                </a:cubicBezTo>
                <a:cubicBezTo>
                  <a:pt x="1793" y="228"/>
                  <a:pt x="1793" y="228"/>
                  <a:pt x="1793" y="228"/>
                </a:cubicBezTo>
                <a:cubicBezTo>
                  <a:pt x="1793" y="440"/>
                  <a:pt x="1793" y="440"/>
                  <a:pt x="1793" y="440"/>
                </a:cubicBezTo>
                <a:cubicBezTo>
                  <a:pt x="1995" y="440"/>
                  <a:pt x="1995" y="440"/>
                  <a:pt x="1995" y="440"/>
                </a:cubicBezTo>
                <a:cubicBezTo>
                  <a:pt x="1995" y="596"/>
                  <a:pt x="1995" y="596"/>
                  <a:pt x="1995" y="596"/>
                </a:cubicBezTo>
                <a:cubicBezTo>
                  <a:pt x="1793" y="596"/>
                  <a:pt x="1793" y="596"/>
                  <a:pt x="1793" y="596"/>
                </a:cubicBezTo>
                <a:cubicBezTo>
                  <a:pt x="1793" y="917"/>
                  <a:pt x="1793" y="917"/>
                  <a:pt x="1793" y="917"/>
                </a:cubicBezTo>
                <a:cubicBezTo>
                  <a:pt x="1793" y="990"/>
                  <a:pt x="1815" y="1036"/>
                  <a:pt x="1896" y="1036"/>
                </a:cubicBezTo>
                <a:cubicBezTo>
                  <a:pt x="1928" y="1036"/>
                  <a:pt x="1972" y="1030"/>
                  <a:pt x="1995" y="1013"/>
                </a:cubicBezTo>
                <a:cubicBezTo>
                  <a:pt x="1995" y="1167"/>
                  <a:pt x="1995" y="1167"/>
                  <a:pt x="1995" y="1167"/>
                </a:cubicBezTo>
                <a:cubicBezTo>
                  <a:pt x="1957" y="1186"/>
                  <a:pt x="1893" y="1192"/>
                  <a:pt x="1850" y="1192"/>
                </a:cubicBezTo>
                <a:cubicBezTo>
                  <a:pt x="1656" y="1192"/>
                  <a:pt x="1610" y="1105"/>
                  <a:pt x="1610" y="932"/>
                </a:cubicBezTo>
                <a:cubicBezTo>
                  <a:pt x="1610" y="596"/>
                  <a:pt x="1610" y="596"/>
                  <a:pt x="1610" y="596"/>
                </a:cubicBezTo>
                <a:cubicBezTo>
                  <a:pt x="1459" y="596"/>
                  <a:pt x="1459" y="596"/>
                  <a:pt x="1459" y="596"/>
                </a:cubicBezTo>
                <a:close/>
                <a:moveTo>
                  <a:pt x="2074" y="440"/>
                </a:moveTo>
                <a:cubicBezTo>
                  <a:pt x="2276" y="440"/>
                  <a:pt x="2276" y="440"/>
                  <a:pt x="2276" y="440"/>
                </a:cubicBezTo>
                <a:cubicBezTo>
                  <a:pt x="2481" y="949"/>
                  <a:pt x="2481" y="949"/>
                  <a:pt x="2481" y="949"/>
                </a:cubicBezTo>
                <a:cubicBezTo>
                  <a:pt x="2484" y="949"/>
                  <a:pt x="2484" y="949"/>
                  <a:pt x="2484" y="949"/>
                </a:cubicBezTo>
                <a:cubicBezTo>
                  <a:pt x="2667" y="440"/>
                  <a:pt x="2667" y="440"/>
                  <a:pt x="2667" y="440"/>
                </a:cubicBezTo>
                <a:cubicBezTo>
                  <a:pt x="2858" y="440"/>
                  <a:pt x="2858" y="440"/>
                  <a:pt x="2858" y="440"/>
                </a:cubicBezTo>
                <a:cubicBezTo>
                  <a:pt x="2511" y="1331"/>
                  <a:pt x="2511" y="1331"/>
                  <a:pt x="2511" y="1331"/>
                </a:cubicBezTo>
                <a:cubicBezTo>
                  <a:pt x="2458" y="1468"/>
                  <a:pt x="2394" y="1540"/>
                  <a:pt x="2232" y="1540"/>
                </a:cubicBezTo>
                <a:cubicBezTo>
                  <a:pt x="2184" y="1540"/>
                  <a:pt x="2137" y="1534"/>
                  <a:pt x="2091" y="1522"/>
                </a:cubicBezTo>
                <a:cubicBezTo>
                  <a:pt x="2114" y="1357"/>
                  <a:pt x="2114" y="1357"/>
                  <a:pt x="2114" y="1357"/>
                </a:cubicBezTo>
                <a:cubicBezTo>
                  <a:pt x="2143" y="1367"/>
                  <a:pt x="2175" y="1375"/>
                  <a:pt x="2207" y="1375"/>
                </a:cubicBezTo>
                <a:cubicBezTo>
                  <a:pt x="2297" y="1375"/>
                  <a:pt x="2322" y="1343"/>
                  <a:pt x="2352" y="1266"/>
                </a:cubicBezTo>
                <a:cubicBezTo>
                  <a:pt x="2388" y="1179"/>
                  <a:pt x="2388" y="1179"/>
                  <a:pt x="2388" y="1179"/>
                </a:cubicBezTo>
                <a:cubicBezTo>
                  <a:pt x="2074" y="440"/>
                  <a:pt x="2074" y="440"/>
                  <a:pt x="2074" y="440"/>
                </a:cubicBezTo>
                <a:close/>
                <a:moveTo>
                  <a:pt x="3553" y="1027"/>
                </a:moveTo>
                <a:cubicBezTo>
                  <a:pt x="3688" y="1027"/>
                  <a:pt x="3769" y="921"/>
                  <a:pt x="3769" y="807"/>
                </a:cubicBezTo>
                <a:cubicBezTo>
                  <a:pt x="3769" y="692"/>
                  <a:pt x="3688" y="587"/>
                  <a:pt x="3553" y="587"/>
                </a:cubicBezTo>
                <a:cubicBezTo>
                  <a:pt x="3419" y="587"/>
                  <a:pt x="3338" y="692"/>
                  <a:pt x="3338" y="807"/>
                </a:cubicBezTo>
                <a:cubicBezTo>
                  <a:pt x="3338" y="921"/>
                  <a:pt x="3419" y="1027"/>
                  <a:pt x="3553" y="1027"/>
                </a:cubicBezTo>
                <a:close/>
                <a:moveTo>
                  <a:pt x="3553" y="422"/>
                </a:moveTo>
                <a:cubicBezTo>
                  <a:pt x="3775" y="422"/>
                  <a:pt x="3952" y="576"/>
                  <a:pt x="3952" y="807"/>
                </a:cubicBezTo>
                <a:cubicBezTo>
                  <a:pt x="3952" y="1037"/>
                  <a:pt x="3775" y="1192"/>
                  <a:pt x="3553" y="1192"/>
                </a:cubicBezTo>
                <a:cubicBezTo>
                  <a:pt x="3332" y="1192"/>
                  <a:pt x="3155" y="1037"/>
                  <a:pt x="3155" y="807"/>
                </a:cubicBezTo>
                <a:cubicBezTo>
                  <a:pt x="3155" y="576"/>
                  <a:pt x="3332" y="422"/>
                  <a:pt x="3553" y="422"/>
                </a:cubicBezTo>
                <a:close/>
                <a:moveTo>
                  <a:pt x="4171" y="596"/>
                </a:moveTo>
                <a:cubicBezTo>
                  <a:pt x="4019" y="596"/>
                  <a:pt x="4019" y="596"/>
                  <a:pt x="4019" y="596"/>
                </a:cubicBezTo>
                <a:cubicBezTo>
                  <a:pt x="4019" y="440"/>
                  <a:pt x="4019" y="440"/>
                  <a:pt x="4019" y="440"/>
                </a:cubicBezTo>
                <a:cubicBezTo>
                  <a:pt x="4171" y="440"/>
                  <a:pt x="4171" y="440"/>
                  <a:pt x="4171" y="440"/>
                </a:cubicBezTo>
                <a:cubicBezTo>
                  <a:pt x="4171" y="336"/>
                  <a:pt x="4171" y="336"/>
                  <a:pt x="4171" y="336"/>
                </a:cubicBezTo>
                <a:cubicBezTo>
                  <a:pt x="4171" y="133"/>
                  <a:pt x="4216" y="0"/>
                  <a:pt x="4444" y="0"/>
                </a:cubicBezTo>
                <a:cubicBezTo>
                  <a:pt x="4484" y="0"/>
                  <a:pt x="4522" y="3"/>
                  <a:pt x="4560" y="11"/>
                </a:cubicBezTo>
                <a:cubicBezTo>
                  <a:pt x="4548" y="166"/>
                  <a:pt x="4548" y="166"/>
                  <a:pt x="4548" y="166"/>
                </a:cubicBezTo>
                <a:cubicBezTo>
                  <a:pt x="4522" y="160"/>
                  <a:pt x="4497" y="156"/>
                  <a:pt x="4472" y="156"/>
                </a:cubicBezTo>
                <a:cubicBezTo>
                  <a:pt x="4369" y="156"/>
                  <a:pt x="4354" y="226"/>
                  <a:pt x="4354" y="307"/>
                </a:cubicBezTo>
                <a:cubicBezTo>
                  <a:pt x="4354" y="440"/>
                  <a:pt x="4354" y="440"/>
                  <a:pt x="4354" y="440"/>
                </a:cubicBezTo>
                <a:cubicBezTo>
                  <a:pt x="4523" y="440"/>
                  <a:pt x="4523" y="440"/>
                  <a:pt x="4523" y="440"/>
                </a:cubicBezTo>
                <a:cubicBezTo>
                  <a:pt x="4523" y="596"/>
                  <a:pt x="4523" y="596"/>
                  <a:pt x="4523" y="596"/>
                </a:cubicBezTo>
                <a:cubicBezTo>
                  <a:pt x="4354" y="596"/>
                  <a:pt x="4354" y="596"/>
                  <a:pt x="4354" y="596"/>
                </a:cubicBezTo>
                <a:cubicBezTo>
                  <a:pt x="4354" y="1173"/>
                  <a:pt x="4354" y="1173"/>
                  <a:pt x="4354" y="1173"/>
                </a:cubicBezTo>
                <a:cubicBezTo>
                  <a:pt x="4171" y="1173"/>
                  <a:pt x="4171" y="1173"/>
                  <a:pt x="4171" y="1173"/>
                </a:cubicBezTo>
                <a:cubicBezTo>
                  <a:pt x="4171" y="596"/>
                  <a:pt x="4171" y="596"/>
                  <a:pt x="4171" y="596"/>
                </a:cubicBezTo>
                <a:close/>
              </a:path>
            </a:pathLst>
          </a:custGeom>
          <a:solidFill>
            <a:srgbClr val="FFFFFF"/>
          </a:solidFill>
          <a:ln w="9525">
            <a:noFill/>
            <a:round/>
            <a:headEnd/>
            <a:tailEnd/>
          </a:ln>
        </p:spPr>
        <p:txBody>
          <a:bodyPr vert="horz" wrap="square" lIns="121920" tIns="60960" rIns="121920" bIns="60960" numCol="1" anchor="t" anchorCtr="0" compatLnSpc="1">
            <a:prstTxWarp prst="textNoShape">
              <a:avLst/>
            </a:prstTxWarp>
          </a:bodyPr>
          <a:lstStyle/>
          <a:p>
            <a:endParaRPr lang="en-GB" sz="2400" dirty="0"/>
          </a:p>
        </p:txBody>
      </p:sp>
    </p:spTree>
    <p:extLst>
      <p:ext uri="{BB962C8B-B14F-4D97-AF65-F5344CB8AC3E}">
        <p14:creationId xmlns:p14="http://schemas.microsoft.com/office/powerpoint/2010/main" val="13272485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ussendia">
    <p:spTree>
      <p:nvGrpSpPr>
        <p:cNvPr id="1" name=""/>
        <p:cNvGrpSpPr/>
        <p:nvPr/>
      </p:nvGrpSpPr>
      <p:grpSpPr>
        <a:xfrm>
          <a:off x="0" y="0"/>
          <a:ext cx="0" cy="0"/>
          <a:chOff x="0" y="0"/>
          <a:chExt cx="0" cy="0"/>
        </a:xfrm>
      </p:grpSpPr>
      <p:sp>
        <p:nvSpPr>
          <p:cNvPr id="32" name="Rectangle 5"/>
          <p:cNvSpPr>
            <a:spLocks noSelect="1" noChangeArrowheads="1"/>
          </p:cNvSpPr>
          <p:nvPr/>
        </p:nvSpPr>
        <p:spPr bwMode="ltGray">
          <a:xfrm>
            <a:off x="12702" y="2"/>
            <a:ext cx="12179300" cy="6853767"/>
          </a:xfrm>
          <a:prstGeom prst="rect">
            <a:avLst/>
          </a:prstGeom>
          <a:solidFill>
            <a:srgbClr val="FF0000"/>
          </a:solidFill>
          <a:ln w="9525">
            <a:noFill/>
            <a:miter lim="800000"/>
            <a:headEnd/>
            <a:tailEnd/>
          </a:ln>
        </p:spPr>
        <p:txBody>
          <a:bodyPr vert="horz" wrap="square" lIns="121920" tIns="60960" rIns="121920" bIns="60960" numCol="1" anchor="t" anchorCtr="0" compatLnSpc="1">
            <a:prstTxWarp prst="textNoShape">
              <a:avLst/>
            </a:prstTxWarp>
          </a:bodyPr>
          <a:lstStyle/>
          <a:p>
            <a:endParaRPr lang="en-GB" sz="2400" dirty="0"/>
          </a:p>
        </p:txBody>
      </p:sp>
      <p:sp>
        <p:nvSpPr>
          <p:cNvPr id="33" name="Rectangle 6"/>
          <p:cNvSpPr>
            <a:spLocks noSelect="1" noChangeArrowheads="1"/>
          </p:cNvSpPr>
          <p:nvPr/>
        </p:nvSpPr>
        <p:spPr bwMode="white">
          <a:xfrm>
            <a:off x="0" y="2"/>
            <a:ext cx="880533" cy="6853767"/>
          </a:xfrm>
          <a:prstGeom prst="rect">
            <a:avLst/>
          </a:prstGeom>
          <a:solidFill>
            <a:srgbClr val="FFFFFF"/>
          </a:solidFill>
          <a:ln w="9525">
            <a:noFill/>
            <a:miter lim="800000"/>
            <a:headEnd/>
            <a:tailEnd/>
          </a:ln>
        </p:spPr>
        <p:txBody>
          <a:bodyPr vert="horz" wrap="square" lIns="121920" tIns="60960" rIns="121920" bIns="60960" numCol="1" anchor="t" anchorCtr="0" compatLnSpc="1">
            <a:prstTxWarp prst="textNoShape">
              <a:avLst/>
            </a:prstTxWarp>
          </a:bodyPr>
          <a:lstStyle/>
          <a:p>
            <a:endParaRPr lang="en-GB" sz="2400" dirty="0"/>
          </a:p>
        </p:txBody>
      </p:sp>
      <p:grpSp>
        <p:nvGrpSpPr>
          <p:cNvPr id="34" name="logo"/>
          <p:cNvGrpSpPr>
            <a:grpSpLocks noSelect="1"/>
          </p:cNvGrpSpPr>
          <p:nvPr userDrawn="1"/>
        </p:nvGrpSpPr>
        <p:grpSpPr bwMode="black">
          <a:xfrm>
            <a:off x="205317" y="182033"/>
            <a:ext cx="476251" cy="1619251"/>
            <a:chOff x="153988" y="136525"/>
            <a:chExt cx="357188" cy="1214438"/>
          </a:xfrm>
        </p:grpSpPr>
        <p:sp>
          <p:nvSpPr>
            <p:cNvPr id="35" name="Freeform 7"/>
            <p:cNvSpPr>
              <a:spLocks noSelect="1"/>
            </p:cNvSpPr>
            <p:nvPr/>
          </p:nvSpPr>
          <p:spPr bwMode="black">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en-GB" sz="2400" dirty="0"/>
            </a:p>
          </p:txBody>
        </p:sp>
        <p:sp>
          <p:nvSpPr>
            <p:cNvPr id="36" name="Freeform 8"/>
            <p:cNvSpPr>
              <a:spLocks noSelect="1"/>
            </p:cNvSpPr>
            <p:nvPr/>
          </p:nvSpPr>
          <p:spPr bwMode="black">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en-GB" sz="2400" dirty="0"/>
            </a:p>
          </p:txBody>
        </p:sp>
        <p:sp>
          <p:nvSpPr>
            <p:cNvPr id="37" name="Freeform 9"/>
            <p:cNvSpPr>
              <a:spLocks noSelect="1"/>
            </p:cNvSpPr>
            <p:nvPr/>
          </p:nvSpPr>
          <p:spPr bwMode="black">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en-GB" sz="2400" dirty="0"/>
            </a:p>
          </p:txBody>
        </p:sp>
      </p:grpSp>
      <p:sp>
        <p:nvSpPr>
          <p:cNvPr id="2" name="Titel 1"/>
          <p:cNvSpPr>
            <a:spLocks noGrp="1" noSelect="1"/>
          </p:cNvSpPr>
          <p:nvPr userDrawn="1">
            <p:ph type="ctrTitle" hasCustomPrompt="1"/>
          </p:nvPr>
        </p:nvSpPr>
        <p:spPr bwMode="gray">
          <a:xfrm>
            <a:off x="1094400" y="1955099"/>
            <a:ext cx="9792000" cy="1039967"/>
          </a:xfrm>
        </p:spPr>
        <p:txBody>
          <a:bodyPr anchor="t" anchorCtr="0"/>
          <a:lstStyle>
            <a:lvl1pPr algn="l">
              <a:defRPr sz="6133">
                <a:solidFill>
                  <a:schemeClr val="bg1"/>
                </a:solidFill>
              </a:defRPr>
            </a:lvl1pPr>
          </a:lstStyle>
          <a:p>
            <a:r>
              <a:rPr lang="en-GB" noProof="1"/>
              <a:t>Title</a:t>
            </a:r>
          </a:p>
        </p:txBody>
      </p:sp>
      <p:sp>
        <p:nvSpPr>
          <p:cNvPr id="3" name="Ondertitel 2"/>
          <p:cNvSpPr>
            <a:spLocks noGrp="1" noSelect="1"/>
          </p:cNvSpPr>
          <p:nvPr userDrawn="1">
            <p:ph type="subTitle" idx="1" hasCustomPrompt="1"/>
          </p:nvPr>
        </p:nvSpPr>
        <p:spPr bwMode="gray">
          <a:xfrm>
            <a:off x="1094400" y="3079700"/>
            <a:ext cx="9792000" cy="1752600"/>
          </a:xfrm>
        </p:spPr>
        <p:txBody>
          <a:bodyPr/>
          <a:lstStyle>
            <a:lvl1pPr marL="0" indent="0" algn="l">
              <a:buNone/>
              <a:defRPr sz="4000">
                <a:solidFill>
                  <a:schemeClr val="bg1"/>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GB" noProof="1"/>
              <a:t>Subtitle</a:t>
            </a:r>
          </a:p>
        </p:txBody>
      </p:sp>
      <p:sp>
        <p:nvSpPr>
          <p:cNvPr id="12" name="Freeform 8"/>
          <p:cNvSpPr>
            <a:spLocks noSelect="1"/>
          </p:cNvSpPr>
          <p:nvPr userDrawn="1"/>
        </p:nvSpPr>
        <p:spPr bwMode="black">
          <a:xfrm>
            <a:off x="1138769" y="186269"/>
            <a:ext cx="1945217" cy="666751"/>
          </a:xfrm>
          <a:custGeom>
            <a:avLst/>
            <a:gdLst/>
            <a:ahLst/>
            <a:cxnLst>
              <a:cxn ang="0">
                <a:pos x="715" y="2369"/>
              </a:cxn>
              <a:cxn ang="0">
                <a:pos x="883" y="2782"/>
              </a:cxn>
              <a:cxn ang="0">
                <a:pos x="0" y="2782"/>
              </a:cxn>
              <a:cxn ang="0">
                <a:pos x="1374" y="2163"/>
              </a:cxn>
              <a:cxn ang="0">
                <a:pos x="2072" y="2030"/>
              </a:cxn>
              <a:cxn ang="0">
                <a:pos x="2153" y="2366"/>
              </a:cxn>
              <a:cxn ang="0">
                <a:pos x="1676" y="2782"/>
              </a:cxn>
              <a:cxn ang="0">
                <a:pos x="1383" y="2782"/>
              </a:cxn>
              <a:cxn ang="0">
                <a:pos x="2784" y="2177"/>
              </a:cxn>
              <a:cxn ang="0">
                <a:pos x="2471" y="2687"/>
              </a:cxn>
              <a:cxn ang="0">
                <a:pos x="2494" y="2267"/>
              </a:cxn>
              <a:cxn ang="0">
                <a:pos x="3129" y="2204"/>
              </a:cxn>
              <a:cxn ang="0">
                <a:pos x="3464" y="1836"/>
              </a:cxn>
              <a:cxn ang="0">
                <a:pos x="3464" y="2204"/>
              </a:cxn>
              <a:cxn ang="0">
                <a:pos x="3665" y="2776"/>
              </a:cxn>
              <a:cxn ang="0">
                <a:pos x="3129" y="2204"/>
              </a:cxn>
              <a:cxn ang="0">
                <a:pos x="4331" y="2342"/>
              </a:cxn>
              <a:cxn ang="0">
                <a:pos x="4481" y="2653"/>
              </a:cxn>
              <a:cxn ang="0">
                <a:pos x="4515" y="2429"/>
              </a:cxn>
              <a:cxn ang="0">
                <a:pos x="4869" y="2048"/>
              </a:cxn>
              <a:cxn ang="0">
                <a:pos x="5155" y="2041"/>
              </a:cxn>
              <a:cxn ang="0">
                <a:pos x="4869" y="2782"/>
              </a:cxn>
              <a:cxn ang="0">
                <a:pos x="5832" y="2415"/>
              </a:cxn>
              <a:cxn ang="0">
                <a:pos x="5835" y="2672"/>
              </a:cxn>
              <a:cxn ang="0">
                <a:pos x="5572" y="2030"/>
              </a:cxn>
              <a:cxn ang="0">
                <a:pos x="6009" y="1627"/>
              </a:cxn>
              <a:cxn ang="0">
                <a:pos x="6664" y="2453"/>
              </a:cxn>
              <a:cxn ang="0">
                <a:pos x="6664" y="2495"/>
              </a:cxn>
              <a:cxn ang="0">
                <a:pos x="6435" y="2800"/>
              </a:cxn>
              <a:cxn ang="0">
                <a:pos x="6675" y="2305"/>
              </a:cxn>
              <a:cxn ang="0">
                <a:pos x="6527" y="2030"/>
              </a:cxn>
              <a:cxn ang="0">
                <a:pos x="6675" y="2681"/>
              </a:cxn>
              <a:cxn ang="0">
                <a:pos x="7207" y="2163"/>
              </a:cxn>
              <a:cxn ang="0">
                <a:pos x="8166" y="2345"/>
              </a:cxn>
              <a:cxn ang="0">
                <a:pos x="7847" y="2195"/>
              </a:cxn>
              <a:cxn ang="0">
                <a:pos x="7506" y="2345"/>
              </a:cxn>
              <a:cxn ang="0">
                <a:pos x="7030" y="2782"/>
              </a:cxn>
              <a:cxn ang="0">
                <a:pos x="267" y="625"/>
              </a:cxn>
              <a:cxn ang="0">
                <a:pos x="637" y="1201"/>
              </a:cxn>
              <a:cxn ang="0">
                <a:pos x="866" y="345"/>
              </a:cxn>
              <a:cxn ang="0">
                <a:pos x="1153" y="1173"/>
              </a:cxn>
              <a:cxn ang="0">
                <a:pos x="1243" y="301"/>
              </a:cxn>
              <a:cxn ang="0">
                <a:pos x="1459" y="440"/>
              </a:cxn>
              <a:cxn ang="0">
                <a:pos x="1793" y="440"/>
              </a:cxn>
              <a:cxn ang="0">
                <a:pos x="1793" y="917"/>
              </a:cxn>
              <a:cxn ang="0">
                <a:pos x="1850" y="1192"/>
              </a:cxn>
              <a:cxn ang="0">
                <a:pos x="2074" y="440"/>
              </a:cxn>
              <a:cxn ang="0">
                <a:pos x="2667" y="440"/>
              </a:cxn>
              <a:cxn ang="0">
                <a:pos x="2091" y="1522"/>
              </a:cxn>
              <a:cxn ang="0">
                <a:pos x="2388" y="1179"/>
              </a:cxn>
              <a:cxn ang="0">
                <a:pos x="3553" y="587"/>
              </a:cxn>
              <a:cxn ang="0">
                <a:pos x="3952" y="807"/>
              </a:cxn>
              <a:cxn ang="0">
                <a:pos x="4171" y="596"/>
              </a:cxn>
              <a:cxn ang="0">
                <a:pos x="4171" y="336"/>
              </a:cxn>
              <a:cxn ang="0">
                <a:pos x="4472" y="156"/>
              </a:cxn>
              <a:cxn ang="0">
                <a:pos x="4523" y="596"/>
              </a:cxn>
              <a:cxn ang="0">
                <a:pos x="4171" y="596"/>
              </a:cxn>
            </a:cxnLst>
            <a:rect l="0" t="0" r="r" b="b"/>
            <a:pathLst>
              <a:path w="8166" h="2800">
                <a:moveTo>
                  <a:pt x="715" y="2369"/>
                </a:moveTo>
                <a:cubicBezTo>
                  <a:pt x="549" y="1929"/>
                  <a:pt x="549" y="1929"/>
                  <a:pt x="549" y="1929"/>
                </a:cubicBezTo>
                <a:cubicBezTo>
                  <a:pt x="379" y="2369"/>
                  <a:pt x="379" y="2369"/>
                  <a:pt x="379" y="2369"/>
                </a:cubicBezTo>
                <a:cubicBezTo>
                  <a:pt x="715" y="2369"/>
                  <a:pt x="715" y="2369"/>
                  <a:pt x="715" y="2369"/>
                </a:cubicBezTo>
                <a:close/>
                <a:moveTo>
                  <a:pt x="471" y="1700"/>
                </a:moveTo>
                <a:cubicBezTo>
                  <a:pt x="637" y="1700"/>
                  <a:pt x="637" y="1700"/>
                  <a:pt x="637" y="1700"/>
                </a:cubicBezTo>
                <a:cubicBezTo>
                  <a:pt x="1103" y="2782"/>
                  <a:pt x="1103" y="2782"/>
                  <a:pt x="1103" y="2782"/>
                </a:cubicBezTo>
                <a:cubicBezTo>
                  <a:pt x="883" y="2782"/>
                  <a:pt x="883" y="2782"/>
                  <a:pt x="883" y="2782"/>
                </a:cubicBezTo>
                <a:cubicBezTo>
                  <a:pt x="782" y="2534"/>
                  <a:pt x="782" y="2534"/>
                  <a:pt x="782" y="2534"/>
                </a:cubicBezTo>
                <a:cubicBezTo>
                  <a:pt x="313" y="2534"/>
                  <a:pt x="313" y="2534"/>
                  <a:pt x="313" y="2534"/>
                </a:cubicBezTo>
                <a:cubicBezTo>
                  <a:pt x="216" y="2782"/>
                  <a:pt x="216" y="2782"/>
                  <a:pt x="216" y="2782"/>
                </a:cubicBezTo>
                <a:cubicBezTo>
                  <a:pt x="0" y="2782"/>
                  <a:pt x="0" y="2782"/>
                  <a:pt x="0" y="2782"/>
                </a:cubicBezTo>
                <a:cubicBezTo>
                  <a:pt x="471" y="1700"/>
                  <a:pt x="471" y="1700"/>
                  <a:pt x="471" y="1700"/>
                </a:cubicBezTo>
                <a:close/>
                <a:moveTo>
                  <a:pt x="1199" y="2048"/>
                </a:moveTo>
                <a:cubicBezTo>
                  <a:pt x="1374" y="2048"/>
                  <a:pt x="1374" y="2048"/>
                  <a:pt x="1374" y="2048"/>
                </a:cubicBezTo>
                <a:cubicBezTo>
                  <a:pt x="1374" y="2163"/>
                  <a:pt x="1374" y="2163"/>
                  <a:pt x="1374" y="2163"/>
                </a:cubicBezTo>
                <a:cubicBezTo>
                  <a:pt x="1377" y="2163"/>
                  <a:pt x="1377" y="2163"/>
                  <a:pt x="1377" y="2163"/>
                </a:cubicBezTo>
                <a:cubicBezTo>
                  <a:pt x="1409" y="2094"/>
                  <a:pt x="1479" y="2030"/>
                  <a:pt x="1601" y="2030"/>
                </a:cubicBezTo>
                <a:cubicBezTo>
                  <a:pt x="1714" y="2030"/>
                  <a:pt x="1792" y="2074"/>
                  <a:pt x="1830" y="2166"/>
                </a:cubicBezTo>
                <a:cubicBezTo>
                  <a:pt x="1884" y="2073"/>
                  <a:pt x="1962" y="2030"/>
                  <a:pt x="2072" y="2030"/>
                </a:cubicBezTo>
                <a:cubicBezTo>
                  <a:pt x="2267" y="2030"/>
                  <a:pt x="2336" y="2169"/>
                  <a:pt x="2336" y="2345"/>
                </a:cubicBezTo>
                <a:cubicBezTo>
                  <a:pt x="2336" y="2782"/>
                  <a:pt x="2336" y="2782"/>
                  <a:pt x="2336" y="2782"/>
                </a:cubicBezTo>
                <a:cubicBezTo>
                  <a:pt x="2153" y="2782"/>
                  <a:pt x="2153" y="2782"/>
                  <a:pt x="2153" y="2782"/>
                </a:cubicBezTo>
                <a:cubicBezTo>
                  <a:pt x="2153" y="2366"/>
                  <a:pt x="2153" y="2366"/>
                  <a:pt x="2153" y="2366"/>
                </a:cubicBezTo>
                <a:cubicBezTo>
                  <a:pt x="2153" y="2275"/>
                  <a:pt x="2125" y="2195"/>
                  <a:pt x="2017" y="2195"/>
                </a:cubicBezTo>
                <a:cubicBezTo>
                  <a:pt x="1902" y="2195"/>
                  <a:pt x="1860" y="2290"/>
                  <a:pt x="1860" y="2385"/>
                </a:cubicBezTo>
                <a:cubicBezTo>
                  <a:pt x="1860" y="2782"/>
                  <a:pt x="1860" y="2782"/>
                  <a:pt x="1860" y="2782"/>
                </a:cubicBezTo>
                <a:cubicBezTo>
                  <a:pt x="1676" y="2782"/>
                  <a:pt x="1676" y="2782"/>
                  <a:pt x="1676" y="2782"/>
                </a:cubicBezTo>
                <a:cubicBezTo>
                  <a:pt x="1676" y="2345"/>
                  <a:pt x="1676" y="2345"/>
                  <a:pt x="1676" y="2345"/>
                </a:cubicBezTo>
                <a:cubicBezTo>
                  <a:pt x="1676" y="2255"/>
                  <a:pt x="1639" y="2195"/>
                  <a:pt x="1551" y="2195"/>
                </a:cubicBezTo>
                <a:cubicBezTo>
                  <a:pt x="1430" y="2195"/>
                  <a:pt x="1383" y="2284"/>
                  <a:pt x="1383" y="2382"/>
                </a:cubicBezTo>
                <a:cubicBezTo>
                  <a:pt x="1383" y="2782"/>
                  <a:pt x="1383" y="2782"/>
                  <a:pt x="1383" y="2782"/>
                </a:cubicBezTo>
                <a:cubicBezTo>
                  <a:pt x="1199" y="2782"/>
                  <a:pt x="1199" y="2782"/>
                  <a:pt x="1199" y="2782"/>
                </a:cubicBezTo>
                <a:cubicBezTo>
                  <a:pt x="1199" y="2048"/>
                  <a:pt x="1199" y="2048"/>
                  <a:pt x="1199" y="2048"/>
                </a:cubicBezTo>
                <a:close/>
                <a:moveTo>
                  <a:pt x="2927" y="2252"/>
                </a:moveTo>
                <a:cubicBezTo>
                  <a:pt x="2892" y="2203"/>
                  <a:pt x="2846" y="2177"/>
                  <a:pt x="2784" y="2177"/>
                </a:cubicBezTo>
                <a:cubicBezTo>
                  <a:pt x="2735" y="2177"/>
                  <a:pt x="2677" y="2200"/>
                  <a:pt x="2677" y="2255"/>
                </a:cubicBezTo>
                <a:cubicBezTo>
                  <a:pt x="2677" y="2386"/>
                  <a:pt x="3073" y="2279"/>
                  <a:pt x="3073" y="2565"/>
                </a:cubicBezTo>
                <a:cubicBezTo>
                  <a:pt x="3073" y="2739"/>
                  <a:pt x="2906" y="2800"/>
                  <a:pt x="2756" y="2800"/>
                </a:cubicBezTo>
                <a:cubicBezTo>
                  <a:pt x="2643" y="2800"/>
                  <a:pt x="2545" y="2771"/>
                  <a:pt x="2471" y="2687"/>
                </a:cubicBezTo>
                <a:cubicBezTo>
                  <a:pt x="2593" y="2573"/>
                  <a:pt x="2593" y="2573"/>
                  <a:pt x="2593" y="2573"/>
                </a:cubicBezTo>
                <a:cubicBezTo>
                  <a:pt x="2640" y="2624"/>
                  <a:pt x="2689" y="2663"/>
                  <a:pt x="2767" y="2663"/>
                </a:cubicBezTo>
                <a:cubicBezTo>
                  <a:pt x="2820" y="2663"/>
                  <a:pt x="2889" y="2637"/>
                  <a:pt x="2889" y="2579"/>
                </a:cubicBezTo>
                <a:cubicBezTo>
                  <a:pt x="2889" y="2427"/>
                  <a:pt x="2494" y="2547"/>
                  <a:pt x="2494" y="2267"/>
                </a:cubicBezTo>
                <a:cubicBezTo>
                  <a:pt x="2494" y="2103"/>
                  <a:pt x="2640" y="2030"/>
                  <a:pt x="2788" y="2030"/>
                </a:cubicBezTo>
                <a:cubicBezTo>
                  <a:pt x="2886" y="2030"/>
                  <a:pt x="2990" y="2061"/>
                  <a:pt x="3050" y="2142"/>
                </a:cubicBezTo>
                <a:cubicBezTo>
                  <a:pt x="2927" y="2252"/>
                  <a:pt x="2927" y="2252"/>
                  <a:pt x="2927" y="2252"/>
                </a:cubicBezTo>
                <a:close/>
                <a:moveTo>
                  <a:pt x="3129" y="2204"/>
                </a:moveTo>
                <a:cubicBezTo>
                  <a:pt x="3129" y="2048"/>
                  <a:pt x="3129" y="2048"/>
                  <a:pt x="3129" y="2048"/>
                </a:cubicBezTo>
                <a:cubicBezTo>
                  <a:pt x="3280" y="2048"/>
                  <a:pt x="3280" y="2048"/>
                  <a:pt x="3280" y="2048"/>
                </a:cubicBezTo>
                <a:cubicBezTo>
                  <a:pt x="3280" y="1836"/>
                  <a:pt x="3280" y="1836"/>
                  <a:pt x="3280" y="1836"/>
                </a:cubicBezTo>
                <a:cubicBezTo>
                  <a:pt x="3464" y="1836"/>
                  <a:pt x="3464" y="1836"/>
                  <a:pt x="3464" y="1836"/>
                </a:cubicBezTo>
                <a:cubicBezTo>
                  <a:pt x="3464" y="2048"/>
                  <a:pt x="3464" y="2048"/>
                  <a:pt x="3464" y="2048"/>
                </a:cubicBezTo>
                <a:cubicBezTo>
                  <a:pt x="3665" y="2048"/>
                  <a:pt x="3665" y="2048"/>
                  <a:pt x="3665" y="2048"/>
                </a:cubicBezTo>
                <a:cubicBezTo>
                  <a:pt x="3665" y="2204"/>
                  <a:pt x="3665" y="2204"/>
                  <a:pt x="3665" y="2204"/>
                </a:cubicBezTo>
                <a:cubicBezTo>
                  <a:pt x="3464" y="2204"/>
                  <a:pt x="3464" y="2204"/>
                  <a:pt x="3464" y="2204"/>
                </a:cubicBezTo>
                <a:cubicBezTo>
                  <a:pt x="3464" y="2525"/>
                  <a:pt x="3464" y="2525"/>
                  <a:pt x="3464" y="2525"/>
                </a:cubicBezTo>
                <a:cubicBezTo>
                  <a:pt x="3464" y="2598"/>
                  <a:pt x="3485" y="2644"/>
                  <a:pt x="3566" y="2644"/>
                </a:cubicBezTo>
                <a:cubicBezTo>
                  <a:pt x="3598" y="2644"/>
                  <a:pt x="3642" y="2638"/>
                  <a:pt x="3665" y="2621"/>
                </a:cubicBezTo>
                <a:cubicBezTo>
                  <a:pt x="3665" y="2776"/>
                  <a:pt x="3665" y="2776"/>
                  <a:pt x="3665" y="2776"/>
                </a:cubicBezTo>
                <a:cubicBezTo>
                  <a:pt x="3627" y="2794"/>
                  <a:pt x="3563" y="2800"/>
                  <a:pt x="3520" y="2800"/>
                </a:cubicBezTo>
                <a:cubicBezTo>
                  <a:pt x="3326" y="2800"/>
                  <a:pt x="3280" y="2713"/>
                  <a:pt x="3280" y="2540"/>
                </a:cubicBezTo>
                <a:cubicBezTo>
                  <a:pt x="3280" y="2204"/>
                  <a:pt x="3280" y="2204"/>
                  <a:pt x="3280" y="2204"/>
                </a:cubicBezTo>
                <a:cubicBezTo>
                  <a:pt x="3129" y="2204"/>
                  <a:pt x="3129" y="2204"/>
                  <a:pt x="3129" y="2204"/>
                </a:cubicBezTo>
                <a:close/>
                <a:moveTo>
                  <a:pt x="4331" y="2342"/>
                </a:moveTo>
                <a:cubicBezTo>
                  <a:pt x="4330" y="2235"/>
                  <a:pt x="4260" y="2168"/>
                  <a:pt x="4145" y="2168"/>
                </a:cubicBezTo>
                <a:cubicBezTo>
                  <a:pt x="4037" y="2168"/>
                  <a:pt x="3969" y="2236"/>
                  <a:pt x="3956" y="2342"/>
                </a:cubicBezTo>
                <a:cubicBezTo>
                  <a:pt x="4331" y="2342"/>
                  <a:pt x="4331" y="2342"/>
                  <a:pt x="4331" y="2342"/>
                </a:cubicBezTo>
                <a:close/>
                <a:moveTo>
                  <a:pt x="3956" y="2479"/>
                </a:moveTo>
                <a:cubicBezTo>
                  <a:pt x="3968" y="2588"/>
                  <a:pt x="4050" y="2653"/>
                  <a:pt x="4153" y="2653"/>
                </a:cubicBezTo>
                <a:cubicBezTo>
                  <a:pt x="4244" y="2653"/>
                  <a:pt x="4304" y="2611"/>
                  <a:pt x="4350" y="2554"/>
                </a:cubicBezTo>
                <a:cubicBezTo>
                  <a:pt x="4481" y="2653"/>
                  <a:pt x="4481" y="2653"/>
                  <a:pt x="4481" y="2653"/>
                </a:cubicBezTo>
                <a:cubicBezTo>
                  <a:pt x="4396" y="2759"/>
                  <a:pt x="4287" y="2800"/>
                  <a:pt x="4171" y="2800"/>
                </a:cubicBezTo>
                <a:cubicBezTo>
                  <a:pt x="3950" y="2800"/>
                  <a:pt x="3772" y="2646"/>
                  <a:pt x="3772" y="2415"/>
                </a:cubicBezTo>
                <a:cubicBezTo>
                  <a:pt x="3772" y="2184"/>
                  <a:pt x="3950" y="2030"/>
                  <a:pt x="4171" y="2030"/>
                </a:cubicBezTo>
                <a:cubicBezTo>
                  <a:pt x="4376" y="2030"/>
                  <a:pt x="4515" y="2174"/>
                  <a:pt x="4515" y="2429"/>
                </a:cubicBezTo>
                <a:cubicBezTo>
                  <a:pt x="4515" y="2479"/>
                  <a:pt x="4515" y="2479"/>
                  <a:pt x="4515" y="2479"/>
                </a:cubicBezTo>
                <a:cubicBezTo>
                  <a:pt x="3956" y="2479"/>
                  <a:pt x="3956" y="2479"/>
                  <a:pt x="3956" y="2479"/>
                </a:cubicBezTo>
                <a:close/>
                <a:moveTo>
                  <a:pt x="4686" y="2048"/>
                </a:moveTo>
                <a:cubicBezTo>
                  <a:pt x="4869" y="2048"/>
                  <a:pt x="4869" y="2048"/>
                  <a:pt x="4869" y="2048"/>
                </a:cubicBezTo>
                <a:cubicBezTo>
                  <a:pt x="4869" y="2165"/>
                  <a:pt x="4869" y="2165"/>
                  <a:pt x="4869" y="2165"/>
                </a:cubicBezTo>
                <a:cubicBezTo>
                  <a:pt x="4872" y="2165"/>
                  <a:pt x="4872" y="2165"/>
                  <a:pt x="4872" y="2165"/>
                </a:cubicBezTo>
                <a:cubicBezTo>
                  <a:pt x="4912" y="2081"/>
                  <a:pt x="4993" y="2030"/>
                  <a:pt x="5089" y="2030"/>
                </a:cubicBezTo>
                <a:cubicBezTo>
                  <a:pt x="5112" y="2030"/>
                  <a:pt x="5134" y="2035"/>
                  <a:pt x="5155" y="2041"/>
                </a:cubicBezTo>
                <a:cubicBezTo>
                  <a:pt x="5155" y="2218"/>
                  <a:pt x="5155" y="2218"/>
                  <a:pt x="5155" y="2218"/>
                </a:cubicBezTo>
                <a:cubicBezTo>
                  <a:pt x="5124" y="2210"/>
                  <a:pt x="5095" y="2204"/>
                  <a:pt x="5066" y="2204"/>
                </a:cubicBezTo>
                <a:cubicBezTo>
                  <a:pt x="4894" y="2204"/>
                  <a:pt x="4869" y="2349"/>
                  <a:pt x="4869" y="2389"/>
                </a:cubicBezTo>
                <a:cubicBezTo>
                  <a:pt x="4869" y="2782"/>
                  <a:pt x="4869" y="2782"/>
                  <a:pt x="4869" y="2782"/>
                </a:cubicBezTo>
                <a:cubicBezTo>
                  <a:pt x="4686" y="2782"/>
                  <a:pt x="4686" y="2782"/>
                  <a:pt x="4686" y="2782"/>
                </a:cubicBezTo>
                <a:cubicBezTo>
                  <a:pt x="4686" y="2048"/>
                  <a:pt x="4686" y="2048"/>
                  <a:pt x="4686" y="2048"/>
                </a:cubicBezTo>
                <a:close/>
                <a:moveTo>
                  <a:pt x="5616" y="2635"/>
                </a:moveTo>
                <a:cubicBezTo>
                  <a:pt x="5751" y="2635"/>
                  <a:pt x="5832" y="2530"/>
                  <a:pt x="5832" y="2415"/>
                </a:cubicBezTo>
                <a:cubicBezTo>
                  <a:pt x="5832" y="2301"/>
                  <a:pt x="5751" y="2195"/>
                  <a:pt x="5616" y="2195"/>
                </a:cubicBezTo>
                <a:cubicBezTo>
                  <a:pt x="5482" y="2195"/>
                  <a:pt x="5401" y="2301"/>
                  <a:pt x="5401" y="2415"/>
                </a:cubicBezTo>
                <a:cubicBezTo>
                  <a:pt x="5401" y="2530"/>
                  <a:pt x="5482" y="2635"/>
                  <a:pt x="5616" y="2635"/>
                </a:cubicBezTo>
                <a:close/>
                <a:moveTo>
                  <a:pt x="5835" y="2672"/>
                </a:moveTo>
                <a:cubicBezTo>
                  <a:pt x="5832" y="2672"/>
                  <a:pt x="5832" y="2672"/>
                  <a:pt x="5832" y="2672"/>
                </a:cubicBezTo>
                <a:cubicBezTo>
                  <a:pt x="5778" y="2760"/>
                  <a:pt x="5682" y="2800"/>
                  <a:pt x="5580" y="2800"/>
                </a:cubicBezTo>
                <a:cubicBezTo>
                  <a:pt x="5354" y="2800"/>
                  <a:pt x="5218" y="2632"/>
                  <a:pt x="5218" y="2415"/>
                </a:cubicBezTo>
                <a:cubicBezTo>
                  <a:pt x="5218" y="2198"/>
                  <a:pt x="5363" y="2030"/>
                  <a:pt x="5572" y="2030"/>
                </a:cubicBezTo>
                <a:cubicBezTo>
                  <a:pt x="5710" y="2030"/>
                  <a:pt x="5783" y="2094"/>
                  <a:pt x="5821" y="2142"/>
                </a:cubicBezTo>
                <a:cubicBezTo>
                  <a:pt x="5826" y="2142"/>
                  <a:pt x="5826" y="2142"/>
                  <a:pt x="5826" y="2142"/>
                </a:cubicBezTo>
                <a:cubicBezTo>
                  <a:pt x="5826" y="1627"/>
                  <a:pt x="5826" y="1627"/>
                  <a:pt x="5826" y="1627"/>
                </a:cubicBezTo>
                <a:cubicBezTo>
                  <a:pt x="6009" y="1627"/>
                  <a:pt x="6009" y="1627"/>
                  <a:pt x="6009" y="1627"/>
                </a:cubicBezTo>
                <a:cubicBezTo>
                  <a:pt x="6009" y="2782"/>
                  <a:pt x="6009" y="2782"/>
                  <a:pt x="6009" y="2782"/>
                </a:cubicBezTo>
                <a:cubicBezTo>
                  <a:pt x="5835" y="2782"/>
                  <a:pt x="5835" y="2782"/>
                  <a:pt x="5835" y="2782"/>
                </a:cubicBezTo>
                <a:cubicBezTo>
                  <a:pt x="5835" y="2672"/>
                  <a:pt x="5835" y="2672"/>
                  <a:pt x="5835" y="2672"/>
                </a:cubicBezTo>
                <a:close/>
                <a:moveTo>
                  <a:pt x="6664" y="2453"/>
                </a:moveTo>
                <a:cubicBezTo>
                  <a:pt x="6626" y="2453"/>
                  <a:pt x="6626" y="2453"/>
                  <a:pt x="6626" y="2453"/>
                </a:cubicBezTo>
                <a:cubicBezTo>
                  <a:pt x="6525" y="2453"/>
                  <a:pt x="6351" y="2461"/>
                  <a:pt x="6351" y="2566"/>
                </a:cubicBezTo>
                <a:cubicBezTo>
                  <a:pt x="6351" y="2634"/>
                  <a:pt x="6420" y="2663"/>
                  <a:pt x="6480" y="2663"/>
                </a:cubicBezTo>
                <a:cubicBezTo>
                  <a:pt x="6605" y="2663"/>
                  <a:pt x="6664" y="2597"/>
                  <a:pt x="6664" y="2495"/>
                </a:cubicBezTo>
                <a:cubicBezTo>
                  <a:pt x="6664" y="2453"/>
                  <a:pt x="6664" y="2453"/>
                  <a:pt x="6664" y="2453"/>
                </a:cubicBezTo>
                <a:close/>
                <a:moveTo>
                  <a:pt x="6675" y="2681"/>
                </a:moveTo>
                <a:cubicBezTo>
                  <a:pt x="6671" y="2681"/>
                  <a:pt x="6671" y="2681"/>
                  <a:pt x="6671" y="2681"/>
                </a:cubicBezTo>
                <a:cubicBezTo>
                  <a:pt x="6619" y="2763"/>
                  <a:pt x="6533" y="2800"/>
                  <a:pt x="6435" y="2800"/>
                </a:cubicBezTo>
                <a:cubicBezTo>
                  <a:pt x="6299" y="2800"/>
                  <a:pt x="6168" y="2725"/>
                  <a:pt x="6168" y="2580"/>
                </a:cubicBezTo>
                <a:cubicBezTo>
                  <a:pt x="6168" y="2342"/>
                  <a:pt x="6446" y="2325"/>
                  <a:pt x="6629" y="2325"/>
                </a:cubicBezTo>
                <a:cubicBezTo>
                  <a:pt x="6675" y="2325"/>
                  <a:pt x="6675" y="2325"/>
                  <a:pt x="6675" y="2325"/>
                </a:cubicBezTo>
                <a:cubicBezTo>
                  <a:pt x="6675" y="2305"/>
                  <a:pt x="6675" y="2305"/>
                  <a:pt x="6675" y="2305"/>
                </a:cubicBezTo>
                <a:cubicBezTo>
                  <a:pt x="6675" y="2215"/>
                  <a:pt x="6605" y="2168"/>
                  <a:pt x="6507" y="2168"/>
                </a:cubicBezTo>
                <a:cubicBezTo>
                  <a:pt x="6431" y="2168"/>
                  <a:pt x="6360" y="2198"/>
                  <a:pt x="6311" y="2244"/>
                </a:cubicBezTo>
                <a:cubicBezTo>
                  <a:pt x="6215" y="2148"/>
                  <a:pt x="6215" y="2148"/>
                  <a:pt x="6215" y="2148"/>
                </a:cubicBezTo>
                <a:cubicBezTo>
                  <a:pt x="6296" y="2065"/>
                  <a:pt x="6411" y="2030"/>
                  <a:pt x="6527" y="2030"/>
                </a:cubicBezTo>
                <a:cubicBezTo>
                  <a:pt x="6840" y="2030"/>
                  <a:pt x="6840" y="2256"/>
                  <a:pt x="6840" y="2360"/>
                </a:cubicBezTo>
                <a:cubicBezTo>
                  <a:pt x="6840" y="2782"/>
                  <a:pt x="6840" y="2782"/>
                  <a:pt x="6840" y="2782"/>
                </a:cubicBezTo>
                <a:cubicBezTo>
                  <a:pt x="6675" y="2782"/>
                  <a:pt x="6675" y="2782"/>
                  <a:pt x="6675" y="2782"/>
                </a:cubicBezTo>
                <a:cubicBezTo>
                  <a:pt x="6675" y="2681"/>
                  <a:pt x="6675" y="2681"/>
                  <a:pt x="6675" y="2681"/>
                </a:cubicBezTo>
                <a:close/>
                <a:moveTo>
                  <a:pt x="7030" y="2048"/>
                </a:moveTo>
                <a:cubicBezTo>
                  <a:pt x="7204" y="2048"/>
                  <a:pt x="7204" y="2048"/>
                  <a:pt x="7204" y="2048"/>
                </a:cubicBezTo>
                <a:cubicBezTo>
                  <a:pt x="7204" y="2163"/>
                  <a:pt x="7204" y="2163"/>
                  <a:pt x="7204" y="2163"/>
                </a:cubicBezTo>
                <a:cubicBezTo>
                  <a:pt x="7207" y="2163"/>
                  <a:pt x="7207" y="2163"/>
                  <a:pt x="7207" y="2163"/>
                </a:cubicBezTo>
                <a:cubicBezTo>
                  <a:pt x="7239" y="2094"/>
                  <a:pt x="7309" y="2030"/>
                  <a:pt x="7431" y="2030"/>
                </a:cubicBezTo>
                <a:cubicBezTo>
                  <a:pt x="7544" y="2030"/>
                  <a:pt x="7622" y="2074"/>
                  <a:pt x="7661" y="2166"/>
                </a:cubicBezTo>
                <a:cubicBezTo>
                  <a:pt x="7714" y="2073"/>
                  <a:pt x="7792" y="2030"/>
                  <a:pt x="7902" y="2030"/>
                </a:cubicBezTo>
                <a:cubicBezTo>
                  <a:pt x="8097" y="2030"/>
                  <a:pt x="8166" y="2169"/>
                  <a:pt x="8166" y="2345"/>
                </a:cubicBezTo>
                <a:cubicBezTo>
                  <a:pt x="8166" y="2782"/>
                  <a:pt x="8166" y="2782"/>
                  <a:pt x="8166" y="2782"/>
                </a:cubicBezTo>
                <a:cubicBezTo>
                  <a:pt x="7983" y="2782"/>
                  <a:pt x="7983" y="2782"/>
                  <a:pt x="7983" y="2782"/>
                </a:cubicBezTo>
                <a:cubicBezTo>
                  <a:pt x="7983" y="2366"/>
                  <a:pt x="7983" y="2366"/>
                  <a:pt x="7983" y="2366"/>
                </a:cubicBezTo>
                <a:cubicBezTo>
                  <a:pt x="7983" y="2275"/>
                  <a:pt x="7955" y="2195"/>
                  <a:pt x="7847" y="2195"/>
                </a:cubicBezTo>
                <a:cubicBezTo>
                  <a:pt x="7732" y="2195"/>
                  <a:pt x="7690" y="2290"/>
                  <a:pt x="7690" y="2385"/>
                </a:cubicBezTo>
                <a:cubicBezTo>
                  <a:pt x="7690" y="2782"/>
                  <a:pt x="7690" y="2782"/>
                  <a:pt x="7690" y="2782"/>
                </a:cubicBezTo>
                <a:cubicBezTo>
                  <a:pt x="7506" y="2782"/>
                  <a:pt x="7506" y="2782"/>
                  <a:pt x="7506" y="2782"/>
                </a:cubicBezTo>
                <a:cubicBezTo>
                  <a:pt x="7506" y="2345"/>
                  <a:pt x="7506" y="2345"/>
                  <a:pt x="7506" y="2345"/>
                </a:cubicBezTo>
                <a:cubicBezTo>
                  <a:pt x="7506" y="2255"/>
                  <a:pt x="7470" y="2195"/>
                  <a:pt x="7381" y="2195"/>
                </a:cubicBezTo>
                <a:cubicBezTo>
                  <a:pt x="7260" y="2195"/>
                  <a:pt x="7213" y="2284"/>
                  <a:pt x="7213" y="2382"/>
                </a:cubicBezTo>
                <a:cubicBezTo>
                  <a:pt x="7213" y="2782"/>
                  <a:pt x="7213" y="2782"/>
                  <a:pt x="7213" y="2782"/>
                </a:cubicBezTo>
                <a:cubicBezTo>
                  <a:pt x="7030" y="2782"/>
                  <a:pt x="7030" y="2782"/>
                  <a:pt x="7030" y="2782"/>
                </a:cubicBezTo>
                <a:cubicBezTo>
                  <a:pt x="7030" y="2048"/>
                  <a:pt x="7030" y="2048"/>
                  <a:pt x="7030" y="2048"/>
                </a:cubicBezTo>
                <a:close/>
                <a:moveTo>
                  <a:pt x="866" y="345"/>
                </a:moveTo>
                <a:cubicBezTo>
                  <a:pt x="787" y="261"/>
                  <a:pt x="713" y="238"/>
                  <a:pt x="638" y="238"/>
                </a:cubicBezTo>
                <a:cubicBezTo>
                  <a:pt x="415" y="238"/>
                  <a:pt x="267" y="409"/>
                  <a:pt x="267" y="625"/>
                </a:cubicBezTo>
                <a:cubicBezTo>
                  <a:pt x="267" y="855"/>
                  <a:pt x="415" y="1027"/>
                  <a:pt x="638" y="1027"/>
                </a:cubicBezTo>
                <a:cubicBezTo>
                  <a:pt x="725" y="1027"/>
                  <a:pt x="809" y="987"/>
                  <a:pt x="881" y="895"/>
                </a:cubicBezTo>
                <a:cubicBezTo>
                  <a:pt x="1040" y="1008"/>
                  <a:pt x="1040" y="1008"/>
                  <a:pt x="1040" y="1008"/>
                </a:cubicBezTo>
                <a:cubicBezTo>
                  <a:pt x="942" y="1143"/>
                  <a:pt x="796" y="1201"/>
                  <a:pt x="637" y="1201"/>
                </a:cubicBezTo>
                <a:cubicBezTo>
                  <a:pt x="304" y="1201"/>
                  <a:pt x="65" y="975"/>
                  <a:pt x="65" y="637"/>
                </a:cubicBezTo>
                <a:cubicBezTo>
                  <a:pt x="65" y="290"/>
                  <a:pt x="304" y="64"/>
                  <a:pt x="637" y="64"/>
                </a:cubicBezTo>
                <a:cubicBezTo>
                  <a:pt x="783" y="64"/>
                  <a:pt x="909" y="111"/>
                  <a:pt x="1016" y="235"/>
                </a:cubicBezTo>
                <a:cubicBezTo>
                  <a:pt x="866" y="345"/>
                  <a:pt x="866" y="345"/>
                  <a:pt x="866" y="345"/>
                </a:cubicBezTo>
                <a:close/>
                <a:moveTo>
                  <a:pt x="1153" y="440"/>
                </a:moveTo>
                <a:cubicBezTo>
                  <a:pt x="1336" y="440"/>
                  <a:pt x="1336" y="440"/>
                  <a:pt x="1336" y="440"/>
                </a:cubicBezTo>
                <a:cubicBezTo>
                  <a:pt x="1336" y="1173"/>
                  <a:pt x="1336" y="1173"/>
                  <a:pt x="1336" y="1173"/>
                </a:cubicBezTo>
                <a:cubicBezTo>
                  <a:pt x="1153" y="1173"/>
                  <a:pt x="1153" y="1173"/>
                  <a:pt x="1153" y="1173"/>
                </a:cubicBezTo>
                <a:cubicBezTo>
                  <a:pt x="1153" y="440"/>
                  <a:pt x="1153" y="440"/>
                  <a:pt x="1153" y="440"/>
                </a:cubicBezTo>
                <a:close/>
                <a:moveTo>
                  <a:pt x="1243" y="81"/>
                </a:moveTo>
                <a:cubicBezTo>
                  <a:pt x="1311" y="81"/>
                  <a:pt x="1362" y="128"/>
                  <a:pt x="1362" y="191"/>
                </a:cubicBezTo>
                <a:cubicBezTo>
                  <a:pt x="1362" y="254"/>
                  <a:pt x="1311" y="301"/>
                  <a:pt x="1243" y="301"/>
                </a:cubicBezTo>
                <a:cubicBezTo>
                  <a:pt x="1176" y="301"/>
                  <a:pt x="1127" y="249"/>
                  <a:pt x="1127" y="191"/>
                </a:cubicBezTo>
                <a:cubicBezTo>
                  <a:pt x="1127" y="133"/>
                  <a:pt x="1176" y="81"/>
                  <a:pt x="1243" y="81"/>
                </a:cubicBezTo>
                <a:close/>
                <a:moveTo>
                  <a:pt x="1459" y="596"/>
                </a:moveTo>
                <a:cubicBezTo>
                  <a:pt x="1459" y="440"/>
                  <a:pt x="1459" y="440"/>
                  <a:pt x="1459" y="440"/>
                </a:cubicBezTo>
                <a:cubicBezTo>
                  <a:pt x="1610" y="440"/>
                  <a:pt x="1610" y="440"/>
                  <a:pt x="1610" y="440"/>
                </a:cubicBezTo>
                <a:cubicBezTo>
                  <a:pt x="1610" y="228"/>
                  <a:pt x="1610" y="228"/>
                  <a:pt x="1610" y="228"/>
                </a:cubicBezTo>
                <a:cubicBezTo>
                  <a:pt x="1793" y="228"/>
                  <a:pt x="1793" y="228"/>
                  <a:pt x="1793" y="228"/>
                </a:cubicBezTo>
                <a:cubicBezTo>
                  <a:pt x="1793" y="440"/>
                  <a:pt x="1793" y="440"/>
                  <a:pt x="1793" y="440"/>
                </a:cubicBezTo>
                <a:cubicBezTo>
                  <a:pt x="1995" y="440"/>
                  <a:pt x="1995" y="440"/>
                  <a:pt x="1995" y="440"/>
                </a:cubicBezTo>
                <a:cubicBezTo>
                  <a:pt x="1995" y="596"/>
                  <a:pt x="1995" y="596"/>
                  <a:pt x="1995" y="596"/>
                </a:cubicBezTo>
                <a:cubicBezTo>
                  <a:pt x="1793" y="596"/>
                  <a:pt x="1793" y="596"/>
                  <a:pt x="1793" y="596"/>
                </a:cubicBezTo>
                <a:cubicBezTo>
                  <a:pt x="1793" y="917"/>
                  <a:pt x="1793" y="917"/>
                  <a:pt x="1793" y="917"/>
                </a:cubicBezTo>
                <a:cubicBezTo>
                  <a:pt x="1793" y="990"/>
                  <a:pt x="1815" y="1036"/>
                  <a:pt x="1896" y="1036"/>
                </a:cubicBezTo>
                <a:cubicBezTo>
                  <a:pt x="1928" y="1036"/>
                  <a:pt x="1972" y="1030"/>
                  <a:pt x="1995" y="1013"/>
                </a:cubicBezTo>
                <a:cubicBezTo>
                  <a:pt x="1995" y="1167"/>
                  <a:pt x="1995" y="1167"/>
                  <a:pt x="1995" y="1167"/>
                </a:cubicBezTo>
                <a:cubicBezTo>
                  <a:pt x="1957" y="1186"/>
                  <a:pt x="1893" y="1192"/>
                  <a:pt x="1850" y="1192"/>
                </a:cubicBezTo>
                <a:cubicBezTo>
                  <a:pt x="1656" y="1192"/>
                  <a:pt x="1610" y="1105"/>
                  <a:pt x="1610" y="932"/>
                </a:cubicBezTo>
                <a:cubicBezTo>
                  <a:pt x="1610" y="596"/>
                  <a:pt x="1610" y="596"/>
                  <a:pt x="1610" y="596"/>
                </a:cubicBezTo>
                <a:cubicBezTo>
                  <a:pt x="1459" y="596"/>
                  <a:pt x="1459" y="596"/>
                  <a:pt x="1459" y="596"/>
                </a:cubicBezTo>
                <a:close/>
                <a:moveTo>
                  <a:pt x="2074" y="440"/>
                </a:moveTo>
                <a:cubicBezTo>
                  <a:pt x="2276" y="440"/>
                  <a:pt x="2276" y="440"/>
                  <a:pt x="2276" y="440"/>
                </a:cubicBezTo>
                <a:cubicBezTo>
                  <a:pt x="2481" y="949"/>
                  <a:pt x="2481" y="949"/>
                  <a:pt x="2481" y="949"/>
                </a:cubicBezTo>
                <a:cubicBezTo>
                  <a:pt x="2484" y="949"/>
                  <a:pt x="2484" y="949"/>
                  <a:pt x="2484" y="949"/>
                </a:cubicBezTo>
                <a:cubicBezTo>
                  <a:pt x="2667" y="440"/>
                  <a:pt x="2667" y="440"/>
                  <a:pt x="2667" y="440"/>
                </a:cubicBezTo>
                <a:cubicBezTo>
                  <a:pt x="2858" y="440"/>
                  <a:pt x="2858" y="440"/>
                  <a:pt x="2858" y="440"/>
                </a:cubicBezTo>
                <a:cubicBezTo>
                  <a:pt x="2511" y="1331"/>
                  <a:pt x="2511" y="1331"/>
                  <a:pt x="2511" y="1331"/>
                </a:cubicBezTo>
                <a:cubicBezTo>
                  <a:pt x="2458" y="1468"/>
                  <a:pt x="2394" y="1540"/>
                  <a:pt x="2232" y="1540"/>
                </a:cubicBezTo>
                <a:cubicBezTo>
                  <a:pt x="2184" y="1540"/>
                  <a:pt x="2137" y="1534"/>
                  <a:pt x="2091" y="1522"/>
                </a:cubicBezTo>
                <a:cubicBezTo>
                  <a:pt x="2114" y="1357"/>
                  <a:pt x="2114" y="1357"/>
                  <a:pt x="2114" y="1357"/>
                </a:cubicBezTo>
                <a:cubicBezTo>
                  <a:pt x="2143" y="1367"/>
                  <a:pt x="2175" y="1375"/>
                  <a:pt x="2207" y="1375"/>
                </a:cubicBezTo>
                <a:cubicBezTo>
                  <a:pt x="2297" y="1375"/>
                  <a:pt x="2322" y="1343"/>
                  <a:pt x="2352" y="1266"/>
                </a:cubicBezTo>
                <a:cubicBezTo>
                  <a:pt x="2388" y="1179"/>
                  <a:pt x="2388" y="1179"/>
                  <a:pt x="2388" y="1179"/>
                </a:cubicBezTo>
                <a:cubicBezTo>
                  <a:pt x="2074" y="440"/>
                  <a:pt x="2074" y="440"/>
                  <a:pt x="2074" y="440"/>
                </a:cubicBezTo>
                <a:close/>
                <a:moveTo>
                  <a:pt x="3553" y="1027"/>
                </a:moveTo>
                <a:cubicBezTo>
                  <a:pt x="3688" y="1027"/>
                  <a:pt x="3769" y="921"/>
                  <a:pt x="3769" y="807"/>
                </a:cubicBezTo>
                <a:cubicBezTo>
                  <a:pt x="3769" y="692"/>
                  <a:pt x="3688" y="587"/>
                  <a:pt x="3553" y="587"/>
                </a:cubicBezTo>
                <a:cubicBezTo>
                  <a:pt x="3419" y="587"/>
                  <a:pt x="3338" y="692"/>
                  <a:pt x="3338" y="807"/>
                </a:cubicBezTo>
                <a:cubicBezTo>
                  <a:pt x="3338" y="921"/>
                  <a:pt x="3419" y="1027"/>
                  <a:pt x="3553" y="1027"/>
                </a:cubicBezTo>
                <a:close/>
                <a:moveTo>
                  <a:pt x="3553" y="422"/>
                </a:moveTo>
                <a:cubicBezTo>
                  <a:pt x="3775" y="422"/>
                  <a:pt x="3952" y="576"/>
                  <a:pt x="3952" y="807"/>
                </a:cubicBezTo>
                <a:cubicBezTo>
                  <a:pt x="3952" y="1037"/>
                  <a:pt x="3775" y="1192"/>
                  <a:pt x="3553" y="1192"/>
                </a:cubicBezTo>
                <a:cubicBezTo>
                  <a:pt x="3332" y="1192"/>
                  <a:pt x="3155" y="1037"/>
                  <a:pt x="3155" y="807"/>
                </a:cubicBezTo>
                <a:cubicBezTo>
                  <a:pt x="3155" y="576"/>
                  <a:pt x="3332" y="422"/>
                  <a:pt x="3553" y="422"/>
                </a:cubicBezTo>
                <a:close/>
                <a:moveTo>
                  <a:pt x="4171" y="596"/>
                </a:moveTo>
                <a:cubicBezTo>
                  <a:pt x="4019" y="596"/>
                  <a:pt x="4019" y="596"/>
                  <a:pt x="4019" y="596"/>
                </a:cubicBezTo>
                <a:cubicBezTo>
                  <a:pt x="4019" y="440"/>
                  <a:pt x="4019" y="440"/>
                  <a:pt x="4019" y="440"/>
                </a:cubicBezTo>
                <a:cubicBezTo>
                  <a:pt x="4171" y="440"/>
                  <a:pt x="4171" y="440"/>
                  <a:pt x="4171" y="440"/>
                </a:cubicBezTo>
                <a:cubicBezTo>
                  <a:pt x="4171" y="336"/>
                  <a:pt x="4171" y="336"/>
                  <a:pt x="4171" y="336"/>
                </a:cubicBezTo>
                <a:cubicBezTo>
                  <a:pt x="4171" y="133"/>
                  <a:pt x="4216" y="0"/>
                  <a:pt x="4444" y="0"/>
                </a:cubicBezTo>
                <a:cubicBezTo>
                  <a:pt x="4484" y="0"/>
                  <a:pt x="4522" y="3"/>
                  <a:pt x="4560" y="11"/>
                </a:cubicBezTo>
                <a:cubicBezTo>
                  <a:pt x="4548" y="166"/>
                  <a:pt x="4548" y="166"/>
                  <a:pt x="4548" y="166"/>
                </a:cubicBezTo>
                <a:cubicBezTo>
                  <a:pt x="4522" y="160"/>
                  <a:pt x="4497" y="156"/>
                  <a:pt x="4472" y="156"/>
                </a:cubicBezTo>
                <a:cubicBezTo>
                  <a:pt x="4369" y="156"/>
                  <a:pt x="4354" y="226"/>
                  <a:pt x="4354" y="307"/>
                </a:cubicBezTo>
                <a:cubicBezTo>
                  <a:pt x="4354" y="440"/>
                  <a:pt x="4354" y="440"/>
                  <a:pt x="4354" y="440"/>
                </a:cubicBezTo>
                <a:cubicBezTo>
                  <a:pt x="4523" y="440"/>
                  <a:pt x="4523" y="440"/>
                  <a:pt x="4523" y="440"/>
                </a:cubicBezTo>
                <a:cubicBezTo>
                  <a:pt x="4523" y="596"/>
                  <a:pt x="4523" y="596"/>
                  <a:pt x="4523" y="596"/>
                </a:cubicBezTo>
                <a:cubicBezTo>
                  <a:pt x="4354" y="596"/>
                  <a:pt x="4354" y="596"/>
                  <a:pt x="4354" y="596"/>
                </a:cubicBezTo>
                <a:cubicBezTo>
                  <a:pt x="4354" y="1173"/>
                  <a:pt x="4354" y="1173"/>
                  <a:pt x="4354" y="1173"/>
                </a:cubicBezTo>
                <a:cubicBezTo>
                  <a:pt x="4171" y="1173"/>
                  <a:pt x="4171" y="1173"/>
                  <a:pt x="4171" y="1173"/>
                </a:cubicBezTo>
                <a:cubicBezTo>
                  <a:pt x="4171" y="596"/>
                  <a:pt x="4171" y="596"/>
                  <a:pt x="4171" y="596"/>
                </a:cubicBezTo>
                <a:close/>
              </a:path>
            </a:pathLst>
          </a:custGeom>
          <a:solidFill>
            <a:srgbClr val="FFFFFF"/>
          </a:solidFill>
          <a:ln w="9525">
            <a:noFill/>
            <a:round/>
            <a:headEnd/>
            <a:tailEnd/>
          </a:ln>
        </p:spPr>
        <p:txBody>
          <a:bodyPr vert="horz" wrap="square" lIns="121920" tIns="60960" rIns="121920" bIns="60960" numCol="1" anchor="t" anchorCtr="0" compatLnSpc="1">
            <a:prstTxWarp prst="textNoShape">
              <a:avLst/>
            </a:prstTxWarp>
          </a:bodyPr>
          <a:lstStyle/>
          <a:p>
            <a:endParaRPr lang="en-GB" sz="2400" dirty="0"/>
          </a:p>
        </p:txBody>
      </p:sp>
    </p:spTree>
    <p:extLst>
      <p:ext uri="{BB962C8B-B14F-4D97-AF65-F5344CB8AC3E}">
        <p14:creationId xmlns:p14="http://schemas.microsoft.com/office/powerpoint/2010/main" val="3322624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9E2F03-EAD2-FE03-EBB4-514B39DB3A05}"/>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DA7BE12E-7813-A471-C6F5-C009C54142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0F2B8632-7B47-C5E3-5D4C-9AB22ADD8DDC}"/>
              </a:ext>
            </a:extLst>
          </p:cNvPr>
          <p:cNvSpPr>
            <a:spLocks noGrp="1"/>
          </p:cNvSpPr>
          <p:nvPr>
            <p:ph type="dt" sz="half" idx="10"/>
          </p:nvPr>
        </p:nvSpPr>
        <p:spPr/>
        <p:txBody>
          <a:bodyPr/>
          <a:lstStyle/>
          <a:p>
            <a:fld id="{406C3393-10AA-4A98-BAD2-09D7EDBD0A27}" type="datetimeFigureOut">
              <a:rPr lang="nl-NL" smtClean="0"/>
              <a:t>27-8-2024</a:t>
            </a:fld>
            <a:endParaRPr lang="nl-NL"/>
          </a:p>
        </p:txBody>
      </p:sp>
      <p:sp>
        <p:nvSpPr>
          <p:cNvPr id="5" name="Tijdelijke aanduiding voor voettekst 4">
            <a:extLst>
              <a:ext uri="{FF2B5EF4-FFF2-40B4-BE49-F238E27FC236}">
                <a16:creationId xmlns:a16="http://schemas.microsoft.com/office/drawing/2014/main" id="{667B39D7-C10F-D388-36BF-94DCCD2C215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5D56F51-3DD1-9897-89F1-C3C8012964B6}"/>
              </a:ext>
            </a:extLst>
          </p:cNvPr>
          <p:cNvSpPr>
            <a:spLocks noGrp="1"/>
          </p:cNvSpPr>
          <p:nvPr>
            <p:ph type="sldNum" sz="quarter" idx="12"/>
          </p:nvPr>
        </p:nvSpPr>
        <p:spPr/>
        <p:txBody>
          <a:bodyPr/>
          <a:lstStyle/>
          <a:p>
            <a:fld id="{0307DDB2-AEAF-4ADD-BDC8-D8F806395CE2}" type="slidenum">
              <a:rPr lang="nl-NL" smtClean="0"/>
              <a:t>‹nr.›</a:t>
            </a:fld>
            <a:endParaRPr lang="nl-NL"/>
          </a:p>
        </p:txBody>
      </p:sp>
    </p:spTree>
    <p:extLst>
      <p:ext uri="{BB962C8B-B14F-4D97-AF65-F5344CB8AC3E}">
        <p14:creationId xmlns:p14="http://schemas.microsoft.com/office/powerpoint/2010/main" val="20010517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5822013" y="2053441"/>
            <a:ext cx="5904000" cy="4464000"/>
          </a:xfrm>
        </p:spPr>
        <p:txBody>
          <a:bodyPr/>
          <a:lstStyle>
            <a:lvl1pPr marL="287851" indent="-287851">
              <a:defRPr/>
            </a:lvl1p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endParaRPr lang="en-GB" noProof="1"/>
          </a:p>
        </p:txBody>
      </p:sp>
      <p:sp>
        <p:nvSpPr>
          <p:cNvPr id="6" name="Tijdelijke aanduiding voor afbeelding 5"/>
          <p:cNvSpPr>
            <a:spLocks noGrp="1" noSelect="1"/>
          </p:cNvSpPr>
          <p:nvPr>
            <p:ph type="pic" sz="quarter" idx="10" hasCustomPrompt="1"/>
          </p:nvPr>
        </p:nvSpPr>
        <p:spPr bwMode="gray">
          <a:xfrm>
            <a:off x="913419" y="2085899"/>
            <a:ext cx="4588800" cy="4281600"/>
          </a:xfrm>
        </p:spPr>
        <p:txBody>
          <a:bodyPr/>
          <a:lstStyle>
            <a:lvl1pPr marL="0" indent="0">
              <a:buNone/>
              <a:defRPr b="0" baseline="0"/>
            </a:lvl1pPr>
          </a:lstStyle>
          <a:p>
            <a:r>
              <a:rPr lang="en-GB" dirty="0" err="1"/>
              <a:t>Afbeelding</a:t>
            </a:r>
            <a:r>
              <a:rPr lang="en-GB" dirty="0"/>
              <a:t> </a:t>
            </a:r>
            <a:r>
              <a:rPr lang="en-GB" dirty="0" err="1"/>
              <a:t>formaat</a:t>
            </a:r>
            <a:r>
              <a:rPr lang="en-GB" dirty="0"/>
              <a:t>: 482 x 451 pixels.</a:t>
            </a:r>
          </a:p>
        </p:txBody>
      </p:sp>
      <p:sp>
        <p:nvSpPr>
          <p:cNvPr id="2" name="Date Placeholder 1"/>
          <p:cNvSpPr>
            <a:spLocks noGrp="1" noSelect="1"/>
          </p:cNvSpPr>
          <p:nvPr>
            <p:ph type="dt" sz="half" idx="11"/>
          </p:nvPr>
        </p:nvSpPr>
        <p:spPr bwMode="gray"/>
        <p:txBody>
          <a:bodyPr/>
          <a:lstStyle/>
          <a:p>
            <a:fld id="{71EDF43C-400B-4EC2-9183-6C7CA000AD98}" type="datetime1">
              <a:rPr lang="nl-NL" smtClean="0"/>
              <a:t>27-8-2024</a:t>
            </a:fld>
            <a:endParaRPr lang="en-GB" dirty="0"/>
          </a:p>
        </p:txBody>
      </p:sp>
      <p:sp>
        <p:nvSpPr>
          <p:cNvPr id="4" name="Footer Placeholder 3"/>
          <p:cNvSpPr>
            <a:spLocks noGrp="1" noSelect="1"/>
          </p:cNvSpPr>
          <p:nvPr>
            <p:ph type="ftr" sz="quarter" idx="12"/>
          </p:nvPr>
        </p:nvSpPr>
        <p:spPr bwMode="gray"/>
        <p:txBody>
          <a:bodyPr/>
          <a:lstStyle/>
          <a:p>
            <a:r>
              <a:rPr lang="en-GB" dirty="0"/>
              <a:t>Via </a:t>
            </a:r>
            <a:r>
              <a:rPr lang="en-GB" dirty="0" err="1"/>
              <a:t>Invoegen</a:t>
            </a:r>
            <a:r>
              <a:rPr lang="en-GB" dirty="0"/>
              <a:t> | </a:t>
            </a:r>
            <a:r>
              <a:rPr lang="en-GB" dirty="0" err="1"/>
              <a:t>Koptekst</a:t>
            </a:r>
            <a:r>
              <a:rPr lang="en-GB" dirty="0"/>
              <a:t> </a:t>
            </a:r>
            <a:r>
              <a:rPr lang="en-GB" dirty="0" err="1"/>
              <a:t>en</a:t>
            </a:r>
            <a:r>
              <a:rPr lang="en-GB" dirty="0"/>
              <a:t> </a:t>
            </a:r>
            <a:r>
              <a:rPr lang="en-GB" dirty="0" err="1"/>
              <a:t>voettekst</a:t>
            </a:r>
            <a:r>
              <a:rPr lang="en-GB" dirty="0"/>
              <a:t> </a:t>
            </a:r>
            <a:r>
              <a:rPr lang="en-GB" dirty="0" err="1"/>
              <a:t>kunt</a:t>
            </a:r>
            <a:r>
              <a:rPr lang="en-GB" dirty="0"/>
              <a:t> u </a:t>
            </a:r>
            <a:r>
              <a:rPr lang="en-GB" dirty="0" err="1"/>
              <a:t>deze</a:t>
            </a:r>
            <a:r>
              <a:rPr lang="en-GB" dirty="0"/>
              <a:t> </a:t>
            </a:r>
            <a:r>
              <a:rPr lang="en-GB" dirty="0" err="1"/>
              <a:t>tekst</a:t>
            </a:r>
            <a:r>
              <a:rPr lang="en-GB" dirty="0"/>
              <a:t> </a:t>
            </a:r>
            <a:r>
              <a:rPr lang="en-GB" dirty="0" err="1"/>
              <a:t>wijzigen</a:t>
            </a:r>
            <a:endParaRPr lang="en-GB" dirty="0"/>
          </a:p>
        </p:txBody>
      </p:sp>
      <p:sp>
        <p:nvSpPr>
          <p:cNvPr id="5" name="Slide Number Placeholder 4"/>
          <p:cNvSpPr>
            <a:spLocks noGrp="1" noSelect="1"/>
          </p:cNvSpPr>
          <p:nvPr>
            <p:ph type="sldNum" sz="quarter" idx="13"/>
          </p:nvPr>
        </p:nvSpPr>
        <p:spPr bwMode="gray"/>
        <p:txBody>
          <a:bodyPr/>
          <a:lstStyle/>
          <a:p>
            <a:pPr algn="l"/>
            <a:r>
              <a:rPr lang="en-GB" dirty="0"/>
              <a:t>| </a:t>
            </a:r>
            <a:fld id="{6C885DEC-5AE5-4403-A92E-278225061E43}" type="slidenum">
              <a:rPr lang="en-GB" smtClean="0"/>
              <a:pPr algn="l"/>
              <a:t>‹nr.›</a:t>
            </a:fld>
            <a:endParaRPr lang="en-GB" dirty="0"/>
          </a:p>
        </p:txBody>
      </p:sp>
    </p:spTree>
    <p:extLst>
      <p:ext uri="{BB962C8B-B14F-4D97-AF65-F5344CB8AC3E}">
        <p14:creationId xmlns:p14="http://schemas.microsoft.com/office/powerpoint/2010/main" val="36495727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7665733" y="1977239"/>
            <a:ext cx="4056000" cy="4176000"/>
          </a:xfrm>
        </p:spPr>
        <p:txBody>
          <a:bodyPr/>
          <a:lstStyle>
            <a:lvl1pPr>
              <a:defRPr/>
            </a:lvl1p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endParaRPr lang="en-GB" noProof="1"/>
          </a:p>
        </p:txBody>
      </p:sp>
      <p:sp>
        <p:nvSpPr>
          <p:cNvPr id="6" name="Tijdelijke aanduiding voor afbeelding 5"/>
          <p:cNvSpPr>
            <a:spLocks noGrp="1" noSelect="1"/>
          </p:cNvSpPr>
          <p:nvPr>
            <p:ph type="pic" sz="quarter" idx="10" hasCustomPrompt="1"/>
          </p:nvPr>
        </p:nvSpPr>
        <p:spPr bwMode="gray">
          <a:xfrm>
            <a:off x="912933" y="2080248"/>
            <a:ext cx="6432000" cy="4296000"/>
          </a:xfrm>
        </p:spPr>
        <p:txBody>
          <a:bodyPr/>
          <a:lstStyle>
            <a:lvl1pPr marL="0" indent="0">
              <a:buNone/>
              <a:defRPr b="0" baseline="0"/>
            </a:lvl1pPr>
          </a:lstStyle>
          <a:p>
            <a:r>
              <a:rPr lang="en-GB" dirty="0" err="1"/>
              <a:t>Afbeelding</a:t>
            </a:r>
            <a:r>
              <a:rPr lang="en-GB" dirty="0"/>
              <a:t> </a:t>
            </a:r>
            <a:r>
              <a:rPr lang="en-GB" dirty="0" err="1"/>
              <a:t>formaat</a:t>
            </a:r>
            <a:r>
              <a:rPr lang="en-GB" dirty="0"/>
              <a:t>: 677 x 451 pixels.</a:t>
            </a:r>
          </a:p>
        </p:txBody>
      </p:sp>
      <p:sp>
        <p:nvSpPr>
          <p:cNvPr id="2" name="Date Placeholder 1"/>
          <p:cNvSpPr>
            <a:spLocks noGrp="1" noSelect="1"/>
          </p:cNvSpPr>
          <p:nvPr>
            <p:ph type="dt" sz="half" idx="11"/>
          </p:nvPr>
        </p:nvSpPr>
        <p:spPr bwMode="gray"/>
        <p:txBody>
          <a:bodyPr/>
          <a:lstStyle/>
          <a:p>
            <a:fld id="{A5126CB7-6A76-4763-AA06-AFDB9339FD55}" type="datetime1">
              <a:rPr lang="nl-NL" smtClean="0"/>
              <a:t>27-8-2024</a:t>
            </a:fld>
            <a:endParaRPr lang="en-GB" dirty="0"/>
          </a:p>
        </p:txBody>
      </p:sp>
      <p:sp>
        <p:nvSpPr>
          <p:cNvPr id="4" name="Footer Placeholder 3"/>
          <p:cNvSpPr>
            <a:spLocks noGrp="1" noSelect="1"/>
          </p:cNvSpPr>
          <p:nvPr>
            <p:ph type="ftr" sz="quarter" idx="12"/>
          </p:nvPr>
        </p:nvSpPr>
        <p:spPr bwMode="gray"/>
        <p:txBody>
          <a:bodyPr/>
          <a:lstStyle/>
          <a:p>
            <a:r>
              <a:rPr lang="en-GB" dirty="0"/>
              <a:t>Via </a:t>
            </a:r>
            <a:r>
              <a:rPr lang="en-GB" dirty="0" err="1"/>
              <a:t>Invoegen</a:t>
            </a:r>
            <a:r>
              <a:rPr lang="en-GB" dirty="0"/>
              <a:t> | </a:t>
            </a:r>
            <a:r>
              <a:rPr lang="en-GB" dirty="0" err="1"/>
              <a:t>Koptekst</a:t>
            </a:r>
            <a:r>
              <a:rPr lang="en-GB" dirty="0"/>
              <a:t> </a:t>
            </a:r>
            <a:r>
              <a:rPr lang="en-GB" dirty="0" err="1"/>
              <a:t>en</a:t>
            </a:r>
            <a:r>
              <a:rPr lang="en-GB" dirty="0"/>
              <a:t> </a:t>
            </a:r>
            <a:r>
              <a:rPr lang="en-GB" dirty="0" err="1"/>
              <a:t>voettekst</a:t>
            </a:r>
            <a:r>
              <a:rPr lang="en-GB" dirty="0"/>
              <a:t> </a:t>
            </a:r>
            <a:r>
              <a:rPr lang="en-GB" dirty="0" err="1"/>
              <a:t>kunt</a:t>
            </a:r>
            <a:r>
              <a:rPr lang="en-GB" dirty="0"/>
              <a:t> u </a:t>
            </a:r>
            <a:r>
              <a:rPr lang="en-GB" dirty="0" err="1"/>
              <a:t>deze</a:t>
            </a:r>
            <a:r>
              <a:rPr lang="en-GB" dirty="0"/>
              <a:t> </a:t>
            </a:r>
            <a:r>
              <a:rPr lang="en-GB" dirty="0" err="1"/>
              <a:t>tekst</a:t>
            </a:r>
            <a:r>
              <a:rPr lang="en-GB" dirty="0"/>
              <a:t> </a:t>
            </a:r>
            <a:r>
              <a:rPr lang="en-GB" dirty="0" err="1"/>
              <a:t>wijzigen</a:t>
            </a:r>
            <a:endParaRPr lang="en-GB" dirty="0"/>
          </a:p>
        </p:txBody>
      </p:sp>
      <p:sp>
        <p:nvSpPr>
          <p:cNvPr id="5" name="Slide Number Placeholder 4"/>
          <p:cNvSpPr>
            <a:spLocks noGrp="1" noSelect="1"/>
          </p:cNvSpPr>
          <p:nvPr>
            <p:ph type="sldNum" sz="quarter" idx="13"/>
          </p:nvPr>
        </p:nvSpPr>
        <p:spPr bwMode="gray"/>
        <p:txBody>
          <a:bodyPr/>
          <a:lstStyle/>
          <a:p>
            <a:pPr algn="l"/>
            <a:r>
              <a:rPr lang="en-GB" dirty="0"/>
              <a:t>| </a:t>
            </a:r>
            <a:fld id="{6C885DEC-5AE5-4403-A92E-278225061E43}" type="slidenum">
              <a:rPr lang="en-GB" smtClean="0"/>
              <a:pPr algn="l"/>
              <a:t>‹nr.›</a:t>
            </a:fld>
            <a:endParaRPr lang="en-GB" dirty="0"/>
          </a:p>
        </p:txBody>
      </p:sp>
    </p:spTree>
    <p:extLst>
      <p:ext uri="{BB962C8B-B14F-4D97-AF65-F5344CB8AC3E}">
        <p14:creationId xmlns:p14="http://schemas.microsoft.com/office/powerpoint/2010/main" val="4981704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5827394" y="2053441"/>
            <a:ext cx="5870044" cy="44640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endParaRPr lang="en-GB" noProof="1"/>
          </a:p>
        </p:txBody>
      </p:sp>
      <p:sp>
        <p:nvSpPr>
          <p:cNvPr id="6" name="Tijdelijke aanduiding voor afbeelding 5"/>
          <p:cNvSpPr>
            <a:spLocks noGrp="1" noSelect="1"/>
          </p:cNvSpPr>
          <p:nvPr>
            <p:ph type="pic" sz="quarter" idx="10" hasCustomPrompt="1"/>
          </p:nvPr>
        </p:nvSpPr>
        <p:spPr bwMode="gray">
          <a:xfrm>
            <a:off x="916261" y="0"/>
            <a:ext cx="4584000" cy="6858000"/>
          </a:xfrm>
        </p:spPr>
        <p:txBody>
          <a:bodyPr/>
          <a:lstStyle>
            <a:lvl1pPr marL="0" indent="0">
              <a:buNone/>
              <a:defRPr b="0" baseline="0"/>
            </a:lvl1pPr>
          </a:lstStyle>
          <a:p>
            <a:r>
              <a:rPr lang="en-GB" dirty="0" err="1"/>
              <a:t>Afbeelding</a:t>
            </a:r>
            <a:r>
              <a:rPr lang="en-GB" dirty="0"/>
              <a:t> </a:t>
            </a:r>
            <a:r>
              <a:rPr lang="en-GB" dirty="0" err="1"/>
              <a:t>formaat</a:t>
            </a:r>
            <a:r>
              <a:rPr lang="en-GB" dirty="0"/>
              <a:t>: 720 x 482 pixels.</a:t>
            </a:r>
          </a:p>
        </p:txBody>
      </p:sp>
      <p:sp>
        <p:nvSpPr>
          <p:cNvPr id="2" name="Date Placeholder 1"/>
          <p:cNvSpPr>
            <a:spLocks noGrp="1" noSelect="1"/>
          </p:cNvSpPr>
          <p:nvPr>
            <p:ph type="dt" sz="half" idx="11"/>
          </p:nvPr>
        </p:nvSpPr>
        <p:spPr bwMode="gray"/>
        <p:txBody>
          <a:bodyPr/>
          <a:lstStyle/>
          <a:p>
            <a:fld id="{F64E1285-D8C4-4631-90AB-AC92850F8545}" type="datetime1">
              <a:rPr lang="nl-NL" smtClean="0"/>
              <a:t>27-8-2024</a:t>
            </a:fld>
            <a:endParaRPr lang="en-GB" dirty="0"/>
          </a:p>
        </p:txBody>
      </p:sp>
      <p:sp>
        <p:nvSpPr>
          <p:cNvPr id="4" name="Footer Placeholder 3"/>
          <p:cNvSpPr>
            <a:spLocks noGrp="1" noSelect="1"/>
          </p:cNvSpPr>
          <p:nvPr>
            <p:ph type="ftr" sz="quarter" idx="12"/>
          </p:nvPr>
        </p:nvSpPr>
        <p:spPr bwMode="gray"/>
        <p:txBody>
          <a:bodyPr/>
          <a:lstStyle/>
          <a:p>
            <a:r>
              <a:rPr lang="en-GB" dirty="0"/>
              <a:t>Via </a:t>
            </a:r>
            <a:r>
              <a:rPr lang="en-GB" dirty="0" err="1"/>
              <a:t>Invoegen</a:t>
            </a:r>
            <a:r>
              <a:rPr lang="en-GB" dirty="0"/>
              <a:t> | </a:t>
            </a:r>
            <a:r>
              <a:rPr lang="en-GB" dirty="0" err="1"/>
              <a:t>Koptekst</a:t>
            </a:r>
            <a:r>
              <a:rPr lang="en-GB" dirty="0"/>
              <a:t> </a:t>
            </a:r>
            <a:r>
              <a:rPr lang="en-GB" dirty="0" err="1"/>
              <a:t>en</a:t>
            </a:r>
            <a:r>
              <a:rPr lang="en-GB" dirty="0"/>
              <a:t> </a:t>
            </a:r>
            <a:r>
              <a:rPr lang="en-GB" dirty="0" err="1"/>
              <a:t>voettekst</a:t>
            </a:r>
            <a:r>
              <a:rPr lang="en-GB" dirty="0"/>
              <a:t> </a:t>
            </a:r>
            <a:r>
              <a:rPr lang="en-GB" dirty="0" err="1"/>
              <a:t>kunt</a:t>
            </a:r>
            <a:r>
              <a:rPr lang="en-GB" dirty="0"/>
              <a:t> u </a:t>
            </a:r>
            <a:r>
              <a:rPr lang="en-GB" dirty="0" err="1"/>
              <a:t>deze</a:t>
            </a:r>
            <a:r>
              <a:rPr lang="en-GB" dirty="0"/>
              <a:t> </a:t>
            </a:r>
            <a:r>
              <a:rPr lang="en-GB" dirty="0" err="1"/>
              <a:t>tekst</a:t>
            </a:r>
            <a:r>
              <a:rPr lang="en-GB" dirty="0"/>
              <a:t> </a:t>
            </a:r>
            <a:r>
              <a:rPr lang="en-GB" dirty="0" err="1"/>
              <a:t>wijzigen</a:t>
            </a:r>
            <a:endParaRPr lang="en-GB" dirty="0"/>
          </a:p>
        </p:txBody>
      </p:sp>
      <p:sp>
        <p:nvSpPr>
          <p:cNvPr id="5" name="Slide Number Placeholder 4"/>
          <p:cNvSpPr>
            <a:spLocks noGrp="1" noSelect="1"/>
          </p:cNvSpPr>
          <p:nvPr>
            <p:ph type="sldNum" sz="quarter" idx="13"/>
          </p:nvPr>
        </p:nvSpPr>
        <p:spPr bwMode="gray"/>
        <p:txBody>
          <a:bodyPr/>
          <a:lstStyle/>
          <a:p>
            <a:pPr algn="l"/>
            <a:r>
              <a:rPr lang="en-GB" dirty="0"/>
              <a:t>| </a:t>
            </a:r>
            <a:fld id="{6C885DEC-5AE5-4403-A92E-278225061E43}" type="slidenum">
              <a:rPr lang="en-GB" smtClean="0"/>
              <a:pPr algn="l"/>
              <a:t>‹nr.›</a:t>
            </a:fld>
            <a:endParaRPr lang="en-GB" dirty="0"/>
          </a:p>
        </p:txBody>
      </p:sp>
    </p:spTree>
    <p:extLst>
      <p:ext uri="{BB962C8B-B14F-4D97-AF65-F5344CB8AC3E}">
        <p14:creationId xmlns:p14="http://schemas.microsoft.com/office/powerpoint/2010/main" val="16803983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bwMode="gray">
          <a:xfrm>
            <a:off x="6534799" y="3366000"/>
            <a:ext cx="5184000" cy="27864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endParaRPr lang="en-GB" noProof="1"/>
          </a:p>
        </p:txBody>
      </p:sp>
      <p:sp>
        <p:nvSpPr>
          <p:cNvPr id="11" name="Tijdelijke aanduiding voor inhoud 10"/>
          <p:cNvSpPr>
            <a:spLocks noGrp="1" noSelect="1"/>
          </p:cNvSpPr>
          <p:nvPr>
            <p:ph sz="quarter" idx="14"/>
          </p:nvPr>
        </p:nvSpPr>
        <p:spPr bwMode="gray">
          <a:xfrm>
            <a:off x="918799" y="3366000"/>
            <a:ext cx="5184000" cy="27864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endParaRPr lang="en-GB" noProof="1"/>
          </a:p>
        </p:txBody>
      </p:sp>
      <p:sp>
        <p:nvSpPr>
          <p:cNvPr id="2" name="Date Placeholder 1"/>
          <p:cNvSpPr>
            <a:spLocks noGrp="1" noSelect="1"/>
          </p:cNvSpPr>
          <p:nvPr>
            <p:ph type="dt" sz="half" idx="15"/>
          </p:nvPr>
        </p:nvSpPr>
        <p:spPr bwMode="gray"/>
        <p:txBody>
          <a:bodyPr/>
          <a:lstStyle/>
          <a:p>
            <a:fld id="{DB10BDFB-CA1E-440F-951C-90C72FE0F760}" type="datetime1">
              <a:rPr lang="nl-NL" smtClean="0"/>
              <a:t>27-8-2024</a:t>
            </a:fld>
            <a:endParaRPr lang="en-GB" dirty="0"/>
          </a:p>
        </p:txBody>
      </p:sp>
      <p:sp>
        <p:nvSpPr>
          <p:cNvPr id="3" name="Footer Placeholder 2"/>
          <p:cNvSpPr>
            <a:spLocks noGrp="1" noSelect="1"/>
          </p:cNvSpPr>
          <p:nvPr>
            <p:ph type="ftr" sz="quarter" idx="16"/>
          </p:nvPr>
        </p:nvSpPr>
        <p:spPr bwMode="gray"/>
        <p:txBody>
          <a:bodyPr/>
          <a:lstStyle/>
          <a:p>
            <a:r>
              <a:rPr lang="en-GB" dirty="0"/>
              <a:t>Via </a:t>
            </a:r>
            <a:r>
              <a:rPr lang="en-GB" dirty="0" err="1"/>
              <a:t>Invoegen</a:t>
            </a:r>
            <a:r>
              <a:rPr lang="en-GB" dirty="0"/>
              <a:t> | </a:t>
            </a:r>
            <a:r>
              <a:rPr lang="en-GB" dirty="0" err="1"/>
              <a:t>Koptekst</a:t>
            </a:r>
            <a:r>
              <a:rPr lang="en-GB" dirty="0"/>
              <a:t> </a:t>
            </a:r>
            <a:r>
              <a:rPr lang="en-GB" dirty="0" err="1"/>
              <a:t>en</a:t>
            </a:r>
            <a:r>
              <a:rPr lang="en-GB" dirty="0"/>
              <a:t> </a:t>
            </a:r>
            <a:r>
              <a:rPr lang="en-GB" dirty="0" err="1"/>
              <a:t>voettekst</a:t>
            </a:r>
            <a:r>
              <a:rPr lang="en-GB" dirty="0"/>
              <a:t> </a:t>
            </a:r>
            <a:r>
              <a:rPr lang="en-GB" dirty="0" err="1"/>
              <a:t>kunt</a:t>
            </a:r>
            <a:r>
              <a:rPr lang="en-GB" dirty="0"/>
              <a:t> u </a:t>
            </a:r>
            <a:r>
              <a:rPr lang="en-GB" dirty="0" err="1"/>
              <a:t>deze</a:t>
            </a:r>
            <a:r>
              <a:rPr lang="en-GB" dirty="0"/>
              <a:t> </a:t>
            </a:r>
            <a:r>
              <a:rPr lang="en-GB" dirty="0" err="1"/>
              <a:t>tekst</a:t>
            </a:r>
            <a:r>
              <a:rPr lang="en-GB" dirty="0"/>
              <a:t> </a:t>
            </a:r>
            <a:r>
              <a:rPr lang="en-GB" dirty="0" err="1"/>
              <a:t>wijzigen</a:t>
            </a:r>
            <a:endParaRPr lang="en-GB" dirty="0"/>
          </a:p>
        </p:txBody>
      </p:sp>
      <p:sp>
        <p:nvSpPr>
          <p:cNvPr id="4" name="Slide Number Placeholder 3"/>
          <p:cNvSpPr>
            <a:spLocks noGrp="1" noSelect="1"/>
          </p:cNvSpPr>
          <p:nvPr>
            <p:ph type="sldNum" sz="quarter" idx="17"/>
          </p:nvPr>
        </p:nvSpPr>
        <p:spPr bwMode="gray"/>
        <p:txBody>
          <a:bodyPr/>
          <a:lstStyle/>
          <a:p>
            <a:pPr algn="l"/>
            <a:r>
              <a:rPr lang="en-GB" dirty="0"/>
              <a:t>| </a:t>
            </a:r>
            <a:fld id="{6C885DEC-5AE5-4403-A92E-278225061E43}" type="slidenum">
              <a:rPr lang="en-GB" smtClean="0"/>
              <a:pPr algn="l"/>
              <a:t>‹nr.›</a:t>
            </a:fld>
            <a:endParaRPr lang="en-GB" dirty="0"/>
          </a:p>
        </p:txBody>
      </p:sp>
      <p:sp>
        <p:nvSpPr>
          <p:cNvPr id="5" name="Title 4"/>
          <p:cNvSpPr>
            <a:spLocks noGrp="1" noSelect="1"/>
          </p:cNvSpPr>
          <p:nvPr>
            <p:ph type="title" hasCustomPrompt="1"/>
          </p:nvPr>
        </p:nvSpPr>
        <p:spPr>
          <a:xfrm>
            <a:off x="918799" y="1916419"/>
            <a:ext cx="10800000" cy="1296000"/>
          </a:xfrm>
        </p:spPr>
        <p:txBody>
          <a:bodyPr/>
          <a:lstStyle>
            <a:lvl1pPr>
              <a:defRPr/>
            </a:lvl1pPr>
          </a:lstStyle>
          <a:p>
            <a:r>
              <a:rPr lang="en-US" dirty="0"/>
              <a:t>Title</a:t>
            </a:r>
            <a:endParaRPr lang="nl-NL" dirty="0"/>
          </a:p>
        </p:txBody>
      </p:sp>
    </p:spTree>
    <p:extLst>
      <p:ext uri="{BB962C8B-B14F-4D97-AF65-F5344CB8AC3E}">
        <p14:creationId xmlns:p14="http://schemas.microsoft.com/office/powerpoint/2010/main" val="9278484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otodia">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2" name="Afgeronde rechthoek 31"/>
          <p:cNvSpPr>
            <a:spLocks noSelect="1"/>
          </p:cNvSpPr>
          <p:nvPr userDrawn="1"/>
        </p:nvSpPr>
        <p:spPr>
          <a:xfrm>
            <a:off x="-1825056" y="240032"/>
            <a:ext cx="1681056" cy="59493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lIns="48000" rIns="48000" rtlCol="0" anchor="t">
            <a:noAutofit/>
          </a:bodyPr>
          <a:lstStyle/>
          <a:p>
            <a:pPr algn="l"/>
            <a:r>
              <a:rPr lang="en-GB" sz="1200" noProof="1">
                <a:solidFill>
                  <a:schemeClr val="tx1"/>
                </a:solidFill>
              </a:rPr>
              <a:t>Deze dia  is zo gemaakt dat je zelf een afbeelding kan invoegen. </a:t>
            </a:r>
          </a:p>
          <a:p>
            <a:pPr algn="l"/>
            <a:endParaRPr lang="en-GB" sz="1200" noProof="1">
              <a:solidFill>
                <a:schemeClr val="tx1"/>
              </a:solidFill>
            </a:endParaRPr>
          </a:p>
          <a:p>
            <a:pPr algn="l"/>
            <a:r>
              <a:rPr lang="en-GB" sz="12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en-GB" sz="1200" noProof="1">
              <a:solidFill>
                <a:schemeClr val="tx1"/>
              </a:solidFill>
            </a:endParaRPr>
          </a:p>
          <a:p>
            <a:pPr algn="l"/>
            <a:r>
              <a:rPr lang="en-GB" sz="1200" noProof="1">
                <a:solidFill>
                  <a:schemeClr val="tx1"/>
                </a:solidFill>
              </a:rPr>
              <a:t>Klik niet op Overal toepassen omdat de afbeelding dan op alle dia’s komt. Met ctrl + z kan je dit ongedaan maken.</a:t>
            </a:r>
          </a:p>
          <a:p>
            <a:pPr algn="l"/>
            <a:endParaRPr lang="en-GB" sz="1200" baseline="0" noProof="1">
              <a:solidFill>
                <a:schemeClr val="tx1"/>
              </a:solidFill>
            </a:endParaRPr>
          </a:p>
          <a:p>
            <a:pPr algn="l"/>
            <a:r>
              <a:rPr lang="en-GB" sz="1200" baseline="0" noProof="1">
                <a:solidFill>
                  <a:schemeClr val="tx1"/>
                </a:solidFill>
              </a:rPr>
              <a:t>Voor het mooiste
resultaat is de beeldverhouding </a:t>
            </a:r>
            <a:br>
              <a:rPr lang="en-GB" sz="1200" baseline="0" noProof="1">
                <a:solidFill>
                  <a:schemeClr val="tx1"/>
                </a:solidFill>
              </a:rPr>
            </a:br>
            <a:r>
              <a:rPr lang="en-GB" sz="1200" baseline="0" noProof="1">
                <a:solidFill>
                  <a:schemeClr val="tx1"/>
                </a:solidFill>
              </a:rPr>
              <a:t>1280 x 720 pixels.  Het beeld blijft dan scherp en vervormt niet.</a:t>
            </a:r>
            <a:endParaRPr lang="en-GB" sz="1200" noProof="1">
              <a:solidFill>
                <a:schemeClr val="tx1"/>
              </a:solidFill>
            </a:endParaRPr>
          </a:p>
        </p:txBody>
      </p:sp>
      <p:sp>
        <p:nvSpPr>
          <p:cNvPr id="12" name="Rechthoek 11"/>
          <p:cNvSpPr>
            <a:spLocks noSelect="1"/>
          </p:cNvSpPr>
          <p:nvPr userDrawn="1"/>
        </p:nvSpPr>
        <p:spPr bwMode="white">
          <a:xfrm>
            <a:off x="0" y="0"/>
            <a:ext cx="878400" cy="685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9" name="Freeform 7"/>
          <p:cNvSpPr>
            <a:spLocks noSelect="1"/>
          </p:cNvSpPr>
          <p:nvPr userDrawn="1"/>
        </p:nvSpPr>
        <p:spPr bwMode="black">
          <a:xfrm>
            <a:off x="205317" y="1325033"/>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EC1C24"/>
          </a:solidFill>
          <a:ln w="9525">
            <a:noFill/>
            <a:round/>
            <a:headEnd/>
            <a:tailEnd/>
          </a:ln>
        </p:spPr>
        <p:txBody>
          <a:bodyPr vert="horz" wrap="square" lIns="121920" tIns="60960" rIns="121920" bIns="60960" numCol="1" anchor="t" anchorCtr="0" compatLnSpc="1">
            <a:prstTxWarp prst="textNoShape">
              <a:avLst/>
            </a:prstTxWarp>
          </a:bodyPr>
          <a:lstStyle/>
          <a:p>
            <a:endParaRPr lang="en-GB" sz="2400" dirty="0"/>
          </a:p>
        </p:txBody>
      </p:sp>
      <p:sp>
        <p:nvSpPr>
          <p:cNvPr id="10" name="Freeform 8"/>
          <p:cNvSpPr>
            <a:spLocks noSelect="1"/>
          </p:cNvSpPr>
          <p:nvPr userDrawn="1"/>
        </p:nvSpPr>
        <p:spPr bwMode="black">
          <a:xfrm>
            <a:off x="205317" y="182033"/>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EC1C24"/>
          </a:solidFill>
          <a:ln w="9525">
            <a:noFill/>
            <a:round/>
            <a:headEnd/>
            <a:tailEnd/>
          </a:ln>
        </p:spPr>
        <p:txBody>
          <a:bodyPr vert="horz" wrap="square" lIns="121920" tIns="60960" rIns="121920" bIns="60960" numCol="1" anchor="t" anchorCtr="0" compatLnSpc="1">
            <a:prstTxWarp prst="textNoShape">
              <a:avLst/>
            </a:prstTxWarp>
          </a:bodyPr>
          <a:lstStyle/>
          <a:p>
            <a:endParaRPr lang="en-GB" sz="2400" dirty="0"/>
          </a:p>
        </p:txBody>
      </p:sp>
      <p:sp>
        <p:nvSpPr>
          <p:cNvPr id="11" name="Freeform 9"/>
          <p:cNvSpPr>
            <a:spLocks noSelect="1"/>
          </p:cNvSpPr>
          <p:nvPr userDrawn="1"/>
        </p:nvSpPr>
        <p:spPr bwMode="black">
          <a:xfrm>
            <a:off x="205317" y="753533"/>
            <a:ext cx="476251" cy="476251"/>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EC1C24"/>
          </a:solidFill>
          <a:ln w="9525">
            <a:noFill/>
            <a:round/>
            <a:headEnd/>
            <a:tailEnd/>
          </a:ln>
        </p:spPr>
        <p:txBody>
          <a:bodyPr vert="horz" wrap="square" lIns="121920" tIns="60960" rIns="121920" bIns="60960" numCol="1" anchor="t" anchorCtr="0" compatLnSpc="1">
            <a:prstTxWarp prst="textNoShape">
              <a:avLst/>
            </a:prstTxWarp>
          </a:bodyPr>
          <a:lstStyle/>
          <a:p>
            <a:endParaRPr lang="en-GB" sz="2400" dirty="0"/>
          </a:p>
        </p:txBody>
      </p:sp>
      <p:sp>
        <p:nvSpPr>
          <p:cNvPr id="2" name="Date Placeholder 1"/>
          <p:cNvSpPr>
            <a:spLocks noGrp="1" noSelect="1"/>
          </p:cNvSpPr>
          <p:nvPr>
            <p:ph type="dt" sz="half" idx="10"/>
          </p:nvPr>
        </p:nvSpPr>
        <p:spPr bwMode="gray"/>
        <p:txBody>
          <a:bodyPr/>
          <a:lstStyle/>
          <a:p>
            <a:fld id="{139FF4DE-8292-4E7A-A997-1A319ACF801C}" type="datetime1">
              <a:rPr lang="nl-NL" smtClean="0"/>
              <a:t>27-8-2024</a:t>
            </a:fld>
            <a:endParaRPr lang="en-GB" dirty="0"/>
          </a:p>
        </p:txBody>
      </p:sp>
      <p:sp>
        <p:nvSpPr>
          <p:cNvPr id="3" name="Footer Placeholder 2"/>
          <p:cNvSpPr>
            <a:spLocks noGrp="1" noSelect="1"/>
          </p:cNvSpPr>
          <p:nvPr>
            <p:ph type="ftr" sz="quarter" idx="11"/>
          </p:nvPr>
        </p:nvSpPr>
        <p:spPr bwMode="gray"/>
        <p:txBody>
          <a:bodyPr/>
          <a:lstStyle/>
          <a:p>
            <a:r>
              <a:rPr lang="en-GB"/>
              <a:t>Via Invoegen | Koptekst en voettekst kunt u deze tekst wijzigen</a:t>
            </a:r>
            <a:endParaRPr lang="en-GB" dirty="0"/>
          </a:p>
        </p:txBody>
      </p:sp>
      <p:sp>
        <p:nvSpPr>
          <p:cNvPr id="4" name="Slide Number Placeholder 3"/>
          <p:cNvSpPr>
            <a:spLocks noGrp="1" noSelect="1"/>
          </p:cNvSpPr>
          <p:nvPr>
            <p:ph type="sldNum" sz="quarter" idx="12"/>
          </p:nvPr>
        </p:nvSpPr>
        <p:spPr bwMode="gray"/>
        <p:txBody>
          <a:bodyPr/>
          <a:lstStyle/>
          <a:p>
            <a:pPr algn="l"/>
            <a:r>
              <a:rPr lang="en-GB"/>
              <a:t>| </a:t>
            </a:r>
            <a:fld id="{6C885DEC-5AE5-4403-A92E-278225061E43}" type="slidenum">
              <a:rPr lang="en-GB" smtClean="0"/>
              <a:pPr algn="l"/>
              <a:t>‹nr.›</a:t>
            </a:fld>
            <a:endParaRPr lang="en-GB" dirty="0"/>
          </a:p>
        </p:txBody>
      </p:sp>
    </p:spTree>
    <p:extLst>
      <p:ext uri="{BB962C8B-B14F-4D97-AF65-F5344CB8AC3E}">
        <p14:creationId xmlns:p14="http://schemas.microsoft.com/office/powerpoint/2010/main" val="39661870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en-GB" noProof="1"/>
              <a:t>Titel</a:t>
            </a:r>
          </a:p>
        </p:txBody>
      </p:sp>
      <p:sp>
        <p:nvSpPr>
          <p:cNvPr id="3" name="Date Placeholder 2"/>
          <p:cNvSpPr>
            <a:spLocks noGrp="1" noSelect="1"/>
          </p:cNvSpPr>
          <p:nvPr>
            <p:ph type="dt" sz="half" idx="10"/>
          </p:nvPr>
        </p:nvSpPr>
        <p:spPr bwMode="gray"/>
        <p:txBody>
          <a:bodyPr/>
          <a:lstStyle/>
          <a:p>
            <a:fld id="{EB50951F-3AAC-426C-90C2-4902F8AFE8D4}" type="datetime1">
              <a:rPr lang="nl-NL" smtClean="0"/>
              <a:t>27-8-2024</a:t>
            </a:fld>
            <a:endParaRPr lang="en-GB" dirty="0"/>
          </a:p>
        </p:txBody>
      </p:sp>
      <p:sp>
        <p:nvSpPr>
          <p:cNvPr id="4" name="Footer Placeholder 3"/>
          <p:cNvSpPr>
            <a:spLocks noGrp="1" noSelect="1"/>
          </p:cNvSpPr>
          <p:nvPr>
            <p:ph type="ftr" sz="quarter" idx="11"/>
          </p:nvPr>
        </p:nvSpPr>
        <p:spPr bwMode="gray"/>
        <p:txBody>
          <a:bodyPr/>
          <a:lstStyle/>
          <a:p>
            <a:r>
              <a:rPr lang="en-GB" dirty="0"/>
              <a:t>Via </a:t>
            </a:r>
            <a:r>
              <a:rPr lang="en-GB" dirty="0" err="1"/>
              <a:t>Invoegen</a:t>
            </a:r>
            <a:r>
              <a:rPr lang="en-GB" dirty="0"/>
              <a:t> | </a:t>
            </a:r>
            <a:r>
              <a:rPr lang="en-GB" dirty="0" err="1"/>
              <a:t>Koptekst</a:t>
            </a:r>
            <a:r>
              <a:rPr lang="en-GB" dirty="0"/>
              <a:t> </a:t>
            </a:r>
            <a:r>
              <a:rPr lang="en-GB" dirty="0" err="1"/>
              <a:t>en</a:t>
            </a:r>
            <a:r>
              <a:rPr lang="en-GB" dirty="0"/>
              <a:t> </a:t>
            </a:r>
            <a:r>
              <a:rPr lang="en-GB" dirty="0" err="1"/>
              <a:t>voettekst</a:t>
            </a:r>
            <a:r>
              <a:rPr lang="en-GB" dirty="0"/>
              <a:t> </a:t>
            </a:r>
            <a:r>
              <a:rPr lang="en-GB" dirty="0" err="1"/>
              <a:t>kunt</a:t>
            </a:r>
            <a:r>
              <a:rPr lang="en-GB" dirty="0"/>
              <a:t> u </a:t>
            </a:r>
            <a:r>
              <a:rPr lang="en-GB" dirty="0" err="1"/>
              <a:t>deze</a:t>
            </a:r>
            <a:r>
              <a:rPr lang="en-GB" dirty="0"/>
              <a:t> </a:t>
            </a:r>
            <a:r>
              <a:rPr lang="en-GB" dirty="0" err="1"/>
              <a:t>tekst</a:t>
            </a:r>
            <a:r>
              <a:rPr lang="en-GB" dirty="0"/>
              <a:t> </a:t>
            </a:r>
            <a:r>
              <a:rPr lang="en-GB" dirty="0" err="1"/>
              <a:t>wijzigen</a:t>
            </a:r>
            <a:endParaRPr lang="en-GB" dirty="0"/>
          </a:p>
        </p:txBody>
      </p:sp>
      <p:sp>
        <p:nvSpPr>
          <p:cNvPr id="5" name="Slide Number Placeholder 4"/>
          <p:cNvSpPr>
            <a:spLocks noGrp="1" noSelect="1"/>
          </p:cNvSpPr>
          <p:nvPr>
            <p:ph type="sldNum" sz="quarter" idx="12"/>
          </p:nvPr>
        </p:nvSpPr>
        <p:spPr bwMode="gray"/>
        <p:txBody>
          <a:bodyPr/>
          <a:lstStyle/>
          <a:p>
            <a:pPr algn="l"/>
            <a:r>
              <a:rPr lang="en-GB" dirty="0"/>
              <a:t>| </a:t>
            </a:r>
            <a:fld id="{6C885DEC-5AE5-4403-A92E-278225061E43}" type="slidenum">
              <a:rPr lang="en-GB" smtClean="0"/>
              <a:pPr algn="l"/>
              <a:t>‹nr.›</a:t>
            </a:fld>
            <a:endParaRPr lang="en-GB" dirty="0"/>
          </a:p>
        </p:txBody>
      </p:sp>
    </p:spTree>
    <p:extLst>
      <p:ext uri="{BB962C8B-B14F-4D97-AF65-F5344CB8AC3E}">
        <p14:creationId xmlns:p14="http://schemas.microsoft.com/office/powerpoint/2010/main" val="23398323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
        <p:nvSpPr>
          <p:cNvPr id="2" name="Date Placeholder 1"/>
          <p:cNvSpPr>
            <a:spLocks noGrp="1" noSelect="1"/>
          </p:cNvSpPr>
          <p:nvPr>
            <p:ph type="dt" sz="half" idx="10"/>
          </p:nvPr>
        </p:nvSpPr>
        <p:spPr bwMode="gray"/>
        <p:txBody>
          <a:bodyPr/>
          <a:lstStyle/>
          <a:p>
            <a:fld id="{0562973A-DCD0-4E40-A03C-071325900872}" type="datetime1">
              <a:rPr lang="nl-NL" smtClean="0"/>
              <a:t>27-8-2024</a:t>
            </a:fld>
            <a:endParaRPr lang="en-GB" dirty="0"/>
          </a:p>
        </p:txBody>
      </p:sp>
      <p:sp>
        <p:nvSpPr>
          <p:cNvPr id="3" name="Footer Placeholder 2"/>
          <p:cNvSpPr>
            <a:spLocks noGrp="1" noSelect="1"/>
          </p:cNvSpPr>
          <p:nvPr>
            <p:ph type="ftr" sz="quarter" idx="11"/>
          </p:nvPr>
        </p:nvSpPr>
        <p:spPr bwMode="gray"/>
        <p:txBody>
          <a:bodyPr/>
          <a:lstStyle/>
          <a:p>
            <a:r>
              <a:rPr lang="en-GB" dirty="0"/>
              <a:t>Via </a:t>
            </a:r>
            <a:r>
              <a:rPr lang="en-GB" dirty="0" err="1"/>
              <a:t>Invoegen</a:t>
            </a:r>
            <a:r>
              <a:rPr lang="en-GB" dirty="0"/>
              <a:t> | </a:t>
            </a:r>
            <a:r>
              <a:rPr lang="en-GB" dirty="0" err="1"/>
              <a:t>Koptekst</a:t>
            </a:r>
            <a:r>
              <a:rPr lang="en-GB" dirty="0"/>
              <a:t> </a:t>
            </a:r>
            <a:r>
              <a:rPr lang="en-GB" dirty="0" err="1"/>
              <a:t>en</a:t>
            </a:r>
            <a:r>
              <a:rPr lang="en-GB" dirty="0"/>
              <a:t> </a:t>
            </a:r>
            <a:r>
              <a:rPr lang="en-GB" dirty="0" err="1"/>
              <a:t>voettekst</a:t>
            </a:r>
            <a:r>
              <a:rPr lang="en-GB" dirty="0"/>
              <a:t> </a:t>
            </a:r>
            <a:r>
              <a:rPr lang="en-GB" dirty="0" err="1"/>
              <a:t>kunt</a:t>
            </a:r>
            <a:r>
              <a:rPr lang="en-GB" dirty="0"/>
              <a:t> u </a:t>
            </a:r>
            <a:r>
              <a:rPr lang="en-GB" dirty="0" err="1"/>
              <a:t>deze</a:t>
            </a:r>
            <a:r>
              <a:rPr lang="en-GB" dirty="0"/>
              <a:t> </a:t>
            </a:r>
            <a:r>
              <a:rPr lang="en-GB" dirty="0" err="1"/>
              <a:t>tekst</a:t>
            </a:r>
            <a:r>
              <a:rPr lang="en-GB" dirty="0"/>
              <a:t> </a:t>
            </a:r>
            <a:r>
              <a:rPr lang="en-GB" dirty="0" err="1"/>
              <a:t>wijzigen</a:t>
            </a:r>
            <a:endParaRPr lang="en-GB" dirty="0"/>
          </a:p>
        </p:txBody>
      </p:sp>
      <p:sp>
        <p:nvSpPr>
          <p:cNvPr id="4" name="Slide Number Placeholder 3"/>
          <p:cNvSpPr>
            <a:spLocks noGrp="1" noSelect="1"/>
          </p:cNvSpPr>
          <p:nvPr>
            <p:ph type="sldNum" sz="quarter" idx="12"/>
          </p:nvPr>
        </p:nvSpPr>
        <p:spPr bwMode="gray"/>
        <p:txBody>
          <a:bodyPr/>
          <a:lstStyle/>
          <a:p>
            <a:pPr algn="l"/>
            <a:r>
              <a:rPr lang="en-GB" dirty="0"/>
              <a:t>| </a:t>
            </a:r>
            <a:fld id="{6C885DEC-5AE5-4403-A92E-278225061E43}" type="slidenum">
              <a:rPr lang="en-GB" smtClean="0"/>
              <a:pPr algn="l"/>
              <a:t>‹nr.›</a:t>
            </a:fld>
            <a:endParaRPr lang="en-GB" dirty="0"/>
          </a:p>
        </p:txBody>
      </p:sp>
    </p:spTree>
    <p:extLst>
      <p:ext uri="{BB962C8B-B14F-4D97-AF65-F5344CB8AC3E}">
        <p14:creationId xmlns:p14="http://schemas.microsoft.com/office/powerpoint/2010/main" val="3523134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Date Placeholder 1"/>
          <p:cNvSpPr>
            <a:spLocks noGrp="1" noSelect="1"/>
          </p:cNvSpPr>
          <p:nvPr>
            <p:ph type="dt" sz="half" idx="10"/>
          </p:nvPr>
        </p:nvSpPr>
        <p:spPr bwMode="gray"/>
        <p:txBody>
          <a:bodyPr/>
          <a:lstStyle/>
          <a:p>
            <a:fld id="{F9ADC171-1335-4C8C-9195-34F791030B16}" type="datetime1">
              <a:rPr lang="nl-NL" smtClean="0"/>
              <a:t>27-8-2024</a:t>
            </a:fld>
            <a:endParaRPr lang="en-GB" dirty="0"/>
          </a:p>
        </p:txBody>
      </p:sp>
      <p:sp>
        <p:nvSpPr>
          <p:cNvPr id="3" name="Footer Placeholder 2"/>
          <p:cNvSpPr>
            <a:spLocks noGrp="1" noSelect="1"/>
          </p:cNvSpPr>
          <p:nvPr>
            <p:ph type="ftr" sz="quarter" idx="11"/>
          </p:nvPr>
        </p:nvSpPr>
        <p:spPr bwMode="gray"/>
        <p:txBody>
          <a:bodyPr/>
          <a:lstStyle/>
          <a:p>
            <a:r>
              <a:rPr lang="en-GB" dirty="0"/>
              <a:t>Via </a:t>
            </a:r>
            <a:r>
              <a:rPr lang="en-GB" dirty="0" err="1"/>
              <a:t>Invoegen</a:t>
            </a:r>
            <a:r>
              <a:rPr lang="en-GB" dirty="0"/>
              <a:t> | </a:t>
            </a:r>
            <a:r>
              <a:rPr lang="en-GB" dirty="0" err="1"/>
              <a:t>Koptekst</a:t>
            </a:r>
            <a:r>
              <a:rPr lang="en-GB" dirty="0"/>
              <a:t> </a:t>
            </a:r>
            <a:r>
              <a:rPr lang="en-GB" dirty="0" err="1"/>
              <a:t>en</a:t>
            </a:r>
            <a:r>
              <a:rPr lang="en-GB" dirty="0"/>
              <a:t> </a:t>
            </a:r>
            <a:r>
              <a:rPr lang="en-GB" dirty="0" err="1"/>
              <a:t>voettekst</a:t>
            </a:r>
            <a:r>
              <a:rPr lang="en-GB" dirty="0"/>
              <a:t> </a:t>
            </a:r>
            <a:r>
              <a:rPr lang="en-GB" dirty="0" err="1"/>
              <a:t>kunt</a:t>
            </a:r>
            <a:r>
              <a:rPr lang="en-GB" dirty="0"/>
              <a:t> u </a:t>
            </a:r>
            <a:r>
              <a:rPr lang="en-GB" dirty="0" err="1"/>
              <a:t>deze</a:t>
            </a:r>
            <a:r>
              <a:rPr lang="en-GB" dirty="0"/>
              <a:t> </a:t>
            </a:r>
            <a:r>
              <a:rPr lang="en-GB" dirty="0" err="1"/>
              <a:t>tekst</a:t>
            </a:r>
            <a:r>
              <a:rPr lang="en-GB" dirty="0"/>
              <a:t> </a:t>
            </a:r>
            <a:r>
              <a:rPr lang="en-GB" dirty="0" err="1"/>
              <a:t>wijzigen</a:t>
            </a:r>
            <a:endParaRPr lang="en-GB" dirty="0"/>
          </a:p>
        </p:txBody>
      </p:sp>
      <p:sp>
        <p:nvSpPr>
          <p:cNvPr id="4" name="Slide Number Placeholder 3"/>
          <p:cNvSpPr>
            <a:spLocks noGrp="1" noSelect="1"/>
          </p:cNvSpPr>
          <p:nvPr>
            <p:ph type="sldNum" sz="quarter" idx="12"/>
          </p:nvPr>
        </p:nvSpPr>
        <p:spPr bwMode="gray"/>
        <p:txBody>
          <a:bodyPr/>
          <a:lstStyle/>
          <a:p>
            <a:pPr algn="l"/>
            <a:r>
              <a:rPr lang="en-GB" dirty="0"/>
              <a:t>| </a:t>
            </a:r>
            <a:fld id="{6C885DEC-5AE5-4403-A92E-278225061E43}" type="slidenum">
              <a:rPr lang="en-GB" smtClean="0"/>
              <a:pPr algn="l"/>
              <a:t>‹nr.›</a:t>
            </a:fld>
            <a:endParaRPr lang="en-GB" dirty="0"/>
          </a:p>
        </p:txBody>
      </p:sp>
    </p:spTree>
    <p:extLst>
      <p:ext uri="{BB962C8B-B14F-4D97-AF65-F5344CB8AC3E}">
        <p14:creationId xmlns:p14="http://schemas.microsoft.com/office/powerpoint/2010/main" val="3090555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2" name="Rechthoek 41"/>
          <p:cNvSpPr>
            <a:spLocks noSelect="1"/>
          </p:cNvSpPr>
          <p:nvPr userDrawn="1"/>
        </p:nvSpPr>
        <p:spPr bwMode="white">
          <a:xfrm>
            <a:off x="0" y="0"/>
            <a:ext cx="878400" cy="685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grpSp>
        <p:nvGrpSpPr>
          <p:cNvPr id="36" name="logo"/>
          <p:cNvGrpSpPr>
            <a:grpSpLocks noSelect="1"/>
          </p:cNvGrpSpPr>
          <p:nvPr userDrawn="1"/>
        </p:nvGrpSpPr>
        <p:grpSpPr bwMode="black">
          <a:xfrm>
            <a:off x="205317" y="182033"/>
            <a:ext cx="2868083" cy="1619251"/>
            <a:chOff x="153988" y="136525"/>
            <a:chExt cx="2151062" cy="1214438"/>
          </a:xfrm>
        </p:grpSpPr>
        <p:sp>
          <p:nvSpPr>
            <p:cNvPr id="37" name="Freeform 7"/>
            <p:cNvSpPr>
              <a:spLocks noSelect="1"/>
            </p:cNvSpPr>
            <p:nvPr/>
          </p:nvSpPr>
          <p:spPr bwMode="black">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8" name="Freeform 8"/>
            <p:cNvSpPr>
              <a:spLocks noSelect="1"/>
            </p:cNvSpPr>
            <p:nvPr/>
          </p:nvSpPr>
          <p:spPr bwMode="black">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9" name="Freeform 9"/>
            <p:cNvSpPr>
              <a:spLocks noSelect="1"/>
            </p:cNvSpPr>
            <p:nvPr/>
          </p:nvSpPr>
          <p:spPr bwMode="black">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40" name="Freeform 10"/>
            <p:cNvSpPr>
              <a:spLocks noSelect="1"/>
            </p:cNvSpPr>
            <p:nvPr/>
          </p:nvSpPr>
          <p:spPr bwMode="black">
            <a:xfrm>
              <a:off x="854075" y="153988"/>
              <a:ext cx="1450975" cy="485775"/>
            </a:xfrm>
            <a:custGeom>
              <a:avLst/>
              <a:gdLst/>
              <a:ahLst/>
              <a:cxnLst>
                <a:cxn ang="0">
                  <a:pos x="1054" y="136"/>
                </a:cxn>
                <a:cxn ang="0">
                  <a:pos x="884" y="901"/>
                </a:cxn>
                <a:cxn ang="0">
                  <a:pos x="1075" y="1024"/>
                </a:cxn>
                <a:cxn ang="0">
                  <a:pos x="1645" y="1121"/>
                </a:cxn>
                <a:cxn ang="0">
                  <a:pos x="1987" y="802"/>
                </a:cxn>
                <a:cxn ang="0">
                  <a:pos x="2149" y="1103"/>
                </a:cxn>
                <a:cxn ang="0">
                  <a:pos x="2623" y="1103"/>
                </a:cxn>
                <a:cxn ang="0">
                  <a:pos x="3097" y="1103"/>
                </a:cxn>
                <a:cxn ang="0">
                  <a:pos x="2549" y="356"/>
                </a:cxn>
                <a:cxn ang="0">
                  <a:pos x="2149" y="1103"/>
                </a:cxn>
                <a:cxn ang="0">
                  <a:pos x="3838" y="1121"/>
                </a:cxn>
                <a:cxn ang="0">
                  <a:pos x="4180" y="802"/>
                </a:cxn>
                <a:cxn ang="0">
                  <a:pos x="5052" y="802"/>
                </a:cxn>
                <a:cxn ang="0">
                  <a:pos x="5019" y="975"/>
                </a:cxn>
                <a:cxn ang="0">
                  <a:pos x="4496" y="666"/>
                </a:cxn>
                <a:cxn ang="0">
                  <a:pos x="5405" y="1103"/>
                </a:cxn>
                <a:cxn ang="0">
                  <a:pos x="5888" y="1103"/>
                </a:cxn>
                <a:cxn ang="0">
                  <a:pos x="5395" y="374"/>
                </a:cxn>
                <a:cxn ang="0">
                  <a:pos x="6398" y="1121"/>
                </a:cxn>
                <a:cxn ang="0">
                  <a:pos x="6342" y="529"/>
                </a:cxn>
                <a:cxn ang="0">
                  <a:pos x="6159" y="163"/>
                </a:cxn>
                <a:cxn ang="0">
                  <a:pos x="7387" y="802"/>
                </a:cxn>
                <a:cxn ang="0">
                  <a:pos x="7353" y="975"/>
                </a:cxn>
                <a:cxn ang="0">
                  <a:pos x="6831" y="666"/>
                </a:cxn>
                <a:cxn ang="0">
                  <a:pos x="214" y="2702"/>
                </a:cxn>
                <a:cxn ang="0">
                  <a:pos x="633" y="1627"/>
                </a:cxn>
                <a:cxn ang="0">
                  <a:pos x="711" y="2292"/>
                </a:cxn>
                <a:cxn ang="0">
                  <a:pos x="1542" y="2119"/>
                </a:cxn>
                <a:cxn ang="0">
                  <a:pos x="2005" y="2119"/>
                </a:cxn>
                <a:cxn ang="0">
                  <a:pos x="2060" y="1955"/>
                </a:cxn>
                <a:cxn ang="0">
                  <a:pos x="1365" y="1973"/>
                </a:cxn>
                <a:cxn ang="0">
                  <a:pos x="2479" y="2190"/>
                </a:cxn>
                <a:cxn ang="0">
                  <a:pos x="2740" y="2720"/>
                </a:cxn>
                <a:cxn ang="0">
                  <a:pos x="3032" y="2066"/>
                </a:cxn>
                <a:cxn ang="0">
                  <a:pos x="3644" y="2543"/>
                </a:cxn>
                <a:cxn ang="0">
                  <a:pos x="3644" y="1973"/>
                </a:cxn>
                <a:cxn ang="0">
                  <a:pos x="3111" y="1973"/>
                </a:cxn>
                <a:cxn ang="0">
                  <a:pos x="4147" y="1955"/>
                </a:cxn>
                <a:cxn ang="0">
                  <a:pos x="4129" y="2575"/>
                </a:cxn>
                <a:cxn ang="0">
                  <a:pos x="4306" y="2265"/>
                </a:cxn>
                <a:cxn ang="0">
                  <a:pos x="5037" y="2128"/>
                </a:cxn>
                <a:cxn ang="0">
                  <a:pos x="4841" y="2088"/>
                </a:cxn>
                <a:cxn ang="0">
                  <a:pos x="5974" y="2702"/>
                </a:cxn>
                <a:cxn ang="0">
                  <a:pos x="5540" y="1955"/>
                </a:cxn>
                <a:cxn ang="0">
                  <a:pos x="5801" y="2702"/>
                </a:cxn>
                <a:cxn ang="0">
                  <a:pos x="5584" y="2556"/>
                </a:cxn>
                <a:cxn ang="0">
                  <a:pos x="6179" y="2072"/>
                </a:cxn>
                <a:cxn ang="0">
                  <a:pos x="6591" y="2248"/>
                </a:cxn>
                <a:cxn ang="0">
                  <a:pos x="6636" y="2702"/>
                </a:cxn>
                <a:cxn ang="0">
                  <a:pos x="6626" y="2376"/>
                </a:cxn>
                <a:cxn ang="0">
                  <a:pos x="7338" y="2119"/>
                </a:cxn>
                <a:cxn ang="0">
                  <a:pos x="7801" y="2119"/>
                </a:cxn>
                <a:cxn ang="0">
                  <a:pos x="7856" y="1955"/>
                </a:cxn>
                <a:cxn ang="0">
                  <a:pos x="7162" y="1973"/>
                </a:cxn>
              </a:cxnLst>
              <a:rect l="0" t="0" r="r" b="b"/>
              <a:pathLst>
                <a:path w="8119" h="2720">
                  <a:moveTo>
                    <a:pt x="1075" y="1024"/>
                  </a:moveTo>
                  <a:cubicBezTo>
                    <a:pt x="944" y="1094"/>
                    <a:pt x="796" y="1130"/>
                    <a:pt x="630" y="1130"/>
                  </a:cubicBezTo>
                  <a:cubicBezTo>
                    <a:pt x="299" y="1130"/>
                    <a:pt x="62" y="906"/>
                    <a:pt x="62" y="570"/>
                  </a:cubicBezTo>
                  <a:cubicBezTo>
                    <a:pt x="62" y="225"/>
                    <a:pt x="299" y="0"/>
                    <a:pt x="630" y="0"/>
                  </a:cubicBezTo>
                  <a:cubicBezTo>
                    <a:pt x="794" y="0"/>
                    <a:pt x="941" y="35"/>
                    <a:pt x="1054" y="136"/>
                  </a:cubicBezTo>
                  <a:cubicBezTo>
                    <a:pt x="913" y="278"/>
                    <a:pt x="913" y="278"/>
                    <a:pt x="913" y="278"/>
                  </a:cubicBezTo>
                  <a:cubicBezTo>
                    <a:pt x="844" y="212"/>
                    <a:pt x="739" y="174"/>
                    <a:pt x="632" y="174"/>
                  </a:cubicBezTo>
                  <a:cubicBezTo>
                    <a:pt x="410" y="174"/>
                    <a:pt x="263" y="344"/>
                    <a:pt x="263" y="558"/>
                  </a:cubicBezTo>
                  <a:cubicBezTo>
                    <a:pt x="263" y="787"/>
                    <a:pt x="410" y="957"/>
                    <a:pt x="632" y="957"/>
                  </a:cubicBezTo>
                  <a:cubicBezTo>
                    <a:pt x="729" y="957"/>
                    <a:pt x="817" y="939"/>
                    <a:pt x="884" y="901"/>
                  </a:cubicBezTo>
                  <a:cubicBezTo>
                    <a:pt x="884" y="647"/>
                    <a:pt x="884" y="647"/>
                    <a:pt x="884" y="647"/>
                  </a:cubicBezTo>
                  <a:cubicBezTo>
                    <a:pt x="664" y="647"/>
                    <a:pt x="664" y="647"/>
                    <a:pt x="664" y="647"/>
                  </a:cubicBezTo>
                  <a:cubicBezTo>
                    <a:pt x="664" y="474"/>
                    <a:pt x="664" y="474"/>
                    <a:pt x="664" y="474"/>
                  </a:cubicBezTo>
                  <a:cubicBezTo>
                    <a:pt x="1075" y="474"/>
                    <a:pt x="1075" y="474"/>
                    <a:pt x="1075" y="474"/>
                  </a:cubicBezTo>
                  <a:lnTo>
                    <a:pt x="1075" y="1024"/>
                  </a:lnTo>
                  <a:close/>
                  <a:moveTo>
                    <a:pt x="1987" y="802"/>
                  </a:moveTo>
                  <a:cubicBezTo>
                    <a:pt x="1987" y="752"/>
                    <a:pt x="1987" y="752"/>
                    <a:pt x="1987" y="752"/>
                  </a:cubicBezTo>
                  <a:cubicBezTo>
                    <a:pt x="1987" y="499"/>
                    <a:pt x="1848" y="356"/>
                    <a:pt x="1645" y="356"/>
                  </a:cubicBezTo>
                  <a:cubicBezTo>
                    <a:pt x="1425" y="356"/>
                    <a:pt x="1248" y="509"/>
                    <a:pt x="1248" y="739"/>
                  </a:cubicBezTo>
                  <a:cubicBezTo>
                    <a:pt x="1248" y="968"/>
                    <a:pt x="1425" y="1121"/>
                    <a:pt x="1645" y="1121"/>
                  </a:cubicBezTo>
                  <a:cubicBezTo>
                    <a:pt x="1760" y="1121"/>
                    <a:pt x="1868" y="1080"/>
                    <a:pt x="1953" y="975"/>
                  </a:cubicBezTo>
                  <a:cubicBezTo>
                    <a:pt x="1822" y="877"/>
                    <a:pt x="1822" y="877"/>
                    <a:pt x="1822" y="877"/>
                  </a:cubicBezTo>
                  <a:cubicBezTo>
                    <a:pt x="1777" y="933"/>
                    <a:pt x="1718" y="975"/>
                    <a:pt x="1627" y="975"/>
                  </a:cubicBezTo>
                  <a:cubicBezTo>
                    <a:pt x="1525" y="975"/>
                    <a:pt x="1443" y="910"/>
                    <a:pt x="1431" y="802"/>
                  </a:cubicBezTo>
                  <a:lnTo>
                    <a:pt x="1987" y="802"/>
                  </a:lnTo>
                  <a:close/>
                  <a:moveTo>
                    <a:pt x="1431" y="666"/>
                  </a:moveTo>
                  <a:cubicBezTo>
                    <a:pt x="1444" y="561"/>
                    <a:pt x="1511" y="493"/>
                    <a:pt x="1619" y="493"/>
                  </a:cubicBezTo>
                  <a:cubicBezTo>
                    <a:pt x="1733" y="493"/>
                    <a:pt x="1803" y="559"/>
                    <a:pt x="1804" y="666"/>
                  </a:cubicBezTo>
                  <a:lnTo>
                    <a:pt x="1431" y="666"/>
                  </a:lnTo>
                  <a:close/>
                  <a:moveTo>
                    <a:pt x="2149" y="1103"/>
                  </a:moveTo>
                  <a:cubicBezTo>
                    <a:pt x="2331" y="1103"/>
                    <a:pt x="2331" y="1103"/>
                    <a:pt x="2331" y="1103"/>
                  </a:cubicBezTo>
                  <a:cubicBezTo>
                    <a:pt x="2331" y="705"/>
                    <a:pt x="2331" y="705"/>
                    <a:pt x="2331" y="705"/>
                  </a:cubicBezTo>
                  <a:cubicBezTo>
                    <a:pt x="2331" y="608"/>
                    <a:pt x="2378" y="520"/>
                    <a:pt x="2499" y="520"/>
                  </a:cubicBezTo>
                  <a:cubicBezTo>
                    <a:pt x="2587" y="520"/>
                    <a:pt x="2623" y="579"/>
                    <a:pt x="2623" y="669"/>
                  </a:cubicBezTo>
                  <a:cubicBezTo>
                    <a:pt x="2623" y="1103"/>
                    <a:pt x="2623" y="1103"/>
                    <a:pt x="2623" y="1103"/>
                  </a:cubicBezTo>
                  <a:cubicBezTo>
                    <a:pt x="2805" y="1103"/>
                    <a:pt x="2805" y="1103"/>
                    <a:pt x="2805" y="1103"/>
                  </a:cubicBezTo>
                  <a:cubicBezTo>
                    <a:pt x="2805" y="708"/>
                    <a:pt x="2805" y="708"/>
                    <a:pt x="2805" y="708"/>
                  </a:cubicBezTo>
                  <a:cubicBezTo>
                    <a:pt x="2805" y="614"/>
                    <a:pt x="2848" y="520"/>
                    <a:pt x="2962" y="520"/>
                  </a:cubicBezTo>
                  <a:cubicBezTo>
                    <a:pt x="3070" y="520"/>
                    <a:pt x="3097" y="599"/>
                    <a:pt x="3097" y="690"/>
                  </a:cubicBezTo>
                  <a:cubicBezTo>
                    <a:pt x="3097" y="1103"/>
                    <a:pt x="3097" y="1103"/>
                    <a:pt x="3097" y="1103"/>
                  </a:cubicBezTo>
                  <a:cubicBezTo>
                    <a:pt x="3279" y="1103"/>
                    <a:pt x="3279" y="1103"/>
                    <a:pt x="3279" y="1103"/>
                  </a:cubicBezTo>
                  <a:cubicBezTo>
                    <a:pt x="3279" y="669"/>
                    <a:pt x="3279" y="669"/>
                    <a:pt x="3279" y="669"/>
                  </a:cubicBezTo>
                  <a:cubicBezTo>
                    <a:pt x="3279" y="494"/>
                    <a:pt x="3211" y="356"/>
                    <a:pt x="3017" y="356"/>
                  </a:cubicBezTo>
                  <a:cubicBezTo>
                    <a:pt x="2907" y="356"/>
                    <a:pt x="2830" y="398"/>
                    <a:pt x="2777" y="491"/>
                  </a:cubicBezTo>
                  <a:cubicBezTo>
                    <a:pt x="2739" y="400"/>
                    <a:pt x="2661" y="356"/>
                    <a:pt x="2549" y="356"/>
                  </a:cubicBezTo>
                  <a:cubicBezTo>
                    <a:pt x="2427" y="356"/>
                    <a:pt x="2357" y="420"/>
                    <a:pt x="2325" y="488"/>
                  </a:cubicBezTo>
                  <a:cubicBezTo>
                    <a:pt x="2322" y="488"/>
                    <a:pt x="2322" y="488"/>
                    <a:pt x="2322" y="488"/>
                  </a:cubicBezTo>
                  <a:cubicBezTo>
                    <a:pt x="2322" y="374"/>
                    <a:pt x="2322" y="374"/>
                    <a:pt x="2322" y="374"/>
                  </a:cubicBezTo>
                  <a:cubicBezTo>
                    <a:pt x="2149" y="374"/>
                    <a:pt x="2149" y="374"/>
                    <a:pt x="2149" y="374"/>
                  </a:cubicBezTo>
                  <a:lnTo>
                    <a:pt x="2149" y="1103"/>
                  </a:lnTo>
                  <a:close/>
                  <a:moveTo>
                    <a:pt x="4180" y="802"/>
                  </a:moveTo>
                  <a:cubicBezTo>
                    <a:pt x="4180" y="752"/>
                    <a:pt x="4180" y="752"/>
                    <a:pt x="4180" y="752"/>
                  </a:cubicBezTo>
                  <a:cubicBezTo>
                    <a:pt x="4180" y="499"/>
                    <a:pt x="4042" y="356"/>
                    <a:pt x="3838" y="356"/>
                  </a:cubicBezTo>
                  <a:cubicBezTo>
                    <a:pt x="3618" y="356"/>
                    <a:pt x="3442" y="509"/>
                    <a:pt x="3442" y="739"/>
                  </a:cubicBezTo>
                  <a:cubicBezTo>
                    <a:pt x="3442" y="968"/>
                    <a:pt x="3618" y="1121"/>
                    <a:pt x="3838" y="1121"/>
                  </a:cubicBezTo>
                  <a:cubicBezTo>
                    <a:pt x="3954" y="1121"/>
                    <a:pt x="4062" y="1080"/>
                    <a:pt x="4147" y="975"/>
                  </a:cubicBezTo>
                  <a:cubicBezTo>
                    <a:pt x="4016" y="877"/>
                    <a:pt x="4016" y="877"/>
                    <a:pt x="4016" y="877"/>
                  </a:cubicBezTo>
                  <a:cubicBezTo>
                    <a:pt x="3971" y="933"/>
                    <a:pt x="3911" y="975"/>
                    <a:pt x="3820" y="975"/>
                  </a:cubicBezTo>
                  <a:cubicBezTo>
                    <a:pt x="3718" y="975"/>
                    <a:pt x="3636" y="910"/>
                    <a:pt x="3624" y="802"/>
                  </a:cubicBezTo>
                  <a:lnTo>
                    <a:pt x="4180" y="802"/>
                  </a:lnTo>
                  <a:close/>
                  <a:moveTo>
                    <a:pt x="3624" y="666"/>
                  </a:moveTo>
                  <a:cubicBezTo>
                    <a:pt x="3638" y="561"/>
                    <a:pt x="3705" y="493"/>
                    <a:pt x="3813" y="493"/>
                  </a:cubicBezTo>
                  <a:cubicBezTo>
                    <a:pt x="3926" y="493"/>
                    <a:pt x="3996" y="559"/>
                    <a:pt x="3998" y="666"/>
                  </a:cubicBezTo>
                  <a:lnTo>
                    <a:pt x="3624" y="666"/>
                  </a:lnTo>
                  <a:close/>
                  <a:moveTo>
                    <a:pt x="5052" y="802"/>
                  </a:moveTo>
                  <a:cubicBezTo>
                    <a:pt x="5052" y="752"/>
                    <a:pt x="5052" y="752"/>
                    <a:pt x="5052" y="752"/>
                  </a:cubicBezTo>
                  <a:cubicBezTo>
                    <a:pt x="5052" y="499"/>
                    <a:pt x="4914" y="356"/>
                    <a:pt x="4710" y="356"/>
                  </a:cubicBezTo>
                  <a:cubicBezTo>
                    <a:pt x="4490" y="356"/>
                    <a:pt x="4314" y="509"/>
                    <a:pt x="4314" y="739"/>
                  </a:cubicBezTo>
                  <a:cubicBezTo>
                    <a:pt x="4314" y="968"/>
                    <a:pt x="4490" y="1121"/>
                    <a:pt x="4710" y="1121"/>
                  </a:cubicBezTo>
                  <a:cubicBezTo>
                    <a:pt x="4826" y="1121"/>
                    <a:pt x="4934" y="1080"/>
                    <a:pt x="5019" y="975"/>
                  </a:cubicBezTo>
                  <a:cubicBezTo>
                    <a:pt x="4888" y="877"/>
                    <a:pt x="4888" y="877"/>
                    <a:pt x="4888" y="877"/>
                  </a:cubicBezTo>
                  <a:cubicBezTo>
                    <a:pt x="4842" y="933"/>
                    <a:pt x="4783" y="975"/>
                    <a:pt x="4692" y="975"/>
                  </a:cubicBezTo>
                  <a:cubicBezTo>
                    <a:pt x="4590" y="975"/>
                    <a:pt x="4508" y="910"/>
                    <a:pt x="4496" y="802"/>
                  </a:cubicBezTo>
                  <a:lnTo>
                    <a:pt x="5052" y="802"/>
                  </a:lnTo>
                  <a:close/>
                  <a:moveTo>
                    <a:pt x="4496" y="666"/>
                  </a:moveTo>
                  <a:cubicBezTo>
                    <a:pt x="4510" y="561"/>
                    <a:pt x="4577" y="493"/>
                    <a:pt x="4684" y="493"/>
                  </a:cubicBezTo>
                  <a:cubicBezTo>
                    <a:pt x="4798" y="493"/>
                    <a:pt x="4868" y="559"/>
                    <a:pt x="4870" y="666"/>
                  </a:cubicBezTo>
                  <a:lnTo>
                    <a:pt x="4496" y="666"/>
                  </a:lnTo>
                  <a:close/>
                  <a:moveTo>
                    <a:pt x="5222" y="1103"/>
                  </a:moveTo>
                  <a:cubicBezTo>
                    <a:pt x="5405" y="1103"/>
                    <a:pt x="5405" y="1103"/>
                    <a:pt x="5405" y="1103"/>
                  </a:cubicBezTo>
                  <a:cubicBezTo>
                    <a:pt x="5405" y="705"/>
                    <a:pt x="5405" y="705"/>
                    <a:pt x="5405" y="705"/>
                  </a:cubicBezTo>
                  <a:cubicBezTo>
                    <a:pt x="5405" y="608"/>
                    <a:pt x="5452" y="520"/>
                    <a:pt x="5572" y="520"/>
                  </a:cubicBezTo>
                  <a:cubicBezTo>
                    <a:pt x="5699" y="520"/>
                    <a:pt x="5705" y="654"/>
                    <a:pt x="5705" y="734"/>
                  </a:cubicBezTo>
                  <a:cubicBezTo>
                    <a:pt x="5705" y="1103"/>
                    <a:pt x="5705" y="1103"/>
                    <a:pt x="5705" y="1103"/>
                  </a:cubicBezTo>
                  <a:cubicBezTo>
                    <a:pt x="5888" y="1103"/>
                    <a:pt x="5888" y="1103"/>
                    <a:pt x="5888" y="1103"/>
                  </a:cubicBezTo>
                  <a:cubicBezTo>
                    <a:pt x="5888" y="643"/>
                    <a:pt x="5888" y="643"/>
                    <a:pt x="5888" y="643"/>
                  </a:cubicBezTo>
                  <a:cubicBezTo>
                    <a:pt x="5888" y="494"/>
                    <a:pt x="5818" y="356"/>
                    <a:pt x="5622" y="356"/>
                  </a:cubicBezTo>
                  <a:cubicBezTo>
                    <a:pt x="5500" y="356"/>
                    <a:pt x="5432" y="418"/>
                    <a:pt x="5398" y="491"/>
                  </a:cubicBezTo>
                  <a:cubicBezTo>
                    <a:pt x="5395" y="491"/>
                    <a:pt x="5395" y="491"/>
                    <a:pt x="5395" y="491"/>
                  </a:cubicBezTo>
                  <a:cubicBezTo>
                    <a:pt x="5395" y="374"/>
                    <a:pt x="5395" y="374"/>
                    <a:pt x="5395" y="374"/>
                  </a:cubicBezTo>
                  <a:cubicBezTo>
                    <a:pt x="5222" y="374"/>
                    <a:pt x="5222" y="374"/>
                    <a:pt x="5222" y="374"/>
                  </a:cubicBezTo>
                  <a:lnTo>
                    <a:pt x="5222" y="1103"/>
                  </a:lnTo>
                  <a:close/>
                  <a:moveTo>
                    <a:pt x="6159" y="529"/>
                  </a:moveTo>
                  <a:cubicBezTo>
                    <a:pt x="6159" y="863"/>
                    <a:pt x="6159" y="863"/>
                    <a:pt x="6159" y="863"/>
                  </a:cubicBezTo>
                  <a:cubicBezTo>
                    <a:pt x="6159" y="1035"/>
                    <a:pt x="6205" y="1121"/>
                    <a:pt x="6398" y="1121"/>
                  </a:cubicBezTo>
                  <a:cubicBezTo>
                    <a:pt x="6441" y="1121"/>
                    <a:pt x="6504" y="1115"/>
                    <a:pt x="6542" y="1097"/>
                  </a:cubicBezTo>
                  <a:cubicBezTo>
                    <a:pt x="6542" y="944"/>
                    <a:pt x="6542" y="944"/>
                    <a:pt x="6542" y="944"/>
                  </a:cubicBezTo>
                  <a:cubicBezTo>
                    <a:pt x="6519" y="960"/>
                    <a:pt x="6475" y="966"/>
                    <a:pt x="6444" y="966"/>
                  </a:cubicBezTo>
                  <a:cubicBezTo>
                    <a:pt x="6363" y="966"/>
                    <a:pt x="6342" y="921"/>
                    <a:pt x="6342" y="848"/>
                  </a:cubicBezTo>
                  <a:cubicBezTo>
                    <a:pt x="6342" y="529"/>
                    <a:pt x="6342" y="529"/>
                    <a:pt x="6342" y="529"/>
                  </a:cubicBezTo>
                  <a:cubicBezTo>
                    <a:pt x="6542" y="529"/>
                    <a:pt x="6542" y="529"/>
                    <a:pt x="6542" y="529"/>
                  </a:cubicBezTo>
                  <a:cubicBezTo>
                    <a:pt x="6542" y="374"/>
                    <a:pt x="6542" y="374"/>
                    <a:pt x="6542" y="374"/>
                  </a:cubicBezTo>
                  <a:cubicBezTo>
                    <a:pt x="6342" y="374"/>
                    <a:pt x="6342" y="374"/>
                    <a:pt x="6342" y="374"/>
                  </a:cubicBezTo>
                  <a:cubicBezTo>
                    <a:pt x="6342" y="163"/>
                    <a:pt x="6342" y="163"/>
                    <a:pt x="6342" y="163"/>
                  </a:cubicBezTo>
                  <a:cubicBezTo>
                    <a:pt x="6159" y="163"/>
                    <a:pt x="6159" y="163"/>
                    <a:pt x="6159" y="163"/>
                  </a:cubicBezTo>
                  <a:cubicBezTo>
                    <a:pt x="6159" y="374"/>
                    <a:pt x="6159" y="374"/>
                    <a:pt x="6159" y="374"/>
                  </a:cubicBezTo>
                  <a:cubicBezTo>
                    <a:pt x="6009" y="374"/>
                    <a:pt x="6009" y="374"/>
                    <a:pt x="6009" y="374"/>
                  </a:cubicBezTo>
                  <a:cubicBezTo>
                    <a:pt x="6009" y="529"/>
                    <a:pt x="6009" y="529"/>
                    <a:pt x="6009" y="529"/>
                  </a:cubicBezTo>
                  <a:lnTo>
                    <a:pt x="6159" y="529"/>
                  </a:lnTo>
                  <a:close/>
                  <a:moveTo>
                    <a:pt x="7387" y="802"/>
                  </a:moveTo>
                  <a:cubicBezTo>
                    <a:pt x="7387" y="752"/>
                    <a:pt x="7387" y="752"/>
                    <a:pt x="7387" y="752"/>
                  </a:cubicBezTo>
                  <a:cubicBezTo>
                    <a:pt x="7387" y="499"/>
                    <a:pt x="7249" y="356"/>
                    <a:pt x="7045" y="356"/>
                  </a:cubicBezTo>
                  <a:cubicBezTo>
                    <a:pt x="6825" y="356"/>
                    <a:pt x="6649" y="509"/>
                    <a:pt x="6649" y="739"/>
                  </a:cubicBezTo>
                  <a:cubicBezTo>
                    <a:pt x="6649" y="968"/>
                    <a:pt x="6825" y="1121"/>
                    <a:pt x="7045" y="1121"/>
                  </a:cubicBezTo>
                  <a:cubicBezTo>
                    <a:pt x="7160" y="1121"/>
                    <a:pt x="7268" y="1080"/>
                    <a:pt x="7353" y="975"/>
                  </a:cubicBezTo>
                  <a:cubicBezTo>
                    <a:pt x="7223" y="877"/>
                    <a:pt x="7223" y="877"/>
                    <a:pt x="7223" y="877"/>
                  </a:cubicBezTo>
                  <a:cubicBezTo>
                    <a:pt x="7177" y="933"/>
                    <a:pt x="7118" y="975"/>
                    <a:pt x="7027" y="975"/>
                  </a:cubicBezTo>
                  <a:cubicBezTo>
                    <a:pt x="6925" y="975"/>
                    <a:pt x="6843" y="910"/>
                    <a:pt x="6831" y="802"/>
                  </a:cubicBezTo>
                  <a:lnTo>
                    <a:pt x="7387" y="802"/>
                  </a:lnTo>
                  <a:close/>
                  <a:moveTo>
                    <a:pt x="6831" y="666"/>
                  </a:moveTo>
                  <a:cubicBezTo>
                    <a:pt x="6844" y="561"/>
                    <a:pt x="6911" y="493"/>
                    <a:pt x="7019" y="493"/>
                  </a:cubicBezTo>
                  <a:cubicBezTo>
                    <a:pt x="7133" y="493"/>
                    <a:pt x="7203" y="559"/>
                    <a:pt x="7204" y="666"/>
                  </a:cubicBezTo>
                  <a:lnTo>
                    <a:pt x="6831" y="666"/>
                  </a:lnTo>
                  <a:close/>
                  <a:moveTo>
                    <a:pt x="0" y="2702"/>
                  </a:moveTo>
                  <a:cubicBezTo>
                    <a:pt x="214" y="2702"/>
                    <a:pt x="214" y="2702"/>
                    <a:pt x="214" y="2702"/>
                  </a:cubicBezTo>
                  <a:cubicBezTo>
                    <a:pt x="311" y="2456"/>
                    <a:pt x="311" y="2456"/>
                    <a:pt x="311" y="2456"/>
                  </a:cubicBezTo>
                  <a:cubicBezTo>
                    <a:pt x="777" y="2456"/>
                    <a:pt x="777" y="2456"/>
                    <a:pt x="777" y="2456"/>
                  </a:cubicBezTo>
                  <a:cubicBezTo>
                    <a:pt x="878" y="2702"/>
                    <a:pt x="878" y="2702"/>
                    <a:pt x="878" y="2702"/>
                  </a:cubicBezTo>
                  <a:cubicBezTo>
                    <a:pt x="1096" y="2702"/>
                    <a:pt x="1096" y="2702"/>
                    <a:pt x="1096" y="2702"/>
                  </a:cubicBezTo>
                  <a:cubicBezTo>
                    <a:pt x="633" y="1627"/>
                    <a:pt x="633" y="1627"/>
                    <a:pt x="633" y="1627"/>
                  </a:cubicBezTo>
                  <a:cubicBezTo>
                    <a:pt x="468" y="1627"/>
                    <a:pt x="468" y="1627"/>
                    <a:pt x="468" y="1627"/>
                  </a:cubicBezTo>
                  <a:lnTo>
                    <a:pt x="0" y="2702"/>
                  </a:lnTo>
                  <a:close/>
                  <a:moveTo>
                    <a:pt x="376" y="2292"/>
                  </a:moveTo>
                  <a:cubicBezTo>
                    <a:pt x="545" y="1855"/>
                    <a:pt x="545" y="1855"/>
                    <a:pt x="545" y="1855"/>
                  </a:cubicBezTo>
                  <a:cubicBezTo>
                    <a:pt x="711" y="2292"/>
                    <a:pt x="711" y="2292"/>
                    <a:pt x="711" y="2292"/>
                  </a:cubicBezTo>
                  <a:lnTo>
                    <a:pt x="376" y="2292"/>
                  </a:lnTo>
                  <a:close/>
                  <a:moveTo>
                    <a:pt x="1192" y="2702"/>
                  </a:moveTo>
                  <a:cubicBezTo>
                    <a:pt x="1375" y="2702"/>
                    <a:pt x="1375" y="2702"/>
                    <a:pt x="1375" y="2702"/>
                  </a:cubicBezTo>
                  <a:cubicBezTo>
                    <a:pt x="1375" y="2304"/>
                    <a:pt x="1375" y="2304"/>
                    <a:pt x="1375" y="2304"/>
                  </a:cubicBezTo>
                  <a:cubicBezTo>
                    <a:pt x="1375" y="2207"/>
                    <a:pt x="1422" y="2119"/>
                    <a:pt x="1542" y="2119"/>
                  </a:cubicBezTo>
                  <a:cubicBezTo>
                    <a:pt x="1630" y="2119"/>
                    <a:pt x="1666" y="2178"/>
                    <a:pt x="1666" y="2268"/>
                  </a:cubicBezTo>
                  <a:cubicBezTo>
                    <a:pt x="1666" y="2702"/>
                    <a:pt x="1666" y="2702"/>
                    <a:pt x="1666" y="2702"/>
                  </a:cubicBezTo>
                  <a:cubicBezTo>
                    <a:pt x="1848" y="2702"/>
                    <a:pt x="1848" y="2702"/>
                    <a:pt x="1848" y="2702"/>
                  </a:cubicBezTo>
                  <a:cubicBezTo>
                    <a:pt x="1848" y="2307"/>
                    <a:pt x="1848" y="2307"/>
                    <a:pt x="1848" y="2307"/>
                  </a:cubicBezTo>
                  <a:cubicBezTo>
                    <a:pt x="1848" y="2213"/>
                    <a:pt x="1891" y="2119"/>
                    <a:pt x="2005" y="2119"/>
                  </a:cubicBezTo>
                  <a:cubicBezTo>
                    <a:pt x="2113" y="2119"/>
                    <a:pt x="2140" y="2198"/>
                    <a:pt x="2140" y="2289"/>
                  </a:cubicBezTo>
                  <a:cubicBezTo>
                    <a:pt x="2140" y="2702"/>
                    <a:pt x="2140" y="2702"/>
                    <a:pt x="2140" y="2702"/>
                  </a:cubicBezTo>
                  <a:cubicBezTo>
                    <a:pt x="2322" y="2702"/>
                    <a:pt x="2322" y="2702"/>
                    <a:pt x="2322" y="2702"/>
                  </a:cubicBezTo>
                  <a:cubicBezTo>
                    <a:pt x="2322" y="2268"/>
                    <a:pt x="2322" y="2268"/>
                    <a:pt x="2322" y="2268"/>
                  </a:cubicBezTo>
                  <a:cubicBezTo>
                    <a:pt x="2322" y="2093"/>
                    <a:pt x="2254" y="1955"/>
                    <a:pt x="2060" y="1955"/>
                  </a:cubicBezTo>
                  <a:cubicBezTo>
                    <a:pt x="1950" y="1955"/>
                    <a:pt x="1873" y="1997"/>
                    <a:pt x="1820" y="2090"/>
                  </a:cubicBezTo>
                  <a:cubicBezTo>
                    <a:pt x="1782" y="1999"/>
                    <a:pt x="1704" y="1955"/>
                    <a:pt x="1592" y="1955"/>
                  </a:cubicBezTo>
                  <a:cubicBezTo>
                    <a:pt x="1470" y="1955"/>
                    <a:pt x="1400" y="2019"/>
                    <a:pt x="1368" y="2087"/>
                  </a:cubicBezTo>
                  <a:cubicBezTo>
                    <a:pt x="1365" y="2087"/>
                    <a:pt x="1365" y="2087"/>
                    <a:pt x="1365" y="2087"/>
                  </a:cubicBezTo>
                  <a:cubicBezTo>
                    <a:pt x="1365" y="1973"/>
                    <a:pt x="1365" y="1973"/>
                    <a:pt x="1365" y="1973"/>
                  </a:cubicBezTo>
                  <a:cubicBezTo>
                    <a:pt x="1192" y="1973"/>
                    <a:pt x="1192" y="1973"/>
                    <a:pt x="1192" y="1973"/>
                  </a:cubicBezTo>
                  <a:lnTo>
                    <a:pt x="1192" y="2702"/>
                  </a:lnTo>
                  <a:close/>
                  <a:moveTo>
                    <a:pt x="3032" y="2066"/>
                  </a:moveTo>
                  <a:cubicBezTo>
                    <a:pt x="2972" y="1985"/>
                    <a:pt x="2869" y="1955"/>
                    <a:pt x="2772" y="1955"/>
                  </a:cubicBezTo>
                  <a:cubicBezTo>
                    <a:pt x="2625" y="1955"/>
                    <a:pt x="2479" y="2028"/>
                    <a:pt x="2479" y="2190"/>
                  </a:cubicBezTo>
                  <a:cubicBezTo>
                    <a:pt x="2479" y="2468"/>
                    <a:pt x="2872" y="2350"/>
                    <a:pt x="2872" y="2500"/>
                  </a:cubicBezTo>
                  <a:cubicBezTo>
                    <a:pt x="2872" y="2558"/>
                    <a:pt x="2804" y="2584"/>
                    <a:pt x="2751" y="2584"/>
                  </a:cubicBezTo>
                  <a:cubicBezTo>
                    <a:pt x="2673" y="2584"/>
                    <a:pt x="2625" y="2546"/>
                    <a:pt x="2578" y="2494"/>
                  </a:cubicBezTo>
                  <a:cubicBezTo>
                    <a:pt x="2456" y="2608"/>
                    <a:pt x="2456" y="2608"/>
                    <a:pt x="2456" y="2608"/>
                  </a:cubicBezTo>
                  <a:cubicBezTo>
                    <a:pt x="2531" y="2691"/>
                    <a:pt x="2628" y="2720"/>
                    <a:pt x="2740" y="2720"/>
                  </a:cubicBezTo>
                  <a:cubicBezTo>
                    <a:pt x="2889" y="2720"/>
                    <a:pt x="3054" y="2660"/>
                    <a:pt x="3054" y="2486"/>
                  </a:cubicBezTo>
                  <a:cubicBezTo>
                    <a:pt x="3054" y="2202"/>
                    <a:pt x="2661" y="2309"/>
                    <a:pt x="2661" y="2178"/>
                  </a:cubicBezTo>
                  <a:cubicBezTo>
                    <a:pt x="2661" y="2123"/>
                    <a:pt x="2719" y="2101"/>
                    <a:pt x="2767" y="2101"/>
                  </a:cubicBezTo>
                  <a:cubicBezTo>
                    <a:pt x="2830" y="2101"/>
                    <a:pt x="2875" y="2126"/>
                    <a:pt x="2910" y="2175"/>
                  </a:cubicBezTo>
                  <a:lnTo>
                    <a:pt x="3032" y="2066"/>
                  </a:lnTo>
                  <a:close/>
                  <a:moveTo>
                    <a:pt x="3261" y="2128"/>
                  </a:moveTo>
                  <a:cubicBezTo>
                    <a:pt x="3261" y="2462"/>
                    <a:pt x="3261" y="2462"/>
                    <a:pt x="3261" y="2462"/>
                  </a:cubicBezTo>
                  <a:cubicBezTo>
                    <a:pt x="3261" y="2634"/>
                    <a:pt x="3307" y="2720"/>
                    <a:pt x="3500" y="2720"/>
                  </a:cubicBezTo>
                  <a:cubicBezTo>
                    <a:pt x="3542" y="2720"/>
                    <a:pt x="3606" y="2714"/>
                    <a:pt x="3644" y="2696"/>
                  </a:cubicBezTo>
                  <a:cubicBezTo>
                    <a:pt x="3644" y="2543"/>
                    <a:pt x="3644" y="2543"/>
                    <a:pt x="3644" y="2543"/>
                  </a:cubicBezTo>
                  <a:cubicBezTo>
                    <a:pt x="3621" y="2559"/>
                    <a:pt x="3577" y="2565"/>
                    <a:pt x="3545" y="2565"/>
                  </a:cubicBezTo>
                  <a:cubicBezTo>
                    <a:pt x="3465" y="2565"/>
                    <a:pt x="3443" y="2520"/>
                    <a:pt x="3443" y="2447"/>
                  </a:cubicBezTo>
                  <a:cubicBezTo>
                    <a:pt x="3443" y="2128"/>
                    <a:pt x="3443" y="2128"/>
                    <a:pt x="3443" y="2128"/>
                  </a:cubicBezTo>
                  <a:cubicBezTo>
                    <a:pt x="3644" y="2128"/>
                    <a:pt x="3644" y="2128"/>
                    <a:pt x="3644" y="2128"/>
                  </a:cubicBezTo>
                  <a:cubicBezTo>
                    <a:pt x="3644" y="1973"/>
                    <a:pt x="3644" y="1973"/>
                    <a:pt x="3644" y="1973"/>
                  </a:cubicBezTo>
                  <a:cubicBezTo>
                    <a:pt x="3443" y="1973"/>
                    <a:pt x="3443" y="1973"/>
                    <a:pt x="3443" y="1973"/>
                  </a:cubicBezTo>
                  <a:cubicBezTo>
                    <a:pt x="3443" y="1762"/>
                    <a:pt x="3443" y="1762"/>
                    <a:pt x="3443" y="1762"/>
                  </a:cubicBezTo>
                  <a:cubicBezTo>
                    <a:pt x="3261" y="1762"/>
                    <a:pt x="3261" y="1762"/>
                    <a:pt x="3261" y="1762"/>
                  </a:cubicBezTo>
                  <a:cubicBezTo>
                    <a:pt x="3261" y="1973"/>
                    <a:pt x="3261" y="1973"/>
                    <a:pt x="3261" y="1973"/>
                  </a:cubicBezTo>
                  <a:cubicBezTo>
                    <a:pt x="3111" y="1973"/>
                    <a:pt x="3111" y="1973"/>
                    <a:pt x="3111" y="1973"/>
                  </a:cubicBezTo>
                  <a:cubicBezTo>
                    <a:pt x="3111" y="2128"/>
                    <a:pt x="3111" y="2128"/>
                    <a:pt x="3111" y="2128"/>
                  </a:cubicBezTo>
                  <a:lnTo>
                    <a:pt x="3261" y="2128"/>
                  </a:lnTo>
                  <a:close/>
                  <a:moveTo>
                    <a:pt x="4488" y="2401"/>
                  </a:moveTo>
                  <a:cubicBezTo>
                    <a:pt x="4488" y="2351"/>
                    <a:pt x="4488" y="2351"/>
                    <a:pt x="4488" y="2351"/>
                  </a:cubicBezTo>
                  <a:cubicBezTo>
                    <a:pt x="4488" y="2098"/>
                    <a:pt x="4350" y="1955"/>
                    <a:pt x="4147" y="1955"/>
                  </a:cubicBezTo>
                  <a:cubicBezTo>
                    <a:pt x="3926" y="1955"/>
                    <a:pt x="3750" y="2108"/>
                    <a:pt x="3750" y="2338"/>
                  </a:cubicBezTo>
                  <a:cubicBezTo>
                    <a:pt x="3750" y="2567"/>
                    <a:pt x="3926" y="2720"/>
                    <a:pt x="4147" y="2720"/>
                  </a:cubicBezTo>
                  <a:cubicBezTo>
                    <a:pt x="4262" y="2720"/>
                    <a:pt x="4370" y="2679"/>
                    <a:pt x="4455" y="2575"/>
                  </a:cubicBezTo>
                  <a:cubicBezTo>
                    <a:pt x="4324" y="2476"/>
                    <a:pt x="4324" y="2476"/>
                    <a:pt x="4324" y="2476"/>
                  </a:cubicBezTo>
                  <a:cubicBezTo>
                    <a:pt x="4279" y="2532"/>
                    <a:pt x="4220" y="2575"/>
                    <a:pt x="4129" y="2575"/>
                  </a:cubicBezTo>
                  <a:cubicBezTo>
                    <a:pt x="4027" y="2575"/>
                    <a:pt x="3945" y="2509"/>
                    <a:pt x="3932" y="2401"/>
                  </a:cubicBezTo>
                  <a:lnTo>
                    <a:pt x="4488" y="2401"/>
                  </a:lnTo>
                  <a:close/>
                  <a:moveTo>
                    <a:pt x="3932" y="2265"/>
                  </a:moveTo>
                  <a:cubicBezTo>
                    <a:pt x="3946" y="2160"/>
                    <a:pt x="4013" y="2092"/>
                    <a:pt x="4121" y="2092"/>
                  </a:cubicBezTo>
                  <a:cubicBezTo>
                    <a:pt x="4235" y="2092"/>
                    <a:pt x="4305" y="2158"/>
                    <a:pt x="4306" y="2265"/>
                  </a:cubicBezTo>
                  <a:lnTo>
                    <a:pt x="3932" y="2265"/>
                  </a:lnTo>
                  <a:close/>
                  <a:moveTo>
                    <a:pt x="4659" y="2702"/>
                  </a:moveTo>
                  <a:cubicBezTo>
                    <a:pt x="4841" y="2702"/>
                    <a:pt x="4841" y="2702"/>
                    <a:pt x="4841" y="2702"/>
                  </a:cubicBezTo>
                  <a:cubicBezTo>
                    <a:pt x="4841" y="2312"/>
                    <a:pt x="4841" y="2312"/>
                    <a:pt x="4841" y="2312"/>
                  </a:cubicBezTo>
                  <a:cubicBezTo>
                    <a:pt x="4841" y="2272"/>
                    <a:pt x="4865" y="2128"/>
                    <a:pt x="5037" y="2128"/>
                  </a:cubicBezTo>
                  <a:cubicBezTo>
                    <a:pt x="5066" y="2128"/>
                    <a:pt x="5095" y="2134"/>
                    <a:pt x="5125" y="2142"/>
                  </a:cubicBezTo>
                  <a:cubicBezTo>
                    <a:pt x="5125" y="1965"/>
                    <a:pt x="5125" y="1965"/>
                    <a:pt x="5125" y="1965"/>
                  </a:cubicBezTo>
                  <a:cubicBezTo>
                    <a:pt x="5104" y="1959"/>
                    <a:pt x="5082" y="1955"/>
                    <a:pt x="5060" y="1955"/>
                  </a:cubicBezTo>
                  <a:cubicBezTo>
                    <a:pt x="4964" y="1955"/>
                    <a:pt x="4884" y="2005"/>
                    <a:pt x="4844" y="2088"/>
                  </a:cubicBezTo>
                  <a:cubicBezTo>
                    <a:pt x="4841" y="2088"/>
                    <a:pt x="4841" y="2088"/>
                    <a:pt x="4841" y="2088"/>
                  </a:cubicBezTo>
                  <a:cubicBezTo>
                    <a:pt x="4841" y="1973"/>
                    <a:pt x="4841" y="1973"/>
                    <a:pt x="4841" y="1973"/>
                  </a:cubicBezTo>
                  <a:cubicBezTo>
                    <a:pt x="4659" y="1973"/>
                    <a:pt x="4659" y="1973"/>
                    <a:pt x="4659" y="1973"/>
                  </a:cubicBezTo>
                  <a:lnTo>
                    <a:pt x="4659" y="2702"/>
                  </a:lnTo>
                  <a:close/>
                  <a:moveTo>
                    <a:pt x="5801" y="2702"/>
                  </a:moveTo>
                  <a:cubicBezTo>
                    <a:pt x="5974" y="2702"/>
                    <a:pt x="5974" y="2702"/>
                    <a:pt x="5974" y="2702"/>
                  </a:cubicBezTo>
                  <a:cubicBezTo>
                    <a:pt x="5974" y="1554"/>
                    <a:pt x="5974" y="1554"/>
                    <a:pt x="5974" y="1554"/>
                  </a:cubicBezTo>
                  <a:cubicBezTo>
                    <a:pt x="5792" y="1554"/>
                    <a:pt x="5792" y="1554"/>
                    <a:pt x="5792" y="1554"/>
                  </a:cubicBezTo>
                  <a:cubicBezTo>
                    <a:pt x="5792" y="2066"/>
                    <a:pt x="5792" y="2066"/>
                    <a:pt x="5792" y="2066"/>
                  </a:cubicBezTo>
                  <a:cubicBezTo>
                    <a:pt x="5787" y="2066"/>
                    <a:pt x="5787" y="2066"/>
                    <a:pt x="5787" y="2066"/>
                  </a:cubicBezTo>
                  <a:cubicBezTo>
                    <a:pt x="5749" y="2019"/>
                    <a:pt x="5676" y="1955"/>
                    <a:pt x="5540" y="1955"/>
                  </a:cubicBezTo>
                  <a:cubicBezTo>
                    <a:pt x="5332" y="1955"/>
                    <a:pt x="5187" y="2122"/>
                    <a:pt x="5187" y="2338"/>
                  </a:cubicBezTo>
                  <a:cubicBezTo>
                    <a:pt x="5187" y="2553"/>
                    <a:pt x="5322" y="2720"/>
                    <a:pt x="5547" y="2720"/>
                  </a:cubicBezTo>
                  <a:cubicBezTo>
                    <a:pt x="5649" y="2720"/>
                    <a:pt x="5745" y="2681"/>
                    <a:pt x="5798" y="2593"/>
                  </a:cubicBezTo>
                  <a:cubicBezTo>
                    <a:pt x="5801" y="2593"/>
                    <a:pt x="5801" y="2593"/>
                    <a:pt x="5801" y="2593"/>
                  </a:cubicBezTo>
                  <a:lnTo>
                    <a:pt x="5801" y="2702"/>
                  </a:lnTo>
                  <a:close/>
                  <a:moveTo>
                    <a:pt x="5584" y="2556"/>
                  </a:moveTo>
                  <a:cubicBezTo>
                    <a:pt x="5450" y="2556"/>
                    <a:pt x="5370" y="2451"/>
                    <a:pt x="5370" y="2338"/>
                  </a:cubicBezTo>
                  <a:cubicBezTo>
                    <a:pt x="5370" y="2224"/>
                    <a:pt x="5450" y="2119"/>
                    <a:pt x="5584" y="2119"/>
                  </a:cubicBezTo>
                  <a:cubicBezTo>
                    <a:pt x="5717" y="2119"/>
                    <a:pt x="5798" y="2224"/>
                    <a:pt x="5798" y="2338"/>
                  </a:cubicBezTo>
                  <a:cubicBezTo>
                    <a:pt x="5798" y="2451"/>
                    <a:pt x="5717" y="2556"/>
                    <a:pt x="5584" y="2556"/>
                  </a:cubicBezTo>
                  <a:moveTo>
                    <a:pt x="6636" y="2702"/>
                  </a:moveTo>
                  <a:cubicBezTo>
                    <a:pt x="6800" y="2702"/>
                    <a:pt x="6800" y="2702"/>
                    <a:pt x="6800" y="2702"/>
                  </a:cubicBezTo>
                  <a:cubicBezTo>
                    <a:pt x="6800" y="2283"/>
                    <a:pt x="6800" y="2283"/>
                    <a:pt x="6800" y="2283"/>
                  </a:cubicBezTo>
                  <a:cubicBezTo>
                    <a:pt x="6800" y="2180"/>
                    <a:pt x="6800" y="1955"/>
                    <a:pt x="6489" y="1955"/>
                  </a:cubicBezTo>
                  <a:cubicBezTo>
                    <a:pt x="6374" y="1955"/>
                    <a:pt x="6260" y="1990"/>
                    <a:pt x="6179" y="2072"/>
                  </a:cubicBezTo>
                  <a:cubicBezTo>
                    <a:pt x="6275" y="2167"/>
                    <a:pt x="6275" y="2167"/>
                    <a:pt x="6275" y="2167"/>
                  </a:cubicBezTo>
                  <a:cubicBezTo>
                    <a:pt x="6323" y="2122"/>
                    <a:pt x="6393" y="2092"/>
                    <a:pt x="6469" y="2092"/>
                  </a:cubicBezTo>
                  <a:cubicBezTo>
                    <a:pt x="6566" y="2092"/>
                    <a:pt x="6636" y="2139"/>
                    <a:pt x="6636" y="2228"/>
                  </a:cubicBezTo>
                  <a:cubicBezTo>
                    <a:pt x="6636" y="2248"/>
                    <a:pt x="6636" y="2248"/>
                    <a:pt x="6636" y="2248"/>
                  </a:cubicBezTo>
                  <a:cubicBezTo>
                    <a:pt x="6591" y="2248"/>
                    <a:pt x="6591" y="2248"/>
                    <a:pt x="6591" y="2248"/>
                  </a:cubicBezTo>
                  <a:cubicBezTo>
                    <a:pt x="6409" y="2248"/>
                    <a:pt x="6132" y="2265"/>
                    <a:pt x="6132" y="2502"/>
                  </a:cubicBezTo>
                  <a:cubicBezTo>
                    <a:pt x="6132" y="2646"/>
                    <a:pt x="6263" y="2720"/>
                    <a:pt x="6398" y="2720"/>
                  </a:cubicBezTo>
                  <a:cubicBezTo>
                    <a:pt x="6495" y="2720"/>
                    <a:pt x="6580" y="2684"/>
                    <a:pt x="6632" y="2602"/>
                  </a:cubicBezTo>
                  <a:cubicBezTo>
                    <a:pt x="6636" y="2602"/>
                    <a:pt x="6636" y="2602"/>
                    <a:pt x="6636" y="2602"/>
                  </a:cubicBezTo>
                  <a:lnTo>
                    <a:pt x="6636" y="2702"/>
                  </a:lnTo>
                  <a:close/>
                  <a:moveTo>
                    <a:pt x="6626" y="2417"/>
                  </a:moveTo>
                  <a:cubicBezTo>
                    <a:pt x="6626" y="2518"/>
                    <a:pt x="6566" y="2584"/>
                    <a:pt x="6442" y="2584"/>
                  </a:cubicBezTo>
                  <a:cubicBezTo>
                    <a:pt x="6383" y="2584"/>
                    <a:pt x="6314" y="2555"/>
                    <a:pt x="6314" y="2488"/>
                  </a:cubicBezTo>
                  <a:cubicBezTo>
                    <a:pt x="6314" y="2383"/>
                    <a:pt x="6488" y="2376"/>
                    <a:pt x="6588" y="2376"/>
                  </a:cubicBezTo>
                  <a:cubicBezTo>
                    <a:pt x="6626" y="2376"/>
                    <a:pt x="6626" y="2376"/>
                    <a:pt x="6626" y="2376"/>
                  </a:cubicBezTo>
                  <a:lnTo>
                    <a:pt x="6626" y="2417"/>
                  </a:lnTo>
                  <a:close/>
                  <a:moveTo>
                    <a:pt x="6989" y="2702"/>
                  </a:moveTo>
                  <a:cubicBezTo>
                    <a:pt x="7171" y="2702"/>
                    <a:pt x="7171" y="2702"/>
                    <a:pt x="7171" y="2702"/>
                  </a:cubicBezTo>
                  <a:cubicBezTo>
                    <a:pt x="7171" y="2304"/>
                    <a:pt x="7171" y="2304"/>
                    <a:pt x="7171" y="2304"/>
                  </a:cubicBezTo>
                  <a:cubicBezTo>
                    <a:pt x="7171" y="2207"/>
                    <a:pt x="7218" y="2119"/>
                    <a:pt x="7338" y="2119"/>
                  </a:cubicBezTo>
                  <a:cubicBezTo>
                    <a:pt x="7426" y="2119"/>
                    <a:pt x="7463" y="2178"/>
                    <a:pt x="7463" y="2268"/>
                  </a:cubicBezTo>
                  <a:cubicBezTo>
                    <a:pt x="7463" y="2702"/>
                    <a:pt x="7463" y="2702"/>
                    <a:pt x="7463" y="2702"/>
                  </a:cubicBezTo>
                  <a:cubicBezTo>
                    <a:pt x="7645" y="2702"/>
                    <a:pt x="7645" y="2702"/>
                    <a:pt x="7645" y="2702"/>
                  </a:cubicBezTo>
                  <a:cubicBezTo>
                    <a:pt x="7645" y="2307"/>
                    <a:pt x="7645" y="2307"/>
                    <a:pt x="7645" y="2307"/>
                  </a:cubicBezTo>
                  <a:cubicBezTo>
                    <a:pt x="7645" y="2213"/>
                    <a:pt x="7687" y="2119"/>
                    <a:pt x="7801" y="2119"/>
                  </a:cubicBezTo>
                  <a:cubicBezTo>
                    <a:pt x="7909" y="2119"/>
                    <a:pt x="7936" y="2198"/>
                    <a:pt x="7936" y="2289"/>
                  </a:cubicBezTo>
                  <a:cubicBezTo>
                    <a:pt x="7936" y="2702"/>
                    <a:pt x="7936" y="2702"/>
                    <a:pt x="7936" y="2702"/>
                  </a:cubicBezTo>
                  <a:cubicBezTo>
                    <a:pt x="8119" y="2702"/>
                    <a:pt x="8119" y="2702"/>
                    <a:pt x="8119" y="2702"/>
                  </a:cubicBezTo>
                  <a:cubicBezTo>
                    <a:pt x="8119" y="2268"/>
                    <a:pt x="8119" y="2268"/>
                    <a:pt x="8119" y="2268"/>
                  </a:cubicBezTo>
                  <a:cubicBezTo>
                    <a:pt x="8119" y="2093"/>
                    <a:pt x="8051" y="1955"/>
                    <a:pt x="7856" y="1955"/>
                  </a:cubicBezTo>
                  <a:cubicBezTo>
                    <a:pt x="7747" y="1955"/>
                    <a:pt x="7669" y="1997"/>
                    <a:pt x="7616" y="2090"/>
                  </a:cubicBezTo>
                  <a:cubicBezTo>
                    <a:pt x="7578" y="1999"/>
                    <a:pt x="7501" y="1955"/>
                    <a:pt x="7388" y="1955"/>
                  </a:cubicBezTo>
                  <a:cubicBezTo>
                    <a:pt x="7267" y="1955"/>
                    <a:pt x="7197" y="2019"/>
                    <a:pt x="7165" y="2087"/>
                  </a:cubicBezTo>
                  <a:cubicBezTo>
                    <a:pt x="7162" y="2087"/>
                    <a:pt x="7162" y="2087"/>
                    <a:pt x="7162" y="2087"/>
                  </a:cubicBezTo>
                  <a:cubicBezTo>
                    <a:pt x="7162" y="1973"/>
                    <a:pt x="7162" y="1973"/>
                    <a:pt x="7162" y="1973"/>
                  </a:cubicBezTo>
                  <a:cubicBezTo>
                    <a:pt x="6989" y="1973"/>
                    <a:pt x="6989" y="1973"/>
                    <a:pt x="6989" y="1973"/>
                  </a:cubicBezTo>
                  <a:lnTo>
                    <a:pt x="6989" y="270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grpSp>
      <p:sp>
        <p:nvSpPr>
          <p:cNvPr id="4" name="***Tijdelijke aanduiding voor datum 3"/>
          <p:cNvSpPr>
            <a:spLocks noGrp="1" noSelect="1"/>
          </p:cNvSpPr>
          <p:nvPr>
            <p:ph type="dt" sz="half" idx="10"/>
          </p:nvPr>
        </p:nvSpPr>
        <p:spPr bwMode="gray">
          <a:xfrm>
            <a:off x="1094400" y="6244800"/>
            <a:ext cx="2844800" cy="365125"/>
          </a:xfrm>
          <a:prstGeom prst="rect">
            <a:avLst/>
          </a:prstGeom>
        </p:spPr>
        <p:txBody>
          <a:bodyPr/>
          <a:lstStyle>
            <a:lvl1pPr algn="l">
              <a:defRPr sz="2133" b="1">
                <a:solidFill>
                  <a:schemeClr val="bg1"/>
                </a:solidFill>
              </a:defRPr>
            </a:lvl1pPr>
          </a:lstStyle>
          <a:p>
            <a:fld id="{4D2C3E03-5BAD-4A80-BBFA-E7F62F9B376C}" type="datetime1">
              <a:rPr lang="nl-NL" noProof="1" smtClean="0"/>
              <a:t>27-8-2024</a:t>
            </a:fld>
            <a:endParaRPr lang="nl-NL" noProof="1"/>
          </a:p>
        </p:txBody>
      </p:sp>
      <p:sp>
        <p:nvSpPr>
          <p:cNvPr id="2" name="Titel 1"/>
          <p:cNvSpPr>
            <a:spLocks noGrp="1" noSelect="1"/>
          </p:cNvSpPr>
          <p:nvPr>
            <p:ph type="ctrTitle" hasCustomPrompt="1"/>
          </p:nvPr>
        </p:nvSpPr>
        <p:spPr bwMode="gray">
          <a:xfrm>
            <a:off x="1094400" y="1972800"/>
            <a:ext cx="9792000" cy="1836000"/>
          </a:xfrm>
        </p:spPr>
        <p:txBody>
          <a:bodyPr anchor="t" anchorCtr="0"/>
          <a:lstStyle>
            <a:lvl1pPr algn="l">
              <a:defRPr sz="6133">
                <a:solidFill>
                  <a:schemeClr val="bg1"/>
                </a:solidFill>
              </a:defRPr>
            </a:lvl1pPr>
          </a:lstStyle>
          <a:p>
            <a:r>
              <a:rPr lang="nl-NL" noProof="1"/>
              <a:t>Titel</a:t>
            </a:r>
          </a:p>
        </p:txBody>
      </p:sp>
      <p:sp>
        <p:nvSpPr>
          <p:cNvPr id="3" name="Ondertitel 2"/>
          <p:cNvSpPr>
            <a:spLocks noGrp="1" noSelect="1"/>
          </p:cNvSpPr>
          <p:nvPr>
            <p:ph type="subTitle" idx="1" hasCustomPrompt="1"/>
          </p:nvPr>
        </p:nvSpPr>
        <p:spPr bwMode="gray">
          <a:xfrm>
            <a:off x="1094400" y="4012800"/>
            <a:ext cx="9792000" cy="1752600"/>
          </a:xfrm>
        </p:spPr>
        <p:txBody>
          <a:bodyPr/>
          <a:lstStyle>
            <a:lvl1pPr marL="0" indent="0" algn="l">
              <a:buNone/>
              <a:defRPr sz="40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noProof="1"/>
              <a:t>jaar / subtitel</a:t>
            </a:r>
          </a:p>
        </p:txBody>
      </p:sp>
      <p:sp>
        <p:nvSpPr>
          <p:cNvPr id="32" name="Afgeronde rechthoek 31"/>
          <p:cNvSpPr>
            <a:spLocks noSelect="1"/>
          </p:cNvSpPr>
          <p:nvPr userDrawn="1"/>
        </p:nvSpPr>
        <p:spPr bwMode="gray">
          <a:xfrm>
            <a:off x="-1728832" y="120016"/>
            <a:ext cx="1584000" cy="6549417"/>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200" noProof="1">
                <a:solidFill>
                  <a:schemeClr val="tx1"/>
                </a:solidFill>
              </a:rPr>
              <a:t>Deze dia  is zo gemaakt dat je zelf een afbeelding kan invoegen. </a:t>
            </a:r>
          </a:p>
          <a:p>
            <a:pPr algn="l"/>
            <a:endParaRPr lang="nl-NL" sz="1200" noProof="1">
              <a:solidFill>
                <a:schemeClr val="tx1"/>
              </a:solidFill>
            </a:endParaRPr>
          </a:p>
          <a:p>
            <a:pPr algn="l"/>
            <a:r>
              <a:rPr lang="nl-NL" sz="12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200" noProof="1">
              <a:solidFill>
                <a:schemeClr val="tx1"/>
              </a:solidFill>
            </a:endParaRPr>
          </a:p>
          <a:p>
            <a:pPr algn="l"/>
            <a:r>
              <a:rPr lang="nl-NL" sz="1200" noProof="1">
                <a:solidFill>
                  <a:schemeClr val="tx1"/>
                </a:solidFill>
              </a:rPr>
              <a:t>Klik niet op Overal toepassen omdat de afbeelding dan op alle dia’s komt. Met ctrl + z kan je dit ongedaan maken.</a:t>
            </a:r>
          </a:p>
          <a:p>
            <a:pPr algn="l"/>
            <a:endParaRPr lang="nl-NL" sz="1200" noProof="1">
              <a:solidFill>
                <a:schemeClr val="tx1"/>
              </a:solidFill>
            </a:endParaRPr>
          </a:p>
          <a:p>
            <a:pPr algn="l"/>
            <a:r>
              <a:rPr lang="nl-NL" sz="1200" noProof="1">
                <a:solidFill>
                  <a:schemeClr val="tx1"/>
                </a:solidFill>
              </a:rPr>
              <a:t>Voor het mooiste resultaat is de beeldverhouding 1280 x 720 pixels. Het beeld blijft dan scherp en vervormt niet.</a:t>
            </a:r>
          </a:p>
        </p:txBody>
      </p:sp>
    </p:spTree>
    <p:extLst>
      <p:ext uri="{BB962C8B-B14F-4D97-AF65-F5344CB8AC3E}">
        <p14:creationId xmlns:p14="http://schemas.microsoft.com/office/powerpoint/2010/main" val="23546041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p:nvPr>
        </p:nvSpPr>
        <p:spPr bwMode="gray"/>
        <p:txBody>
          <a:bodyPr/>
          <a:lstStyle/>
          <a:p>
            <a:r>
              <a:rPr lang="nl-NL" noProof="1"/>
              <a:t>Klik om de stijl te bewerken</a:t>
            </a:r>
          </a:p>
        </p:txBody>
      </p:sp>
      <p:sp>
        <p:nvSpPr>
          <p:cNvPr id="3" name="Tijdelijke aanduiding voor inhoud 2"/>
          <p:cNvSpPr>
            <a:spLocks noGrp="1" noSelect="1"/>
          </p:cNvSpPr>
          <p:nvPr>
            <p:ph idx="1"/>
          </p:nvPr>
        </p:nvSpPr>
        <p:spPr bwMode="gray"/>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4" name="Tijdelijke aanduiding voor datum 3"/>
          <p:cNvSpPr>
            <a:spLocks noGrp="1" noSelect="1"/>
          </p:cNvSpPr>
          <p:nvPr>
            <p:ph type="dt" sz="half" idx="10"/>
          </p:nvPr>
        </p:nvSpPr>
        <p:spPr bwMode="gray"/>
        <p:txBody>
          <a:bodyPr/>
          <a:lstStyle/>
          <a:p>
            <a:fld id="{3F588DAA-D831-44BA-BE37-47C193032063}" type="datetime1">
              <a:rPr lang="nl-NL" smtClean="0"/>
              <a:t>27-8-2024</a:t>
            </a:fld>
            <a:endParaRPr lang="nl-NL" dirty="0"/>
          </a:p>
        </p:txBody>
      </p:sp>
      <p:sp>
        <p:nvSpPr>
          <p:cNvPr id="5" name="Tijdelijke aanduiding voor voettekst 4"/>
          <p:cNvSpPr>
            <a:spLocks noGrp="1" noSelect="1"/>
          </p:cNvSpPr>
          <p:nvPr>
            <p:ph type="ftr" sz="quarter" idx="11"/>
          </p:nvPr>
        </p:nvSpPr>
        <p:spPr bwMode="gray"/>
        <p:txBody>
          <a:bodyPr/>
          <a:lstStyle/>
          <a:p>
            <a:r>
              <a:rPr lang="nl-NL"/>
              <a:t>Via Invoegen | Koptekst en voettekst kunt u de tekst wijzigen</a:t>
            </a:r>
            <a:endParaRPr lang="nl-NL" dirty="0"/>
          </a:p>
        </p:txBody>
      </p:sp>
      <p:sp>
        <p:nvSpPr>
          <p:cNvPr id="6" name="Tijdelijke aanduiding voor dianummer 5"/>
          <p:cNvSpPr>
            <a:spLocks noGrp="1" noSelect="1"/>
          </p:cNvSpPr>
          <p:nvPr>
            <p:ph type="sldNum" sz="quarter" idx="12"/>
          </p:nvPr>
        </p:nvSpPr>
        <p:spPr bwMode="gray"/>
        <p:txBody>
          <a:body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2055327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08363E-3766-5846-76C6-5EC577B89AAE}"/>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FCF7917-0AFB-D344-D8A9-774E2D1A26A2}"/>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FC3C63FD-8AC0-277E-8717-5D874D730AF3}"/>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9328AF16-0E9C-B066-FEDB-5BB9F6BE8844}"/>
              </a:ext>
            </a:extLst>
          </p:cNvPr>
          <p:cNvSpPr>
            <a:spLocks noGrp="1"/>
          </p:cNvSpPr>
          <p:nvPr>
            <p:ph type="dt" sz="half" idx="10"/>
          </p:nvPr>
        </p:nvSpPr>
        <p:spPr/>
        <p:txBody>
          <a:bodyPr/>
          <a:lstStyle/>
          <a:p>
            <a:fld id="{406C3393-10AA-4A98-BAD2-09D7EDBD0A27}" type="datetimeFigureOut">
              <a:rPr lang="nl-NL" smtClean="0"/>
              <a:t>27-8-2024</a:t>
            </a:fld>
            <a:endParaRPr lang="nl-NL"/>
          </a:p>
        </p:txBody>
      </p:sp>
      <p:sp>
        <p:nvSpPr>
          <p:cNvPr id="6" name="Tijdelijke aanduiding voor voettekst 5">
            <a:extLst>
              <a:ext uri="{FF2B5EF4-FFF2-40B4-BE49-F238E27FC236}">
                <a16:creationId xmlns:a16="http://schemas.microsoft.com/office/drawing/2014/main" id="{EA3CB12E-61D4-30D9-4146-81C06F0CE16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F3F2EBC-83D0-BD71-E20E-2FEB6209633C}"/>
              </a:ext>
            </a:extLst>
          </p:cNvPr>
          <p:cNvSpPr>
            <a:spLocks noGrp="1"/>
          </p:cNvSpPr>
          <p:nvPr>
            <p:ph type="sldNum" sz="quarter" idx="12"/>
          </p:nvPr>
        </p:nvSpPr>
        <p:spPr/>
        <p:txBody>
          <a:bodyPr/>
          <a:lstStyle/>
          <a:p>
            <a:fld id="{0307DDB2-AEAF-4ADD-BDC8-D8F806395CE2}" type="slidenum">
              <a:rPr lang="nl-NL" smtClean="0"/>
              <a:t>‹nr.›</a:t>
            </a:fld>
            <a:endParaRPr lang="nl-NL"/>
          </a:p>
        </p:txBody>
      </p:sp>
    </p:spTree>
    <p:extLst>
      <p:ext uri="{BB962C8B-B14F-4D97-AF65-F5344CB8AC3E}">
        <p14:creationId xmlns:p14="http://schemas.microsoft.com/office/powerpoint/2010/main" val="18413015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grpSp>
        <p:nvGrpSpPr>
          <p:cNvPr id="31" name="achtergrond"/>
          <p:cNvGrpSpPr>
            <a:grpSpLocks noSelect="1" noChangeAspect="1"/>
          </p:cNvGrpSpPr>
          <p:nvPr userDrawn="1"/>
        </p:nvGrpSpPr>
        <p:grpSpPr bwMode="ltGray">
          <a:xfrm>
            <a:off x="0" y="1"/>
            <a:ext cx="12192000" cy="6853767"/>
            <a:chOff x="0" y="0"/>
            <a:chExt cx="5760" cy="3238"/>
          </a:xfrm>
        </p:grpSpPr>
        <p:sp>
          <p:nvSpPr>
            <p:cNvPr id="32" name="Rectangle 5"/>
            <p:cNvSpPr>
              <a:spLocks noSelect="1" noChangeArrowheads="1"/>
            </p:cNvSpPr>
            <p:nvPr/>
          </p:nvSpPr>
          <p:spPr bwMode="ltGray">
            <a:xfrm>
              <a:off x="6" y="0"/>
              <a:ext cx="5754" cy="3238"/>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3" name="Rectangle 6"/>
            <p:cNvSpPr>
              <a:spLocks noSelect="1" noChangeArrowheads="1"/>
            </p:cNvSpPr>
            <p:nvPr/>
          </p:nvSpPr>
          <p:spPr bwMode="ltGray">
            <a:xfrm>
              <a:off x="0" y="0"/>
              <a:ext cx="416" cy="323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2400" dirty="0"/>
            </a:p>
          </p:txBody>
        </p:sp>
      </p:grpSp>
      <p:grpSp>
        <p:nvGrpSpPr>
          <p:cNvPr id="34" name="logo"/>
          <p:cNvGrpSpPr>
            <a:grpSpLocks noSelect="1"/>
          </p:cNvGrpSpPr>
          <p:nvPr userDrawn="1"/>
        </p:nvGrpSpPr>
        <p:grpSpPr bwMode="black">
          <a:xfrm>
            <a:off x="205317" y="182033"/>
            <a:ext cx="2868083" cy="1619251"/>
            <a:chOff x="153988" y="136525"/>
            <a:chExt cx="2151062" cy="1214438"/>
          </a:xfrm>
        </p:grpSpPr>
        <p:sp>
          <p:nvSpPr>
            <p:cNvPr id="35" name="Freeform 7"/>
            <p:cNvSpPr>
              <a:spLocks noSelect="1"/>
            </p:cNvSpPr>
            <p:nvPr/>
          </p:nvSpPr>
          <p:spPr bwMode="black">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6" name="Freeform 8"/>
            <p:cNvSpPr>
              <a:spLocks noSelect="1"/>
            </p:cNvSpPr>
            <p:nvPr/>
          </p:nvSpPr>
          <p:spPr bwMode="black">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7" name="Freeform 9"/>
            <p:cNvSpPr>
              <a:spLocks noSelect="1"/>
            </p:cNvSpPr>
            <p:nvPr/>
          </p:nvSpPr>
          <p:spPr bwMode="black">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8" name="Freeform 10"/>
            <p:cNvSpPr>
              <a:spLocks noSelect="1"/>
            </p:cNvSpPr>
            <p:nvPr/>
          </p:nvSpPr>
          <p:spPr bwMode="black">
            <a:xfrm>
              <a:off x="854075" y="153988"/>
              <a:ext cx="1450975" cy="485775"/>
            </a:xfrm>
            <a:custGeom>
              <a:avLst/>
              <a:gdLst/>
              <a:ahLst/>
              <a:cxnLst>
                <a:cxn ang="0">
                  <a:pos x="1054" y="136"/>
                </a:cxn>
                <a:cxn ang="0">
                  <a:pos x="884" y="901"/>
                </a:cxn>
                <a:cxn ang="0">
                  <a:pos x="1075" y="1024"/>
                </a:cxn>
                <a:cxn ang="0">
                  <a:pos x="1645" y="1121"/>
                </a:cxn>
                <a:cxn ang="0">
                  <a:pos x="1987" y="802"/>
                </a:cxn>
                <a:cxn ang="0">
                  <a:pos x="2149" y="1103"/>
                </a:cxn>
                <a:cxn ang="0">
                  <a:pos x="2623" y="1103"/>
                </a:cxn>
                <a:cxn ang="0">
                  <a:pos x="3097" y="1103"/>
                </a:cxn>
                <a:cxn ang="0">
                  <a:pos x="2549" y="356"/>
                </a:cxn>
                <a:cxn ang="0">
                  <a:pos x="2149" y="1103"/>
                </a:cxn>
                <a:cxn ang="0">
                  <a:pos x="3838" y="1121"/>
                </a:cxn>
                <a:cxn ang="0">
                  <a:pos x="4180" y="802"/>
                </a:cxn>
                <a:cxn ang="0">
                  <a:pos x="5052" y="802"/>
                </a:cxn>
                <a:cxn ang="0">
                  <a:pos x="5019" y="975"/>
                </a:cxn>
                <a:cxn ang="0">
                  <a:pos x="4496" y="666"/>
                </a:cxn>
                <a:cxn ang="0">
                  <a:pos x="5405" y="1103"/>
                </a:cxn>
                <a:cxn ang="0">
                  <a:pos x="5888" y="1103"/>
                </a:cxn>
                <a:cxn ang="0">
                  <a:pos x="5395" y="374"/>
                </a:cxn>
                <a:cxn ang="0">
                  <a:pos x="6398" y="1121"/>
                </a:cxn>
                <a:cxn ang="0">
                  <a:pos x="6342" y="529"/>
                </a:cxn>
                <a:cxn ang="0">
                  <a:pos x="6159" y="163"/>
                </a:cxn>
                <a:cxn ang="0">
                  <a:pos x="7387" y="802"/>
                </a:cxn>
                <a:cxn ang="0">
                  <a:pos x="7353" y="975"/>
                </a:cxn>
                <a:cxn ang="0">
                  <a:pos x="6831" y="666"/>
                </a:cxn>
                <a:cxn ang="0">
                  <a:pos x="214" y="2702"/>
                </a:cxn>
                <a:cxn ang="0">
                  <a:pos x="633" y="1627"/>
                </a:cxn>
                <a:cxn ang="0">
                  <a:pos x="711" y="2292"/>
                </a:cxn>
                <a:cxn ang="0">
                  <a:pos x="1542" y="2119"/>
                </a:cxn>
                <a:cxn ang="0">
                  <a:pos x="2005" y="2119"/>
                </a:cxn>
                <a:cxn ang="0">
                  <a:pos x="2060" y="1955"/>
                </a:cxn>
                <a:cxn ang="0">
                  <a:pos x="1365" y="1973"/>
                </a:cxn>
                <a:cxn ang="0">
                  <a:pos x="2479" y="2190"/>
                </a:cxn>
                <a:cxn ang="0">
                  <a:pos x="2740" y="2720"/>
                </a:cxn>
                <a:cxn ang="0">
                  <a:pos x="3032" y="2066"/>
                </a:cxn>
                <a:cxn ang="0">
                  <a:pos x="3644" y="2543"/>
                </a:cxn>
                <a:cxn ang="0">
                  <a:pos x="3644" y="1973"/>
                </a:cxn>
                <a:cxn ang="0">
                  <a:pos x="3111" y="1973"/>
                </a:cxn>
                <a:cxn ang="0">
                  <a:pos x="4147" y="1955"/>
                </a:cxn>
                <a:cxn ang="0">
                  <a:pos x="4129" y="2575"/>
                </a:cxn>
                <a:cxn ang="0">
                  <a:pos x="4306" y="2265"/>
                </a:cxn>
                <a:cxn ang="0">
                  <a:pos x="5037" y="2128"/>
                </a:cxn>
                <a:cxn ang="0">
                  <a:pos x="4841" y="2088"/>
                </a:cxn>
                <a:cxn ang="0">
                  <a:pos x="5974" y="2702"/>
                </a:cxn>
                <a:cxn ang="0">
                  <a:pos x="5540" y="1955"/>
                </a:cxn>
                <a:cxn ang="0">
                  <a:pos x="5801" y="2702"/>
                </a:cxn>
                <a:cxn ang="0">
                  <a:pos x="5584" y="2556"/>
                </a:cxn>
                <a:cxn ang="0">
                  <a:pos x="6179" y="2072"/>
                </a:cxn>
                <a:cxn ang="0">
                  <a:pos x="6591" y="2248"/>
                </a:cxn>
                <a:cxn ang="0">
                  <a:pos x="6636" y="2702"/>
                </a:cxn>
                <a:cxn ang="0">
                  <a:pos x="6626" y="2376"/>
                </a:cxn>
                <a:cxn ang="0">
                  <a:pos x="7338" y="2119"/>
                </a:cxn>
                <a:cxn ang="0">
                  <a:pos x="7801" y="2119"/>
                </a:cxn>
                <a:cxn ang="0">
                  <a:pos x="7856" y="1955"/>
                </a:cxn>
                <a:cxn ang="0">
                  <a:pos x="7162" y="1973"/>
                </a:cxn>
              </a:cxnLst>
              <a:rect l="0" t="0" r="r" b="b"/>
              <a:pathLst>
                <a:path w="8119" h="2720">
                  <a:moveTo>
                    <a:pt x="1075" y="1024"/>
                  </a:moveTo>
                  <a:cubicBezTo>
                    <a:pt x="944" y="1094"/>
                    <a:pt x="796" y="1130"/>
                    <a:pt x="630" y="1130"/>
                  </a:cubicBezTo>
                  <a:cubicBezTo>
                    <a:pt x="299" y="1130"/>
                    <a:pt x="62" y="906"/>
                    <a:pt x="62" y="570"/>
                  </a:cubicBezTo>
                  <a:cubicBezTo>
                    <a:pt x="62" y="225"/>
                    <a:pt x="299" y="0"/>
                    <a:pt x="630" y="0"/>
                  </a:cubicBezTo>
                  <a:cubicBezTo>
                    <a:pt x="794" y="0"/>
                    <a:pt x="941" y="35"/>
                    <a:pt x="1054" y="136"/>
                  </a:cubicBezTo>
                  <a:cubicBezTo>
                    <a:pt x="913" y="278"/>
                    <a:pt x="913" y="278"/>
                    <a:pt x="913" y="278"/>
                  </a:cubicBezTo>
                  <a:cubicBezTo>
                    <a:pt x="844" y="212"/>
                    <a:pt x="739" y="174"/>
                    <a:pt x="632" y="174"/>
                  </a:cubicBezTo>
                  <a:cubicBezTo>
                    <a:pt x="410" y="174"/>
                    <a:pt x="263" y="344"/>
                    <a:pt x="263" y="558"/>
                  </a:cubicBezTo>
                  <a:cubicBezTo>
                    <a:pt x="263" y="787"/>
                    <a:pt x="410" y="957"/>
                    <a:pt x="632" y="957"/>
                  </a:cubicBezTo>
                  <a:cubicBezTo>
                    <a:pt x="729" y="957"/>
                    <a:pt x="817" y="939"/>
                    <a:pt x="884" y="901"/>
                  </a:cubicBezTo>
                  <a:cubicBezTo>
                    <a:pt x="884" y="647"/>
                    <a:pt x="884" y="647"/>
                    <a:pt x="884" y="647"/>
                  </a:cubicBezTo>
                  <a:cubicBezTo>
                    <a:pt x="664" y="647"/>
                    <a:pt x="664" y="647"/>
                    <a:pt x="664" y="647"/>
                  </a:cubicBezTo>
                  <a:cubicBezTo>
                    <a:pt x="664" y="474"/>
                    <a:pt x="664" y="474"/>
                    <a:pt x="664" y="474"/>
                  </a:cubicBezTo>
                  <a:cubicBezTo>
                    <a:pt x="1075" y="474"/>
                    <a:pt x="1075" y="474"/>
                    <a:pt x="1075" y="474"/>
                  </a:cubicBezTo>
                  <a:lnTo>
                    <a:pt x="1075" y="1024"/>
                  </a:lnTo>
                  <a:close/>
                  <a:moveTo>
                    <a:pt x="1987" y="802"/>
                  </a:moveTo>
                  <a:cubicBezTo>
                    <a:pt x="1987" y="752"/>
                    <a:pt x="1987" y="752"/>
                    <a:pt x="1987" y="752"/>
                  </a:cubicBezTo>
                  <a:cubicBezTo>
                    <a:pt x="1987" y="499"/>
                    <a:pt x="1848" y="356"/>
                    <a:pt x="1645" y="356"/>
                  </a:cubicBezTo>
                  <a:cubicBezTo>
                    <a:pt x="1425" y="356"/>
                    <a:pt x="1248" y="509"/>
                    <a:pt x="1248" y="739"/>
                  </a:cubicBezTo>
                  <a:cubicBezTo>
                    <a:pt x="1248" y="968"/>
                    <a:pt x="1425" y="1121"/>
                    <a:pt x="1645" y="1121"/>
                  </a:cubicBezTo>
                  <a:cubicBezTo>
                    <a:pt x="1760" y="1121"/>
                    <a:pt x="1868" y="1080"/>
                    <a:pt x="1953" y="975"/>
                  </a:cubicBezTo>
                  <a:cubicBezTo>
                    <a:pt x="1822" y="877"/>
                    <a:pt x="1822" y="877"/>
                    <a:pt x="1822" y="877"/>
                  </a:cubicBezTo>
                  <a:cubicBezTo>
                    <a:pt x="1777" y="933"/>
                    <a:pt x="1718" y="975"/>
                    <a:pt x="1627" y="975"/>
                  </a:cubicBezTo>
                  <a:cubicBezTo>
                    <a:pt x="1525" y="975"/>
                    <a:pt x="1443" y="910"/>
                    <a:pt x="1431" y="802"/>
                  </a:cubicBezTo>
                  <a:lnTo>
                    <a:pt x="1987" y="802"/>
                  </a:lnTo>
                  <a:close/>
                  <a:moveTo>
                    <a:pt x="1431" y="666"/>
                  </a:moveTo>
                  <a:cubicBezTo>
                    <a:pt x="1444" y="561"/>
                    <a:pt x="1511" y="493"/>
                    <a:pt x="1619" y="493"/>
                  </a:cubicBezTo>
                  <a:cubicBezTo>
                    <a:pt x="1733" y="493"/>
                    <a:pt x="1803" y="559"/>
                    <a:pt x="1804" y="666"/>
                  </a:cubicBezTo>
                  <a:lnTo>
                    <a:pt x="1431" y="666"/>
                  </a:lnTo>
                  <a:close/>
                  <a:moveTo>
                    <a:pt x="2149" y="1103"/>
                  </a:moveTo>
                  <a:cubicBezTo>
                    <a:pt x="2331" y="1103"/>
                    <a:pt x="2331" y="1103"/>
                    <a:pt x="2331" y="1103"/>
                  </a:cubicBezTo>
                  <a:cubicBezTo>
                    <a:pt x="2331" y="705"/>
                    <a:pt x="2331" y="705"/>
                    <a:pt x="2331" y="705"/>
                  </a:cubicBezTo>
                  <a:cubicBezTo>
                    <a:pt x="2331" y="608"/>
                    <a:pt x="2378" y="520"/>
                    <a:pt x="2499" y="520"/>
                  </a:cubicBezTo>
                  <a:cubicBezTo>
                    <a:pt x="2587" y="520"/>
                    <a:pt x="2623" y="579"/>
                    <a:pt x="2623" y="669"/>
                  </a:cubicBezTo>
                  <a:cubicBezTo>
                    <a:pt x="2623" y="1103"/>
                    <a:pt x="2623" y="1103"/>
                    <a:pt x="2623" y="1103"/>
                  </a:cubicBezTo>
                  <a:cubicBezTo>
                    <a:pt x="2805" y="1103"/>
                    <a:pt x="2805" y="1103"/>
                    <a:pt x="2805" y="1103"/>
                  </a:cubicBezTo>
                  <a:cubicBezTo>
                    <a:pt x="2805" y="708"/>
                    <a:pt x="2805" y="708"/>
                    <a:pt x="2805" y="708"/>
                  </a:cubicBezTo>
                  <a:cubicBezTo>
                    <a:pt x="2805" y="614"/>
                    <a:pt x="2848" y="520"/>
                    <a:pt x="2962" y="520"/>
                  </a:cubicBezTo>
                  <a:cubicBezTo>
                    <a:pt x="3070" y="520"/>
                    <a:pt x="3097" y="599"/>
                    <a:pt x="3097" y="690"/>
                  </a:cubicBezTo>
                  <a:cubicBezTo>
                    <a:pt x="3097" y="1103"/>
                    <a:pt x="3097" y="1103"/>
                    <a:pt x="3097" y="1103"/>
                  </a:cubicBezTo>
                  <a:cubicBezTo>
                    <a:pt x="3279" y="1103"/>
                    <a:pt x="3279" y="1103"/>
                    <a:pt x="3279" y="1103"/>
                  </a:cubicBezTo>
                  <a:cubicBezTo>
                    <a:pt x="3279" y="669"/>
                    <a:pt x="3279" y="669"/>
                    <a:pt x="3279" y="669"/>
                  </a:cubicBezTo>
                  <a:cubicBezTo>
                    <a:pt x="3279" y="494"/>
                    <a:pt x="3211" y="356"/>
                    <a:pt x="3017" y="356"/>
                  </a:cubicBezTo>
                  <a:cubicBezTo>
                    <a:pt x="2907" y="356"/>
                    <a:pt x="2830" y="398"/>
                    <a:pt x="2777" y="491"/>
                  </a:cubicBezTo>
                  <a:cubicBezTo>
                    <a:pt x="2739" y="400"/>
                    <a:pt x="2661" y="356"/>
                    <a:pt x="2549" y="356"/>
                  </a:cubicBezTo>
                  <a:cubicBezTo>
                    <a:pt x="2427" y="356"/>
                    <a:pt x="2357" y="420"/>
                    <a:pt x="2325" y="488"/>
                  </a:cubicBezTo>
                  <a:cubicBezTo>
                    <a:pt x="2322" y="488"/>
                    <a:pt x="2322" y="488"/>
                    <a:pt x="2322" y="488"/>
                  </a:cubicBezTo>
                  <a:cubicBezTo>
                    <a:pt x="2322" y="374"/>
                    <a:pt x="2322" y="374"/>
                    <a:pt x="2322" y="374"/>
                  </a:cubicBezTo>
                  <a:cubicBezTo>
                    <a:pt x="2149" y="374"/>
                    <a:pt x="2149" y="374"/>
                    <a:pt x="2149" y="374"/>
                  </a:cubicBezTo>
                  <a:lnTo>
                    <a:pt x="2149" y="1103"/>
                  </a:lnTo>
                  <a:close/>
                  <a:moveTo>
                    <a:pt x="4180" y="802"/>
                  </a:moveTo>
                  <a:cubicBezTo>
                    <a:pt x="4180" y="752"/>
                    <a:pt x="4180" y="752"/>
                    <a:pt x="4180" y="752"/>
                  </a:cubicBezTo>
                  <a:cubicBezTo>
                    <a:pt x="4180" y="499"/>
                    <a:pt x="4042" y="356"/>
                    <a:pt x="3838" y="356"/>
                  </a:cubicBezTo>
                  <a:cubicBezTo>
                    <a:pt x="3618" y="356"/>
                    <a:pt x="3442" y="509"/>
                    <a:pt x="3442" y="739"/>
                  </a:cubicBezTo>
                  <a:cubicBezTo>
                    <a:pt x="3442" y="968"/>
                    <a:pt x="3618" y="1121"/>
                    <a:pt x="3838" y="1121"/>
                  </a:cubicBezTo>
                  <a:cubicBezTo>
                    <a:pt x="3954" y="1121"/>
                    <a:pt x="4062" y="1080"/>
                    <a:pt x="4147" y="975"/>
                  </a:cubicBezTo>
                  <a:cubicBezTo>
                    <a:pt x="4016" y="877"/>
                    <a:pt x="4016" y="877"/>
                    <a:pt x="4016" y="877"/>
                  </a:cubicBezTo>
                  <a:cubicBezTo>
                    <a:pt x="3971" y="933"/>
                    <a:pt x="3911" y="975"/>
                    <a:pt x="3820" y="975"/>
                  </a:cubicBezTo>
                  <a:cubicBezTo>
                    <a:pt x="3718" y="975"/>
                    <a:pt x="3636" y="910"/>
                    <a:pt x="3624" y="802"/>
                  </a:cubicBezTo>
                  <a:lnTo>
                    <a:pt x="4180" y="802"/>
                  </a:lnTo>
                  <a:close/>
                  <a:moveTo>
                    <a:pt x="3624" y="666"/>
                  </a:moveTo>
                  <a:cubicBezTo>
                    <a:pt x="3638" y="561"/>
                    <a:pt x="3705" y="493"/>
                    <a:pt x="3813" y="493"/>
                  </a:cubicBezTo>
                  <a:cubicBezTo>
                    <a:pt x="3926" y="493"/>
                    <a:pt x="3996" y="559"/>
                    <a:pt x="3998" y="666"/>
                  </a:cubicBezTo>
                  <a:lnTo>
                    <a:pt x="3624" y="666"/>
                  </a:lnTo>
                  <a:close/>
                  <a:moveTo>
                    <a:pt x="5052" y="802"/>
                  </a:moveTo>
                  <a:cubicBezTo>
                    <a:pt x="5052" y="752"/>
                    <a:pt x="5052" y="752"/>
                    <a:pt x="5052" y="752"/>
                  </a:cubicBezTo>
                  <a:cubicBezTo>
                    <a:pt x="5052" y="499"/>
                    <a:pt x="4914" y="356"/>
                    <a:pt x="4710" y="356"/>
                  </a:cubicBezTo>
                  <a:cubicBezTo>
                    <a:pt x="4490" y="356"/>
                    <a:pt x="4314" y="509"/>
                    <a:pt x="4314" y="739"/>
                  </a:cubicBezTo>
                  <a:cubicBezTo>
                    <a:pt x="4314" y="968"/>
                    <a:pt x="4490" y="1121"/>
                    <a:pt x="4710" y="1121"/>
                  </a:cubicBezTo>
                  <a:cubicBezTo>
                    <a:pt x="4826" y="1121"/>
                    <a:pt x="4934" y="1080"/>
                    <a:pt x="5019" y="975"/>
                  </a:cubicBezTo>
                  <a:cubicBezTo>
                    <a:pt x="4888" y="877"/>
                    <a:pt x="4888" y="877"/>
                    <a:pt x="4888" y="877"/>
                  </a:cubicBezTo>
                  <a:cubicBezTo>
                    <a:pt x="4842" y="933"/>
                    <a:pt x="4783" y="975"/>
                    <a:pt x="4692" y="975"/>
                  </a:cubicBezTo>
                  <a:cubicBezTo>
                    <a:pt x="4590" y="975"/>
                    <a:pt x="4508" y="910"/>
                    <a:pt x="4496" y="802"/>
                  </a:cubicBezTo>
                  <a:lnTo>
                    <a:pt x="5052" y="802"/>
                  </a:lnTo>
                  <a:close/>
                  <a:moveTo>
                    <a:pt x="4496" y="666"/>
                  </a:moveTo>
                  <a:cubicBezTo>
                    <a:pt x="4510" y="561"/>
                    <a:pt x="4577" y="493"/>
                    <a:pt x="4684" y="493"/>
                  </a:cubicBezTo>
                  <a:cubicBezTo>
                    <a:pt x="4798" y="493"/>
                    <a:pt x="4868" y="559"/>
                    <a:pt x="4870" y="666"/>
                  </a:cubicBezTo>
                  <a:lnTo>
                    <a:pt x="4496" y="666"/>
                  </a:lnTo>
                  <a:close/>
                  <a:moveTo>
                    <a:pt x="5222" y="1103"/>
                  </a:moveTo>
                  <a:cubicBezTo>
                    <a:pt x="5405" y="1103"/>
                    <a:pt x="5405" y="1103"/>
                    <a:pt x="5405" y="1103"/>
                  </a:cubicBezTo>
                  <a:cubicBezTo>
                    <a:pt x="5405" y="705"/>
                    <a:pt x="5405" y="705"/>
                    <a:pt x="5405" y="705"/>
                  </a:cubicBezTo>
                  <a:cubicBezTo>
                    <a:pt x="5405" y="608"/>
                    <a:pt x="5452" y="520"/>
                    <a:pt x="5572" y="520"/>
                  </a:cubicBezTo>
                  <a:cubicBezTo>
                    <a:pt x="5699" y="520"/>
                    <a:pt x="5705" y="654"/>
                    <a:pt x="5705" y="734"/>
                  </a:cubicBezTo>
                  <a:cubicBezTo>
                    <a:pt x="5705" y="1103"/>
                    <a:pt x="5705" y="1103"/>
                    <a:pt x="5705" y="1103"/>
                  </a:cubicBezTo>
                  <a:cubicBezTo>
                    <a:pt x="5888" y="1103"/>
                    <a:pt x="5888" y="1103"/>
                    <a:pt x="5888" y="1103"/>
                  </a:cubicBezTo>
                  <a:cubicBezTo>
                    <a:pt x="5888" y="643"/>
                    <a:pt x="5888" y="643"/>
                    <a:pt x="5888" y="643"/>
                  </a:cubicBezTo>
                  <a:cubicBezTo>
                    <a:pt x="5888" y="494"/>
                    <a:pt x="5818" y="356"/>
                    <a:pt x="5622" y="356"/>
                  </a:cubicBezTo>
                  <a:cubicBezTo>
                    <a:pt x="5500" y="356"/>
                    <a:pt x="5432" y="418"/>
                    <a:pt x="5398" y="491"/>
                  </a:cubicBezTo>
                  <a:cubicBezTo>
                    <a:pt x="5395" y="491"/>
                    <a:pt x="5395" y="491"/>
                    <a:pt x="5395" y="491"/>
                  </a:cubicBezTo>
                  <a:cubicBezTo>
                    <a:pt x="5395" y="374"/>
                    <a:pt x="5395" y="374"/>
                    <a:pt x="5395" y="374"/>
                  </a:cubicBezTo>
                  <a:cubicBezTo>
                    <a:pt x="5222" y="374"/>
                    <a:pt x="5222" y="374"/>
                    <a:pt x="5222" y="374"/>
                  </a:cubicBezTo>
                  <a:lnTo>
                    <a:pt x="5222" y="1103"/>
                  </a:lnTo>
                  <a:close/>
                  <a:moveTo>
                    <a:pt x="6159" y="529"/>
                  </a:moveTo>
                  <a:cubicBezTo>
                    <a:pt x="6159" y="863"/>
                    <a:pt x="6159" y="863"/>
                    <a:pt x="6159" y="863"/>
                  </a:cubicBezTo>
                  <a:cubicBezTo>
                    <a:pt x="6159" y="1035"/>
                    <a:pt x="6205" y="1121"/>
                    <a:pt x="6398" y="1121"/>
                  </a:cubicBezTo>
                  <a:cubicBezTo>
                    <a:pt x="6441" y="1121"/>
                    <a:pt x="6504" y="1115"/>
                    <a:pt x="6542" y="1097"/>
                  </a:cubicBezTo>
                  <a:cubicBezTo>
                    <a:pt x="6542" y="944"/>
                    <a:pt x="6542" y="944"/>
                    <a:pt x="6542" y="944"/>
                  </a:cubicBezTo>
                  <a:cubicBezTo>
                    <a:pt x="6519" y="960"/>
                    <a:pt x="6475" y="966"/>
                    <a:pt x="6444" y="966"/>
                  </a:cubicBezTo>
                  <a:cubicBezTo>
                    <a:pt x="6363" y="966"/>
                    <a:pt x="6342" y="921"/>
                    <a:pt x="6342" y="848"/>
                  </a:cubicBezTo>
                  <a:cubicBezTo>
                    <a:pt x="6342" y="529"/>
                    <a:pt x="6342" y="529"/>
                    <a:pt x="6342" y="529"/>
                  </a:cubicBezTo>
                  <a:cubicBezTo>
                    <a:pt x="6542" y="529"/>
                    <a:pt x="6542" y="529"/>
                    <a:pt x="6542" y="529"/>
                  </a:cubicBezTo>
                  <a:cubicBezTo>
                    <a:pt x="6542" y="374"/>
                    <a:pt x="6542" y="374"/>
                    <a:pt x="6542" y="374"/>
                  </a:cubicBezTo>
                  <a:cubicBezTo>
                    <a:pt x="6342" y="374"/>
                    <a:pt x="6342" y="374"/>
                    <a:pt x="6342" y="374"/>
                  </a:cubicBezTo>
                  <a:cubicBezTo>
                    <a:pt x="6342" y="163"/>
                    <a:pt x="6342" y="163"/>
                    <a:pt x="6342" y="163"/>
                  </a:cubicBezTo>
                  <a:cubicBezTo>
                    <a:pt x="6159" y="163"/>
                    <a:pt x="6159" y="163"/>
                    <a:pt x="6159" y="163"/>
                  </a:cubicBezTo>
                  <a:cubicBezTo>
                    <a:pt x="6159" y="374"/>
                    <a:pt x="6159" y="374"/>
                    <a:pt x="6159" y="374"/>
                  </a:cubicBezTo>
                  <a:cubicBezTo>
                    <a:pt x="6009" y="374"/>
                    <a:pt x="6009" y="374"/>
                    <a:pt x="6009" y="374"/>
                  </a:cubicBezTo>
                  <a:cubicBezTo>
                    <a:pt x="6009" y="529"/>
                    <a:pt x="6009" y="529"/>
                    <a:pt x="6009" y="529"/>
                  </a:cubicBezTo>
                  <a:lnTo>
                    <a:pt x="6159" y="529"/>
                  </a:lnTo>
                  <a:close/>
                  <a:moveTo>
                    <a:pt x="7387" y="802"/>
                  </a:moveTo>
                  <a:cubicBezTo>
                    <a:pt x="7387" y="752"/>
                    <a:pt x="7387" y="752"/>
                    <a:pt x="7387" y="752"/>
                  </a:cubicBezTo>
                  <a:cubicBezTo>
                    <a:pt x="7387" y="499"/>
                    <a:pt x="7249" y="356"/>
                    <a:pt x="7045" y="356"/>
                  </a:cubicBezTo>
                  <a:cubicBezTo>
                    <a:pt x="6825" y="356"/>
                    <a:pt x="6649" y="509"/>
                    <a:pt x="6649" y="739"/>
                  </a:cubicBezTo>
                  <a:cubicBezTo>
                    <a:pt x="6649" y="968"/>
                    <a:pt x="6825" y="1121"/>
                    <a:pt x="7045" y="1121"/>
                  </a:cubicBezTo>
                  <a:cubicBezTo>
                    <a:pt x="7160" y="1121"/>
                    <a:pt x="7268" y="1080"/>
                    <a:pt x="7353" y="975"/>
                  </a:cubicBezTo>
                  <a:cubicBezTo>
                    <a:pt x="7223" y="877"/>
                    <a:pt x="7223" y="877"/>
                    <a:pt x="7223" y="877"/>
                  </a:cubicBezTo>
                  <a:cubicBezTo>
                    <a:pt x="7177" y="933"/>
                    <a:pt x="7118" y="975"/>
                    <a:pt x="7027" y="975"/>
                  </a:cubicBezTo>
                  <a:cubicBezTo>
                    <a:pt x="6925" y="975"/>
                    <a:pt x="6843" y="910"/>
                    <a:pt x="6831" y="802"/>
                  </a:cubicBezTo>
                  <a:lnTo>
                    <a:pt x="7387" y="802"/>
                  </a:lnTo>
                  <a:close/>
                  <a:moveTo>
                    <a:pt x="6831" y="666"/>
                  </a:moveTo>
                  <a:cubicBezTo>
                    <a:pt x="6844" y="561"/>
                    <a:pt x="6911" y="493"/>
                    <a:pt x="7019" y="493"/>
                  </a:cubicBezTo>
                  <a:cubicBezTo>
                    <a:pt x="7133" y="493"/>
                    <a:pt x="7203" y="559"/>
                    <a:pt x="7204" y="666"/>
                  </a:cubicBezTo>
                  <a:lnTo>
                    <a:pt x="6831" y="666"/>
                  </a:lnTo>
                  <a:close/>
                  <a:moveTo>
                    <a:pt x="0" y="2702"/>
                  </a:moveTo>
                  <a:cubicBezTo>
                    <a:pt x="214" y="2702"/>
                    <a:pt x="214" y="2702"/>
                    <a:pt x="214" y="2702"/>
                  </a:cubicBezTo>
                  <a:cubicBezTo>
                    <a:pt x="311" y="2456"/>
                    <a:pt x="311" y="2456"/>
                    <a:pt x="311" y="2456"/>
                  </a:cubicBezTo>
                  <a:cubicBezTo>
                    <a:pt x="777" y="2456"/>
                    <a:pt x="777" y="2456"/>
                    <a:pt x="777" y="2456"/>
                  </a:cubicBezTo>
                  <a:cubicBezTo>
                    <a:pt x="878" y="2702"/>
                    <a:pt x="878" y="2702"/>
                    <a:pt x="878" y="2702"/>
                  </a:cubicBezTo>
                  <a:cubicBezTo>
                    <a:pt x="1096" y="2702"/>
                    <a:pt x="1096" y="2702"/>
                    <a:pt x="1096" y="2702"/>
                  </a:cubicBezTo>
                  <a:cubicBezTo>
                    <a:pt x="633" y="1627"/>
                    <a:pt x="633" y="1627"/>
                    <a:pt x="633" y="1627"/>
                  </a:cubicBezTo>
                  <a:cubicBezTo>
                    <a:pt x="468" y="1627"/>
                    <a:pt x="468" y="1627"/>
                    <a:pt x="468" y="1627"/>
                  </a:cubicBezTo>
                  <a:lnTo>
                    <a:pt x="0" y="2702"/>
                  </a:lnTo>
                  <a:close/>
                  <a:moveTo>
                    <a:pt x="376" y="2292"/>
                  </a:moveTo>
                  <a:cubicBezTo>
                    <a:pt x="545" y="1855"/>
                    <a:pt x="545" y="1855"/>
                    <a:pt x="545" y="1855"/>
                  </a:cubicBezTo>
                  <a:cubicBezTo>
                    <a:pt x="711" y="2292"/>
                    <a:pt x="711" y="2292"/>
                    <a:pt x="711" y="2292"/>
                  </a:cubicBezTo>
                  <a:lnTo>
                    <a:pt x="376" y="2292"/>
                  </a:lnTo>
                  <a:close/>
                  <a:moveTo>
                    <a:pt x="1192" y="2702"/>
                  </a:moveTo>
                  <a:cubicBezTo>
                    <a:pt x="1375" y="2702"/>
                    <a:pt x="1375" y="2702"/>
                    <a:pt x="1375" y="2702"/>
                  </a:cubicBezTo>
                  <a:cubicBezTo>
                    <a:pt x="1375" y="2304"/>
                    <a:pt x="1375" y="2304"/>
                    <a:pt x="1375" y="2304"/>
                  </a:cubicBezTo>
                  <a:cubicBezTo>
                    <a:pt x="1375" y="2207"/>
                    <a:pt x="1422" y="2119"/>
                    <a:pt x="1542" y="2119"/>
                  </a:cubicBezTo>
                  <a:cubicBezTo>
                    <a:pt x="1630" y="2119"/>
                    <a:pt x="1666" y="2178"/>
                    <a:pt x="1666" y="2268"/>
                  </a:cubicBezTo>
                  <a:cubicBezTo>
                    <a:pt x="1666" y="2702"/>
                    <a:pt x="1666" y="2702"/>
                    <a:pt x="1666" y="2702"/>
                  </a:cubicBezTo>
                  <a:cubicBezTo>
                    <a:pt x="1848" y="2702"/>
                    <a:pt x="1848" y="2702"/>
                    <a:pt x="1848" y="2702"/>
                  </a:cubicBezTo>
                  <a:cubicBezTo>
                    <a:pt x="1848" y="2307"/>
                    <a:pt x="1848" y="2307"/>
                    <a:pt x="1848" y="2307"/>
                  </a:cubicBezTo>
                  <a:cubicBezTo>
                    <a:pt x="1848" y="2213"/>
                    <a:pt x="1891" y="2119"/>
                    <a:pt x="2005" y="2119"/>
                  </a:cubicBezTo>
                  <a:cubicBezTo>
                    <a:pt x="2113" y="2119"/>
                    <a:pt x="2140" y="2198"/>
                    <a:pt x="2140" y="2289"/>
                  </a:cubicBezTo>
                  <a:cubicBezTo>
                    <a:pt x="2140" y="2702"/>
                    <a:pt x="2140" y="2702"/>
                    <a:pt x="2140" y="2702"/>
                  </a:cubicBezTo>
                  <a:cubicBezTo>
                    <a:pt x="2322" y="2702"/>
                    <a:pt x="2322" y="2702"/>
                    <a:pt x="2322" y="2702"/>
                  </a:cubicBezTo>
                  <a:cubicBezTo>
                    <a:pt x="2322" y="2268"/>
                    <a:pt x="2322" y="2268"/>
                    <a:pt x="2322" y="2268"/>
                  </a:cubicBezTo>
                  <a:cubicBezTo>
                    <a:pt x="2322" y="2093"/>
                    <a:pt x="2254" y="1955"/>
                    <a:pt x="2060" y="1955"/>
                  </a:cubicBezTo>
                  <a:cubicBezTo>
                    <a:pt x="1950" y="1955"/>
                    <a:pt x="1873" y="1997"/>
                    <a:pt x="1820" y="2090"/>
                  </a:cubicBezTo>
                  <a:cubicBezTo>
                    <a:pt x="1782" y="1999"/>
                    <a:pt x="1704" y="1955"/>
                    <a:pt x="1592" y="1955"/>
                  </a:cubicBezTo>
                  <a:cubicBezTo>
                    <a:pt x="1470" y="1955"/>
                    <a:pt x="1400" y="2019"/>
                    <a:pt x="1368" y="2087"/>
                  </a:cubicBezTo>
                  <a:cubicBezTo>
                    <a:pt x="1365" y="2087"/>
                    <a:pt x="1365" y="2087"/>
                    <a:pt x="1365" y="2087"/>
                  </a:cubicBezTo>
                  <a:cubicBezTo>
                    <a:pt x="1365" y="1973"/>
                    <a:pt x="1365" y="1973"/>
                    <a:pt x="1365" y="1973"/>
                  </a:cubicBezTo>
                  <a:cubicBezTo>
                    <a:pt x="1192" y="1973"/>
                    <a:pt x="1192" y="1973"/>
                    <a:pt x="1192" y="1973"/>
                  </a:cubicBezTo>
                  <a:lnTo>
                    <a:pt x="1192" y="2702"/>
                  </a:lnTo>
                  <a:close/>
                  <a:moveTo>
                    <a:pt x="3032" y="2066"/>
                  </a:moveTo>
                  <a:cubicBezTo>
                    <a:pt x="2972" y="1985"/>
                    <a:pt x="2869" y="1955"/>
                    <a:pt x="2772" y="1955"/>
                  </a:cubicBezTo>
                  <a:cubicBezTo>
                    <a:pt x="2625" y="1955"/>
                    <a:pt x="2479" y="2028"/>
                    <a:pt x="2479" y="2190"/>
                  </a:cubicBezTo>
                  <a:cubicBezTo>
                    <a:pt x="2479" y="2468"/>
                    <a:pt x="2872" y="2350"/>
                    <a:pt x="2872" y="2500"/>
                  </a:cubicBezTo>
                  <a:cubicBezTo>
                    <a:pt x="2872" y="2558"/>
                    <a:pt x="2804" y="2584"/>
                    <a:pt x="2751" y="2584"/>
                  </a:cubicBezTo>
                  <a:cubicBezTo>
                    <a:pt x="2673" y="2584"/>
                    <a:pt x="2625" y="2546"/>
                    <a:pt x="2578" y="2494"/>
                  </a:cubicBezTo>
                  <a:cubicBezTo>
                    <a:pt x="2456" y="2608"/>
                    <a:pt x="2456" y="2608"/>
                    <a:pt x="2456" y="2608"/>
                  </a:cubicBezTo>
                  <a:cubicBezTo>
                    <a:pt x="2531" y="2691"/>
                    <a:pt x="2628" y="2720"/>
                    <a:pt x="2740" y="2720"/>
                  </a:cubicBezTo>
                  <a:cubicBezTo>
                    <a:pt x="2889" y="2720"/>
                    <a:pt x="3054" y="2660"/>
                    <a:pt x="3054" y="2486"/>
                  </a:cubicBezTo>
                  <a:cubicBezTo>
                    <a:pt x="3054" y="2202"/>
                    <a:pt x="2661" y="2309"/>
                    <a:pt x="2661" y="2178"/>
                  </a:cubicBezTo>
                  <a:cubicBezTo>
                    <a:pt x="2661" y="2123"/>
                    <a:pt x="2719" y="2101"/>
                    <a:pt x="2767" y="2101"/>
                  </a:cubicBezTo>
                  <a:cubicBezTo>
                    <a:pt x="2830" y="2101"/>
                    <a:pt x="2875" y="2126"/>
                    <a:pt x="2910" y="2175"/>
                  </a:cubicBezTo>
                  <a:lnTo>
                    <a:pt x="3032" y="2066"/>
                  </a:lnTo>
                  <a:close/>
                  <a:moveTo>
                    <a:pt x="3261" y="2128"/>
                  </a:moveTo>
                  <a:cubicBezTo>
                    <a:pt x="3261" y="2462"/>
                    <a:pt x="3261" y="2462"/>
                    <a:pt x="3261" y="2462"/>
                  </a:cubicBezTo>
                  <a:cubicBezTo>
                    <a:pt x="3261" y="2634"/>
                    <a:pt x="3307" y="2720"/>
                    <a:pt x="3500" y="2720"/>
                  </a:cubicBezTo>
                  <a:cubicBezTo>
                    <a:pt x="3542" y="2720"/>
                    <a:pt x="3606" y="2714"/>
                    <a:pt x="3644" y="2696"/>
                  </a:cubicBezTo>
                  <a:cubicBezTo>
                    <a:pt x="3644" y="2543"/>
                    <a:pt x="3644" y="2543"/>
                    <a:pt x="3644" y="2543"/>
                  </a:cubicBezTo>
                  <a:cubicBezTo>
                    <a:pt x="3621" y="2559"/>
                    <a:pt x="3577" y="2565"/>
                    <a:pt x="3545" y="2565"/>
                  </a:cubicBezTo>
                  <a:cubicBezTo>
                    <a:pt x="3465" y="2565"/>
                    <a:pt x="3443" y="2520"/>
                    <a:pt x="3443" y="2447"/>
                  </a:cubicBezTo>
                  <a:cubicBezTo>
                    <a:pt x="3443" y="2128"/>
                    <a:pt x="3443" y="2128"/>
                    <a:pt x="3443" y="2128"/>
                  </a:cubicBezTo>
                  <a:cubicBezTo>
                    <a:pt x="3644" y="2128"/>
                    <a:pt x="3644" y="2128"/>
                    <a:pt x="3644" y="2128"/>
                  </a:cubicBezTo>
                  <a:cubicBezTo>
                    <a:pt x="3644" y="1973"/>
                    <a:pt x="3644" y="1973"/>
                    <a:pt x="3644" y="1973"/>
                  </a:cubicBezTo>
                  <a:cubicBezTo>
                    <a:pt x="3443" y="1973"/>
                    <a:pt x="3443" y="1973"/>
                    <a:pt x="3443" y="1973"/>
                  </a:cubicBezTo>
                  <a:cubicBezTo>
                    <a:pt x="3443" y="1762"/>
                    <a:pt x="3443" y="1762"/>
                    <a:pt x="3443" y="1762"/>
                  </a:cubicBezTo>
                  <a:cubicBezTo>
                    <a:pt x="3261" y="1762"/>
                    <a:pt x="3261" y="1762"/>
                    <a:pt x="3261" y="1762"/>
                  </a:cubicBezTo>
                  <a:cubicBezTo>
                    <a:pt x="3261" y="1973"/>
                    <a:pt x="3261" y="1973"/>
                    <a:pt x="3261" y="1973"/>
                  </a:cubicBezTo>
                  <a:cubicBezTo>
                    <a:pt x="3111" y="1973"/>
                    <a:pt x="3111" y="1973"/>
                    <a:pt x="3111" y="1973"/>
                  </a:cubicBezTo>
                  <a:cubicBezTo>
                    <a:pt x="3111" y="2128"/>
                    <a:pt x="3111" y="2128"/>
                    <a:pt x="3111" y="2128"/>
                  </a:cubicBezTo>
                  <a:lnTo>
                    <a:pt x="3261" y="2128"/>
                  </a:lnTo>
                  <a:close/>
                  <a:moveTo>
                    <a:pt x="4488" y="2401"/>
                  </a:moveTo>
                  <a:cubicBezTo>
                    <a:pt x="4488" y="2351"/>
                    <a:pt x="4488" y="2351"/>
                    <a:pt x="4488" y="2351"/>
                  </a:cubicBezTo>
                  <a:cubicBezTo>
                    <a:pt x="4488" y="2098"/>
                    <a:pt x="4350" y="1955"/>
                    <a:pt x="4147" y="1955"/>
                  </a:cubicBezTo>
                  <a:cubicBezTo>
                    <a:pt x="3926" y="1955"/>
                    <a:pt x="3750" y="2108"/>
                    <a:pt x="3750" y="2338"/>
                  </a:cubicBezTo>
                  <a:cubicBezTo>
                    <a:pt x="3750" y="2567"/>
                    <a:pt x="3926" y="2720"/>
                    <a:pt x="4147" y="2720"/>
                  </a:cubicBezTo>
                  <a:cubicBezTo>
                    <a:pt x="4262" y="2720"/>
                    <a:pt x="4370" y="2679"/>
                    <a:pt x="4455" y="2575"/>
                  </a:cubicBezTo>
                  <a:cubicBezTo>
                    <a:pt x="4324" y="2476"/>
                    <a:pt x="4324" y="2476"/>
                    <a:pt x="4324" y="2476"/>
                  </a:cubicBezTo>
                  <a:cubicBezTo>
                    <a:pt x="4279" y="2532"/>
                    <a:pt x="4220" y="2575"/>
                    <a:pt x="4129" y="2575"/>
                  </a:cubicBezTo>
                  <a:cubicBezTo>
                    <a:pt x="4027" y="2575"/>
                    <a:pt x="3945" y="2509"/>
                    <a:pt x="3932" y="2401"/>
                  </a:cubicBezTo>
                  <a:lnTo>
                    <a:pt x="4488" y="2401"/>
                  </a:lnTo>
                  <a:close/>
                  <a:moveTo>
                    <a:pt x="3932" y="2265"/>
                  </a:moveTo>
                  <a:cubicBezTo>
                    <a:pt x="3946" y="2160"/>
                    <a:pt x="4013" y="2092"/>
                    <a:pt x="4121" y="2092"/>
                  </a:cubicBezTo>
                  <a:cubicBezTo>
                    <a:pt x="4235" y="2092"/>
                    <a:pt x="4305" y="2158"/>
                    <a:pt x="4306" y="2265"/>
                  </a:cubicBezTo>
                  <a:lnTo>
                    <a:pt x="3932" y="2265"/>
                  </a:lnTo>
                  <a:close/>
                  <a:moveTo>
                    <a:pt x="4659" y="2702"/>
                  </a:moveTo>
                  <a:cubicBezTo>
                    <a:pt x="4841" y="2702"/>
                    <a:pt x="4841" y="2702"/>
                    <a:pt x="4841" y="2702"/>
                  </a:cubicBezTo>
                  <a:cubicBezTo>
                    <a:pt x="4841" y="2312"/>
                    <a:pt x="4841" y="2312"/>
                    <a:pt x="4841" y="2312"/>
                  </a:cubicBezTo>
                  <a:cubicBezTo>
                    <a:pt x="4841" y="2272"/>
                    <a:pt x="4865" y="2128"/>
                    <a:pt x="5037" y="2128"/>
                  </a:cubicBezTo>
                  <a:cubicBezTo>
                    <a:pt x="5066" y="2128"/>
                    <a:pt x="5095" y="2134"/>
                    <a:pt x="5125" y="2142"/>
                  </a:cubicBezTo>
                  <a:cubicBezTo>
                    <a:pt x="5125" y="1965"/>
                    <a:pt x="5125" y="1965"/>
                    <a:pt x="5125" y="1965"/>
                  </a:cubicBezTo>
                  <a:cubicBezTo>
                    <a:pt x="5104" y="1959"/>
                    <a:pt x="5082" y="1955"/>
                    <a:pt x="5060" y="1955"/>
                  </a:cubicBezTo>
                  <a:cubicBezTo>
                    <a:pt x="4964" y="1955"/>
                    <a:pt x="4884" y="2005"/>
                    <a:pt x="4844" y="2088"/>
                  </a:cubicBezTo>
                  <a:cubicBezTo>
                    <a:pt x="4841" y="2088"/>
                    <a:pt x="4841" y="2088"/>
                    <a:pt x="4841" y="2088"/>
                  </a:cubicBezTo>
                  <a:cubicBezTo>
                    <a:pt x="4841" y="1973"/>
                    <a:pt x="4841" y="1973"/>
                    <a:pt x="4841" y="1973"/>
                  </a:cubicBezTo>
                  <a:cubicBezTo>
                    <a:pt x="4659" y="1973"/>
                    <a:pt x="4659" y="1973"/>
                    <a:pt x="4659" y="1973"/>
                  </a:cubicBezTo>
                  <a:lnTo>
                    <a:pt x="4659" y="2702"/>
                  </a:lnTo>
                  <a:close/>
                  <a:moveTo>
                    <a:pt x="5801" y="2702"/>
                  </a:moveTo>
                  <a:cubicBezTo>
                    <a:pt x="5974" y="2702"/>
                    <a:pt x="5974" y="2702"/>
                    <a:pt x="5974" y="2702"/>
                  </a:cubicBezTo>
                  <a:cubicBezTo>
                    <a:pt x="5974" y="1554"/>
                    <a:pt x="5974" y="1554"/>
                    <a:pt x="5974" y="1554"/>
                  </a:cubicBezTo>
                  <a:cubicBezTo>
                    <a:pt x="5792" y="1554"/>
                    <a:pt x="5792" y="1554"/>
                    <a:pt x="5792" y="1554"/>
                  </a:cubicBezTo>
                  <a:cubicBezTo>
                    <a:pt x="5792" y="2066"/>
                    <a:pt x="5792" y="2066"/>
                    <a:pt x="5792" y="2066"/>
                  </a:cubicBezTo>
                  <a:cubicBezTo>
                    <a:pt x="5787" y="2066"/>
                    <a:pt x="5787" y="2066"/>
                    <a:pt x="5787" y="2066"/>
                  </a:cubicBezTo>
                  <a:cubicBezTo>
                    <a:pt x="5749" y="2019"/>
                    <a:pt x="5676" y="1955"/>
                    <a:pt x="5540" y="1955"/>
                  </a:cubicBezTo>
                  <a:cubicBezTo>
                    <a:pt x="5332" y="1955"/>
                    <a:pt x="5187" y="2122"/>
                    <a:pt x="5187" y="2338"/>
                  </a:cubicBezTo>
                  <a:cubicBezTo>
                    <a:pt x="5187" y="2553"/>
                    <a:pt x="5322" y="2720"/>
                    <a:pt x="5547" y="2720"/>
                  </a:cubicBezTo>
                  <a:cubicBezTo>
                    <a:pt x="5649" y="2720"/>
                    <a:pt x="5745" y="2681"/>
                    <a:pt x="5798" y="2593"/>
                  </a:cubicBezTo>
                  <a:cubicBezTo>
                    <a:pt x="5801" y="2593"/>
                    <a:pt x="5801" y="2593"/>
                    <a:pt x="5801" y="2593"/>
                  </a:cubicBezTo>
                  <a:lnTo>
                    <a:pt x="5801" y="2702"/>
                  </a:lnTo>
                  <a:close/>
                  <a:moveTo>
                    <a:pt x="5584" y="2556"/>
                  </a:moveTo>
                  <a:cubicBezTo>
                    <a:pt x="5450" y="2556"/>
                    <a:pt x="5370" y="2451"/>
                    <a:pt x="5370" y="2338"/>
                  </a:cubicBezTo>
                  <a:cubicBezTo>
                    <a:pt x="5370" y="2224"/>
                    <a:pt x="5450" y="2119"/>
                    <a:pt x="5584" y="2119"/>
                  </a:cubicBezTo>
                  <a:cubicBezTo>
                    <a:pt x="5717" y="2119"/>
                    <a:pt x="5798" y="2224"/>
                    <a:pt x="5798" y="2338"/>
                  </a:cubicBezTo>
                  <a:cubicBezTo>
                    <a:pt x="5798" y="2451"/>
                    <a:pt x="5717" y="2556"/>
                    <a:pt x="5584" y="2556"/>
                  </a:cubicBezTo>
                  <a:moveTo>
                    <a:pt x="6636" y="2702"/>
                  </a:moveTo>
                  <a:cubicBezTo>
                    <a:pt x="6800" y="2702"/>
                    <a:pt x="6800" y="2702"/>
                    <a:pt x="6800" y="2702"/>
                  </a:cubicBezTo>
                  <a:cubicBezTo>
                    <a:pt x="6800" y="2283"/>
                    <a:pt x="6800" y="2283"/>
                    <a:pt x="6800" y="2283"/>
                  </a:cubicBezTo>
                  <a:cubicBezTo>
                    <a:pt x="6800" y="2180"/>
                    <a:pt x="6800" y="1955"/>
                    <a:pt x="6489" y="1955"/>
                  </a:cubicBezTo>
                  <a:cubicBezTo>
                    <a:pt x="6374" y="1955"/>
                    <a:pt x="6260" y="1990"/>
                    <a:pt x="6179" y="2072"/>
                  </a:cubicBezTo>
                  <a:cubicBezTo>
                    <a:pt x="6275" y="2167"/>
                    <a:pt x="6275" y="2167"/>
                    <a:pt x="6275" y="2167"/>
                  </a:cubicBezTo>
                  <a:cubicBezTo>
                    <a:pt x="6323" y="2122"/>
                    <a:pt x="6393" y="2092"/>
                    <a:pt x="6469" y="2092"/>
                  </a:cubicBezTo>
                  <a:cubicBezTo>
                    <a:pt x="6566" y="2092"/>
                    <a:pt x="6636" y="2139"/>
                    <a:pt x="6636" y="2228"/>
                  </a:cubicBezTo>
                  <a:cubicBezTo>
                    <a:pt x="6636" y="2248"/>
                    <a:pt x="6636" y="2248"/>
                    <a:pt x="6636" y="2248"/>
                  </a:cubicBezTo>
                  <a:cubicBezTo>
                    <a:pt x="6591" y="2248"/>
                    <a:pt x="6591" y="2248"/>
                    <a:pt x="6591" y="2248"/>
                  </a:cubicBezTo>
                  <a:cubicBezTo>
                    <a:pt x="6409" y="2248"/>
                    <a:pt x="6132" y="2265"/>
                    <a:pt x="6132" y="2502"/>
                  </a:cubicBezTo>
                  <a:cubicBezTo>
                    <a:pt x="6132" y="2646"/>
                    <a:pt x="6263" y="2720"/>
                    <a:pt x="6398" y="2720"/>
                  </a:cubicBezTo>
                  <a:cubicBezTo>
                    <a:pt x="6495" y="2720"/>
                    <a:pt x="6580" y="2684"/>
                    <a:pt x="6632" y="2602"/>
                  </a:cubicBezTo>
                  <a:cubicBezTo>
                    <a:pt x="6636" y="2602"/>
                    <a:pt x="6636" y="2602"/>
                    <a:pt x="6636" y="2602"/>
                  </a:cubicBezTo>
                  <a:lnTo>
                    <a:pt x="6636" y="2702"/>
                  </a:lnTo>
                  <a:close/>
                  <a:moveTo>
                    <a:pt x="6626" y="2417"/>
                  </a:moveTo>
                  <a:cubicBezTo>
                    <a:pt x="6626" y="2518"/>
                    <a:pt x="6566" y="2584"/>
                    <a:pt x="6442" y="2584"/>
                  </a:cubicBezTo>
                  <a:cubicBezTo>
                    <a:pt x="6383" y="2584"/>
                    <a:pt x="6314" y="2555"/>
                    <a:pt x="6314" y="2488"/>
                  </a:cubicBezTo>
                  <a:cubicBezTo>
                    <a:pt x="6314" y="2383"/>
                    <a:pt x="6488" y="2376"/>
                    <a:pt x="6588" y="2376"/>
                  </a:cubicBezTo>
                  <a:cubicBezTo>
                    <a:pt x="6626" y="2376"/>
                    <a:pt x="6626" y="2376"/>
                    <a:pt x="6626" y="2376"/>
                  </a:cubicBezTo>
                  <a:lnTo>
                    <a:pt x="6626" y="2417"/>
                  </a:lnTo>
                  <a:close/>
                  <a:moveTo>
                    <a:pt x="6989" y="2702"/>
                  </a:moveTo>
                  <a:cubicBezTo>
                    <a:pt x="7171" y="2702"/>
                    <a:pt x="7171" y="2702"/>
                    <a:pt x="7171" y="2702"/>
                  </a:cubicBezTo>
                  <a:cubicBezTo>
                    <a:pt x="7171" y="2304"/>
                    <a:pt x="7171" y="2304"/>
                    <a:pt x="7171" y="2304"/>
                  </a:cubicBezTo>
                  <a:cubicBezTo>
                    <a:pt x="7171" y="2207"/>
                    <a:pt x="7218" y="2119"/>
                    <a:pt x="7338" y="2119"/>
                  </a:cubicBezTo>
                  <a:cubicBezTo>
                    <a:pt x="7426" y="2119"/>
                    <a:pt x="7463" y="2178"/>
                    <a:pt x="7463" y="2268"/>
                  </a:cubicBezTo>
                  <a:cubicBezTo>
                    <a:pt x="7463" y="2702"/>
                    <a:pt x="7463" y="2702"/>
                    <a:pt x="7463" y="2702"/>
                  </a:cubicBezTo>
                  <a:cubicBezTo>
                    <a:pt x="7645" y="2702"/>
                    <a:pt x="7645" y="2702"/>
                    <a:pt x="7645" y="2702"/>
                  </a:cubicBezTo>
                  <a:cubicBezTo>
                    <a:pt x="7645" y="2307"/>
                    <a:pt x="7645" y="2307"/>
                    <a:pt x="7645" y="2307"/>
                  </a:cubicBezTo>
                  <a:cubicBezTo>
                    <a:pt x="7645" y="2213"/>
                    <a:pt x="7687" y="2119"/>
                    <a:pt x="7801" y="2119"/>
                  </a:cubicBezTo>
                  <a:cubicBezTo>
                    <a:pt x="7909" y="2119"/>
                    <a:pt x="7936" y="2198"/>
                    <a:pt x="7936" y="2289"/>
                  </a:cubicBezTo>
                  <a:cubicBezTo>
                    <a:pt x="7936" y="2702"/>
                    <a:pt x="7936" y="2702"/>
                    <a:pt x="7936" y="2702"/>
                  </a:cubicBezTo>
                  <a:cubicBezTo>
                    <a:pt x="8119" y="2702"/>
                    <a:pt x="8119" y="2702"/>
                    <a:pt x="8119" y="2702"/>
                  </a:cubicBezTo>
                  <a:cubicBezTo>
                    <a:pt x="8119" y="2268"/>
                    <a:pt x="8119" y="2268"/>
                    <a:pt x="8119" y="2268"/>
                  </a:cubicBezTo>
                  <a:cubicBezTo>
                    <a:pt x="8119" y="2093"/>
                    <a:pt x="8051" y="1955"/>
                    <a:pt x="7856" y="1955"/>
                  </a:cubicBezTo>
                  <a:cubicBezTo>
                    <a:pt x="7747" y="1955"/>
                    <a:pt x="7669" y="1997"/>
                    <a:pt x="7616" y="2090"/>
                  </a:cubicBezTo>
                  <a:cubicBezTo>
                    <a:pt x="7578" y="1999"/>
                    <a:pt x="7501" y="1955"/>
                    <a:pt x="7388" y="1955"/>
                  </a:cubicBezTo>
                  <a:cubicBezTo>
                    <a:pt x="7267" y="1955"/>
                    <a:pt x="7197" y="2019"/>
                    <a:pt x="7165" y="2087"/>
                  </a:cubicBezTo>
                  <a:cubicBezTo>
                    <a:pt x="7162" y="2087"/>
                    <a:pt x="7162" y="2087"/>
                    <a:pt x="7162" y="2087"/>
                  </a:cubicBezTo>
                  <a:cubicBezTo>
                    <a:pt x="7162" y="1973"/>
                    <a:pt x="7162" y="1973"/>
                    <a:pt x="7162" y="1973"/>
                  </a:cubicBezTo>
                  <a:cubicBezTo>
                    <a:pt x="6989" y="1973"/>
                    <a:pt x="6989" y="1973"/>
                    <a:pt x="6989" y="1973"/>
                  </a:cubicBezTo>
                  <a:lnTo>
                    <a:pt x="6989" y="270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grpSp>
      <p:sp>
        <p:nvSpPr>
          <p:cNvPr id="4" name="***Tijdelijke aanduiding voor datum 3"/>
          <p:cNvSpPr>
            <a:spLocks noGrp="1" noSelect="1"/>
          </p:cNvSpPr>
          <p:nvPr>
            <p:ph type="dt" sz="half" idx="10"/>
          </p:nvPr>
        </p:nvSpPr>
        <p:spPr bwMode="gray">
          <a:xfrm>
            <a:off x="1092272" y="6244784"/>
            <a:ext cx="2844800" cy="365125"/>
          </a:xfrm>
          <a:prstGeom prst="rect">
            <a:avLst/>
          </a:prstGeom>
        </p:spPr>
        <p:txBody>
          <a:bodyPr/>
          <a:lstStyle>
            <a:lvl1pPr algn="l">
              <a:defRPr sz="2133" b="1">
                <a:solidFill>
                  <a:schemeClr val="bg1"/>
                </a:solidFill>
              </a:defRPr>
            </a:lvl1pPr>
          </a:lstStyle>
          <a:p>
            <a:fld id="{F362F8BD-4876-49CC-98BA-D943C426C92A}" type="datetime1">
              <a:rPr lang="nl-NL" noProof="1" smtClean="0"/>
              <a:t>27-8-2024</a:t>
            </a:fld>
            <a:endParaRPr lang="nl-NL" noProof="1"/>
          </a:p>
        </p:txBody>
      </p:sp>
      <p:sp>
        <p:nvSpPr>
          <p:cNvPr id="2" name="Titel 1"/>
          <p:cNvSpPr>
            <a:spLocks noGrp="1" noSelect="1"/>
          </p:cNvSpPr>
          <p:nvPr>
            <p:ph type="ctrTitle" hasCustomPrompt="1"/>
          </p:nvPr>
        </p:nvSpPr>
        <p:spPr bwMode="gray">
          <a:xfrm>
            <a:off x="1092272" y="1971468"/>
            <a:ext cx="9792000" cy="1836000"/>
          </a:xfrm>
        </p:spPr>
        <p:txBody>
          <a:bodyPr anchor="t" anchorCtr="0"/>
          <a:lstStyle>
            <a:lvl1pPr algn="l">
              <a:defRPr sz="6133">
                <a:solidFill>
                  <a:schemeClr val="bg1"/>
                </a:solidFill>
              </a:defRPr>
            </a:lvl1pPr>
          </a:lstStyle>
          <a:p>
            <a:r>
              <a:rPr lang="nl-NL" noProof="1"/>
              <a:t>Titel</a:t>
            </a:r>
          </a:p>
        </p:txBody>
      </p:sp>
      <p:sp>
        <p:nvSpPr>
          <p:cNvPr id="3" name="Ondertitel 2"/>
          <p:cNvSpPr>
            <a:spLocks noGrp="1" noSelect="1"/>
          </p:cNvSpPr>
          <p:nvPr>
            <p:ph type="subTitle" idx="1" hasCustomPrompt="1"/>
          </p:nvPr>
        </p:nvSpPr>
        <p:spPr bwMode="gray">
          <a:xfrm>
            <a:off x="1092272" y="4010171"/>
            <a:ext cx="9792000" cy="1752600"/>
          </a:xfrm>
        </p:spPr>
        <p:txBody>
          <a:bodyPr/>
          <a:lstStyle>
            <a:lvl1pPr marL="0" indent="0" algn="l">
              <a:buNone/>
              <a:defRPr sz="4000" b="1">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noProof="1"/>
              <a:t>jaar / subtitel</a:t>
            </a:r>
          </a:p>
        </p:txBody>
      </p:sp>
    </p:spTree>
    <p:extLst>
      <p:ext uri="{BB962C8B-B14F-4D97-AF65-F5344CB8AC3E}">
        <p14:creationId xmlns:p14="http://schemas.microsoft.com/office/powerpoint/2010/main" val="27763807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Tussendia">
    <p:bg bwMode="ltGray">
      <p:bgRef idx="1001">
        <a:schemeClr val="bg1"/>
      </p:bgRef>
    </p:bg>
    <p:spTree>
      <p:nvGrpSpPr>
        <p:cNvPr id="1" name=""/>
        <p:cNvGrpSpPr/>
        <p:nvPr/>
      </p:nvGrpSpPr>
      <p:grpSpPr>
        <a:xfrm>
          <a:off x="0" y="0"/>
          <a:ext cx="0" cy="0"/>
          <a:chOff x="0" y="0"/>
          <a:chExt cx="0" cy="0"/>
        </a:xfrm>
      </p:grpSpPr>
      <p:grpSp>
        <p:nvGrpSpPr>
          <p:cNvPr id="31" name="achtergrond"/>
          <p:cNvGrpSpPr>
            <a:grpSpLocks noSelect="1" noChangeAspect="1"/>
          </p:cNvGrpSpPr>
          <p:nvPr userDrawn="1"/>
        </p:nvGrpSpPr>
        <p:grpSpPr bwMode="ltGray">
          <a:xfrm>
            <a:off x="0" y="1"/>
            <a:ext cx="12192000" cy="6853767"/>
            <a:chOff x="0" y="0"/>
            <a:chExt cx="5760" cy="3238"/>
          </a:xfrm>
        </p:grpSpPr>
        <p:sp>
          <p:nvSpPr>
            <p:cNvPr id="32" name="Rectangle 5"/>
            <p:cNvSpPr>
              <a:spLocks noSelect="1" noChangeArrowheads="1"/>
            </p:cNvSpPr>
            <p:nvPr/>
          </p:nvSpPr>
          <p:spPr bwMode="ltGray">
            <a:xfrm>
              <a:off x="6" y="0"/>
              <a:ext cx="5754" cy="3238"/>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3" name="Rectangle 6"/>
            <p:cNvSpPr>
              <a:spLocks noSelect="1" noChangeArrowheads="1"/>
            </p:cNvSpPr>
            <p:nvPr/>
          </p:nvSpPr>
          <p:spPr bwMode="ltGray">
            <a:xfrm>
              <a:off x="0" y="0"/>
              <a:ext cx="416" cy="323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2400" dirty="0"/>
            </a:p>
          </p:txBody>
        </p:sp>
      </p:grpSp>
      <p:grpSp>
        <p:nvGrpSpPr>
          <p:cNvPr id="34" name="logo"/>
          <p:cNvGrpSpPr>
            <a:grpSpLocks noSelect="1"/>
          </p:cNvGrpSpPr>
          <p:nvPr userDrawn="1"/>
        </p:nvGrpSpPr>
        <p:grpSpPr bwMode="black">
          <a:xfrm>
            <a:off x="205317" y="182033"/>
            <a:ext cx="2868083" cy="1619251"/>
            <a:chOff x="153988" y="136525"/>
            <a:chExt cx="2151062" cy="1214438"/>
          </a:xfrm>
        </p:grpSpPr>
        <p:sp>
          <p:nvSpPr>
            <p:cNvPr id="35" name="Freeform 7"/>
            <p:cNvSpPr>
              <a:spLocks noSelect="1"/>
            </p:cNvSpPr>
            <p:nvPr/>
          </p:nvSpPr>
          <p:spPr bwMode="black">
            <a:xfrm>
              <a:off x="153988" y="99377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6" name="Freeform 8"/>
            <p:cNvSpPr>
              <a:spLocks noSelect="1"/>
            </p:cNvSpPr>
            <p:nvPr/>
          </p:nvSpPr>
          <p:spPr bwMode="black">
            <a:xfrm>
              <a:off x="153988" y="136525"/>
              <a:ext cx="357188" cy="357188"/>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7" name="Freeform 9"/>
            <p:cNvSpPr>
              <a:spLocks noSelect="1"/>
            </p:cNvSpPr>
            <p:nvPr/>
          </p:nvSpPr>
          <p:spPr bwMode="black">
            <a:xfrm>
              <a:off x="153988" y="565150"/>
              <a:ext cx="357188" cy="357188"/>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sp>
          <p:nvSpPr>
            <p:cNvPr id="38" name="Freeform 10"/>
            <p:cNvSpPr>
              <a:spLocks noSelect="1"/>
            </p:cNvSpPr>
            <p:nvPr/>
          </p:nvSpPr>
          <p:spPr bwMode="black">
            <a:xfrm>
              <a:off x="854075" y="153988"/>
              <a:ext cx="1450975" cy="485775"/>
            </a:xfrm>
            <a:custGeom>
              <a:avLst/>
              <a:gdLst/>
              <a:ahLst/>
              <a:cxnLst>
                <a:cxn ang="0">
                  <a:pos x="1054" y="136"/>
                </a:cxn>
                <a:cxn ang="0">
                  <a:pos x="884" y="901"/>
                </a:cxn>
                <a:cxn ang="0">
                  <a:pos x="1075" y="1024"/>
                </a:cxn>
                <a:cxn ang="0">
                  <a:pos x="1645" y="1121"/>
                </a:cxn>
                <a:cxn ang="0">
                  <a:pos x="1987" y="802"/>
                </a:cxn>
                <a:cxn ang="0">
                  <a:pos x="2149" y="1103"/>
                </a:cxn>
                <a:cxn ang="0">
                  <a:pos x="2623" y="1103"/>
                </a:cxn>
                <a:cxn ang="0">
                  <a:pos x="3097" y="1103"/>
                </a:cxn>
                <a:cxn ang="0">
                  <a:pos x="2549" y="356"/>
                </a:cxn>
                <a:cxn ang="0">
                  <a:pos x="2149" y="1103"/>
                </a:cxn>
                <a:cxn ang="0">
                  <a:pos x="3838" y="1121"/>
                </a:cxn>
                <a:cxn ang="0">
                  <a:pos x="4180" y="802"/>
                </a:cxn>
                <a:cxn ang="0">
                  <a:pos x="5052" y="802"/>
                </a:cxn>
                <a:cxn ang="0">
                  <a:pos x="5019" y="975"/>
                </a:cxn>
                <a:cxn ang="0">
                  <a:pos x="4496" y="666"/>
                </a:cxn>
                <a:cxn ang="0">
                  <a:pos x="5405" y="1103"/>
                </a:cxn>
                <a:cxn ang="0">
                  <a:pos x="5888" y="1103"/>
                </a:cxn>
                <a:cxn ang="0">
                  <a:pos x="5395" y="374"/>
                </a:cxn>
                <a:cxn ang="0">
                  <a:pos x="6398" y="1121"/>
                </a:cxn>
                <a:cxn ang="0">
                  <a:pos x="6342" y="529"/>
                </a:cxn>
                <a:cxn ang="0">
                  <a:pos x="6159" y="163"/>
                </a:cxn>
                <a:cxn ang="0">
                  <a:pos x="7387" y="802"/>
                </a:cxn>
                <a:cxn ang="0">
                  <a:pos x="7353" y="975"/>
                </a:cxn>
                <a:cxn ang="0">
                  <a:pos x="6831" y="666"/>
                </a:cxn>
                <a:cxn ang="0">
                  <a:pos x="214" y="2702"/>
                </a:cxn>
                <a:cxn ang="0">
                  <a:pos x="633" y="1627"/>
                </a:cxn>
                <a:cxn ang="0">
                  <a:pos x="711" y="2292"/>
                </a:cxn>
                <a:cxn ang="0">
                  <a:pos x="1542" y="2119"/>
                </a:cxn>
                <a:cxn ang="0">
                  <a:pos x="2005" y="2119"/>
                </a:cxn>
                <a:cxn ang="0">
                  <a:pos x="2060" y="1955"/>
                </a:cxn>
                <a:cxn ang="0">
                  <a:pos x="1365" y="1973"/>
                </a:cxn>
                <a:cxn ang="0">
                  <a:pos x="2479" y="2190"/>
                </a:cxn>
                <a:cxn ang="0">
                  <a:pos x="2740" y="2720"/>
                </a:cxn>
                <a:cxn ang="0">
                  <a:pos x="3032" y="2066"/>
                </a:cxn>
                <a:cxn ang="0">
                  <a:pos x="3644" y="2543"/>
                </a:cxn>
                <a:cxn ang="0">
                  <a:pos x="3644" y="1973"/>
                </a:cxn>
                <a:cxn ang="0">
                  <a:pos x="3111" y="1973"/>
                </a:cxn>
                <a:cxn ang="0">
                  <a:pos x="4147" y="1955"/>
                </a:cxn>
                <a:cxn ang="0">
                  <a:pos x="4129" y="2575"/>
                </a:cxn>
                <a:cxn ang="0">
                  <a:pos x="4306" y="2265"/>
                </a:cxn>
                <a:cxn ang="0">
                  <a:pos x="5037" y="2128"/>
                </a:cxn>
                <a:cxn ang="0">
                  <a:pos x="4841" y="2088"/>
                </a:cxn>
                <a:cxn ang="0">
                  <a:pos x="5974" y="2702"/>
                </a:cxn>
                <a:cxn ang="0">
                  <a:pos x="5540" y="1955"/>
                </a:cxn>
                <a:cxn ang="0">
                  <a:pos x="5801" y="2702"/>
                </a:cxn>
                <a:cxn ang="0">
                  <a:pos x="5584" y="2556"/>
                </a:cxn>
                <a:cxn ang="0">
                  <a:pos x="6179" y="2072"/>
                </a:cxn>
                <a:cxn ang="0">
                  <a:pos x="6591" y="2248"/>
                </a:cxn>
                <a:cxn ang="0">
                  <a:pos x="6636" y="2702"/>
                </a:cxn>
                <a:cxn ang="0">
                  <a:pos x="6626" y="2376"/>
                </a:cxn>
                <a:cxn ang="0">
                  <a:pos x="7338" y="2119"/>
                </a:cxn>
                <a:cxn ang="0">
                  <a:pos x="7801" y="2119"/>
                </a:cxn>
                <a:cxn ang="0">
                  <a:pos x="7856" y="1955"/>
                </a:cxn>
                <a:cxn ang="0">
                  <a:pos x="7162" y="1973"/>
                </a:cxn>
              </a:cxnLst>
              <a:rect l="0" t="0" r="r" b="b"/>
              <a:pathLst>
                <a:path w="8119" h="2720">
                  <a:moveTo>
                    <a:pt x="1075" y="1024"/>
                  </a:moveTo>
                  <a:cubicBezTo>
                    <a:pt x="944" y="1094"/>
                    <a:pt x="796" y="1130"/>
                    <a:pt x="630" y="1130"/>
                  </a:cubicBezTo>
                  <a:cubicBezTo>
                    <a:pt x="299" y="1130"/>
                    <a:pt x="62" y="906"/>
                    <a:pt x="62" y="570"/>
                  </a:cubicBezTo>
                  <a:cubicBezTo>
                    <a:pt x="62" y="225"/>
                    <a:pt x="299" y="0"/>
                    <a:pt x="630" y="0"/>
                  </a:cubicBezTo>
                  <a:cubicBezTo>
                    <a:pt x="794" y="0"/>
                    <a:pt x="941" y="35"/>
                    <a:pt x="1054" y="136"/>
                  </a:cubicBezTo>
                  <a:cubicBezTo>
                    <a:pt x="913" y="278"/>
                    <a:pt x="913" y="278"/>
                    <a:pt x="913" y="278"/>
                  </a:cubicBezTo>
                  <a:cubicBezTo>
                    <a:pt x="844" y="212"/>
                    <a:pt x="739" y="174"/>
                    <a:pt x="632" y="174"/>
                  </a:cubicBezTo>
                  <a:cubicBezTo>
                    <a:pt x="410" y="174"/>
                    <a:pt x="263" y="344"/>
                    <a:pt x="263" y="558"/>
                  </a:cubicBezTo>
                  <a:cubicBezTo>
                    <a:pt x="263" y="787"/>
                    <a:pt x="410" y="957"/>
                    <a:pt x="632" y="957"/>
                  </a:cubicBezTo>
                  <a:cubicBezTo>
                    <a:pt x="729" y="957"/>
                    <a:pt x="817" y="939"/>
                    <a:pt x="884" y="901"/>
                  </a:cubicBezTo>
                  <a:cubicBezTo>
                    <a:pt x="884" y="647"/>
                    <a:pt x="884" y="647"/>
                    <a:pt x="884" y="647"/>
                  </a:cubicBezTo>
                  <a:cubicBezTo>
                    <a:pt x="664" y="647"/>
                    <a:pt x="664" y="647"/>
                    <a:pt x="664" y="647"/>
                  </a:cubicBezTo>
                  <a:cubicBezTo>
                    <a:pt x="664" y="474"/>
                    <a:pt x="664" y="474"/>
                    <a:pt x="664" y="474"/>
                  </a:cubicBezTo>
                  <a:cubicBezTo>
                    <a:pt x="1075" y="474"/>
                    <a:pt x="1075" y="474"/>
                    <a:pt x="1075" y="474"/>
                  </a:cubicBezTo>
                  <a:lnTo>
                    <a:pt x="1075" y="1024"/>
                  </a:lnTo>
                  <a:close/>
                  <a:moveTo>
                    <a:pt x="1987" y="802"/>
                  </a:moveTo>
                  <a:cubicBezTo>
                    <a:pt x="1987" y="752"/>
                    <a:pt x="1987" y="752"/>
                    <a:pt x="1987" y="752"/>
                  </a:cubicBezTo>
                  <a:cubicBezTo>
                    <a:pt x="1987" y="499"/>
                    <a:pt x="1848" y="356"/>
                    <a:pt x="1645" y="356"/>
                  </a:cubicBezTo>
                  <a:cubicBezTo>
                    <a:pt x="1425" y="356"/>
                    <a:pt x="1248" y="509"/>
                    <a:pt x="1248" y="739"/>
                  </a:cubicBezTo>
                  <a:cubicBezTo>
                    <a:pt x="1248" y="968"/>
                    <a:pt x="1425" y="1121"/>
                    <a:pt x="1645" y="1121"/>
                  </a:cubicBezTo>
                  <a:cubicBezTo>
                    <a:pt x="1760" y="1121"/>
                    <a:pt x="1868" y="1080"/>
                    <a:pt x="1953" y="975"/>
                  </a:cubicBezTo>
                  <a:cubicBezTo>
                    <a:pt x="1822" y="877"/>
                    <a:pt x="1822" y="877"/>
                    <a:pt x="1822" y="877"/>
                  </a:cubicBezTo>
                  <a:cubicBezTo>
                    <a:pt x="1777" y="933"/>
                    <a:pt x="1718" y="975"/>
                    <a:pt x="1627" y="975"/>
                  </a:cubicBezTo>
                  <a:cubicBezTo>
                    <a:pt x="1525" y="975"/>
                    <a:pt x="1443" y="910"/>
                    <a:pt x="1431" y="802"/>
                  </a:cubicBezTo>
                  <a:lnTo>
                    <a:pt x="1987" y="802"/>
                  </a:lnTo>
                  <a:close/>
                  <a:moveTo>
                    <a:pt x="1431" y="666"/>
                  </a:moveTo>
                  <a:cubicBezTo>
                    <a:pt x="1444" y="561"/>
                    <a:pt x="1511" y="493"/>
                    <a:pt x="1619" y="493"/>
                  </a:cubicBezTo>
                  <a:cubicBezTo>
                    <a:pt x="1733" y="493"/>
                    <a:pt x="1803" y="559"/>
                    <a:pt x="1804" y="666"/>
                  </a:cubicBezTo>
                  <a:lnTo>
                    <a:pt x="1431" y="666"/>
                  </a:lnTo>
                  <a:close/>
                  <a:moveTo>
                    <a:pt x="2149" y="1103"/>
                  </a:moveTo>
                  <a:cubicBezTo>
                    <a:pt x="2331" y="1103"/>
                    <a:pt x="2331" y="1103"/>
                    <a:pt x="2331" y="1103"/>
                  </a:cubicBezTo>
                  <a:cubicBezTo>
                    <a:pt x="2331" y="705"/>
                    <a:pt x="2331" y="705"/>
                    <a:pt x="2331" y="705"/>
                  </a:cubicBezTo>
                  <a:cubicBezTo>
                    <a:pt x="2331" y="608"/>
                    <a:pt x="2378" y="520"/>
                    <a:pt x="2499" y="520"/>
                  </a:cubicBezTo>
                  <a:cubicBezTo>
                    <a:pt x="2587" y="520"/>
                    <a:pt x="2623" y="579"/>
                    <a:pt x="2623" y="669"/>
                  </a:cubicBezTo>
                  <a:cubicBezTo>
                    <a:pt x="2623" y="1103"/>
                    <a:pt x="2623" y="1103"/>
                    <a:pt x="2623" y="1103"/>
                  </a:cubicBezTo>
                  <a:cubicBezTo>
                    <a:pt x="2805" y="1103"/>
                    <a:pt x="2805" y="1103"/>
                    <a:pt x="2805" y="1103"/>
                  </a:cubicBezTo>
                  <a:cubicBezTo>
                    <a:pt x="2805" y="708"/>
                    <a:pt x="2805" y="708"/>
                    <a:pt x="2805" y="708"/>
                  </a:cubicBezTo>
                  <a:cubicBezTo>
                    <a:pt x="2805" y="614"/>
                    <a:pt x="2848" y="520"/>
                    <a:pt x="2962" y="520"/>
                  </a:cubicBezTo>
                  <a:cubicBezTo>
                    <a:pt x="3070" y="520"/>
                    <a:pt x="3097" y="599"/>
                    <a:pt x="3097" y="690"/>
                  </a:cubicBezTo>
                  <a:cubicBezTo>
                    <a:pt x="3097" y="1103"/>
                    <a:pt x="3097" y="1103"/>
                    <a:pt x="3097" y="1103"/>
                  </a:cubicBezTo>
                  <a:cubicBezTo>
                    <a:pt x="3279" y="1103"/>
                    <a:pt x="3279" y="1103"/>
                    <a:pt x="3279" y="1103"/>
                  </a:cubicBezTo>
                  <a:cubicBezTo>
                    <a:pt x="3279" y="669"/>
                    <a:pt x="3279" y="669"/>
                    <a:pt x="3279" y="669"/>
                  </a:cubicBezTo>
                  <a:cubicBezTo>
                    <a:pt x="3279" y="494"/>
                    <a:pt x="3211" y="356"/>
                    <a:pt x="3017" y="356"/>
                  </a:cubicBezTo>
                  <a:cubicBezTo>
                    <a:pt x="2907" y="356"/>
                    <a:pt x="2830" y="398"/>
                    <a:pt x="2777" y="491"/>
                  </a:cubicBezTo>
                  <a:cubicBezTo>
                    <a:pt x="2739" y="400"/>
                    <a:pt x="2661" y="356"/>
                    <a:pt x="2549" y="356"/>
                  </a:cubicBezTo>
                  <a:cubicBezTo>
                    <a:pt x="2427" y="356"/>
                    <a:pt x="2357" y="420"/>
                    <a:pt x="2325" y="488"/>
                  </a:cubicBezTo>
                  <a:cubicBezTo>
                    <a:pt x="2322" y="488"/>
                    <a:pt x="2322" y="488"/>
                    <a:pt x="2322" y="488"/>
                  </a:cubicBezTo>
                  <a:cubicBezTo>
                    <a:pt x="2322" y="374"/>
                    <a:pt x="2322" y="374"/>
                    <a:pt x="2322" y="374"/>
                  </a:cubicBezTo>
                  <a:cubicBezTo>
                    <a:pt x="2149" y="374"/>
                    <a:pt x="2149" y="374"/>
                    <a:pt x="2149" y="374"/>
                  </a:cubicBezTo>
                  <a:lnTo>
                    <a:pt x="2149" y="1103"/>
                  </a:lnTo>
                  <a:close/>
                  <a:moveTo>
                    <a:pt x="4180" y="802"/>
                  </a:moveTo>
                  <a:cubicBezTo>
                    <a:pt x="4180" y="752"/>
                    <a:pt x="4180" y="752"/>
                    <a:pt x="4180" y="752"/>
                  </a:cubicBezTo>
                  <a:cubicBezTo>
                    <a:pt x="4180" y="499"/>
                    <a:pt x="4042" y="356"/>
                    <a:pt x="3838" y="356"/>
                  </a:cubicBezTo>
                  <a:cubicBezTo>
                    <a:pt x="3618" y="356"/>
                    <a:pt x="3442" y="509"/>
                    <a:pt x="3442" y="739"/>
                  </a:cubicBezTo>
                  <a:cubicBezTo>
                    <a:pt x="3442" y="968"/>
                    <a:pt x="3618" y="1121"/>
                    <a:pt x="3838" y="1121"/>
                  </a:cubicBezTo>
                  <a:cubicBezTo>
                    <a:pt x="3954" y="1121"/>
                    <a:pt x="4062" y="1080"/>
                    <a:pt x="4147" y="975"/>
                  </a:cubicBezTo>
                  <a:cubicBezTo>
                    <a:pt x="4016" y="877"/>
                    <a:pt x="4016" y="877"/>
                    <a:pt x="4016" y="877"/>
                  </a:cubicBezTo>
                  <a:cubicBezTo>
                    <a:pt x="3971" y="933"/>
                    <a:pt x="3911" y="975"/>
                    <a:pt x="3820" y="975"/>
                  </a:cubicBezTo>
                  <a:cubicBezTo>
                    <a:pt x="3718" y="975"/>
                    <a:pt x="3636" y="910"/>
                    <a:pt x="3624" y="802"/>
                  </a:cubicBezTo>
                  <a:lnTo>
                    <a:pt x="4180" y="802"/>
                  </a:lnTo>
                  <a:close/>
                  <a:moveTo>
                    <a:pt x="3624" y="666"/>
                  </a:moveTo>
                  <a:cubicBezTo>
                    <a:pt x="3638" y="561"/>
                    <a:pt x="3705" y="493"/>
                    <a:pt x="3813" y="493"/>
                  </a:cubicBezTo>
                  <a:cubicBezTo>
                    <a:pt x="3926" y="493"/>
                    <a:pt x="3996" y="559"/>
                    <a:pt x="3998" y="666"/>
                  </a:cubicBezTo>
                  <a:lnTo>
                    <a:pt x="3624" y="666"/>
                  </a:lnTo>
                  <a:close/>
                  <a:moveTo>
                    <a:pt x="5052" y="802"/>
                  </a:moveTo>
                  <a:cubicBezTo>
                    <a:pt x="5052" y="752"/>
                    <a:pt x="5052" y="752"/>
                    <a:pt x="5052" y="752"/>
                  </a:cubicBezTo>
                  <a:cubicBezTo>
                    <a:pt x="5052" y="499"/>
                    <a:pt x="4914" y="356"/>
                    <a:pt x="4710" y="356"/>
                  </a:cubicBezTo>
                  <a:cubicBezTo>
                    <a:pt x="4490" y="356"/>
                    <a:pt x="4314" y="509"/>
                    <a:pt x="4314" y="739"/>
                  </a:cubicBezTo>
                  <a:cubicBezTo>
                    <a:pt x="4314" y="968"/>
                    <a:pt x="4490" y="1121"/>
                    <a:pt x="4710" y="1121"/>
                  </a:cubicBezTo>
                  <a:cubicBezTo>
                    <a:pt x="4826" y="1121"/>
                    <a:pt x="4934" y="1080"/>
                    <a:pt x="5019" y="975"/>
                  </a:cubicBezTo>
                  <a:cubicBezTo>
                    <a:pt x="4888" y="877"/>
                    <a:pt x="4888" y="877"/>
                    <a:pt x="4888" y="877"/>
                  </a:cubicBezTo>
                  <a:cubicBezTo>
                    <a:pt x="4842" y="933"/>
                    <a:pt x="4783" y="975"/>
                    <a:pt x="4692" y="975"/>
                  </a:cubicBezTo>
                  <a:cubicBezTo>
                    <a:pt x="4590" y="975"/>
                    <a:pt x="4508" y="910"/>
                    <a:pt x="4496" y="802"/>
                  </a:cubicBezTo>
                  <a:lnTo>
                    <a:pt x="5052" y="802"/>
                  </a:lnTo>
                  <a:close/>
                  <a:moveTo>
                    <a:pt x="4496" y="666"/>
                  </a:moveTo>
                  <a:cubicBezTo>
                    <a:pt x="4510" y="561"/>
                    <a:pt x="4577" y="493"/>
                    <a:pt x="4684" y="493"/>
                  </a:cubicBezTo>
                  <a:cubicBezTo>
                    <a:pt x="4798" y="493"/>
                    <a:pt x="4868" y="559"/>
                    <a:pt x="4870" y="666"/>
                  </a:cubicBezTo>
                  <a:lnTo>
                    <a:pt x="4496" y="666"/>
                  </a:lnTo>
                  <a:close/>
                  <a:moveTo>
                    <a:pt x="5222" y="1103"/>
                  </a:moveTo>
                  <a:cubicBezTo>
                    <a:pt x="5405" y="1103"/>
                    <a:pt x="5405" y="1103"/>
                    <a:pt x="5405" y="1103"/>
                  </a:cubicBezTo>
                  <a:cubicBezTo>
                    <a:pt x="5405" y="705"/>
                    <a:pt x="5405" y="705"/>
                    <a:pt x="5405" y="705"/>
                  </a:cubicBezTo>
                  <a:cubicBezTo>
                    <a:pt x="5405" y="608"/>
                    <a:pt x="5452" y="520"/>
                    <a:pt x="5572" y="520"/>
                  </a:cubicBezTo>
                  <a:cubicBezTo>
                    <a:pt x="5699" y="520"/>
                    <a:pt x="5705" y="654"/>
                    <a:pt x="5705" y="734"/>
                  </a:cubicBezTo>
                  <a:cubicBezTo>
                    <a:pt x="5705" y="1103"/>
                    <a:pt x="5705" y="1103"/>
                    <a:pt x="5705" y="1103"/>
                  </a:cubicBezTo>
                  <a:cubicBezTo>
                    <a:pt x="5888" y="1103"/>
                    <a:pt x="5888" y="1103"/>
                    <a:pt x="5888" y="1103"/>
                  </a:cubicBezTo>
                  <a:cubicBezTo>
                    <a:pt x="5888" y="643"/>
                    <a:pt x="5888" y="643"/>
                    <a:pt x="5888" y="643"/>
                  </a:cubicBezTo>
                  <a:cubicBezTo>
                    <a:pt x="5888" y="494"/>
                    <a:pt x="5818" y="356"/>
                    <a:pt x="5622" y="356"/>
                  </a:cubicBezTo>
                  <a:cubicBezTo>
                    <a:pt x="5500" y="356"/>
                    <a:pt x="5432" y="418"/>
                    <a:pt x="5398" y="491"/>
                  </a:cubicBezTo>
                  <a:cubicBezTo>
                    <a:pt x="5395" y="491"/>
                    <a:pt x="5395" y="491"/>
                    <a:pt x="5395" y="491"/>
                  </a:cubicBezTo>
                  <a:cubicBezTo>
                    <a:pt x="5395" y="374"/>
                    <a:pt x="5395" y="374"/>
                    <a:pt x="5395" y="374"/>
                  </a:cubicBezTo>
                  <a:cubicBezTo>
                    <a:pt x="5222" y="374"/>
                    <a:pt x="5222" y="374"/>
                    <a:pt x="5222" y="374"/>
                  </a:cubicBezTo>
                  <a:lnTo>
                    <a:pt x="5222" y="1103"/>
                  </a:lnTo>
                  <a:close/>
                  <a:moveTo>
                    <a:pt x="6159" y="529"/>
                  </a:moveTo>
                  <a:cubicBezTo>
                    <a:pt x="6159" y="863"/>
                    <a:pt x="6159" y="863"/>
                    <a:pt x="6159" y="863"/>
                  </a:cubicBezTo>
                  <a:cubicBezTo>
                    <a:pt x="6159" y="1035"/>
                    <a:pt x="6205" y="1121"/>
                    <a:pt x="6398" y="1121"/>
                  </a:cubicBezTo>
                  <a:cubicBezTo>
                    <a:pt x="6441" y="1121"/>
                    <a:pt x="6504" y="1115"/>
                    <a:pt x="6542" y="1097"/>
                  </a:cubicBezTo>
                  <a:cubicBezTo>
                    <a:pt x="6542" y="944"/>
                    <a:pt x="6542" y="944"/>
                    <a:pt x="6542" y="944"/>
                  </a:cubicBezTo>
                  <a:cubicBezTo>
                    <a:pt x="6519" y="960"/>
                    <a:pt x="6475" y="966"/>
                    <a:pt x="6444" y="966"/>
                  </a:cubicBezTo>
                  <a:cubicBezTo>
                    <a:pt x="6363" y="966"/>
                    <a:pt x="6342" y="921"/>
                    <a:pt x="6342" y="848"/>
                  </a:cubicBezTo>
                  <a:cubicBezTo>
                    <a:pt x="6342" y="529"/>
                    <a:pt x="6342" y="529"/>
                    <a:pt x="6342" y="529"/>
                  </a:cubicBezTo>
                  <a:cubicBezTo>
                    <a:pt x="6542" y="529"/>
                    <a:pt x="6542" y="529"/>
                    <a:pt x="6542" y="529"/>
                  </a:cubicBezTo>
                  <a:cubicBezTo>
                    <a:pt x="6542" y="374"/>
                    <a:pt x="6542" y="374"/>
                    <a:pt x="6542" y="374"/>
                  </a:cubicBezTo>
                  <a:cubicBezTo>
                    <a:pt x="6342" y="374"/>
                    <a:pt x="6342" y="374"/>
                    <a:pt x="6342" y="374"/>
                  </a:cubicBezTo>
                  <a:cubicBezTo>
                    <a:pt x="6342" y="163"/>
                    <a:pt x="6342" y="163"/>
                    <a:pt x="6342" y="163"/>
                  </a:cubicBezTo>
                  <a:cubicBezTo>
                    <a:pt x="6159" y="163"/>
                    <a:pt x="6159" y="163"/>
                    <a:pt x="6159" y="163"/>
                  </a:cubicBezTo>
                  <a:cubicBezTo>
                    <a:pt x="6159" y="374"/>
                    <a:pt x="6159" y="374"/>
                    <a:pt x="6159" y="374"/>
                  </a:cubicBezTo>
                  <a:cubicBezTo>
                    <a:pt x="6009" y="374"/>
                    <a:pt x="6009" y="374"/>
                    <a:pt x="6009" y="374"/>
                  </a:cubicBezTo>
                  <a:cubicBezTo>
                    <a:pt x="6009" y="529"/>
                    <a:pt x="6009" y="529"/>
                    <a:pt x="6009" y="529"/>
                  </a:cubicBezTo>
                  <a:lnTo>
                    <a:pt x="6159" y="529"/>
                  </a:lnTo>
                  <a:close/>
                  <a:moveTo>
                    <a:pt x="7387" y="802"/>
                  </a:moveTo>
                  <a:cubicBezTo>
                    <a:pt x="7387" y="752"/>
                    <a:pt x="7387" y="752"/>
                    <a:pt x="7387" y="752"/>
                  </a:cubicBezTo>
                  <a:cubicBezTo>
                    <a:pt x="7387" y="499"/>
                    <a:pt x="7249" y="356"/>
                    <a:pt x="7045" y="356"/>
                  </a:cubicBezTo>
                  <a:cubicBezTo>
                    <a:pt x="6825" y="356"/>
                    <a:pt x="6649" y="509"/>
                    <a:pt x="6649" y="739"/>
                  </a:cubicBezTo>
                  <a:cubicBezTo>
                    <a:pt x="6649" y="968"/>
                    <a:pt x="6825" y="1121"/>
                    <a:pt x="7045" y="1121"/>
                  </a:cubicBezTo>
                  <a:cubicBezTo>
                    <a:pt x="7160" y="1121"/>
                    <a:pt x="7268" y="1080"/>
                    <a:pt x="7353" y="975"/>
                  </a:cubicBezTo>
                  <a:cubicBezTo>
                    <a:pt x="7223" y="877"/>
                    <a:pt x="7223" y="877"/>
                    <a:pt x="7223" y="877"/>
                  </a:cubicBezTo>
                  <a:cubicBezTo>
                    <a:pt x="7177" y="933"/>
                    <a:pt x="7118" y="975"/>
                    <a:pt x="7027" y="975"/>
                  </a:cubicBezTo>
                  <a:cubicBezTo>
                    <a:pt x="6925" y="975"/>
                    <a:pt x="6843" y="910"/>
                    <a:pt x="6831" y="802"/>
                  </a:cubicBezTo>
                  <a:lnTo>
                    <a:pt x="7387" y="802"/>
                  </a:lnTo>
                  <a:close/>
                  <a:moveTo>
                    <a:pt x="6831" y="666"/>
                  </a:moveTo>
                  <a:cubicBezTo>
                    <a:pt x="6844" y="561"/>
                    <a:pt x="6911" y="493"/>
                    <a:pt x="7019" y="493"/>
                  </a:cubicBezTo>
                  <a:cubicBezTo>
                    <a:pt x="7133" y="493"/>
                    <a:pt x="7203" y="559"/>
                    <a:pt x="7204" y="666"/>
                  </a:cubicBezTo>
                  <a:lnTo>
                    <a:pt x="6831" y="666"/>
                  </a:lnTo>
                  <a:close/>
                  <a:moveTo>
                    <a:pt x="0" y="2702"/>
                  </a:moveTo>
                  <a:cubicBezTo>
                    <a:pt x="214" y="2702"/>
                    <a:pt x="214" y="2702"/>
                    <a:pt x="214" y="2702"/>
                  </a:cubicBezTo>
                  <a:cubicBezTo>
                    <a:pt x="311" y="2456"/>
                    <a:pt x="311" y="2456"/>
                    <a:pt x="311" y="2456"/>
                  </a:cubicBezTo>
                  <a:cubicBezTo>
                    <a:pt x="777" y="2456"/>
                    <a:pt x="777" y="2456"/>
                    <a:pt x="777" y="2456"/>
                  </a:cubicBezTo>
                  <a:cubicBezTo>
                    <a:pt x="878" y="2702"/>
                    <a:pt x="878" y="2702"/>
                    <a:pt x="878" y="2702"/>
                  </a:cubicBezTo>
                  <a:cubicBezTo>
                    <a:pt x="1096" y="2702"/>
                    <a:pt x="1096" y="2702"/>
                    <a:pt x="1096" y="2702"/>
                  </a:cubicBezTo>
                  <a:cubicBezTo>
                    <a:pt x="633" y="1627"/>
                    <a:pt x="633" y="1627"/>
                    <a:pt x="633" y="1627"/>
                  </a:cubicBezTo>
                  <a:cubicBezTo>
                    <a:pt x="468" y="1627"/>
                    <a:pt x="468" y="1627"/>
                    <a:pt x="468" y="1627"/>
                  </a:cubicBezTo>
                  <a:lnTo>
                    <a:pt x="0" y="2702"/>
                  </a:lnTo>
                  <a:close/>
                  <a:moveTo>
                    <a:pt x="376" y="2292"/>
                  </a:moveTo>
                  <a:cubicBezTo>
                    <a:pt x="545" y="1855"/>
                    <a:pt x="545" y="1855"/>
                    <a:pt x="545" y="1855"/>
                  </a:cubicBezTo>
                  <a:cubicBezTo>
                    <a:pt x="711" y="2292"/>
                    <a:pt x="711" y="2292"/>
                    <a:pt x="711" y="2292"/>
                  </a:cubicBezTo>
                  <a:lnTo>
                    <a:pt x="376" y="2292"/>
                  </a:lnTo>
                  <a:close/>
                  <a:moveTo>
                    <a:pt x="1192" y="2702"/>
                  </a:moveTo>
                  <a:cubicBezTo>
                    <a:pt x="1375" y="2702"/>
                    <a:pt x="1375" y="2702"/>
                    <a:pt x="1375" y="2702"/>
                  </a:cubicBezTo>
                  <a:cubicBezTo>
                    <a:pt x="1375" y="2304"/>
                    <a:pt x="1375" y="2304"/>
                    <a:pt x="1375" y="2304"/>
                  </a:cubicBezTo>
                  <a:cubicBezTo>
                    <a:pt x="1375" y="2207"/>
                    <a:pt x="1422" y="2119"/>
                    <a:pt x="1542" y="2119"/>
                  </a:cubicBezTo>
                  <a:cubicBezTo>
                    <a:pt x="1630" y="2119"/>
                    <a:pt x="1666" y="2178"/>
                    <a:pt x="1666" y="2268"/>
                  </a:cubicBezTo>
                  <a:cubicBezTo>
                    <a:pt x="1666" y="2702"/>
                    <a:pt x="1666" y="2702"/>
                    <a:pt x="1666" y="2702"/>
                  </a:cubicBezTo>
                  <a:cubicBezTo>
                    <a:pt x="1848" y="2702"/>
                    <a:pt x="1848" y="2702"/>
                    <a:pt x="1848" y="2702"/>
                  </a:cubicBezTo>
                  <a:cubicBezTo>
                    <a:pt x="1848" y="2307"/>
                    <a:pt x="1848" y="2307"/>
                    <a:pt x="1848" y="2307"/>
                  </a:cubicBezTo>
                  <a:cubicBezTo>
                    <a:pt x="1848" y="2213"/>
                    <a:pt x="1891" y="2119"/>
                    <a:pt x="2005" y="2119"/>
                  </a:cubicBezTo>
                  <a:cubicBezTo>
                    <a:pt x="2113" y="2119"/>
                    <a:pt x="2140" y="2198"/>
                    <a:pt x="2140" y="2289"/>
                  </a:cubicBezTo>
                  <a:cubicBezTo>
                    <a:pt x="2140" y="2702"/>
                    <a:pt x="2140" y="2702"/>
                    <a:pt x="2140" y="2702"/>
                  </a:cubicBezTo>
                  <a:cubicBezTo>
                    <a:pt x="2322" y="2702"/>
                    <a:pt x="2322" y="2702"/>
                    <a:pt x="2322" y="2702"/>
                  </a:cubicBezTo>
                  <a:cubicBezTo>
                    <a:pt x="2322" y="2268"/>
                    <a:pt x="2322" y="2268"/>
                    <a:pt x="2322" y="2268"/>
                  </a:cubicBezTo>
                  <a:cubicBezTo>
                    <a:pt x="2322" y="2093"/>
                    <a:pt x="2254" y="1955"/>
                    <a:pt x="2060" y="1955"/>
                  </a:cubicBezTo>
                  <a:cubicBezTo>
                    <a:pt x="1950" y="1955"/>
                    <a:pt x="1873" y="1997"/>
                    <a:pt x="1820" y="2090"/>
                  </a:cubicBezTo>
                  <a:cubicBezTo>
                    <a:pt x="1782" y="1999"/>
                    <a:pt x="1704" y="1955"/>
                    <a:pt x="1592" y="1955"/>
                  </a:cubicBezTo>
                  <a:cubicBezTo>
                    <a:pt x="1470" y="1955"/>
                    <a:pt x="1400" y="2019"/>
                    <a:pt x="1368" y="2087"/>
                  </a:cubicBezTo>
                  <a:cubicBezTo>
                    <a:pt x="1365" y="2087"/>
                    <a:pt x="1365" y="2087"/>
                    <a:pt x="1365" y="2087"/>
                  </a:cubicBezTo>
                  <a:cubicBezTo>
                    <a:pt x="1365" y="1973"/>
                    <a:pt x="1365" y="1973"/>
                    <a:pt x="1365" y="1973"/>
                  </a:cubicBezTo>
                  <a:cubicBezTo>
                    <a:pt x="1192" y="1973"/>
                    <a:pt x="1192" y="1973"/>
                    <a:pt x="1192" y="1973"/>
                  </a:cubicBezTo>
                  <a:lnTo>
                    <a:pt x="1192" y="2702"/>
                  </a:lnTo>
                  <a:close/>
                  <a:moveTo>
                    <a:pt x="3032" y="2066"/>
                  </a:moveTo>
                  <a:cubicBezTo>
                    <a:pt x="2972" y="1985"/>
                    <a:pt x="2869" y="1955"/>
                    <a:pt x="2772" y="1955"/>
                  </a:cubicBezTo>
                  <a:cubicBezTo>
                    <a:pt x="2625" y="1955"/>
                    <a:pt x="2479" y="2028"/>
                    <a:pt x="2479" y="2190"/>
                  </a:cubicBezTo>
                  <a:cubicBezTo>
                    <a:pt x="2479" y="2468"/>
                    <a:pt x="2872" y="2350"/>
                    <a:pt x="2872" y="2500"/>
                  </a:cubicBezTo>
                  <a:cubicBezTo>
                    <a:pt x="2872" y="2558"/>
                    <a:pt x="2804" y="2584"/>
                    <a:pt x="2751" y="2584"/>
                  </a:cubicBezTo>
                  <a:cubicBezTo>
                    <a:pt x="2673" y="2584"/>
                    <a:pt x="2625" y="2546"/>
                    <a:pt x="2578" y="2494"/>
                  </a:cubicBezTo>
                  <a:cubicBezTo>
                    <a:pt x="2456" y="2608"/>
                    <a:pt x="2456" y="2608"/>
                    <a:pt x="2456" y="2608"/>
                  </a:cubicBezTo>
                  <a:cubicBezTo>
                    <a:pt x="2531" y="2691"/>
                    <a:pt x="2628" y="2720"/>
                    <a:pt x="2740" y="2720"/>
                  </a:cubicBezTo>
                  <a:cubicBezTo>
                    <a:pt x="2889" y="2720"/>
                    <a:pt x="3054" y="2660"/>
                    <a:pt x="3054" y="2486"/>
                  </a:cubicBezTo>
                  <a:cubicBezTo>
                    <a:pt x="3054" y="2202"/>
                    <a:pt x="2661" y="2309"/>
                    <a:pt x="2661" y="2178"/>
                  </a:cubicBezTo>
                  <a:cubicBezTo>
                    <a:pt x="2661" y="2123"/>
                    <a:pt x="2719" y="2101"/>
                    <a:pt x="2767" y="2101"/>
                  </a:cubicBezTo>
                  <a:cubicBezTo>
                    <a:pt x="2830" y="2101"/>
                    <a:pt x="2875" y="2126"/>
                    <a:pt x="2910" y="2175"/>
                  </a:cubicBezTo>
                  <a:lnTo>
                    <a:pt x="3032" y="2066"/>
                  </a:lnTo>
                  <a:close/>
                  <a:moveTo>
                    <a:pt x="3261" y="2128"/>
                  </a:moveTo>
                  <a:cubicBezTo>
                    <a:pt x="3261" y="2462"/>
                    <a:pt x="3261" y="2462"/>
                    <a:pt x="3261" y="2462"/>
                  </a:cubicBezTo>
                  <a:cubicBezTo>
                    <a:pt x="3261" y="2634"/>
                    <a:pt x="3307" y="2720"/>
                    <a:pt x="3500" y="2720"/>
                  </a:cubicBezTo>
                  <a:cubicBezTo>
                    <a:pt x="3542" y="2720"/>
                    <a:pt x="3606" y="2714"/>
                    <a:pt x="3644" y="2696"/>
                  </a:cubicBezTo>
                  <a:cubicBezTo>
                    <a:pt x="3644" y="2543"/>
                    <a:pt x="3644" y="2543"/>
                    <a:pt x="3644" y="2543"/>
                  </a:cubicBezTo>
                  <a:cubicBezTo>
                    <a:pt x="3621" y="2559"/>
                    <a:pt x="3577" y="2565"/>
                    <a:pt x="3545" y="2565"/>
                  </a:cubicBezTo>
                  <a:cubicBezTo>
                    <a:pt x="3465" y="2565"/>
                    <a:pt x="3443" y="2520"/>
                    <a:pt x="3443" y="2447"/>
                  </a:cubicBezTo>
                  <a:cubicBezTo>
                    <a:pt x="3443" y="2128"/>
                    <a:pt x="3443" y="2128"/>
                    <a:pt x="3443" y="2128"/>
                  </a:cubicBezTo>
                  <a:cubicBezTo>
                    <a:pt x="3644" y="2128"/>
                    <a:pt x="3644" y="2128"/>
                    <a:pt x="3644" y="2128"/>
                  </a:cubicBezTo>
                  <a:cubicBezTo>
                    <a:pt x="3644" y="1973"/>
                    <a:pt x="3644" y="1973"/>
                    <a:pt x="3644" y="1973"/>
                  </a:cubicBezTo>
                  <a:cubicBezTo>
                    <a:pt x="3443" y="1973"/>
                    <a:pt x="3443" y="1973"/>
                    <a:pt x="3443" y="1973"/>
                  </a:cubicBezTo>
                  <a:cubicBezTo>
                    <a:pt x="3443" y="1762"/>
                    <a:pt x="3443" y="1762"/>
                    <a:pt x="3443" y="1762"/>
                  </a:cubicBezTo>
                  <a:cubicBezTo>
                    <a:pt x="3261" y="1762"/>
                    <a:pt x="3261" y="1762"/>
                    <a:pt x="3261" y="1762"/>
                  </a:cubicBezTo>
                  <a:cubicBezTo>
                    <a:pt x="3261" y="1973"/>
                    <a:pt x="3261" y="1973"/>
                    <a:pt x="3261" y="1973"/>
                  </a:cubicBezTo>
                  <a:cubicBezTo>
                    <a:pt x="3111" y="1973"/>
                    <a:pt x="3111" y="1973"/>
                    <a:pt x="3111" y="1973"/>
                  </a:cubicBezTo>
                  <a:cubicBezTo>
                    <a:pt x="3111" y="2128"/>
                    <a:pt x="3111" y="2128"/>
                    <a:pt x="3111" y="2128"/>
                  </a:cubicBezTo>
                  <a:lnTo>
                    <a:pt x="3261" y="2128"/>
                  </a:lnTo>
                  <a:close/>
                  <a:moveTo>
                    <a:pt x="4488" y="2401"/>
                  </a:moveTo>
                  <a:cubicBezTo>
                    <a:pt x="4488" y="2351"/>
                    <a:pt x="4488" y="2351"/>
                    <a:pt x="4488" y="2351"/>
                  </a:cubicBezTo>
                  <a:cubicBezTo>
                    <a:pt x="4488" y="2098"/>
                    <a:pt x="4350" y="1955"/>
                    <a:pt x="4147" y="1955"/>
                  </a:cubicBezTo>
                  <a:cubicBezTo>
                    <a:pt x="3926" y="1955"/>
                    <a:pt x="3750" y="2108"/>
                    <a:pt x="3750" y="2338"/>
                  </a:cubicBezTo>
                  <a:cubicBezTo>
                    <a:pt x="3750" y="2567"/>
                    <a:pt x="3926" y="2720"/>
                    <a:pt x="4147" y="2720"/>
                  </a:cubicBezTo>
                  <a:cubicBezTo>
                    <a:pt x="4262" y="2720"/>
                    <a:pt x="4370" y="2679"/>
                    <a:pt x="4455" y="2575"/>
                  </a:cubicBezTo>
                  <a:cubicBezTo>
                    <a:pt x="4324" y="2476"/>
                    <a:pt x="4324" y="2476"/>
                    <a:pt x="4324" y="2476"/>
                  </a:cubicBezTo>
                  <a:cubicBezTo>
                    <a:pt x="4279" y="2532"/>
                    <a:pt x="4220" y="2575"/>
                    <a:pt x="4129" y="2575"/>
                  </a:cubicBezTo>
                  <a:cubicBezTo>
                    <a:pt x="4027" y="2575"/>
                    <a:pt x="3945" y="2509"/>
                    <a:pt x="3932" y="2401"/>
                  </a:cubicBezTo>
                  <a:lnTo>
                    <a:pt x="4488" y="2401"/>
                  </a:lnTo>
                  <a:close/>
                  <a:moveTo>
                    <a:pt x="3932" y="2265"/>
                  </a:moveTo>
                  <a:cubicBezTo>
                    <a:pt x="3946" y="2160"/>
                    <a:pt x="4013" y="2092"/>
                    <a:pt x="4121" y="2092"/>
                  </a:cubicBezTo>
                  <a:cubicBezTo>
                    <a:pt x="4235" y="2092"/>
                    <a:pt x="4305" y="2158"/>
                    <a:pt x="4306" y="2265"/>
                  </a:cubicBezTo>
                  <a:lnTo>
                    <a:pt x="3932" y="2265"/>
                  </a:lnTo>
                  <a:close/>
                  <a:moveTo>
                    <a:pt x="4659" y="2702"/>
                  </a:moveTo>
                  <a:cubicBezTo>
                    <a:pt x="4841" y="2702"/>
                    <a:pt x="4841" y="2702"/>
                    <a:pt x="4841" y="2702"/>
                  </a:cubicBezTo>
                  <a:cubicBezTo>
                    <a:pt x="4841" y="2312"/>
                    <a:pt x="4841" y="2312"/>
                    <a:pt x="4841" y="2312"/>
                  </a:cubicBezTo>
                  <a:cubicBezTo>
                    <a:pt x="4841" y="2272"/>
                    <a:pt x="4865" y="2128"/>
                    <a:pt x="5037" y="2128"/>
                  </a:cubicBezTo>
                  <a:cubicBezTo>
                    <a:pt x="5066" y="2128"/>
                    <a:pt x="5095" y="2134"/>
                    <a:pt x="5125" y="2142"/>
                  </a:cubicBezTo>
                  <a:cubicBezTo>
                    <a:pt x="5125" y="1965"/>
                    <a:pt x="5125" y="1965"/>
                    <a:pt x="5125" y="1965"/>
                  </a:cubicBezTo>
                  <a:cubicBezTo>
                    <a:pt x="5104" y="1959"/>
                    <a:pt x="5082" y="1955"/>
                    <a:pt x="5060" y="1955"/>
                  </a:cubicBezTo>
                  <a:cubicBezTo>
                    <a:pt x="4964" y="1955"/>
                    <a:pt x="4884" y="2005"/>
                    <a:pt x="4844" y="2088"/>
                  </a:cubicBezTo>
                  <a:cubicBezTo>
                    <a:pt x="4841" y="2088"/>
                    <a:pt x="4841" y="2088"/>
                    <a:pt x="4841" y="2088"/>
                  </a:cubicBezTo>
                  <a:cubicBezTo>
                    <a:pt x="4841" y="1973"/>
                    <a:pt x="4841" y="1973"/>
                    <a:pt x="4841" y="1973"/>
                  </a:cubicBezTo>
                  <a:cubicBezTo>
                    <a:pt x="4659" y="1973"/>
                    <a:pt x="4659" y="1973"/>
                    <a:pt x="4659" y="1973"/>
                  </a:cubicBezTo>
                  <a:lnTo>
                    <a:pt x="4659" y="2702"/>
                  </a:lnTo>
                  <a:close/>
                  <a:moveTo>
                    <a:pt x="5801" y="2702"/>
                  </a:moveTo>
                  <a:cubicBezTo>
                    <a:pt x="5974" y="2702"/>
                    <a:pt x="5974" y="2702"/>
                    <a:pt x="5974" y="2702"/>
                  </a:cubicBezTo>
                  <a:cubicBezTo>
                    <a:pt x="5974" y="1554"/>
                    <a:pt x="5974" y="1554"/>
                    <a:pt x="5974" y="1554"/>
                  </a:cubicBezTo>
                  <a:cubicBezTo>
                    <a:pt x="5792" y="1554"/>
                    <a:pt x="5792" y="1554"/>
                    <a:pt x="5792" y="1554"/>
                  </a:cubicBezTo>
                  <a:cubicBezTo>
                    <a:pt x="5792" y="2066"/>
                    <a:pt x="5792" y="2066"/>
                    <a:pt x="5792" y="2066"/>
                  </a:cubicBezTo>
                  <a:cubicBezTo>
                    <a:pt x="5787" y="2066"/>
                    <a:pt x="5787" y="2066"/>
                    <a:pt x="5787" y="2066"/>
                  </a:cubicBezTo>
                  <a:cubicBezTo>
                    <a:pt x="5749" y="2019"/>
                    <a:pt x="5676" y="1955"/>
                    <a:pt x="5540" y="1955"/>
                  </a:cubicBezTo>
                  <a:cubicBezTo>
                    <a:pt x="5332" y="1955"/>
                    <a:pt x="5187" y="2122"/>
                    <a:pt x="5187" y="2338"/>
                  </a:cubicBezTo>
                  <a:cubicBezTo>
                    <a:pt x="5187" y="2553"/>
                    <a:pt x="5322" y="2720"/>
                    <a:pt x="5547" y="2720"/>
                  </a:cubicBezTo>
                  <a:cubicBezTo>
                    <a:pt x="5649" y="2720"/>
                    <a:pt x="5745" y="2681"/>
                    <a:pt x="5798" y="2593"/>
                  </a:cubicBezTo>
                  <a:cubicBezTo>
                    <a:pt x="5801" y="2593"/>
                    <a:pt x="5801" y="2593"/>
                    <a:pt x="5801" y="2593"/>
                  </a:cubicBezTo>
                  <a:lnTo>
                    <a:pt x="5801" y="2702"/>
                  </a:lnTo>
                  <a:close/>
                  <a:moveTo>
                    <a:pt x="5584" y="2556"/>
                  </a:moveTo>
                  <a:cubicBezTo>
                    <a:pt x="5450" y="2556"/>
                    <a:pt x="5370" y="2451"/>
                    <a:pt x="5370" y="2338"/>
                  </a:cubicBezTo>
                  <a:cubicBezTo>
                    <a:pt x="5370" y="2224"/>
                    <a:pt x="5450" y="2119"/>
                    <a:pt x="5584" y="2119"/>
                  </a:cubicBezTo>
                  <a:cubicBezTo>
                    <a:pt x="5717" y="2119"/>
                    <a:pt x="5798" y="2224"/>
                    <a:pt x="5798" y="2338"/>
                  </a:cubicBezTo>
                  <a:cubicBezTo>
                    <a:pt x="5798" y="2451"/>
                    <a:pt x="5717" y="2556"/>
                    <a:pt x="5584" y="2556"/>
                  </a:cubicBezTo>
                  <a:moveTo>
                    <a:pt x="6636" y="2702"/>
                  </a:moveTo>
                  <a:cubicBezTo>
                    <a:pt x="6800" y="2702"/>
                    <a:pt x="6800" y="2702"/>
                    <a:pt x="6800" y="2702"/>
                  </a:cubicBezTo>
                  <a:cubicBezTo>
                    <a:pt x="6800" y="2283"/>
                    <a:pt x="6800" y="2283"/>
                    <a:pt x="6800" y="2283"/>
                  </a:cubicBezTo>
                  <a:cubicBezTo>
                    <a:pt x="6800" y="2180"/>
                    <a:pt x="6800" y="1955"/>
                    <a:pt x="6489" y="1955"/>
                  </a:cubicBezTo>
                  <a:cubicBezTo>
                    <a:pt x="6374" y="1955"/>
                    <a:pt x="6260" y="1990"/>
                    <a:pt x="6179" y="2072"/>
                  </a:cubicBezTo>
                  <a:cubicBezTo>
                    <a:pt x="6275" y="2167"/>
                    <a:pt x="6275" y="2167"/>
                    <a:pt x="6275" y="2167"/>
                  </a:cubicBezTo>
                  <a:cubicBezTo>
                    <a:pt x="6323" y="2122"/>
                    <a:pt x="6393" y="2092"/>
                    <a:pt x="6469" y="2092"/>
                  </a:cubicBezTo>
                  <a:cubicBezTo>
                    <a:pt x="6566" y="2092"/>
                    <a:pt x="6636" y="2139"/>
                    <a:pt x="6636" y="2228"/>
                  </a:cubicBezTo>
                  <a:cubicBezTo>
                    <a:pt x="6636" y="2248"/>
                    <a:pt x="6636" y="2248"/>
                    <a:pt x="6636" y="2248"/>
                  </a:cubicBezTo>
                  <a:cubicBezTo>
                    <a:pt x="6591" y="2248"/>
                    <a:pt x="6591" y="2248"/>
                    <a:pt x="6591" y="2248"/>
                  </a:cubicBezTo>
                  <a:cubicBezTo>
                    <a:pt x="6409" y="2248"/>
                    <a:pt x="6132" y="2265"/>
                    <a:pt x="6132" y="2502"/>
                  </a:cubicBezTo>
                  <a:cubicBezTo>
                    <a:pt x="6132" y="2646"/>
                    <a:pt x="6263" y="2720"/>
                    <a:pt x="6398" y="2720"/>
                  </a:cubicBezTo>
                  <a:cubicBezTo>
                    <a:pt x="6495" y="2720"/>
                    <a:pt x="6580" y="2684"/>
                    <a:pt x="6632" y="2602"/>
                  </a:cubicBezTo>
                  <a:cubicBezTo>
                    <a:pt x="6636" y="2602"/>
                    <a:pt x="6636" y="2602"/>
                    <a:pt x="6636" y="2602"/>
                  </a:cubicBezTo>
                  <a:lnTo>
                    <a:pt x="6636" y="2702"/>
                  </a:lnTo>
                  <a:close/>
                  <a:moveTo>
                    <a:pt x="6626" y="2417"/>
                  </a:moveTo>
                  <a:cubicBezTo>
                    <a:pt x="6626" y="2518"/>
                    <a:pt x="6566" y="2584"/>
                    <a:pt x="6442" y="2584"/>
                  </a:cubicBezTo>
                  <a:cubicBezTo>
                    <a:pt x="6383" y="2584"/>
                    <a:pt x="6314" y="2555"/>
                    <a:pt x="6314" y="2488"/>
                  </a:cubicBezTo>
                  <a:cubicBezTo>
                    <a:pt x="6314" y="2383"/>
                    <a:pt x="6488" y="2376"/>
                    <a:pt x="6588" y="2376"/>
                  </a:cubicBezTo>
                  <a:cubicBezTo>
                    <a:pt x="6626" y="2376"/>
                    <a:pt x="6626" y="2376"/>
                    <a:pt x="6626" y="2376"/>
                  </a:cubicBezTo>
                  <a:lnTo>
                    <a:pt x="6626" y="2417"/>
                  </a:lnTo>
                  <a:close/>
                  <a:moveTo>
                    <a:pt x="6989" y="2702"/>
                  </a:moveTo>
                  <a:cubicBezTo>
                    <a:pt x="7171" y="2702"/>
                    <a:pt x="7171" y="2702"/>
                    <a:pt x="7171" y="2702"/>
                  </a:cubicBezTo>
                  <a:cubicBezTo>
                    <a:pt x="7171" y="2304"/>
                    <a:pt x="7171" y="2304"/>
                    <a:pt x="7171" y="2304"/>
                  </a:cubicBezTo>
                  <a:cubicBezTo>
                    <a:pt x="7171" y="2207"/>
                    <a:pt x="7218" y="2119"/>
                    <a:pt x="7338" y="2119"/>
                  </a:cubicBezTo>
                  <a:cubicBezTo>
                    <a:pt x="7426" y="2119"/>
                    <a:pt x="7463" y="2178"/>
                    <a:pt x="7463" y="2268"/>
                  </a:cubicBezTo>
                  <a:cubicBezTo>
                    <a:pt x="7463" y="2702"/>
                    <a:pt x="7463" y="2702"/>
                    <a:pt x="7463" y="2702"/>
                  </a:cubicBezTo>
                  <a:cubicBezTo>
                    <a:pt x="7645" y="2702"/>
                    <a:pt x="7645" y="2702"/>
                    <a:pt x="7645" y="2702"/>
                  </a:cubicBezTo>
                  <a:cubicBezTo>
                    <a:pt x="7645" y="2307"/>
                    <a:pt x="7645" y="2307"/>
                    <a:pt x="7645" y="2307"/>
                  </a:cubicBezTo>
                  <a:cubicBezTo>
                    <a:pt x="7645" y="2213"/>
                    <a:pt x="7687" y="2119"/>
                    <a:pt x="7801" y="2119"/>
                  </a:cubicBezTo>
                  <a:cubicBezTo>
                    <a:pt x="7909" y="2119"/>
                    <a:pt x="7936" y="2198"/>
                    <a:pt x="7936" y="2289"/>
                  </a:cubicBezTo>
                  <a:cubicBezTo>
                    <a:pt x="7936" y="2702"/>
                    <a:pt x="7936" y="2702"/>
                    <a:pt x="7936" y="2702"/>
                  </a:cubicBezTo>
                  <a:cubicBezTo>
                    <a:pt x="8119" y="2702"/>
                    <a:pt x="8119" y="2702"/>
                    <a:pt x="8119" y="2702"/>
                  </a:cubicBezTo>
                  <a:cubicBezTo>
                    <a:pt x="8119" y="2268"/>
                    <a:pt x="8119" y="2268"/>
                    <a:pt x="8119" y="2268"/>
                  </a:cubicBezTo>
                  <a:cubicBezTo>
                    <a:pt x="8119" y="2093"/>
                    <a:pt x="8051" y="1955"/>
                    <a:pt x="7856" y="1955"/>
                  </a:cubicBezTo>
                  <a:cubicBezTo>
                    <a:pt x="7747" y="1955"/>
                    <a:pt x="7669" y="1997"/>
                    <a:pt x="7616" y="2090"/>
                  </a:cubicBezTo>
                  <a:cubicBezTo>
                    <a:pt x="7578" y="1999"/>
                    <a:pt x="7501" y="1955"/>
                    <a:pt x="7388" y="1955"/>
                  </a:cubicBezTo>
                  <a:cubicBezTo>
                    <a:pt x="7267" y="1955"/>
                    <a:pt x="7197" y="2019"/>
                    <a:pt x="7165" y="2087"/>
                  </a:cubicBezTo>
                  <a:cubicBezTo>
                    <a:pt x="7162" y="2087"/>
                    <a:pt x="7162" y="2087"/>
                    <a:pt x="7162" y="2087"/>
                  </a:cubicBezTo>
                  <a:cubicBezTo>
                    <a:pt x="7162" y="1973"/>
                    <a:pt x="7162" y="1973"/>
                    <a:pt x="7162" y="1973"/>
                  </a:cubicBezTo>
                  <a:cubicBezTo>
                    <a:pt x="6989" y="1973"/>
                    <a:pt x="6989" y="1973"/>
                    <a:pt x="6989" y="1973"/>
                  </a:cubicBezTo>
                  <a:lnTo>
                    <a:pt x="6989" y="270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2400" dirty="0"/>
            </a:p>
          </p:txBody>
        </p:sp>
      </p:grpSp>
      <p:sp>
        <p:nvSpPr>
          <p:cNvPr id="2" name="Titel 1"/>
          <p:cNvSpPr>
            <a:spLocks noGrp="1" noSelect="1"/>
          </p:cNvSpPr>
          <p:nvPr>
            <p:ph type="ctrTitle" hasCustomPrompt="1"/>
          </p:nvPr>
        </p:nvSpPr>
        <p:spPr bwMode="gray">
          <a:xfrm>
            <a:off x="1094400" y="1955098"/>
            <a:ext cx="9792000" cy="1039967"/>
          </a:xfrm>
        </p:spPr>
        <p:txBody>
          <a:bodyPr anchor="t" anchorCtr="0"/>
          <a:lstStyle>
            <a:lvl1pPr algn="l">
              <a:defRPr sz="6133">
                <a:solidFill>
                  <a:schemeClr val="bg1"/>
                </a:solidFill>
              </a:defRPr>
            </a:lvl1pPr>
          </a:lstStyle>
          <a:p>
            <a:r>
              <a:rPr lang="nl-NL" noProof="1"/>
              <a:t>Titel</a:t>
            </a:r>
          </a:p>
        </p:txBody>
      </p:sp>
      <p:sp>
        <p:nvSpPr>
          <p:cNvPr id="3" name="Ondertitel 2"/>
          <p:cNvSpPr>
            <a:spLocks noGrp="1" noSelect="1"/>
          </p:cNvSpPr>
          <p:nvPr>
            <p:ph type="subTitle" idx="1" hasCustomPrompt="1"/>
          </p:nvPr>
        </p:nvSpPr>
        <p:spPr bwMode="gray">
          <a:xfrm>
            <a:off x="1094400" y="3079700"/>
            <a:ext cx="9792000" cy="1752600"/>
          </a:xfrm>
        </p:spPr>
        <p:txBody>
          <a:bodyPr/>
          <a:lstStyle>
            <a:lvl1pPr marL="0" indent="0" algn="l">
              <a:buNone/>
              <a:defRPr sz="40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noProof="1"/>
              <a:t>Subtitel</a:t>
            </a:r>
          </a:p>
        </p:txBody>
      </p:sp>
    </p:spTree>
    <p:extLst>
      <p:ext uri="{BB962C8B-B14F-4D97-AF65-F5344CB8AC3E}">
        <p14:creationId xmlns:p14="http://schemas.microsoft.com/office/powerpoint/2010/main" val="40189632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5822013" y="2053441"/>
            <a:ext cx="5894400" cy="4464000"/>
          </a:xfrm>
        </p:spPr>
        <p:txBody>
          <a:bodyPr/>
          <a:lstStyle>
            <a:lvl1pPr marL="287859" indent="-287859">
              <a:defRPr/>
            </a:lvl1p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913419" y="2085899"/>
            <a:ext cx="4588800" cy="4281600"/>
          </a:xfrm>
        </p:spPr>
        <p:txBody>
          <a:bodyPr/>
          <a:lstStyle>
            <a:lvl1pPr marL="0" indent="0">
              <a:buNone/>
              <a:defRPr b="0" baseline="0"/>
            </a:lvl1pPr>
          </a:lstStyle>
          <a:p>
            <a:r>
              <a:rPr lang="nl-NL" dirty="0"/>
              <a:t>Afbeelding formaat: 482 x 451 pixels.</a:t>
            </a:r>
          </a:p>
        </p:txBody>
      </p:sp>
      <p:sp>
        <p:nvSpPr>
          <p:cNvPr id="2" name="Tijdelijke aanduiding voor datum 1"/>
          <p:cNvSpPr>
            <a:spLocks noGrp="1" noSelect="1"/>
          </p:cNvSpPr>
          <p:nvPr>
            <p:ph type="dt" sz="half" idx="11"/>
          </p:nvPr>
        </p:nvSpPr>
        <p:spPr bwMode="gray"/>
        <p:txBody>
          <a:bodyPr/>
          <a:lstStyle/>
          <a:p>
            <a:fld id="{51A241B9-7200-4624-81F5-DD77C80C756C}" type="datetime1">
              <a:rPr lang="nl-NL" smtClean="0"/>
              <a:t>27-8-2024</a:t>
            </a:fld>
            <a:endParaRPr lang="nl-NL" dirty="0"/>
          </a:p>
        </p:txBody>
      </p:sp>
      <p:sp>
        <p:nvSpPr>
          <p:cNvPr id="4" name="Tijdelijke aanduiding voor voettekst 3"/>
          <p:cNvSpPr>
            <a:spLocks noGrp="1" noSelect="1"/>
          </p:cNvSpPr>
          <p:nvPr>
            <p:ph type="ftr" sz="quarter" idx="12"/>
          </p:nvPr>
        </p:nvSpPr>
        <p:spPr bwMode="gray"/>
        <p:txBody>
          <a:bodyPr/>
          <a:lstStyle/>
          <a:p>
            <a:r>
              <a:rPr lang="nl-NL"/>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37001606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7665733" y="1977239"/>
            <a:ext cx="4056000" cy="4176000"/>
          </a:xfrm>
        </p:spPr>
        <p:txBody>
          <a:bodyPr/>
          <a:lstStyle>
            <a:lvl1pPr>
              <a:defRPr/>
            </a:lvl1p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912933" y="2080248"/>
            <a:ext cx="6432000" cy="4296000"/>
          </a:xfrm>
        </p:spPr>
        <p:txBody>
          <a:bodyPr/>
          <a:lstStyle>
            <a:lvl1pPr marL="0" indent="0">
              <a:buNone/>
              <a:defRPr b="0" baseline="0"/>
            </a:lvl1pPr>
          </a:lstStyle>
          <a:p>
            <a:r>
              <a:rPr lang="nl-NL" dirty="0"/>
              <a:t>Afbeelding formaat: 677 x 451 pixels.</a:t>
            </a:r>
          </a:p>
        </p:txBody>
      </p:sp>
      <p:sp>
        <p:nvSpPr>
          <p:cNvPr id="2" name="Tijdelijke aanduiding voor datum 1"/>
          <p:cNvSpPr>
            <a:spLocks noGrp="1" noSelect="1"/>
          </p:cNvSpPr>
          <p:nvPr>
            <p:ph type="dt" sz="half" idx="11"/>
          </p:nvPr>
        </p:nvSpPr>
        <p:spPr bwMode="gray"/>
        <p:txBody>
          <a:bodyPr/>
          <a:lstStyle/>
          <a:p>
            <a:fld id="{5C7C851A-7B83-46E2-AAD1-A0FCD9378306}" type="datetime1">
              <a:rPr lang="nl-NL" smtClean="0"/>
              <a:t>27-8-2024</a:t>
            </a:fld>
            <a:endParaRPr lang="nl-NL" dirty="0"/>
          </a:p>
        </p:txBody>
      </p:sp>
      <p:sp>
        <p:nvSpPr>
          <p:cNvPr id="4" name="Tijdelijke aanduiding voor voettekst 3"/>
          <p:cNvSpPr>
            <a:spLocks noGrp="1" noSelect="1"/>
          </p:cNvSpPr>
          <p:nvPr>
            <p:ph type="ftr" sz="quarter" idx="12"/>
          </p:nvPr>
        </p:nvSpPr>
        <p:spPr bwMode="gray"/>
        <p:txBody>
          <a:bodyPr/>
          <a:lstStyle/>
          <a:p>
            <a:r>
              <a:rPr lang="nl-NL"/>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16122357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5827393" y="2053441"/>
            <a:ext cx="5870044" cy="44640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916261" y="0"/>
            <a:ext cx="4584000" cy="6858000"/>
          </a:xfrm>
        </p:spPr>
        <p:txBody>
          <a:bodyPr/>
          <a:lstStyle>
            <a:lvl1pPr marL="0" indent="0">
              <a:buNone/>
              <a:defRPr b="0" baseline="0"/>
            </a:lvl1pPr>
          </a:lstStyle>
          <a:p>
            <a:r>
              <a:rPr lang="nl-NL" dirty="0"/>
              <a:t>Afbeelding formaat: 720 x 482 pixels.</a:t>
            </a:r>
          </a:p>
        </p:txBody>
      </p:sp>
      <p:sp>
        <p:nvSpPr>
          <p:cNvPr id="2" name="Tijdelijke aanduiding voor datum 1"/>
          <p:cNvSpPr>
            <a:spLocks noGrp="1" noSelect="1"/>
          </p:cNvSpPr>
          <p:nvPr>
            <p:ph type="dt" sz="half" idx="11"/>
          </p:nvPr>
        </p:nvSpPr>
        <p:spPr bwMode="gray"/>
        <p:txBody>
          <a:bodyPr/>
          <a:lstStyle/>
          <a:p>
            <a:fld id="{ADC13379-5B8E-41C5-AE2F-40374BA35FBC}" type="datetime1">
              <a:rPr lang="nl-NL" smtClean="0"/>
              <a:t>27-8-2024</a:t>
            </a:fld>
            <a:endParaRPr lang="nl-NL" dirty="0"/>
          </a:p>
        </p:txBody>
      </p:sp>
      <p:sp>
        <p:nvSpPr>
          <p:cNvPr id="4" name="Tijdelijke aanduiding voor voettekst 3"/>
          <p:cNvSpPr>
            <a:spLocks noGrp="1" noSelect="1"/>
          </p:cNvSpPr>
          <p:nvPr>
            <p:ph type="ftr" sz="quarter" idx="12"/>
          </p:nvPr>
        </p:nvSpPr>
        <p:spPr bwMode="gray"/>
        <p:txBody>
          <a:bodyPr/>
          <a:lstStyle/>
          <a:p>
            <a:r>
              <a:rPr lang="nl-NL"/>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22412231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bwMode="gray">
          <a:xfrm>
            <a:off x="918799" y="3366000"/>
            <a:ext cx="5184000" cy="27864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11" name="Tijdelijke aanduiding voor inhoud 10"/>
          <p:cNvSpPr>
            <a:spLocks noGrp="1" noSelect="1"/>
          </p:cNvSpPr>
          <p:nvPr>
            <p:ph sz="quarter" idx="14"/>
          </p:nvPr>
        </p:nvSpPr>
        <p:spPr bwMode="gray">
          <a:xfrm>
            <a:off x="6534796" y="3366000"/>
            <a:ext cx="5184000" cy="27864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2" name="Tijdelijke aanduiding voor datum 1"/>
          <p:cNvSpPr>
            <a:spLocks noGrp="1" noSelect="1"/>
          </p:cNvSpPr>
          <p:nvPr>
            <p:ph type="dt" sz="half" idx="15"/>
          </p:nvPr>
        </p:nvSpPr>
        <p:spPr bwMode="gray"/>
        <p:txBody>
          <a:bodyPr/>
          <a:lstStyle/>
          <a:p>
            <a:fld id="{59FE2270-1E3D-4BEA-AEF1-E6146BB4B13D}" type="datetime1">
              <a:rPr lang="nl-NL" smtClean="0"/>
              <a:t>27-8-2024</a:t>
            </a:fld>
            <a:endParaRPr lang="nl-NL" dirty="0"/>
          </a:p>
        </p:txBody>
      </p:sp>
      <p:sp>
        <p:nvSpPr>
          <p:cNvPr id="3" name="Tijdelijke aanduiding voor voettekst 2"/>
          <p:cNvSpPr>
            <a:spLocks noGrp="1" noSelect="1"/>
          </p:cNvSpPr>
          <p:nvPr>
            <p:ph type="ftr" sz="quarter" idx="16"/>
          </p:nvPr>
        </p:nvSpPr>
        <p:spPr bwMode="gray"/>
        <p:txBody>
          <a:bodyPr/>
          <a:lstStyle/>
          <a:p>
            <a:r>
              <a:rPr lang="nl-NL"/>
              <a:t>Via Invoegen | Koptekst en voettekst kunt u de tekst wijzigen</a:t>
            </a:r>
            <a:endParaRPr lang="nl-NL" dirty="0"/>
          </a:p>
        </p:txBody>
      </p:sp>
      <p:sp>
        <p:nvSpPr>
          <p:cNvPr id="4" name="Tijdelijke aanduiding voor dianummer 3"/>
          <p:cNvSpPr>
            <a:spLocks noGrp="1" noSelect="1"/>
          </p:cNvSpPr>
          <p:nvPr>
            <p:ph type="sldNum" sz="quarter" idx="17"/>
          </p:nvPr>
        </p:nvSpPr>
        <p:spPr bwMode="gray"/>
        <p:txBody>
          <a:bodyPr/>
          <a:lstStyle/>
          <a:p>
            <a:pPr algn="l"/>
            <a:r>
              <a:rPr lang="nl-NL" dirty="0"/>
              <a:t>| </a:t>
            </a:r>
            <a:fld id="{6C885DEC-5AE5-4403-A92E-278225061E43}" type="slidenum">
              <a:rPr lang="nl-NL" smtClean="0"/>
              <a:pPr algn="l"/>
              <a:t>‹nr.›</a:t>
            </a:fld>
            <a:endParaRPr lang="nl-NL" dirty="0"/>
          </a:p>
        </p:txBody>
      </p:sp>
      <p:sp>
        <p:nvSpPr>
          <p:cNvPr id="5" name="Titel 4"/>
          <p:cNvSpPr>
            <a:spLocks noGrp="1" noSelect="1"/>
          </p:cNvSpPr>
          <p:nvPr>
            <p:ph type="title" hasCustomPrompt="1"/>
          </p:nvPr>
        </p:nvSpPr>
        <p:spPr bwMode="gray">
          <a:xfrm>
            <a:off x="918796" y="1916419"/>
            <a:ext cx="10800000" cy="1296000"/>
          </a:xfrm>
        </p:spPr>
        <p:txBody>
          <a:bodyPr/>
          <a:lstStyle>
            <a:lvl1pPr>
              <a:defRPr/>
            </a:lvl1pPr>
          </a:lstStyle>
          <a:p>
            <a:r>
              <a:rPr lang="nl-NL" dirty="0"/>
              <a:t>Titel</a:t>
            </a:r>
          </a:p>
        </p:txBody>
      </p:sp>
    </p:spTree>
    <p:extLst>
      <p:ext uri="{BB962C8B-B14F-4D97-AF65-F5344CB8AC3E}">
        <p14:creationId xmlns:p14="http://schemas.microsoft.com/office/powerpoint/2010/main" val="35530999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Fotodia">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Rechthoek 11"/>
          <p:cNvSpPr>
            <a:spLocks noSelect="1"/>
          </p:cNvSpPr>
          <p:nvPr userDrawn="1"/>
        </p:nvSpPr>
        <p:spPr bwMode="white">
          <a:xfrm>
            <a:off x="0" y="0"/>
            <a:ext cx="878400" cy="685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sp>
        <p:nvSpPr>
          <p:cNvPr id="9" name="Freeform 7"/>
          <p:cNvSpPr>
            <a:spLocks noSelect="1"/>
          </p:cNvSpPr>
          <p:nvPr userDrawn="1"/>
        </p:nvSpPr>
        <p:spPr bwMode="black">
          <a:xfrm>
            <a:off x="205317" y="1325033"/>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nl-NL" sz="2400" dirty="0"/>
          </a:p>
        </p:txBody>
      </p:sp>
      <p:sp>
        <p:nvSpPr>
          <p:cNvPr id="10" name="Freeform 8"/>
          <p:cNvSpPr>
            <a:spLocks noSelect="1"/>
          </p:cNvSpPr>
          <p:nvPr userDrawn="1"/>
        </p:nvSpPr>
        <p:spPr bwMode="black">
          <a:xfrm>
            <a:off x="205317" y="182033"/>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nl-NL" sz="2400" dirty="0"/>
          </a:p>
        </p:txBody>
      </p:sp>
      <p:sp>
        <p:nvSpPr>
          <p:cNvPr id="11" name="Freeform 9"/>
          <p:cNvSpPr>
            <a:spLocks noSelect="1"/>
          </p:cNvSpPr>
          <p:nvPr userDrawn="1"/>
        </p:nvSpPr>
        <p:spPr bwMode="black">
          <a:xfrm>
            <a:off x="205317" y="753533"/>
            <a:ext cx="476251" cy="476251"/>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nl-NL" sz="2400" dirty="0"/>
          </a:p>
        </p:txBody>
      </p:sp>
      <p:sp>
        <p:nvSpPr>
          <p:cNvPr id="8" name="Afgeronde rechthoek 7"/>
          <p:cNvSpPr>
            <a:spLocks noSelect="1"/>
          </p:cNvSpPr>
          <p:nvPr userDrawn="1"/>
        </p:nvSpPr>
        <p:spPr>
          <a:xfrm>
            <a:off x="-1728832" y="120016"/>
            <a:ext cx="1584000" cy="6549417"/>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200" noProof="1">
                <a:solidFill>
                  <a:schemeClr val="tx1"/>
                </a:solidFill>
              </a:rPr>
              <a:t>Deze dia  is zo gemaakt dat je zelf een afbeelding kan invoegen. </a:t>
            </a:r>
          </a:p>
          <a:p>
            <a:pPr algn="l"/>
            <a:endParaRPr lang="nl-NL" sz="1200" noProof="1">
              <a:solidFill>
                <a:schemeClr val="tx1"/>
              </a:solidFill>
            </a:endParaRPr>
          </a:p>
          <a:p>
            <a:pPr algn="l"/>
            <a:r>
              <a:rPr lang="nl-NL" sz="12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200" noProof="1">
              <a:solidFill>
                <a:schemeClr val="tx1"/>
              </a:solidFill>
            </a:endParaRPr>
          </a:p>
          <a:p>
            <a:pPr algn="l"/>
            <a:r>
              <a:rPr lang="nl-NL" sz="1200" noProof="1">
                <a:solidFill>
                  <a:schemeClr val="tx1"/>
                </a:solidFill>
              </a:rPr>
              <a:t>Klik niet op Overal toepassen omdat de afbeelding dan op alle dia’s komt. Met ctrl + z kan je dit ongedaan maken.</a:t>
            </a:r>
          </a:p>
          <a:p>
            <a:pPr algn="l"/>
            <a:endParaRPr lang="nl-NL" sz="1200" noProof="1">
              <a:solidFill>
                <a:schemeClr val="tx1"/>
              </a:solidFill>
            </a:endParaRPr>
          </a:p>
          <a:p>
            <a:pPr algn="l"/>
            <a:r>
              <a:rPr lang="nl-NL" sz="1200" noProof="1">
                <a:solidFill>
                  <a:schemeClr val="tx1"/>
                </a:solidFill>
              </a:rPr>
              <a:t>Voor het mooiste resultaat is de beeldverhouding 1280 x 720 pixels. Het beeld blijft dan scherp en vervormt niet.</a:t>
            </a:r>
          </a:p>
        </p:txBody>
      </p:sp>
      <p:sp>
        <p:nvSpPr>
          <p:cNvPr id="2" name="Date Placeholder 1"/>
          <p:cNvSpPr>
            <a:spLocks noGrp="1" noSelect="1"/>
          </p:cNvSpPr>
          <p:nvPr>
            <p:ph type="dt" sz="half" idx="10"/>
          </p:nvPr>
        </p:nvSpPr>
        <p:spPr bwMode="gray"/>
        <p:txBody>
          <a:bodyPr/>
          <a:lstStyle/>
          <a:p>
            <a:fld id="{60EEF19E-5B85-4827-BDC2-85FD7A903C1B}" type="datetime1">
              <a:rPr lang="nl-NL" smtClean="0"/>
              <a:t>27-8-2024</a:t>
            </a:fld>
            <a:endParaRPr lang="nl-NL" dirty="0"/>
          </a:p>
        </p:txBody>
      </p:sp>
      <p:sp>
        <p:nvSpPr>
          <p:cNvPr id="3" name="Footer Placeholder 2"/>
          <p:cNvSpPr>
            <a:spLocks noGrp="1" noSelect="1"/>
          </p:cNvSpPr>
          <p:nvPr>
            <p:ph type="ftr" sz="quarter" idx="11"/>
          </p:nvPr>
        </p:nvSpPr>
        <p:spPr bwMode="gray"/>
        <p:txBody>
          <a:bodyPr/>
          <a:lstStyle/>
          <a:p>
            <a:r>
              <a:rPr lang="nl-NL" dirty="0"/>
              <a:t>Via Invoegen | Koptekst en voettekst kunt u de tekst wijzigen</a:t>
            </a:r>
          </a:p>
        </p:txBody>
      </p:sp>
      <p:sp>
        <p:nvSpPr>
          <p:cNvPr id="4" name="Slide Number Placeholder 3"/>
          <p:cNvSpPr>
            <a:spLocks noGrp="1" noSelect="1"/>
          </p:cNvSpPr>
          <p:nvPr>
            <p:ph type="sldNum" sz="quarter" idx="12"/>
          </p:nvPr>
        </p:nvSpPr>
        <p:spPr bwMode="gray"/>
        <p:txBody>
          <a:body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42530996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Tree>
    <p:extLst>
      <p:ext uri="{BB962C8B-B14F-4D97-AF65-F5344CB8AC3E}">
        <p14:creationId xmlns:p14="http://schemas.microsoft.com/office/powerpoint/2010/main" val="29099838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
        <p:nvSpPr>
          <p:cNvPr id="2" name="Date Placeholder 1"/>
          <p:cNvSpPr>
            <a:spLocks noGrp="1" noSelect="1"/>
          </p:cNvSpPr>
          <p:nvPr>
            <p:ph type="dt" sz="half" idx="10"/>
          </p:nvPr>
        </p:nvSpPr>
        <p:spPr bwMode="gray"/>
        <p:txBody>
          <a:bodyPr/>
          <a:lstStyle/>
          <a:p>
            <a:fld id="{A7421872-0594-470E-831B-5818A68281EA}" type="datetime1">
              <a:rPr lang="nl-NL" smtClean="0"/>
              <a:t>27-8-2024</a:t>
            </a:fld>
            <a:endParaRPr lang="nl-NL" dirty="0"/>
          </a:p>
        </p:txBody>
      </p:sp>
      <p:sp>
        <p:nvSpPr>
          <p:cNvPr id="3" name="Footer Placeholder 2"/>
          <p:cNvSpPr>
            <a:spLocks noGrp="1" noSelect="1"/>
          </p:cNvSpPr>
          <p:nvPr>
            <p:ph type="ftr" sz="quarter" idx="11"/>
          </p:nvPr>
        </p:nvSpPr>
        <p:spPr bwMode="gray"/>
        <p:txBody>
          <a:bodyPr/>
          <a:lstStyle/>
          <a:p>
            <a:r>
              <a:rPr lang="nl-NL"/>
              <a:t>Via Invoegen | Koptekst en voettekst kunt u de tekst wijzigen</a:t>
            </a:r>
            <a:endParaRPr lang="nl-NL" dirty="0"/>
          </a:p>
        </p:txBody>
      </p:sp>
      <p:sp>
        <p:nvSpPr>
          <p:cNvPr id="4" name="Slide Number Placeholder 3"/>
          <p:cNvSpPr>
            <a:spLocks noGrp="1" noSelect="1"/>
          </p:cNvSpPr>
          <p:nvPr>
            <p:ph type="sldNum" sz="quarter" idx="12"/>
          </p:nvPr>
        </p:nvSpPr>
        <p:spPr bwMode="gray"/>
        <p:txBody>
          <a:bodyPr/>
          <a:lstStyle/>
          <a:p>
            <a:pPr algn="l"/>
            <a:r>
              <a:rPr lang="nl-NL"/>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15572809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Date Placeholder 1"/>
          <p:cNvSpPr>
            <a:spLocks noGrp="1" noSelect="1"/>
          </p:cNvSpPr>
          <p:nvPr>
            <p:ph type="dt" sz="half" idx="10"/>
          </p:nvPr>
        </p:nvSpPr>
        <p:spPr bwMode="gray"/>
        <p:txBody>
          <a:bodyPr/>
          <a:lstStyle/>
          <a:p>
            <a:fld id="{161C6E02-F462-4BC1-A7B8-71E4168A406A}" type="datetime1">
              <a:rPr lang="nl-NL" smtClean="0"/>
              <a:t>27-8-2024</a:t>
            </a:fld>
            <a:endParaRPr lang="nl-NL" dirty="0"/>
          </a:p>
        </p:txBody>
      </p:sp>
      <p:sp>
        <p:nvSpPr>
          <p:cNvPr id="3" name="Footer Placeholder 2"/>
          <p:cNvSpPr>
            <a:spLocks noGrp="1" noSelect="1"/>
          </p:cNvSpPr>
          <p:nvPr>
            <p:ph type="ftr" sz="quarter" idx="11"/>
          </p:nvPr>
        </p:nvSpPr>
        <p:spPr bwMode="gray"/>
        <p:txBody>
          <a:bodyPr/>
          <a:lstStyle/>
          <a:p>
            <a:r>
              <a:rPr lang="nl-NL"/>
              <a:t>Via Invoegen | Koptekst en voettekst kunt u de tekst wijzigen</a:t>
            </a:r>
            <a:endParaRPr lang="nl-NL" dirty="0"/>
          </a:p>
        </p:txBody>
      </p:sp>
      <p:sp>
        <p:nvSpPr>
          <p:cNvPr id="4" name="Slide Number Placeholder 3"/>
          <p:cNvSpPr>
            <a:spLocks noGrp="1" noSelect="1"/>
          </p:cNvSpPr>
          <p:nvPr>
            <p:ph type="sldNum" sz="quarter" idx="12"/>
          </p:nvPr>
        </p:nvSpPr>
        <p:spPr bwMode="gray"/>
        <p:txBody>
          <a:bodyPr/>
          <a:lstStyle/>
          <a:p>
            <a:pPr algn="l"/>
            <a:r>
              <a:rPr lang="nl-NL"/>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1734811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8D963C-2BD0-4EC5-9EB5-24521FFC18F2}"/>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31F0843E-40C4-AB0A-0755-22F65129A9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8E1C904A-5A86-947E-9765-76979EB45831}"/>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4E0F810-E794-5E9C-AA79-1F6255F3AC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9494FB0-8098-DDAE-9501-C132665F7D34}"/>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4FE453A3-4A1C-93EC-DAD3-0129C5C2B62E}"/>
              </a:ext>
            </a:extLst>
          </p:cNvPr>
          <p:cNvSpPr>
            <a:spLocks noGrp="1"/>
          </p:cNvSpPr>
          <p:nvPr>
            <p:ph type="dt" sz="half" idx="10"/>
          </p:nvPr>
        </p:nvSpPr>
        <p:spPr/>
        <p:txBody>
          <a:bodyPr/>
          <a:lstStyle/>
          <a:p>
            <a:fld id="{406C3393-10AA-4A98-BAD2-09D7EDBD0A27}" type="datetimeFigureOut">
              <a:rPr lang="nl-NL" smtClean="0"/>
              <a:t>27-8-2024</a:t>
            </a:fld>
            <a:endParaRPr lang="nl-NL"/>
          </a:p>
        </p:txBody>
      </p:sp>
      <p:sp>
        <p:nvSpPr>
          <p:cNvPr id="8" name="Tijdelijke aanduiding voor voettekst 7">
            <a:extLst>
              <a:ext uri="{FF2B5EF4-FFF2-40B4-BE49-F238E27FC236}">
                <a16:creationId xmlns:a16="http://schemas.microsoft.com/office/drawing/2014/main" id="{E393F6A0-853F-58FB-364B-7D5D50BCA1BF}"/>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AF003B99-3B46-8A40-FC47-2EBC95F227B4}"/>
              </a:ext>
            </a:extLst>
          </p:cNvPr>
          <p:cNvSpPr>
            <a:spLocks noGrp="1"/>
          </p:cNvSpPr>
          <p:nvPr>
            <p:ph type="sldNum" sz="quarter" idx="12"/>
          </p:nvPr>
        </p:nvSpPr>
        <p:spPr/>
        <p:txBody>
          <a:bodyPr/>
          <a:lstStyle/>
          <a:p>
            <a:fld id="{0307DDB2-AEAF-4ADD-BDC8-D8F806395CE2}" type="slidenum">
              <a:rPr lang="nl-NL" smtClean="0"/>
              <a:t>‹nr.›</a:t>
            </a:fld>
            <a:endParaRPr lang="nl-NL"/>
          </a:p>
        </p:txBody>
      </p:sp>
    </p:spTree>
    <p:extLst>
      <p:ext uri="{BB962C8B-B14F-4D97-AF65-F5344CB8AC3E}">
        <p14:creationId xmlns:p14="http://schemas.microsoft.com/office/powerpoint/2010/main" val="1097467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185BB3-166E-958C-90B0-D25635CF85A6}"/>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735DF795-2D42-5663-C2A6-ADA024B5F341}"/>
              </a:ext>
            </a:extLst>
          </p:cNvPr>
          <p:cNvSpPr>
            <a:spLocks noGrp="1"/>
          </p:cNvSpPr>
          <p:nvPr>
            <p:ph type="dt" sz="half" idx="10"/>
          </p:nvPr>
        </p:nvSpPr>
        <p:spPr/>
        <p:txBody>
          <a:bodyPr/>
          <a:lstStyle/>
          <a:p>
            <a:fld id="{406C3393-10AA-4A98-BAD2-09D7EDBD0A27}" type="datetimeFigureOut">
              <a:rPr lang="nl-NL" smtClean="0"/>
              <a:t>27-8-2024</a:t>
            </a:fld>
            <a:endParaRPr lang="nl-NL"/>
          </a:p>
        </p:txBody>
      </p:sp>
      <p:sp>
        <p:nvSpPr>
          <p:cNvPr id="4" name="Tijdelijke aanduiding voor voettekst 3">
            <a:extLst>
              <a:ext uri="{FF2B5EF4-FFF2-40B4-BE49-F238E27FC236}">
                <a16:creationId xmlns:a16="http://schemas.microsoft.com/office/drawing/2014/main" id="{41D544B8-641E-1170-BD6C-D23E83BB2909}"/>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0DDC8C7D-249A-6F7A-8DD4-1FE9DEA4302F}"/>
              </a:ext>
            </a:extLst>
          </p:cNvPr>
          <p:cNvSpPr>
            <a:spLocks noGrp="1"/>
          </p:cNvSpPr>
          <p:nvPr>
            <p:ph type="sldNum" sz="quarter" idx="12"/>
          </p:nvPr>
        </p:nvSpPr>
        <p:spPr/>
        <p:txBody>
          <a:bodyPr/>
          <a:lstStyle/>
          <a:p>
            <a:fld id="{0307DDB2-AEAF-4ADD-BDC8-D8F806395CE2}" type="slidenum">
              <a:rPr lang="nl-NL" smtClean="0"/>
              <a:t>‹nr.›</a:t>
            </a:fld>
            <a:endParaRPr lang="nl-NL"/>
          </a:p>
        </p:txBody>
      </p:sp>
    </p:spTree>
    <p:extLst>
      <p:ext uri="{BB962C8B-B14F-4D97-AF65-F5344CB8AC3E}">
        <p14:creationId xmlns:p14="http://schemas.microsoft.com/office/powerpoint/2010/main" val="1209287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0883617-70D7-1DD1-3362-AA3480DABD35}"/>
              </a:ext>
            </a:extLst>
          </p:cNvPr>
          <p:cNvSpPr>
            <a:spLocks noGrp="1"/>
          </p:cNvSpPr>
          <p:nvPr>
            <p:ph type="dt" sz="half" idx="10"/>
          </p:nvPr>
        </p:nvSpPr>
        <p:spPr/>
        <p:txBody>
          <a:bodyPr/>
          <a:lstStyle/>
          <a:p>
            <a:fld id="{406C3393-10AA-4A98-BAD2-09D7EDBD0A27}" type="datetimeFigureOut">
              <a:rPr lang="nl-NL" smtClean="0"/>
              <a:t>27-8-2024</a:t>
            </a:fld>
            <a:endParaRPr lang="nl-NL"/>
          </a:p>
        </p:txBody>
      </p:sp>
      <p:sp>
        <p:nvSpPr>
          <p:cNvPr id="3" name="Tijdelijke aanduiding voor voettekst 2">
            <a:extLst>
              <a:ext uri="{FF2B5EF4-FFF2-40B4-BE49-F238E27FC236}">
                <a16:creationId xmlns:a16="http://schemas.microsoft.com/office/drawing/2014/main" id="{EF0953FA-2ED5-D63F-EA6A-38D66DE14899}"/>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476E31E7-EB85-7B4B-8DF0-EBA418A8C9F3}"/>
              </a:ext>
            </a:extLst>
          </p:cNvPr>
          <p:cNvSpPr>
            <a:spLocks noGrp="1"/>
          </p:cNvSpPr>
          <p:nvPr>
            <p:ph type="sldNum" sz="quarter" idx="12"/>
          </p:nvPr>
        </p:nvSpPr>
        <p:spPr/>
        <p:txBody>
          <a:bodyPr/>
          <a:lstStyle/>
          <a:p>
            <a:fld id="{0307DDB2-AEAF-4ADD-BDC8-D8F806395CE2}" type="slidenum">
              <a:rPr lang="nl-NL" smtClean="0"/>
              <a:t>‹nr.›</a:t>
            </a:fld>
            <a:endParaRPr lang="nl-NL"/>
          </a:p>
        </p:txBody>
      </p:sp>
    </p:spTree>
    <p:extLst>
      <p:ext uri="{BB962C8B-B14F-4D97-AF65-F5344CB8AC3E}">
        <p14:creationId xmlns:p14="http://schemas.microsoft.com/office/powerpoint/2010/main" val="3205038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5AB52D-1A88-3E5E-BAD9-5D2F5DA9072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D480373E-27A2-3236-D44E-D5CB868C97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CF626131-1F1C-8200-03F1-7C1D12C7FA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39DF00C-4365-9BE0-D5F3-52252AA89278}"/>
              </a:ext>
            </a:extLst>
          </p:cNvPr>
          <p:cNvSpPr>
            <a:spLocks noGrp="1"/>
          </p:cNvSpPr>
          <p:nvPr>
            <p:ph type="dt" sz="half" idx="10"/>
          </p:nvPr>
        </p:nvSpPr>
        <p:spPr/>
        <p:txBody>
          <a:bodyPr/>
          <a:lstStyle/>
          <a:p>
            <a:fld id="{406C3393-10AA-4A98-BAD2-09D7EDBD0A27}" type="datetimeFigureOut">
              <a:rPr lang="nl-NL" smtClean="0"/>
              <a:t>27-8-2024</a:t>
            </a:fld>
            <a:endParaRPr lang="nl-NL"/>
          </a:p>
        </p:txBody>
      </p:sp>
      <p:sp>
        <p:nvSpPr>
          <p:cNvPr id="6" name="Tijdelijke aanduiding voor voettekst 5">
            <a:extLst>
              <a:ext uri="{FF2B5EF4-FFF2-40B4-BE49-F238E27FC236}">
                <a16:creationId xmlns:a16="http://schemas.microsoft.com/office/drawing/2014/main" id="{0B36EA2D-6E4B-64F4-1914-21CEF815B58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E30BBCF-93CC-3973-17EE-B8864B983489}"/>
              </a:ext>
            </a:extLst>
          </p:cNvPr>
          <p:cNvSpPr>
            <a:spLocks noGrp="1"/>
          </p:cNvSpPr>
          <p:nvPr>
            <p:ph type="sldNum" sz="quarter" idx="12"/>
          </p:nvPr>
        </p:nvSpPr>
        <p:spPr/>
        <p:txBody>
          <a:bodyPr/>
          <a:lstStyle/>
          <a:p>
            <a:fld id="{0307DDB2-AEAF-4ADD-BDC8-D8F806395CE2}" type="slidenum">
              <a:rPr lang="nl-NL" smtClean="0"/>
              <a:t>‹nr.›</a:t>
            </a:fld>
            <a:endParaRPr lang="nl-NL"/>
          </a:p>
        </p:txBody>
      </p:sp>
    </p:spTree>
    <p:extLst>
      <p:ext uri="{BB962C8B-B14F-4D97-AF65-F5344CB8AC3E}">
        <p14:creationId xmlns:p14="http://schemas.microsoft.com/office/powerpoint/2010/main" val="3261207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008A85-6D46-CC49-4C6C-7140A29827A8}"/>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73281D52-4530-F2F8-343C-8BAB48E0AB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3B103A78-8C90-5074-CC35-0A43910A54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5083AD5-E880-B238-4DE9-41B5C41E4995}"/>
              </a:ext>
            </a:extLst>
          </p:cNvPr>
          <p:cNvSpPr>
            <a:spLocks noGrp="1"/>
          </p:cNvSpPr>
          <p:nvPr>
            <p:ph type="dt" sz="half" idx="10"/>
          </p:nvPr>
        </p:nvSpPr>
        <p:spPr/>
        <p:txBody>
          <a:bodyPr/>
          <a:lstStyle/>
          <a:p>
            <a:fld id="{406C3393-10AA-4A98-BAD2-09D7EDBD0A27}" type="datetimeFigureOut">
              <a:rPr lang="nl-NL" smtClean="0"/>
              <a:t>27-8-2024</a:t>
            </a:fld>
            <a:endParaRPr lang="nl-NL"/>
          </a:p>
        </p:txBody>
      </p:sp>
      <p:sp>
        <p:nvSpPr>
          <p:cNvPr id="6" name="Tijdelijke aanduiding voor voettekst 5">
            <a:extLst>
              <a:ext uri="{FF2B5EF4-FFF2-40B4-BE49-F238E27FC236}">
                <a16:creationId xmlns:a16="http://schemas.microsoft.com/office/drawing/2014/main" id="{99257006-F49F-82E6-B9D0-68AFB6221E3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A134390-A2E6-D00B-2582-D52C9DC78CDE}"/>
              </a:ext>
            </a:extLst>
          </p:cNvPr>
          <p:cNvSpPr>
            <a:spLocks noGrp="1"/>
          </p:cNvSpPr>
          <p:nvPr>
            <p:ph type="sldNum" sz="quarter" idx="12"/>
          </p:nvPr>
        </p:nvSpPr>
        <p:spPr/>
        <p:txBody>
          <a:bodyPr/>
          <a:lstStyle/>
          <a:p>
            <a:fld id="{0307DDB2-AEAF-4ADD-BDC8-D8F806395CE2}" type="slidenum">
              <a:rPr lang="nl-NL" smtClean="0"/>
              <a:t>‹nr.›</a:t>
            </a:fld>
            <a:endParaRPr lang="nl-NL"/>
          </a:p>
        </p:txBody>
      </p:sp>
    </p:spTree>
    <p:extLst>
      <p:ext uri="{BB962C8B-B14F-4D97-AF65-F5344CB8AC3E}">
        <p14:creationId xmlns:p14="http://schemas.microsoft.com/office/powerpoint/2010/main" val="1173493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2.png"/><Relationship Id="rId2" Type="http://schemas.openxmlformats.org/officeDocument/2006/relationships/slideLayout" Target="../slideLayouts/slideLayout13.xml"/><Relationship Id="rId16"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2.pn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2.pn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584F8F7-CC26-9A8F-3DE5-DF1FD7B5A1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F815EF3F-BEC7-DD47-AC88-35CD1E3667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DA0DB53-46A1-EE5A-123F-4D736D01ED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6C3393-10AA-4A98-BAD2-09D7EDBD0A27}" type="datetimeFigureOut">
              <a:rPr lang="nl-NL" smtClean="0"/>
              <a:t>27-8-2024</a:t>
            </a:fld>
            <a:endParaRPr lang="nl-NL"/>
          </a:p>
        </p:txBody>
      </p:sp>
      <p:sp>
        <p:nvSpPr>
          <p:cNvPr id="5" name="Tijdelijke aanduiding voor voettekst 4">
            <a:extLst>
              <a:ext uri="{FF2B5EF4-FFF2-40B4-BE49-F238E27FC236}">
                <a16:creationId xmlns:a16="http://schemas.microsoft.com/office/drawing/2014/main" id="{7D1F2B0A-D138-71AE-8F4E-65856FF201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40782FD4-6142-3578-EF3B-F1106FD42A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07DDB2-AEAF-4ADD-BDC8-D8F806395CE2}" type="slidenum">
              <a:rPr lang="nl-NL" smtClean="0"/>
              <a:t>‹nr.›</a:t>
            </a:fld>
            <a:endParaRPr lang="nl-NL"/>
          </a:p>
        </p:txBody>
      </p:sp>
    </p:spTree>
    <p:extLst>
      <p:ext uri="{BB962C8B-B14F-4D97-AF65-F5344CB8AC3E}">
        <p14:creationId xmlns:p14="http://schemas.microsoft.com/office/powerpoint/2010/main" val="3796294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jdelijke aanduiding voor titel 1"/>
          <p:cNvSpPr>
            <a:spLocks noGrp="1" noSelect="1"/>
          </p:cNvSpPr>
          <p:nvPr>
            <p:ph type="title"/>
          </p:nvPr>
        </p:nvSpPr>
        <p:spPr bwMode="gray">
          <a:xfrm>
            <a:off x="918799" y="1916419"/>
            <a:ext cx="10800000" cy="1296000"/>
          </a:xfrm>
          <a:prstGeom prst="rect">
            <a:avLst/>
          </a:prstGeom>
        </p:spPr>
        <p:txBody>
          <a:bodyPr vert="horz" lIns="0" tIns="0" rIns="0" bIns="0" rtlCol="0" anchor="t">
            <a:noAutofit/>
          </a:bodyPr>
          <a:lstStyle/>
          <a:p>
            <a:r>
              <a:rPr lang="nl-NL" noProof="1"/>
              <a:t>Klik om de stijl te bewerken</a:t>
            </a:r>
          </a:p>
        </p:txBody>
      </p:sp>
      <p:sp>
        <p:nvSpPr>
          <p:cNvPr id="3" name="Tijdelijke aanduiding voor tekst 2"/>
          <p:cNvSpPr>
            <a:spLocks noGrp="1" noSelect="1"/>
          </p:cNvSpPr>
          <p:nvPr>
            <p:ph type="body" idx="1"/>
          </p:nvPr>
        </p:nvSpPr>
        <p:spPr bwMode="gray">
          <a:xfrm>
            <a:off x="918799" y="3529495"/>
            <a:ext cx="10800000" cy="2787175"/>
          </a:xfrm>
          <a:prstGeom prst="rect">
            <a:avLst/>
          </a:prstGeom>
        </p:spPr>
        <p:txBody>
          <a:bodyPr vert="horz" lIns="0" tIns="0" rIns="0" bIns="0" rtlCol="0">
            <a:noAutofit/>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a:p>
            <a:pPr lvl="5"/>
            <a:r>
              <a:rPr lang="nl-NL" noProof="1"/>
              <a:t>Zesde niveau</a:t>
            </a:r>
          </a:p>
          <a:p>
            <a:pPr lvl="6"/>
            <a:r>
              <a:rPr lang="nl-NL" noProof="1"/>
              <a:t>Zevende niveau</a:t>
            </a:r>
          </a:p>
          <a:p>
            <a:pPr lvl="7"/>
            <a:r>
              <a:rPr lang="nl-NL" noProof="1"/>
              <a:t>Achtste niveau</a:t>
            </a:r>
          </a:p>
          <a:p>
            <a:pPr lvl="8"/>
            <a:r>
              <a:rPr lang="nl-NL" noProof="1"/>
              <a:t>Negende niveau</a:t>
            </a:r>
          </a:p>
        </p:txBody>
      </p:sp>
      <p:grpSp>
        <p:nvGrpSpPr>
          <p:cNvPr id="26" name="Groep 25"/>
          <p:cNvGrpSpPr>
            <a:grpSpLocks noSelect="1"/>
          </p:cNvGrpSpPr>
          <p:nvPr userDrawn="1"/>
        </p:nvGrpSpPr>
        <p:grpSpPr bwMode="gray">
          <a:xfrm>
            <a:off x="12336832" y="-47627"/>
            <a:ext cx="2640352" cy="7077107"/>
            <a:chOff x="9252624" y="-35720"/>
            <a:chExt cx="1980264" cy="5307830"/>
          </a:xfrm>
        </p:grpSpPr>
        <p:sp>
          <p:nvSpPr>
            <p:cNvPr id="16" name="Afgeronde rechthoek 15"/>
            <p:cNvSpPr>
              <a:spLocks noSelect="1"/>
            </p:cNvSpPr>
            <p:nvPr userDrawn="1"/>
          </p:nvSpPr>
          <p:spPr bwMode="gray">
            <a:xfrm>
              <a:off x="9252624" y="-35720"/>
              <a:ext cx="1980264" cy="530783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200" noProof="1">
                  <a:solidFill>
                    <a:schemeClr val="tx1"/>
                  </a:solidFill>
                </a:rPr>
                <a:t>Klik op het pijltje naast Nieuwe dia om een nieuwe dia aan te maken. Kies een van de indelingen.</a:t>
              </a:r>
            </a:p>
            <a:p>
              <a:pPr algn="l"/>
              <a:endParaRPr lang="nl-NL" sz="1200" noProof="1">
                <a:solidFill>
                  <a:schemeClr val="tx1"/>
                </a:solidFill>
              </a:endParaRPr>
            </a:p>
            <a:p>
              <a:pPr algn="l"/>
              <a:r>
                <a:rPr lang="nl-NL" sz="1200" noProof="1">
                  <a:solidFill>
                    <a:schemeClr val="tx1"/>
                  </a:solidFill>
                </a:rPr>
                <a:t>Klik op Indeling als de dia opnieuw moet worden aangepast aan de huidige indeling, of om een andere indeling toe te passen.</a:t>
              </a:r>
            </a:p>
            <a:p>
              <a:pPr algn="l"/>
              <a:endParaRPr lang="nl-NL" sz="1200" noProof="1">
                <a:solidFill>
                  <a:schemeClr val="tx1"/>
                </a:solidFill>
              </a:endParaRPr>
            </a:p>
            <a:p>
              <a:pPr algn="l"/>
              <a:r>
                <a:rPr lang="nl-NL" sz="1200" noProof="1">
                  <a:solidFill>
                    <a:schemeClr val="tx1"/>
                  </a:solidFill>
                </a:rPr>
                <a:t>De tekstvakken van de dia’s hebben allen 9 niveaus.</a:t>
              </a:r>
            </a:p>
            <a:p>
              <a:pPr algn="l"/>
              <a:r>
                <a:rPr lang="nl-NL" sz="1200" noProof="1">
                  <a:solidFill>
                    <a:schemeClr val="tx1"/>
                  </a:solidFill>
                </a:rPr>
                <a:t>Eerste, tweede en derde niveau hebben</a:t>
              </a:r>
              <a:r>
                <a:rPr lang="nl-NL" sz="1200" baseline="0" noProof="1">
                  <a:solidFill>
                    <a:schemeClr val="tx1"/>
                  </a:solidFill>
                </a:rPr>
                <a:t> een opsomming. Het vierde niveau is bold en geschikt voor een kopje.</a:t>
              </a:r>
            </a:p>
            <a:p>
              <a:pPr algn="l"/>
              <a:r>
                <a:rPr lang="nl-NL" sz="1200" baseline="0" noProof="1">
                  <a:solidFill>
                    <a:schemeClr val="tx1"/>
                  </a:solidFill>
                </a:rPr>
                <a:t>Het vijfde niveau is voor de basistekst. Zowel niveau  vier als vijf lijnen automatisch uit aan de linkerkantlijn.</a:t>
              </a:r>
            </a:p>
            <a:p>
              <a:pPr algn="l"/>
              <a:r>
                <a:rPr lang="nl-NL" sz="1200" baseline="0" noProof="1">
                  <a:solidFill>
                    <a:schemeClr val="tx1"/>
                  </a:solidFill>
                </a:rPr>
                <a:t>Het zesde, zevende en achtste niveau lijnen uit onder resp. eerste, tweede en derde opsomming.</a:t>
              </a:r>
            </a:p>
            <a:p>
              <a:pPr algn="l"/>
              <a:r>
                <a:rPr lang="nl-NL" sz="1200" baseline="0" noProof="1">
                  <a:solidFill>
                    <a:schemeClr val="tx1"/>
                  </a:solidFill>
                </a:rPr>
                <a:t>Het negende niveau is een kleiner lettertype dat uitlijnt aan de linkermarge. Deze is geschikt voor bijvoorbeeld een bijschrift.</a:t>
              </a:r>
            </a:p>
            <a:p>
              <a:pPr algn="l"/>
              <a:endParaRPr lang="nl-NL" sz="1200" baseline="0" noProof="1">
                <a:solidFill>
                  <a:schemeClr val="tx1"/>
                </a:solidFill>
              </a:endParaRPr>
            </a:p>
            <a:p>
              <a:pPr algn="l"/>
              <a:r>
                <a:rPr lang="nl-NL" sz="1200" b="1" baseline="0" noProof="1">
                  <a:solidFill>
                    <a:schemeClr val="tx1"/>
                  </a:solidFill>
                </a:rPr>
                <a:t>Let op:</a:t>
              </a:r>
              <a:r>
                <a:rPr lang="nl-NL" sz="1200" b="0" baseline="0" noProof="1">
                  <a:solidFill>
                    <a:schemeClr val="tx1"/>
                  </a:solidFill>
                </a:rPr>
                <a:t>  Let op: wissel van stijl met de knoppen                     voor lijstniveau verhogen of verlagen, of in MS Office met verkorte toetscombinatie Alt+Shift+← of Alt+Shift+→</a:t>
              </a:r>
            </a:p>
            <a:p>
              <a:pPr algn="l"/>
              <a:r>
                <a:rPr lang="nl-NL" sz="1200" b="0" baseline="0" noProof="1">
                  <a:solidFill>
                    <a:schemeClr val="tx1"/>
                  </a:solidFill>
                </a:rPr>
                <a:t>Gebruik dus niet de standaard opsomming- knoppen van MS Office om de stijl te veranderen!</a:t>
              </a:r>
              <a:endParaRPr lang="nl-NL" sz="1200" b="1" noProof="1">
                <a:solidFill>
                  <a:schemeClr val="tx1"/>
                </a:solidFill>
              </a:endParaRPr>
            </a:p>
          </p:txBody>
        </p:sp>
        <p:pic>
          <p:nvPicPr>
            <p:cNvPr id="17" name="Afbeelding 16" descr="knoppen inspringen.png"/>
            <p:cNvPicPr>
              <a:picLocks noSelect="1" noChangeAspect="1"/>
            </p:cNvPicPr>
            <p:nvPr userDrawn="1"/>
          </p:nvPicPr>
          <p:blipFill>
            <a:blip r:embed="rId16"/>
            <a:stretch>
              <a:fillRect/>
            </a:stretch>
          </p:blipFill>
          <p:spPr bwMode="gray">
            <a:xfrm>
              <a:off x="9972720" y="3903358"/>
              <a:ext cx="419100" cy="171450"/>
            </a:xfrm>
            <a:prstGeom prst="rect">
              <a:avLst/>
            </a:prstGeom>
          </p:spPr>
        </p:pic>
        <p:grpSp>
          <p:nvGrpSpPr>
            <p:cNvPr id="19" name="Groep 18"/>
            <p:cNvGrpSpPr>
              <a:grpSpLocks noSelect="1"/>
            </p:cNvGrpSpPr>
            <p:nvPr userDrawn="1"/>
          </p:nvGrpSpPr>
          <p:grpSpPr bwMode="gray">
            <a:xfrm>
              <a:off x="9792696" y="5022047"/>
              <a:ext cx="752580" cy="214343"/>
              <a:chOff x="9670200" y="6559379"/>
              <a:chExt cx="752580" cy="285790"/>
            </a:xfrm>
          </p:grpSpPr>
          <p:pic>
            <p:nvPicPr>
              <p:cNvPr id="18" name="Afbeelding 17" descr="knoppen ms office niet gebruiken.png"/>
              <p:cNvPicPr>
                <a:picLocks noSelect="1" noChangeAspect="1"/>
              </p:cNvPicPr>
              <p:nvPr userDrawn="1"/>
            </p:nvPicPr>
            <p:blipFill>
              <a:blip r:embed="rId17"/>
              <a:stretch>
                <a:fillRect/>
              </a:stretch>
            </p:blipFill>
            <p:spPr bwMode="gray">
              <a:xfrm>
                <a:off x="9670200" y="6559379"/>
                <a:ext cx="752580" cy="285790"/>
              </a:xfrm>
              <a:prstGeom prst="rect">
                <a:avLst/>
              </a:prstGeom>
            </p:spPr>
          </p:pic>
          <p:cxnSp>
            <p:nvCxnSpPr>
              <p:cNvPr id="22" name="Rechte verbindingslijn 21"/>
              <p:cNvCxnSpPr/>
              <p:nvPr userDrawn="1"/>
            </p:nvCxnSpPr>
            <p:spPr bwMode="gray">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bwMode="gray">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21" name="Freeform 7"/>
          <p:cNvSpPr>
            <a:spLocks noSelect="1"/>
          </p:cNvSpPr>
          <p:nvPr userDrawn="1"/>
        </p:nvSpPr>
        <p:spPr bwMode="black">
          <a:xfrm>
            <a:off x="205317" y="1325033"/>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nl-NL" sz="2400" dirty="0"/>
          </a:p>
        </p:txBody>
      </p:sp>
      <p:sp>
        <p:nvSpPr>
          <p:cNvPr id="23" name="Freeform 8"/>
          <p:cNvSpPr>
            <a:spLocks noSelect="1"/>
          </p:cNvSpPr>
          <p:nvPr userDrawn="1"/>
        </p:nvSpPr>
        <p:spPr bwMode="black">
          <a:xfrm>
            <a:off x="205317" y="182033"/>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nl-NL" sz="2400" dirty="0"/>
          </a:p>
        </p:txBody>
      </p:sp>
      <p:sp>
        <p:nvSpPr>
          <p:cNvPr id="25" name="Freeform 9"/>
          <p:cNvSpPr>
            <a:spLocks noSelect="1"/>
          </p:cNvSpPr>
          <p:nvPr userDrawn="1"/>
        </p:nvSpPr>
        <p:spPr bwMode="black">
          <a:xfrm>
            <a:off x="205317" y="753533"/>
            <a:ext cx="476251" cy="476251"/>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nl-NL" sz="2400" dirty="0"/>
          </a:p>
        </p:txBody>
      </p:sp>
      <p:sp>
        <p:nvSpPr>
          <p:cNvPr id="4" name="Tijdelijke aanduiding voor datum 3"/>
          <p:cNvSpPr>
            <a:spLocks noGrp="1" noSelect="1"/>
          </p:cNvSpPr>
          <p:nvPr>
            <p:ph type="dt" sz="half" idx="2"/>
          </p:nvPr>
        </p:nvSpPr>
        <p:spPr bwMode="gray">
          <a:xfrm>
            <a:off x="10258407" y="6524855"/>
            <a:ext cx="1008000" cy="240000"/>
          </a:xfrm>
          <a:prstGeom prst="rect">
            <a:avLst/>
          </a:prstGeom>
        </p:spPr>
        <p:txBody>
          <a:bodyPr vert="horz" lIns="0" tIns="0" rIns="0" bIns="0" rtlCol="0" anchor="t"/>
          <a:lstStyle>
            <a:lvl1pPr algn="r">
              <a:defRPr sz="1333">
                <a:solidFill>
                  <a:schemeClr val="bg2"/>
                </a:solidFill>
              </a:defRPr>
            </a:lvl1pPr>
          </a:lstStyle>
          <a:p>
            <a:fld id="{82C193ED-03CB-4D67-9F1C-CD897E6C2664}" type="datetime1">
              <a:rPr lang="nl-NL" smtClean="0"/>
              <a:t>27-8-2024</a:t>
            </a:fld>
            <a:endParaRPr lang="nl-NL" dirty="0"/>
          </a:p>
        </p:txBody>
      </p:sp>
      <p:sp>
        <p:nvSpPr>
          <p:cNvPr id="5" name="Tijdelijke aanduiding voor voettekst 4"/>
          <p:cNvSpPr>
            <a:spLocks noGrp="1" noSelect="1"/>
          </p:cNvSpPr>
          <p:nvPr>
            <p:ph type="ftr" sz="quarter" idx="3"/>
          </p:nvPr>
        </p:nvSpPr>
        <p:spPr bwMode="gray">
          <a:xfrm>
            <a:off x="918799" y="6524855"/>
            <a:ext cx="8256000" cy="240000"/>
          </a:xfrm>
          <a:prstGeom prst="rect">
            <a:avLst/>
          </a:prstGeom>
        </p:spPr>
        <p:txBody>
          <a:bodyPr vert="horz" lIns="0" tIns="0" rIns="0" bIns="0" rtlCol="0" anchor="t"/>
          <a:lstStyle>
            <a:lvl1pPr algn="l">
              <a:defRPr sz="1333">
                <a:solidFill>
                  <a:schemeClr val="bg2"/>
                </a:solidFill>
              </a:defRPr>
            </a:lvl1pPr>
          </a:lstStyle>
          <a:p>
            <a:r>
              <a:rPr lang="nl-NL"/>
              <a:t>Technische sessie | Klimaatadaptatie en waterberging | 7 maart 2023</a:t>
            </a:r>
            <a:endParaRPr lang="nl-NL" dirty="0"/>
          </a:p>
        </p:txBody>
      </p:sp>
      <p:sp>
        <p:nvSpPr>
          <p:cNvPr id="6" name="Tijdelijke aanduiding voor dianummer 5"/>
          <p:cNvSpPr>
            <a:spLocks noGrp="1" noSelect="1"/>
          </p:cNvSpPr>
          <p:nvPr>
            <p:ph type="sldNum" sz="quarter" idx="4"/>
          </p:nvPr>
        </p:nvSpPr>
        <p:spPr bwMode="gray">
          <a:xfrm>
            <a:off x="11334555" y="6524855"/>
            <a:ext cx="384000" cy="240000"/>
          </a:xfrm>
          <a:prstGeom prst="rect">
            <a:avLst/>
          </a:prstGeom>
        </p:spPr>
        <p:txBody>
          <a:bodyPr vert="horz" lIns="0" tIns="0" rIns="0" bIns="0" rtlCol="0" anchor="t"/>
          <a:lstStyle>
            <a:lvl1pPr algn="r">
              <a:defRPr sz="1333">
                <a:solidFill>
                  <a:schemeClr val="bg2"/>
                </a:solidFill>
              </a:defRPr>
            </a:lvl1p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982445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hdr="0"/>
  <p:txStyles>
    <p:titleStyle>
      <a:lvl1pPr algn="l" defTabSz="1219170" rtl="0" eaLnBrk="1" latinLnBrk="0" hangingPunct="1">
        <a:spcBef>
          <a:spcPct val="0"/>
        </a:spcBef>
        <a:buNone/>
        <a:defRPr sz="4267" b="1" kern="1200">
          <a:solidFill>
            <a:schemeClr val="accent1"/>
          </a:solidFill>
          <a:latin typeface="+mj-lt"/>
          <a:ea typeface="+mj-ea"/>
          <a:cs typeface="+mj-cs"/>
        </a:defRPr>
      </a:lvl1pPr>
    </p:titleStyle>
    <p:bodyStyle>
      <a:lvl1pPr marL="287993" indent="-287993" algn="l" defTabSz="1219170" rtl="0" eaLnBrk="1" latinLnBrk="0" hangingPunct="1">
        <a:spcBef>
          <a:spcPts val="0"/>
        </a:spcBef>
        <a:buClr>
          <a:schemeClr val="accent1"/>
        </a:buClr>
        <a:buSzPct val="65000"/>
        <a:buFont typeface="Wingdings" pitchFamily="2" charset="2"/>
        <a:buChar char=""/>
        <a:defRPr sz="2667" b="0" kern="1200">
          <a:solidFill>
            <a:schemeClr val="tx1"/>
          </a:solidFill>
          <a:latin typeface="+mn-lt"/>
          <a:ea typeface="+mn-ea"/>
          <a:cs typeface="+mn-cs"/>
        </a:defRPr>
      </a:lvl1pPr>
      <a:lvl2pPr marL="575986" indent="-287993" algn="l" defTabSz="1219170" rtl="0" eaLnBrk="1" latinLnBrk="0" hangingPunct="1">
        <a:spcBef>
          <a:spcPts val="0"/>
        </a:spcBef>
        <a:buFont typeface="Corbel" pitchFamily="34" charset="0"/>
        <a:buChar char="–"/>
        <a:defRPr sz="2667" kern="1200">
          <a:solidFill>
            <a:schemeClr val="tx1"/>
          </a:solidFill>
          <a:latin typeface="+mn-lt"/>
          <a:ea typeface="+mn-ea"/>
          <a:cs typeface="+mn-cs"/>
        </a:defRPr>
      </a:lvl2pPr>
      <a:lvl3pPr marL="863978" indent="-287993" algn="l" defTabSz="1219170" rtl="0" eaLnBrk="1" latinLnBrk="0" hangingPunct="1">
        <a:spcBef>
          <a:spcPts val="0"/>
        </a:spcBef>
        <a:buClrTx/>
        <a:buSzPct val="100000"/>
        <a:buFont typeface="Corbel" pitchFamily="34" charset="0"/>
        <a:buChar char="-"/>
        <a:defRPr sz="2133" kern="1200">
          <a:solidFill>
            <a:schemeClr val="tx1"/>
          </a:solidFill>
          <a:latin typeface="+mn-lt"/>
          <a:ea typeface="+mn-ea"/>
          <a:cs typeface="+mn-cs"/>
        </a:defRPr>
      </a:lvl3pPr>
      <a:lvl4pPr marL="0" indent="0" algn="l" defTabSz="1219170" rtl="0" eaLnBrk="1" latinLnBrk="0" hangingPunct="1">
        <a:spcBef>
          <a:spcPts val="0"/>
        </a:spcBef>
        <a:buFont typeface="Corbel" pitchFamily="34" charset="0"/>
        <a:buNone/>
        <a:defRPr sz="2667" b="1" kern="1200">
          <a:solidFill>
            <a:schemeClr val="tx1"/>
          </a:solidFill>
          <a:latin typeface="+mn-lt"/>
          <a:ea typeface="+mn-ea"/>
          <a:cs typeface="+mn-cs"/>
        </a:defRPr>
      </a:lvl4pPr>
      <a:lvl5pPr marL="0" indent="0" algn="l" defTabSz="1219170" rtl="0" eaLnBrk="1" latinLnBrk="0" hangingPunct="1">
        <a:spcBef>
          <a:spcPts val="0"/>
        </a:spcBef>
        <a:buFont typeface="Corbel" pitchFamily="34" charset="0"/>
        <a:buNone/>
        <a:defRPr sz="2667" kern="1200">
          <a:solidFill>
            <a:schemeClr val="tx1"/>
          </a:solidFill>
          <a:latin typeface="+mn-lt"/>
          <a:ea typeface="+mn-ea"/>
          <a:cs typeface="+mn-cs"/>
        </a:defRPr>
      </a:lvl5pPr>
      <a:lvl6pPr marL="287993" indent="0" algn="l" defTabSz="1219170" rtl="0" eaLnBrk="1" latinLnBrk="0" hangingPunct="1">
        <a:spcBef>
          <a:spcPts val="0"/>
        </a:spcBef>
        <a:buFont typeface="Arial" pitchFamily="34" charset="0"/>
        <a:buNone/>
        <a:defRPr sz="2667" kern="1200">
          <a:solidFill>
            <a:schemeClr val="tx1"/>
          </a:solidFill>
          <a:latin typeface="+mn-lt"/>
          <a:ea typeface="+mn-ea"/>
          <a:cs typeface="+mn-cs"/>
        </a:defRPr>
      </a:lvl6pPr>
      <a:lvl7pPr marL="575986" indent="0" algn="l" defTabSz="1219170" rtl="0" eaLnBrk="1" latinLnBrk="0" hangingPunct="1">
        <a:spcBef>
          <a:spcPts val="0"/>
        </a:spcBef>
        <a:buFont typeface="Arial" pitchFamily="34" charset="0"/>
        <a:buNone/>
        <a:defRPr sz="2667" kern="1200">
          <a:solidFill>
            <a:schemeClr val="tx1"/>
          </a:solidFill>
          <a:latin typeface="+mn-lt"/>
          <a:ea typeface="+mn-ea"/>
          <a:cs typeface="+mn-cs"/>
        </a:defRPr>
      </a:lvl7pPr>
      <a:lvl8pPr marL="863978" indent="0" algn="l" defTabSz="1219170" rtl="0" eaLnBrk="1" latinLnBrk="0" hangingPunct="1">
        <a:spcBef>
          <a:spcPts val="0"/>
        </a:spcBef>
        <a:buFont typeface="Arial" pitchFamily="34" charset="0"/>
        <a:buNone/>
        <a:defRPr sz="2133" kern="1200">
          <a:solidFill>
            <a:schemeClr val="tx1"/>
          </a:solidFill>
          <a:latin typeface="+mn-lt"/>
          <a:ea typeface="+mn-ea"/>
          <a:cs typeface="+mn-cs"/>
        </a:defRPr>
      </a:lvl8pPr>
      <a:lvl9pPr marL="0" indent="0" algn="l" defTabSz="1219170" rtl="0" eaLnBrk="1" latinLnBrk="0" hangingPunct="1">
        <a:spcBef>
          <a:spcPts val="0"/>
        </a:spcBef>
        <a:buFont typeface="Arial" pitchFamily="34" charset="0"/>
        <a:buNone/>
        <a:defRPr sz="1867" kern="1200">
          <a:solidFill>
            <a:schemeClr val="tx1"/>
          </a:solidFill>
          <a:latin typeface="+mn-lt"/>
          <a:ea typeface="+mn-ea"/>
          <a:cs typeface="+mn-cs"/>
        </a:defRPr>
      </a:lvl9pPr>
    </p:bodyStyle>
    <p:otherStyle>
      <a:defPPr>
        <a:defRPr lang="nl-NL"/>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jdelijke aanduiding voor titel 1"/>
          <p:cNvSpPr>
            <a:spLocks noGrp="1" noSelect="1"/>
          </p:cNvSpPr>
          <p:nvPr>
            <p:ph type="title"/>
          </p:nvPr>
        </p:nvSpPr>
        <p:spPr bwMode="gray">
          <a:xfrm>
            <a:off x="918799" y="1916419"/>
            <a:ext cx="10800000" cy="1296000"/>
          </a:xfrm>
          <a:prstGeom prst="rect">
            <a:avLst/>
          </a:prstGeom>
        </p:spPr>
        <p:txBody>
          <a:bodyPr vert="horz" lIns="0" tIns="0" rIns="0" bIns="0" rtlCol="0" anchor="t">
            <a:noAutofit/>
          </a:bodyPr>
          <a:lstStyle/>
          <a:p>
            <a:r>
              <a:rPr lang="en-GB" noProof="1"/>
              <a:t>Klik om de stijl te bewerken</a:t>
            </a:r>
          </a:p>
        </p:txBody>
      </p:sp>
      <p:sp>
        <p:nvSpPr>
          <p:cNvPr id="3" name="Tijdelijke aanduiding voor tekst 2"/>
          <p:cNvSpPr>
            <a:spLocks noGrp="1" noSelect="1"/>
          </p:cNvSpPr>
          <p:nvPr>
            <p:ph type="body" idx="1"/>
          </p:nvPr>
        </p:nvSpPr>
        <p:spPr bwMode="gray">
          <a:xfrm>
            <a:off x="918799" y="3529497"/>
            <a:ext cx="10800000" cy="2787175"/>
          </a:xfrm>
          <a:prstGeom prst="rect">
            <a:avLst/>
          </a:prstGeom>
        </p:spPr>
        <p:txBody>
          <a:bodyPr vert="horz" lIns="0" tIns="0" rIns="0" bIns="0" rtlCol="0">
            <a:noAutofit/>
          </a:bodyPr>
          <a:lstStyle/>
          <a:p>
            <a:pPr lvl="0"/>
            <a:r>
              <a:rPr lang="en-GB" noProof="1"/>
              <a:t>Klik om de modelstijlen te bewerken</a:t>
            </a:r>
          </a:p>
          <a:p>
            <a:pPr lvl="1"/>
            <a:r>
              <a:rPr lang="en-GB" noProof="1"/>
              <a:t>Tweede niveau</a:t>
            </a:r>
          </a:p>
          <a:p>
            <a:pPr lvl="2"/>
            <a:r>
              <a:rPr lang="en-GB" noProof="1"/>
              <a:t>Derde niveau</a:t>
            </a:r>
          </a:p>
          <a:p>
            <a:pPr lvl="3"/>
            <a:r>
              <a:rPr lang="en-GB" noProof="1"/>
              <a:t>Vierde niveau</a:t>
            </a:r>
          </a:p>
          <a:p>
            <a:pPr lvl="4"/>
            <a:r>
              <a:rPr lang="en-GB" noProof="1"/>
              <a:t>Vijfde niveau</a:t>
            </a:r>
          </a:p>
          <a:p>
            <a:pPr lvl="5"/>
            <a:r>
              <a:rPr lang="en-GB" noProof="1"/>
              <a:t>Zesde niveau</a:t>
            </a:r>
          </a:p>
          <a:p>
            <a:pPr lvl="6"/>
            <a:r>
              <a:rPr lang="en-GB" noProof="1"/>
              <a:t>Zevende niveau</a:t>
            </a:r>
          </a:p>
          <a:p>
            <a:pPr lvl="7"/>
            <a:r>
              <a:rPr lang="en-GB" noProof="1"/>
              <a:t>Achtste niveau</a:t>
            </a:r>
          </a:p>
          <a:p>
            <a:pPr lvl="8"/>
            <a:r>
              <a:rPr lang="en-GB" noProof="1"/>
              <a:t>Negende niveau</a:t>
            </a:r>
          </a:p>
        </p:txBody>
      </p:sp>
      <p:grpSp>
        <p:nvGrpSpPr>
          <p:cNvPr id="26" name="Groep 25"/>
          <p:cNvGrpSpPr>
            <a:grpSpLocks noSelect="1"/>
          </p:cNvGrpSpPr>
          <p:nvPr userDrawn="1"/>
        </p:nvGrpSpPr>
        <p:grpSpPr>
          <a:xfrm>
            <a:off x="12336832" y="-47627"/>
            <a:ext cx="2640352" cy="7077107"/>
            <a:chOff x="9252624" y="-35720"/>
            <a:chExt cx="1980264" cy="5307830"/>
          </a:xfrm>
        </p:grpSpPr>
        <p:sp>
          <p:nvSpPr>
            <p:cNvPr id="16" name="Afgeronde rechthoek 15"/>
            <p:cNvSpPr>
              <a:spLocks noSelect="1"/>
            </p:cNvSpPr>
            <p:nvPr userDrawn="1"/>
          </p:nvSpPr>
          <p:spPr>
            <a:xfrm>
              <a:off x="9252624" y="-35720"/>
              <a:ext cx="1980264" cy="530783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en-GB" sz="1200" noProof="1">
                  <a:solidFill>
                    <a:schemeClr val="tx1"/>
                  </a:solidFill>
                </a:rPr>
                <a:t>Klik op het pijltje naast Nieuwe dia om een nieuwe dia aan te maken. Kies een van de indelingen.</a:t>
              </a:r>
            </a:p>
            <a:p>
              <a:pPr algn="l"/>
              <a:endParaRPr lang="en-GB" sz="1200" noProof="1">
                <a:solidFill>
                  <a:schemeClr val="tx1"/>
                </a:solidFill>
              </a:endParaRPr>
            </a:p>
            <a:p>
              <a:pPr algn="l"/>
              <a:r>
                <a:rPr lang="en-GB" sz="1200" noProof="1">
                  <a:solidFill>
                    <a:schemeClr val="tx1"/>
                  </a:solidFill>
                </a:rPr>
                <a:t>Klik op Indeling als de dia opnieuw moet worden aangepast aan de huidige indeling, of om een andere indeling toe te passen.</a:t>
              </a:r>
            </a:p>
            <a:p>
              <a:pPr algn="l"/>
              <a:endParaRPr lang="en-GB" sz="1200" noProof="1">
                <a:solidFill>
                  <a:schemeClr val="tx1"/>
                </a:solidFill>
              </a:endParaRPr>
            </a:p>
            <a:p>
              <a:pPr algn="l"/>
              <a:r>
                <a:rPr lang="en-GB" sz="1200" noProof="1">
                  <a:solidFill>
                    <a:schemeClr val="tx1"/>
                  </a:solidFill>
                </a:rPr>
                <a:t>De tekstvakken van de dia’s hebben allen 9 niveaus.</a:t>
              </a:r>
            </a:p>
            <a:p>
              <a:pPr algn="l"/>
              <a:r>
                <a:rPr lang="en-GB" sz="1200" noProof="1">
                  <a:solidFill>
                    <a:schemeClr val="tx1"/>
                  </a:solidFill>
                </a:rPr>
                <a:t>Eerste, tweede en derde niveau hebben</a:t>
              </a:r>
              <a:r>
                <a:rPr lang="en-GB" sz="1200" baseline="0" noProof="1">
                  <a:solidFill>
                    <a:schemeClr val="tx1"/>
                  </a:solidFill>
                </a:rPr>
                <a:t> een opsomming. Het vierde niveau is bold en geschikt voor een kopje.</a:t>
              </a:r>
            </a:p>
            <a:p>
              <a:pPr algn="l"/>
              <a:r>
                <a:rPr lang="en-GB" sz="1200" baseline="0" noProof="1">
                  <a:solidFill>
                    <a:schemeClr val="tx1"/>
                  </a:solidFill>
                </a:rPr>
                <a:t>Het vijfde niveau is voor de basistekst. Zowel niveau  vier als vijf lijnen automatisch uit aan de linkerkantlijn.</a:t>
              </a:r>
            </a:p>
            <a:p>
              <a:pPr algn="l"/>
              <a:r>
                <a:rPr lang="en-GB" sz="1200" baseline="0" noProof="1">
                  <a:solidFill>
                    <a:schemeClr val="tx1"/>
                  </a:solidFill>
                </a:rPr>
                <a:t>Het zesde, zevende en achtste niveau lijnen uit onder resp. eerste, tweede en derde opsomming.</a:t>
              </a:r>
            </a:p>
            <a:p>
              <a:pPr algn="l"/>
              <a:r>
                <a:rPr lang="en-GB" sz="1200" baseline="0" noProof="1">
                  <a:solidFill>
                    <a:schemeClr val="tx1"/>
                  </a:solidFill>
                </a:rPr>
                <a:t>Het negende niveau is een kleiner lettertype dat uitlijnt aan de linkermarge. Deze is geschikt voor bijvoorbeeld een bijschrift.</a:t>
              </a:r>
            </a:p>
            <a:p>
              <a:pPr algn="l"/>
              <a:endParaRPr lang="en-GB" sz="1200" baseline="0" noProof="1">
                <a:solidFill>
                  <a:schemeClr val="tx1"/>
                </a:solidFill>
              </a:endParaRPr>
            </a:p>
            <a:p>
              <a:pPr algn="l"/>
              <a:r>
                <a:rPr lang="en-GB" sz="1200" b="1" baseline="0" noProof="1">
                  <a:solidFill>
                    <a:schemeClr val="tx1"/>
                  </a:solidFill>
                </a:rPr>
                <a:t>Let op:</a:t>
              </a:r>
              <a:r>
                <a:rPr lang="en-GB" sz="1200" b="0" baseline="0" noProof="1">
                  <a:solidFill>
                    <a:schemeClr val="tx1"/>
                  </a:solidFill>
                </a:rPr>
                <a:t>  Let op: wissel van stijl met de knoppen                     voor lijstniveau verhogen of verlagen, of in MS Office met verkorte toetscombinatie Alt+Shift+← of Alt+Shift+→</a:t>
              </a:r>
            </a:p>
            <a:p>
              <a:pPr algn="l"/>
              <a:r>
                <a:rPr lang="en-GB" sz="1200" b="0" baseline="0" noProof="1">
                  <a:solidFill>
                    <a:schemeClr val="tx1"/>
                  </a:solidFill>
                </a:rPr>
                <a:t>Gebruik dus niet de standaard opsomming- knoppen van MS Office om de stijl te veranderen!</a:t>
              </a:r>
              <a:endParaRPr lang="en-GB" sz="1200" b="1" noProof="1">
                <a:solidFill>
                  <a:schemeClr val="tx1"/>
                </a:solidFill>
              </a:endParaRPr>
            </a:p>
          </p:txBody>
        </p:sp>
        <p:pic>
          <p:nvPicPr>
            <p:cNvPr id="17" name="Afbeelding 16" descr="knoppen inspringen.png"/>
            <p:cNvPicPr>
              <a:picLocks noSelect="1" noChangeAspect="1"/>
            </p:cNvPicPr>
            <p:nvPr userDrawn="1"/>
          </p:nvPicPr>
          <p:blipFill>
            <a:blip r:embed="rId14"/>
            <a:stretch>
              <a:fillRect/>
            </a:stretch>
          </p:blipFill>
          <p:spPr>
            <a:xfrm>
              <a:off x="9972720" y="3903358"/>
              <a:ext cx="419100" cy="171450"/>
            </a:xfrm>
            <a:prstGeom prst="rect">
              <a:avLst/>
            </a:prstGeom>
          </p:spPr>
        </p:pic>
        <p:grpSp>
          <p:nvGrpSpPr>
            <p:cNvPr id="19" name="Groep 18"/>
            <p:cNvGrpSpPr>
              <a:grpSpLocks noSelect="1"/>
            </p:cNvGrpSpPr>
            <p:nvPr userDrawn="1"/>
          </p:nvGrpSpPr>
          <p:grpSpPr>
            <a:xfrm>
              <a:off x="9792696" y="5022047"/>
              <a:ext cx="752580" cy="214343"/>
              <a:chOff x="9670200" y="6559379"/>
              <a:chExt cx="752580" cy="285790"/>
            </a:xfrm>
          </p:grpSpPr>
          <p:pic>
            <p:nvPicPr>
              <p:cNvPr id="18" name="Afbeelding 17" descr="knoppen ms office niet gebruiken.png"/>
              <p:cNvPicPr>
                <a:picLocks noSelect="1" noChangeAspect="1"/>
              </p:cNvPicPr>
              <p:nvPr userDrawn="1"/>
            </p:nvPicPr>
            <p:blipFill>
              <a:blip r:embed="rId15"/>
              <a:stretch>
                <a:fillRect/>
              </a:stretch>
            </p:blipFill>
            <p:spPr>
              <a:xfrm>
                <a:off x="9670200" y="6559379"/>
                <a:ext cx="752580" cy="285790"/>
              </a:xfrm>
              <a:prstGeom prst="rect">
                <a:avLst/>
              </a:prstGeom>
            </p:spPr>
          </p:pic>
          <p:cxnSp>
            <p:nvCxnSpPr>
              <p:cNvPr id="22" name="Rechte verbindingslijn 21"/>
              <p:cNvCxnSpPr/>
              <p:nvPr userDrawn="1"/>
            </p:nvCxnSpPr>
            <p:spPr>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21" name="Freeform 7"/>
          <p:cNvSpPr>
            <a:spLocks noSelect="1"/>
          </p:cNvSpPr>
          <p:nvPr userDrawn="1"/>
        </p:nvSpPr>
        <p:spPr bwMode="black">
          <a:xfrm>
            <a:off x="205317" y="1325033"/>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en-GB" sz="2400" dirty="0"/>
          </a:p>
        </p:txBody>
      </p:sp>
      <p:sp>
        <p:nvSpPr>
          <p:cNvPr id="23" name="Freeform 8"/>
          <p:cNvSpPr>
            <a:spLocks noSelect="1"/>
          </p:cNvSpPr>
          <p:nvPr userDrawn="1"/>
        </p:nvSpPr>
        <p:spPr bwMode="black">
          <a:xfrm>
            <a:off x="205317" y="182033"/>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en-GB" sz="2400" dirty="0"/>
          </a:p>
        </p:txBody>
      </p:sp>
      <p:sp>
        <p:nvSpPr>
          <p:cNvPr id="25" name="Freeform 9"/>
          <p:cNvSpPr>
            <a:spLocks noSelect="1"/>
          </p:cNvSpPr>
          <p:nvPr userDrawn="1"/>
        </p:nvSpPr>
        <p:spPr bwMode="black">
          <a:xfrm>
            <a:off x="205317" y="753533"/>
            <a:ext cx="476251" cy="476251"/>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en-GB" sz="2400" dirty="0"/>
          </a:p>
        </p:txBody>
      </p:sp>
      <p:sp>
        <p:nvSpPr>
          <p:cNvPr id="14" name="Tijdelijke aanduiding voor datum 3"/>
          <p:cNvSpPr>
            <a:spLocks noGrp="1" noSelect="1"/>
          </p:cNvSpPr>
          <p:nvPr>
            <p:ph type="dt" sz="half" idx="2"/>
          </p:nvPr>
        </p:nvSpPr>
        <p:spPr bwMode="gray">
          <a:xfrm>
            <a:off x="10258407" y="6524855"/>
            <a:ext cx="1008000" cy="240000"/>
          </a:xfrm>
          <a:prstGeom prst="rect">
            <a:avLst/>
          </a:prstGeom>
        </p:spPr>
        <p:txBody>
          <a:bodyPr vert="horz" lIns="0" tIns="0" rIns="0" bIns="0" rtlCol="0" anchor="t"/>
          <a:lstStyle>
            <a:lvl1pPr algn="r">
              <a:defRPr sz="1333">
                <a:solidFill>
                  <a:schemeClr val="bg2"/>
                </a:solidFill>
              </a:defRPr>
            </a:lvl1pPr>
          </a:lstStyle>
          <a:p>
            <a:fld id="{139FF4DE-8292-4E7A-A997-1A319ACF801C}" type="datetime1">
              <a:rPr lang="nl-NL" smtClean="0"/>
              <a:t>27-8-2024</a:t>
            </a:fld>
            <a:endParaRPr lang="en-GB" dirty="0"/>
          </a:p>
        </p:txBody>
      </p:sp>
      <p:sp>
        <p:nvSpPr>
          <p:cNvPr id="15" name="Tijdelijke aanduiding voor voettekst 4"/>
          <p:cNvSpPr>
            <a:spLocks noGrp="1" noSelect="1"/>
          </p:cNvSpPr>
          <p:nvPr>
            <p:ph type="ftr" sz="quarter" idx="3"/>
          </p:nvPr>
        </p:nvSpPr>
        <p:spPr bwMode="gray">
          <a:xfrm>
            <a:off x="918799" y="6524855"/>
            <a:ext cx="8256000" cy="240000"/>
          </a:xfrm>
          <a:prstGeom prst="rect">
            <a:avLst/>
          </a:prstGeom>
        </p:spPr>
        <p:txBody>
          <a:bodyPr vert="horz" lIns="0" tIns="0" rIns="0" bIns="0" rtlCol="0" anchor="t"/>
          <a:lstStyle>
            <a:lvl1pPr algn="l">
              <a:defRPr sz="1333">
                <a:solidFill>
                  <a:schemeClr val="bg2"/>
                </a:solidFill>
              </a:defRPr>
            </a:lvl1pPr>
          </a:lstStyle>
          <a:p>
            <a:r>
              <a:rPr lang="en-GB" dirty="0"/>
              <a:t>Via </a:t>
            </a:r>
            <a:r>
              <a:rPr lang="en-GB" dirty="0" err="1"/>
              <a:t>Invoegen</a:t>
            </a:r>
            <a:r>
              <a:rPr lang="en-GB" dirty="0"/>
              <a:t> | </a:t>
            </a:r>
            <a:r>
              <a:rPr lang="en-GB" dirty="0" err="1"/>
              <a:t>Koptekst</a:t>
            </a:r>
            <a:r>
              <a:rPr lang="en-GB" dirty="0"/>
              <a:t> </a:t>
            </a:r>
            <a:r>
              <a:rPr lang="en-GB" dirty="0" err="1"/>
              <a:t>en</a:t>
            </a:r>
            <a:r>
              <a:rPr lang="en-GB" dirty="0"/>
              <a:t> </a:t>
            </a:r>
            <a:r>
              <a:rPr lang="en-GB" dirty="0" err="1"/>
              <a:t>voettekst</a:t>
            </a:r>
            <a:r>
              <a:rPr lang="en-GB" dirty="0"/>
              <a:t> </a:t>
            </a:r>
            <a:r>
              <a:rPr lang="en-GB" dirty="0" err="1"/>
              <a:t>kunt</a:t>
            </a:r>
            <a:r>
              <a:rPr lang="en-GB" dirty="0"/>
              <a:t> u </a:t>
            </a:r>
            <a:r>
              <a:rPr lang="en-GB" dirty="0" err="1"/>
              <a:t>deze</a:t>
            </a:r>
            <a:r>
              <a:rPr lang="en-GB" dirty="0"/>
              <a:t> </a:t>
            </a:r>
            <a:r>
              <a:rPr lang="en-GB" dirty="0" err="1"/>
              <a:t>tekst</a:t>
            </a:r>
            <a:r>
              <a:rPr lang="en-GB" dirty="0"/>
              <a:t> </a:t>
            </a:r>
            <a:r>
              <a:rPr lang="en-GB" dirty="0" err="1"/>
              <a:t>wijzigen</a:t>
            </a:r>
            <a:endParaRPr lang="en-GB" dirty="0"/>
          </a:p>
        </p:txBody>
      </p:sp>
      <p:sp>
        <p:nvSpPr>
          <p:cNvPr id="20" name="Tijdelijke aanduiding voor dianummer 5"/>
          <p:cNvSpPr>
            <a:spLocks noGrp="1" noSelect="1"/>
          </p:cNvSpPr>
          <p:nvPr>
            <p:ph type="sldNum" sz="quarter" idx="4"/>
          </p:nvPr>
        </p:nvSpPr>
        <p:spPr bwMode="gray">
          <a:xfrm>
            <a:off x="11334555" y="6524855"/>
            <a:ext cx="384000" cy="240000"/>
          </a:xfrm>
          <a:prstGeom prst="rect">
            <a:avLst/>
          </a:prstGeom>
        </p:spPr>
        <p:txBody>
          <a:bodyPr vert="horz" lIns="0" tIns="0" rIns="0" bIns="0" rtlCol="0" anchor="t"/>
          <a:lstStyle>
            <a:lvl1pPr algn="r">
              <a:defRPr sz="1333">
                <a:solidFill>
                  <a:schemeClr val="bg2"/>
                </a:solidFill>
              </a:defRPr>
            </a:lvl1pPr>
          </a:lstStyle>
          <a:p>
            <a:pPr algn="l"/>
            <a:r>
              <a:rPr lang="en-GB" dirty="0"/>
              <a:t>| </a:t>
            </a:r>
            <a:fld id="{6C885DEC-5AE5-4403-A92E-278225061E43}" type="slidenum">
              <a:rPr lang="en-GB" smtClean="0"/>
              <a:pPr algn="l"/>
              <a:t>‹nr.›</a:t>
            </a:fld>
            <a:endParaRPr lang="en-GB" dirty="0"/>
          </a:p>
        </p:txBody>
      </p:sp>
    </p:spTree>
    <p:extLst>
      <p:ext uri="{BB962C8B-B14F-4D97-AF65-F5344CB8AC3E}">
        <p14:creationId xmlns:p14="http://schemas.microsoft.com/office/powerpoint/2010/main" val="327433627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hf sldNum="0" hdr="0" ftr="0"/>
  <p:txStyles>
    <p:titleStyle>
      <a:lvl1pPr algn="l" defTabSz="1219140" rtl="0" eaLnBrk="1" latinLnBrk="0" hangingPunct="1">
        <a:spcBef>
          <a:spcPct val="0"/>
        </a:spcBef>
        <a:buNone/>
        <a:defRPr sz="4267" b="1" kern="1200">
          <a:solidFill>
            <a:srgbClr val="FF0000"/>
          </a:solidFill>
          <a:latin typeface="+mj-lt"/>
          <a:ea typeface="+mj-ea"/>
          <a:cs typeface="+mj-cs"/>
        </a:defRPr>
      </a:lvl1pPr>
    </p:titleStyle>
    <p:bodyStyle>
      <a:lvl1pPr marL="287986" indent="-287986" algn="l" defTabSz="1219140" rtl="0" eaLnBrk="1" latinLnBrk="0" hangingPunct="1">
        <a:spcBef>
          <a:spcPts val="0"/>
        </a:spcBef>
        <a:buClr>
          <a:schemeClr val="accent1"/>
        </a:buClr>
        <a:buSzPct val="65000"/>
        <a:buFont typeface="Wingdings" pitchFamily="2" charset="2"/>
        <a:buChar char=""/>
        <a:defRPr sz="2667" b="0" kern="1200">
          <a:solidFill>
            <a:schemeClr val="tx1"/>
          </a:solidFill>
          <a:latin typeface="+mn-lt"/>
          <a:ea typeface="+mn-ea"/>
          <a:cs typeface="+mn-cs"/>
        </a:defRPr>
      </a:lvl1pPr>
      <a:lvl2pPr marL="575972" indent="-287986" algn="l" defTabSz="1219140" rtl="0" eaLnBrk="1" latinLnBrk="0" hangingPunct="1">
        <a:spcBef>
          <a:spcPts val="0"/>
        </a:spcBef>
        <a:buFont typeface="Corbel" pitchFamily="34" charset="0"/>
        <a:buChar char="–"/>
        <a:defRPr sz="2667" kern="1200">
          <a:solidFill>
            <a:schemeClr val="tx1"/>
          </a:solidFill>
          <a:latin typeface="+mn-lt"/>
          <a:ea typeface="+mn-ea"/>
          <a:cs typeface="+mn-cs"/>
        </a:defRPr>
      </a:lvl2pPr>
      <a:lvl3pPr marL="863957" indent="-287986" algn="l" defTabSz="1219140" rtl="0" eaLnBrk="1" latinLnBrk="0" hangingPunct="1">
        <a:spcBef>
          <a:spcPts val="0"/>
        </a:spcBef>
        <a:buClrTx/>
        <a:buSzPct val="100000"/>
        <a:buFont typeface="Corbel" pitchFamily="34" charset="0"/>
        <a:buChar char="-"/>
        <a:defRPr sz="2133" kern="1200">
          <a:solidFill>
            <a:schemeClr val="tx1"/>
          </a:solidFill>
          <a:latin typeface="+mn-lt"/>
          <a:ea typeface="+mn-ea"/>
          <a:cs typeface="+mn-cs"/>
        </a:defRPr>
      </a:lvl3pPr>
      <a:lvl4pPr marL="0" indent="0" algn="l" defTabSz="1219140" rtl="0" eaLnBrk="1" latinLnBrk="0" hangingPunct="1">
        <a:spcBef>
          <a:spcPts val="0"/>
        </a:spcBef>
        <a:buFont typeface="Corbel" pitchFamily="34" charset="0"/>
        <a:buNone/>
        <a:defRPr sz="2667" b="1" kern="1200">
          <a:solidFill>
            <a:schemeClr val="tx1"/>
          </a:solidFill>
          <a:latin typeface="+mn-lt"/>
          <a:ea typeface="+mn-ea"/>
          <a:cs typeface="+mn-cs"/>
        </a:defRPr>
      </a:lvl4pPr>
      <a:lvl5pPr marL="0" indent="0" algn="l" defTabSz="1219140" rtl="0" eaLnBrk="1" latinLnBrk="0" hangingPunct="1">
        <a:spcBef>
          <a:spcPts val="0"/>
        </a:spcBef>
        <a:buFont typeface="Corbel" pitchFamily="34" charset="0"/>
        <a:buNone/>
        <a:defRPr sz="2667" kern="1200">
          <a:solidFill>
            <a:schemeClr val="tx1"/>
          </a:solidFill>
          <a:latin typeface="+mn-lt"/>
          <a:ea typeface="+mn-ea"/>
          <a:cs typeface="+mn-cs"/>
        </a:defRPr>
      </a:lvl5pPr>
      <a:lvl6pPr marL="287986" indent="0" algn="l" defTabSz="1219140" rtl="0" eaLnBrk="1" latinLnBrk="0" hangingPunct="1">
        <a:spcBef>
          <a:spcPts val="0"/>
        </a:spcBef>
        <a:buFont typeface="Arial" pitchFamily="34" charset="0"/>
        <a:buNone/>
        <a:defRPr sz="2667" kern="1200">
          <a:solidFill>
            <a:schemeClr val="tx1"/>
          </a:solidFill>
          <a:latin typeface="+mn-lt"/>
          <a:ea typeface="+mn-ea"/>
          <a:cs typeface="+mn-cs"/>
        </a:defRPr>
      </a:lvl6pPr>
      <a:lvl7pPr marL="575972" indent="0" algn="l" defTabSz="1219140" rtl="0" eaLnBrk="1" latinLnBrk="0" hangingPunct="1">
        <a:spcBef>
          <a:spcPts val="0"/>
        </a:spcBef>
        <a:buFont typeface="Arial" pitchFamily="34" charset="0"/>
        <a:buNone/>
        <a:defRPr sz="2667" kern="1200">
          <a:solidFill>
            <a:schemeClr val="tx1"/>
          </a:solidFill>
          <a:latin typeface="+mn-lt"/>
          <a:ea typeface="+mn-ea"/>
          <a:cs typeface="+mn-cs"/>
        </a:defRPr>
      </a:lvl7pPr>
      <a:lvl8pPr marL="863957" indent="0" algn="l" defTabSz="1219140" rtl="0" eaLnBrk="1" latinLnBrk="0" hangingPunct="1">
        <a:spcBef>
          <a:spcPts val="0"/>
        </a:spcBef>
        <a:buFont typeface="Arial" pitchFamily="34" charset="0"/>
        <a:buNone/>
        <a:defRPr sz="2133" kern="1200">
          <a:solidFill>
            <a:schemeClr val="tx1"/>
          </a:solidFill>
          <a:latin typeface="+mn-lt"/>
          <a:ea typeface="+mn-ea"/>
          <a:cs typeface="+mn-cs"/>
        </a:defRPr>
      </a:lvl8pPr>
      <a:lvl9pPr marL="0" indent="0" algn="l" defTabSz="1219140" rtl="0" eaLnBrk="1" latinLnBrk="0" hangingPunct="1">
        <a:spcBef>
          <a:spcPts val="0"/>
        </a:spcBef>
        <a:buFont typeface="Arial" pitchFamily="34" charset="0"/>
        <a:buNone/>
        <a:defRPr sz="1867" kern="1200">
          <a:solidFill>
            <a:schemeClr val="tx1"/>
          </a:solidFill>
          <a:latin typeface="+mn-lt"/>
          <a:ea typeface="+mn-ea"/>
          <a:cs typeface="+mn-cs"/>
        </a:defRPr>
      </a:lvl9pPr>
    </p:bodyStyle>
    <p:otherStyle>
      <a:defPPr>
        <a:defRPr lang="nl-NL"/>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jdelijke aanduiding voor titel 1"/>
          <p:cNvSpPr>
            <a:spLocks noGrp="1" noSelect="1"/>
          </p:cNvSpPr>
          <p:nvPr>
            <p:ph type="title"/>
          </p:nvPr>
        </p:nvSpPr>
        <p:spPr bwMode="gray">
          <a:xfrm>
            <a:off x="918799" y="1916419"/>
            <a:ext cx="10800000" cy="1296000"/>
          </a:xfrm>
          <a:prstGeom prst="rect">
            <a:avLst/>
          </a:prstGeom>
        </p:spPr>
        <p:txBody>
          <a:bodyPr vert="horz" lIns="0" tIns="0" rIns="0" bIns="0" rtlCol="0" anchor="t">
            <a:noAutofit/>
          </a:bodyPr>
          <a:lstStyle/>
          <a:p>
            <a:r>
              <a:rPr lang="nl-NL" noProof="1"/>
              <a:t>Klik om de stijl te bewerken</a:t>
            </a:r>
          </a:p>
        </p:txBody>
      </p:sp>
      <p:sp>
        <p:nvSpPr>
          <p:cNvPr id="3" name="Tijdelijke aanduiding voor tekst 2"/>
          <p:cNvSpPr>
            <a:spLocks noGrp="1" noSelect="1"/>
          </p:cNvSpPr>
          <p:nvPr>
            <p:ph type="body" idx="1"/>
          </p:nvPr>
        </p:nvSpPr>
        <p:spPr bwMode="gray">
          <a:xfrm>
            <a:off x="918799" y="3529495"/>
            <a:ext cx="10800000" cy="2787175"/>
          </a:xfrm>
          <a:prstGeom prst="rect">
            <a:avLst/>
          </a:prstGeom>
        </p:spPr>
        <p:txBody>
          <a:bodyPr vert="horz" lIns="0" tIns="0" rIns="0" bIns="0" rtlCol="0">
            <a:noAutofit/>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a:p>
            <a:pPr lvl="5"/>
            <a:r>
              <a:rPr lang="nl-NL" noProof="1"/>
              <a:t>Zesde niveau</a:t>
            </a:r>
          </a:p>
          <a:p>
            <a:pPr lvl="6"/>
            <a:r>
              <a:rPr lang="nl-NL" noProof="1"/>
              <a:t>Zevende niveau</a:t>
            </a:r>
          </a:p>
          <a:p>
            <a:pPr lvl="7"/>
            <a:r>
              <a:rPr lang="nl-NL" noProof="1"/>
              <a:t>Achtste niveau</a:t>
            </a:r>
          </a:p>
          <a:p>
            <a:pPr lvl="8"/>
            <a:r>
              <a:rPr lang="nl-NL" noProof="1"/>
              <a:t>Negende niveau</a:t>
            </a:r>
          </a:p>
        </p:txBody>
      </p:sp>
      <p:grpSp>
        <p:nvGrpSpPr>
          <p:cNvPr id="26" name="Groep 25"/>
          <p:cNvGrpSpPr>
            <a:grpSpLocks noSelect="1"/>
          </p:cNvGrpSpPr>
          <p:nvPr userDrawn="1"/>
        </p:nvGrpSpPr>
        <p:grpSpPr bwMode="gray">
          <a:xfrm>
            <a:off x="12336832" y="-47627"/>
            <a:ext cx="2640352" cy="7077107"/>
            <a:chOff x="9252624" y="-35720"/>
            <a:chExt cx="1980264" cy="5307830"/>
          </a:xfrm>
        </p:grpSpPr>
        <p:sp>
          <p:nvSpPr>
            <p:cNvPr id="16" name="Afgeronde rechthoek 15"/>
            <p:cNvSpPr>
              <a:spLocks noSelect="1"/>
            </p:cNvSpPr>
            <p:nvPr userDrawn="1"/>
          </p:nvSpPr>
          <p:spPr bwMode="gray">
            <a:xfrm>
              <a:off x="9252624" y="-35720"/>
              <a:ext cx="1980264" cy="530783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200" noProof="1">
                  <a:solidFill>
                    <a:schemeClr val="tx1"/>
                  </a:solidFill>
                </a:rPr>
                <a:t>Klik op het pijltje naast Nieuwe dia om een nieuwe dia aan te maken. Kies een van de indelingen.</a:t>
              </a:r>
            </a:p>
            <a:p>
              <a:pPr algn="l"/>
              <a:endParaRPr lang="nl-NL" sz="1200" noProof="1">
                <a:solidFill>
                  <a:schemeClr val="tx1"/>
                </a:solidFill>
              </a:endParaRPr>
            </a:p>
            <a:p>
              <a:pPr algn="l"/>
              <a:r>
                <a:rPr lang="nl-NL" sz="1200" noProof="1">
                  <a:solidFill>
                    <a:schemeClr val="tx1"/>
                  </a:solidFill>
                </a:rPr>
                <a:t>Klik op Indeling als de dia opnieuw moet worden aangepast aan de huidige indeling, of om een andere indeling toe te passen.</a:t>
              </a:r>
            </a:p>
            <a:p>
              <a:pPr algn="l"/>
              <a:endParaRPr lang="nl-NL" sz="1200" noProof="1">
                <a:solidFill>
                  <a:schemeClr val="tx1"/>
                </a:solidFill>
              </a:endParaRPr>
            </a:p>
            <a:p>
              <a:pPr algn="l"/>
              <a:r>
                <a:rPr lang="nl-NL" sz="1200" noProof="1">
                  <a:solidFill>
                    <a:schemeClr val="tx1"/>
                  </a:solidFill>
                </a:rPr>
                <a:t>De tekstvakken van de dia’s hebben allen 9 niveaus.</a:t>
              </a:r>
            </a:p>
            <a:p>
              <a:pPr algn="l"/>
              <a:r>
                <a:rPr lang="nl-NL" sz="1200" noProof="1">
                  <a:solidFill>
                    <a:schemeClr val="tx1"/>
                  </a:solidFill>
                </a:rPr>
                <a:t>Eerste, tweede en derde niveau hebben</a:t>
              </a:r>
              <a:r>
                <a:rPr lang="nl-NL" sz="1200" baseline="0" noProof="1">
                  <a:solidFill>
                    <a:schemeClr val="tx1"/>
                  </a:solidFill>
                </a:rPr>
                <a:t> een opsomming. Het vierde niveau is bold en geschikt voor een kopje.</a:t>
              </a:r>
            </a:p>
            <a:p>
              <a:pPr algn="l"/>
              <a:r>
                <a:rPr lang="nl-NL" sz="1200" baseline="0" noProof="1">
                  <a:solidFill>
                    <a:schemeClr val="tx1"/>
                  </a:solidFill>
                </a:rPr>
                <a:t>Het vijfde niveau is voor de basistekst. Zowel niveau  vier als vijf lijnen automatisch uit aan de linkerkantlijn.</a:t>
              </a:r>
            </a:p>
            <a:p>
              <a:pPr algn="l"/>
              <a:r>
                <a:rPr lang="nl-NL" sz="1200" baseline="0" noProof="1">
                  <a:solidFill>
                    <a:schemeClr val="tx1"/>
                  </a:solidFill>
                </a:rPr>
                <a:t>Het zesde, zevende en achtste niveau lijnen uit onder resp. eerste, tweede en derde opsomming.</a:t>
              </a:r>
            </a:p>
            <a:p>
              <a:pPr algn="l"/>
              <a:r>
                <a:rPr lang="nl-NL" sz="1200" baseline="0" noProof="1">
                  <a:solidFill>
                    <a:schemeClr val="tx1"/>
                  </a:solidFill>
                </a:rPr>
                <a:t>Het negende niveau is een kleiner lettertype dat uitlijnt aan de linkermarge. Deze is geschikt voor bijvoorbeeld een bijschrift.</a:t>
              </a:r>
            </a:p>
            <a:p>
              <a:pPr algn="l"/>
              <a:endParaRPr lang="nl-NL" sz="1200" baseline="0" noProof="1">
                <a:solidFill>
                  <a:schemeClr val="tx1"/>
                </a:solidFill>
              </a:endParaRPr>
            </a:p>
            <a:p>
              <a:pPr algn="l"/>
              <a:r>
                <a:rPr lang="nl-NL" sz="1200" b="1" baseline="0" noProof="1">
                  <a:solidFill>
                    <a:schemeClr val="tx1"/>
                  </a:solidFill>
                </a:rPr>
                <a:t>Let op:</a:t>
              </a:r>
              <a:r>
                <a:rPr lang="nl-NL" sz="1200" b="0" baseline="0" noProof="1">
                  <a:solidFill>
                    <a:schemeClr val="tx1"/>
                  </a:solidFill>
                </a:rPr>
                <a:t>  Let op: wissel van stijl met de knoppen                     voor lijstniveau verhogen of verlagen, of in MS Office met verkorte toetscombinatie Alt+Shift+← of Alt+Shift+→</a:t>
              </a:r>
            </a:p>
            <a:p>
              <a:pPr algn="l"/>
              <a:r>
                <a:rPr lang="nl-NL" sz="1200" b="0" baseline="0" noProof="1">
                  <a:solidFill>
                    <a:schemeClr val="tx1"/>
                  </a:solidFill>
                </a:rPr>
                <a:t>Gebruik dus niet de standaard opsomming- knoppen van MS Office om de stijl te veranderen!</a:t>
              </a:r>
              <a:endParaRPr lang="nl-NL" sz="1200" b="1" noProof="1">
                <a:solidFill>
                  <a:schemeClr val="tx1"/>
                </a:solidFill>
              </a:endParaRPr>
            </a:p>
          </p:txBody>
        </p:sp>
        <p:pic>
          <p:nvPicPr>
            <p:cNvPr id="17" name="Afbeelding 16" descr="knoppen inspringen.png"/>
            <p:cNvPicPr>
              <a:picLocks noSelect="1" noChangeAspect="1"/>
            </p:cNvPicPr>
            <p:nvPr userDrawn="1"/>
          </p:nvPicPr>
          <p:blipFill>
            <a:blip r:embed="rId14"/>
            <a:stretch>
              <a:fillRect/>
            </a:stretch>
          </p:blipFill>
          <p:spPr bwMode="gray">
            <a:xfrm>
              <a:off x="9972720" y="3903358"/>
              <a:ext cx="419100" cy="171450"/>
            </a:xfrm>
            <a:prstGeom prst="rect">
              <a:avLst/>
            </a:prstGeom>
          </p:spPr>
        </p:pic>
        <p:grpSp>
          <p:nvGrpSpPr>
            <p:cNvPr id="19" name="Groep 18"/>
            <p:cNvGrpSpPr>
              <a:grpSpLocks noSelect="1"/>
            </p:cNvGrpSpPr>
            <p:nvPr userDrawn="1"/>
          </p:nvGrpSpPr>
          <p:grpSpPr bwMode="gray">
            <a:xfrm>
              <a:off x="9792696" y="5022047"/>
              <a:ext cx="752580" cy="214343"/>
              <a:chOff x="9670200" y="6559379"/>
              <a:chExt cx="752580" cy="285790"/>
            </a:xfrm>
          </p:grpSpPr>
          <p:pic>
            <p:nvPicPr>
              <p:cNvPr id="18" name="Afbeelding 17" descr="knoppen ms office niet gebruiken.png"/>
              <p:cNvPicPr>
                <a:picLocks noSelect="1" noChangeAspect="1"/>
              </p:cNvPicPr>
              <p:nvPr userDrawn="1"/>
            </p:nvPicPr>
            <p:blipFill>
              <a:blip r:embed="rId15"/>
              <a:stretch>
                <a:fillRect/>
              </a:stretch>
            </p:blipFill>
            <p:spPr bwMode="gray">
              <a:xfrm>
                <a:off x="9670200" y="6559379"/>
                <a:ext cx="752580" cy="285790"/>
              </a:xfrm>
              <a:prstGeom prst="rect">
                <a:avLst/>
              </a:prstGeom>
            </p:spPr>
          </p:pic>
          <p:cxnSp>
            <p:nvCxnSpPr>
              <p:cNvPr id="22" name="Rechte verbindingslijn 21"/>
              <p:cNvCxnSpPr/>
              <p:nvPr userDrawn="1"/>
            </p:nvCxnSpPr>
            <p:spPr bwMode="gray">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bwMode="gray">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21" name="Freeform 7"/>
          <p:cNvSpPr>
            <a:spLocks noSelect="1"/>
          </p:cNvSpPr>
          <p:nvPr userDrawn="1"/>
        </p:nvSpPr>
        <p:spPr bwMode="black">
          <a:xfrm>
            <a:off x="205317" y="1325033"/>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nl-NL" sz="2400" dirty="0"/>
          </a:p>
        </p:txBody>
      </p:sp>
      <p:sp>
        <p:nvSpPr>
          <p:cNvPr id="23" name="Freeform 8"/>
          <p:cNvSpPr>
            <a:spLocks noSelect="1"/>
          </p:cNvSpPr>
          <p:nvPr userDrawn="1"/>
        </p:nvSpPr>
        <p:spPr bwMode="black">
          <a:xfrm>
            <a:off x="205317" y="182033"/>
            <a:ext cx="476251" cy="476251"/>
          </a:xfrm>
          <a:custGeom>
            <a:avLst/>
            <a:gdLst/>
            <a:ahLst/>
            <a:cxnLst>
              <a:cxn ang="0">
                <a:pos x="0" y="180"/>
              </a:cxn>
              <a:cxn ang="0">
                <a:pos x="67" y="112"/>
              </a:cxn>
              <a:cxn ang="0">
                <a:pos x="0" y="45"/>
              </a:cxn>
              <a:cxn ang="0">
                <a:pos x="45" y="0"/>
              </a:cxn>
              <a:cxn ang="0">
                <a:pos x="112" y="67"/>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7"/>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nl-NL" sz="2400" dirty="0"/>
          </a:p>
        </p:txBody>
      </p:sp>
      <p:sp>
        <p:nvSpPr>
          <p:cNvPr id="25" name="Freeform 9"/>
          <p:cNvSpPr>
            <a:spLocks noSelect="1"/>
          </p:cNvSpPr>
          <p:nvPr userDrawn="1"/>
        </p:nvSpPr>
        <p:spPr bwMode="black">
          <a:xfrm>
            <a:off x="205317" y="753533"/>
            <a:ext cx="476251" cy="476251"/>
          </a:xfrm>
          <a:custGeom>
            <a:avLst/>
            <a:gdLst/>
            <a:ahLst/>
            <a:cxnLst>
              <a:cxn ang="0">
                <a:pos x="0" y="180"/>
              </a:cxn>
              <a:cxn ang="0">
                <a:pos x="67" y="112"/>
              </a:cxn>
              <a:cxn ang="0">
                <a:pos x="0" y="45"/>
              </a:cxn>
              <a:cxn ang="0">
                <a:pos x="45" y="0"/>
              </a:cxn>
              <a:cxn ang="0">
                <a:pos x="112" y="68"/>
              </a:cxn>
              <a:cxn ang="0">
                <a:pos x="180" y="0"/>
              </a:cxn>
              <a:cxn ang="0">
                <a:pos x="225" y="45"/>
              </a:cxn>
              <a:cxn ang="0">
                <a:pos x="157" y="112"/>
              </a:cxn>
              <a:cxn ang="0">
                <a:pos x="225" y="180"/>
              </a:cxn>
              <a:cxn ang="0">
                <a:pos x="180" y="225"/>
              </a:cxn>
              <a:cxn ang="0">
                <a:pos x="112" y="157"/>
              </a:cxn>
              <a:cxn ang="0">
                <a:pos x="45" y="225"/>
              </a:cxn>
              <a:cxn ang="0">
                <a:pos x="0" y="180"/>
              </a:cxn>
            </a:cxnLst>
            <a:rect l="0" t="0" r="r" b="b"/>
            <a:pathLst>
              <a:path w="225" h="225">
                <a:moveTo>
                  <a:pt x="0" y="180"/>
                </a:moveTo>
                <a:lnTo>
                  <a:pt x="67" y="112"/>
                </a:lnTo>
                <a:lnTo>
                  <a:pt x="0" y="45"/>
                </a:lnTo>
                <a:lnTo>
                  <a:pt x="45" y="0"/>
                </a:lnTo>
                <a:lnTo>
                  <a:pt x="112" y="68"/>
                </a:lnTo>
                <a:lnTo>
                  <a:pt x="180" y="0"/>
                </a:lnTo>
                <a:lnTo>
                  <a:pt x="225" y="45"/>
                </a:lnTo>
                <a:lnTo>
                  <a:pt x="157" y="112"/>
                </a:lnTo>
                <a:lnTo>
                  <a:pt x="225" y="180"/>
                </a:lnTo>
                <a:lnTo>
                  <a:pt x="180" y="225"/>
                </a:lnTo>
                <a:lnTo>
                  <a:pt x="112" y="157"/>
                </a:lnTo>
                <a:lnTo>
                  <a:pt x="45" y="225"/>
                </a:lnTo>
                <a:lnTo>
                  <a:pt x="0" y="180"/>
                </a:lnTo>
                <a:close/>
              </a:path>
            </a:pathLst>
          </a:custGeom>
          <a:solidFill>
            <a:srgbClr val="FF0000"/>
          </a:solidFill>
          <a:ln w="9525">
            <a:noFill/>
            <a:round/>
            <a:headEnd/>
            <a:tailEnd/>
          </a:ln>
        </p:spPr>
        <p:txBody>
          <a:bodyPr vert="horz" wrap="square" lIns="121920" tIns="60960" rIns="121920" bIns="60960" numCol="1" anchor="t" anchorCtr="0" compatLnSpc="1">
            <a:prstTxWarp prst="textNoShape">
              <a:avLst/>
            </a:prstTxWarp>
          </a:bodyPr>
          <a:lstStyle/>
          <a:p>
            <a:endParaRPr lang="nl-NL" sz="2400" dirty="0"/>
          </a:p>
        </p:txBody>
      </p:sp>
      <p:sp>
        <p:nvSpPr>
          <p:cNvPr id="4" name="Tijdelijke aanduiding voor datum 3"/>
          <p:cNvSpPr>
            <a:spLocks noGrp="1" noSelect="1"/>
          </p:cNvSpPr>
          <p:nvPr>
            <p:ph type="dt" sz="half" idx="2"/>
          </p:nvPr>
        </p:nvSpPr>
        <p:spPr bwMode="gray">
          <a:xfrm>
            <a:off x="10258407" y="6524855"/>
            <a:ext cx="1008000" cy="240000"/>
          </a:xfrm>
          <a:prstGeom prst="rect">
            <a:avLst/>
          </a:prstGeom>
        </p:spPr>
        <p:txBody>
          <a:bodyPr vert="horz" lIns="0" tIns="0" rIns="0" bIns="0" rtlCol="0" anchor="t"/>
          <a:lstStyle>
            <a:lvl1pPr algn="r">
              <a:defRPr sz="1333">
                <a:solidFill>
                  <a:schemeClr val="bg2"/>
                </a:solidFill>
              </a:defRPr>
            </a:lvl1pPr>
          </a:lstStyle>
          <a:p>
            <a:fld id="{60EEF19E-5B85-4827-BDC2-85FD7A903C1B}" type="datetime1">
              <a:rPr lang="nl-NL" smtClean="0"/>
              <a:t>27-8-2024</a:t>
            </a:fld>
            <a:endParaRPr lang="nl-NL" dirty="0"/>
          </a:p>
        </p:txBody>
      </p:sp>
      <p:sp>
        <p:nvSpPr>
          <p:cNvPr id="5" name="Tijdelijke aanduiding voor voettekst 4"/>
          <p:cNvSpPr>
            <a:spLocks noGrp="1" noSelect="1"/>
          </p:cNvSpPr>
          <p:nvPr>
            <p:ph type="ftr" sz="quarter" idx="3"/>
          </p:nvPr>
        </p:nvSpPr>
        <p:spPr bwMode="gray">
          <a:xfrm>
            <a:off x="918799" y="6524855"/>
            <a:ext cx="8256000" cy="240000"/>
          </a:xfrm>
          <a:prstGeom prst="rect">
            <a:avLst/>
          </a:prstGeom>
        </p:spPr>
        <p:txBody>
          <a:bodyPr vert="horz" lIns="0" tIns="0" rIns="0" bIns="0" rtlCol="0" anchor="t"/>
          <a:lstStyle>
            <a:lvl1pPr algn="l">
              <a:defRPr sz="1333">
                <a:solidFill>
                  <a:schemeClr val="bg2"/>
                </a:solidFill>
              </a:defRPr>
            </a:lvl1pPr>
          </a:lstStyle>
          <a:p>
            <a:r>
              <a:rPr lang="nl-NL"/>
              <a:t>Via Invoegen | Koptekst en voettekst kunt u de tekst wijzigen</a:t>
            </a:r>
            <a:endParaRPr lang="nl-NL" dirty="0"/>
          </a:p>
        </p:txBody>
      </p:sp>
      <p:sp>
        <p:nvSpPr>
          <p:cNvPr id="6" name="Tijdelijke aanduiding voor dianummer 5"/>
          <p:cNvSpPr>
            <a:spLocks noGrp="1" noSelect="1"/>
          </p:cNvSpPr>
          <p:nvPr>
            <p:ph type="sldNum" sz="quarter" idx="4"/>
          </p:nvPr>
        </p:nvSpPr>
        <p:spPr bwMode="gray">
          <a:xfrm>
            <a:off x="11334555" y="6524855"/>
            <a:ext cx="384000" cy="240000"/>
          </a:xfrm>
          <a:prstGeom prst="rect">
            <a:avLst/>
          </a:prstGeom>
        </p:spPr>
        <p:txBody>
          <a:bodyPr vert="horz" lIns="0" tIns="0" rIns="0" bIns="0" rtlCol="0" anchor="t"/>
          <a:lstStyle>
            <a:lvl1pPr algn="r">
              <a:defRPr sz="1333">
                <a:solidFill>
                  <a:schemeClr val="bg2"/>
                </a:solidFill>
              </a:defRPr>
            </a:lvl1p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260541043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hf hdr="0"/>
  <p:txStyles>
    <p:titleStyle>
      <a:lvl1pPr algn="l" defTabSz="1219170" rtl="0" eaLnBrk="1" latinLnBrk="0" hangingPunct="1">
        <a:spcBef>
          <a:spcPct val="0"/>
        </a:spcBef>
        <a:buNone/>
        <a:defRPr sz="4267" b="1" kern="1200">
          <a:solidFill>
            <a:schemeClr val="accent1"/>
          </a:solidFill>
          <a:latin typeface="+mj-lt"/>
          <a:ea typeface="+mj-ea"/>
          <a:cs typeface="+mj-cs"/>
        </a:defRPr>
      </a:lvl1pPr>
    </p:titleStyle>
    <p:bodyStyle>
      <a:lvl1pPr marL="287993" indent="-287993" algn="l" defTabSz="1219170" rtl="0" eaLnBrk="1" latinLnBrk="0" hangingPunct="1">
        <a:spcBef>
          <a:spcPts val="0"/>
        </a:spcBef>
        <a:buClr>
          <a:schemeClr val="accent1"/>
        </a:buClr>
        <a:buSzPct val="65000"/>
        <a:buFont typeface="Wingdings" pitchFamily="2" charset="2"/>
        <a:buChar char=""/>
        <a:defRPr sz="2667" b="0" kern="1200">
          <a:solidFill>
            <a:schemeClr val="tx1"/>
          </a:solidFill>
          <a:latin typeface="+mn-lt"/>
          <a:ea typeface="+mn-ea"/>
          <a:cs typeface="+mn-cs"/>
        </a:defRPr>
      </a:lvl1pPr>
      <a:lvl2pPr marL="575986" indent="-287993" algn="l" defTabSz="1219170" rtl="0" eaLnBrk="1" latinLnBrk="0" hangingPunct="1">
        <a:spcBef>
          <a:spcPts val="0"/>
        </a:spcBef>
        <a:buFont typeface="Corbel" pitchFamily="34" charset="0"/>
        <a:buChar char="–"/>
        <a:defRPr sz="2667" kern="1200">
          <a:solidFill>
            <a:schemeClr val="tx1"/>
          </a:solidFill>
          <a:latin typeface="+mn-lt"/>
          <a:ea typeface="+mn-ea"/>
          <a:cs typeface="+mn-cs"/>
        </a:defRPr>
      </a:lvl2pPr>
      <a:lvl3pPr marL="863978" indent="-287993" algn="l" defTabSz="1219170" rtl="0" eaLnBrk="1" latinLnBrk="0" hangingPunct="1">
        <a:spcBef>
          <a:spcPts val="0"/>
        </a:spcBef>
        <a:buClrTx/>
        <a:buSzPct val="100000"/>
        <a:buFont typeface="Corbel" pitchFamily="34" charset="0"/>
        <a:buChar char="-"/>
        <a:defRPr sz="2133" kern="1200">
          <a:solidFill>
            <a:schemeClr val="tx1"/>
          </a:solidFill>
          <a:latin typeface="+mn-lt"/>
          <a:ea typeface="+mn-ea"/>
          <a:cs typeface="+mn-cs"/>
        </a:defRPr>
      </a:lvl3pPr>
      <a:lvl4pPr marL="0" indent="0" algn="l" defTabSz="1219170" rtl="0" eaLnBrk="1" latinLnBrk="0" hangingPunct="1">
        <a:spcBef>
          <a:spcPts val="0"/>
        </a:spcBef>
        <a:buFont typeface="Corbel" pitchFamily="34" charset="0"/>
        <a:buNone/>
        <a:defRPr sz="2667" b="1" kern="1200">
          <a:solidFill>
            <a:schemeClr val="tx1"/>
          </a:solidFill>
          <a:latin typeface="+mn-lt"/>
          <a:ea typeface="+mn-ea"/>
          <a:cs typeface="+mn-cs"/>
        </a:defRPr>
      </a:lvl4pPr>
      <a:lvl5pPr marL="0" indent="0" algn="l" defTabSz="1219170" rtl="0" eaLnBrk="1" latinLnBrk="0" hangingPunct="1">
        <a:spcBef>
          <a:spcPts val="0"/>
        </a:spcBef>
        <a:buFont typeface="Corbel" pitchFamily="34" charset="0"/>
        <a:buNone/>
        <a:defRPr sz="2667" kern="1200">
          <a:solidFill>
            <a:schemeClr val="tx1"/>
          </a:solidFill>
          <a:latin typeface="+mn-lt"/>
          <a:ea typeface="+mn-ea"/>
          <a:cs typeface="+mn-cs"/>
        </a:defRPr>
      </a:lvl5pPr>
      <a:lvl6pPr marL="287993" indent="0" algn="l" defTabSz="1219170" rtl="0" eaLnBrk="1" latinLnBrk="0" hangingPunct="1">
        <a:spcBef>
          <a:spcPts val="0"/>
        </a:spcBef>
        <a:buFont typeface="Arial" pitchFamily="34" charset="0"/>
        <a:buNone/>
        <a:defRPr sz="2667" kern="1200">
          <a:solidFill>
            <a:schemeClr val="tx1"/>
          </a:solidFill>
          <a:latin typeface="+mn-lt"/>
          <a:ea typeface="+mn-ea"/>
          <a:cs typeface="+mn-cs"/>
        </a:defRPr>
      </a:lvl6pPr>
      <a:lvl7pPr marL="575986" indent="0" algn="l" defTabSz="1219170" rtl="0" eaLnBrk="1" latinLnBrk="0" hangingPunct="1">
        <a:spcBef>
          <a:spcPts val="0"/>
        </a:spcBef>
        <a:buFont typeface="Arial" pitchFamily="34" charset="0"/>
        <a:buNone/>
        <a:defRPr sz="2667" kern="1200">
          <a:solidFill>
            <a:schemeClr val="tx1"/>
          </a:solidFill>
          <a:latin typeface="+mn-lt"/>
          <a:ea typeface="+mn-ea"/>
          <a:cs typeface="+mn-cs"/>
        </a:defRPr>
      </a:lvl7pPr>
      <a:lvl8pPr marL="863978" indent="0" algn="l" defTabSz="1219170" rtl="0" eaLnBrk="1" latinLnBrk="0" hangingPunct="1">
        <a:spcBef>
          <a:spcPts val="0"/>
        </a:spcBef>
        <a:buFont typeface="Arial" pitchFamily="34" charset="0"/>
        <a:buNone/>
        <a:defRPr sz="2133" kern="1200">
          <a:solidFill>
            <a:schemeClr val="tx1"/>
          </a:solidFill>
          <a:latin typeface="+mn-lt"/>
          <a:ea typeface="+mn-ea"/>
          <a:cs typeface="+mn-cs"/>
        </a:defRPr>
      </a:lvl8pPr>
      <a:lvl9pPr marL="0" indent="0" algn="l" defTabSz="1219170" rtl="0" eaLnBrk="1" latinLnBrk="0" hangingPunct="1">
        <a:spcBef>
          <a:spcPts val="0"/>
        </a:spcBef>
        <a:buFont typeface="Arial" pitchFamily="34" charset="0"/>
        <a:buNone/>
        <a:defRPr sz="1867" kern="1200">
          <a:solidFill>
            <a:schemeClr val="tx1"/>
          </a:solidFill>
          <a:latin typeface="+mn-lt"/>
          <a:ea typeface="+mn-ea"/>
          <a:cs typeface="+mn-cs"/>
        </a:defRPr>
      </a:lvl9pPr>
    </p:bodyStyle>
    <p:otherStyle>
      <a:defPPr>
        <a:defRPr lang="nl-NL"/>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elte.hermans@amsterdam.nl"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3.xml"/><Relationship Id="rId5" Type="http://schemas.openxmlformats.org/officeDocument/2006/relationships/image" Target="cid:image001.jpg@01DA0110.167D35E0" TargetMode="External"/><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4.xml"/><Relationship Id="rId5" Type="http://schemas.openxmlformats.org/officeDocument/2006/relationships/image" Target="../media/image26.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5.jpeg"/><Relationship Id="rId2" Type="http://schemas.openxmlformats.org/officeDocument/2006/relationships/image" Target="../media/image33.png"/><Relationship Id="rId1" Type="http://schemas.openxmlformats.org/officeDocument/2006/relationships/slideLayout" Target="../slideLayouts/slideLayout24.xml"/><Relationship Id="rId6" Type="http://schemas.openxmlformats.org/officeDocument/2006/relationships/image" Target="../media/image26.png"/><Relationship Id="rId5" Type="http://schemas.openxmlformats.org/officeDocument/2006/relationships/image" Target="../media/image34.jpe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6.jpe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jpg"/><Relationship Id="rId2" Type="http://schemas.openxmlformats.org/officeDocument/2006/relationships/image" Target="../media/image37.png"/><Relationship Id="rId1" Type="http://schemas.openxmlformats.org/officeDocument/2006/relationships/slideLayout" Target="../slideLayouts/slideLayout13.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9.xml"/></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53.png"/><Relationship Id="rId4" Type="http://schemas.openxmlformats.org/officeDocument/2006/relationships/hyperlink" Target="https://experience.arcgis.com/experience/aec3fc23a4134a3da32c7cb2cf3b66da/page/Droogte---Klimaatstress/"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8.png"/><Relationship Id="rId7" Type="http://schemas.openxmlformats.org/officeDocument/2006/relationships/image" Target="../media/image55.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54.png"/><Relationship Id="rId10" Type="http://schemas.openxmlformats.org/officeDocument/2006/relationships/image" Target="../media/image28.png"/><Relationship Id="rId4" Type="http://schemas.openxmlformats.org/officeDocument/2006/relationships/image" Target="../media/image26.png"/><Relationship Id="rId9" Type="http://schemas.openxmlformats.org/officeDocument/2006/relationships/image" Target="../media/image56.png"/></Relationships>
</file>

<file path=ppt/slides/_rels/slide2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8" Type="http://schemas.openxmlformats.org/officeDocument/2006/relationships/hyperlink" Target="https://openresearch.amsterdam/nl/page/71118/werkwijze-ruimtelijke-klimaatadaptatie" TargetMode="External"/><Relationship Id="rId13" Type="http://schemas.openxmlformats.org/officeDocument/2006/relationships/hyperlink" Target="mailto:Klimaatadaptatie@amsterdam.nl" TargetMode="External"/><Relationship Id="rId3" Type="http://schemas.openxmlformats.org/officeDocument/2006/relationships/hyperlink" Target="https://experience.arcgis.com/experience/aec3fc23a4134a3da32c7cb2cf3b66da/page/Droogte---Klimaatstress/" TargetMode="External"/><Relationship Id="rId7" Type="http://schemas.openxmlformats.org/officeDocument/2006/relationships/hyperlink" Target="https://www.rainproof.nl/" TargetMode="External"/><Relationship Id="rId12" Type="http://schemas.openxmlformats.org/officeDocument/2006/relationships/hyperlink" Target="https://www.amsterdam.nl/wonen-leefomgeving/duurzaam-amsterdam/publicaties-duurzaam-groen/klimaatadaptatie-amsterdam/?PagClsIdt=17364227#PagCls_17364227" TargetMode="External"/><Relationship Id="rId2" Type="http://schemas.openxmlformats.org/officeDocument/2006/relationships/image" Target="../media/image59.png"/><Relationship Id="rId1" Type="http://schemas.openxmlformats.org/officeDocument/2006/relationships/slideLayout" Target="../slideLayouts/slideLayout13.xml"/><Relationship Id="rId6" Type="http://schemas.openxmlformats.org/officeDocument/2006/relationships/hyperlink" Target="https://tamtam.amsterdam.nl/do/startpage?id=4493243-737461727470616765" TargetMode="External"/><Relationship Id="rId11" Type="http://schemas.openxmlformats.org/officeDocument/2006/relationships/hyperlink" Target="https://www.amsterdam.nl/wonen-leefomgeving/duurzaam-amsterdam/publicaties-duurzaam-groen/klimaatadaptatie-amsterdam/?PagClsIdt=16979229#PagCls_16979229" TargetMode="External"/><Relationship Id="rId5" Type="http://schemas.openxmlformats.org/officeDocument/2006/relationships/hyperlink" Target="https://intranet.amsterdam.nl/verkeer-en-openbare-ruimte-medewerkers/programma'-thema'/klimaatadaptatie-amsterdam/" TargetMode="External"/><Relationship Id="rId10" Type="http://schemas.openxmlformats.org/officeDocument/2006/relationships/hyperlink" Target="https://www.amsterdam.nl/wonen-leefomgeving/duurzaam-amsterdam/publicaties-duurzaam-groen/klimaatadaptatie-amsterdam/?PagClsIdt=16979230#PagCls_16979230" TargetMode="External"/><Relationship Id="rId4" Type="http://schemas.openxmlformats.org/officeDocument/2006/relationships/hyperlink" Target="https://www.amsterdam.nl/wonen-leefomgeving/groene-stad/samen-slag-klimaatbestendig-amsterdam/omgevingsprogramma-riolering-2022-2027/" TargetMode="External"/><Relationship Id="rId9" Type="http://schemas.openxmlformats.org/officeDocument/2006/relationships/hyperlink" Target="https://www.amsterdam.nl/wonen-leefomgeving/duurzaam-amsterdam/publicaties-duurzaam-groen/klimaatadaptatie-amsterdam/?PagClsIdt=15442988#PagCls_15442988"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7.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547" y="0"/>
            <a:ext cx="11207452" cy="6858000"/>
          </a:xfrm>
          <a:prstGeom prst="rect">
            <a:avLst/>
          </a:prstGeom>
        </p:spPr>
      </p:pic>
      <p:sp>
        <p:nvSpPr>
          <p:cNvPr id="7" name="Rechthoek 6"/>
          <p:cNvSpPr/>
          <p:nvPr/>
        </p:nvSpPr>
        <p:spPr>
          <a:xfrm>
            <a:off x="1028604" y="5075794"/>
            <a:ext cx="7847978" cy="1405641"/>
          </a:xfrm>
          <a:prstGeom prst="rect">
            <a:avLst/>
          </a:prstGeom>
        </p:spPr>
        <p:txBody>
          <a:bodyPr wrap="square">
            <a:spAutoFit/>
          </a:bodyPr>
          <a:lstStyle/>
          <a:p>
            <a:pPr defTabSz="1219170">
              <a:defRPr/>
            </a:pPr>
            <a:r>
              <a:rPr lang="nl-NL" sz="4267" b="1" dirty="0">
                <a:solidFill>
                  <a:srgbClr val="FFFFFF"/>
                </a:solidFill>
                <a:latin typeface="Corbel"/>
              </a:rPr>
              <a:t>Expertmeeting klimaatrisico’s</a:t>
            </a:r>
          </a:p>
          <a:p>
            <a:pPr defTabSz="1219170">
              <a:defRPr/>
            </a:pPr>
            <a:r>
              <a:rPr lang="nl-NL" sz="4267" b="1" dirty="0">
                <a:solidFill>
                  <a:srgbClr val="FFFFFF"/>
                </a:solidFill>
                <a:latin typeface="Corbel"/>
              </a:rPr>
              <a:t>Programma klimaatadaptatie</a:t>
            </a:r>
            <a:endParaRPr lang="nl-NL" sz="1867" dirty="0">
              <a:solidFill>
                <a:srgbClr val="FFFFFF"/>
              </a:solidFill>
              <a:latin typeface="Corbel"/>
            </a:endParaRPr>
          </a:p>
        </p:txBody>
      </p:sp>
      <p:sp>
        <p:nvSpPr>
          <p:cNvPr id="8" name="Rechthoek 7"/>
          <p:cNvSpPr/>
          <p:nvPr/>
        </p:nvSpPr>
        <p:spPr>
          <a:xfrm rot="16200000">
            <a:off x="-1726968" y="4017777"/>
            <a:ext cx="4422819" cy="748988"/>
          </a:xfrm>
          <a:prstGeom prst="rect">
            <a:avLst/>
          </a:prstGeom>
        </p:spPr>
        <p:txBody>
          <a:bodyPr wrap="square">
            <a:spAutoFit/>
          </a:bodyPr>
          <a:lstStyle/>
          <a:p>
            <a:pPr defTabSz="1219170">
              <a:defRPr/>
            </a:pPr>
            <a:r>
              <a:rPr lang="nl-NL" sz="4267" b="1" dirty="0">
                <a:solidFill>
                  <a:srgbClr val="FF0000"/>
                </a:solidFill>
                <a:latin typeface="Corbel"/>
              </a:rPr>
              <a:t>14 mei 2024</a:t>
            </a:r>
            <a:endParaRPr lang="nl-NL" sz="3733" b="1" dirty="0">
              <a:solidFill>
                <a:srgbClr val="FF0000"/>
              </a:solidFill>
              <a:latin typeface="Corbel"/>
            </a:endParaRPr>
          </a:p>
        </p:txBody>
      </p:sp>
      <p:sp>
        <p:nvSpPr>
          <p:cNvPr id="4" name="Tijdelijke aanduiding voor dianummer 3"/>
          <p:cNvSpPr>
            <a:spLocks noGrp="1"/>
          </p:cNvSpPr>
          <p:nvPr>
            <p:ph type="sldNum" sz="quarter" idx="12"/>
          </p:nvPr>
        </p:nvSpPr>
        <p:spPr/>
        <p:txBody>
          <a:bodyPr/>
          <a:lstStyle/>
          <a:p>
            <a:pPr algn="l"/>
            <a:r>
              <a:rPr lang="nl-NL"/>
              <a:t>| </a:t>
            </a:r>
            <a:fld id="{6C885DEC-5AE5-4403-A92E-278225061E43}" type="slidenum">
              <a:rPr lang="nl-NL" smtClean="0"/>
              <a:pPr algn="l"/>
              <a:t>1</a:t>
            </a:fld>
            <a:endParaRPr lang="nl-NL" dirty="0"/>
          </a:p>
        </p:txBody>
      </p:sp>
      <p:sp>
        <p:nvSpPr>
          <p:cNvPr id="3" name="Rechthoek 2">
            <a:extLst>
              <a:ext uri="{FF2B5EF4-FFF2-40B4-BE49-F238E27FC236}">
                <a16:creationId xmlns:a16="http://schemas.microsoft.com/office/drawing/2014/main" id="{49E410C9-5220-0175-A965-2737C6F71252}"/>
              </a:ext>
            </a:extLst>
          </p:cNvPr>
          <p:cNvSpPr/>
          <p:nvPr/>
        </p:nvSpPr>
        <p:spPr>
          <a:xfrm>
            <a:off x="9503700" y="0"/>
            <a:ext cx="2688299" cy="6858000"/>
          </a:xfrm>
          <a:prstGeom prst="rect">
            <a:avLst/>
          </a:prstGeom>
          <a:solidFill>
            <a:schemeClr val="bg2">
              <a:alpha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400" dirty="0"/>
          </a:p>
        </p:txBody>
      </p:sp>
      <p:sp>
        <p:nvSpPr>
          <p:cNvPr id="10" name="Tekstvak 9">
            <a:extLst>
              <a:ext uri="{FF2B5EF4-FFF2-40B4-BE49-F238E27FC236}">
                <a16:creationId xmlns:a16="http://schemas.microsoft.com/office/drawing/2014/main" id="{3D478648-AB60-A534-8812-02F650FC3383}"/>
              </a:ext>
            </a:extLst>
          </p:cNvPr>
          <p:cNvSpPr txBox="1"/>
          <p:nvPr/>
        </p:nvSpPr>
        <p:spPr>
          <a:xfrm>
            <a:off x="9503699" y="374175"/>
            <a:ext cx="2688300" cy="6238439"/>
          </a:xfrm>
          <a:prstGeom prst="rect">
            <a:avLst/>
          </a:prstGeom>
          <a:noFill/>
        </p:spPr>
        <p:txBody>
          <a:bodyPr wrap="square" lIns="0" tIns="0" rIns="0" bIns="0" rtlCol="0">
            <a:spAutoFit/>
          </a:bodyPr>
          <a:lstStyle/>
          <a:p>
            <a:pPr algn="ctr">
              <a:lnSpc>
                <a:spcPct val="250000"/>
              </a:lnSpc>
            </a:pPr>
            <a:r>
              <a:rPr lang="nl-NL" sz="2133" dirty="0"/>
              <a:t>Jelte Hermans</a:t>
            </a:r>
          </a:p>
          <a:p>
            <a:pPr algn="ctr"/>
            <a:r>
              <a:rPr lang="nl-NL" sz="1867" dirty="0"/>
              <a:t>Strategisch adviseur Klimaatadaptatie</a:t>
            </a:r>
          </a:p>
          <a:p>
            <a:pPr algn="ctr"/>
            <a:endParaRPr lang="nl-NL" sz="2133" dirty="0"/>
          </a:p>
          <a:p>
            <a:pPr algn="ctr"/>
            <a:r>
              <a:rPr lang="nl-NL" sz="1867" dirty="0"/>
              <a:t>Programma klimaatadaptatie </a:t>
            </a:r>
          </a:p>
          <a:p>
            <a:pPr algn="ctr"/>
            <a:endParaRPr lang="nl-NL" sz="2133" dirty="0"/>
          </a:p>
          <a:p>
            <a:pPr algn="ctr"/>
            <a:r>
              <a:rPr lang="nl-NL" sz="1867" dirty="0"/>
              <a:t>Ingenieursbureau -</a:t>
            </a:r>
          </a:p>
          <a:p>
            <a:pPr algn="ctr"/>
            <a:r>
              <a:rPr lang="nl-NL" sz="1867" dirty="0"/>
              <a:t>Gemeente Amsterdam</a:t>
            </a:r>
          </a:p>
          <a:p>
            <a:pPr algn="ctr"/>
            <a:endParaRPr lang="nl-NL" sz="1867" dirty="0"/>
          </a:p>
          <a:p>
            <a:pPr algn="ctr"/>
            <a:endParaRPr lang="nl-NL" sz="1867" dirty="0"/>
          </a:p>
          <a:p>
            <a:pPr algn="ctr"/>
            <a:endParaRPr lang="nl-NL" sz="1867" dirty="0"/>
          </a:p>
          <a:p>
            <a:pPr algn="ctr"/>
            <a:endParaRPr lang="nl-NL" sz="1867" dirty="0"/>
          </a:p>
          <a:p>
            <a:pPr algn="ctr"/>
            <a:endParaRPr lang="nl-NL" sz="1867" dirty="0"/>
          </a:p>
          <a:p>
            <a:pPr algn="ctr"/>
            <a:endParaRPr lang="nl-NL" sz="1867" dirty="0"/>
          </a:p>
          <a:p>
            <a:pPr algn="ctr"/>
            <a:endParaRPr lang="nl-NL" sz="1867" dirty="0"/>
          </a:p>
          <a:p>
            <a:pPr algn="ctr"/>
            <a:endParaRPr lang="nl-NL" sz="1867" dirty="0"/>
          </a:p>
          <a:p>
            <a:pPr algn="ctr"/>
            <a:endParaRPr lang="nl-NL" sz="1867" dirty="0"/>
          </a:p>
          <a:p>
            <a:pPr algn="ctr"/>
            <a:r>
              <a:rPr lang="nl-NL" sz="1467" dirty="0"/>
              <a:t>E: </a:t>
            </a:r>
            <a:r>
              <a:rPr lang="nl-NL" sz="1467" dirty="0">
                <a:hlinkClick r:id="rId3"/>
              </a:rPr>
              <a:t>jelte.hermans@amsterdam.nl</a:t>
            </a:r>
            <a:endParaRPr lang="nl-NL" sz="1467" dirty="0"/>
          </a:p>
          <a:p>
            <a:pPr algn="ctr"/>
            <a:r>
              <a:rPr lang="nl-NL" sz="1467" dirty="0"/>
              <a:t>T: 0638312798 </a:t>
            </a:r>
          </a:p>
        </p:txBody>
      </p:sp>
    </p:spTree>
    <p:extLst>
      <p:ext uri="{BB962C8B-B14F-4D97-AF65-F5344CB8AC3E}">
        <p14:creationId xmlns:p14="http://schemas.microsoft.com/office/powerpoint/2010/main" val="1869438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8799" y="164637"/>
            <a:ext cx="10800000" cy="1296000"/>
          </a:xfrm>
        </p:spPr>
        <p:txBody>
          <a:bodyPr/>
          <a:lstStyle/>
          <a:p>
            <a:r>
              <a:rPr lang="nl-NL" sz="4000" dirty="0"/>
              <a:t>De gevolgen van klimaatverandering</a:t>
            </a:r>
            <a:br>
              <a:rPr lang="nl-NL" sz="4000" dirty="0"/>
            </a:br>
            <a:r>
              <a:rPr lang="nl-NL" sz="3200" dirty="0">
                <a:solidFill>
                  <a:schemeClr val="tx2"/>
                </a:solidFill>
              </a:rPr>
              <a:t>Overstromingen en wateroverlast</a:t>
            </a:r>
            <a:endParaRPr lang="nl-NL" sz="4000" dirty="0">
              <a:solidFill>
                <a:schemeClr val="tx2"/>
              </a:solidFill>
            </a:endParaRPr>
          </a:p>
        </p:txBody>
      </p:sp>
      <p:sp>
        <p:nvSpPr>
          <p:cNvPr id="14" name="Rechthoek 13">
            <a:extLst>
              <a:ext uri="{FF2B5EF4-FFF2-40B4-BE49-F238E27FC236}">
                <a16:creationId xmlns:a16="http://schemas.microsoft.com/office/drawing/2014/main" id="{E7E677A1-660B-7230-C827-F6B3771F218F}"/>
              </a:ext>
            </a:extLst>
          </p:cNvPr>
          <p:cNvSpPr/>
          <p:nvPr/>
        </p:nvSpPr>
        <p:spPr>
          <a:xfrm>
            <a:off x="1381827" y="1869922"/>
            <a:ext cx="4890484" cy="3688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600" dirty="0">
                <a:solidFill>
                  <a:schemeClr val="tx1"/>
                </a:solidFill>
              </a:rPr>
              <a:t>De kans op een overstroming in Amsterdam is gelukkig klein. Toch moeten we alert blijven, want de gevolgen van een overstroming zijn groot. Bijvoorbeeld door:</a:t>
            </a:r>
          </a:p>
          <a:p>
            <a:endParaRPr lang="nl-NL" sz="1600" dirty="0">
              <a:solidFill>
                <a:schemeClr val="tx1"/>
              </a:solidFill>
            </a:endParaRPr>
          </a:p>
          <a:p>
            <a:endParaRPr lang="nl-NL" sz="1600" dirty="0">
              <a:solidFill>
                <a:schemeClr val="tx1"/>
              </a:solidFill>
            </a:endParaRPr>
          </a:p>
          <a:p>
            <a:endParaRPr lang="nl-NL" sz="1600" dirty="0">
              <a:solidFill>
                <a:schemeClr val="tx1"/>
              </a:solidFill>
            </a:endParaRPr>
          </a:p>
        </p:txBody>
      </p:sp>
      <p:pic>
        <p:nvPicPr>
          <p:cNvPr id="17" name="Afbeelding 16">
            <a:extLst>
              <a:ext uri="{FF2B5EF4-FFF2-40B4-BE49-F238E27FC236}">
                <a16:creationId xmlns:a16="http://schemas.microsoft.com/office/drawing/2014/main" id="{B19A500F-6AF0-A416-D806-51EC31295EB4}"/>
              </a:ext>
            </a:extLst>
          </p:cNvPr>
          <p:cNvPicPr>
            <a:picLocks noChangeAspect="1"/>
          </p:cNvPicPr>
          <p:nvPr/>
        </p:nvPicPr>
        <p:blipFill>
          <a:blip r:embed="rId2"/>
          <a:stretch>
            <a:fillRect/>
          </a:stretch>
        </p:blipFill>
        <p:spPr>
          <a:xfrm>
            <a:off x="660920" y="1869921"/>
            <a:ext cx="736616" cy="736616"/>
          </a:xfrm>
          <a:prstGeom prst="rect">
            <a:avLst/>
          </a:prstGeom>
        </p:spPr>
      </p:pic>
      <p:pic>
        <p:nvPicPr>
          <p:cNvPr id="18" name="Afbeelding 17">
            <a:extLst>
              <a:ext uri="{FF2B5EF4-FFF2-40B4-BE49-F238E27FC236}">
                <a16:creationId xmlns:a16="http://schemas.microsoft.com/office/drawing/2014/main" id="{8490358E-7C0A-7467-FEEE-767DC0EBCA46}"/>
              </a:ext>
            </a:extLst>
          </p:cNvPr>
          <p:cNvPicPr>
            <a:picLocks noChangeAspect="1"/>
          </p:cNvPicPr>
          <p:nvPr/>
        </p:nvPicPr>
        <p:blipFill>
          <a:blip r:embed="rId3"/>
          <a:stretch>
            <a:fillRect/>
          </a:stretch>
        </p:blipFill>
        <p:spPr>
          <a:xfrm>
            <a:off x="6288021" y="1870229"/>
            <a:ext cx="735735" cy="735735"/>
          </a:xfrm>
          <a:prstGeom prst="rect">
            <a:avLst/>
          </a:prstGeom>
        </p:spPr>
      </p:pic>
      <p:sp>
        <p:nvSpPr>
          <p:cNvPr id="10" name="Rechthoek 9">
            <a:extLst>
              <a:ext uri="{FF2B5EF4-FFF2-40B4-BE49-F238E27FC236}">
                <a16:creationId xmlns:a16="http://schemas.microsoft.com/office/drawing/2014/main" id="{3536B2E3-B65B-2FE6-542E-E6A0353C1072}"/>
              </a:ext>
            </a:extLst>
          </p:cNvPr>
          <p:cNvSpPr/>
          <p:nvPr/>
        </p:nvSpPr>
        <p:spPr>
          <a:xfrm>
            <a:off x="6993218" y="1869922"/>
            <a:ext cx="5055444" cy="1175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600" dirty="0">
                <a:solidFill>
                  <a:schemeClr val="tx1"/>
                </a:solidFill>
              </a:rPr>
              <a:t>Het regent tegenwoordig steeds harder. Dit zal in de toekomst verder toenemen. Omdat de riolering al dit water niet in een keer aan kan kunnen e</a:t>
            </a:r>
            <a:r>
              <a:rPr lang="nl-NL" sz="1600" dirty="0" err="1">
                <a:solidFill>
                  <a:srgbClr val="000000"/>
                </a:solidFill>
                <a:latin typeface="Corbel"/>
              </a:rPr>
              <a:t>xtreme</a:t>
            </a:r>
            <a:r>
              <a:rPr lang="nl-NL" sz="1600" dirty="0">
                <a:solidFill>
                  <a:srgbClr val="000000"/>
                </a:solidFill>
                <a:latin typeface="Corbel"/>
              </a:rPr>
              <a:t> buien leiden tot:</a:t>
            </a:r>
            <a:endParaRPr lang="nl-NL" sz="1600" dirty="0">
              <a:solidFill>
                <a:schemeClr val="tx1"/>
              </a:solidFill>
            </a:endParaRPr>
          </a:p>
          <a:p>
            <a:endParaRPr lang="nl-NL" sz="1600" dirty="0">
              <a:solidFill>
                <a:schemeClr val="tx1"/>
              </a:solidFill>
            </a:endParaRPr>
          </a:p>
        </p:txBody>
      </p:sp>
      <p:sp>
        <p:nvSpPr>
          <p:cNvPr id="22" name="Tekstvak 21">
            <a:extLst>
              <a:ext uri="{FF2B5EF4-FFF2-40B4-BE49-F238E27FC236}">
                <a16:creationId xmlns:a16="http://schemas.microsoft.com/office/drawing/2014/main" id="{9DA13F10-ACB0-18EC-6B6F-D05732EA0B2C}"/>
              </a:ext>
            </a:extLst>
          </p:cNvPr>
          <p:cNvSpPr txBox="1"/>
          <p:nvPr/>
        </p:nvSpPr>
        <p:spPr>
          <a:xfrm>
            <a:off x="660920" y="2913997"/>
            <a:ext cx="5435080" cy="1569660"/>
          </a:xfrm>
          <a:prstGeom prst="rect">
            <a:avLst/>
          </a:prstGeom>
          <a:noFill/>
        </p:spPr>
        <p:txBody>
          <a:bodyPr wrap="square">
            <a:spAutoFit/>
          </a:bodyPr>
          <a:lstStyle/>
          <a:p>
            <a:pPr marL="228594" indent="-228594" defTabSz="1219170">
              <a:buFont typeface="Arial" panose="020B0604020202020204" pitchFamily="34" charset="0"/>
              <a:buChar char="•"/>
              <a:defRPr/>
            </a:pPr>
            <a:r>
              <a:rPr lang="nl-NL" sz="1600" b="1" dirty="0">
                <a:solidFill>
                  <a:srgbClr val="000000"/>
                </a:solidFill>
                <a:latin typeface="Corbel"/>
              </a:rPr>
              <a:t>Maatschappelijke ontwrichting </a:t>
            </a:r>
            <a:r>
              <a:rPr lang="nl-NL" sz="1600" dirty="0">
                <a:solidFill>
                  <a:srgbClr val="000000"/>
                </a:solidFill>
                <a:latin typeface="Corbel"/>
              </a:rPr>
              <a:t>door onbereikbaarheid van de stad</a:t>
            </a:r>
          </a:p>
          <a:p>
            <a:pPr marL="228594" indent="-228594" defTabSz="1219170">
              <a:buFont typeface="Arial" panose="020B0604020202020204" pitchFamily="34" charset="0"/>
              <a:buChar char="•"/>
              <a:defRPr/>
            </a:pPr>
            <a:r>
              <a:rPr lang="nl-NL" sz="1600" b="1" dirty="0">
                <a:solidFill>
                  <a:srgbClr val="000000"/>
                </a:solidFill>
                <a:latin typeface="Corbel"/>
              </a:rPr>
              <a:t>Uitval van vitale functies </a:t>
            </a:r>
            <a:r>
              <a:rPr lang="nl-NL" sz="1600" dirty="0">
                <a:solidFill>
                  <a:srgbClr val="000000"/>
                </a:solidFill>
                <a:latin typeface="Corbel"/>
              </a:rPr>
              <a:t>zoals ziekenhuizen en drinkwatervoorzieningen</a:t>
            </a:r>
          </a:p>
          <a:p>
            <a:pPr marL="228594" indent="-228594" defTabSz="1219170">
              <a:buFont typeface="Arial" panose="020B0604020202020204" pitchFamily="34" charset="0"/>
              <a:buChar char="•"/>
              <a:defRPr/>
            </a:pPr>
            <a:r>
              <a:rPr lang="nl-NL" sz="1600" b="1" dirty="0">
                <a:solidFill>
                  <a:srgbClr val="000000"/>
                </a:solidFill>
                <a:latin typeface="Corbel"/>
              </a:rPr>
              <a:t>Schade</a:t>
            </a:r>
            <a:r>
              <a:rPr lang="nl-NL" sz="1600" dirty="0">
                <a:solidFill>
                  <a:srgbClr val="000000"/>
                </a:solidFill>
                <a:latin typeface="Corbel"/>
              </a:rPr>
              <a:t> aan infrastructuur en bebouwing met een lange hersteltijd als gevolg</a:t>
            </a:r>
          </a:p>
        </p:txBody>
      </p:sp>
      <p:pic>
        <p:nvPicPr>
          <p:cNvPr id="23" name="Picture 5">
            <a:extLst>
              <a:ext uri="{FF2B5EF4-FFF2-40B4-BE49-F238E27FC236}">
                <a16:creationId xmlns:a16="http://schemas.microsoft.com/office/drawing/2014/main" id="{BDCA78FE-E659-73D6-60D2-0F09F671D678}"/>
              </a:ext>
            </a:extLst>
          </p:cNvPr>
          <p:cNvPicPr>
            <a:picLocks noChangeAspect="1" noChangeArrowheads="1"/>
          </p:cNvPicPr>
          <p:nvPr/>
        </p:nvPicPr>
        <p:blipFill rotWithShape="1">
          <a:blip r:embed="rId4" r:link="rId5">
            <a:extLst>
              <a:ext uri="{28A0092B-C50C-407E-A947-70E740481C1C}">
                <a14:useLocalDpi xmlns:a14="http://schemas.microsoft.com/office/drawing/2010/main" val="0"/>
              </a:ext>
            </a:extLst>
          </a:blip>
          <a:srcRect t="44797" r="48588"/>
          <a:stretch>
            <a:fillRect/>
          </a:stretch>
        </p:blipFill>
        <p:spPr bwMode="auto">
          <a:xfrm>
            <a:off x="3401894" y="4373010"/>
            <a:ext cx="2502085" cy="2419908"/>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24" name="Picture 5">
            <a:extLst>
              <a:ext uri="{FF2B5EF4-FFF2-40B4-BE49-F238E27FC236}">
                <a16:creationId xmlns:a16="http://schemas.microsoft.com/office/drawing/2014/main" id="{DC64D371-B143-32C8-FC73-5954E6E59909}"/>
              </a:ext>
            </a:extLst>
          </p:cNvPr>
          <p:cNvPicPr>
            <a:picLocks noChangeAspect="1" noChangeArrowheads="1"/>
          </p:cNvPicPr>
          <p:nvPr/>
        </p:nvPicPr>
        <p:blipFill rotWithShape="1">
          <a:blip r:embed="rId4" r:link="rId5">
            <a:extLst>
              <a:ext uri="{28A0092B-C50C-407E-A947-70E740481C1C}">
                <a14:useLocalDpi xmlns:a14="http://schemas.microsoft.com/office/drawing/2010/main" val="0"/>
              </a:ext>
            </a:extLst>
          </a:blip>
          <a:srcRect r="48588" b="54047"/>
          <a:stretch>
            <a:fillRect/>
          </a:stretch>
        </p:blipFill>
        <p:spPr bwMode="auto">
          <a:xfrm>
            <a:off x="548483" y="4434322"/>
            <a:ext cx="2853411" cy="2297287"/>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28" name="Tekstvak 27">
            <a:extLst>
              <a:ext uri="{FF2B5EF4-FFF2-40B4-BE49-F238E27FC236}">
                <a16:creationId xmlns:a16="http://schemas.microsoft.com/office/drawing/2014/main" id="{4EEF8881-E4AC-BED9-5051-D9A2BF5E3943}"/>
              </a:ext>
            </a:extLst>
          </p:cNvPr>
          <p:cNvSpPr txBox="1"/>
          <p:nvPr/>
        </p:nvSpPr>
        <p:spPr>
          <a:xfrm>
            <a:off x="6279102" y="2913998"/>
            <a:ext cx="5439697" cy="2062103"/>
          </a:xfrm>
          <a:prstGeom prst="rect">
            <a:avLst/>
          </a:prstGeom>
          <a:noFill/>
        </p:spPr>
        <p:txBody>
          <a:bodyPr wrap="square">
            <a:spAutoFit/>
          </a:bodyPr>
          <a:lstStyle/>
          <a:p>
            <a:pPr marL="380990" indent="-380990" defTabSz="1219170">
              <a:buFont typeface="Arial" panose="020B0604020202020204" pitchFamily="34" charset="0"/>
              <a:buChar char="•"/>
              <a:defRPr/>
            </a:pPr>
            <a:r>
              <a:rPr lang="nl-NL" sz="1600" b="1" dirty="0">
                <a:solidFill>
                  <a:srgbClr val="000000"/>
                </a:solidFill>
                <a:latin typeface="Corbel"/>
              </a:rPr>
              <a:t>Ondergelopen straten </a:t>
            </a:r>
            <a:r>
              <a:rPr lang="nl-NL" sz="1600" dirty="0">
                <a:solidFill>
                  <a:srgbClr val="000000"/>
                </a:solidFill>
                <a:latin typeface="Corbel"/>
              </a:rPr>
              <a:t>met en schade aan het wegdek</a:t>
            </a:r>
          </a:p>
          <a:p>
            <a:pPr marL="380990" indent="-380990" defTabSz="1219170">
              <a:buFont typeface="Arial" panose="020B0604020202020204" pitchFamily="34" charset="0"/>
              <a:buChar char="•"/>
              <a:defRPr/>
            </a:pPr>
            <a:r>
              <a:rPr lang="nl-NL" sz="1600" dirty="0">
                <a:solidFill>
                  <a:srgbClr val="000000"/>
                </a:solidFill>
                <a:latin typeface="Corbel"/>
              </a:rPr>
              <a:t>Verslechterde </a:t>
            </a:r>
            <a:r>
              <a:rPr lang="nl-NL" sz="1600" b="1" dirty="0">
                <a:solidFill>
                  <a:srgbClr val="000000"/>
                </a:solidFill>
                <a:latin typeface="Corbel"/>
              </a:rPr>
              <a:t>bereikbaarheid</a:t>
            </a:r>
            <a:r>
              <a:rPr lang="nl-NL" sz="1600" dirty="0">
                <a:solidFill>
                  <a:srgbClr val="000000"/>
                </a:solidFill>
                <a:latin typeface="Corbel"/>
              </a:rPr>
              <a:t> voor bewoners en nood- en hulpdiensten</a:t>
            </a:r>
          </a:p>
          <a:p>
            <a:pPr marL="380990" indent="-380990" defTabSz="1219170">
              <a:buFont typeface="Arial" panose="020B0604020202020204" pitchFamily="34" charset="0"/>
              <a:buChar char="•"/>
              <a:defRPr/>
            </a:pPr>
            <a:r>
              <a:rPr lang="nl-NL" sz="1600" dirty="0">
                <a:solidFill>
                  <a:srgbClr val="000000"/>
                </a:solidFill>
                <a:latin typeface="Corbel"/>
              </a:rPr>
              <a:t>Afsterven van bomen en planten</a:t>
            </a:r>
          </a:p>
          <a:p>
            <a:pPr marL="380990" indent="-380990" defTabSz="1219170">
              <a:buFont typeface="Arial" panose="020B0604020202020204" pitchFamily="34" charset="0"/>
              <a:buChar char="•"/>
              <a:defRPr/>
            </a:pPr>
            <a:r>
              <a:rPr lang="nl-NL" sz="1600" b="1" dirty="0">
                <a:solidFill>
                  <a:srgbClr val="000000"/>
                </a:solidFill>
                <a:latin typeface="Corbel"/>
              </a:rPr>
              <a:t>Schade</a:t>
            </a:r>
            <a:r>
              <a:rPr lang="nl-NL" sz="1600" dirty="0">
                <a:solidFill>
                  <a:srgbClr val="000000"/>
                </a:solidFill>
                <a:latin typeface="Corbel"/>
              </a:rPr>
              <a:t> aan kelders en gebouwen</a:t>
            </a:r>
          </a:p>
          <a:p>
            <a:pPr marL="380990" indent="-380990" defTabSz="1219170">
              <a:buFont typeface="Arial" panose="020B0604020202020204" pitchFamily="34" charset="0"/>
              <a:buChar char="•"/>
              <a:defRPr/>
            </a:pPr>
            <a:r>
              <a:rPr lang="nl-NL" sz="1600" dirty="0">
                <a:solidFill>
                  <a:srgbClr val="000000"/>
                </a:solidFill>
                <a:latin typeface="Corbel"/>
              </a:rPr>
              <a:t>Uitval van </a:t>
            </a:r>
            <a:r>
              <a:rPr lang="nl-NL" sz="1600" b="1" dirty="0">
                <a:solidFill>
                  <a:srgbClr val="000000"/>
                </a:solidFill>
                <a:latin typeface="Corbel"/>
              </a:rPr>
              <a:t>vitale functies </a:t>
            </a:r>
            <a:r>
              <a:rPr lang="nl-NL" sz="1600" dirty="0">
                <a:solidFill>
                  <a:srgbClr val="000000"/>
                </a:solidFill>
                <a:latin typeface="Corbel"/>
              </a:rPr>
              <a:t>zoals energievoorzieningen en ziekenhuizen</a:t>
            </a:r>
          </a:p>
          <a:p>
            <a:pPr marL="380990" indent="-380990" defTabSz="1219170">
              <a:buFont typeface="Arial" panose="020B0604020202020204" pitchFamily="34" charset="0"/>
              <a:buChar char="•"/>
              <a:defRPr/>
            </a:pPr>
            <a:r>
              <a:rPr lang="nl-NL" sz="1600" dirty="0">
                <a:solidFill>
                  <a:srgbClr val="000000"/>
                </a:solidFill>
                <a:latin typeface="Corbel"/>
              </a:rPr>
              <a:t>Afname van de </a:t>
            </a:r>
            <a:r>
              <a:rPr lang="nl-NL" sz="1600" b="1" dirty="0">
                <a:solidFill>
                  <a:srgbClr val="000000"/>
                </a:solidFill>
                <a:latin typeface="Corbel"/>
              </a:rPr>
              <a:t>waterkwaliteit</a:t>
            </a:r>
            <a:r>
              <a:rPr lang="nl-NL" sz="1600" dirty="0">
                <a:solidFill>
                  <a:srgbClr val="000000"/>
                </a:solidFill>
                <a:latin typeface="Corbel"/>
              </a:rPr>
              <a:t> van het oppervlaktewater.</a:t>
            </a:r>
          </a:p>
        </p:txBody>
      </p:sp>
      <p:sp>
        <p:nvSpPr>
          <p:cNvPr id="3" name="Tekstvak 2">
            <a:extLst>
              <a:ext uri="{FF2B5EF4-FFF2-40B4-BE49-F238E27FC236}">
                <a16:creationId xmlns:a16="http://schemas.microsoft.com/office/drawing/2014/main" id="{D44B7416-170C-4D56-4209-FF6B811C72F8}"/>
              </a:ext>
            </a:extLst>
          </p:cNvPr>
          <p:cNvSpPr txBox="1"/>
          <p:nvPr/>
        </p:nvSpPr>
        <p:spPr>
          <a:xfrm rot="20587884">
            <a:off x="4079517" y="3341583"/>
            <a:ext cx="3840946" cy="430887"/>
          </a:xfrm>
          <a:prstGeom prst="rect">
            <a:avLst/>
          </a:prstGeom>
          <a:solidFill>
            <a:schemeClr val="accent1"/>
          </a:solidFill>
          <a:ln>
            <a:solidFill>
              <a:schemeClr val="accent1"/>
            </a:solidFill>
          </a:ln>
        </p:spPr>
        <p:txBody>
          <a:bodyPr wrap="square" lIns="0" tIns="0" rIns="0" bIns="0" rtlCol="0">
            <a:spAutoFit/>
          </a:bodyPr>
          <a:lstStyle/>
          <a:p>
            <a:r>
              <a:rPr lang="nl-NL" sz="2800" dirty="0"/>
              <a:t>Input, geen aparte slide</a:t>
            </a:r>
          </a:p>
        </p:txBody>
      </p:sp>
    </p:spTree>
    <p:extLst>
      <p:ext uri="{BB962C8B-B14F-4D97-AF65-F5344CB8AC3E}">
        <p14:creationId xmlns:p14="http://schemas.microsoft.com/office/powerpoint/2010/main" val="3766109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fbeelding 12">
            <a:extLst>
              <a:ext uri="{FF2B5EF4-FFF2-40B4-BE49-F238E27FC236}">
                <a16:creationId xmlns:a16="http://schemas.microsoft.com/office/drawing/2014/main" id="{FBC6E522-85B4-2C8A-E396-6ED5F9C1E373}"/>
              </a:ext>
            </a:extLst>
          </p:cNvPr>
          <p:cNvPicPr>
            <a:picLocks noChangeAspect="1"/>
          </p:cNvPicPr>
          <p:nvPr/>
        </p:nvPicPr>
        <p:blipFill>
          <a:blip r:embed="rId2"/>
          <a:stretch>
            <a:fillRect/>
          </a:stretch>
        </p:blipFill>
        <p:spPr>
          <a:xfrm>
            <a:off x="8100731" y="1481135"/>
            <a:ext cx="3361133" cy="1885220"/>
          </a:xfrm>
          <a:prstGeom prst="rect">
            <a:avLst/>
          </a:prstGeom>
          <a:effectLst>
            <a:outerShdw blurRad="50800" dist="38100" dir="5400000" algn="t" rotWithShape="0">
              <a:prstClr val="black">
                <a:alpha val="40000"/>
              </a:prstClr>
            </a:outerShdw>
          </a:effectLst>
        </p:spPr>
      </p:pic>
      <p:sp>
        <p:nvSpPr>
          <p:cNvPr id="2" name="Titel 1">
            <a:extLst>
              <a:ext uri="{FF2B5EF4-FFF2-40B4-BE49-F238E27FC236}">
                <a16:creationId xmlns:a16="http://schemas.microsoft.com/office/drawing/2014/main" id="{331EF150-44B2-F596-D965-40FE9D499CA7}"/>
              </a:ext>
            </a:extLst>
          </p:cNvPr>
          <p:cNvSpPr>
            <a:spLocks noGrp="1"/>
          </p:cNvSpPr>
          <p:nvPr>
            <p:ph type="title"/>
          </p:nvPr>
        </p:nvSpPr>
        <p:spPr>
          <a:xfrm>
            <a:off x="930607" y="185135"/>
            <a:ext cx="10800000" cy="1296000"/>
          </a:xfrm>
        </p:spPr>
        <p:txBody>
          <a:bodyPr/>
          <a:lstStyle/>
          <a:p>
            <a:r>
              <a:rPr lang="nl-NL" sz="4000" dirty="0"/>
              <a:t>Wat doet Amsterdam aan:</a:t>
            </a:r>
            <a:br>
              <a:rPr lang="nl-NL" sz="4000" dirty="0"/>
            </a:br>
            <a:r>
              <a:rPr lang="nl-NL" sz="3200" dirty="0">
                <a:solidFill>
                  <a:schemeClr val="tx1"/>
                </a:solidFill>
              </a:rPr>
              <a:t>Hitte </a:t>
            </a:r>
            <a:endParaRPr lang="nl-NL" sz="4000" dirty="0"/>
          </a:p>
        </p:txBody>
      </p:sp>
      <p:sp>
        <p:nvSpPr>
          <p:cNvPr id="3" name="Tekstvak 2">
            <a:extLst>
              <a:ext uri="{FF2B5EF4-FFF2-40B4-BE49-F238E27FC236}">
                <a16:creationId xmlns:a16="http://schemas.microsoft.com/office/drawing/2014/main" id="{6D2BF246-104C-86A6-1ADA-3AF9B154CB67}"/>
              </a:ext>
            </a:extLst>
          </p:cNvPr>
          <p:cNvSpPr txBox="1"/>
          <p:nvPr/>
        </p:nvSpPr>
        <p:spPr>
          <a:xfrm>
            <a:off x="2787589" y="2314206"/>
            <a:ext cx="4428866" cy="855122"/>
          </a:xfrm>
          <a:prstGeom prst="rect">
            <a:avLst/>
          </a:prstGeom>
          <a:solidFill>
            <a:schemeClr val="accent1"/>
          </a:solidFill>
        </p:spPr>
        <p:txBody>
          <a:bodyPr wrap="square" lIns="0" tIns="0" rIns="0" bIns="0" rtlCol="0">
            <a:spAutoFit/>
          </a:bodyPr>
          <a:lstStyle/>
          <a:p>
            <a:pPr marL="285750" indent="-285750">
              <a:buFont typeface="Arial" panose="020B0604020202020204" pitchFamily="34" charset="0"/>
              <a:buChar char="•"/>
            </a:pPr>
            <a:r>
              <a:rPr lang="nl-NL" dirty="0"/>
              <a:t>Hoe werken we aan hitte?</a:t>
            </a:r>
          </a:p>
          <a:p>
            <a:pPr marL="285750" indent="-285750">
              <a:buFont typeface="Arial" panose="020B0604020202020204" pitchFamily="34" charset="0"/>
              <a:buChar char="•"/>
            </a:pPr>
            <a:r>
              <a:rPr lang="nl-NL" dirty="0"/>
              <a:t>Voorbeelden maatregelen</a:t>
            </a:r>
          </a:p>
          <a:p>
            <a:pPr marL="285750" indent="-285750">
              <a:buFont typeface="Arial" panose="020B0604020202020204" pitchFamily="34" charset="0"/>
              <a:buChar char="•"/>
            </a:pPr>
            <a:r>
              <a:rPr lang="nl-NL" dirty="0"/>
              <a:t>Resultaten</a:t>
            </a:r>
          </a:p>
        </p:txBody>
      </p:sp>
      <p:grpSp>
        <p:nvGrpSpPr>
          <p:cNvPr id="16" name="Groep 15">
            <a:extLst>
              <a:ext uri="{FF2B5EF4-FFF2-40B4-BE49-F238E27FC236}">
                <a16:creationId xmlns:a16="http://schemas.microsoft.com/office/drawing/2014/main" id="{6DD9D6FC-5FBD-AB79-F2B5-60284BF57D1B}"/>
              </a:ext>
            </a:extLst>
          </p:cNvPr>
          <p:cNvGrpSpPr/>
          <p:nvPr/>
        </p:nvGrpSpPr>
        <p:grpSpPr>
          <a:xfrm>
            <a:off x="2948204" y="4866367"/>
            <a:ext cx="7052102" cy="1806498"/>
            <a:chOff x="509804" y="4642986"/>
            <a:chExt cx="7052102" cy="1806498"/>
          </a:xfrm>
        </p:grpSpPr>
        <p:pic>
          <p:nvPicPr>
            <p:cNvPr id="14" name="Picture 7">
              <a:extLst>
                <a:ext uri="{FF2B5EF4-FFF2-40B4-BE49-F238E27FC236}">
                  <a16:creationId xmlns:a16="http://schemas.microsoft.com/office/drawing/2014/main" id="{7A54E8E2-37AA-D7F4-2850-1348E6EEFDB7}"/>
                </a:ext>
              </a:extLst>
            </p:cNvPr>
            <p:cNvPicPr>
              <a:picLocks noChangeAspect="1"/>
            </p:cNvPicPr>
            <p:nvPr/>
          </p:nvPicPr>
          <p:blipFill>
            <a:blip r:embed="rId3"/>
            <a:stretch>
              <a:fillRect/>
            </a:stretch>
          </p:blipFill>
          <p:spPr>
            <a:xfrm>
              <a:off x="509804" y="4642986"/>
              <a:ext cx="5460040" cy="1806498"/>
            </a:xfrm>
            <a:prstGeom prst="rect">
              <a:avLst/>
            </a:prstGeom>
          </p:spPr>
        </p:pic>
        <p:sp>
          <p:nvSpPr>
            <p:cNvPr id="9" name="Ovaal 8">
              <a:extLst>
                <a:ext uri="{FF2B5EF4-FFF2-40B4-BE49-F238E27FC236}">
                  <a16:creationId xmlns:a16="http://schemas.microsoft.com/office/drawing/2014/main" id="{80B91091-3EF6-FE25-8613-964D29F7BB7D}"/>
                </a:ext>
              </a:extLst>
            </p:cNvPr>
            <p:cNvSpPr/>
            <p:nvPr/>
          </p:nvSpPr>
          <p:spPr>
            <a:xfrm>
              <a:off x="6096000" y="4737603"/>
              <a:ext cx="1465906" cy="1278526"/>
            </a:xfrm>
            <a:prstGeom prst="ellipse">
              <a:avLst/>
            </a:prstGeom>
            <a:noFill/>
            <a:ln w="12700">
              <a:solidFill>
                <a:schemeClr val="bg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F1954223-1E62-FBC1-9108-34F8BB4B85FF}"/>
                </a:ext>
              </a:extLst>
            </p:cNvPr>
            <p:cNvSpPr txBox="1"/>
            <p:nvPr/>
          </p:nvSpPr>
          <p:spPr>
            <a:xfrm>
              <a:off x="6644543" y="6159723"/>
              <a:ext cx="697286" cy="138499"/>
            </a:xfrm>
            <a:prstGeom prst="rect">
              <a:avLst/>
            </a:prstGeom>
            <a:noFill/>
          </p:spPr>
          <p:txBody>
            <a:bodyPr wrap="square" lIns="0" tIns="0" rIns="0" bIns="0" rtlCol="0">
              <a:spAutoFit/>
            </a:bodyPr>
            <a:lstStyle/>
            <a:p>
              <a:r>
                <a:rPr lang="nl-NL" sz="900" b="1" dirty="0">
                  <a:solidFill>
                    <a:schemeClr val="bg2">
                      <a:lumMod val="50000"/>
                    </a:schemeClr>
                  </a:solidFill>
                </a:rPr>
                <a:t>Gedrag</a:t>
              </a:r>
            </a:p>
          </p:txBody>
        </p:sp>
        <p:pic>
          <p:nvPicPr>
            <p:cNvPr id="15" name="Afbeelding 14">
              <a:extLst>
                <a:ext uri="{FF2B5EF4-FFF2-40B4-BE49-F238E27FC236}">
                  <a16:creationId xmlns:a16="http://schemas.microsoft.com/office/drawing/2014/main" id="{C9D17FB1-8B41-74AC-A885-ED9F0E6EE06A}"/>
                </a:ext>
              </a:extLst>
            </p:cNvPr>
            <p:cNvPicPr>
              <a:picLocks noChangeAspect="1"/>
            </p:cNvPicPr>
            <p:nvPr/>
          </p:nvPicPr>
          <p:blipFill rotWithShape="1">
            <a:blip r:embed="rId4"/>
            <a:srcRect l="26005" t="20989" r="19268" b="10466"/>
            <a:stretch/>
          </p:blipFill>
          <p:spPr>
            <a:xfrm>
              <a:off x="6378422" y="4959928"/>
              <a:ext cx="908849" cy="934630"/>
            </a:xfrm>
            <a:prstGeom prst="rect">
              <a:avLst/>
            </a:prstGeom>
          </p:spPr>
        </p:pic>
      </p:grpSp>
      <p:pic>
        <p:nvPicPr>
          <p:cNvPr id="17" name="Afbeelding 16">
            <a:extLst>
              <a:ext uri="{FF2B5EF4-FFF2-40B4-BE49-F238E27FC236}">
                <a16:creationId xmlns:a16="http://schemas.microsoft.com/office/drawing/2014/main" id="{3F4DE803-DBE0-7698-E7E3-14EF44BD2C29}"/>
              </a:ext>
            </a:extLst>
          </p:cNvPr>
          <p:cNvPicPr>
            <a:picLocks noChangeAspect="1"/>
          </p:cNvPicPr>
          <p:nvPr/>
        </p:nvPicPr>
        <p:blipFill>
          <a:blip r:embed="rId5"/>
          <a:stretch>
            <a:fillRect/>
          </a:stretch>
        </p:blipFill>
        <p:spPr>
          <a:xfrm>
            <a:off x="11461864" y="0"/>
            <a:ext cx="736616" cy="735733"/>
          </a:xfrm>
          <a:prstGeom prst="rect">
            <a:avLst/>
          </a:prstGeom>
        </p:spPr>
      </p:pic>
    </p:spTree>
    <p:extLst>
      <p:ext uri="{BB962C8B-B14F-4D97-AF65-F5344CB8AC3E}">
        <p14:creationId xmlns:p14="http://schemas.microsoft.com/office/powerpoint/2010/main" val="3528519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1EF150-44B2-F596-D965-40FE9D499CA7}"/>
              </a:ext>
            </a:extLst>
          </p:cNvPr>
          <p:cNvSpPr>
            <a:spLocks noGrp="1"/>
          </p:cNvSpPr>
          <p:nvPr>
            <p:ph type="title"/>
          </p:nvPr>
        </p:nvSpPr>
        <p:spPr>
          <a:xfrm>
            <a:off x="930607" y="185135"/>
            <a:ext cx="10800000" cy="1296000"/>
          </a:xfrm>
        </p:spPr>
        <p:txBody>
          <a:bodyPr/>
          <a:lstStyle/>
          <a:p>
            <a:r>
              <a:rPr lang="nl-NL" sz="4000" dirty="0"/>
              <a:t>Wat doet Amsterdam aan:</a:t>
            </a:r>
            <a:br>
              <a:rPr lang="nl-NL" sz="4000" dirty="0"/>
            </a:br>
            <a:r>
              <a:rPr lang="nl-NL" sz="3200" dirty="0">
                <a:solidFill>
                  <a:schemeClr val="tx1"/>
                </a:solidFill>
              </a:rPr>
              <a:t>Droogte </a:t>
            </a:r>
            <a:endParaRPr lang="nl-NL" sz="4000" dirty="0"/>
          </a:p>
        </p:txBody>
      </p:sp>
      <p:sp>
        <p:nvSpPr>
          <p:cNvPr id="3" name="Tekstvak 2">
            <a:extLst>
              <a:ext uri="{FF2B5EF4-FFF2-40B4-BE49-F238E27FC236}">
                <a16:creationId xmlns:a16="http://schemas.microsoft.com/office/drawing/2014/main" id="{BAF553AB-8F13-7806-9FE7-02F7CE510B8F}"/>
              </a:ext>
            </a:extLst>
          </p:cNvPr>
          <p:cNvSpPr txBox="1"/>
          <p:nvPr/>
        </p:nvSpPr>
        <p:spPr>
          <a:xfrm>
            <a:off x="2787589" y="2314206"/>
            <a:ext cx="4428866" cy="855122"/>
          </a:xfrm>
          <a:prstGeom prst="rect">
            <a:avLst/>
          </a:prstGeom>
          <a:solidFill>
            <a:schemeClr val="accent1"/>
          </a:solidFill>
        </p:spPr>
        <p:txBody>
          <a:bodyPr wrap="square" lIns="0" tIns="0" rIns="0" bIns="0" rtlCol="0">
            <a:spAutoFit/>
          </a:bodyPr>
          <a:lstStyle/>
          <a:p>
            <a:pPr marL="285750" indent="-285750">
              <a:buFont typeface="Arial" panose="020B0604020202020204" pitchFamily="34" charset="0"/>
              <a:buChar char="•"/>
            </a:pPr>
            <a:r>
              <a:rPr lang="nl-NL" dirty="0"/>
              <a:t>Hoe werken we aan droogte?</a:t>
            </a:r>
          </a:p>
          <a:p>
            <a:pPr marL="285750" indent="-285750">
              <a:buFont typeface="Arial" panose="020B0604020202020204" pitchFamily="34" charset="0"/>
              <a:buChar char="•"/>
            </a:pPr>
            <a:r>
              <a:rPr lang="nl-NL" dirty="0"/>
              <a:t>Voorbeelden maatregelen</a:t>
            </a:r>
          </a:p>
          <a:p>
            <a:pPr marL="285750" indent="-285750">
              <a:buFont typeface="Arial" panose="020B0604020202020204" pitchFamily="34" charset="0"/>
              <a:buChar char="•"/>
            </a:pPr>
            <a:r>
              <a:rPr lang="nl-NL" dirty="0"/>
              <a:t>Resultaten</a:t>
            </a:r>
          </a:p>
        </p:txBody>
      </p:sp>
      <p:sp>
        <p:nvSpPr>
          <p:cNvPr id="4" name="Tekstvak 3">
            <a:extLst>
              <a:ext uri="{FF2B5EF4-FFF2-40B4-BE49-F238E27FC236}">
                <a16:creationId xmlns:a16="http://schemas.microsoft.com/office/drawing/2014/main" id="{A9F2F6B9-12DC-7029-C973-96F1CBE72AE8}"/>
              </a:ext>
            </a:extLst>
          </p:cNvPr>
          <p:cNvSpPr txBox="1"/>
          <p:nvPr/>
        </p:nvSpPr>
        <p:spPr>
          <a:xfrm>
            <a:off x="633274" y="6010183"/>
            <a:ext cx="3577701" cy="215444"/>
          </a:xfrm>
          <a:prstGeom prst="rect">
            <a:avLst/>
          </a:prstGeom>
          <a:noFill/>
        </p:spPr>
        <p:txBody>
          <a:bodyPr wrap="square" lIns="0" tIns="0" rIns="0" bIns="0" rtlCol="0">
            <a:spAutoFit/>
          </a:bodyPr>
          <a:lstStyle/>
          <a:p>
            <a:r>
              <a:rPr lang="nl-NL" sz="1400" dirty="0"/>
              <a:t>Robuuste bodem met grondwater</a:t>
            </a:r>
          </a:p>
        </p:txBody>
      </p:sp>
      <p:sp>
        <p:nvSpPr>
          <p:cNvPr id="5" name="Tekstvak 4">
            <a:extLst>
              <a:ext uri="{FF2B5EF4-FFF2-40B4-BE49-F238E27FC236}">
                <a16:creationId xmlns:a16="http://schemas.microsoft.com/office/drawing/2014/main" id="{BC93A325-2857-0B33-3488-33F9BBD0DD86}"/>
              </a:ext>
            </a:extLst>
          </p:cNvPr>
          <p:cNvSpPr txBox="1"/>
          <p:nvPr/>
        </p:nvSpPr>
        <p:spPr>
          <a:xfrm>
            <a:off x="4570909" y="6010183"/>
            <a:ext cx="2645546" cy="215444"/>
          </a:xfrm>
          <a:prstGeom prst="rect">
            <a:avLst/>
          </a:prstGeom>
          <a:noFill/>
        </p:spPr>
        <p:txBody>
          <a:bodyPr wrap="square" lIns="0" tIns="0" rIns="0" bIns="0" rtlCol="0">
            <a:spAutoFit/>
          </a:bodyPr>
          <a:lstStyle/>
          <a:p>
            <a:r>
              <a:rPr lang="nl-NL" sz="1400" dirty="0"/>
              <a:t>Bewust omgaan met water</a:t>
            </a:r>
          </a:p>
        </p:txBody>
      </p:sp>
      <p:sp>
        <p:nvSpPr>
          <p:cNvPr id="6" name="Tekstvak 5">
            <a:extLst>
              <a:ext uri="{FF2B5EF4-FFF2-40B4-BE49-F238E27FC236}">
                <a16:creationId xmlns:a16="http://schemas.microsoft.com/office/drawing/2014/main" id="{3549E846-3039-D2D8-8B25-0F2C0FC33147}"/>
              </a:ext>
            </a:extLst>
          </p:cNvPr>
          <p:cNvSpPr txBox="1"/>
          <p:nvPr/>
        </p:nvSpPr>
        <p:spPr>
          <a:xfrm>
            <a:off x="8443053" y="6010183"/>
            <a:ext cx="3026896" cy="215444"/>
          </a:xfrm>
          <a:prstGeom prst="rect">
            <a:avLst/>
          </a:prstGeom>
          <a:noFill/>
        </p:spPr>
        <p:txBody>
          <a:bodyPr wrap="square" lIns="0" tIns="0" rIns="0" bIns="0" rtlCol="0">
            <a:spAutoFit/>
          </a:bodyPr>
          <a:lstStyle/>
          <a:p>
            <a:r>
              <a:rPr lang="nl-NL" sz="1400" dirty="0"/>
              <a:t>Sponswerking van de bodem</a:t>
            </a:r>
          </a:p>
        </p:txBody>
      </p:sp>
      <p:pic>
        <p:nvPicPr>
          <p:cNvPr id="7" name="Afbeelding 6">
            <a:extLst>
              <a:ext uri="{FF2B5EF4-FFF2-40B4-BE49-F238E27FC236}">
                <a16:creationId xmlns:a16="http://schemas.microsoft.com/office/drawing/2014/main" id="{772E3C99-8B96-D5B2-55C4-06CAEB8839E0}"/>
              </a:ext>
            </a:extLst>
          </p:cNvPr>
          <p:cNvPicPr>
            <a:picLocks noChangeAspect="1"/>
          </p:cNvPicPr>
          <p:nvPr/>
        </p:nvPicPr>
        <p:blipFill>
          <a:blip r:embed="rId2"/>
          <a:stretch>
            <a:fillRect/>
          </a:stretch>
        </p:blipFill>
        <p:spPr>
          <a:xfrm>
            <a:off x="11457416" y="0"/>
            <a:ext cx="734584" cy="734584"/>
          </a:xfrm>
          <a:prstGeom prst="rect">
            <a:avLst/>
          </a:prstGeom>
        </p:spPr>
      </p:pic>
    </p:spTree>
    <p:extLst>
      <p:ext uri="{BB962C8B-B14F-4D97-AF65-F5344CB8AC3E}">
        <p14:creationId xmlns:p14="http://schemas.microsoft.com/office/powerpoint/2010/main" val="27832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1EF150-44B2-F596-D965-40FE9D499CA7}"/>
              </a:ext>
            </a:extLst>
          </p:cNvPr>
          <p:cNvSpPr>
            <a:spLocks noGrp="1"/>
          </p:cNvSpPr>
          <p:nvPr>
            <p:ph type="title"/>
          </p:nvPr>
        </p:nvSpPr>
        <p:spPr>
          <a:xfrm>
            <a:off x="930607" y="185135"/>
            <a:ext cx="10800000" cy="1296000"/>
          </a:xfrm>
        </p:spPr>
        <p:txBody>
          <a:bodyPr/>
          <a:lstStyle/>
          <a:p>
            <a:r>
              <a:rPr lang="nl-NL" sz="4000" dirty="0"/>
              <a:t>Wat doet Amsterdam aan:</a:t>
            </a:r>
            <a:br>
              <a:rPr lang="nl-NL" sz="4000" dirty="0"/>
            </a:br>
            <a:r>
              <a:rPr lang="nl-NL" sz="3200" dirty="0">
                <a:solidFill>
                  <a:schemeClr val="tx1"/>
                </a:solidFill>
              </a:rPr>
              <a:t>Wateroverlast </a:t>
            </a:r>
            <a:endParaRPr lang="nl-NL" sz="4000" dirty="0"/>
          </a:p>
        </p:txBody>
      </p:sp>
      <p:sp>
        <p:nvSpPr>
          <p:cNvPr id="3" name="Tekstvak 2">
            <a:extLst>
              <a:ext uri="{FF2B5EF4-FFF2-40B4-BE49-F238E27FC236}">
                <a16:creationId xmlns:a16="http://schemas.microsoft.com/office/drawing/2014/main" id="{4FAA61D3-ED91-6686-8B02-4FAE168665D8}"/>
              </a:ext>
            </a:extLst>
          </p:cNvPr>
          <p:cNvSpPr txBox="1"/>
          <p:nvPr/>
        </p:nvSpPr>
        <p:spPr>
          <a:xfrm>
            <a:off x="2787589" y="2314206"/>
            <a:ext cx="4428866" cy="855122"/>
          </a:xfrm>
          <a:prstGeom prst="rect">
            <a:avLst/>
          </a:prstGeom>
          <a:solidFill>
            <a:schemeClr val="accent1"/>
          </a:solidFill>
        </p:spPr>
        <p:txBody>
          <a:bodyPr wrap="square" lIns="0" tIns="0" rIns="0" bIns="0" rtlCol="0">
            <a:spAutoFit/>
          </a:bodyPr>
          <a:lstStyle/>
          <a:p>
            <a:pPr marL="285750" indent="-285750">
              <a:buFont typeface="Arial" panose="020B0604020202020204" pitchFamily="34" charset="0"/>
              <a:buChar char="•"/>
            </a:pPr>
            <a:r>
              <a:rPr lang="nl-NL" dirty="0"/>
              <a:t>Hoe werken we aan wateroverlast?</a:t>
            </a:r>
          </a:p>
          <a:p>
            <a:pPr marL="285750" indent="-285750">
              <a:buFont typeface="Arial" panose="020B0604020202020204" pitchFamily="34" charset="0"/>
              <a:buChar char="•"/>
            </a:pPr>
            <a:r>
              <a:rPr lang="nl-NL" dirty="0"/>
              <a:t>Voorbeelden maatregelen</a:t>
            </a:r>
          </a:p>
          <a:p>
            <a:pPr marL="285750" indent="-285750">
              <a:buFont typeface="Arial" panose="020B0604020202020204" pitchFamily="34" charset="0"/>
              <a:buChar char="•"/>
            </a:pPr>
            <a:r>
              <a:rPr lang="nl-NL" dirty="0"/>
              <a:t>Resultaten</a:t>
            </a:r>
          </a:p>
        </p:txBody>
      </p:sp>
      <p:sp>
        <p:nvSpPr>
          <p:cNvPr id="5" name="Tekstvak 4">
            <a:extLst>
              <a:ext uri="{FF2B5EF4-FFF2-40B4-BE49-F238E27FC236}">
                <a16:creationId xmlns:a16="http://schemas.microsoft.com/office/drawing/2014/main" id="{1D9AC1DA-9E8D-F915-FCD7-B9DCA08CAE79}"/>
              </a:ext>
            </a:extLst>
          </p:cNvPr>
          <p:cNvSpPr txBox="1"/>
          <p:nvPr/>
        </p:nvSpPr>
        <p:spPr>
          <a:xfrm>
            <a:off x="2150615" y="6023196"/>
            <a:ext cx="7497192" cy="369332"/>
          </a:xfrm>
          <a:prstGeom prst="rect">
            <a:avLst/>
          </a:prstGeom>
          <a:noFill/>
        </p:spPr>
        <p:txBody>
          <a:bodyPr wrap="square">
            <a:spAutoFit/>
          </a:bodyPr>
          <a:lstStyle/>
          <a:p>
            <a:r>
              <a:rPr lang="nl-NL" dirty="0"/>
              <a:t>Vasthouden, hergebruiken, bergen, infiltreren, afvoeren accepteren</a:t>
            </a:r>
          </a:p>
        </p:txBody>
      </p:sp>
      <p:grpSp>
        <p:nvGrpSpPr>
          <p:cNvPr id="6" name="Groep 5">
            <a:extLst>
              <a:ext uri="{FF2B5EF4-FFF2-40B4-BE49-F238E27FC236}">
                <a16:creationId xmlns:a16="http://schemas.microsoft.com/office/drawing/2014/main" id="{4DAFA0F5-E071-A5F5-4434-F799E055F5AF}"/>
              </a:ext>
            </a:extLst>
          </p:cNvPr>
          <p:cNvGrpSpPr/>
          <p:nvPr/>
        </p:nvGrpSpPr>
        <p:grpSpPr>
          <a:xfrm>
            <a:off x="8741595" y="3587150"/>
            <a:ext cx="3225962" cy="1946929"/>
            <a:chOff x="367142" y="114851"/>
            <a:chExt cx="4301283" cy="2595905"/>
          </a:xfrm>
        </p:grpSpPr>
        <p:pic>
          <p:nvPicPr>
            <p:cNvPr id="7" name="Picture 3">
              <a:extLst>
                <a:ext uri="{FF2B5EF4-FFF2-40B4-BE49-F238E27FC236}">
                  <a16:creationId xmlns:a16="http://schemas.microsoft.com/office/drawing/2014/main" id="{E045868D-C4B1-D42E-94A5-B5E281ED31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153"/>
            <a:stretch/>
          </p:blipFill>
          <p:spPr bwMode="auto">
            <a:xfrm>
              <a:off x="367142" y="114851"/>
              <a:ext cx="4301283" cy="2199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ijdelijke aanduiding voor inhoud 2">
              <a:extLst>
                <a:ext uri="{FF2B5EF4-FFF2-40B4-BE49-F238E27FC236}">
                  <a16:creationId xmlns:a16="http://schemas.microsoft.com/office/drawing/2014/main" id="{053D92AC-0C45-34EC-08AA-57899D93F099}"/>
                </a:ext>
              </a:extLst>
            </p:cNvPr>
            <p:cNvSpPr txBox="1">
              <a:spLocks/>
            </p:cNvSpPr>
            <p:nvPr/>
          </p:nvSpPr>
          <p:spPr bwMode="gray">
            <a:xfrm>
              <a:off x="488836" y="2408853"/>
              <a:ext cx="3339980" cy="301903"/>
            </a:xfrm>
            <a:prstGeom prst="rect">
              <a:avLst/>
            </a:prstGeom>
            <a:noFill/>
          </p:spPr>
          <p:txBody>
            <a:bodyPr vert="horz" lIns="0" tIns="0" rIns="0" bIns="0" rtlCol="0">
              <a:noAutofit/>
            </a:bodyPr>
            <a:ls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Calibri (Hoofdtekst)"/>
                  <a:ea typeface="+mn-ea"/>
                  <a:cs typeface="+mn-cs"/>
                </a:rPr>
                <a:t>Wadi</a:t>
              </a:r>
            </a:p>
          </p:txBody>
        </p:sp>
        <p:pic>
          <p:nvPicPr>
            <p:cNvPr id="9" name="Afbeelding 8">
              <a:extLst>
                <a:ext uri="{FF2B5EF4-FFF2-40B4-BE49-F238E27FC236}">
                  <a16:creationId xmlns:a16="http://schemas.microsoft.com/office/drawing/2014/main" id="{549C23BC-44DC-03C2-DC68-1D3750428482}"/>
                </a:ext>
              </a:extLst>
            </p:cNvPr>
            <p:cNvPicPr>
              <a:picLocks noChangeAspect="1"/>
            </p:cNvPicPr>
            <p:nvPr/>
          </p:nvPicPr>
          <p:blipFill>
            <a:blip r:embed="rId3"/>
            <a:stretch>
              <a:fillRect/>
            </a:stretch>
          </p:blipFill>
          <p:spPr>
            <a:xfrm>
              <a:off x="696380" y="2097531"/>
              <a:ext cx="225301" cy="225301"/>
            </a:xfrm>
            <a:prstGeom prst="rect">
              <a:avLst/>
            </a:prstGeom>
          </p:spPr>
        </p:pic>
        <p:pic>
          <p:nvPicPr>
            <p:cNvPr id="10" name="Afbeelding 9">
              <a:extLst>
                <a:ext uri="{FF2B5EF4-FFF2-40B4-BE49-F238E27FC236}">
                  <a16:creationId xmlns:a16="http://schemas.microsoft.com/office/drawing/2014/main" id="{8EFC01EE-F10D-2C06-08F2-5D4A0DFB9EB3}"/>
                </a:ext>
              </a:extLst>
            </p:cNvPr>
            <p:cNvPicPr>
              <a:picLocks noChangeAspect="1"/>
            </p:cNvPicPr>
            <p:nvPr/>
          </p:nvPicPr>
          <p:blipFill>
            <a:blip r:embed="rId4"/>
            <a:stretch>
              <a:fillRect/>
            </a:stretch>
          </p:blipFill>
          <p:spPr>
            <a:xfrm>
              <a:off x="471080" y="2097531"/>
              <a:ext cx="225300" cy="225300"/>
            </a:xfrm>
            <a:prstGeom prst="rect">
              <a:avLst/>
            </a:prstGeom>
          </p:spPr>
        </p:pic>
      </p:grpSp>
      <p:grpSp>
        <p:nvGrpSpPr>
          <p:cNvPr id="12" name="Groep 11">
            <a:extLst>
              <a:ext uri="{FF2B5EF4-FFF2-40B4-BE49-F238E27FC236}">
                <a16:creationId xmlns:a16="http://schemas.microsoft.com/office/drawing/2014/main" id="{32DF2152-FD15-0FEB-1C09-A26D6D2F70D7}"/>
              </a:ext>
            </a:extLst>
          </p:cNvPr>
          <p:cNvGrpSpPr/>
          <p:nvPr/>
        </p:nvGrpSpPr>
        <p:grpSpPr>
          <a:xfrm>
            <a:off x="8836169" y="5435741"/>
            <a:ext cx="3134692" cy="994998"/>
            <a:chOff x="488836" y="3429000"/>
            <a:chExt cx="4179589" cy="1326664"/>
          </a:xfrm>
        </p:grpSpPr>
        <p:pic>
          <p:nvPicPr>
            <p:cNvPr id="13" name="Picture 2" descr="Infiltratieveld">
              <a:extLst>
                <a:ext uri="{FF2B5EF4-FFF2-40B4-BE49-F238E27FC236}">
                  <a16:creationId xmlns:a16="http://schemas.microsoft.com/office/drawing/2014/main" id="{B4D5FAAC-A261-951A-8D29-C92E5F054B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836" y="3429000"/>
              <a:ext cx="4179589" cy="1024761"/>
            </a:xfrm>
            <a:prstGeom prst="rect">
              <a:avLst/>
            </a:prstGeom>
            <a:noFill/>
            <a:extLst>
              <a:ext uri="{909E8E84-426E-40DD-AFC4-6F175D3DCCD1}">
                <a14:hiddenFill xmlns:a14="http://schemas.microsoft.com/office/drawing/2010/main">
                  <a:solidFill>
                    <a:srgbClr val="FFFFFF"/>
                  </a:solidFill>
                </a14:hiddenFill>
              </a:ext>
            </a:extLst>
          </p:spPr>
        </p:pic>
        <p:sp>
          <p:nvSpPr>
            <p:cNvPr id="14" name="Tijdelijke aanduiding voor inhoud 2">
              <a:extLst>
                <a:ext uri="{FF2B5EF4-FFF2-40B4-BE49-F238E27FC236}">
                  <a16:creationId xmlns:a16="http://schemas.microsoft.com/office/drawing/2014/main" id="{05642E40-9152-AD71-5BCE-313D776C4563}"/>
                </a:ext>
              </a:extLst>
            </p:cNvPr>
            <p:cNvSpPr txBox="1">
              <a:spLocks/>
            </p:cNvSpPr>
            <p:nvPr/>
          </p:nvSpPr>
          <p:spPr bwMode="gray">
            <a:xfrm>
              <a:off x="488836" y="4453761"/>
              <a:ext cx="3339980" cy="301903"/>
            </a:xfrm>
            <a:prstGeom prst="rect">
              <a:avLst/>
            </a:prstGeom>
            <a:noFill/>
          </p:spPr>
          <p:txBody>
            <a:bodyPr vert="horz" lIns="0" tIns="0" rIns="0" bIns="0" rtlCol="0">
              <a:noAutofit/>
            </a:bodyPr>
            <a:ls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900" b="0" i="0" u="none" strike="noStrike" kern="1200" cap="none" spc="0" normalizeH="0" baseline="0" noProof="0" dirty="0">
                  <a:ln>
                    <a:noFill/>
                  </a:ln>
                  <a:solidFill>
                    <a:srgbClr val="000000"/>
                  </a:solidFill>
                  <a:effectLst/>
                  <a:uLnTx/>
                  <a:uFillTx/>
                  <a:latin typeface="Calibri (Hoofdtekst)"/>
                  <a:ea typeface="+mn-ea"/>
                  <a:cs typeface="+mn-cs"/>
                </a:rPr>
                <a:t>Verlaagde groenstrook</a:t>
              </a:r>
            </a:p>
          </p:txBody>
        </p:sp>
        <p:pic>
          <p:nvPicPr>
            <p:cNvPr id="15" name="Afbeelding 14">
              <a:extLst>
                <a:ext uri="{FF2B5EF4-FFF2-40B4-BE49-F238E27FC236}">
                  <a16:creationId xmlns:a16="http://schemas.microsoft.com/office/drawing/2014/main" id="{61F4F47F-D54A-F2DF-6ABE-EB24C3BAE0DB}"/>
                </a:ext>
              </a:extLst>
            </p:cNvPr>
            <p:cNvPicPr>
              <a:picLocks noChangeAspect="1"/>
            </p:cNvPicPr>
            <p:nvPr/>
          </p:nvPicPr>
          <p:blipFill>
            <a:blip r:embed="rId6"/>
            <a:stretch>
              <a:fillRect/>
            </a:stretch>
          </p:blipFill>
          <p:spPr>
            <a:xfrm>
              <a:off x="938476" y="4095871"/>
              <a:ext cx="225570" cy="225300"/>
            </a:xfrm>
            <a:prstGeom prst="rect">
              <a:avLst/>
            </a:prstGeom>
          </p:spPr>
        </p:pic>
        <p:pic>
          <p:nvPicPr>
            <p:cNvPr id="16" name="Afbeelding 15">
              <a:extLst>
                <a:ext uri="{FF2B5EF4-FFF2-40B4-BE49-F238E27FC236}">
                  <a16:creationId xmlns:a16="http://schemas.microsoft.com/office/drawing/2014/main" id="{185C5875-422D-A025-BADC-B5D0DC818AC2}"/>
                </a:ext>
              </a:extLst>
            </p:cNvPr>
            <p:cNvPicPr>
              <a:picLocks noChangeAspect="1"/>
            </p:cNvPicPr>
            <p:nvPr/>
          </p:nvPicPr>
          <p:blipFill>
            <a:blip r:embed="rId3"/>
            <a:stretch>
              <a:fillRect/>
            </a:stretch>
          </p:blipFill>
          <p:spPr>
            <a:xfrm>
              <a:off x="714136" y="4095871"/>
              <a:ext cx="225301" cy="225301"/>
            </a:xfrm>
            <a:prstGeom prst="rect">
              <a:avLst/>
            </a:prstGeom>
          </p:spPr>
        </p:pic>
        <p:pic>
          <p:nvPicPr>
            <p:cNvPr id="17" name="Afbeelding 16">
              <a:extLst>
                <a:ext uri="{FF2B5EF4-FFF2-40B4-BE49-F238E27FC236}">
                  <a16:creationId xmlns:a16="http://schemas.microsoft.com/office/drawing/2014/main" id="{16FE26BC-5AA5-134B-AB31-5FE66C8BAAC3}"/>
                </a:ext>
              </a:extLst>
            </p:cNvPr>
            <p:cNvPicPr>
              <a:picLocks noChangeAspect="1"/>
            </p:cNvPicPr>
            <p:nvPr/>
          </p:nvPicPr>
          <p:blipFill>
            <a:blip r:embed="rId4"/>
            <a:stretch>
              <a:fillRect/>
            </a:stretch>
          </p:blipFill>
          <p:spPr>
            <a:xfrm>
              <a:off x="488836" y="4095871"/>
              <a:ext cx="225300" cy="225300"/>
            </a:xfrm>
            <a:prstGeom prst="rect">
              <a:avLst/>
            </a:prstGeom>
          </p:spPr>
        </p:pic>
      </p:grpSp>
      <p:pic>
        <p:nvPicPr>
          <p:cNvPr id="19" name="Afbeelding 18">
            <a:extLst>
              <a:ext uri="{FF2B5EF4-FFF2-40B4-BE49-F238E27FC236}">
                <a16:creationId xmlns:a16="http://schemas.microsoft.com/office/drawing/2014/main" id="{91C2F726-2464-8F42-5BB9-2B7DE8C945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41595" y="322401"/>
            <a:ext cx="3134692" cy="3134692"/>
          </a:xfrm>
          <a:prstGeom prst="rect">
            <a:avLst/>
          </a:prstGeom>
        </p:spPr>
      </p:pic>
      <p:pic>
        <p:nvPicPr>
          <p:cNvPr id="20" name="Afbeelding 19">
            <a:extLst>
              <a:ext uri="{FF2B5EF4-FFF2-40B4-BE49-F238E27FC236}">
                <a16:creationId xmlns:a16="http://schemas.microsoft.com/office/drawing/2014/main" id="{6B1DD693-99E1-3EC9-605A-90005EDAAA42}"/>
              </a:ext>
            </a:extLst>
          </p:cNvPr>
          <p:cNvPicPr>
            <a:picLocks noChangeAspect="1"/>
          </p:cNvPicPr>
          <p:nvPr/>
        </p:nvPicPr>
        <p:blipFill>
          <a:blip r:embed="rId4"/>
          <a:stretch>
            <a:fillRect/>
          </a:stretch>
        </p:blipFill>
        <p:spPr>
          <a:xfrm>
            <a:off x="11456265" y="-3081"/>
            <a:ext cx="735735" cy="735735"/>
          </a:xfrm>
          <a:prstGeom prst="rect">
            <a:avLst/>
          </a:prstGeom>
        </p:spPr>
      </p:pic>
    </p:spTree>
    <p:extLst>
      <p:ext uri="{BB962C8B-B14F-4D97-AF65-F5344CB8AC3E}">
        <p14:creationId xmlns:p14="http://schemas.microsoft.com/office/powerpoint/2010/main" val="122556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1EF150-44B2-F596-D965-40FE9D499CA7}"/>
              </a:ext>
            </a:extLst>
          </p:cNvPr>
          <p:cNvSpPr>
            <a:spLocks noGrp="1"/>
          </p:cNvSpPr>
          <p:nvPr>
            <p:ph type="title"/>
          </p:nvPr>
        </p:nvSpPr>
        <p:spPr>
          <a:xfrm>
            <a:off x="930607" y="185135"/>
            <a:ext cx="10800000" cy="1296000"/>
          </a:xfrm>
        </p:spPr>
        <p:txBody>
          <a:bodyPr/>
          <a:lstStyle/>
          <a:p>
            <a:r>
              <a:rPr lang="nl-NL" sz="4000" dirty="0"/>
              <a:t>Wat doet Amsterdam aan:</a:t>
            </a:r>
            <a:br>
              <a:rPr lang="nl-NL" sz="4000" dirty="0"/>
            </a:br>
            <a:r>
              <a:rPr lang="nl-NL" sz="3200" dirty="0">
                <a:solidFill>
                  <a:schemeClr val="tx1"/>
                </a:solidFill>
              </a:rPr>
              <a:t>Overstromingen </a:t>
            </a:r>
            <a:endParaRPr lang="nl-NL" sz="4000" dirty="0"/>
          </a:p>
        </p:txBody>
      </p:sp>
      <p:sp>
        <p:nvSpPr>
          <p:cNvPr id="3" name="Tekstvak 2">
            <a:extLst>
              <a:ext uri="{FF2B5EF4-FFF2-40B4-BE49-F238E27FC236}">
                <a16:creationId xmlns:a16="http://schemas.microsoft.com/office/drawing/2014/main" id="{E2B667A2-34CD-D09D-C02B-61810403A7BF}"/>
              </a:ext>
            </a:extLst>
          </p:cNvPr>
          <p:cNvSpPr txBox="1"/>
          <p:nvPr/>
        </p:nvSpPr>
        <p:spPr>
          <a:xfrm>
            <a:off x="2787589" y="2314206"/>
            <a:ext cx="4428866" cy="855122"/>
          </a:xfrm>
          <a:prstGeom prst="rect">
            <a:avLst/>
          </a:prstGeom>
          <a:solidFill>
            <a:schemeClr val="accent1"/>
          </a:solidFill>
        </p:spPr>
        <p:txBody>
          <a:bodyPr wrap="square" lIns="0" tIns="0" rIns="0" bIns="0" rtlCol="0">
            <a:spAutoFit/>
          </a:bodyPr>
          <a:lstStyle/>
          <a:p>
            <a:pPr marL="285750" indent="-285750">
              <a:buFont typeface="Arial" panose="020B0604020202020204" pitchFamily="34" charset="0"/>
              <a:buChar char="•"/>
            </a:pPr>
            <a:r>
              <a:rPr lang="nl-NL" dirty="0"/>
              <a:t>Hoe werken we aan overstromingsgevaar?</a:t>
            </a:r>
          </a:p>
          <a:p>
            <a:pPr marL="285750" indent="-285750">
              <a:buFont typeface="Arial" panose="020B0604020202020204" pitchFamily="34" charset="0"/>
              <a:buChar char="•"/>
            </a:pPr>
            <a:r>
              <a:rPr lang="nl-NL" dirty="0"/>
              <a:t>Voorbeelden maatregelen</a:t>
            </a:r>
          </a:p>
          <a:p>
            <a:pPr marL="285750" indent="-285750">
              <a:buFont typeface="Arial" panose="020B0604020202020204" pitchFamily="34" charset="0"/>
              <a:buChar char="•"/>
            </a:pPr>
            <a:r>
              <a:rPr lang="nl-NL" dirty="0"/>
              <a:t>Resultaten</a:t>
            </a:r>
          </a:p>
        </p:txBody>
      </p:sp>
      <p:pic>
        <p:nvPicPr>
          <p:cNvPr id="1026" name="Picture 2" descr="Algemene Rekenkamer: Minister moet verder kijken dan dijkversterking">
            <a:extLst>
              <a:ext uri="{FF2B5EF4-FFF2-40B4-BE49-F238E27FC236}">
                <a16:creationId xmlns:a16="http://schemas.microsoft.com/office/drawing/2014/main" id="{49F4CE1B-BF60-97B1-2AB3-C14ACC9742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5457" y="3595257"/>
            <a:ext cx="6216543" cy="3262743"/>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89CDED92-C08D-7B02-4696-6BE89C4A7B35}"/>
              </a:ext>
            </a:extLst>
          </p:cNvPr>
          <p:cNvPicPr>
            <a:picLocks noChangeAspect="1"/>
          </p:cNvPicPr>
          <p:nvPr/>
        </p:nvPicPr>
        <p:blipFill>
          <a:blip r:embed="rId3"/>
          <a:stretch>
            <a:fillRect/>
          </a:stretch>
        </p:blipFill>
        <p:spPr>
          <a:xfrm>
            <a:off x="11455384" y="0"/>
            <a:ext cx="736616" cy="736616"/>
          </a:xfrm>
          <a:prstGeom prst="rect">
            <a:avLst/>
          </a:prstGeom>
        </p:spPr>
      </p:pic>
    </p:spTree>
    <p:extLst>
      <p:ext uri="{BB962C8B-B14F-4D97-AF65-F5344CB8AC3E}">
        <p14:creationId xmlns:p14="http://schemas.microsoft.com/office/powerpoint/2010/main" val="633540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Afbeelding 37">
            <a:extLst>
              <a:ext uri="{FF2B5EF4-FFF2-40B4-BE49-F238E27FC236}">
                <a16:creationId xmlns:a16="http://schemas.microsoft.com/office/drawing/2014/main" id="{295B046B-2A0E-B4C6-826D-A0FB9B929004}"/>
              </a:ext>
            </a:extLst>
          </p:cNvPr>
          <p:cNvPicPr>
            <a:picLocks noChangeAspect="1"/>
          </p:cNvPicPr>
          <p:nvPr/>
        </p:nvPicPr>
        <p:blipFill rotWithShape="1">
          <a:blip r:embed="rId2"/>
          <a:srcRect t="4489" r="50825"/>
          <a:stretch/>
        </p:blipFill>
        <p:spPr>
          <a:xfrm>
            <a:off x="3240837" y="1906121"/>
            <a:ext cx="1180763" cy="1721159"/>
          </a:xfrm>
          <a:prstGeom prst="rect">
            <a:avLst/>
          </a:prstGeom>
          <a:ln>
            <a:solidFill>
              <a:schemeClr val="tx1"/>
            </a:solidFill>
          </a:ln>
        </p:spPr>
      </p:pic>
      <p:sp>
        <p:nvSpPr>
          <p:cNvPr id="14" name="Titel 1">
            <a:extLst>
              <a:ext uri="{FF2B5EF4-FFF2-40B4-BE49-F238E27FC236}">
                <a16:creationId xmlns:a16="http://schemas.microsoft.com/office/drawing/2014/main" id="{056D8EC2-317E-70B0-CC7F-B743E9DAE102}"/>
              </a:ext>
            </a:extLst>
          </p:cNvPr>
          <p:cNvSpPr>
            <a:spLocks noGrp="1"/>
          </p:cNvSpPr>
          <p:nvPr>
            <p:ph type="title"/>
          </p:nvPr>
        </p:nvSpPr>
        <p:spPr>
          <a:xfrm>
            <a:off x="918799" y="164637"/>
            <a:ext cx="10800000" cy="1296000"/>
          </a:xfrm>
        </p:spPr>
        <p:txBody>
          <a:bodyPr/>
          <a:lstStyle/>
          <a:p>
            <a:r>
              <a:rPr lang="nl-NL" dirty="0"/>
              <a:t>Programma Klimaatadaptatie</a:t>
            </a:r>
            <a:br>
              <a:rPr lang="nl-NL" dirty="0"/>
            </a:br>
            <a:r>
              <a:rPr lang="nl-NL" sz="3733" dirty="0">
                <a:solidFill>
                  <a:schemeClr val="tx2"/>
                </a:solidFill>
              </a:rPr>
              <a:t>De ambities zijn groot, de opgave nog groter</a:t>
            </a:r>
          </a:p>
        </p:txBody>
      </p:sp>
      <p:pic>
        <p:nvPicPr>
          <p:cNvPr id="3" name="Afbeelding 2">
            <a:extLst>
              <a:ext uri="{FF2B5EF4-FFF2-40B4-BE49-F238E27FC236}">
                <a16:creationId xmlns:a16="http://schemas.microsoft.com/office/drawing/2014/main" id="{885C7B23-D6C1-CB07-A69D-0FBC835E437D}"/>
              </a:ext>
            </a:extLst>
          </p:cNvPr>
          <p:cNvPicPr>
            <a:picLocks noChangeAspect="1"/>
          </p:cNvPicPr>
          <p:nvPr/>
        </p:nvPicPr>
        <p:blipFill rotWithShape="1">
          <a:blip r:embed="rId3"/>
          <a:srcRect r="1409"/>
          <a:stretch/>
        </p:blipFill>
        <p:spPr>
          <a:xfrm>
            <a:off x="4591603" y="1731559"/>
            <a:ext cx="3085192" cy="2140243"/>
          </a:xfrm>
          <a:prstGeom prst="rect">
            <a:avLst/>
          </a:prstGeom>
          <a:ln w="3175">
            <a:solidFill>
              <a:schemeClr val="tx2"/>
            </a:solidFill>
          </a:ln>
        </p:spPr>
      </p:pic>
      <p:sp>
        <p:nvSpPr>
          <p:cNvPr id="4" name="Tijdelijke aanduiding voor datum 2">
            <a:extLst>
              <a:ext uri="{FF2B5EF4-FFF2-40B4-BE49-F238E27FC236}">
                <a16:creationId xmlns:a16="http://schemas.microsoft.com/office/drawing/2014/main" id="{94C6730A-5E11-8B2A-3309-784FA0E7EA86}"/>
              </a:ext>
            </a:extLst>
          </p:cNvPr>
          <p:cNvSpPr>
            <a:spLocks noGrp="1"/>
          </p:cNvSpPr>
          <p:nvPr>
            <p:ph type="dt" sz="half" idx="10"/>
          </p:nvPr>
        </p:nvSpPr>
        <p:spPr>
          <a:xfrm>
            <a:off x="8709805" y="6297568"/>
            <a:ext cx="756000" cy="180000"/>
          </a:xfrm>
        </p:spPr>
        <p:txBody>
          <a:bodyPr/>
          <a:lstStyle/>
          <a:p>
            <a:pPr defTabSz="914377"/>
            <a:fld id="{18612928-8CDE-4AEC-B9ED-B63A52450112}" type="datetime1">
              <a:rPr lang="nl-NL">
                <a:solidFill>
                  <a:srgbClr val="BEBEBE"/>
                </a:solidFill>
                <a:latin typeface="Corbel"/>
              </a:rPr>
              <a:pPr defTabSz="914377"/>
              <a:t>27-8-2024</a:t>
            </a:fld>
            <a:endParaRPr lang="en-GB" dirty="0">
              <a:solidFill>
                <a:srgbClr val="BEBEBE"/>
              </a:solidFill>
              <a:latin typeface="Corbel"/>
            </a:endParaRPr>
          </a:p>
        </p:txBody>
      </p:sp>
      <p:sp>
        <p:nvSpPr>
          <p:cNvPr id="6" name="Tijdelijke aanduiding voor inhoud 2">
            <a:extLst>
              <a:ext uri="{FF2B5EF4-FFF2-40B4-BE49-F238E27FC236}">
                <a16:creationId xmlns:a16="http://schemas.microsoft.com/office/drawing/2014/main" id="{0EE7AD98-FBA7-8FA1-BB08-4407FC3F74ED}"/>
              </a:ext>
            </a:extLst>
          </p:cNvPr>
          <p:cNvSpPr txBox="1">
            <a:spLocks/>
          </p:cNvSpPr>
          <p:nvPr/>
        </p:nvSpPr>
        <p:spPr>
          <a:xfrm>
            <a:off x="1705100" y="2426455"/>
            <a:ext cx="7987357" cy="3781471"/>
          </a:xfrm>
          <a:prstGeom prst="rect">
            <a:avLst/>
          </a:prstGeom>
        </p:spPr>
        <p:txBody>
          <a:bodyPr/>
          <a:lstStyle>
            <a:lvl1pPr marL="216000" indent="-216000" algn="l" defTabSz="914400" rtl="0" eaLnBrk="1" latinLnBrk="0" hangingPunct="1">
              <a:spcBef>
                <a:spcPts val="0"/>
              </a:spcBef>
              <a:buClr>
                <a:schemeClr val="accent1"/>
              </a:buClr>
              <a:buSzPct val="65000"/>
              <a:buFont typeface="Wingdings" pitchFamily="2" charset="2"/>
              <a:buChar char=""/>
              <a:defRPr sz="20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0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6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0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0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0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0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6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a:lstStyle>
          <a:p>
            <a:pPr marL="215995" indent="-215995" defTabSz="914377">
              <a:buClr>
                <a:srgbClr val="FF0000"/>
              </a:buClr>
            </a:pPr>
            <a:endParaRPr lang="nl-NL" sz="1100" dirty="0">
              <a:solidFill>
                <a:srgbClr val="000000"/>
              </a:solidFill>
              <a:latin typeface="Corbel"/>
            </a:endParaRPr>
          </a:p>
          <a:p>
            <a:pPr marL="0" indent="0" defTabSz="914377">
              <a:buClr>
                <a:srgbClr val="FF0000"/>
              </a:buClr>
              <a:buNone/>
            </a:pPr>
            <a:endParaRPr lang="nl-NL" sz="1100" dirty="0">
              <a:solidFill>
                <a:srgbClr val="000000"/>
              </a:solidFill>
              <a:latin typeface="Corbel"/>
            </a:endParaRPr>
          </a:p>
          <a:p>
            <a:pPr marL="0" indent="0" defTabSz="914377">
              <a:buClr>
                <a:srgbClr val="FF0000"/>
              </a:buClr>
              <a:buNone/>
            </a:pPr>
            <a:endParaRPr lang="nl-NL" sz="1100" dirty="0">
              <a:solidFill>
                <a:srgbClr val="000000"/>
              </a:solidFill>
              <a:latin typeface="Corbel"/>
            </a:endParaRPr>
          </a:p>
          <a:p>
            <a:pPr marL="0" indent="0" defTabSz="914377">
              <a:buClr>
                <a:srgbClr val="FF0000"/>
              </a:buClr>
              <a:buNone/>
            </a:pPr>
            <a:endParaRPr lang="nl-NL" sz="1100" dirty="0">
              <a:solidFill>
                <a:srgbClr val="000000"/>
              </a:solidFill>
              <a:latin typeface="Corbel"/>
            </a:endParaRPr>
          </a:p>
          <a:p>
            <a:pPr marL="0" indent="0" defTabSz="914377">
              <a:buClr>
                <a:srgbClr val="FF0000"/>
              </a:buClr>
              <a:buNone/>
            </a:pPr>
            <a:endParaRPr lang="nl-NL" sz="1100" dirty="0">
              <a:solidFill>
                <a:srgbClr val="000000"/>
              </a:solidFill>
              <a:latin typeface="Corbel"/>
            </a:endParaRPr>
          </a:p>
          <a:p>
            <a:pPr marL="0" indent="0" defTabSz="914377">
              <a:buClr>
                <a:srgbClr val="FF0000"/>
              </a:buClr>
              <a:buNone/>
            </a:pPr>
            <a:endParaRPr lang="nl-NL" sz="1100" dirty="0">
              <a:solidFill>
                <a:srgbClr val="000000"/>
              </a:solidFill>
              <a:latin typeface="Corbel"/>
            </a:endParaRPr>
          </a:p>
          <a:p>
            <a:pPr marL="0" indent="0" defTabSz="914377">
              <a:buClr>
                <a:srgbClr val="FF0000"/>
              </a:buClr>
              <a:buNone/>
            </a:pPr>
            <a:endParaRPr lang="nl-NL" sz="1100" dirty="0">
              <a:solidFill>
                <a:srgbClr val="000000"/>
              </a:solidFill>
              <a:latin typeface="Corbel"/>
            </a:endParaRPr>
          </a:p>
          <a:p>
            <a:pPr marL="0" indent="0" defTabSz="914377">
              <a:buClr>
                <a:srgbClr val="FF0000"/>
              </a:buClr>
              <a:buNone/>
            </a:pPr>
            <a:endParaRPr lang="nl-NL" sz="1100" dirty="0">
              <a:solidFill>
                <a:srgbClr val="000000"/>
              </a:solidFill>
              <a:latin typeface="Corbel"/>
            </a:endParaRPr>
          </a:p>
          <a:p>
            <a:pPr marL="0" indent="0" defTabSz="914377">
              <a:buClr>
                <a:srgbClr val="FF0000"/>
              </a:buClr>
              <a:buNone/>
            </a:pPr>
            <a:endParaRPr lang="nl-NL" sz="1100" dirty="0">
              <a:solidFill>
                <a:srgbClr val="000000"/>
              </a:solidFill>
              <a:latin typeface="Corbel"/>
            </a:endParaRPr>
          </a:p>
          <a:p>
            <a:pPr marL="0" indent="0" defTabSz="914377">
              <a:buClr>
                <a:srgbClr val="FF0000"/>
              </a:buClr>
              <a:buNone/>
            </a:pPr>
            <a:endParaRPr lang="nl-NL" sz="1100" dirty="0">
              <a:solidFill>
                <a:srgbClr val="000000"/>
              </a:solidFill>
              <a:latin typeface="Corbel"/>
            </a:endParaRPr>
          </a:p>
          <a:p>
            <a:pPr marL="0" indent="0" defTabSz="914377">
              <a:buClr>
                <a:srgbClr val="FF0000"/>
              </a:buClr>
              <a:buNone/>
            </a:pPr>
            <a:endParaRPr lang="nl-NL" sz="1100" dirty="0">
              <a:solidFill>
                <a:srgbClr val="000000"/>
              </a:solidFill>
              <a:latin typeface="Corbel"/>
            </a:endParaRPr>
          </a:p>
          <a:p>
            <a:pPr marL="0" indent="0" defTabSz="914377">
              <a:buClr>
                <a:srgbClr val="FF0000"/>
              </a:buClr>
              <a:buNone/>
            </a:pPr>
            <a:endParaRPr lang="nl-NL" sz="1100" dirty="0">
              <a:solidFill>
                <a:srgbClr val="000000"/>
              </a:solidFill>
              <a:latin typeface="Corbel"/>
            </a:endParaRPr>
          </a:p>
          <a:p>
            <a:pPr marL="0" indent="0" defTabSz="914377">
              <a:buClr>
                <a:srgbClr val="FF0000"/>
              </a:buClr>
              <a:buNone/>
            </a:pPr>
            <a:endParaRPr lang="nl-NL" sz="1100" dirty="0">
              <a:solidFill>
                <a:srgbClr val="000000"/>
              </a:solidFill>
              <a:latin typeface="Corbel"/>
            </a:endParaRPr>
          </a:p>
          <a:p>
            <a:pPr marL="0" indent="0" defTabSz="914377">
              <a:buClr>
                <a:srgbClr val="FF0000"/>
              </a:buClr>
              <a:buNone/>
            </a:pPr>
            <a:endParaRPr lang="nl-NL" sz="1100" dirty="0">
              <a:solidFill>
                <a:srgbClr val="000000"/>
              </a:solidFill>
              <a:latin typeface="Corbel"/>
            </a:endParaRPr>
          </a:p>
          <a:p>
            <a:pPr marL="0" indent="0" defTabSz="914377">
              <a:buClr>
                <a:srgbClr val="FF0000"/>
              </a:buClr>
              <a:buNone/>
            </a:pPr>
            <a:endParaRPr lang="nl-NL" sz="1100" dirty="0">
              <a:solidFill>
                <a:srgbClr val="000000"/>
              </a:solidFill>
              <a:latin typeface="Corbel"/>
            </a:endParaRPr>
          </a:p>
          <a:p>
            <a:pPr marL="0" indent="0" defTabSz="914377">
              <a:buClr>
                <a:srgbClr val="FF0000"/>
              </a:buClr>
              <a:buNone/>
            </a:pPr>
            <a:endParaRPr lang="en-US" sz="1100" dirty="0">
              <a:solidFill>
                <a:srgbClr val="000000"/>
              </a:solidFill>
              <a:latin typeface="Corbel"/>
            </a:endParaRPr>
          </a:p>
          <a:p>
            <a:pPr marL="0" indent="0" defTabSz="914377">
              <a:buClr>
                <a:srgbClr val="FF0000"/>
              </a:buClr>
              <a:buNone/>
            </a:pPr>
            <a:r>
              <a:rPr lang="nl-NL" sz="1100" dirty="0">
                <a:solidFill>
                  <a:srgbClr val="000000"/>
                </a:solidFill>
                <a:latin typeface="Corbel"/>
              </a:rPr>
              <a:t> </a:t>
            </a:r>
          </a:p>
        </p:txBody>
      </p:sp>
      <p:pic>
        <p:nvPicPr>
          <p:cNvPr id="8" name="Afbeelding 7">
            <a:extLst>
              <a:ext uri="{FF2B5EF4-FFF2-40B4-BE49-F238E27FC236}">
                <a16:creationId xmlns:a16="http://schemas.microsoft.com/office/drawing/2014/main" id="{D6799995-1F4F-745B-E9F0-6A72F4C085D0}"/>
              </a:ext>
            </a:extLst>
          </p:cNvPr>
          <p:cNvPicPr>
            <a:picLocks noChangeAspect="1"/>
          </p:cNvPicPr>
          <p:nvPr/>
        </p:nvPicPr>
        <p:blipFill>
          <a:blip r:embed="rId4"/>
          <a:stretch>
            <a:fillRect/>
          </a:stretch>
        </p:blipFill>
        <p:spPr>
          <a:xfrm>
            <a:off x="1227710" y="2900650"/>
            <a:ext cx="1998807" cy="1349375"/>
          </a:xfrm>
          <a:prstGeom prst="rect">
            <a:avLst/>
          </a:prstGeom>
          <a:ln>
            <a:solidFill>
              <a:schemeClr val="tx2"/>
            </a:solidFill>
          </a:ln>
        </p:spPr>
      </p:pic>
      <p:cxnSp>
        <p:nvCxnSpPr>
          <p:cNvPr id="10" name="Rechte verbindingslijn 9">
            <a:extLst>
              <a:ext uri="{FF2B5EF4-FFF2-40B4-BE49-F238E27FC236}">
                <a16:creationId xmlns:a16="http://schemas.microsoft.com/office/drawing/2014/main" id="{2082E8F6-8950-AA47-408E-CFE080F42B74}"/>
              </a:ext>
            </a:extLst>
          </p:cNvPr>
          <p:cNvCxnSpPr>
            <a:cxnSpLocks/>
          </p:cNvCxnSpPr>
          <p:nvPr/>
        </p:nvCxnSpPr>
        <p:spPr>
          <a:xfrm flipH="1" flipV="1">
            <a:off x="1227708" y="4250025"/>
            <a:ext cx="1048928" cy="1407009"/>
          </a:xfrm>
          <a:prstGeom prst="line">
            <a:avLst/>
          </a:prstGeom>
          <a:ln/>
        </p:spPr>
        <p:style>
          <a:lnRef idx="1">
            <a:schemeClr val="dk1"/>
          </a:lnRef>
          <a:fillRef idx="0">
            <a:schemeClr val="dk1"/>
          </a:fillRef>
          <a:effectRef idx="0">
            <a:schemeClr val="dk1"/>
          </a:effectRef>
          <a:fontRef idx="minor">
            <a:schemeClr val="tx1"/>
          </a:fontRef>
        </p:style>
      </p:cxnSp>
      <p:pic>
        <p:nvPicPr>
          <p:cNvPr id="18" name="Afbeelding 17">
            <a:extLst>
              <a:ext uri="{FF2B5EF4-FFF2-40B4-BE49-F238E27FC236}">
                <a16:creationId xmlns:a16="http://schemas.microsoft.com/office/drawing/2014/main" id="{6B731EBF-6B3D-4F3C-D9AD-40E6BAA20E83}"/>
              </a:ext>
            </a:extLst>
          </p:cNvPr>
          <p:cNvPicPr>
            <a:picLocks noChangeAspect="1"/>
          </p:cNvPicPr>
          <p:nvPr/>
        </p:nvPicPr>
        <p:blipFill>
          <a:blip r:embed="rId5"/>
          <a:stretch>
            <a:fillRect/>
          </a:stretch>
        </p:blipFill>
        <p:spPr>
          <a:xfrm>
            <a:off x="1626784" y="3277624"/>
            <a:ext cx="1857117" cy="1281904"/>
          </a:xfrm>
          <a:prstGeom prst="rect">
            <a:avLst/>
          </a:prstGeom>
          <a:ln>
            <a:solidFill>
              <a:schemeClr val="tx2"/>
            </a:solidFill>
          </a:ln>
        </p:spPr>
      </p:pic>
      <p:pic>
        <p:nvPicPr>
          <p:cNvPr id="19" name="Afbeelding 18">
            <a:extLst>
              <a:ext uri="{FF2B5EF4-FFF2-40B4-BE49-F238E27FC236}">
                <a16:creationId xmlns:a16="http://schemas.microsoft.com/office/drawing/2014/main" id="{A5780143-D847-506A-6C8B-15930CA7A551}"/>
              </a:ext>
            </a:extLst>
          </p:cNvPr>
          <p:cNvPicPr>
            <a:picLocks noChangeAspect="1"/>
          </p:cNvPicPr>
          <p:nvPr/>
        </p:nvPicPr>
        <p:blipFill>
          <a:blip r:embed="rId6"/>
          <a:stretch>
            <a:fillRect/>
          </a:stretch>
        </p:blipFill>
        <p:spPr>
          <a:xfrm>
            <a:off x="2276636" y="3638966"/>
            <a:ext cx="1464648" cy="2018068"/>
          </a:xfrm>
          <a:prstGeom prst="rect">
            <a:avLst/>
          </a:prstGeom>
          <a:ln>
            <a:solidFill>
              <a:schemeClr val="tx2"/>
            </a:solidFill>
          </a:ln>
          <a:effectLst>
            <a:outerShdw blurRad="292100" dist="139700" dir="2700000" algn="tl" rotWithShape="0">
              <a:srgbClr val="333333">
                <a:alpha val="65000"/>
              </a:srgbClr>
            </a:outerShdw>
          </a:effectLst>
        </p:spPr>
      </p:pic>
      <p:cxnSp>
        <p:nvCxnSpPr>
          <p:cNvPr id="20" name="Rechte verbindingslijn 19">
            <a:extLst>
              <a:ext uri="{FF2B5EF4-FFF2-40B4-BE49-F238E27FC236}">
                <a16:creationId xmlns:a16="http://schemas.microsoft.com/office/drawing/2014/main" id="{97340A6C-6000-1912-2610-312FC3894B44}"/>
              </a:ext>
            </a:extLst>
          </p:cNvPr>
          <p:cNvCxnSpPr>
            <a:cxnSpLocks/>
          </p:cNvCxnSpPr>
          <p:nvPr/>
        </p:nvCxnSpPr>
        <p:spPr>
          <a:xfrm>
            <a:off x="1227710" y="2895558"/>
            <a:ext cx="1048927" cy="740079"/>
          </a:xfrm>
          <a:prstGeom prst="line">
            <a:avLst/>
          </a:prstGeom>
          <a:ln/>
        </p:spPr>
        <p:style>
          <a:lnRef idx="1">
            <a:schemeClr val="dk1"/>
          </a:lnRef>
          <a:fillRef idx="0">
            <a:schemeClr val="dk1"/>
          </a:fillRef>
          <a:effectRef idx="0">
            <a:schemeClr val="dk1"/>
          </a:effectRef>
          <a:fontRef idx="minor">
            <a:schemeClr val="tx1"/>
          </a:fontRef>
        </p:style>
      </p:cxnSp>
      <p:cxnSp>
        <p:nvCxnSpPr>
          <p:cNvPr id="24" name="Rechte verbindingslijn 23">
            <a:extLst>
              <a:ext uri="{FF2B5EF4-FFF2-40B4-BE49-F238E27FC236}">
                <a16:creationId xmlns:a16="http://schemas.microsoft.com/office/drawing/2014/main" id="{920B03BD-ACE5-2105-91D4-414F99FB1E93}"/>
              </a:ext>
            </a:extLst>
          </p:cNvPr>
          <p:cNvCxnSpPr>
            <a:cxnSpLocks/>
          </p:cNvCxnSpPr>
          <p:nvPr/>
        </p:nvCxnSpPr>
        <p:spPr>
          <a:xfrm flipH="1" flipV="1">
            <a:off x="3226516" y="2895558"/>
            <a:ext cx="514768" cy="740079"/>
          </a:xfrm>
          <a:prstGeom prst="line">
            <a:avLst/>
          </a:prstGeom>
          <a:ln/>
        </p:spPr>
        <p:style>
          <a:lnRef idx="1">
            <a:schemeClr val="dk1"/>
          </a:lnRef>
          <a:fillRef idx="0">
            <a:schemeClr val="dk1"/>
          </a:fillRef>
          <a:effectRef idx="0">
            <a:schemeClr val="dk1"/>
          </a:effectRef>
          <a:fontRef idx="minor">
            <a:schemeClr val="tx1"/>
          </a:fontRef>
        </p:style>
      </p:cxnSp>
      <p:pic>
        <p:nvPicPr>
          <p:cNvPr id="25" name="Afbeelding 24">
            <a:extLst>
              <a:ext uri="{FF2B5EF4-FFF2-40B4-BE49-F238E27FC236}">
                <a16:creationId xmlns:a16="http://schemas.microsoft.com/office/drawing/2014/main" id="{A9A62F68-FD29-698C-6260-D91270EA4997}"/>
              </a:ext>
            </a:extLst>
          </p:cNvPr>
          <p:cNvPicPr>
            <a:picLocks noChangeAspect="1"/>
          </p:cNvPicPr>
          <p:nvPr/>
        </p:nvPicPr>
        <p:blipFill rotWithShape="1">
          <a:blip r:embed="rId7"/>
          <a:srcRect t="-345" b="1"/>
          <a:stretch/>
        </p:blipFill>
        <p:spPr>
          <a:xfrm>
            <a:off x="7146416" y="1980974"/>
            <a:ext cx="2591075" cy="4510908"/>
          </a:xfrm>
          <a:prstGeom prst="rect">
            <a:avLst/>
          </a:prstGeom>
          <a:ln>
            <a:noFill/>
          </a:ln>
          <a:effectLst>
            <a:outerShdw blurRad="292100" dist="139700" dir="2700000" algn="tl" rotWithShape="0">
              <a:srgbClr val="333333">
                <a:alpha val="65000"/>
              </a:srgbClr>
            </a:outerShdw>
          </a:effectLst>
        </p:spPr>
      </p:pic>
      <p:pic>
        <p:nvPicPr>
          <p:cNvPr id="26" name="Afbeelding 25">
            <a:extLst>
              <a:ext uri="{FF2B5EF4-FFF2-40B4-BE49-F238E27FC236}">
                <a16:creationId xmlns:a16="http://schemas.microsoft.com/office/drawing/2014/main" id="{7CE1A7F7-BBC9-361D-8FC5-0859F1F49D25}"/>
              </a:ext>
            </a:extLst>
          </p:cNvPr>
          <p:cNvPicPr>
            <a:picLocks noChangeAspect="1"/>
          </p:cNvPicPr>
          <p:nvPr/>
        </p:nvPicPr>
        <p:blipFill>
          <a:blip r:embed="rId8"/>
          <a:stretch>
            <a:fillRect/>
          </a:stretch>
        </p:blipFill>
        <p:spPr>
          <a:xfrm>
            <a:off x="6604151" y="4484563"/>
            <a:ext cx="1405917" cy="1892763"/>
          </a:xfrm>
          <a:prstGeom prst="rect">
            <a:avLst/>
          </a:prstGeom>
          <a:ln>
            <a:noFill/>
          </a:ln>
          <a:effectLst>
            <a:outerShdw blurRad="190500" algn="tl" rotWithShape="0">
              <a:srgbClr val="000000">
                <a:alpha val="70000"/>
              </a:srgbClr>
            </a:outerShdw>
          </a:effectLst>
        </p:spPr>
      </p:pic>
      <p:pic>
        <p:nvPicPr>
          <p:cNvPr id="27" name="Afbeelding 26">
            <a:extLst>
              <a:ext uri="{FF2B5EF4-FFF2-40B4-BE49-F238E27FC236}">
                <a16:creationId xmlns:a16="http://schemas.microsoft.com/office/drawing/2014/main" id="{AAA6ECB2-F53A-60ED-E051-C6E52E15B7E0}"/>
              </a:ext>
            </a:extLst>
          </p:cNvPr>
          <p:cNvPicPr>
            <a:picLocks noChangeAspect="1"/>
          </p:cNvPicPr>
          <p:nvPr/>
        </p:nvPicPr>
        <p:blipFill rotWithShape="1">
          <a:blip r:embed="rId9"/>
          <a:srcRect l="21810" r="43873"/>
          <a:stretch/>
        </p:blipFill>
        <p:spPr>
          <a:xfrm flipH="1">
            <a:off x="3854252" y="3583081"/>
            <a:ext cx="1370803" cy="2859783"/>
          </a:xfrm>
          <a:prstGeom prst="rect">
            <a:avLst/>
          </a:prstGeom>
        </p:spPr>
      </p:pic>
      <p:pic>
        <p:nvPicPr>
          <p:cNvPr id="29" name="Afbeelding 28">
            <a:extLst>
              <a:ext uri="{FF2B5EF4-FFF2-40B4-BE49-F238E27FC236}">
                <a16:creationId xmlns:a16="http://schemas.microsoft.com/office/drawing/2014/main" id="{D71542BE-2C3A-857D-291B-B06C5A6F35D4}"/>
              </a:ext>
            </a:extLst>
          </p:cNvPr>
          <p:cNvPicPr>
            <a:picLocks noChangeAspect="1"/>
          </p:cNvPicPr>
          <p:nvPr/>
        </p:nvPicPr>
        <p:blipFill rotWithShape="1">
          <a:blip r:embed="rId10"/>
          <a:srcRect l="27084" r="40313"/>
          <a:stretch/>
        </p:blipFill>
        <p:spPr>
          <a:xfrm flipH="1">
            <a:off x="5260739" y="3575337"/>
            <a:ext cx="1334549" cy="2859783"/>
          </a:xfrm>
          <a:prstGeom prst="rect">
            <a:avLst/>
          </a:prstGeom>
        </p:spPr>
      </p:pic>
      <p:sp>
        <p:nvSpPr>
          <p:cNvPr id="30" name="Rechthoek 29">
            <a:extLst>
              <a:ext uri="{FF2B5EF4-FFF2-40B4-BE49-F238E27FC236}">
                <a16:creationId xmlns:a16="http://schemas.microsoft.com/office/drawing/2014/main" id="{EF9650E9-DA2A-1FF6-65CE-B137891C1D11}"/>
              </a:ext>
            </a:extLst>
          </p:cNvPr>
          <p:cNvSpPr/>
          <p:nvPr/>
        </p:nvSpPr>
        <p:spPr>
          <a:xfrm>
            <a:off x="4742576" y="3300023"/>
            <a:ext cx="1178653" cy="171312"/>
          </a:xfrm>
          <a:prstGeom prst="rect">
            <a:avLst/>
          </a:prstGeom>
          <a:solidFill>
            <a:schemeClr val="bg1"/>
          </a:solidFill>
          <a:ln w="1270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r>
              <a:rPr lang="nl-NL" sz="1200" dirty="0">
                <a:solidFill>
                  <a:srgbClr val="000000"/>
                </a:solidFill>
                <a:latin typeface="Corbel"/>
              </a:rPr>
              <a:t>Risicokaarten</a:t>
            </a:r>
          </a:p>
        </p:txBody>
      </p:sp>
      <p:sp>
        <p:nvSpPr>
          <p:cNvPr id="31" name="Rechthoek 30">
            <a:extLst>
              <a:ext uri="{FF2B5EF4-FFF2-40B4-BE49-F238E27FC236}">
                <a16:creationId xmlns:a16="http://schemas.microsoft.com/office/drawing/2014/main" id="{ECF9B9FF-8974-4266-AADE-451E98FBCEAE}"/>
              </a:ext>
            </a:extLst>
          </p:cNvPr>
          <p:cNvSpPr/>
          <p:nvPr/>
        </p:nvSpPr>
        <p:spPr>
          <a:xfrm>
            <a:off x="4001104" y="6007437"/>
            <a:ext cx="2450992" cy="200489"/>
          </a:xfrm>
          <a:prstGeom prst="rect">
            <a:avLst/>
          </a:prstGeom>
          <a:solidFill>
            <a:schemeClr val="bg1"/>
          </a:solidFill>
          <a:ln w="1270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r>
              <a:rPr lang="nl-NL" sz="1200" dirty="0">
                <a:solidFill>
                  <a:srgbClr val="000000"/>
                </a:solidFill>
                <a:latin typeface="Corbel"/>
              </a:rPr>
              <a:t>Regenwaterknelpunten</a:t>
            </a:r>
          </a:p>
        </p:txBody>
      </p:sp>
      <p:sp>
        <p:nvSpPr>
          <p:cNvPr id="35" name="Rechthoek 34">
            <a:extLst>
              <a:ext uri="{FF2B5EF4-FFF2-40B4-BE49-F238E27FC236}">
                <a16:creationId xmlns:a16="http://schemas.microsoft.com/office/drawing/2014/main" id="{CE574186-85FD-F23B-9A80-D64990F5E0BD}"/>
              </a:ext>
            </a:extLst>
          </p:cNvPr>
          <p:cNvSpPr/>
          <p:nvPr/>
        </p:nvSpPr>
        <p:spPr>
          <a:xfrm>
            <a:off x="1502697" y="2281169"/>
            <a:ext cx="1778801" cy="169188"/>
          </a:xfrm>
          <a:prstGeom prst="rect">
            <a:avLst/>
          </a:prstGeom>
          <a:solidFill>
            <a:schemeClr val="bg1"/>
          </a:solidFill>
          <a:ln w="1270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r>
              <a:rPr lang="nl-NL" sz="1200" dirty="0">
                <a:solidFill>
                  <a:srgbClr val="000000"/>
                </a:solidFill>
                <a:latin typeface="Corbel"/>
              </a:rPr>
              <a:t>Kansrijke projecten</a:t>
            </a:r>
          </a:p>
        </p:txBody>
      </p:sp>
      <p:sp>
        <p:nvSpPr>
          <p:cNvPr id="36" name="Rechthoek 35">
            <a:extLst>
              <a:ext uri="{FF2B5EF4-FFF2-40B4-BE49-F238E27FC236}">
                <a16:creationId xmlns:a16="http://schemas.microsoft.com/office/drawing/2014/main" id="{AC2262C0-36D9-403B-B42A-64B8635BA841}"/>
              </a:ext>
            </a:extLst>
          </p:cNvPr>
          <p:cNvSpPr/>
          <p:nvPr/>
        </p:nvSpPr>
        <p:spPr>
          <a:xfrm>
            <a:off x="7164358" y="5836123"/>
            <a:ext cx="1178653" cy="171312"/>
          </a:xfrm>
          <a:prstGeom prst="rect">
            <a:avLst/>
          </a:prstGeom>
          <a:solidFill>
            <a:schemeClr val="bg1"/>
          </a:solidFill>
          <a:ln w="1270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r>
              <a:rPr lang="nl-NL" sz="1200" dirty="0">
                <a:solidFill>
                  <a:srgbClr val="000000"/>
                </a:solidFill>
                <a:latin typeface="Corbel"/>
              </a:rPr>
              <a:t>USTOR</a:t>
            </a:r>
          </a:p>
        </p:txBody>
      </p:sp>
      <p:sp>
        <p:nvSpPr>
          <p:cNvPr id="37" name="Rechthoek 36">
            <a:extLst>
              <a:ext uri="{FF2B5EF4-FFF2-40B4-BE49-F238E27FC236}">
                <a16:creationId xmlns:a16="http://schemas.microsoft.com/office/drawing/2014/main" id="{473E8252-2344-01E5-50C4-AE0E31BD126E}"/>
              </a:ext>
            </a:extLst>
          </p:cNvPr>
          <p:cNvSpPr/>
          <p:nvPr/>
        </p:nvSpPr>
        <p:spPr>
          <a:xfrm>
            <a:off x="1502696" y="5720332"/>
            <a:ext cx="1178653" cy="171312"/>
          </a:xfrm>
          <a:prstGeom prst="rect">
            <a:avLst/>
          </a:prstGeom>
          <a:solidFill>
            <a:schemeClr val="bg1"/>
          </a:solidFill>
          <a:ln w="1270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r>
              <a:rPr lang="nl-NL" sz="1200" dirty="0" err="1">
                <a:solidFill>
                  <a:srgbClr val="000000"/>
                </a:solidFill>
                <a:latin typeface="Corbel"/>
              </a:rPr>
              <a:t>Quickscan</a:t>
            </a:r>
            <a:r>
              <a:rPr lang="nl-NL" sz="1200" dirty="0">
                <a:solidFill>
                  <a:srgbClr val="000000"/>
                </a:solidFill>
                <a:latin typeface="Corbel"/>
              </a:rPr>
              <a:t> </a:t>
            </a:r>
          </a:p>
        </p:txBody>
      </p:sp>
      <p:pic>
        <p:nvPicPr>
          <p:cNvPr id="39" name="Afbeelding 38">
            <a:extLst>
              <a:ext uri="{FF2B5EF4-FFF2-40B4-BE49-F238E27FC236}">
                <a16:creationId xmlns:a16="http://schemas.microsoft.com/office/drawing/2014/main" id="{74530390-E42F-D27A-03F9-4D04A7120E74}"/>
              </a:ext>
            </a:extLst>
          </p:cNvPr>
          <p:cNvPicPr>
            <a:picLocks noChangeAspect="1"/>
          </p:cNvPicPr>
          <p:nvPr/>
        </p:nvPicPr>
        <p:blipFill rotWithShape="1">
          <a:blip r:embed="rId11"/>
          <a:srcRect t="8062" r="64271"/>
          <a:stretch/>
        </p:blipFill>
        <p:spPr>
          <a:xfrm>
            <a:off x="9435439" y="1110883"/>
            <a:ext cx="1657109" cy="2994755"/>
          </a:xfrm>
          <a:prstGeom prst="rect">
            <a:avLst/>
          </a:prstGeom>
          <a:ln>
            <a:solidFill>
              <a:schemeClr val="bg2"/>
            </a:solidFill>
          </a:ln>
        </p:spPr>
      </p:pic>
      <p:sp>
        <p:nvSpPr>
          <p:cNvPr id="40" name="Rechthoek 39">
            <a:extLst>
              <a:ext uri="{FF2B5EF4-FFF2-40B4-BE49-F238E27FC236}">
                <a16:creationId xmlns:a16="http://schemas.microsoft.com/office/drawing/2014/main" id="{1D46F8B6-8B17-6BA5-C5C2-38B92128CB83}"/>
              </a:ext>
            </a:extLst>
          </p:cNvPr>
          <p:cNvSpPr/>
          <p:nvPr/>
        </p:nvSpPr>
        <p:spPr>
          <a:xfrm>
            <a:off x="8736737" y="1710051"/>
            <a:ext cx="1295700" cy="181280"/>
          </a:xfrm>
          <a:prstGeom prst="rect">
            <a:avLst/>
          </a:prstGeom>
          <a:solidFill>
            <a:schemeClr val="bg1"/>
          </a:solidFill>
          <a:ln w="1270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r>
              <a:rPr lang="nl-NL" sz="1200" dirty="0">
                <a:solidFill>
                  <a:srgbClr val="000000"/>
                </a:solidFill>
                <a:latin typeface="Corbel"/>
              </a:rPr>
              <a:t>Impulsregeling</a:t>
            </a:r>
          </a:p>
        </p:txBody>
      </p:sp>
      <p:pic>
        <p:nvPicPr>
          <p:cNvPr id="42" name="Afbeelding 41">
            <a:extLst>
              <a:ext uri="{FF2B5EF4-FFF2-40B4-BE49-F238E27FC236}">
                <a16:creationId xmlns:a16="http://schemas.microsoft.com/office/drawing/2014/main" id="{5394D38F-110A-06D3-5019-FDE5D72B3ACE}"/>
              </a:ext>
            </a:extLst>
          </p:cNvPr>
          <p:cNvPicPr>
            <a:picLocks noChangeAspect="1"/>
          </p:cNvPicPr>
          <p:nvPr/>
        </p:nvPicPr>
        <p:blipFill rotWithShape="1">
          <a:blip r:embed="rId12">
            <a:extLst>
              <a:ext uri="{28A0092B-C50C-407E-A947-70E740481C1C}">
                <a14:useLocalDpi xmlns:a14="http://schemas.microsoft.com/office/drawing/2010/main" val="0"/>
              </a:ext>
            </a:extLst>
          </a:blip>
          <a:srcRect l="18499" r="8297"/>
          <a:stretch/>
        </p:blipFill>
        <p:spPr>
          <a:xfrm>
            <a:off x="9167923" y="4479033"/>
            <a:ext cx="2133600" cy="1639455"/>
          </a:xfrm>
          <a:prstGeom prst="rect">
            <a:avLst/>
          </a:prstGeom>
          <a:ln>
            <a:solidFill>
              <a:schemeClr val="bg2"/>
            </a:solidFill>
          </a:ln>
        </p:spPr>
      </p:pic>
      <p:sp>
        <p:nvSpPr>
          <p:cNvPr id="43" name="Rechthoek 42">
            <a:extLst>
              <a:ext uri="{FF2B5EF4-FFF2-40B4-BE49-F238E27FC236}">
                <a16:creationId xmlns:a16="http://schemas.microsoft.com/office/drawing/2014/main" id="{0C30FE84-FFBC-A658-7A34-589D16EB01A9}"/>
              </a:ext>
            </a:extLst>
          </p:cNvPr>
          <p:cNvSpPr/>
          <p:nvPr/>
        </p:nvSpPr>
        <p:spPr>
          <a:xfrm>
            <a:off x="9560620" y="5906239"/>
            <a:ext cx="1178653" cy="171312"/>
          </a:xfrm>
          <a:prstGeom prst="rect">
            <a:avLst/>
          </a:prstGeom>
          <a:solidFill>
            <a:schemeClr val="bg1"/>
          </a:solidFill>
          <a:ln w="12700">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r>
              <a:rPr lang="nl-NL" sz="1200" dirty="0">
                <a:solidFill>
                  <a:srgbClr val="000000"/>
                </a:solidFill>
                <a:latin typeface="Corbel"/>
              </a:rPr>
              <a:t>Tegelservice</a:t>
            </a:r>
          </a:p>
        </p:txBody>
      </p:sp>
      <p:sp>
        <p:nvSpPr>
          <p:cNvPr id="2" name="Tekstvak 1">
            <a:extLst>
              <a:ext uri="{FF2B5EF4-FFF2-40B4-BE49-F238E27FC236}">
                <a16:creationId xmlns:a16="http://schemas.microsoft.com/office/drawing/2014/main" id="{9A31DB6A-C0A1-EA56-406B-2539EAF2B01F}"/>
              </a:ext>
            </a:extLst>
          </p:cNvPr>
          <p:cNvSpPr txBox="1"/>
          <p:nvPr/>
        </p:nvSpPr>
        <p:spPr>
          <a:xfrm rot="20856285">
            <a:off x="3930201" y="3868668"/>
            <a:ext cx="4428866" cy="276999"/>
          </a:xfrm>
          <a:prstGeom prst="rect">
            <a:avLst/>
          </a:prstGeom>
          <a:solidFill>
            <a:schemeClr val="accent1"/>
          </a:solidFill>
        </p:spPr>
        <p:txBody>
          <a:bodyPr wrap="square" lIns="0" tIns="0" rIns="0" bIns="0" rtlCol="0">
            <a:spAutoFit/>
          </a:bodyPr>
          <a:lstStyle/>
          <a:p>
            <a:r>
              <a:rPr lang="nl-NL" dirty="0"/>
              <a:t>We doen veel, maar zijn er nog niet</a:t>
            </a:r>
          </a:p>
        </p:txBody>
      </p:sp>
    </p:spTree>
    <p:extLst>
      <p:ext uri="{BB962C8B-B14F-4D97-AF65-F5344CB8AC3E}">
        <p14:creationId xmlns:p14="http://schemas.microsoft.com/office/powerpoint/2010/main" val="1527108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205BA0-A702-2A33-FB67-037031D51B20}"/>
              </a:ext>
            </a:extLst>
          </p:cNvPr>
          <p:cNvSpPr>
            <a:spLocks noGrp="1"/>
          </p:cNvSpPr>
          <p:nvPr>
            <p:ph type="title"/>
          </p:nvPr>
        </p:nvSpPr>
        <p:spPr>
          <a:xfrm>
            <a:off x="930607" y="185135"/>
            <a:ext cx="10800000" cy="1296000"/>
          </a:xfrm>
        </p:spPr>
        <p:txBody>
          <a:bodyPr/>
          <a:lstStyle/>
          <a:p>
            <a:r>
              <a:rPr lang="nl-NL" sz="4000" dirty="0"/>
              <a:t>KNMI ’23 klimaatscenario’s </a:t>
            </a:r>
            <a:br>
              <a:rPr lang="nl-NL" sz="4000" dirty="0"/>
            </a:br>
            <a:r>
              <a:rPr lang="nl-NL" sz="3200" dirty="0">
                <a:solidFill>
                  <a:schemeClr val="tx1"/>
                </a:solidFill>
              </a:rPr>
              <a:t>Weersextremen nemen verder toe </a:t>
            </a:r>
            <a:endParaRPr lang="nl-NL" sz="4000" dirty="0">
              <a:solidFill>
                <a:schemeClr val="tx1"/>
              </a:solidFill>
            </a:endParaRPr>
          </a:p>
        </p:txBody>
      </p:sp>
      <p:sp>
        <p:nvSpPr>
          <p:cNvPr id="12" name="Rechthoek 11">
            <a:extLst>
              <a:ext uri="{FF2B5EF4-FFF2-40B4-BE49-F238E27FC236}">
                <a16:creationId xmlns:a16="http://schemas.microsoft.com/office/drawing/2014/main" id="{A610CF43-A7EE-0BE2-D6AC-5406B7396CFD}"/>
              </a:ext>
            </a:extLst>
          </p:cNvPr>
          <p:cNvSpPr/>
          <p:nvPr/>
        </p:nvSpPr>
        <p:spPr>
          <a:xfrm>
            <a:off x="8304245" y="0"/>
            <a:ext cx="3887755" cy="6858000"/>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400"/>
          </a:p>
        </p:txBody>
      </p:sp>
      <p:pic>
        <p:nvPicPr>
          <p:cNvPr id="17" name="Afbeelding 16">
            <a:extLst>
              <a:ext uri="{FF2B5EF4-FFF2-40B4-BE49-F238E27FC236}">
                <a16:creationId xmlns:a16="http://schemas.microsoft.com/office/drawing/2014/main" id="{2F08CF78-A3F0-FADB-13D3-2106D789316E}"/>
              </a:ext>
            </a:extLst>
          </p:cNvPr>
          <p:cNvPicPr>
            <a:picLocks noChangeAspect="1"/>
          </p:cNvPicPr>
          <p:nvPr/>
        </p:nvPicPr>
        <p:blipFill>
          <a:blip r:embed="rId3"/>
          <a:stretch>
            <a:fillRect/>
          </a:stretch>
        </p:blipFill>
        <p:spPr>
          <a:xfrm>
            <a:off x="8672976" y="3829067"/>
            <a:ext cx="3288325" cy="2664565"/>
          </a:xfrm>
          <a:prstGeom prst="rect">
            <a:avLst/>
          </a:prstGeom>
          <a:ln>
            <a:solidFill>
              <a:schemeClr val="bg2"/>
            </a:solidFill>
          </a:ln>
          <a:effectLst>
            <a:outerShdw blurRad="50800" dist="38100" dir="2700000" algn="tl" rotWithShape="0">
              <a:prstClr val="black">
                <a:alpha val="40000"/>
              </a:prstClr>
            </a:outerShdw>
          </a:effectLst>
        </p:spPr>
      </p:pic>
      <p:sp>
        <p:nvSpPr>
          <p:cNvPr id="16" name="Tekstvak 15">
            <a:extLst>
              <a:ext uri="{FF2B5EF4-FFF2-40B4-BE49-F238E27FC236}">
                <a16:creationId xmlns:a16="http://schemas.microsoft.com/office/drawing/2014/main" id="{7CAF5FC5-BD77-58CA-A54E-74744747165A}"/>
              </a:ext>
            </a:extLst>
          </p:cNvPr>
          <p:cNvSpPr txBox="1"/>
          <p:nvPr/>
        </p:nvSpPr>
        <p:spPr>
          <a:xfrm>
            <a:off x="930607" y="1982599"/>
            <a:ext cx="6240693" cy="4031873"/>
          </a:xfrm>
          <a:prstGeom prst="rect">
            <a:avLst/>
          </a:prstGeom>
          <a:noFill/>
        </p:spPr>
        <p:txBody>
          <a:bodyPr wrap="square">
            <a:spAutoFit/>
          </a:bodyPr>
          <a:lstStyle/>
          <a:p>
            <a:pPr>
              <a:buClr>
                <a:schemeClr val="accent1"/>
              </a:buClr>
              <a:buFont typeface="Wingdings" panose="05000000000000000000" pitchFamily="2" charset="2"/>
              <a:buChar char="§"/>
            </a:pPr>
            <a:r>
              <a:rPr lang="nl-NL" sz="1600" b="1" dirty="0"/>
              <a:t>Het klimaat is veranderd. </a:t>
            </a:r>
            <a:r>
              <a:rPr lang="nl-NL" sz="1600" dirty="0"/>
              <a:t>Het KNMI heeft op 9 oktober 2023 vier klimaat  scenario’s gepresenteerd  waarin die verandering doorzet. </a:t>
            </a:r>
          </a:p>
          <a:p>
            <a:pPr>
              <a:buClr>
                <a:schemeClr val="accent1"/>
              </a:buClr>
              <a:buFont typeface="Wingdings" panose="05000000000000000000" pitchFamily="2" charset="2"/>
              <a:buChar char="§"/>
            </a:pPr>
            <a:endParaRPr lang="nl-NL" sz="1600" dirty="0"/>
          </a:p>
          <a:p>
            <a:pPr>
              <a:buClr>
                <a:schemeClr val="accent1"/>
              </a:buClr>
              <a:buFont typeface="Wingdings" panose="05000000000000000000" pitchFamily="2" charset="2"/>
              <a:buChar char="§"/>
            </a:pPr>
            <a:r>
              <a:rPr lang="nl-NL" sz="1600" dirty="0"/>
              <a:t> De KNMI klimaatscenario’s zijn berekend aan de hand een </a:t>
            </a:r>
            <a:r>
              <a:rPr lang="nl-NL" sz="1600" b="1" dirty="0"/>
              <a:t>hoog (+4,9°C in 2100) </a:t>
            </a:r>
            <a:r>
              <a:rPr lang="nl-NL" sz="1600" dirty="0"/>
              <a:t>en een </a:t>
            </a:r>
            <a:r>
              <a:rPr lang="nl-NL" sz="1600" b="1" dirty="0"/>
              <a:t>Laag (+1,7°C in 2100) </a:t>
            </a:r>
            <a:r>
              <a:rPr lang="nl-NL" sz="1600" dirty="0"/>
              <a:t>uitstootscenario’s (IPCC)</a:t>
            </a:r>
          </a:p>
          <a:p>
            <a:pPr>
              <a:buClr>
                <a:schemeClr val="accent1"/>
              </a:buClr>
            </a:pPr>
            <a:endParaRPr lang="nl-NL" sz="1600" dirty="0"/>
          </a:p>
          <a:p>
            <a:pPr>
              <a:buClr>
                <a:schemeClr val="accent1"/>
              </a:buClr>
              <a:buFont typeface="Wingdings" panose="05000000000000000000" pitchFamily="2" charset="2"/>
              <a:buChar char="§"/>
            </a:pPr>
            <a:r>
              <a:rPr lang="nl-NL" sz="1600" dirty="0"/>
              <a:t>De nieuwe KNMI klimaatscenario’s schetsen een </a:t>
            </a:r>
            <a:r>
              <a:rPr lang="nl-NL" sz="1600" b="1" dirty="0"/>
              <a:t>alarmerend beeld: </a:t>
            </a:r>
            <a:r>
              <a:rPr lang="nl-NL" sz="1600" dirty="0"/>
              <a:t>We krijgen vaker last van extreme neerslag, hitte en droogte en zeespiegelstijging neemt toe.</a:t>
            </a:r>
          </a:p>
          <a:p>
            <a:pPr>
              <a:buClr>
                <a:schemeClr val="accent1"/>
              </a:buClr>
              <a:buFont typeface="Wingdings" panose="05000000000000000000" pitchFamily="2" charset="2"/>
              <a:buChar char="§"/>
            </a:pPr>
            <a:endParaRPr lang="nl-NL" sz="1600" dirty="0"/>
          </a:p>
          <a:p>
            <a:pPr>
              <a:buClr>
                <a:schemeClr val="accent1"/>
              </a:buClr>
              <a:buFont typeface="Wingdings" panose="05000000000000000000" pitchFamily="2" charset="2"/>
              <a:buChar char="§"/>
            </a:pPr>
            <a:r>
              <a:rPr lang="nl-NL" sz="1600" dirty="0"/>
              <a:t>Zelfs in de meest optimistische scenario’s heeft klimaatverandering </a:t>
            </a:r>
            <a:r>
              <a:rPr lang="nl-NL" sz="1600" b="1" dirty="0"/>
              <a:t>grote gevolgen voor Nederland</a:t>
            </a:r>
            <a:r>
              <a:rPr lang="nl-NL" sz="1600" dirty="0"/>
              <a:t>.</a:t>
            </a:r>
          </a:p>
          <a:p>
            <a:pPr>
              <a:buClr>
                <a:schemeClr val="accent1"/>
              </a:buClr>
              <a:buFont typeface="Wingdings" panose="05000000000000000000" pitchFamily="2" charset="2"/>
              <a:buChar char="§"/>
            </a:pPr>
            <a:endParaRPr lang="nl-NL" sz="1600" dirty="0"/>
          </a:p>
          <a:p>
            <a:pPr>
              <a:buClr>
                <a:schemeClr val="accent1"/>
              </a:buClr>
              <a:buFont typeface="Wingdings" panose="05000000000000000000" pitchFamily="2" charset="2"/>
              <a:buChar char="§"/>
            </a:pPr>
            <a:r>
              <a:rPr lang="nl-NL" sz="1600" dirty="0"/>
              <a:t>Extreme neerslag, hitte en droogte leiden tot grote overlast en schade; fysiek, financieel en sociaal. Het is noodzakelijk dat we ons voorbereiden op deze gevolgen van klimaatverandering.</a:t>
            </a:r>
          </a:p>
        </p:txBody>
      </p:sp>
      <p:pic>
        <p:nvPicPr>
          <p:cNvPr id="18" name="Afbeelding 17">
            <a:extLst>
              <a:ext uri="{FF2B5EF4-FFF2-40B4-BE49-F238E27FC236}">
                <a16:creationId xmlns:a16="http://schemas.microsoft.com/office/drawing/2014/main" id="{5DD8E38D-7522-319C-1EE6-A1E2AA093705}"/>
              </a:ext>
            </a:extLst>
          </p:cNvPr>
          <p:cNvPicPr>
            <a:picLocks noChangeAspect="1"/>
          </p:cNvPicPr>
          <p:nvPr/>
        </p:nvPicPr>
        <p:blipFill rotWithShape="1">
          <a:blip r:embed="rId4"/>
          <a:srcRect r="33571"/>
          <a:stretch/>
        </p:blipFill>
        <p:spPr>
          <a:xfrm>
            <a:off x="8592278" y="364368"/>
            <a:ext cx="3290081" cy="3002861"/>
          </a:xfrm>
          <a:prstGeom prst="rect">
            <a:avLst/>
          </a:prstGeom>
        </p:spPr>
      </p:pic>
      <p:sp>
        <p:nvSpPr>
          <p:cNvPr id="3" name="Tekstvak 2">
            <a:extLst>
              <a:ext uri="{FF2B5EF4-FFF2-40B4-BE49-F238E27FC236}">
                <a16:creationId xmlns:a16="http://schemas.microsoft.com/office/drawing/2014/main" id="{2190E8B1-C1C5-69BC-0F64-FBF1DB857986}"/>
              </a:ext>
            </a:extLst>
          </p:cNvPr>
          <p:cNvSpPr txBox="1"/>
          <p:nvPr/>
        </p:nvSpPr>
        <p:spPr>
          <a:xfrm rot="20587884">
            <a:off x="6840471" y="4051796"/>
            <a:ext cx="3840946" cy="430887"/>
          </a:xfrm>
          <a:prstGeom prst="rect">
            <a:avLst/>
          </a:prstGeom>
          <a:solidFill>
            <a:schemeClr val="accent1"/>
          </a:solidFill>
          <a:ln>
            <a:solidFill>
              <a:schemeClr val="accent1"/>
            </a:solidFill>
          </a:ln>
        </p:spPr>
        <p:txBody>
          <a:bodyPr wrap="square" lIns="0" tIns="0" rIns="0" bIns="0" rtlCol="0">
            <a:spAutoFit/>
          </a:bodyPr>
          <a:lstStyle/>
          <a:p>
            <a:r>
              <a:rPr lang="nl-NL" sz="2800" dirty="0"/>
              <a:t>Er komt veel op af</a:t>
            </a:r>
          </a:p>
        </p:txBody>
      </p:sp>
    </p:spTree>
    <p:extLst>
      <p:ext uri="{BB962C8B-B14F-4D97-AF65-F5344CB8AC3E}">
        <p14:creationId xmlns:p14="http://schemas.microsoft.com/office/powerpoint/2010/main" val="3643250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9B1B5E68-7E0F-628F-32EB-91956DF9283E}"/>
              </a:ext>
            </a:extLst>
          </p:cNvPr>
          <p:cNvSpPr/>
          <p:nvPr/>
        </p:nvSpPr>
        <p:spPr>
          <a:xfrm>
            <a:off x="0" y="1892829"/>
            <a:ext cx="6096000" cy="4965171"/>
          </a:xfrm>
          <a:prstGeom prst="rect">
            <a:avLst/>
          </a:prstGeom>
          <a:solidFill>
            <a:schemeClr val="accent6">
              <a:lumMod val="40000"/>
              <a:lumOff val="60000"/>
              <a:alpha val="4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9" name="Rechthoek 8">
            <a:extLst>
              <a:ext uri="{FF2B5EF4-FFF2-40B4-BE49-F238E27FC236}">
                <a16:creationId xmlns:a16="http://schemas.microsoft.com/office/drawing/2014/main" id="{7EA83A14-B526-9EFE-684E-EC927F626BB2}"/>
              </a:ext>
            </a:extLst>
          </p:cNvPr>
          <p:cNvSpPr/>
          <p:nvPr/>
        </p:nvSpPr>
        <p:spPr>
          <a:xfrm>
            <a:off x="6096000" y="1892829"/>
            <a:ext cx="6096000" cy="4965171"/>
          </a:xfrm>
          <a:prstGeom prst="rect">
            <a:avLst/>
          </a:prstGeom>
          <a:solidFill>
            <a:schemeClr val="accent3">
              <a:lumMod val="60000"/>
              <a:lumOff val="40000"/>
              <a:alpha val="4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2" name="Titel 1">
            <a:extLst>
              <a:ext uri="{FF2B5EF4-FFF2-40B4-BE49-F238E27FC236}">
                <a16:creationId xmlns:a16="http://schemas.microsoft.com/office/drawing/2014/main" id="{05205BA0-A702-2A33-FB67-037031D51B20}"/>
              </a:ext>
            </a:extLst>
          </p:cNvPr>
          <p:cNvSpPr>
            <a:spLocks noGrp="1"/>
          </p:cNvSpPr>
          <p:nvPr>
            <p:ph type="title"/>
          </p:nvPr>
        </p:nvSpPr>
        <p:spPr>
          <a:xfrm>
            <a:off x="930607" y="185135"/>
            <a:ext cx="10800000" cy="1296000"/>
          </a:xfrm>
        </p:spPr>
        <p:txBody>
          <a:bodyPr/>
          <a:lstStyle/>
          <a:p>
            <a:r>
              <a:rPr lang="nl-NL" sz="4000" dirty="0"/>
              <a:t>KNMI ’23 klimaatscenario’s </a:t>
            </a:r>
            <a:br>
              <a:rPr lang="nl-NL" sz="4000" dirty="0"/>
            </a:br>
            <a:r>
              <a:rPr lang="nl-NL" sz="3200" dirty="0">
                <a:solidFill>
                  <a:schemeClr val="tx1"/>
                </a:solidFill>
              </a:rPr>
              <a:t>Droogte en Hitte</a:t>
            </a:r>
            <a:endParaRPr lang="nl-NL" sz="4000" dirty="0">
              <a:solidFill>
                <a:schemeClr val="tx1"/>
              </a:solidFill>
            </a:endParaRPr>
          </a:p>
        </p:txBody>
      </p:sp>
      <p:sp>
        <p:nvSpPr>
          <p:cNvPr id="5" name="Tekstvak 4">
            <a:extLst>
              <a:ext uri="{FF2B5EF4-FFF2-40B4-BE49-F238E27FC236}">
                <a16:creationId xmlns:a16="http://schemas.microsoft.com/office/drawing/2014/main" id="{A178CE26-1CC2-CA24-C960-EED6857954EC}"/>
              </a:ext>
            </a:extLst>
          </p:cNvPr>
          <p:cNvSpPr txBox="1"/>
          <p:nvPr/>
        </p:nvSpPr>
        <p:spPr>
          <a:xfrm>
            <a:off x="273283" y="2633266"/>
            <a:ext cx="5549436" cy="2900794"/>
          </a:xfrm>
          <a:prstGeom prst="rect">
            <a:avLst/>
          </a:prstGeom>
          <a:noFill/>
        </p:spPr>
        <p:txBody>
          <a:bodyPr wrap="square">
            <a:spAutoFit/>
          </a:bodyPr>
          <a:lstStyle/>
          <a:p>
            <a:pPr marL="228594" indent="-228594">
              <a:spcBef>
                <a:spcPts val="267"/>
              </a:spcBef>
              <a:spcAft>
                <a:spcPts val="267"/>
              </a:spcAft>
              <a:buFont typeface="Wingdings" panose="05000000000000000000" pitchFamily="2" charset="2"/>
              <a:buChar char="§"/>
            </a:pPr>
            <a:r>
              <a:rPr lang="nl-NL" sz="1600" dirty="0"/>
              <a:t>Toename in de kans op extreme droogte in voorjaar en zomer (vooral </a:t>
            </a:r>
            <a:r>
              <a:rPr lang="nl-NL" sz="1600" dirty="0" err="1"/>
              <a:t>Hd</a:t>
            </a:r>
            <a:r>
              <a:rPr lang="nl-NL" sz="1600" dirty="0"/>
              <a:t>)</a:t>
            </a:r>
          </a:p>
          <a:p>
            <a:pPr marL="228594" indent="-228594">
              <a:spcBef>
                <a:spcPts val="267"/>
              </a:spcBef>
              <a:spcAft>
                <a:spcPts val="267"/>
              </a:spcAft>
              <a:buFont typeface="Wingdings" panose="05000000000000000000" pitchFamily="2" charset="2"/>
              <a:buChar char="§"/>
            </a:pPr>
            <a:r>
              <a:rPr lang="nl-NL" sz="1600" dirty="0"/>
              <a:t>Extreme droogte zoals de zomers 2018 en 2019 worden normaal</a:t>
            </a:r>
          </a:p>
          <a:p>
            <a:pPr marL="228594" indent="-228594">
              <a:spcBef>
                <a:spcPts val="267"/>
              </a:spcBef>
              <a:spcAft>
                <a:spcPts val="267"/>
              </a:spcAft>
              <a:buFont typeface="Wingdings" panose="05000000000000000000" pitchFamily="2" charset="2"/>
              <a:buChar char="§"/>
            </a:pPr>
            <a:r>
              <a:rPr lang="nl-NL" sz="1600" dirty="0"/>
              <a:t>Gemiddeld hoogste neerslagtekort neemt toe met </a:t>
            </a:r>
            <a:r>
              <a:rPr lang="nl-NL" sz="1600" b="1" dirty="0"/>
              <a:t>37%</a:t>
            </a:r>
            <a:r>
              <a:rPr lang="nl-NL" sz="1600" dirty="0"/>
              <a:t> in Hn-2100 en </a:t>
            </a:r>
            <a:r>
              <a:rPr lang="nl-NL" sz="1600" b="1" dirty="0"/>
              <a:t>78% </a:t>
            </a:r>
            <a:r>
              <a:rPr lang="nl-NL" sz="1600" dirty="0"/>
              <a:t>in Hd-2100 scenario t.o.v. de periode 1991-2020</a:t>
            </a:r>
          </a:p>
          <a:p>
            <a:pPr marL="228594" indent="-228594">
              <a:spcBef>
                <a:spcPts val="267"/>
              </a:spcBef>
              <a:spcAft>
                <a:spcPts val="267"/>
              </a:spcAft>
              <a:buFont typeface="Wingdings" panose="05000000000000000000" pitchFamily="2" charset="2"/>
              <a:buChar char="§"/>
            </a:pPr>
            <a:endParaRPr lang="nl-NL" sz="1600" dirty="0"/>
          </a:p>
          <a:p>
            <a:pPr marL="228594" indent="-228594">
              <a:spcBef>
                <a:spcPts val="267"/>
              </a:spcBef>
              <a:spcAft>
                <a:spcPts val="267"/>
              </a:spcAft>
              <a:buFont typeface="Wingdings" panose="05000000000000000000" pitchFamily="2" charset="2"/>
              <a:buChar char="§"/>
            </a:pPr>
            <a:endParaRPr lang="nl-NL" sz="1600" dirty="0"/>
          </a:p>
          <a:p>
            <a:pPr marL="228594" indent="-228594">
              <a:buFont typeface="Wingdings" panose="05000000000000000000" pitchFamily="2" charset="2"/>
              <a:buChar char="§"/>
            </a:pPr>
            <a:endParaRPr lang="nl-NL" sz="1600" dirty="0"/>
          </a:p>
        </p:txBody>
      </p:sp>
      <p:sp>
        <p:nvSpPr>
          <p:cNvPr id="11" name="Tekstvak 10">
            <a:extLst>
              <a:ext uri="{FF2B5EF4-FFF2-40B4-BE49-F238E27FC236}">
                <a16:creationId xmlns:a16="http://schemas.microsoft.com/office/drawing/2014/main" id="{AD053A40-8C4E-3C1A-3314-E0CA27C95AB7}"/>
              </a:ext>
            </a:extLst>
          </p:cNvPr>
          <p:cNvSpPr txBox="1"/>
          <p:nvPr/>
        </p:nvSpPr>
        <p:spPr>
          <a:xfrm>
            <a:off x="736616" y="2004437"/>
            <a:ext cx="2784309" cy="461665"/>
          </a:xfrm>
          <a:prstGeom prst="rect">
            <a:avLst/>
          </a:prstGeom>
          <a:noFill/>
        </p:spPr>
        <p:txBody>
          <a:bodyPr wrap="square">
            <a:spAutoFit/>
          </a:bodyPr>
          <a:lstStyle/>
          <a:p>
            <a:r>
              <a:rPr lang="nl-NL" sz="2400" b="1" dirty="0"/>
              <a:t>Droogte</a:t>
            </a:r>
          </a:p>
        </p:txBody>
      </p:sp>
      <p:sp>
        <p:nvSpPr>
          <p:cNvPr id="15" name="Tekstvak 14">
            <a:extLst>
              <a:ext uri="{FF2B5EF4-FFF2-40B4-BE49-F238E27FC236}">
                <a16:creationId xmlns:a16="http://schemas.microsoft.com/office/drawing/2014/main" id="{48895CB8-629B-F606-846D-D9F97960D8E2}"/>
              </a:ext>
            </a:extLst>
          </p:cNvPr>
          <p:cNvSpPr txBox="1"/>
          <p:nvPr/>
        </p:nvSpPr>
        <p:spPr>
          <a:xfrm>
            <a:off x="6832616" y="2004437"/>
            <a:ext cx="2784309" cy="461665"/>
          </a:xfrm>
          <a:prstGeom prst="rect">
            <a:avLst/>
          </a:prstGeom>
          <a:noFill/>
        </p:spPr>
        <p:txBody>
          <a:bodyPr wrap="square">
            <a:spAutoFit/>
          </a:bodyPr>
          <a:lstStyle/>
          <a:p>
            <a:r>
              <a:rPr lang="nl-NL" sz="2400" b="1" dirty="0"/>
              <a:t>Hitte</a:t>
            </a:r>
          </a:p>
        </p:txBody>
      </p:sp>
      <p:sp>
        <p:nvSpPr>
          <p:cNvPr id="16" name="Tekstvak 15">
            <a:extLst>
              <a:ext uri="{FF2B5EF4-FFF2-40B4-BE49-F238E27FC236}">
                <a16:creationId xmlns:a16="http://schemas.microsoft.com/office/drawing/2014/main" id="{51186292-68EA-10D2-CCE0-99E0B7C6A263}"/>
              </a:ext>
            </a:extLst>
          </p:cNvPr>
          <p:cNvSpPr txBox="1"/>
          <p:nvPr/>
        </p:nvSpPr>
        <p:spPr>
          <a:xfrm>
            <a:off x="6375048" y="2628565"/>
            <a:ext cx="5816952" cy="3293209"/>
          </a:xfrm>
          <a:prstGeom prst="rect">
            <a:avLst/>
          </a:prstGeom>
          <a:noFill/>
        </p:spPr>
        <p:txBody>
          <a:bodyPr wrap="square">
            <a:spAutoFit/>
          </a:bodyPr>
          <a:lstStyle/>
          <a:p>
            <a:pPr marL="228594" indent="-228594">
              <a:buFont typeface="Wingdings" panose="05000000000000000000" pitchFamily="2" charset="2"/>
              <a:buChar char="§"/>
            </a:pPr>
            <a:r>
              <a:rPr lang="nl-NL" sz="1600" dirty="0"/>
              <a:t>Toename in alle scenario’s, maar wel met grote verschillen: 2100: </a:t>
            </a:r>
            <a:r>
              <a:rPr lang="nl-NL" sz="1600" b="1" dirty="0"/>
              <a:t>+1,7°C </a:t>
            </a:r>
            <a:r>
              <a:rPr lang="nl-NL" sz="1600" dirty="0"/>
              <a:t>(L) versus </a:t>
            </a:r>
            <a:r>
              <a:rPr lang="nl-NL" sz="1600" b="1" dirty="0"/>
              <a:t>+4,9°C </a:t>
            </a:r>
            <a:r>
              <a:rPr lang="nl-NL" sz="1600" dirty="0"/>
              <a:t>(H) t.o.v. mondiaal gemiddelde 1850-1900</a:t>
            </a:r>
          </a:p>
          <a:p>
            <a:pPr marL="228594" indent="-228594">
              <a:buFont typeface="Wingdings" panose="05000000000000000000" pitchFamily="2" charset="2"/>
              <a:buChar char="§"/>
            </a:pPr>
            <a:endParaRPr lang="nl-NL" sz="1600" dirty="0"/>
          </a:p>
          <a:p>
            <a:pPr marL="228594" indent="-228594">
              <a:buFont typeface="Wingdings" panose="05000000000000000000" pitchFamily="2" charset="2"/>
              <a:buChar char="§"/>
            </a:pPr>
            <a:r>
              <a:rPr lang="nl-NL" sz="1600" dirty="0"/>
              <a:t>Extreem hete zomers (zoals 2018 en 2019) worden normaler</a:t>
            </a:r>
          </a:p>
          <a:p>
            <a:pPr marL="838179" lvl="1" indent="-228594">
              <a:buFont typeface="Courier New" panose="02070309020205020404" pitchFamily="49" charset="0"/>
              <a:buChar char="o"/>
            </a:pPr>
            <a:r>
              <a:rPr lang="nl-NL" sz="1600" dirty="0"/>
              <a:t>2100: 40°C komt zelden voor in L-scenario’s, maar bijna elke zomer in H-scenario’s</a:t>
            </a:r>
          </a:p>
          <a:p>
            <a:pPr marL="838179" lvl="1" indent="-228594">
              <a:buFont typeface="Courier New" panose="02070309020205020404" pitchFamily="49" charset="0"/>
              <a:buChar char="o"/>
            </a:pPr>
            <a:r>
              <a:rPr lang="nl-NL" sz="1600" dirty="0"/>
              <a:t>Toename van de intensiteit, duur en ruimtelijk omvang van hittegolven</a:t>
            </a:r>
          </a:p>
          <a:p>
            <a:pPr marL="838179" lvl="1" indent="-228594">
              <a:buFont typeface="Courier New" panose="02070309020205020404" pitchFamily="49" charset="0"/>
              <a:buChar char="o"/>
            </a:pPr>
            <a:r>
              <a:rPr lang="nl-NL" sz="1600" dirty="0"/>
              <a:t>In de H-scenario’s is door het stedelijk hitte-eilandeffect in Amsterdam een </a:t>
            </a:r>
            <a:r>
              <a:rPr lang="nl-NL" sz="1600" b="1" dirty="0"/>
              <a:t>gevoelstemperatuur van +50 °C </a:t>
            </a:r>
            <a:r>
              <a:rPr lang="nl-NL" sz="1600" dirty="0"/>
              <a:t>niet uit te sluiten</a:t>
            </a:r>
          </a:p>
          <a:p>
            <a:pPr marL="228594" indent="-228594">
              <a:buFont typeface="Wingdings" panose="05000000000000000000" pitchFamily="2" charset="2"/>
              <a:buChar char="§"/>
            </a:pPr>
            <a:endParaRPr lang="nl-NL" sz="1600" dirty="0"/>
          </a:p>
        </p:txBody>
      </p:sp>
      <p:pic>
        <p:nvPicPr>
          <p:cNvPr id="3" name="Afbeelding 2">
            <a:extLst>
              <a:ext uri="{FF2B5EF4-FFF2-40B4-BE49-F238E27FC236}">
                <a16:creationId xmlns:a16="http://schemas.microsoft.com/office/drawing/2014/main" id="{ECBDEC18-37FC-4193-DC32-D6F026B3C3A4}"/>
              </a:ext>
            </a:extLst>
          </p:cNvPr>
          <p:cNvPicPr>
            <a:picLocks noChangeAspect="1"/>
          </p:cNvPicPr>
          <p:nvPr/>
        </p:nvPicPr>
        <p:blipFill>
          <a:blip r:embed="rId3"/>
          <a:stretch>
            <a:fillRect/>
          </a:stretch>
        </p:blipFill>
        <p:spPr>
          <a:xfrm>
            <a:off x="6096000" y="1893271"/>
            <a:ext cx="736616" cy="735733"/>
          </a:xfrm>
          <a:prstGeom prst="rect">
            <a:avLst/>
          </a:prstGeom>
        </p:spPr>
      </p:pic>
      <p:pic>
        <p:nvPicPr>
          <p:cNvPr id="4" name="Afbeelding 3">
            <a:extLst>
              <a:ext uri="{FF2B5EF4-FFF2-40B4-BE49-F238E27FC236}">
                <a16:creationId xmlns:a16="http://schemas.microsoft.com/office/drawing/2014/main" id="{021F264D-450C-DD2C-FD22-C3BA1EF5FB91}"/>
              </a:ext>
            </a:extLst>
          </p:cNvPr>
          <p:cNvPicPr>
            <a:picLocks noChangeAspect="1"/>
          </p:cNvPicPr>
          <p:nvPr/>
        </p:nvPicPr>
        <p:blipFill>
          <a:blip r:embed="rId4"/>
          <a:stretch>
            <a:fillRect/>
          </a:stretch>
        </p:blipFill>
        <p:spPr>
          <a:xfrm>
            <a:off x="-5765" y="1893980"/>
            <a:ext cx="734584" cy="734584"/>
          </a:xfrm>
          <a:prstGeom prst="rect">
            <a:avLst/>
          </a:prstGeom>
        </p:spPr>
      </p:pic>
      <p:graphicFrame>
        <p:nvGraphicFramePr>
          <p:cNvPr id="7" name="Tabel 6">
            <a:extLst>
              <a:ext uri="{FF2B5EF4-FFF2-40B4-BE49-F238E27FC236}">
                <a16:creationId xmlns:a16="http://schemas.microsoft.com/office/drawing/2014/main" id="{A00103B7-D297-97AB-14DD-222F398705A2}"/>
              </a:ext>
            </a:extLst>
          </p:cNvPr>
          <p:cNvGraphicFramePr>
            <a:graphicFrameLocks noGrp="1"/>
          </p:cNvGraphicFramePr>
          <p:nvPr/>
        </p:nvGraphicFramePr>
        <p:xfrm>
          <a:off x="6832617" y="5713869"/>
          <a:ext cx="4970767" cy="1029823"/>
        </p:xfrm>
        <a:graphic>
          <a:graphicData uri="http://schemas.openxmlformats.org/drawingml/2006/table">
            <a:tbl>
              <a:tblPr bandRow="1">
                <a:tableStyleId>{7E9639D4-E3E2-4D34-9284-5A2195B3D0D7}</a:tableStyleId>
              </a:tblPr>
              <a:tblGrid>
                <a:gridCol w="2527747">
                  <a:extLst>
                    <a:ext uri="{9D8B030D-6E8A-4147-A177-3AD203B41FA5}">
                      <a16:colId xmlns:a16="http://schemas.microsoft.com/office/drawing/2014/main" val="190527864"/>
                    </a:ext>
                  </a:extLst>
                </a:gridCol>
                <a:gridCol w="1324827">
                  <a:extLst>
                    <a:ext uri="{9D8B030D-6E8A-4147-A177-3AD203B41FA5}">
                      <a16:colId xmlns:a16="http://schemas.microsoft.com/office/drawing/2014/main" val="316437767"/>
                    </a:ext>
                  </a:extLst>
                </a:gridCol>
                <a:gridCol w="1118193">
                  <a:extLst>
                    <a:ext uri="{9D8B030D-6E8A-4147-A177-3AD203B41FA5}">
                      <a16:colId xmlns:a16="http://schemas.microsoft.com/office/drawing/2014/main" val="3602556891"/>
                    </a:ext>
                  </a:extLst>
                </a:gridCol>
              </a:tblGrid>
              <a:tr h="232361">
                <a:tc>
                  <a:txBody>
                    <a:bodyPr/>
                    <a:lstStyle/>
                    <a:p>
                      <a:pPr algn="l" fontAlgn="b"/>
                      <a:endParaRPr lang="nl-NL" sz="1500" b="1" i="0" u="none" strike="noStrike" dirty="0">
                        <a:solidFill>
                          <a:srgbClr val="FFFFFF"/>
                        </a:solidFill>
                        <a:effectLst/>
                        <a:latin typeface="+mn-lt"/>
                      </a:endParaRPr>
                    </a:p>
                  </a:txBody>
                  <a:tcPr marL="8841" marR="8841" marT="8841" marB="0" anchor="b">
                    <a:lnL w="12700" cap="flat" cmpd="sng" algn="ctr">
                      <a:no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noFill/>
                  </a:tcPr>
                </a:tc>
                <a:tc>
                  <a:txBody>
                    <a:bodyPr/>
                    <a:lstStyle/>
                    <a:p>
                      <a:pPr algn="ctr" fontAlgn="b"/>
                      <a:r>
                        <a:rPr lang="nl-NL" sz="1500" b="1" u="none" strike="noStrike" dirty="0">
                          <a:solidFill>
                            <a:schemeClr val="bg1"/>
                          </a:solidFill>
                          <a:effectLst/>
                          <a:latin typeface="+mn-lt"/>
                        </a:rPr>
                        <a:t>Hd-2100</a:t>
                      </a:r>
                      <a:endParaRPr lang="nl-NL" sz="1500" b="1" i="0" u="none" strike="noStrike" dirty="0">
                        <a:solidFill>
                          <a:schemeClr val="bg1"/>
                        </a:solidFill>
                        <a:effectLst/>
                        <a:latin typeface="+mn-lt"/>
                      </a:endParaRPr>
                    </a:p>
                  </a:txBody>
                  <a:tcPr marL="8841" marR="8841" marT="8841" marB="0" anchor="b">
                    <a:lnL w="6350" cap="flat" cmpd="sng" algn="ctr">
                      <a:solidFill>
                        <a:schemeClr val="accent4">
                          <a:lumMod val="50000"/>
                        </a:schemeClr>
                      </a:solid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accent4"/>
                    </a:solidFill>
                  </a:tcPr>
                </a:tc>
                <a:tc>
                  <a:txBody>
                    <a:bodyPr/>
                    <a:lstStyle/>
                    <a:p>
                      <a:pPr algn="ctr" fontAlgn="b"/>
                      <a:r>
                        <a:rPr lang="nl-NL" sz="1500" b="1" i="0" u="none" strike="noStrike" dirty="0">
                          <a:solidFill>
                            <a:schemeClr val="bg1"/>
                          </a:solidFill>
                          <a:effectLst/>
                          <a:latin typeface="+mn-lt"/>
                        </a:rPr>
                        <a:t>Hn-2100</a:t>
                      </a:r>
                    </a:p>
                  </a:txBody>
                  <a:tcPr marL="8841" marR="8841" marT="8841" marB="0" anchor="b">
                    <a:lnL w="6350" cap="flat" cmpd="sng" algn="ctr">
                      <a:solidFill>
                        <a:schemeClr val="accent4">
                          <a:lumMod val="50000"/>
                        </a:schemeClr>
                      </a:solid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648955733"/>
                  </a:ext>
                </a:extLst>
              </a:tr>
              <a:tr h="269608">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nl-NL" sz="1500" b="0" i="0" u="none" strike="noStrike" dirty="0">
                          <a:solidFill>
                            <a:schemeClr val="bg1"/>
                          </a:solidFill>
                          <a:effectLst/>
                          <a:latin typeface="+mn-lt"/>
                        </a:rPr>
                        <a:t>Jaargemiddelde temperatuur</a:t>
                      </a:r>
                    </a:p>
                  </a:txBody>
                  <a:tcPr marL="8841" marR="8841" marT="8841" marB="0" anchor="b">
                    <a:lnL w="12700" cap="flat" cmpd="sng" algn="ctr">
                      <a:no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9525" cap="flat" cmpd="sng" algn="ctr">
                      <a:noFill/>
                      <a:prstDash val="soli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nl-NL" sz="1500" b="0" i="0" u="none" strike="noStrike" dirty="0">
                          <a:solidFill>
                            <a:srgbClr val="000000"/>
                          </a:solidFill>
                          <a:effectLst/>
                          <a:latin typeface="+mn-lt"/>
                        </a:rPr>
                        <a:t>+4,4 °C</a:t>
                      </a:r>
                    </a:p>
                  </a:txBody>
                  <a:tcPr marL="12700" marR="12700" marT="12700" marB="0" anchor="b">
                    <a:lnL w="6350" cap="flat" cmpd="sng" algn="ctr">
                      <a:solidFill>
                        <a:schemeClr val="accent4">
                          <a:lumMod val="50000"/>
                        </a:schemeClr>
                      </a:solid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9525" cap="flat" cmpd="sng" algn="ctr">
                      <a:noFill/>
                      <a:prstDash val="soli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
                      <a:r>
                        <a:rPr lang="nl-NL" sz="1500" b="0" i="0" u="none" strike="noStrike" dirty="0">
                          <a:solidFill>
                            <a:srgbClr val="000000"/>
                          </a:solidFill>
                          <a:effectLst/>
                          <a:latin typeface="+mn-lt"/>
                        </a:rPr>
                        <a:t>+4,1 °C</a:t>
                      </a:r>
                    </a:p>
                  </a:txBody>
                  <a:tcPr marL="12700" marR="12700" marT="12700" marB="0" anchor="b">
                    <a:lnL w="6350" cap="flat" cmpd="sng" algn="ctr">
                      <a:solidFill>
                        <a:schemeClr val="accent4">
                          <a:lumMod val="50000"/>
                        </a:schemeClr>
                      </a:solid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312306689"/>
                  </a:ext>
                </a:extLst>
              </a:tr>
              <a:tr h="285333">
                <a:tc>
                  <a:txBody>
                    <a:bodyPr/>
                    <a:lstStyle/>
                    <a:p>
                      <a:pPr algn="r" fontAlgn="b"/>
                      <a:r>
                        <a:rPr lang="nl-NL" sz="1500" b="0" i="0" u="none" strike="noStrike" dirty="0">
                          <a:solidFill>
                            <a:schemeClr val="bg1"/>
                          </a:solidFill>
                          <a:effectLst/>
                          <a:latin typeface="+mn-lt"/>
                        </a:rPr>
                        <a:t>Aantal zomerse dagen</a:t>
                      </a:r>
                    </a:p>
                  </a:txBody>
                  <a:tcPr marL="8841" marR="8841" marT="8841" marB="0" anchor="b">
                    <a:lnL w="12700" cap="flat" cmpd="sng" algn="ctr">
                      <a:no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nl-NL" sz="1500" b="0" i="0" u="none" strike="noStrike" dirty="0">
                          <a:solidFill>
                            <a:schemeClr val="tx1"/>
                          </a:solidFill>
                          <a:effectLst/>
                          <a:latin typeface="+mn-lt"/>
                        </a:rPr>
                        <a:t>98 (+350%)</a:t>
                      </a:r>
                    </a:p>
                  </a:txBody>
                  <a:tcPr marL="8841" marR="8841" marT="8841" marB="0" anchor="b">
                    <a:lnL w="6350" cap="flat" cmpd="sng" algn="ctr">
                      <a:solidFill>
                        <a:schemeClr val="accent4">
                          <a:lumMod val="50000"/>
                        </a:schemeClr>
                      </a:solid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
                      <a:r>
                        <a:rPr lang="nl-NL" sz="1500" b="0" i="0" u="none" strike="noStrike" dirty="0">
                          <a:solidFill>
                            <a:schemeClr val="tx1"/>
                          </a:solidFill>
                          <a:effectLst/>
                          <a:latin typeface="+mn-lt"/>
                        </a:rPr>
                        <a:t>88 (+320%)</a:t>
                      </a:r>
                    </a:p>
                  </a:txBody>
                  <a:tcPr marL="8841" marR="8841" marT="8841" marB="0" anchor="b">
                    <a:lnL w="6350" cap="flat" cmpd="sng" algn="ctr">
                      <a:solidFill>
                        <a:schemeClr val="accent4">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947989747"/>
                  </a:ext>
                </a:extLst>
              </a:tr>
              <a:tr h="232361">
                <a:tc>
                  <a:txBody>
                    <a:bodyPr/>
                    <a:lstStyle/>
                    <a:p>
                      <a:pPr algn="r" fontAlgn="b"/>
                      <a:r>
                        <a:rPr lang="nl-NL" sz="1500" b="0" i="0" u="none" strike="noStrike" dirty="0">
                          <a:solidFill>
                            <a:schemeClr val="bg1"/>
                          </a:solidFill>
                          <a:effectLst/>
                          <a:latin typeface="+mn-lt"/>
                        </a:rPr>
                        <a:t>Aantal tropische nachten </a:t>
                      </a:r>
                    </a:p>
                  </a:txBody>
                  <a:tcPr marL="8841" marR="8841" marT="8841" marB="0" anchor="b">
                    <a:lnL w="12700" cap="flat" cmpd="sng" algn="ctr">
                      <a:no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chemeClr val="accent4"/>
                    </a:solidFill>
                  </a:tcPr>
                </a:tc>
                <a:tc>
                  <a:txBody>
                    <a:bodyPr/>
                    <a:lstStyle/>
                    <a:p>
                      <a:pPr algn="ctr" fontAlgn="b"/>
                      <a:r>
                        <a:rPr lang="nl-NL" sz="1500" b="0" i="0" u="none" strike="noStrike" dirty="0">
                          <a:solidFill>
                            <a:schemeClr val="tx1"/>
                          </a:solidFill>
                          <a:effectLst/>
                          <a:latin typeface="+mn-lt"/>
                        </a:rPr>
                        <a:t>19 (+630%)</a:t>
                      </a:r>
                    </a:p>
                  </a:txBody>
                  <a:tcPr marL="8841" marR="8841" marT="8841" marB="0" anchor="b">
                    <a:lnL w="6350" cap="flat" cmpd="sng" algn="ctr">
                      <a:solidFill>
                        <a:schemeClr val="accent4">
                          <a:lumMod val="50000"/>
                        </a:schemeClr>
                      </a:solid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rgbClr val="FFFFFF"/>
                    </a:solidFill>
                  </a:tcPr>
                </a:tc>
                <a:tc>
                  <a:txBody>
                    <a:bodyPr/>
                    <a:lstStyle/>
                    <a:p>
                      <a:pPr algn="ctr" fontAlgn="b"/>
                      <a:r>
                        <a:rPr lang="nl-NL" sz="1500" b="0" i="0" u="none" strike="noStrike" dirty="0">
                          <a:solidFill>
                            <a:schemeClr val="tx1"/>
                          </a:solidFill>
                          <a:effectLst/>
                          <a:latin typeface="+mn-lt"/>
                        </a:rPr>
                        <a:t> </a:t>
                      </a:r>
                    </a:p>
                  </a:txBody>
                  <a:tcPr marL="8841" marR="8841" marT="8841" marB="0" anchor="b">
                    <a:lnL w="6350" cap="flat" cmpd="sng" algn="ctr">
                      <a:solidFill>
                        <a:schemeClr val="accent4">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947521792"/>
                  </a:ext>
                </a:extLst>
              </a:tr>
            </a:tbl>
          </a:graphicData>
        </a:graphic>
      </p:graphicFrame>
      <p:graphicFrame>
        <p:nvGraphicFramePr>
          <p:cNvPr id="8" name="Tabel 7">
            <a:extLst>
              <a:ext uri="{FF2B5EF4-FFF2-40B4-BE49-F238E27FC236}">
                <a16:creationId xmlns:a16="http://schemas.microsoft.com/office/drawing/2014/main" id="{BA16B5FB-209C-D5E2-712F-281738E0376F}"/>
              </a:ext>
            </a:extLst>
          </p:cNvPr>
          <p:cNvGraphicFramePr>
            <a:graphicFrameLocks noGrp="1"/>
          </p:cNvGraphicFramePr>
          <p:nvPr/>
        </p:nvGraphicFramePr>
        <p:xfrm>
          <a:off x="251545" y="5227306"/>
          <a:ext cx="5455839" cy="1493407"/>
        </p:xfrm>
        <a:graphic>
          <a:graphicData uri="http://schemas.openxmlformats.org/drawingml/2006/table">
            <a:tbl>
              <a:tblPr bandRow="1">
                <a:tableStyleId>{7E9639D4-E3E2-4D34-9284-5A2195B3D0D7}</a:tableStyleId>
              </a:tblPr>
              <a:tblGrid>
                <a:gridCol w="2863551">
                  <a:extLst>
                    <a:ext uri="{9D8B030D-6E8A-4147-A177-3AD203B41FA5}">
                      <a16:colId xmlns:a16="http://schemas.microsoft.com/office/drawing/2014/main" val="190527864"/>
                    </a:ext>
                  </a:extLst>
                </a:gridCol>
                <a:gridCol w="1248139">
                  <a:extLst>
                    <a:ext uri="{9D8B030D-6E8A-4147-A177-3AD203B41FA5}">
                      <a16:colId xmlns:a16="http://schemas.microsoft.com/office/drawing/2014/main" val="316437767"/>
                    </a:ext>
                  </a:extLst>
                </a:gridCol>
                <a:gridCol w="1344149">
                  <a:extLst>
                    <a:ext uri="{9D8B030D-6E8A-4147-A177-3AD203B41FA5}">
                      <a16:colId xmlns:a16="http://schemas.microsoft.com/office/drawing/2014/main" val="3602556891"/>
                    </a:ext>
                  </a:extLst>
                </a:gridCol>
              </a:tblGrid>
              <a:tr h="404591">
                <a:tc>
                  <a:txBody>
                    <a:bodyPr/>
                    <a:lstStyle/>
                    <a:p>
                      <a:pPr algn="l" fontAlgn="b"/>
                      <a:endParaRPr lang="nl-NL" sz="1500" b="1" i="0" u="none" strike="noStrike" dirty="0">
                        <a:solidFill>
                          <a:srgbClr val="FFFFFF"/>
                        </a:solidFill>
                        <a:effectLst/>
                        <a:latin typeface="+mn-lt"/>
                      </a:endParaRPr>
                    </a:p>
                  </a:txBody>
                  <a:tcPr marL="8841" marR="8841" marT="8841" marB="0" anchor="b">
                    <a:lnL w="12700" cap="flat" cmpd="sng" algn="ctr">
                      <a:no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nl-NL" sz="1500" b="1" u="none" strike="noStrike" dirty="0">
                          <a:solidFill>
                            <a:schemeClr val="bg1"/>
                          </a:solidFill>
                          <a:effectLst/>
                          <a:latin typeface="+mn-lt"/>
                        </a:rPr>
                        <a:t>Hd-2100</a:t>
                      </a:r>
                      <a:endParaRPr lang="nl-NL" sz="1500" b="1" i="0" u="none" strike="noStrike" dirty="0">
                        <a:solidFill>
                          <a:schemeClr val="bg1"/>
                        </a:solidFill>
                        <a:effectLst/>
                        <a:latin typeface="+mn-lt"/>
                      </a:endParaRPr>
                    </a:p>
                  </a:txBody>
                  <a:tcPr marL="8841" marR="8841" marT="8841" marB="0" anchor="b">
                    <a:lnL w="6350" cap="flat" cmpd="sng" algn="ctr">
                      <a:solidFill>
                        <a:schemeClr val="accent4">
                          <a:lumMod val="50000"/>
                        </a:schemeClr>
                      </a:solid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9525" cap="flat" cmpd="sng" algn="ctr">
                      <a:noFill/>
                      <a:prstDash val="soli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nl-NL" sz="1500" b="1" i="0" u="none" strike="noStrike" dirty="0">
                          <a:solidFill>
                            <a:schemeClr val="bg1"/>
                          </a:solidFill>
                          <a:effectLst/>
                          <a:latin typeface="+mn-lt"/>
                        </a:rPr>
                        <a:t>Hn-2100</a:t>
                      </a:r>
                    </a:p>
                  </a:txBody>
                  <a:tcPr marL="8841" marR="8841" marT="8841" marB="0" anchor="b">
                    <a:lnL w="6350" cap="flat" cmpd="sng" algn="ctr">
                      <a:solidFill>
                        <a:schemeClr val="accent4">
                          <a:lumMod val="50000"/>
                        </a:schemeClr>
                      </a:solid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648955733"/>
                  </a:ext>
                </a:extLst>
              </a:tr>
              <a:tr h="544408">
                <a:tc>
                  <a:txBody>
                    <a:bodyPr/>
                    <a:lstStyle/>
                    <a:p>
                      <a:pPr algn="r" fontAlgn="b"/>
                      <a:r>
                        <a:rPr lang="nl-NL" sz="1500" b="0" i="0" u="none" strike="noStrike" dirty="0">
                          <a:solidFill>
                            <a:schemeClr val="bg1"/>
                          </a:solidFill>
                          <a:effectLst/>
                          <a:latin typeface="+mn-lt"/>
                        </a:rPr>
                        <a:t>Gemiddeld hoogste neerslagtekort in groeiseizoen (mm)</a:t>
                      </a:r>
                    </a:p>
                  </a:txBody>
                  <a:tcPr marL="8841" marR="8841" marT="8841" marB="0" anchor="b">
                    <a:lnL w="12700" cap="flat" cmpd="sng" algn="ctr">
                      <a:no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nl-NL" sz="1500" b="0" i="0" u="none" strike="noStrike" dirty="0">
                          <a:solidFill>
                            <a:schemeClr val="tx1"/>
                          </a:solidFill>
                          <a:effectLst/>
                          <a:latin typeface="+mn-lt"/>
                        </a:rPr>
                        <a:t>286 (+79%)</a:t>
                      </a:r>
                    </a:p>
                  </a:txBody>
                  <a:tcPr marL="8841" marR="8841" marT="8841" marB="0" anchor="b">
                    <a:lnL w="6350" cap="flat" cmpd="sng" algn="ctr">
                      <a:solidFill>
                        <a:schemeClr val="accent4">
                          <a:lumMod val="50000"/>
                        </a:schemeClr>
                      </a:solid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
                      <a:r>
                        <a:rPr lang="nl-NL" sz="1500" b="0" i="0" u="none" strike="noStrike" dirty="0">
                          <a:solidFill>
                            <a:schemeClr val="tx1"/>
                          </a:solidFill>
                          <a:effectLst/>
                          <a:latin typeface="+mn-lt"/>
                        </a:rPr>
                        <a:t>219 (+37%)</a:t>
                      </a:r>
                    </a:p>
                  </a:txBody>
                  <a:tcPr marL="8841" marR="8841" marT="8841" marB="0" anchor="b">
                    <a:lnL w="6350" cap="flat" cmpd="sng" algn="ctr">
                      <a:solidFill>
                        <a:schemeClr val="accent4">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947989747"/>
                  </a:ext>
                </a:extLst>
              </a:tr>
              <a:tr h="544408">
                <a:tc>
                  <a:txBody>
                    <a:bodyPr/>
                    <a:lstStyle/>
                    <a:p>
                      <a:pPr algn="r" fontAlgn="b"/>
                      <a:r>
                        <a:rPr lang="nl-NL" sz="1500" b="0" i="0" u="none" strike="noStrike" dirty="0">
                          <a:solidFill>
                            <a:schemeClr val="bg1"/>
                          </a:solidFill>
                          <a:effectLst/>
                          <a:latin typeface="+mn-lt"/>
                        </a:rPr>
                        <a:t>1-in-10 jaar overschreden neerslagtekort (mm)</a:t>
                      </a:r>
                    </a:p>
                  </a:txBody>
                  <a:tcPr marL="8841" marR="8841" marT="8841" marB="0" anchor="b">
                    <a:lnL w="12700" cap="flat" cmpd="sng" algn="ctr">
                      <a:no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chemeClr val="accent4"/>
                    </a:solidFill>
                  </a:tcPr>
                </a:tc>
                <a:tc>
                  <a:txBody>
                    <a:bodyPr/>
                    <a:lstStyle/>
                    <a:p>
                      <a:pPr algn="ctr" fontAlgn="b"/>
                      <a:r>
                        <a:rPr lang="nl-NL" sz="1500" b="0" i="0" u="none" strike="noStrike" dirty="0">
                          <a:solidFill>
                            <a:schemeClr val="tx1"/>
                          </a:solidFill>
                          <a:effectLst/>
                          <a:latin typeface="+mn-lt"/>
                        </a:rPr>
                        <a:t>432 (+63%)</a:t>
                      </a:r>
                    </a:p>
                  </a:txBody>
                  <a:tcPr marL="8841" marR="8841" marT="8841" marB="0" anchor="b">
                    <a:lnL w="6350" cap="flat" cmpd="sng" algn="ctr">
                      <a:solidFill>
                        <a:schemeClr val="accent4">
                          <a:lumMod val="50000"/>
                        </a:schemeClr>
                      </a:solid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rgbClr val="FFFFFF"/>
                    </a:solidFill>
                  </a:tcPr>
                </a:tc>
                <a:tc>
                  <a:txBody>
                    <a:bodyPr/>
                    <a:lstStyle/>
                    <a:p>
                      <a:pPr algn="ctr" fontAlgn="b"/>
                      <a:r>
                        <a:rPr lang="nl-NL" sz="1500" b="0" i="0" u="none" strike="noStrike" dirty="0">
                          <a:solidFill>
                            <a:schemeClr val="tx1"/>
                          </a:solidFill>
                          <a:effectLst/>
                          <a:latin typeface="+mn-lt"/>
                        </a:rPr>
                        <a:t>345 (+14%)</a:t>
                      </a:r>
                    </a:p>
                  </a:txBody>
                  <a:tcPr marL="8841" marR="8841" marT="8841" marB="0" anchor="b">
                    <a:lnL w="6350" cap="flat" cmpd="sng" algn="ctr">
                      <a:solidFill>
                        <a:schemeClr val="accent4">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947521792"/>
                  </a:ext>
                </a:extLst>
              </a:tr>
            </a:tbl>
          </a:graphicData>
        </a:graphic>
      </p:graphicFrame>
      <p:sp>
        <p:nvSpPr>
          <p:cNvPr id="10" name="Tekstvak 9">
            <a:extLst>
              <a:ext uri="{FF2B5EF4-FFF2-40B4-BE49-F238E27FC236}">
                <a16:creationId xmlns:a16="http://schemas.microsoft.com/office/drawing/2014/main" id="{5E97E805-782C-9AA0-5CFC-F4C57632D066}"/>
              </a:ext>
            </a:extLst>
          </p:cNvPr>
          <p:cNvSpPr txBox="1"/>
          <p:nvPr/>
        </p:nvSpPr>
        <p:spPr>
          <a:xfrm rot="20587884">
            <a:off x="6840471" y="4051796"/>
            <a:ext cx="3840946" cy="430887"/>
          </a:xfrm>
          <a:prstGeom prst="rect">
            <a:avLst/>
          </a:prstGeom>
          <a:solidFill>
            <a:schemeClr val="accent1"/>
          </a:solidFill>
          <a:ln>
            <a:solidFill>
              <a:schemeClr val="accent1"/>
            </a:solidFill>
          </a:ln>
        </p:spPr>
        <p:txBody>
          <a:bodyPr wrap="square" lIns="0" tIns="0" rIns="0" bIns="0" rtlCol="0">
            <a:spAutoFit/>
          </a:bodyPr>
          <a:lstStyle/>
          <a:p>
            <a:r>
              <a:rPr lang="nl-NL" sz="2800" dirty="0"/>
              <a:t>Kort per thema</a:t>
            </a:r>
          </a:p>
        </p:txBody>
      </p:sp>
    </p:spTree>
    <p:extLst>
      <p:ext uri="{BB962C8B-B14F-4D97-AF65-F5344CB8AC3E}">
        <p14:creationId xmlns:p14="http://schemas.microsoft.com/office/powerpoint/2010/main" val="1071895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9B1B5E68-7E0F-628F-32EB-91956DF9283E}"/>
              </a:ext>
            </a:extLst>
          </p:cNvPr>
          <p:cNvSpPr/>
          <p:nvPr/>
        </p:nvSpPr>
        <p:spPr>
          <a:xfrm>
            <a:off x="0" y="1892829"/>
            <a:ext cx="6096000" cy="4965171"/>
          </a:xfrm>
          <a:prstGeom prst="rect">
            <a:avLst/>
          </a:prstGeom>
          <a:solidFill>
            <a:srgbClr val="0070C0">
              <a:alpha val="4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9" name="Rechthoek 8">
            <a:extLst>
              <a:ext uri="{FF2B5EF4-FFF2-40B4-BE49-F238E27FC236}">
                <a16:creationId xmlns:a16="http://schemas.microsoft.com/office/drawing/2014/main" id="{7EA83A14-B526-9EFE-684E-EC927F626BB2}"/>
              </a:ext>
            </a:extLst>
          </p:cNvPr>
          <p:cNvSpPr/>
          <p:nvPr/>
        </p:nvSpPr>
        <p:spPr>
          <a:xfrm>
            <a:off x="6096000" y="1892829"/>
            <a:ext cx="6096000" cy="4965171"/>
          </a:xfrm>
          <a:prstGeom prst="rect">
            <a:avLst/>
          </a:prstGeom>
          <a:solidFill>
            <a:schemeClr val="accent4">
              <a:alpha val="4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2" name="Titel 1">
            <a:extLst>
              <a:ext uri="{FF2B5EF4-FFF2-40B4-BE49-F238E27FC236}">
                <a16:creationId xmlns:a16="http://schemas.microsoft.com/office/drawing/2014/main" id="{05205BA0-A702-2A33-FB67-037031D51B20}"/>
              </a:ext>
            </a:extLst>
          </p:cNvPr>
          <p:cNvSpPr>
            <a:spLocks noGrp="1"/>
          </p:cNvSpPr>
          <p:nvPr>
            <p:ph type="title"/>
          </p:nvPr>
        </p:nvSpPr>
        <p:spPr>
          <a:xfrm>
            <a:off x="930607" y="185135"/>
            <a:ext cx="10800000" cy="1296000"/>
          </a:xfrm>
        </p:spPr>
        <p:txBody>
          <a:bodyPr/>
          <a:lstStyle/>
          <a:p>
            <a:r>
              <a:rPr lang="nl-NL" sz="4000" dirty="0"/>
              <a:t>KNMI ’23 klimaatscenario’s </a:t>
            </a:r>
            <a:br>
              <a:rPr lang="nl-NL" sz="4000" dirty="0"/>
            </a:br>
            <a:r>
              <a:rPr lang="nl-NL" sz="3200" dirty="0">
                <a:solidFill>
                  <a:schemeClr val="tx1"/>
                </a:solidFill>
              </a:rPr>
              <a:t>Zeespiegelstijging en Neerslag</a:t>
            </a:r>
            <a:endParaRPr lang="nl-NL" sz="4000" dirty="0">
              <a:solidFill>
                <a:schemeClr val="tx1"/>
              </a:solidFill>
            </a:endParaRPr>
          </a:p>
        </p:txBody>
      </p:sp>
      <p:sp>
        <p:nvSpPr>
          <p:cNvPr id="5" name="Tekstvak 4">
            <a:extLst>
              <a:ext uri="{FF2B5EF4-FFF2-40B4-BE49-F238E27FC236}">
                <a16:creationId xmlns:a16="http://schemas.microsoft.com/office/drawing/2014/main" id="{A178CE26-1CC2-CA24-C960-EED6857954EC}"/>
              </a:ext>
            </a:extLst>
          </p:cNvPr>
          <p:cNvSpPr txBox="1"/>
          <p:nvPr/>
        </p:nvSpPr>
        <p:spPr>
          <a:xfrm>
            <a:off x="273283" y="2617839"/>
            <a:ext cx="5549436" cy="3331681"/>
          </a:xfrm>
          <a:prstGeom prst="rect">
            <a:avLst/>
          </a:prstGeom>
          <a:noFill/>
        </p:spPr>
        <p:txBody>
          <a:bodyPr wrap="square">
            <a:spAutoFit/>
          </a:bodyPr>
          <a:lstStyle/>
          <a:p>
            <a:pPr marL="228594" indent="-228594">
              <a:spcBef>
                <a:spcPts val="267"/>
              </a:spcBef>
              <a:spcAft>
                <a:spcPts val="267"/>
              </a:spcAft>
              <a:buFont typeface="Wingdings" panose="05000000000000000000" pitchFamily="2" charset="2"/>
              <a:buChar char="§"/>
            </a:pPr>
            <a:r>
              <a:rPr lang="nl-NL" sz="1600" dirty="0"/>
              <a:t>Toename van zeespiegelstijging in alle scenario’s</a:t>
            </a:r>
          </a:p>
          <a:p>
            <a:pPr marL="990575" lvl="1" indent="-380990">
              <a:buFont typeface="Courier New" panose="02070309020205020404" pitchFamily="49" charset="0"/>
              <a:buChar char="o"/>
            </a:pPr>
            <a:r>
              <a:rPr lang="nl-NL" sz="1600" dirty="0"/>
              <a:t>L-scenario’s (2100): </a:t>
            </a:r>
            <a:r>
              <a:rPr lang="nl-NL" sz="1600" b="1" dirty="0"/>
              <a:t>+26-73 cm </a:t>
            </a:r>
          </a:p>
          <a:p>
            <a:pPr marL="990575" lvl="1" indent="-380990">
              <a:buFont typeface="Courier New" panose="02070309020205020404" pitchFamily="49" charset="0"/>
              <a:buChar char="o"/>
            </a:pPr>
            <a:r>
              <a:rPr lang="nl-NL" sz="1600" dirty="0"/>
              <a:t>H-scenario’s (2100): </a:t>
            </a:r>
            <a:r>
              <a:rPr lang="nl-NL" sz="1600" b="1" dirty="0"/>
              <a:t>+59-124 cm </a:t>
            </a:r>
          </a:p>
          <a:p>
            <a:pPr marL="990575" lvl="1" indent="-380990">
              <a:buFont typeface="Courier New" panose="02070309020205020404" pitchFamily="49" charset="0"/>
              <a:buChar char="o"/>
            </a:pPr>
            <a:r>
              <a:rPr lang="nl-NL" sz="1600" dirty="0"/>
              <a:t>Instabiele Antarctische IJskap: +250 cm </a:t>
            </a:r>
          </a:p>
          <a:p>
            <a:pPr marL="228594" indent="-228594">
              <a:buFont typeface="Wingdings" panose="05000000000000000000" pitchFamily="2" charset="2"/>
              <a:buChar char="§"/>
            </a:pPr>
            <a:endParaRPr lang="nl-NL" sz="1600" dirty="0"/>
          </a:p>
          <a:p>
            <a:pPr marL="228594" indent="-228594">
              <a:buFont typeface="Wingdings" panose="05000000000000000000" pitchFamily="2" charset="2"/>
              <a:buChar char="§"/>
            </a:pPr>
            <a:r>
              <a:rPr lang="nl-NL" sz="1600" dirty="0"/>
              <a:t>Stijging gaat door, ook als de uitstoot vandaag stopt</a:t>
            </a:r>
          </a:p>
          <a:p>
            <a:pPr marL="228594" indent="-228594">
              <a:buFont typeface="Wingdings" panose="05000000000000000000" pitchFamily="2" charset="2"/>
              <a:buChar char="§"/>
            </a:pPr>
            <a:r>
              <a:rPr lang="nl-NL" sz="1600" dirty="0"/>
              <a:t>25% van de relatieve stijging komt door bodemdaling</a:t>
            </a:r>
          </a:p>
          <a:p>
            <a:pPr marL="228594" indent="-228594">
              <a:buFont typeface="Wingdings" panose="05000000000000000000" pitchFamily="2" charset="2"/>
              <a:buChar char="§"/>
            </a:pPr>
            <a:r>
              <a:rPr lang="nl-NL" sz="1600" dirty="0"/>
              <a:t>In extreme scenario is een stijging van 17 m (!) in 2300 verwacht</a:t>
            </a:r>
          </a:p>
          <a:p>
            <a:pPr marL="228594" indent="-228594">
              <a:buFont typeface="Wingdings" panose="05000000000000000000" pitchFamily="2" charset="2"/>
              <a:buChar char="§"/>
            </a:pPr>
            <a:endParaRPr lang="nl-NL" sz="1600" dirty="0"/>
          </a:p>
          <a:p>
            <a:pPr marL="228594" indent="-228594">
              <a:buFont typeface="Wingdings" panose="05000000000000000000" pitchFamily="2" charset="2"/>
              <a:buChar char="§"/>
            </a:pPr>
            <a:r>
              <a:rPr lang="nl-NL" sz="1600" dirty="0"/>
              <a:t>Vergelijking met KNMI’14: zeespiegelstijging is </a:t>
            </a:r>
            <a:r>
              <a:rPr lang="nl-NL" sz="1600" i="1" dirty="0"/>
              <a:t>iets sneller </a:t>
            </a:r>
            <a:r>
              <a:rPr lang="nl-NL" sz="1600" dirty="0"/>
              <a:t>en </a:t>
            </a:r>
            <a:r>
              <a:rPr lang="nl-NL" sz="1600" i="1" dirty="0"/>
              <a:t>groter</a:t>
            </a:r>
            <a:r>
              <a:rPr lang="nl-NL" sz="1600" dirty="0"/>
              <a:t> in KNMI’23</a:t>
            </a:r>
          </a:p>
          <a:p>
            <a:pPr marL="228594" indent="-228594">
              <a:buFont typeface="Wingdings" panose="05000000000000000000" pitchFamily="2" charset="2"/>
              <a:buChar char="§"/>
            </a:pPr>
            <a:endParaRPr lang="nl-NL" sz="1600" dirty="0"/>
          </a:p>
        </p:txBody>
      </p:sp>
      <p:sp>
        <p:nvSpPr>
          <p:cNvPr id="11" name="Tekstvak 10">
            <a:extLst>
              <a:ext uri="{FF2B5EF4-FFF2-40B4-BE49-F238E27FC236}">
                <a16:creationId xmlns:a16="http://schemas.microsoft.com/office/drawing/2014/main" id="{AD053A40-8C4E-3C1A-3314-E0CA27C95AB7}"/>
              </a:ext>
            </a:extLst>
          </p:cNvPr>
          <p:cNvSpPr txBox="1"/>
          <p:nvPr/>
        </p:nvSpPr>
        <p:spPr>
          <a:xfrm>
            <a:off x="736616" y="2004437"/>
            <a:ext cx="2784309" cy="461665"/>
          </a:xfrm>
          <a:prstGeom prst="rect">
            <a:avLst/>
          </a:prstGeom>
          <a:noFill/>
        </p:spPr>
        <p:txBody>
          <a:bodyPr wrap="square">
            <a:spAutoFit/>
          </a:bodyPr>
          <a:lstStyle/>
          <a:p>
            <a:r>
              <a:rPr lang="nl-NL" sz="2400" b="1" dirty="0"/>
              <a:t>Zeespiegelstijging</a:t>
            </a:r>
          </a:p>
        </p:txBody>
      </p:sp>
      <p:pic>
        <p:nvPicPr>
          <p:cNvPr id="12" name="Afbeelding 11">
            <a:extLst>
              <a:ext uri="{FF2B5EF4-FFF2-40B4-BE49-F238E27FC236}">
                <a16:creationId xmlns:a16="http://schemas.microsoft.com/office/drawing/2014/main" id="{1FC6B747-5F4C-FD41-3413-7A1935C0ECA4}"/>
              </a:ext>
            </a:extLst>
          </p:cNvPr>
          <p:cNvPicPr>
            <a:picLocks noChangeAspect="1"/>
          </p:cNvPicPr>
          <p:nvPr/>
        </p:nvPicPr>
        <p:blipFill>
          <a:blip r:embed="rId3"/>
          <a:stretch>
            <a:fillRect/>
          </a:stretch>
        </p:blipFill>
        <p:spPr>
          <a:xfrm>
            <a:off x="-8607" y="1892829"/>
            <a:ext cx="736616" cy="736616"/>
          </a:xfrm>
          <a:prstGeom prst="rect">
            <a:avLst/>
          </a:prstGeom>
        </p:spPr>
      </p:pic>
      <p:graphicFrame>
        <p:nvGraphicFramePr>
          <p:cNvPr id="13" name="Tabel 12">
            <a:extLst>
              <a:ext uri="{FF2B5EF4-FFF2-40B4-BE49-F238E27FC236}">
                <a16:creationId xmlns:a16="http://schemas.microsoft.com/office/drawing/2014/main" id="{5F186D3C-36A0-49E7-2393-05AB54BFAA30}"/>
              </a:ext>
            </a:extLst>
          </p:cNvPr>
          <p:cNvGraphicFramePr>
            <a:graphicFrameLocks noGrp="1"/>
          </p:cNvGraphicFramePr>
          <p:nvPr/>
        </p:nvGraphicFramePr>
        <p:xfrm>
          <a:off x="623392" y="5556693"/>
          <a:ext cx="4104117" cy="1174687"/>
        </p:xfrm>
        <a:graphic>
          <a:graphicData uri="http://schemas.openxmlformats.org/drawingml/2006/table">
            <a:tbl>
              <a:tblPr bandRow="1">
                <a:tableStyleId>{7E9639D4-E3E2-4D34-9284-5A2195B3D0D7}</a:tableStyleId>
              </a:tblPr>
              <a:tblGrid>
                <a:gridCol w="2087893">
                  <a:extLst>
                    <a:ext uri="{9D8B030D-6E8A-4147-A177-3AD203B41FA5}">
                      <a16:colId xmlns:a16="http://schemas.microsoft.com/office/drawing/2014/main" val="190527864"/>
                    </a:ext>
                  </a:extLst>
                </a:gridCol>
                <a:gridCol w="2016224">
                  <a:extLst>
                    <a:ext uri="{9D8B030D-6E8A-4147-A177-3AD203B41FA5}">
                      <a16:colId xmlns:a16="http://schemas.microsoft.com/office/drawing/2014/main" val="316437767"/>
                    </a:ext>
                  </a:extLst>
                </a:gridCol>
              </a:tblGrid>
              <a:tr h="232361">
                <a:tc>
                  <a:txBody>
                    <a:bodyPr/>
                    <a:lstStyle/>
                    <a:p>
                      <a:pPr algn="l" fontAlgn="b"/>
                      <a:endParaRPr lang="nl-NL" sz="1500" b="1" i="0" u="none" strike="noStrike" dirty="0">
                        <a:solidFill>
                          <a:srgbClr val="FFFFFF"/>
                        </a:solidFill>
                        <a:effectLst/>
                        <a:latin typeface="+mj-lt"/>
                      </a:endParaRPr>
                    </a:p>
                  </a:txBody>
                  <a:tcPr marL="8841" marR="8841" marT="8841" marB="0" anchor="b">
                    <a:lnL w="12700" cap="flat" cmpd="sng" algn="ctr">
                      <a:no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nl-NL" sz="1500" b="0" u="none" strike="noStrike" dirty="0">
                          <a:solidFill>
                            <a:schemeClr val="bg1"/>
                          </a:solidFill>
                          <a:effectLst/>
                          <a:latin typeface="+mj-lt"/>
                        </a:rPr>
                        <a:t>Hd-2100 &amp; H</a:t>
                      </a:r>
                      <a:r>
                        <a:rPr lang="nl-NL" sz="1500" b="0" u="none" strike="noStrike" baseline="0" dirty="0">
                          <a:solidFill>
                            <a:schemeClr val="bg1"/>
                          </a:solidFill>
                          <a:effectLst/>
                          <a:latin typeface="+mj-lt"/>
                        </a:rPr>
                        <a:t>n-2100</a:t>
                      </a:r>
                      <a:endParaRPr lang="nl-NL" sz="1500" b="0" i="0" u="none" strike="noStrike" dirty="0">
                        <a:solidFill>
                          <a:schemeClr val="bg1"/>
                        </a:solidFill>
                        <a:effectLst/>
                        <a:latin typeface="+mj-lt"/>
                      </a:endParaRPr>
                    </a:p>
                  </a:txBody>
                  <a:tcPr marL="8841" marR="8841" marT="8841" marB="0" anchor="b">
                    <a:lnL w="6350" cap="flat" cmpd="sng" algn="ctr">
                      <a:solidFill>
                        <a:schemeClr val="accent4">
                          <a:lumMod val="50000"/>
                        </a:schemeClr>
                      </a:solid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648955733"/>
                  </a:ext>
                </a:extLst>
              </a:tr>
              <a:tr h="468623">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nl-NL" sz="1500" b="0" u="none" strike="noStrike" dirty="0">
                          <a:solidFill>
                            <a:schemeClr val="bg1"/>
                          </a:solidFill>
                          <a:effectLst/>
                          <a:latin typeface="+mj-lt"/>
                        </a:rPr>
                        <a:t>Tempo van verandering (</a:t>
                      </a:r>
                      <a:r>
                        <a:rPr lang="nl-NL" sz="1500" b="0" i="1" u="none" strike="noStrike" kern="1200" dirty="0">
                          <a:solidFill>
                            <a:schemeClr val="bg1"/>
                          </a:solidFill>
                          <a:effectLst/>
                          <a:latin typeface="+mn-lt"/>
                          <a:ea typeface="+mn-ea"/>
                          <a:cs typeface="+mn-cs"/>
                        </a:rPr>
                        <a:t>mm/jaar</a:t>
                      </a:r>
                      <a:r>
                        <a:rPr lang="nl-NL" sz="1500" b="0" i="0" u="none" strike="noStrike" kern="1200" dirty="0">
                          <a:solidFill>
                            <a:schemeClr val="bg1"/>
                          </a:solidFill>
                          <a:effectLst/>
                          <a:latin typeface="+mj-lt"/>
                          <a:ea typeface="+mn-ea"/>
                          <a:cs typeface="+mn-cs"/>
                        </a:rPr>
                        <a:t>) </a:t>
                      </a:r>
                      <a:endParaRPr lang="nl-NL" sz="1500" b="0" i="1" u="none" strike="noStrike" kern="1200" dirty="0">
                        <a:solidFill>
                          <a:schemeClr val="bg1"/>
                        </a:solidFill>
                        <a:effectLst/>
                        <a:latin typeface="+mn-lt"/>
                        <a:ea typeface="+mn-ea"/>
                        <a:cs typeface="+mn-cs"/>
                      </a:endParaRPr>
                    </a:p>
                  </a:txBody>
                  <a:tcPr marL="8841" marR="8841" marT="8841" marB="0" anchor="b">
                    <a:lnL w="12700" cap="flat" cmpd="sng" algn="ctr">
                      <a:no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nl-NL" sz="1500" u="none" strike="noStrike" dirty="0">
                          <a:solidFill>
                            <a:schemeClr val="tx1"/>
                          </a:solidFill>
                          <a:effectLst/>
                          <a:latin typeface="+mj-lt"/>
                        </a:rPr>
                        <a:t>9 (+6) tot 26 (+23)</a:t>
                      </a:r>
                      <a:endParaRPr lang="nl-NL" sz="1500" b="0" i="0" u="none" strike="noStrike" dirty="0">
                        <a:solidFill>
                          <a:schemeClr val="tx1"/>
                        </a:solidFill>
                        <a:effectLst/>
                        <a:latin typeface="+mj-lt"/>
                      </a:endParaRPr>
                    </a:p>
                  </a:txBody>
                  <a:tcPr marL="8841" marR="8841" marT="8841" marB="0" anchor="b">
                    <a:lnL w="6350" cap="flat" cmpd="sng" algn="ctr">
                      <a:solidFill>
                        <a:schemeClr val="accent4">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947989747"/>
                  </a:ext>
                </a:extLst>
              </a:tr>
              <a:tr h="468623">
                <a:tc>
                  <a:txBody>
                    <a:bodyPr/>
                    <a:lstStyle/>
                    <a:p>
                      <a:pPr algn="r" fontAlgn="b"/>
                      <a:r>
                        <a:rPr lang="nl-NL" sz="1500" b="0" u="none" strike="noStrike" dirty="0">
                          <a:solidFill>
                            <a:schemeClr val="bg1"/>
                          </a:solidFill>
                          <a:effectLst/>
                          <a:latin typeface="+mj-lt"/>
                        </a:rPr>
                        <a:t>Gemiddelde zeespiegelstijging (cm)</a:t>
                      </a:r>
                      <a:endParaRPr lang="nl-NL" sz="1500" b="0" i="0" u="none" strike="noStrike" dirty="0">
                        <a:solidFill>
                          <a:schemeClr val="bg1"/>
                        </a:solidFill>
                        <a:effectLst/>
                        <a:latin typeface="+mj-lt"/>
                      </a:endParaRPr>
                    </a:p>
                  </a:txBody>
                  <a:tcPr marL="8841" marR="8841" marT="8841" marB="0" anchor="b">
                    <a:lnL w="12700" cap="flat" cmpd="sng" algn="ctr">
                      <a:no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nl-NL" sz="1500" u="none" strike="noStrike" dirty="0">
                          <a:solidFill>
                            <a:schemeClr val="tx1"/>
                          </a:solidFill>
                          <a:effectLst/>
                          <a:latin typeface="+mj-lt"/>
                        </a:rPr>
                        <a:t>+59 tot +124</a:t>
                      </a:r>
                      <a:endParaRPr lang="nl-NL" sz="1500" b="0" i="0" u="none" strike="noStrike" dirty="0">
                        <a:solidFill>
                          <a:schemeClr val="tx1"/>
                        </a:solidFill>
                        <a:effectLst/>
                        <a:latin typeface="+mj-lt"/>
                      </a:endParaRPr>
                    </a:p>
                  </a:txBody>
                  <a:tcPr marL="8841" marR="8841" marT="8841" marB="0" anchor="b">
                    <a:lnL w="6350" cap="flat" cmpd="sng" algn="ctr">
                      <a:solidFill>
                        <a:schemeClr val="accent4">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947521792"/>
                  </a:ext>
                </a:extLst>
              </a:tr>
            </a:tbl>
          </a:graphicData>
        </a:graphic>
      </p:graphicFrame>
      <p:pic>
        <p:nvPicPr>
          <p:cNvPr id="14" name="Afbeelding 13">
            <a:extLst>
              <a:ext uri="{FF2B5EF4-FFF2-40B4-BE49-F238E27FC236}">
                <a16:creationId xmlns:a16="http://schemas.microsoft.com/office/drawing/2014/main" id="{9D9DB687-8614-9604-DFFD-276F56B932B6}"/>
              </a:ext>
            </a:extLst>
          </p:cNvPr>
          <p:cNvPicPr>
            <a:picLocks noChangeAspect="1"/>
          </p:cNvPicPr>
          <p:nvPr/>
        </p:nvPicPr>
        <p:blipFill>
          <a:blip r:embed="rId4"/>
          <a:stretch>
            <a:fillRect/>
          </a:stretch>
        </p:blipFill>
        <p:spPr>
          <a:xfrm>
            <a:off x="6088275" y="1892830"/>
            <a:ext cx="735735" cy="735735"/>
          </a:xfrm>
          <a:prstGeom prst="rect">
            <a:avLst/>
          </a:prstGeom>
        </p:spPr>
      </p:pic>
      <p:sp>
        <p:nvSpPr>
          <p:cNvPr id="15" name="Tekstvak 14">
            <a:extLst>
              <a:ext uri="{FF2B5EF4-FFF2-40B4-BE49-F238E27FC236}">
                <a16:creationId xmlns:a16="http://schemas.microsoft.com/office/drawing/2014/main" id="{48895CB8-629B-F606-846D-D9F97960D8E2}"/>
              </a:ext>
            </a:extLst>
          </p:cNvPr>
          <p:cNvSpPr txBox="1"/>
          <p:nvPr/>
        </p:nvSpPr>
        <p:spPr>
          <a:xfrm>
            <a:off x="6832616" y="2004437"/>
            <a:ext cx="2784309" cy="461665"/>
          </a:xfrm>
          <a:prstGeom prst="rect">
            <a:avLst/>
          </a:prstGeom>
          <a:noFill/>
        </p:spPr>
        <p:txBody>
          <a:bodyPr wrap="square">
            <a:spAutoFit/>
          </a:bodyPr>
          <a:lstStyle/>
          <a:p>
            <a:r>
              <a:rPr lang="nl-NL" sz="2400" b="1" dirty="0"/>
              <a:t>Neerslag</a:t>
            </a:r>
          </a:p>
        </p:txBody>
      </p:sp>
      <p:sp>
        <p:nvSpPr>
          <p:cNvPr id="16" name="Tekstvak 15">
            <a:extLst>
              <a:ext uri="{FF2B5EF4-FFF2-40B4-BE49-F238E27FC236}">
                <a16:creationId xmlns:a16="http://schemas.microsoft.com/office/drawing/2014/main" id="{51186292-68EA-10D2-CCE0-99E0B7C6A263}"/>
              </a:ext>
            </a:extLst>
          </p:cNvPr>
          <p:cNvSpPr txBox="1"/>
          <p:nvPr/>
        </p:nvSpPr>
        <p:spPr>
          <a:xfrm>
            <a:off x="6375048" y="2628565"/>
            <a:ext cx="5769624" cy="2800767"/>
          </a:xfrm>
          <a:prstGeom prst="rect">
            <a:avLst/>
          </a:prstGeom>
          <a:noFill/>
        </p:spPr>
        <p:txBody>
          <a:bodyPr wrap="square">
            <a:spAutoFit/>
          </a:bodyPr>
          <a:lstStyle/>
          <a:p>
            <a:pPr marL="228594" indent="-228594">
              <a:buFont typeface="Wingdings" panose="05000000000000000000" pitchFamily="2" charset="2"/>
              <a:buChar char="§"/>
            </a:pPr>
            <a:r>
              <a:rPr lang="nl-NL" sz="1600" dirty="0"/>
              <a:t>Afhankelijk van het scenario (</a:t>
            </a:r>
            <a:r>
              <a:rPr lang="nl-NL" sz="1600" dirty="0" err="1"/>
              <a:t>Hd</a:t>
            </a:r>
            <a:r>
              <a:rPr lang="nl-NL" sz="1600" dirty="0"/>
              <a:t> of </a:t>
            </a:r>
            <a:r>
              <a:rPr lang="nl-NL" sz="1600" dirty="0" err="1"/>
              <a:t>Hn</a:t>
            </a:r>
            <a:r>
              <a:rPr lang="nl-NL" sz="1600" dirty="0"/>
              <a:t>) een jaarneerslag afname </a:t>
            </a:r>
            <a:r>
              <a:rPr lang="nl-NL" sz="1600" b="1" dirty="0"/>
              <a:t>825 mm/jaar (-3%) </a:t>
            </a:r>
            <a:r>
              <a:rPr lang="nl-NL" sz="1600" dirty="0"/>
              <a:t>of toename </a:t>
            </a:r>
            <a:r>
              <a:rPr lang="nl-NL" sz="1600" b="1" dirty="0">
                <a:solidFill>
                  <a:srgbClr val="000000"/>
                </a:solidFill>
                <a:latin typeface="+mj-lt"/>
              </a:rPr>
              <a:t>919 mm/jaar (+8%) </a:t>
            </a:r>
            <a:r>
              <a:rPr lang="nl-NL" sz="1600" dirty="0">
                <a:solidFill>
                  <a:srgbClr val="000000"/>
                </a:solidFill>
                <a:latin typeface="+mj-lt"/>
              </a:rPr>
              <a:t>in 2100</a:t>
            </a:r>
          </a:p>
          <a:p>
            <a:pPr marL="228594" indent="-228594">
              <a:buFont typeface="Wingdings" panose="05000000000000000000" pitchFamily="2" charset="2"/>
              <a:buChar char="§"/>
            </a:pPr>
            <a:endParaRPr lang="nl-NL" sz="1600" dirty="0"/>
          </a:p>
          <a:p>
            <a:pPr marL="228594" indent="-228594">
              <a:buFont typeface="Wingdings" panose="05000000000000000000" pitchFamily="2" charset="2"/>
              <a:buChar char="§"/>
            </a:pPr>
            <a:r>
              <a:rPr lang="nl-NL" sz="1600" dirty="0"/>
              <a:t>In alle scenario’s krijgen we nattere winters, en drogere zomers</a:t>
            </a:r>
          </a:p>
          <a:p>
            <a:pPr marL="228594" indent="-228594">
              <a:buFont typeface="Wingdings" panose="05000000000000000000" pitchFamily="2" charset="2"/>
              <a:buChar char="§"/>
            </a:pPr>
            <a:endParaRPr lang="nl-NL" sz="1600" dirty="0"/>
          </a:p>
          <a:p>
            <a:pPr marL="228594" indent="-228594">
              <a:buFont typeface="Wingdings" panose="05000000000000000000" pitchFamily="2" charset="2"/>
              <a:buChar char="§"/>
            </a:pPr>
            <a:r>
              <a:rPr lang="nl-NL" sz="1600" dirty="0"/>
              <a:t>In de zomer:</a:t>
            </a:r>
          </a:p>
          <a:p>
            <a:pPr marL="838179" lvl="1" indent="-228594">
              <a:buFont typeface="Courier New" panose="02070309020205020404" pitchFamily="49" charset="0"/>
              <a:buChar char="o"/>
            </a:pPr>
            <a:r>
              <a:rPr lang="nl-NL" sz="1600" dirty="0"/>
              <a:t>Verschuiving van lichte buien naar zware, intense buien </a:t>
            </a:r>
          </a:p>
          <a:p>
            <a:pPr marL="838179" lvl="1" indent="-228594">
              <a:buFont typeface="Courier New" panose="02070309020205020404" pitchFamily="49" charset="0"/>
              <a:buChar char="o"/>
            </a:pPr>
            <a:r>
              <a:rPr lang="nl-NL" sz="1600" dirty="0"/>
              <a:t>Frequentie van zware buien neemt toe</a:t>
            </a:r>
          </a:p>
          <a:p>
            <a:pPr marL="228594" indent="-228594">
              <a:buFont typeface="Wingdings" panose="05000000000000000000" pitchFamily="2" charset="2"/>
              <a:buChar char="§"/>
            </a:pPr>
            <a:endParaRPr lang="nl-NL" sz="1600" dirty="0"/>
          </a:p>
          <a:p>
            <a:pPr marL="228594" indent="-228594">
              <a:buFont typeface="Wingdings" panose="05000000000000000000" pitchFamily="2" charset="2"/>
              <a:buChar char="§"/>
            </a:pPr>
            <a:endParaRPr lang="nl-NL" sz="1600" dirty="0"/>
          </a:p>
        </p:txBody>
      </p:sp>
      <p:graphicFrame>
        <p:nvGraphicFramePr>
          <p:cNvPr id="17" name="Tabel 16">
            <a:extLst>
              <a:ext uri="{FF2B5EF4-FFF2-40B4-BE49-F238E27FC236}">
                <a16:creationId xmlns:a16="http://schemas.microsoft.com/office/drawing/2014/main" id="{D9421631-7AE3-5B96-C9C0-8B3D932645C8}"/>
              </a:ext>
            </a:extLst>
          </p:cNvPr>
          <p:cNvGraphicFramePr>
            <a:graphicFrameLocks noGrp="1"/>
          </p:cNvGraphicFramePr>
          <p:nvPr/>
        </p:nvGraphicFramePr>
        <p:xfrm>
          <a:off x="6719392" y="5039411"/>
          <a:ext cx="4652968" cy="1717367"/>
        </p:xfrm>
        <a:graphic>
          <a:graphicData uri="http://schemas.openxmlformats.org/drawingml/2006/table">
            <a:tbl>
              <a:tblPr bandRow="1">
                <a:tableStyleId>{7E9639D4-E3E2-4D34-9284-5A2195B3D0D7}</a:tableStyleId>
              </a:tblPr>
              <a:tblGrid>
                <a:gridCol w="2496624">
                  <a:extLst>
                    <a:ext uri="{9D8B030D-6E8A-4147-A177-3AD203B41FA5}">
                      <a16:colId xmlns:a16="http://schemas.microsoft.com/office/drawing/2014/main" val="190527864"/>
                    </a:ext>
                  </a:extLst>
                </a:gridCol>
                <a:gridCol w="1078172">
                  <a:extLst>
                    <a:ext uri="{9D8B030D-6E8A-4147-A177-3AD203B41FA5}">
                      <a16:colId xmlns:a16="http://schemas.microsoft.com/office/drawing/2014/main" val="316437767"/>
                    </a:ext>
                  </a:extLst>
                </a:gridCol>
                <a:gridCol w="1078172">
                  <a:extLst>
                    <a:ext uri="{9D8B030D-6E8A-4147-A177-3AD203B41FA5}">
                      <a16:colId xmlns:a16="http://schemas.microsoft.com/office/drawing/2014/main" val="3602556891"/>
                    </a:ext>
                  </a:extLst>
                </a:gridCol>
              </a:tblGrid>
              <a:tr h="319244">
                <a:tc>
                  <a:txBody>
                    <a:bodyPr/>
                    <a:lstStyle/>
                    <a:p>
                      <a:pPr algn="l" fontAlgn="b"/>
                      <a:endParaRPr lang="nl-NL" sz="1500" b="1" i="0" u="none" strike="noStrike" dirty="0">
                        <a:solidFill>
                          <a:srgbClr val="FFFFFF"/>
                        </a:solidFill>
                        <a:effectLst/>
                        <a:latin typeface="+mj-lt"/>
                      </a:endParaRPr>
                    </a:p>
                  </a:txBody>
                  <a:tcPr marL="8841" marR="8841" marT="8841" marB="0" anchor="b">
                    <a:lnL w="12700" cap="flat" cmpd="sng" algn="ctr">
                      <a:no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noFill/>
                  </a:tcPr>
                </a:tc>
                <a:tc>
                  <a:txBody>
                    <a:bodyPr/>
                    <a:lstStyle/>
                    <a:p>
                      <a:pPr algn="ctr" fontAlgn="b"/>
                      <a:r>
                        <a:rPr lang="nl-NL" sz="1500" b="1" u="none" strike="noStrike" dirty="0">
                          <a:solidFill>
                            <a:schemeClr val="bg1"/>
                          </a:solidFill>
                          <a:effectLst/>
                          <a:latin typeface="+mj-lt"/>
                        </a:rPr>
                        <a:t>Hd-2100</a:t>
                      </a:r>
                      <a:endParaRPr lang="nl-NL" sz="1500" b="1" i="0" u="none" strike="noStrike" dirty="0">
                        <a:solidFill>
                          <a:schemeClr val="bg1"/>
                        </a:solidFill>
                        <a:effectLst/>
                        <a:latin typeface="+mj-lt"/>
                      </a:endParaRPr>
                    </a:p>
                  </a:txBody>
                  <a:tcPr marL="8841" marR="8841" marT="8841" marB="0" anchor="b">
                    <a:lnL w="6350" cap="flat" cmpd="sng" algn="ctr">
                      <a:solidFill>
                        <a:schemeClr val="accent4">
                          <a:lumMod val="50000"/>
                        </a:schemeClr>
                      </a:solid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accent4"/>
                    </a:solidFill>
                  </a:tcPr>
                </a:tc>
                <a:tc>
                  <a:txBody>
                    <a:bodyPr/>
                    <a:lstStyle/>
                    <a:p>
                      <a:pPr algn="ctr" fontAlgn="b"/>
                      <a:r>
                        <a:rPr lang="nl-NL" sz="1500" b="1" i="0" u="none" strike="noStrike" dirty="0">
                          <a:solidFill>
                            <a:schemeClr val="bg1"/>
                          </a:solidFill>
                          <a:effectLst/>
                          <a:latin typeface="+mj-lt"/>
                        </a:rPr>
                        <a:t>Hn-2100</a:t>
                      </a:r>
                    </a:p>
                  </a:txBody>
                  <a:tcPr marL="8841" marR="8841" marT="8841" marB="0" anchor="b">
                    <a:lnL w="6350" cap="flat" cmpd="sng" algn="ctr">
                      <a:solidFill>
                        <a:schemeClr val="accent4">
                          <a:lumMod val="50000"/>
                        </a:schemeClr>
                      </a:solid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648955733"/>
                  </a:ext>
                </a:extLst>
              </a:tr>
              <a:tr h="455881">
                <a:tc>
                  <a:txBody>
                    <a:bodyPr/>
                    <a:lstStyle/>
                    <a:p>
                      <a:pPr algn="r" fontAlgn="b"/>
                      <a:r>
                        <a:rPr lang="nl-NL" sz="1500" b="0" i="0" u="none" strike="noStrike" dirty="0">
                          <a:solidFill>
                            <a:schemeClr val="bg1"/>
                          </a:solidFill>
                          <a:effectLst/>
                          <a:latin typeface="+mj-lt"/>
                        </a:rPr>
                        <a:t>Jaarneerslag </a:t>
                      </a:r>
                    </a:p>
                    <a:p>
                      <a:pPr algn="r" fontAlgn="b"/>
                      <a:r>
                        <a:rPr lang="nl-NL" sz="1500" b="0" i="0" u="none" strike="noStrike" dirty="0">
                          <a:solidFill>
                            <a:schemeClr val="bg1"/>
                          </a:solidFill>
                          <a:effectLst/>
                          <a:latin typeface="+mj-lt"/>
                        </a:rPr>
                        <a:t>(mm)</a:t>
                      </a:r>
                    </a:p>
                  </a:txBody>
                  <a:tcPr marL="8841" marR="8841" marT="8841" marB="0" anchor="b">
                    <a:lnL w="12700" cap="flat" cmpd="sng" algn="ctr">
                      <a:no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9525" cap="flat" cmpd="sng" algn="ctr">
                      <a:noFill/>
                      <a:prstDash val="soli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nl-NL" sz="1500" b="0" i="0" u="none" strike="noStrike" dirty="0">
                          <a:solidFill>
                            <a:sysClr val="windowText" lastClr="000000"/>
                          </a:solidFill>
                          <a:effectLst/>
                          <a:latin typeface="+mj-lt"/>
                        </a:rPr>
                        <a:t>825 (-3%)</a:t>
                      </a:r>
                    </a:p>
                  </a:txBody>
                  <a:tcPr marL="8841" marR="8841" marT="8841" marB="0" anchor="b">
                    <a:lnL w="6350" cap="flat" cmpd="sng" algn="ctr">
                      <a:solidFill>
                        <a:schemeClr val="accent4">
                          <a:lumMod val="50000"/>
                        </a:schemeClr>
                      </a:solid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9525" cap="flat" cmpd="sng" algn="ctr">
                      <a:noFill/>
                      <a:prstDash val="soli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
                      <a:r>
                        <a:rPr lang="nl-NL" sz="1500" b="0" i="0" u="none" strike="noStrike" dirty="0">
                          <a:solidFill>
                            <a:srgbClr val="000000"/>
                          </a:solidFill>
                          <a:effectLst/>
                          <a:latin typeface="+mj-lt"/>
                        </a:rPr>
                        <a:t>919 (+8%)</a:t>
                      </a:r>
                    </a:p>
                  </a:txBody>
                  <a:tcPr marL="8841" marR="8841" marT="8841" marB="0" anchor="b">
                    <a:lnL w="6350" cap="flat" cmpd="sng" algn="ctr">
                      <a:solidFill>
                        <a:schemeClr val="accent4">
                          <a:lumMod val="50000"/>
                        </a:schemeClr>
                      </a:solid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312306689"/>
                  </a:ext>
                </a:extLst>
              </a:tr>
              <a:tr h="455881">
                <a:tc>
                  <a:txBody>
                    <a:bodyPr/>
                    <a:lstStyle/>
                    <a:p>
                      <a:pPr algn="r" fontAlgn="b"/>
                      <a:r>
                        <a:rPr lang="nl-NL" sz="1500" b="0" i="0" u="none" strike="noStrike" dirty="0">
                          <a:solidFill>
                            <a:schemeClr val="bg1"/>
                          </a:solidFill>
                          <a:effectLst/>
                          <a:latin typeface="+mj-lt"/>
                        </a:rPr>
                        <a:t>1-in-10 jaar </a:t>
                      </a:r>
                      <a:r>
                        <a:rPr lang="nl-NL" sz="1500" b="0" i="0" u="none" strike="noStrike" dirty="0" err="1">
                          <a:solidFill>
                            <a:schemeClr val="bg1"/>
                          </a:solidFill>
                          <a:effectLst/>
                          <a:latin typeface="+mj-lt"/>
                        </a:rPr>
                        <a:t>dagneerslag</a:t>
                      </a:r>
                      <a:r>
                        <a:rPr lang="nl-NL" sz="1500" b="0" i="0" u="none" strike="noStrike" dirty="0">
                          <a:solidFill>
                            <a:schemeClr val="bg1"/>
                          </a:solidFill>
                          <a:effectLst/>
                          <a:latin typeface="+mj-lt"/>
                        </a:rPr>
                        <a:t> zomer</a:t>
                      </a:r>
                    </a:p>
                    <a:p>
                      <a:pPr algn="r" fontAlgn="b"/>
                      <a:r>
                        <a:rPr lang="nl-NL" sz="1500" b="0" i="0" u="none" strike="noStrike" dirty="0">
                          <a:solidFill>
                            <a:schemeClr val="bg1"/>
                          </a:solidFill>
                          <a:effectLst/>
                          <a:latin typeface="+mj-lt"/>
                        </a:rPr>
                        <a:t>(mm/dag)</a:t>
                      </a:r>
                    </a:p>
                  </a:txBody>
                  <a:tcPr marL="8841" marR="8841" marT="8841" marB="0" anchor="b">
                    <a:lnL w="12700" cap="flat" cmpd="sng" algn="ctr">
                      <a:no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nl-NL" sz="1500" b="0" i="0" u="none" strike="noStrike" dirty="0">
                          <a:solidFill>
                            <a:sysClr val="windowText" lastClr="000000"/>
                          </a:solidFill>
                          <a:effectLst/>
                          <a:latin typeface="+mj-lt"/>
                        </a:rPr>
                        <a:t>72 (+15%)</a:t>
                      </a:r>
                    </a:p>
                  </a:txBody>
                  <a:tcPr marL="8841" marR="8841" marT="8841" marB="0" anchor="b">
                    <a:lnL w="6350" cap="flat" cmpd="sng" algn="ctr">
                      <a:solidFill>
                        <a:schemeClr val="accent4">
                          <a:lumMod val="50000"/>
                        </a:schemeClr>
                      </a:solid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
                      <a:r>
                        <a:rPr lang="nl-NL" sz="1500" b="0" i="0" u="none" strike="noStrike" dirty="0">
                          <a:solidFill>
                            <a:sysClr val="windowText" lastClr="000000"/>
                          </a:solidFill>
                          <a:effectLst/>
                          <a:latin typeface="+mj-lt"/>
                        </a:rPr>
                        <a:t>79 (+26%)</a:t>
                      </a:r>
                    </a:p>
                  </a:txBody>
                  <a:tcPr marL="8841" marR="8841" marT="8841" marB="0" anchor="b">
                    <a:lnL w="6350" cap="flat" cmpd="sng" algn="ctr">
                      <a:solidFill>
                        <a:schemeClr val="accent4">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635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947989747"/>
                  </a:ext>
                </a:extLst>
              </a:tr>
              <a:tr h="455881">
                <a:tc>
                  <a:txBody>
                    <a:bodyPr/>
                    <a:lstStyle/>
                    <a:p>
                      <a:pPr algn="r" fontAlgn="b"/>
                      <a:r>
                        <a:rPr lang="nl-NL" sz="1500" b="0" i="0" u="none" strike="noStrike" dirty="0">
                          <a:solidFill>
                            <a:schemeClr val="bg1"/>
                          </a:solidFill>
                          <a:effectLst/>
                          <a:latin typeface="+mj-lt"/>
                        </a:rPr>
                        <a:t>Uurneerslag</a:t>
                      </a:r>
                      <a:r>
                        <a:rPr lang="nl-NL" sz="1500" b="0" i="0" u="none" strike="noStrike" baseline="0" dirty="0">
                          <a:solidFill>
                            <a:schemeClr val="bg1"/>
                          </a:solidFill>
                          <a:effectLst/>
                          <a:latin typeface="+mj-lt"/>
                        </a:rPr>
                        <a:t> die eens per jaar wordt overschreden </a:t>
                      </a:r>
                      <a:r>
                        <a:rPr lang="nl-NL" sz="1500" b="0" i="0" u="none" strike="noStrike" dirty="0">
                          <a:solidFill>
                            <a:schemeClr val="bg1"/>
                          </a:solidFill>
                          <a:effectLst/>
                          <a:latin typeface="+mj-lt"/>
                        </a:rPr>
                        <a:t>(mm/uur)</a:t>
                      </a:r>
                    </a:p>
                  </a:txBody>
                  <a:tcPr marL="8841" marR="8841" marT="8841" marB="0" anchor="b">
                    <a:lnL w="12700" cap="flat" cmpd="sng" algn="ctr">
                      <a:no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chemeClr val="accent4"/>
                    </a:solidFill>
                  </a:tcPr>
                </a:tc>
                <a:tc>
                  <a:txBody>
                    <a:bodyPr/>
                    <a:lstStyle/>
                    <a:p>
                      <a:pPr algn="ctr" fontAlgn="b"/>
                      <a:r>
                        <a:rPr lang="nl-NL" sz="1500" b="0" i="0" u="none" strike="noStrike" dirty="0">
                          <a:solidFill>
                            <a:sysClr val="windowText" lastClr="000000"/>
                          </a:solidFill>
                          <a:effectLst/>
                          <a:latin typeface="+mj-lt"/>
                        </a:rPr>
                        <a:t>18 (+15%)</a:t>
                      </a:r>
                    </a:p>
                  </a:txBody>
                  <a:tcPr marL="8841" marR="8841" marT="8841" marB="0" anchor="b">
                    <a:lnL w="6350" cap="flat" cmpd="sng" algn="ctr">
                      <a:solidFill>
                        <a:schemeClr val="accent4">
                          <a:lumMod val="50000"/>
                        </a:schemeClr>
                      </a:solidFill>
                      <a:prstDash val="solid"/>
                      <a:round/>
                      <a:headEnd type="none" w="med" len="med"/>
                      <a:tailEnd type="none" w="med" len="med"/>
                    </a:lnL>
                    <a:lnR w="6350" cap="flat" cmpd="sng" algn="ctr">
                      <a:solidFill>
                        <a:schemeClr val="accent4">
                          <a:lumMod val="50000"/>
                        </a:schemeClr>
                      </a:solid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rgbClr val="FFFFFF"/>
                    </a:solidFill>
                  </a:tcPr>
                </a:tc>
                <a:tc>
                  <a:txBody>
                    <a:bodyPr/>
                    <a:lstStyle/>
                    <a:p>
                      <a:pPr algn="ctr" fontAlgn="b"/>
                      <a:r>
                        <a:rPr lang="nl-NL" sz="1500" b="0" i="0" u="none" strike="noStrike" dirty="0">
                          <a:solidFill>
                            <a:srgbClr val="000000"/>
                          </a:solidFill>
                          <a:effectLst/>
                          <a:latin typeface="+mj-lt"/>
                        </a:rPr>
                        <a:t>21 (+31 %)</a:t>
                      </a:r>
                    </a:p>
                  </a:txBody>
                  <a:tcPr marL="8841" marR="8841" marT="8841" marB="0" anchor="b">
                    <a:lnL w="6350" cap="flat" cmpd="sng" algn="ctr">
                      <a:solidFill>
                        <a:schemeClr val="accent4">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lumMod val="50000"/>
                        </a:schemeClr>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947521792"/>
                  </a:ext>
                </a:extLst>
              </a:tr>
            </a:tbl>
          </a:graphicData>
        </a:graphic>
      </p:graphicFrame>
      <p:sp>
        <p:nvSpPr>
          <p:cNvPr id="3" name="Tekstvak 2">
            <a:extLst>
              <a:ext uri="{FF2B5EF4-FFF2-40B4-BE49-F238E27FC236}">
                <a16:creationId xmlns:a16="http://schemas.microsoft.com/office/drawing/2014/main" id="{6AA1EF95-09F9-B7A6-D61F-A44B26D80E15}"/>
              </a:ext>
            </a:extLst>
          </p:cNvPr>
          <p:cNvSpPr txBox="1"/>
          <p:nvPr/>
        </p:nvSpPr>
        <p:spPr>
          <a:xfrm rot="20587884">
            <a:off x="6840471" y="4051796"/>
            <a:ext cx="3840946" cy="430887"/>
          </a:xfrm>
          <a:prstGeom prst="rect">
            <a:avLst/>
          </a:prstGeom>
          <a:solidFill>
            <a:schemeClr val="accent1"/>
          </a:solidFill>
          <a:ln>
            <a:solidFill>
              <a:schemeClr val="accent1"/>
            </a:solidFill>
          </a:ln>
        </p:spPr>
        <p:txBody>
          <a:bodyPr wrap="square" lIns="0" tIns="0" rIns="0" bIns="0" rtlCol="0">
            <a:spAutoFit/>
          </a:bodyPr>
          <a:lstStyle/>
          <a:p>
            <a:r>
              <a:rPr lang="nl-NL" sz="2800" dirty="0"/>
              <a:t>Kort per thema</a:t>
            </a:r>
          </a:p>
        </p:txBody>
      </p:sp>
    </p:spTree>
    <p:extLst>
      <p:ext uri="{BB962C8B-B14F-4D97-AF65-F5344CB8AC3E}">
        <p14:creationId xmlns:p14="http://schemas.microsoft.com/office/powerpoint/2010/main" val="1712672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el 1">
            <a:extLst>
              <a:ext uri="{FF2B5EF4-FFF2-40B4-BE49-F238E27FC236}">
                <a16:creationId xmlns:a16="http://schemas.microsoft.com/office/drawing/2014/main" id="{B4387E79-489F-5A6B-7EA7-537DF76E055C}"/>
              </a:ext>
            </a:extLst>
          </p:cNvPr>
          <p:cNvSpPr txBox="1">
            <a:spLocks/>
          </p:cNvSpPr>
          <p:nvPr/>
        </p:nvSpPr>
        <p:spPr bwMode="gray">
          <a:xfrm>
            <a:off x="918799" y="164637"/>
            <a:ext cx="10800000" cy="1296000"/>
          </a:xfrm>
          <a:prstGeom prst="rect">
            <a:avLst/>
          </a:prstGeom>
        </p:spPr>
        <p:txBody>
          <a:bodyPr vert="horz" lIns="0" tIns="0" rIns="0" bIns="0" rtlCol="0" anchor="t">
            <a:noAutofit/>
          </a:bodyPr>
          <a:lstStyle>
            <a:lvl1pPr algn="l" defTabSz="914400" rtl="0" eaLnBrk="1" latinLnBrk="0" hangingPunct="1">
              <a:spcBef>
                <a:spcPct val="0"/>
              </a:spcBef>
              <a:buNone/>
              <a:defRPr sz="3200" b="1" kern="1200">
                <a:solidFill>
                  <a:schemeClr val="accent1"/>
                </a:solidFill>
                <a:latin typeface="+mj-lt"/>
                <a:ea typeface="+mj-ea"/>
                <a:cs typeface="+mj-cs"/>
              </a:defRPr>
            </a:lvl1pPr>
          </a:lstStyle>
          <a:p>
            <a:pPr defTabSz="1219140"/>
            <a:r>
              <a:rPr lang="nl-NL" sz="4267" dirty="0">
                <a:solidFill>
                  <a:srgbClr val="FF0000"/>
                </a:solidFill>
                <a:latin typeface="Corbel"/>
              </a:rPr>
              <a:t>Risicokaarten</a:t>
            </a:r>
            <a:endParaRPr lang="nl-NL" sz="4267" dirty="0">
              <a:solidFill>
                <a:srgbClr val="000000"/>
              </a:solidFill>
              <a:latin typeface="Corbel"/>
            </a:endParaRPr>
          </a:p>
          <a:p>
            <a:pPr defTabSz="1219140"/>
            <a:r>
              <a:rPr lang="nl-NL" dirty="0">
                <a:solidFill>
                  <a:srgbClr val="000000"/>
                </a:solidFill>
                <a:latin typeface="Corbel"/>
              </a:rPr>
              <a:t>Waar de noden het hoogst zijn</a:t>
            </a:r>
          </a:p>
        </p:txBody>
      </p:sp>
      <p:sp>
        <p:nvSpPr>
          <p:cNvPr id="5" name="Rechthoek 4">
            <a:extLst>
              <a:ext uri="{FF2B5EF4-FFF2-40B4-BE49-F238E27FC236}">
                <a16:creationId xmlns:a16="http://schemas.microsoft.com/office/drawing/2014/main" id="{DCB4273E-EF6C-EF06-436D-3AB4D1A87A23}"/>
              </a:ext>
            </a:extLst>
          </p:cNvPr>
          <p:cNvSpPr/>
          <p:nvPr/>
        </p:nvSpPr>
        <p:spPr>
          <a:xfrm>
            <a:off x="335362" y="2104207"/>
            <a:ext cx="3737041" cy="4589156"/>
          </a:xfrm>
          <a:prstGeom prst="rect">
            <a:avLst/>
          </a:prstGeom>
          <a:solidFill>
            <a:schemeClr val="bg1"/>
          </a:solid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19140">
              <a:lnSpc>
                <a:spcPts val="1400"/>
              </a:lnSpc>
            </a:pPr>
            <a:r>
              <a:rPr lang="nl-NL" sz="1400" b="1" dirty="0">
                <a:solidFill>
                  <a:srgbClr val="000000"/>
                </a:solidFill>
                <a:latin typeface="Corbel" panose="020B0503020204020204" pitchFamily="34" charset="0"/>
                <a:ea typeface="Corbel" panose="020B0503020204020204" pitchFamily="34" charset="0"/>
                <a:cs typeface="Calibri" panose="020F0502020204030204" pitchFamily="34" charset="0"/>
              </a:rPr>
              <a:t>Coalitieakkoord</a:t>
            </a:r>
            <a:r>
              <a:rPr lang="nl-NL" sz="1400" dirty="0">
                <a:solidFill>
                  <a:srgbClr val="000000"/>
                </a:solidFill>
                <a:latin typeface="Corbel" panose="020B0503020204020204" pitchFamily="34" charset="0"/>
                <a:ea typeface="Corbel" panose="020B0503020204020204" pitchFamily="34" charset="0"/>
                <a:cs typeface="Calibri" panose="020F0502020204030204" pitchFamily="34" charset="0"/>
              </a:rPr>
              <a:t>: Klimaatadaptatie inzetten waar de noden het hoogst zijn.</a:t>
            </a:r>
          </a:p>
          <a:p>
            <a:pPr defTabSz="1219140">
              <a:lnSpc>
                <a:spcPts val="1400"/>
              </a:lnSpc>
            </a:pPr>
            <a:endParaRPr lang="nl-NL" sz="1400" dirty="0">
              <a:solidFill>
                <a:srgbClr val="000000"/>
              </a:solidFill>
              <a:latin typeface="Corbel" panose="020B0503020204020204" pitchFamily="34" charset="0"/>
              <a:ea typeface="Corbel" panose="020B0503020204020204" pitchFamily="34" charset="0"/>
              <a:cs typeface="Calibri" panose="020F0502020204030204" pitchFamily="34" charset="0"/>
            </a:endParaRPr>
          </a:p>
          <a:p>
            <a:pPr defTabSz="1219140">
              <a:lnSpc>
                <a:spcPts val="1400"/>
              </a:lnSpc>
            </a:pPr>
            <a:r>
              <a:rPr lang="nl-NL" sz="1400" b="1" dirty="0">
                <a:solidFill>
                  <a:srgbClr val="000000"/>
                </a:solidFill>
                <a:latin typeface="Corbel" panose="020B0503020204020204" pitchFamily="34" charset="0"/>
                <a:ea typeface="Corbel" panose="020B0503020204020204" pitchFamily="34" charset="0"/>
                <a:cs typeface="Calibri" panose="020F0502020204030204" pitchFamily="34" charset="0"/>
              </a:rPr>
              <a:t>Aanleiding</a:t>
            </a:r>
            <a:r>
              <a:rPr lang="nl-NL" sz="1400" dirty="0">
                <a:solidFill>
                  <a:srgbClr val="000000"/>
                </a:solidFill>
                <a:latin typeface="Corbel" panose="020B0503020204020204" pitchFamily="34" charset="0"/>
                <a:ea typeface="Corbel" panose="020B0503020204020204" pitchFamily="34" charset="0"/>
                <a:cs typeface="Calibri" panose="020F0502020204030204" pitchFamily="34" charset="0"/>
              </a:rPr>
              <a:t>: Stresstesten bieden onvoldoende inzicht in de mate van risico’s en de geografische spreiding</a:t>
            </a:r>
          </a:p>
          <a:p>
            <a:pPr defTabSz="1219140">
              <a:lnSpc>
                <a:spcPts val="1400"/>
              </a:lnSpc>
            </a:pPr>
            <a:endParaRPr lang="nl-NL" sz="1400" b="1" dirty="0">
              <a:solidFill>
                <a:srgbClr val="000000"/>
              </a:solidFill>
              <a:latin typeface="Corbel" panose="020B0503020204020204" pitchFamily="34" charset="0"/>
              <a:ea typeface="Corbel" panose="020B0503020204020204" pitchFamily="34" charset="0"/>
              <a:cs typeface="Calibri" panose="020F0502020204030204" pitchFamily="34" charset="0"/>
            </a:endParaRPr>
          </a:p>
          <a:p>
            <a:pPr defTabSz="1219140">
              <a:lnSpc>
                <a:spcPts val="1400"/>
              </a:lnSpc>
            </a:pPr>
            <a:r>
              <a:rPr lang="nl-NL" sz="1400" b="1" dirty="0">
                <a:solidFill>
                  <a:srgbClr val="000000"/>
                </a:solidFill>
                <a:latin typeface="Corbel" panose="020B0503020204020204" pitchFamily="34" charset="0"/>
                <a:ea typeface="Corbel" panose="020B0503020204020204" pitchFamily="34" charset="0"/>
                <a:cs typeface="Calibri" panose="020F0502020204030204" pitchFamily="34" charset="0"/>
              </a:rPr>
              <a:t>Doelstellingen</a:t>
            </a:r>
            <a:r>
              <a:rPr lang="nl-NL" sz="1400" dirty="0">
                <a:solidFill>
                  <a:srgbClr val="000000"/>
                </a:solidFill>
                <a:latin typeface="Corbel" panose="020B0503020204020204" pitchFamily="34" charset="0"/>
                <a:ea typeface="Corbel" panose="020B0503020204020204" pitchFamily="34" charset="0"/>
                <a:cs typeface="Calibri" panose="020F0502020204030204" pitchFamily="34" charset="0"/>
              </a:rPr>
              <a:t>: </a:t>
            </a:r>
          </a:p>
          <a:p>
            <a:pPr marL="285750" indent="-285750" defTabSz="1219140">
              <a:lnSpc>
                <a:spcPts val="1400"/>
              </a:lnSpc>
              <a:buClr>
                <a:schemeClr val="accent1"/>
              </a:buClr>
              <a:buFont typeface="Wingdings" panose="05000000000000000000" pitchFamily="2" charset="2"/>
              <a:buChar char="§"/>
            </a:pPr>
            <a:r>
              <a:rPr lang="nl-NL" sz="1400" dirty="0">
                <a:solidFill>
                  <a:srgbClr val="000000"/>
                </a:solidFill>
                <a:latin typeface="Corbel" panose="020B0503020204020204" pitchFamily="34" charset="0"/>
                <a:ea typeface="Corbel" panose="020B0503020204020204" pitchFamily="34" charset="0"/>
                <a:cs typeface="Calibri" panose="020F0502020204030204" pitchFamily="34" charset="0"/>
              </a:rPr>
              <a:t>In welke buurten zijn de risico’s het grootst? </a:t>
            </a:r>
          </a:p>
          <a:p>
            <a:pPr marL="285750" indent="-285750" defTabSz="1219140">
              <a:lnSpc>
                <a:spcPts val="1400"/>
              </a:lnSpc>
              <a:buClr>
                <a:schemeClr val="accent1"/>
              </a:buClr>
              <a:buFont typeface="Wingdings" panose="05000000000000000000" pitchFamily="2" charset="2"/>
              <a:buChar char="§"/>
            </a:pPr>
            <a:r>
              <a:rPr lang="nl-NL" sz="1400" dirty="0">
                <a:solidFill>
                  <a:srgbClr val="000000"/>
                </a:solidFill>
                <a:latin typeface="Corbel" panose="020B0503020204020204" pitchFamily="34" charset="0"/>
                <a:ea typeface="Corbel" panose="020B0503020204020204" pitchFamily="34" charset="0"/>
                <a:cs typeface="Calibri" panose="020F0502020204030204" pitchFamily="34" charset="0"/>
              </a:rPr>
              <a:t>Welke handelingsperspectieven zijn er aldaar mogelijk?</a:t>
            </a:r>
          </a:p>
          <a:p>
            <a:pPr marL="285750" indent="-285750" defTabSz="1219140">
              <a:lnSpc>
                <a:spcPts val="1400"/>
              </a:lnSpc>
              <a:buClr>
                <a:schemeClr val="accent1"/>
              </a:buClr>
              <a:buFont typeface="Wingdings" panose="05000000000000000000" pitchFamily="2" charset="2"/>
              <a:buChar char="§"/>
            </a:pPr>
            <a:r>
              <a:rPr lang="nl-NL" sz="1400" dirty="0">
                <a:solidFill>
                  <a:srgbClr val="000000"/>
                </a:solidFill>
                <a:latin typeface="Corbel" panose="020B0503020204020204" pitchFamily="34" charset="0"/>
                <a:ea typeface="Corbel" panose="020B0503020204020204" pitchFamily="34" charset="0"/>
                <a:cs typeface="Calibri" panose="020F0502020204030204" pitchFamily="34" charset="0"/>
              </a:rPr>
              <a:t>Hoe kunnen we de risico's monitoren?</a:t>
            </a:r>
          </a:p>
          <a:p>
            <a:pPr defTabSz="1219140">
              <a:lnSpc>
                <a:spcPts val="1400"/>
              </a:lnSpc>
            </a:pPr>
            <a:endParaRPr lang="nl-NL" sz="1400" dirty="0">
              <a:solidFill>
                <a:srgbClr val="000000"/>
              </a:solidFill>
              <a:latin typeface="Corbel" panose="020B0503020204020204" pitchFamily="34" charset="0"/>
              <a:ea typeface="Corbel" panose="020B0503020204020204" pitchFamily="34" charset="0"/>
              <a:cs typeface="Calibri" panose="020F0502020204030204" pitchFamily="34" charset="0"/>
            </a:endParaRPr>
          </a:p>
          <a:p>
            <a:pPr defTabSz="1219140">
              <a:lnSpc>
                <a:spcPts val="1400"/>
              </a:lnSpc>
            </a:pPr>
            <a:r>
              <a:rPr lang="nl-NL" sz="1400" b="1" dirty="0">
                <a:solidFill>
                  <a:srgbClr val="000000"/>
                </a:solidFill>
                <a:latin typeface="Corbel" panose="020B0503020204020204" pitchFamily="34" charset="0"/>
                <a:ea typeface="Corbel" panose="020B0503020204020204" pitchFamily="34" charset="0"/>
                <a:cs typeface="Calibri" panose="020F0502020204030204" pitchFamily="34" charset="0"/>
              </a:rPr>
              <a:t>Doel: </a:t>
            </a:r>
            <a:r>
              <a:rPr lang="nl-NL" sz="1400" dirty="0">
                <a:solidFill>
                  <a:srgbClr val="000000"/>
                </a:solidFill>
                <a:latin typeface="Corbel" panose="020B0503020204020204" pitchFamily="34" charset="0"/>
                <a:ea typeface="Corbel" panose="020B0503020204020204" pitchFamily="34" charset="0"/>
                <a:cs typeface="Calibri" panose="020F0502020204030204" pitchFamily="34" charset="0"/>
              </a:rPr>
              <a:t>Concrete en doeltreffende maatregelen nemen waar de noden het hoogst zijn en schaarse middelen effectief inzetten.</a:t>
            </a:r>
          </a:p>
        </p:txBody>
      </p:sp>
      <p:sp>
        <p:nvSpPr>
          <p:cNvPr id="6" name="Rechthoek 5">
            <a:extLst>
              <a:ext uri="{FF2B5EF4-FFF2-40B4-BE49-F238E27FC236}">
                <a16:creationId xmlns:a16="http://schemas.microsoft.com/office/drawing/2014/main" id="{6AF9C36C-C459-7D61-39E3-44AD608E4DDD}"/>
              </a:ext>
            </a:extLst>
          </p:cNvPr>
          <p:cNvSpPr/>
          <p:nvPr/>
        </p:nvSpPr>
        <p:spPr>
          <a:xfrm>
            <a:off x="4366538" y="2104205"/>
            <a:ext cx="3669324" cy="4589156"/>
          </a:xfrm>
          <a:prstGeom prst="rect">
            <a:avLst/>
          </a:prstGeom>
          <a:solidFill>
            <a:schemeClr val="bg1"/>
          </a:solid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19140"/>
            <a:r>
              <a:rPr lang="nl-NL" sz="1400" b="1" dirty="0">
                <a:solidFill>
                  <a:srgbClr val="000000"/>
                </a:solidFill>
                <a:latin typeface="Corbel" panose="020B0503020204020204" pitchFamily="34" charset="0"/>
                <a:ea typeface="Corbel" panose="020B0503020204020204" pitchFamily="34" charset="0"/>
                <a:cs typeface="Calibri" panose="020F0502020204030204" pitchFamily="34" charset="0"/>
              </a:rPr>
              <a:t>Methode: </a:t>
            </a:r>
          </a:p>
          <a:p>
            <a:pPr marL="248908" indent="-248908" defTabSz="1219140">
              <a:buClr>
                <a:srgbClr val="FF0000"/>
              </a:buClr>
              <a:buFont typeface="Wingdings" panose="05000000000000000000" pitchFamily="2" charset="2"/>
              <a:buChar char="§"/>
            </a:pPr>
            <a:r>
              <a:rPr lang="nl-NL" sz="1400" dirty="0">
                <a:solidFill>
                  <a:srgbClr val="000000"/>
                </a:solidFill>
                <a:latin typeface="Corbel"/>
              </a:rPr>
              <a:t>Methode gebaseerd op de IVAVIA methode, </a:t>
            </a:r>
          </a:p>
          <a:p>
            <a:pPr marL="248908" indent="-248908" defTabSz="1219140">
              <a:buClr>
                <a:srgbClr val="FF0000"/>
              </a:buClr>
              <a:buFont typeface="Wingdings" panose="05000000000000000000" pitchFamily="2" charset="2"/>
              <a:buChar char="§"/>
            </a:pPr>
            <a:r>
              <a:rPr lang="nl-NL" sz="1400" dirty="0">
                <a:solidFill>
                  <a:srgbClr val="000000"/>
                </a:solidFill>
                <a:latin typeface="Corbel"/>
              </a:rPr>
              <a:t>De kaarten richten zich op  de vier klimaatthema’s. Aan elk thema worden relevante indicatoren gekoppeld.</a:t>
            </a:r>
          </a:p>
          <a:p>
            <a:pPr marL="248908" indent="-248908" defTabSz="1219140">
              <a:buClr>
                <a:srgbClr val="FF0000"/>
              </a:buClr>
              <a:buFont typeface="Wingdings" panose="05000000000000000000" pitchFamily="2" charset="2"/>
              <a:buChar char="§"/>
            </a:pPr>
            <a:r>
              <a:rPr lang="nl-NL" sz="1400" dirty="0">
                <a:solidFill>
                  <a:srgbClr val="000000"/>
                </a:solidFill>
                <a:latin typeface="Corbel"/>
              </a:rPr>
              <a:t>Input voor de kaarten zijn Indicatoren uit vier categorieën:</a:t>
            </a:r>
          </a:p>
          <a:p>
            <a:pPr marL="1066747" lvl="1" indent="-457178" defTabSz="1219140">
              <a:buClr>
                <a:srgbClr val="FF0000"/>
              </a:buClr>
              <a:buFont typeface="Arial" panose="020B0604020202020204" pitchFamily="34" charset="0"/>
              <a:buChar char="•"/>
            </a:pPr>
            <a:r>
              <a:rPr lang="nl-NL" sz="1400" dirty="0">
                <a:solidFill>
                  <a:srgbClr val="000000"/>
                </a:solidFill>
                <a:latin typeface="Corbel"/>
              </a:rPr>
              <a:t>Weersomstandigheid </a:t>
            </a:r>
          </a:p>
          <a:p>
            <a:pPr marL="1066747" lvl="1" indent="-457178" defTabSz="1219140">
              <a:buClr>
                <a:srgbClr val="FF0000"/>
              </a:buClr>
              <a:buFont typeface="Arial" panose="020B0604020202020204" pitchFamily="34" charset="0"/>
              <a:buChar char="•"/>
            </a:pPr>
            <a:r>
              <a:rPr lang="nl-NL" sz="1400" dirty="0">
                <a:solidFill>
                  <a:srgbClr val="000000"/>
                </a:solidFill>
                <a:latin typeface="Corbel"/>
              </a:rPr>
              <a:t>Blootstelling </a:t>
            </a:r>
          </a:p>
          <a:p>
            <a:pPr marL="1066747" lvl="1" indent="-457178" defTabSz="1219140">
              <a:buClr>
                <a:srgbClr val="FF0000"/>
              </a:buClr>
              <a:buFont typeface="Arial" panose="020B0604020202020204" pitchFamily="34" charset="0"/>
              <a:buChar char="•"/>
            </a:pPr>
            <a:r>
              <a:rPr lang="nl-NL" sz="1400" dirty="0">
                <a:solidFill>
                  <a:srgbClr val="000000"/>
                </a:solidFill>
                <a:latin typeface="Corbel"/>
              </a:rPr>
              <a:t>Gevoeligheid </a:t>
            </a:r>
          </a:p>
          <a:p>
            <a:pPr marL="1066747" lvl="1" indent="-457178" defTabSz="1219140">
              <a:buClr>
                <a:srgbClr val="FF0000"/>
              </a:buClr>
              <a:buFont typeface="Arial" panose="020B0604020202020204" pitchFamily="34" charset="0"/>
              <a:buChar char="•"/>
            </a:pPr>
            <a:r>
              <a:rPr lang="nl-NL" sz="1400" dirty="0">
                <a:solidFill>
                  <a:srgbClr val="000000"/>
                </a:solidFill>
                <a:latin typeface="Corbel"/>
              </a:rPr>
              <a:t>Aanpassingsvermogen </a:t>
            </a:r>
          </a:p>
        </p:txBody>
      </p:sp>
      <p:pic>
        <p:nvPicPr>
          <p:cNvPr id="28" name="Afbeelding 27">
            <a:extLst>
              <a:ext uri="{FF2B5EF4-FFF2-40B4-BE49-F238E27FC236}">
                <a16:creationId xmlns:a16="http://schemas.microsoft.com/office/drawing/2014/main" id="{2837224E-6717-CD7C-086F-B41B6975A6A4}"/>
              </a:ext>
            </a:extLst>
          </p:cNvPr>
          <p:cNvPicPr>
            <a:picLocks noChangeAspect="1"/>
          </p:cNvPicPr>
          <p:nvPr/>
        </p:nvPicPr>
        <p:blipFill>
          <a:blip r:embed="rId3"/>
          <a:stretch>
            <a:fillRect/>
          </a:stretch>
        </p:blipFill>
        <p:spPr>
          <a:xfrm>
            <a:off x="738163" y="5207329"/>
            <a:ext cx="2875720" cy="1486032"/>
          </a:xfrm>
          <a:prstGeom prst="rect">
            <a:avLst/>
          </a:prstGeom>
        </p:spPr>
      </p:pic>
      <p:pic>
        <p:nvPicPr>
          <p:cNvPr id="3" name="Afbeelding 2">
            <a:extLst>
              <a:ext uri="{FF2B5EF4-FFF2-40B4-BE49-F238E27FC236}">
                <a16:creationId xmlns:a16="http://schemas.microsoft.com/office/drawing/2014/main" id="{4231855E-310E-DA90-DDE1-9142AD70DBA5}"/>
              </a:ext>
            </a:extLst>
          </p:cNvPr>
          <p:cNvPicPr>
            <a:picLocks noChangeAspect="1"/>
          </p:cNvPicPr>
          <p:nvPr/>
        </p:nvPicPr>
        <p:blipFill rotWithShape="1">
          <a:blip r:embed="rId4"/>
          <a:srcRect r="44973"/>
          <a:stretch/>
        </p:blipFill>
        <p:spPr>
          <a:xfrm>
            <a:off x="8788517" y="-13056"/>
            <a:ext cx="3403483" cy="6871056"/>
          </a:xfrm>
          <a:prstGeom prst="rect">
            <a:avLst/>
          </a:prstGeom>
        </p:spPr>
      </p:pic>
      <p:sp>
        <p:nvSpPr>
          <p:cNvPr id="4" name="Tekstvak 3">
            <a:extLst>
              <a:ext uri="{FF2B5EF4-FFF2-40B4-BE49-F238E27FC236}">
                <a16:creationId xmlns:a16="http://schemas.microsoft.com/office/drawing/2014/main" id="{6AA54F9C-27CF-B844-7857-39947D034AA9}"/>
              </a:ext>
            </a:extLst>
          </p:cNvPr>
          <p:cNvSpPr txBox="1"/>
          <p:nvPr/>
        </p:nvSpPr>
        <p:spPr>
          <a:xfrm>
            <a:off x="10052570" y="6547985"/>
            <a:ext cx="2310097" cy="290752"/>
          </a:xfrm>
          <a:prstGeom prst="rect">
            <a:avLst/>
          </a:prstGeom>
        </p:spPr>
        <p:txBody>
          <a:bodyPr vert="horz" wrap="square" lIns="96000" tIns="72000" rIns="96000" bIns="72000" rtlCol="0">
            <a:noAutofit/>
          </a:bodyPr>
          <a:lstStyle/>
          <a:p>
            <a:pPr defTabSz="1219140">
              <a:buClr>
                <a:srgbClr val="FF0000"/>
              </a:buClr>
            </a:pPr>
            <a:r>
              <a:rPr lang="nl-NL" sz="1400" b="1" dirty="0">
                <a:solidFill>
                  <a:schemeClr val="bg1"/>
                </a:solidFill>
                <a:latin typeface="Corbel"/>
              </a:rPr>
              <a:t>Risicokaart Droogte (2023)</a:t>
            </a:r>
          </a:p>
        </p:txBody>
      </p:sp>
      <p:sp>
        <p:nvSpPr>
          <p:cNvPr id="2" name="Tekstvak 1">
            <a:extLst>
              <a:ext uri="{FF2B5EF4-FFF2-40B4-BE49-F238E27FC236}">
                <a16:creationId xmlns:a16="http://schemas.microsoft.com/office/drawing/2014/main" id="{2CCDA86A-EE96-AFDF-CB1D-AABF2DF6B00C}"/>
              </a:ext>
            </a:extLst>
          </p:cNvPr>
          <p:cNvSpPr txBox="1"/>
          <p:nvPr/>
        </p:nvSpPr>
        <p:spPr>
          <a:xfrm rot="20587884">
            <a:off x="6827178" y="3962151"/>
            <a:ext cx="4458807" cy="430887"/>
          </a:xfrm>
          <a:prstGeom prst="rect">
            <a:avLst/>
          </a:prstGeom>
          <a:solidFill>
            <a:schemeClr val="accent1"/>
          </a:solidFill>
          <a:ln>
            <a:solidFill>
              <a:schemeClr val="accent1"/>
            </a:solidFill>
          </a:ln>
        </p:spPr>
        <p:txBody>
          <a:bodyPr wrap="square" lIns="0" tIns="0" rIns="0" bIns="0" rtlCol="0">
            <a:spAutoFit/>
          </a:bodyPr>
          <a:lstStyle/>
          <a:p>
            <a:r>
              <a:rPr lang="nl-NL" sz="2800" dirty="0">
                <a:solidFill>
                  <a:srgbClr val="000000"/>
                </a:solidFill>
                <a:latin typeface="Corbel" panose="020B0503020204020204" pitchFamily="34" charset="0"/>
                <a:ea typeface="Corbel" panose="020B0503020204020204" pitchFamily="34" charset="0"/>
                <a:cs typeface="Calibri" panose="020F0502020204030204" pitchFamily="34" charset="0"/>
              </a:rPr>
              <a:t>waar de noden het hoogst zijn</a:t>
            </a:r>
            <a:endParaRPr lang="nl-NL" sz="2800" dirty="0"/>
          </a:p>
        </p:txBody>
      </p:sp>
    </p:spTree>
    <p:extLst>
      <p:ext uri="{BB962C8B-B14F-4D97-AF65-F5344CB8AC3E}">
        <p14:creationId xmlns:p14="http://schemas.microsoft.com/office/powerpoint/2010/main" val="3787692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339CB22A-7883-48B3-8153-D4EEA21D9812}"/>
              </a:ext>
            </a:extLst>
          </p:cNvPr>
          <p:cNvSpPr>
            <a:spLocks noGrp="1"/>
          </p:cNvSpPr>
          <p:nvPr>
            <p:ph idx="1"/>
          </p:nvPr>
        </p:nvSpPr>
        <p:spPr>
          <a:xfrm>
            <a:off x="936546" y="1892829"/>
            <a:ext cx="6119561" cy="4032448"/>
          </a:xfrm>
        </p:spPr>
        <p:txBody>
          <a:bodyPr/>
          <a:lstStyle/>
          <a:p>
            <a:endParaRPr lang="nl-NL" sz="1600" dirty="0"/>
          </a:p>
          <a:p>
            <a:endParaRPr lang="nl-NL" sz="1600" dirty="0"/>
          </a:p>
          <a:p>
            <a:r>
              <a:rPr lang="nl-NL" sz="1600" dirty="0"/>
              <a:t>Klimaatadaptatie is het proces waarbij de samenleving zich </a:t>
            </a:r>
            <a:r>
              <a:rPr lang="nl-NL" sz="1600" b="1" dirty="0"/>
              <a:t>aanpast aan het veranderende klimaat</a:t>
            </a:r>
            <a:r>
              <a:rPr lang="nl-NL" sz="1600" dirty="0"/>
              <a:t>. En de schadelijke gevolgen ervan probeert te beperken. </a:t>
            </a:r>
            <a:r>
              <a:rPr lang="nl-NL" sz="1600" i="1" dirty="0"/>
              <a:t>(Vereniging van Nederlandse Gemeentes, 2020)</a:t>
            </a:r>
          </a:p>
          <a:p>
            <a:endParaRPr lang="nl-NL" sz="1600" dirty="0"/>
          </a:p>
          <a:p>
            <a:r>
              <a:rPr lang="nl-NL" sz="1600" dirty="0"/>
              <a:t>We moeten zorgen dat we onze stad klaar maken voor de </a:t>
            </a:r>
            <a:r>
              <a:rPr lang="nl-NL" sz="1600" b="1" dirty="0"/>
              <a:t>veranderingen in het klimaat</a:t>
            </a:r>
            <a:r>
              <a:rPr lang="nl-NL" sz="1600" dirty="0"/>
              <a:t>. </a:t>
            </a:r>
            <a:r>
              <a:rPr lang="nl-NL" sz="1600" i="1" dirty="0"/>
              <a:t>(wethouder Laurens Ivens, 2020)</a:t>
            </a:r>
          </a:p>
          <a:p>
            <a:endParaRPr lang="nl-NL" sz="1600" dirty="0"/>
          </a:p>
          <a:p>
            <a:r>
              <a:rPr lang="nl-NL" sz="1600" dirty="0"/>
              <a:t> “Ik denk weleens dat we het woord ‘adaptatie’ maar moeten afschaffen. Schaar het gewoon onder </a:t>
            </a:r>
            <a:r>
              <a:rPr lang="nl-NL" sz="1600" b="1" dirty="0"/>
              <a:t>risico</a:t>
            </a:r>
            <a:r>
              <a:rPr lang="nl-NL" sz="1600" dirty="0"/>
              <a:t>. Dan kun je het makkelijker integreren met ander </a:t>
            </a:r>
            <a:r>
              <a:rPr lang="nl-NL" sz="1600" b="1" dirty="0"/>
              <a:t>beleid dat risico’s beperkt</a:t>
            </a:r>
            <a:r>
              <a:rPr lang="nl-NL" sz="1600" dirty="0"/>
              <a:t>.” </a:t>
            </a:r>
            <a:r>
              <a:rPr lang="nl-NL" sz="1600" i="1" dirty="0"/>
              <a:t>(Richard Klein, 2021) </a:t>
            </a:r>
          </a:p>
        </p:txBody>
      </p:sp>
      <p:sp>
        <p:nvSpPr>
          <p:cNvPr id="8" name="Titel 1">
            <a:extLst>
              <a:ext uri="{FF2B5EF4-FFF2-40B4-BE49-F238E27FC236}">
                <a16:creationId xmlns:a16="http://schemas.microsoft.com/office/drawing/2014/main" id="{80111714-BDB4-A079-8FE4-29E9152501D2}"/>
              </a:ext>
            </a:extLst>
          </p:cNvPr>
          <p:cNvSpPr txBox="1">
            <a:spLocks/>
          </p:cNvSpPr>
          <p:nvPr/>
        </p:nvSpPr>
        <p:spPr bwMode="gray">
          <a:xfrm>
            <a:off x="930607" y="185135"/>
            <a:ext cx="10800000" cy="1296000"/>
          </a:xfrm>
          <a:prstGeom prst="rect">
            <a:avLst/>
          </a:prstGeom>
        </p:spPr>
        <p:txBody>
          <a:bodyPr vert="horz" lIns="0" tIns="0" rIns="0" bIns="0" rtlCol="0" anchor="t">
            <a:noAutofit/>
          </a:bodyPr>
          <a:lstStyle>
            <a:lvl1pPr algn="l" defTabSz="914400" rtl="0" eaLnBrk="1" latinLnBrk="0" hangingPunct="1">
              <a:spcBef>
                <a:spcPct val="0"/>
              </a:spcBef>
              <a:buNone/>
              <a:defRPr sz="3200" b="1" kern="1200">
                <a:solidFill>
                  <a:schemeClr val="accent1"/>
                </a:solidFill>
                <a:latin typeface="+mj-lt"/>
                <a:ea typeface="+mj-ea"/>
                <a:cs typeface="+mj-cs"/>
              </a:defRPr>
            </a:lvl1pPr>
          </a:lstStyle>
          <a:p>
            <a:pPr defTabSz="1219170"/>
            <a:r>
              <a:rPr lang="nl-NL" sz="4000" dirty="0">
                <a:solidFill>
                  <a:srgbClr val="FF0000"/>
                </a:solidFill>
                <a:latin typeface="Corbel"/>
              </a:rPr>
              <a:t>Wat is klimaatadaptatie</a:t>
            </a:r>
            <a:br>
              <a:rPr lang="nl-NL" sz="4000" dirty="0">
                <a:solidFill>
                  <a:srgbClr val="FF0000"/>
                </a:solidFill>
                <a:latin typeface="Corbel"/>
              </a:rPr>
            </a:br>
            <a:r>
              <a:rPr lang="nl-NL" dirty="0">
                <a:solidFill>
                  <a:srgbClr val="000000"/>
                </a:solidFill>
                <a:latin typeface="Corbel"/>
              </a:rPr>
              <a:t>Aanpassen en risicobeperking</a:t>
            </a:r>
            <a:endParaRPr lang="nl-NL" sz="4000" dirty="0">
              <a:solidFill>
                <a:srgbClr val="FF0000"/>
              </a:solidFill>
              <a:latin typeface="Corbel"/>
            </a:endParaRPr>
          </a:p>
        </p:txBody>
      </p:sp>
      <p:pic>
        <p:nvPicPr>
          <p:cNvPr id="10" name="Afbeelding 9">
            <a:extLst>
              <a:ext uri="{FF2B5EF4-FFF2-40B4-BE49-F238E27FC236}">
                <a16:creationId xmlns:a16="http://schemas.microsoft.com/office/drawing/2014/main" id="{2ED8CE78-397D-6736-58F4-2A2401B20B21}"/>
              </a:ext>
            </a:extLst>
          </p:cNvPr>
          <p:cNvPicPr>
            <a:picLocks noChangeAspect="1"/>
          </p:cNvPicPr>
          <p:nvPr/>
        </p:nvPicPr>
        <p:blipFill rotWithShape="1">
          <a:blip r:embed="rId2"/>
          <a:srcRect l="9708" r="32282"/>
          <a:stretch/>
        </p:blipFill>
        <p:spPr>
          <a:xfrm>
            <a:off x="8398901" y="-1848"/>
            <a:ext cx="3793099" cy="6858000"/>
          </a:xfrm>
          <a:prstGeom prst="rect">
            <a:avLst/>
          </a:prstGeom>
        </p:spPr>
      </p:pic>
      <p:sp>
        <p:nvSpPr>
          <p:cNvPr id="2" name="Tekstvak 1">
            <a:extLst>
              <a:ext uri="{FF2B5EF4-FFF2-40B4-BE49-F238E27FC236}">
                <a16:creationId xmlns:a16="http://schemas.microsoft.com/office/drawing/2014/main" id="{2C4B5499-FB08-DAB5-8F93-EECD3F6E7424}"/>
              </a:ext>
            </a:extLst>
          </p:cNvPr>
          <p:cNvSpPr txBox="1"/>
          <p:nvPr/>
        </p:nvSpPr>
        <p:spPr>
          <a:xfrm rot="20587884">
            <a:off x="6840471" y="4051796"/>
            <a:ext cx="3840946" cy="430887"/>
          </a:xfrm>
          <a:prstGeom prst="rect">
            <a:avLst/>
          </a:prstGeom>
          <a:solidFill>
            <a:schemeClr val="accent1"/>
          </a:solidFill>
          <a:ln>
            <a:solidFill>
              <a:schemeClr val="accent1"/>
            </a:solidFill>
          </a:ln>
        </p:spPr>
        <p:txBody>
          <a:bodyPr wrap="square" lIns="0" tIns="0" rIns="0" bIns="0" rtlCol="0">
            <a:spAutoFit/>
          </a:bodyPr>
          <a:lstStyle/>
          <a:p>
            <a:r>
              <a:rPr lang="nl-NL" sz="2800" dirty="0"/>
              <a:t>Wat is KA?</a:t>
            </a:r>
          </a:p>
        </p:txBody>
      </p:sp>
    </p:spTree>
    <p:extLst>
      <p:ext uri="{BB962C8B-B14F-4D97-AF65-F5344CB8AC3E}">
        <p14:creationId xmlns:p14="http://schemas.microsoft.com/office/powerpoint/2010/main" val="39192022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el 1">
            <a:extLst>
              <a:ext uri="{FF2B5EF4-FFF2-40B4-BE49-F238E27FC236}">
                <a16:creationId xmlns:a16="http://schemas.microsoft.com/office/drawing/2014/main" id="{B4387E79-489F-5A6B-7EA7-537DF76E055C}"/>
              </a:ext>
            </a:extLst>
          </p:cNvPr>
          <p:cNvSpPr txBox="1">
            <a:spLocks/>
          </p:cNvSpPr>
          <p:nvPr/>
        </p:nvSpPr>
        <p:spPr bwMode="gray">
          <a:xfrm>
            <a:off x="918799" y="164637"/>
            <a:ext cx="10800000" cy="1296000"/>
          </a:xfrm>
          <a:prstGeom prst="rect">
            <a:avLst/>
          </a:prstGeom>
        </p:spPr>
        <p:txBody>
          <a:bodyPr vert="horz" lIns="0" tIns="0" rIns="0" bIns="0" rtlCol="0" anchor="t">
            <a:noAutofit/>
          </a:bodyPr>
          <a:lstStyle>
            <a:lvl1pPr algn="l" defTabSz="914400" rtl="0" eaLnBrk="1" latinLnBrk="0" hangingPunct="1">
              <a:spcBef>
                <a:spcPct val="0"/>
              </a:spcBef>
              <a:buNone/>
              <a:defRPr sz="3200" b="1" kern="1200">
                <a:solidFill>
                  <a:schemeClr val="accent1"/>
                </a:solidFill>
                <a:latin typeface="+mj-lt"/>
                <a:ea typeface="+mj-ea"/>
                <a:cs typeface="+mj-cs"/>
              </a:defRPr>
            </a:lvl1pPr>
          </a:lstStyle>
          <a:p>
            <a:pPr lvl="0"/>
            <a:r>
              <a:rPr lang="nl-NL" sz="4267" dirty="0"/>
              <a:t>Risicokaarten</a:t>
            </a:r>
            <a:endParaRPr lang="nl-NL" sz="4267" dirty="0">
              <a:solidFill>
                <a:schemeClr val="tx2"/>
              </a:solidFill>
            </a:endParaRPr>
          </a:p>
          <a:p>
            <a:pPr lvl="0"/>
            <a:r>
              <a:rPr lang="nl-NL" dirty="0">
                <a:solidFill>
                  <a:schemeClr val="tx2"/>
                </a:solidFill>
              </a:rPr>
              <a:t>Score op buurt niveau</a:t>
            </a:r>
            <a:endParaRPr lang="nl-NL" dirty="0"/>
          </a:p>
        </p:txBody>
      </p:sp>
      <p:pic>
        <p:nvPicPr>
          <p:cNvPr id="60" name="Tijdelijke aanduiding voor inhoud 16" descr="Afbeelding met kaart, tekst, atlas&#10;&#10;Automatisch gegenereerde beschrijving">
            <a:extLst>
              <a:ext uri="{FF2B5EF4-FFF2-40B4-BE49-F238E27FC236}">
                <a16:creationId xmlns:a16="http://schemas.microsoft.com/office/drawing/2014/main" id="{E071BD1F-9E23-091C-BD15-14A4F2595F13}"/>
              </a:ext>
            </a:extLst>
          </p:cNvPr>
          <p:cNvPicPr>
            <a:picLocks noChangeAspect="1"/>
          </p:cNvPicPr>
          <p:nvPr/>
        </p:nvPicPr>
        <p:blipFill rotWithShape="1">
          <a:blip r:embed="rId3">
            <a:extLst>
              <a:ext uri="{28A0092B-C50C-407E-A947-70E740481C1C}">
                <a14:useLocalDpi xmlns:a14="http://schemas.microsoft.com/office/drawing/2010/main" val="0"/>
              </a:ext>
            </a:extLst>
          </a:blip>
          <a:srcRect l="20333" r="37368"/>
          <a:stretch/>
        </p:blipFill>
        <p:spPr>
          <a:xfrm>
            <a:off x="8112224" y="2259"/>
            <a:ext cx="4079776" cy="6855741"/>
          </a:xfrm>
          <a:prstGeom prst="rect">
            <a:avLst/>
          </a:prstGeom>
        </p:spPr>
      </p:pic>
      <p:sp>
        <p:nvSpPr>
          <p:cNvPr id="61" name="Tekstvak 60">
            <a:extLst>
              <a:ext uri="{FF2B5EF4-FFF2-40B4-BE49-F238E27FC236}">
                <a16:creationId xmlns:a16="http://schemas.microsoft.com/office/drawing/2014/main" id="{601EB690-A579-C1EB-7858-A0FFCF2D0103}"/>
              </a:ext>
            </a:extLst>
          </p:cNvPr>
          <p:cNvSpPr txBox="1"/>
          <p:nvPr/>
        </p:nvSpPr>
        <p:spPr>
          <a:xfrm>
            <a:off x="8208236" y="6547987"/>
            <a:ext cx="2310097" cy="290752"/>
          </a:xfrm>
          <a:prstGeom prst="rect">
            <a:avLst/>
          </a:prstGeom>
        </p:spPr>
        <p:txBody>
          <a:bodyPr vert="horz" wrap="square" lIns="96000" tIns="72000" rIns="96000" bIns="72000" rtlCol="0">
            <a:noAutofit/>
          </a:bodyPr>
          <a:lstStyle/>
          <a:p>
            <a:pPr algn="l">
              <a:buClr>
                <a:schemeClr val="accent1"/>
              </a:buClr>
            </a:pPr>
            <a:r>
              <a:rPr lang="nl-NL" sz="1400" dirty="0">
                <a:latin typeface="+mj-lt"/>
              </a:rPr>
              <a:t>Risicokaart Hitte (2023)</a:t>
            </a:r>
          </a:p>
        </p:txBody>
      </p:sp>
      <p:cxnSp>
        <p:nvCxnSpPr>
          <p:cNvPr id="4" name="Rechte verbindingslijn 3">
            <a:extLst>
              <a:ext uri="{FF2B5EF4-FFF2-40B4-BE49-F238E27FC236}">
                <a16:creationId xmlns:a16="http://schemas.microsoft.com/office/drawing/2014/main" id="{5EEB4AE0-3732-1869-4D4A-19F19DCEC771}"/>
              </a:ext>
            </a:extLst>
          </p:cNvPr>
          <p:cNvCxnSpPr>
            <a:cxnSpLocks/>
            <a:endCxn id="2" idx="3"/>
          </p:cNvCxnSpPr>
          <p:nvPr/>
        </p:nvCxnSpPr>
        <p:spPr>
          <a:xfrm flipH="1" flipV="1">
            <a:off x="7922123" y="2197703"/>
            <a:ext cx="862176" cy="22830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kstvak 7">
            <a:extLst>
              <a:ext uri="{FF2B5EF4-FFF2-40B4-BE49-F238E27FC236}">
                <a16:creationId xmlns:a16="http://schemas.microsoft.com/office/drawing/2014/main" id="{2847CA64-C067-F947-1982-CA318AE99CDC}"/>
              </a:ext>
            </a:extLst>
          </p:cNvPr>
          <p:cNvSpPr txBox="1"/>
          <p:nvPr/>
        </p:nvSpPr>
        <p:spPr>
          <a:xfrm>
            <a:off x="8725548" y="4773118"/>
            <a:ext cx="576064" cy="225767"/>
          </a:xfrm>
          <a:prstGeom prst="rect">
            <a:avLst/>
          </a:prstGeom>
          <a:solidFill>
            <a:schemeClr val="bg1"/>
          </a:solidFill>
          <a:ln>
            <a:solidFill>
              <a:schemeClr val="tx2"/>
            </a:solidFill>
          </a:ln>
        </p:spPr>
        <p:txBody>
          <a:bodyPr wrap="square" lIns="0" tIns="0" rIns="0" bIns="0" rtlCol="0" anchor="ctr">
            <a:spAutoFit/>
          </a:bodyPr>
          <a:lstStyle/>
          <a:p>
            <a:pPr algn="ctr"/>
            <a:r>
              <a:rPr lang="nl-NL" sz="1467" dirty="0"/>
              <a:t>2.24</a:t>
            </a:r>
          </a:p>
        </p:txBody>
      </p:sp>
      <p:cxnSp>
        <p:nvCxnSpPr>
          <p:cNvPr id="9" name="Rechte verbindingslijn 8">
            <a:extLst>
              <a:ext uri="{FF2B5EF4-FFF2-40B4-BE49-F238E27FC236}">
                <a16:creationId xmlns:a16="http://schemas.microsoft.com/office/drawing/2014/main" id="{4BE79BE8-E35D-A500-C650-5E98CDE70EF3}"/>
              </a:ext>
            </a:extLst>
          </p:cNvPr>
          <p:cNvCxnSpPr>
            <a:cxnSpLocks/>
          </p:cNvCxnSpPr>
          <p:nvPr/>
        </p:nvCxnSpPr>
        <p:spPr>
          <a:xfrm flipH="1">
            <a:off x="9301612" y="4753888"/>
            <a:ext cx="478133" cy="13211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Rechte verbindingslijn 10">
            <a:extLst>
              <a:ext uri="{FF2B5EF4-FFF2-40B4-BE49-F238E27FC236}">
                <a16:creationId xmlns:a16="http://schemas.microsoft.com/office/drawing/2014/main" id="{42A3AA83-6F41-E38F-A651-988B0369CBDB}"/>
              </a:ext>
            </a:extLst>
          </p:cNvPr>
          <p:cNvCxnSpPr>
            <a:cxnSpLocks/>
          </p:cNvCxnSpPr>
          <p:nvPr/>
        </p:nvCxnSpPr>
        <p:spPr>
          <a:xfrm flipH="1">
            <a:off x="10704512" y="1028733"/>
            <a:ext cx="480053" cy="57213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ekstvak 12">
            <a:extLst>
              <a:ext uri="{FF2B5EF4-FFF2-40B4-BE49-F238E27FC236}">
                <a16:creationId xmlns:a16="http://schemas.microsoft.com/office/drawing/2014/main" id="{F585194C-18AB-F3D6-3235-A02D573AAD75}"/>
              </a:ext>
            </a:extLst>
          </p:cNvPr>
          <p:cNvSpPr txBox="1"/>
          <p:nvPr/>
        </p:nvSpPr>
        <p:spPr>
          <a:xfrm>
            <a:off x="11074125" y="802999"/>
            <a:ext cx="576064" cy="225767"/>
          </a:xfrm>
          <a:prstGeom prst="rect">
            <a:avLst/>
          </a:prstGeom>
          <a:solidFill>
            <a:schemeClr val="bg1"/>
          </a:solidFill>
          <a:ln>
            <a:solidFill>
              <a:schemeClr val="tx2"/>
            </a:solidFill>
          </a:ln>
        </p:spPr>
        <p:txBody>
          <a:bodyPr wrap="square" lIns="0" tIns="0" rIns="0" bIns="0" rtlCol="0" anchor="ctr">
            <a:spAutoFit/>
          </a:bodyPr>
          <a:lstStyle/>
          <a:p>
            <a:pPr algn="ctr"/>
            <a:r>
              <a:rPr lang="nl-NL" sz="1467" dirty="0"/>
              <a:t>4.14</a:t>
            </a:r>
          </a:p>
        </p:txBody>
      </p:sp>
      <p:sp>
        <p:nvSpPr>
          <p:cNvPr id="14" name="Tekstvak 13">
            <a:extLst>
              <a:ext uri="{FF2B5EF4-FFF2-40B4-BE49-F238E27FC236}">
                <a16:creationId xmlns:a16="http://schemas.microsoft.com/office/drawing/2014/main" id="{26B96C6C-13DA-19C6-B98B-877646C992D5}"/>
              </a:ext>
            </a:extLst>
          </p:cNvPr>
          <p:cNvSpPr txBox="1"/>
          <p:nvPr/>
        </p:nvSpPr>
        <p:spPr>
          <a:xfrm>
            <a:off x="10732756" y="4480601"/>
            <a:ext cx="576064" cy="225767"/>
          </a:xfrm>
          <a:prstGeom prst="rect">
            <a:avLst/>
          </a:prstGeom>
          <a:solidFill>
            <a:schemeClr val="bg1"/>
          </a:solidFill>
          <a:ln>
            <a:solidFill>
              <a:schemeClr val="tx2"/>
            </a:solidFill>
          </a:ln>
        </p:spPr>
        <p:txBody>
          <a:bodyPr wrap="square" lIns="0" tIns="0" rIns="0" bIns="0" rtlCol="0" anchor="ctr">
            <a:spAutoFit/>
          </a:bodyPr>
          <a:lstStyle/>
          <a:p>
            <a:pPr algn="ctr"/>
            <a:r>
              <a:rPr lang="nl-NL" sz="1467" dirty="0"/>
              <a:t>1.74</a:t>
            </a:r>
          </a:p>
        </p:txBody>
      </p:sp>
      <p:cxnSp>
        <p:nvCxnSpPr>
          <p:cNvPr id="15" name="Rechte verbindingslijn 14">
            <a:extLst>
              <a:ext uri="{FF2B5EF4-FFF2-40B4-BE49-F238E27FC236}">
                <a16:creationId xmlns:a16="http://schemas.microsoft.com/office/drawing/2014/main" id="{D63DE42D-95DD-297D-7827-1BA900645709}"/>
              </a:ext>
            </a:extLst>
          </p:cNvPr>
          <p:cNvCxnSpPr>
            <a:cxnSpLocks/>
            <a:endCxn id="14" idx="0"/>
          </p:cNvCxnSpPr>
          <p:nvPr/>
        </p:nvCxnSpPr>
        <p:spPr>
          <a:xfrm flipH="1">
            <a:off x="11020788" y="4163377"/>
            <a:ext cx="163778" cy="31722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Tekstvak 18">
            <a:extLst>
              <a:ext uri="{FF2B5EF4-FFF2-40B4-BE49-F238E27FC236}">
                <a16:creationId xmlns:a16="http://schemas.microsoft.com/office/drawing/2014/main" id="{4CAF6AE1-93D7-BE13-6F4A-42AE9C9198DA}"/>
              </a:ext>
            </a:extLst>
          </p:cNvPr>
          <p:cNvSpPr txBox="1"/>
          <p:nvPr/>
        </p:nvSpPr>
        <p:spPr>
          <a:xfrm>
            <a:off x="1104405" y="6232754"/>
            <a:ext cx="6144683" cy="379656"/>
          </a:xfrm>
          <a:prstGeom prst="rect">
            <a:avLst/>
          </a:prstGeom>
          <a:noFill/>
          <a:ln w="28575">
            <a:solidFill>
              <a:schemeClr val="accent3"/>
            </a:solidFill>
          </a:ln>
        </p:spPr>
        <p:txBody>
          <a:bodyPr wrap="square">
            <a:spAutoFit/>
          </a:bodyPr>
          <a:lstStyle/>
          <a:p>
            <a:pPr algn="ctr"/>
            <a:r>
              <a:rPr lang="nl-NL" sz="1867" dirty="0"/>
              <a:t>Kijk op: </a:t>
            </a:r>
            <a:r>
              <a:rPr lang="nl-NL" sz="1867" dirty="0">
                <a:hlinkClick r:id="rId4"/>
              </a:rPr>
              <a:t>Dashboard klimaatadaptatie</a:t>
            </a:r>
            <a:r>
              <a:rPr lang="nl-NL" sz="1867" dirty="0"/>
              <a:t> voor alle risicokaarten</a:t>
            </a:r>
          </a:p>
        </p:txBody>
      </p:sp>
      <p:grpSp>
        <p:nvGrpSpPr>
          <p:cNvPr id="7" name="Groep 6">
            <a:extLst>
              <a:ext uri="{FF2B5EF4-FFF2-40B4-BE49-F238E27FC236}">
                <a16:creationId xmlns:a16="http://schemas.microsoft.com/office/drawing/2014/main" id="{E734452D-DD88-4BFC-1403-830AB326C348}"/>
              </a:ext>
            </a:extLst>
          </p:cNvPr>
          <p:cNvGrpSpPr/>
          <p:nvPr/>
        </p:nvGrpSpPr>
        <p:grpSpPr>
          <a:xfrm>
            <a:off x="1075699" y="1892830"/>
            <a:ext cx="6339584" cy="3570188"/>
            <a:chOff x="256573" y="2350424"/>
            <a:chExt cx="2818588" cy="1835661"/>
          </a:xfrm>
        </p:grpSpPr>
        <p:pic>
          <p:nvPicPr>
            <p:cNvPr id="5" name="Afbeelding 4">
              <a:extLst>
                <a:ext uri="{FF2B5EF4-FFF2-40B4-BE49-F238E27FC236}">
                  <a16:creationId xmlns:a16="http://schemas.microsoft.com/office/drawing/2014/main" id="{ACA74F9B-8D8B-B335-8900-9AB871EE0539}"/>
                </a:ext>
              </a:extLst>
            </p:cNvPr>
            <p:cNvPicPr>
              <a:picLocks noChangeAspect="1"/>
            </p:cNvPicPr>
            <p:nvPr/>
          </p:nvPicPr>
          <p:blipFill rotWithShape="1">
            <a:blip r:embed="rId5"/>
            <a:srcRect r="73708"/>
            <a:stretch/>
          </p:blipFill>
          <p:spPr>
            <a:xfrm>
              <a:off x="256573" y="2350424"/>
              <a:ext cx="1291091" cy="1826512"/>
            </a:xfrm>
            <a:prstGeom prst="rect">
              <a:avLst/>
            </a:prstGeom>
          </p:spPr>
        </p:pic>
        <p:pic>
          <p:nvPicPr>
            <p:cNvPr id="6" name="Afbeelding 5">
              <a:extLst>
                <a:ext uri="{FF2B5EF4-FFF2-40B4-BE49-F238E27FC236}">
                  <a16:creationId xmlns:a16="http://schemas.microsoft.com/office/drawing/2014/main" id="{FBADBBF9-5B50-81F8-0FC0-D4F1BD20956E}"/>
                </a:ext>
              </a:extLst>
            </p:cNvPr>
            <p:cNvPicPr>
              <a:picLocks noChangeAspect="1"/>
            </p:cNvPicPr>
            <p:nvPr/>
          </p:nvPicPr>
          <p:blipFill rotWithShape="1">
            <a:blip r:embed="rId5"/>
            <a:srcRect l="69080" r="-187"/>
            <a:stretch/>
          </p:blipFill>
          <p:spPr>
            <a:xfrm>
              <a:off x="1547664" y="2359573"/>
              <a:ext cx="1527497" cy="1826512"/>
            </a:xfrm>
            <a:prstGeom prst="rect">
              <a:avLst/>
            </a:prstGeom>
          </p:spPr>
        </p:pic>
      </p:grpSp>
      <p:sp>
        <p:nvSpPr>
          <p:cNvPr id="2" name="Tekstvak 1">
            <a:extLst>
              <a:ext uri="{FF2B5EF4-FFF2-40B4-BE49-F238E27FC236}">
                <a16:creationId xmlns:a16="http://schemas.microsoft.com/office/drawing/2014/main" id="{C77B6C4B-446A-5F81-C1F4-BC811019CB4B}"/>
              </a:ext>
            </a:extLst>
          </p:cNvPr>
          <p:cNvSpPr txBox="1"/>
          <p:nvPr/>
        </p:nvSpPr>
        <p:spPr>
          <a:xfrm>
            <a:off x="7346059" y="2084819"/>
            <a:ext cx="576064" cy="225767"/>
          </a:xfrm>
          <a:prstGeom prst="rect">
            <a:avLst/>
          </a:prstGeom>
          <a:noFill/>
          <a:ln>
            <a:solidFill>
              <a:schemeClr val="tx2"/>
            </a:solidFill>
          </a:ln>
        </p:spPr>
        <p:txBody>
          <a:bodyPr wrap="square" lIns="0" tIns="0" rIns="0" bIns="0" rtlCol="0" anchor="ctr">
            <a:spAutoFit/>
          </a:bodyPr>
          <a:lstStyle/>
          <a:p>
            <a:pPr algn="ctr"/>
            <a:r>
              <a:rPr lang="nl-NL" sz="1467" dirty="0"/>
              <a:t>3.54</a:t>
            </a:r>
          </a:p>
        </p:txBody>
      </p:sp>
      <p:sp>
        <p:nvSpPr>
          <p:cNvPr id="3" name="Tekstvak 2">
            <a:extLst>
              <a:ext uri="{FF2B5EF4-FFF2-40B4-BE49-F238E27FC236}">
                <a16:creationId xmlns:a16="http://schemas.microsoft.com/office/drawing/2014/main" id="{79F65D0D-2F8E-8138-78C1-3BD7C231AACE}"/>
              </a:ext>
            </a:extLst>
          </p:cNvPr>
          <p:cNvSpPr txBox="1"/>
          <p:nvPr/>
        </p:nvSpPr>
        <p:spPr>
          <a:xfrm rot="20587884">
            <a:off x="6827178" y="3962151"/>
            <a:ext cx="4458807" cy="430887"/>
          </a:xfrm>
          <a:prstGeom prst="rect">
            <a:avLst/>
          </a:prstGeom>
          <a:solidFill>
            <a:schemeClr val="accent1"/>
          </a:solidFill>
          <a:ln>
            <a:solidFill>
              <a:schemeClr val="accent1"/>
            </a:solidFill>
          </a:ln>
        </p:spPr>
        <p:txBody>
          <a:bodyPr wrap="square" lIns="0" tIns="0" rIns="0" bIns="0" rtlCol="0">
            <a:spAutoFit/>
          </a:bodyPr>
          <a:lstStyle/>
          <a:p>
            <a:r>
              <a:rPr lang="nl-NL" sz="2800" dirty="0">
                <a:solidFill>
                  <a:srgbClr val="000000"/>
                </a:solidFill>
                <a:latin typeface="Corbel" panose="020B0503020204020204" pitchFamily="34" charset="0"/>
                <a:ea typeface="Corbel" panose="020B0503020204020204" pitchFamily="34" charset="0"/>
                <a:cs typeface="Calibri" panose="020F0502020204030204" pitchFamily="34" charset="0"/>
              </a:rPr>
              <a:t>waar de noden het hoogst zijn</a:t>
            </a:r>
            <a:endParaRPr lang="nl-NL" sz="2800" dirty="0"/>
          </a:p>
        </p:txBody>
      </p:sp>
      <p:sp>
        <p:nvSpPr>
          <p:cNvPr id="10" name="Tekstvak 9">
            <a:extLst>
              <a:ext uri="{FF2B5EF4-FFF2-40B4-BE49-F238E27FC236}">
                <a16:creationId xmlns:a16="http://schemas.microsoft.com/office/drawing/2014/main" id="{EBC42DCB-0F1E-BE30-74BD-CCA36AB1EC25}"/>
              </a:ext>
            </a:extLst>
          </p:cNvPr>
          <p:cNvSpPr txBox="1"/>
          <p:nvPr/>
        </p:nvSpPr>
        <p:spPr>
          <a:xfrm rot="20587884">
            <a:off x="7211422" y="4609435"/>
            <a:ext cx="4458807" cy="861774"/>
          </a:xfrm>
          <a:prstGeom prst="rect">
            <a:avLst/>
          </a:prstGeom>
          <a:solidFill>
            <a:schemeClr val="accent1"/>
          </a:solidFill>
          <a:ln>
            <a:solidFill>
              <a:schemeClr val="accent1"/>
            </a:solidFill>
          </a:ln>
        </p:spPr>
        <p:txBody>
          <a:bodyPr wrap="square" lIns="0" tIns="0" rIns="0" bIns="0" rtlCol="0">
            <a:spAutoFit/>
          </a:bodyPr>
          <a:lstStyle/>
          <a:p>
            <a:r>
              <a:rPr lang="nl-NL" sz="2800" dirty="0">
                <a:solidFill>
                  <a:srgbClr val="000000"/>
                </a:solidFill>
                <a:latin typeface="Corbel" panose="020B0503020204020204" pitchFamily="34" charset="0"/>
                <a:ea typeface="Corbel" panose="020B0503020204020204" pitchFamily="34" charset="0"/>
                <a:cs typeface="Calibri" panose="020F0502020204030204" pitchFamily="34" charset="0"/>
              </a:rPr>
              <a:t>Samen voegen met slide hierboven</a:t>
            </a:r>
            <a:endParaRPr lang="nl-NL" sz="2800" dirty="0"/>
          </a:p>
        </p:txBody>
      </p:sp>
    </p:spTree>
    <p:extLst>
      <p:ext uri="{BB962C8B-B14F-4D97-AF65-F5344CB8AC3E}">
        <p14:creationId xmlns:p14="http://schemas.microsoft.com/office/powerpoint/2010/main" val="1189418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el 1">
            <a:extLst>
              <a:ext uri="{FF2B5EF4-FFF2-40B4-BE49-F238E27FC236}">
                <a16:creationId xmlns:a16="http://schemas.microsoft.com/office/drawing/2014/main" id="{B4387E79-489F-5A6B-7EA7-537DF76E055C}"/>
              </a:ext>
            </a:extLst>
          </p:cNvPr>
          <p:cNvSpPr txBox="1">
            <a:spLocks/>
          </p:cNvSpPr>
          <p:nvPr/>
        </p:nvSpPr>
        <p:spPr bwMode="gray">
          <a:xfrm rot="16200000">
            <a:off x="-1631339" y="3650139"/>
            <a:ext cx="4689856" cy="1296000"/>
          </a:xfrm>
          <a:prstGeom prst="rect">
            <a:avLst/>
          </a:prstGeom>
        </p:spPr>
        <p:txBody>
          <a:bodyPr vert="horz" lIns="0" tIns="0" rIns="0" bIns="0" rtlCol="0" anchor="t">
            <a:noAutofit/>
          </a:bodyPr>
          <a:lstStyle>
            <a:lvl1pPr algn="l" defTabSz="914400" rtl="0" eaLnBrk="1" latinLnBrk="0" hangingPunct="1">
              <a:spcBef>
                <a:spcPct val="0"/>
              </a:spcBef>
              <a:buNone/>
              <a:defRPr sz="3200" b="1" kern="1200">
                <a:solidFill>
                  <a:schemeClr val="accent1"/>
                </a:solidFill>
                <a:latin typeface="+mj-lt"/>
                <a:ea typeface="+mj-ea"/>
                <a:cs typeface="+mj-cs"/>
              </a:defRPr>
            </a:lvl1pPr>
          </a:lstStyle>
          <a:p>
            <a:pPr defTabSz="914377"/>
            <a:r>
              <a:rPr lang="nl-NL" sz="4267" dirty="0">
                <a:solidFill>
                  <a:srgbClr val="FF0000"/>
                </a:solidFill>
                <a:latin typeface="Corbel"/>
              </a:rPr>
              <a:t>Risicokaart</a:t>
            </a:r>
            <a:endParaRPr lang="nl-NL" sz="4267" dirty="0">
              <a:solidFill>
                <a:srgbClr val="000000"/>
              </a:solidFill>
              <a:latin typeface="Corbel"/>
            </a:endParaRPr>
          </a:p>
          <a:p>
            <a:pPr defTabSz="914377"/>
            <a:r>
              <a:rPr lang="nl-NL" dirty="0">
                <a:solidFill>
                  <a:srgbClr val="000000"/>
                </a:solidFill>
                <a:latin typeface="Corbel"/>
              </a:rPr>
              <a:t>Score op buurt niveau</a:t>
            </a:r>
            <a:endParaRPr lang="nl-NL" dirty="0">
              <a:solidFill>
                <a:srgbClr val="FF0000"/>
              </a:solidFill>
              <a:latin typeface="Corbel"/>
            </a:endParaRPr>
          </a:p>
        </p:txBody>
      </p:sp>
      <p:grpSp>
        <p:nvGrpSpPr>
          <p:cNvPr id="24" name="Groep 23">
            <a:extLst>
              <a:ext uri="{FF2B5EF4-FFF2-40B4-BE49-F238E27FC236}">
                <a16:creationId xmlns:a16="http://schemas.microsoft.com/office/drawing/2014/main" id="{44774216-43FF-3712-9E97-25047D91A83B}"/>
              </a:ext>
            </a:extLst>
          </p:cNvPr>
          <p:cNvGrpSpPr/>
          <p:nvPr/>
        </p:nvGrpSpPr>
        <p:grpSpPr>
          <a:xfrm>
            <a:off x="2100107" y="193566"/>
            <a:ext cx="4214523" cy="3192999"/>
            <a:chOff x="2100106" y="193564"/>
            <a:chExt cx="4214523" cy="3192999"/>
          </a:xfrm>
        </p:grpSpPr>
        <p:pic>
          <p:nvPicPr>
            <p:cNvPr id="4" name="Afbeelding 3">
              <a:extLst>
                <a:ext uri="{FF2B5EF4-FFF2-40B4-BE49-F238E27FC236}">
                  <a16:creationId xmlns:a16="http://schemas.microsoft.com/office/drawing/2014/main" id="{6DE66581-9024-D787-B187-AD7106155722}"/>
                </a:ext>
              </a:extLst>
            </p:cNvPr>
            <p:cNvPicPr>
              <a:picLocks noChangeAspect="1"/>
            </p:cNvPicPr>
            <p:nvPr/>
          </p:nvPicPr>
          <p:blipFill rotWithShape="1">
            <a:blip r:embed="rId3"/>
            <a:srcRect r="1409"/>
            <a:stretch/>
          </p:blipFill>
          <p:spPr>
            <a:xfrm>
              <a:off x="2100106" y="470563"/>
              <a:ext cx="4203472" cy="2916000"/>
            </a:xfrm>
            <a:prstGeom prst="rect">
              <a:avLst/>
            </a:prstGeom>
            <a:ln w="3175">
              <a:solidFill>
                <a:schemeClr val="tx2"/>
              </a:solidFill>
            </a:ln>
          </p:spPr>
        </p:pic>
        <p:pic>
          <p:nvPicPr>
            <p:cNvPr id="8" name="Afbeelding 7">
              <a:extLst>
                <a:ext uri="{FF2B5EF4-FFF2-40B4-BE49-F238E27FC236}">
                  <a16:creationId xmlns:a16="http://schemas.microsoft.com/office/drawing/2014/main" id="{26215C7A-F4D0-CE20-632D-2F5A77EFA88C}"/>
                </a:ext>
              </a:extLst>
            </p:cNvPr>
            <p:cNvPicPr>
              <a:picLocks noChangeAspect="1"/>
            </p:cNvPicPr>
            <p:nvPr/>
          </p:nvPicPr>
          <p:blipFill>
            <a:blip r:embed="rId4"/>
            <a:stretch>
              <a:fillRect/>
            </a:stretch>
          </p:blipFill>
          <p:spPr>
            <a:xfrm>
              <a:off x="5931590" y="470563"/>
              <a:ext cx="383039" cy="382580"/>
            </a:xfrm>
            <a:prstGeom prst="rect">
              <a:avLst/>
            </a:prstGeom>
          </p:spPr>
        </p:pic>
        <p:sp>
          <p:nvSpPr>
            <p:cNvPr id="18" name="Tekstvak 17">
              <a:extLst>
                <a:ext uri="{FF2B5EF4-FFF2-40B4-BE49-F238E27FC236}">
                  <a16:creationId xmlns:a16="http://schemas.microsoft.com/office/drawing/2014/main" id="{E259FEF0-72A4-ACB2-91C1-9D261DCE1B8E}"/>
                </a:ext>
              </a:extLst>
            </p:cNvPr>
            <p:cNvSpPr txBox="1"/>
            <p:nvPr/>
          </p:nvSpPr>
          <p:spPr>
            <a:xfrm>
              <a:off x="2577227" y="193564"/>
              <a:ext cx="3249227" cy="276999"/>
            </a:xfrm>
            <a:prstGeom prst="rect">
              <a:avLst/>
            </a:prstGeom>
            <a:noFill/>
          </p:spPr>
          <p:txBody>
            <a:bodyPr wrap="square" lIns="0" tIns="0" rIns="0" bIns="0" rtlCol="0">
              <a:spAutoFit/>
            </a:bodyPr>
            <a:lstStyle/>
            <a:p>
              <a:pPr algn="ctr"/>
              <a:r>
                <a:rPr lang="nl-NL" b="1" dirty="0"/>
                <a:t>Hitte</a:t>
              </a:r>
            </a:p>
          </p:txBody>
        </p:sp>
      </p:grpSp>
      <p:grpSp>
        <p:nvGrpSpPr>
          <p:cNvPr id="23" name="Groep 22">
            <a:extLst>
              <a:ext uri="{FF2B5EF4-FFF2-40B4-BE49-F238E27FC236}">
                <a16:creationId xmlns:a16="http://schemas.microsoft.com/office/drawing/2014/main" id="{BA108548-4862-5068-DA9D-264E8898232C}"/>
              </a:ext>
            </a:extLst>
          </p:cNvPr>
          <p:cNvGrpSpPr/>
          <p:nvPr/>
        </p:nvGrpSpPr>
        <p:grpSpPr>
          <a:xfrm>
            <a:off x="6450153" y="198444"/>
            <a:ext cx="4203473" cy="3188121"/>
            <a:chOff x="6450152" y="198442"/>
            <a:chExt cx="4203473" cy="3188121"/>
          </a:xfrm>
        </p:grpSpPr>
        <p:pic>
          <p:nvPicPr>
            <p:cNvPr id="2" name="Afbeelding 1">
              <a:extLst>
                <a:ext uri="{FF2B5EF4-FFF2-40B4-BE49-F238E27FC236}">
                  <a16:creationId xmlns:a16="http://schemas.microsoft.com/office/drawing/2014/main" id="{2A7D5DD1-C66F-C720-6204-AC2948DAF20A}"/>
                </a:ext>
              </a:extLst>
            </p:cNvPr>
            <p:cNvPicPr>
              <a:picLocks noChangeAspect="1"/>
            </p:cNvPicPr>
            <p:nvPr/>
          </p:nvPicPr>
          <p:blipFill>
            <a:blip r:embed="rId5"/>
            <a:stretch>
              <a:fillRect/>
            </a:stretch>
          </p:blipFill>
          <p:spPr>
            <a:xfrm>
              <a:off x="6450152" y="470563"/>
              <a:ext cx="4203473" cy="2916000"/>
            </a:xfrm>
            <a:prstGeom prst="rect">
              <a:avLst/>
            </a:prstGeom>
            <a:ln w="3175">
              <a:solidFill>
                <a:schemeClr val="tx2"/>
              </a:solidFill>
            </a:ln>
          </p:spPr>
        </p:pic>
        <p:pic>
          <p:nvPicPr>
            <p:cNvPr id="7" name="Afbeelding 6">
              <a:extLst>
                <a:ext uri="{FF2B5EF4-FFF2-40B4-BE49-F238E27FC236}">
                  <a16:creationId xmlns:a16="http://schemas.microsoft.com/office/drawing/2014/main" id="{B44B2461-1E7C-FFC2-71D7-705162745B92}"/>
                </a:ext>
              </a:extLst>
            </p:cNvPr>
            <p:cNvPicPr>
              <a:picLocks noChangeAspect="1"/>
            </p:cNvPicPr>
            <p:nvPr/>
          </p:nvPicPr>
          <p:blipFill>
            <a:blip r:embed="rId6"/>
            <a:stretch>
              <a:fillRect/>
            </a:stretch>
          </p:blipFill>
          <p:spPr>
            <a:xfrm>
              <a:off x="10271044" y="470564"/>
              <a:ext cx="382580" cy="382580"/>
            </a:xfrm>
            <a:prstGeom prst="rect">
              <a:avLst/>
            </a:prstGeom>
          </p:spPr>
        </p:pic>
        <p:sp>
          <p:nvSpPr>
            <p:cNvPr id="20" name="Tekstvak 19">
              <a:extLst>
                <a:ext uri="{FF2B5EF4-FFF2-40B4-BE49-F238E27FC236}">
                  <a16:creationId xmlns:a16="http://schemas.microsoft.com/office/drawing/2014/main" id="{EDCF2B19-DDA2-66F1-15B2-11F76E179792}"/>
                </a:ext>
              </a:extLst>
            </p:cNvPr>
            <p:cNvSpPr txBox="1"/>
            <p:nvPr/>
          </p:nvSpPr>
          <p:spPr>
            <a:xfrm>
              <a:off x="6927275" y="198442"/>
              <a:ext cx="3249226" cy="276999"/>
            </a:xfrm>
            <a:prstGeom prst="rect">
              <a:avLst/>
            </a:prstGeom>
            <a:noFill/>
          </p:spPr>
          <p:txBody>
            <a:bodyPr wrap="square" lIns="0" tIns="0" rIns="0" bIns="0" rtlCol="0">
              <a:spAutoFit/>
            </a:bodyPr>
            <a:lstStyle/>
            <a:p>
              <a:pPr algn="ctr"/>
              <a:r>
                <a:rPr lang="nl-NL" b="1" dirty="0"/>
                <a:t>Droogte</a:t>
              </a:r>
            </a:p>
          </p:txBody>
        </p:sp>
      </p:grpSp>
      <p:grpSp>
        <p:nvGrpSpPr>
          <p:cNvPr id="26" name="Groep 25">
            <a:extLst>
              <a:ext uri="{FF2B5EF4-FFF2-40B4-BE49-F238E27FC236}">
                <a16:creationId xmlns:a16="http://schemas.microsoft.com/office/drawing/2014/main" id="{3F2736E6-4C47-DFD0-266A-D032F6DECBF6}"/>
              </a:ext>
            </a:extLst>
          </p:cNvPr>
          <p:cNvGrpSpPr/>
          <p:nvPr/>
        </p:nvGrpSpPr>
        <p:grpSpPr>
          <a:xfrm>
            <a:off x="6450152" y="3429001"/>
            <a:ext cx="4203472" cy="3206868"/>
            <a:chOff x="6450152" y="3429000"/>
            <a:chExt cx="4203472" cy="3206868"/>
          </a:xfrm>
        </p:grpSpPr>
        <p:pic>
          <p:nvPicPr>
            <p:cNvPr id="3" name="Afbeelding 2">
              <a:extLst>
                <a:ext uri="{FF2B5EF4-FFF2-40B4-BE49-F238E27FC236}">
                  <a16:creationId xmlns:a16="http://schemas.microsoft.com/office/drawing/2014/main" id="{13093678-31E2-7B93-BDFC-05FD31F4C62C}"/>
                </a:ext>
              </a:extLst>
            </p:cNvPr>
            <p:cNvPicPr>
              <a:picLocks noChangeAspect="1"/>
            </p:cNvPicPr>
            <p:nvPr/>
          </p:nvPicPr>
          <p:blipFill rotWithShape="1">
            <a:blip r:embed="rId7"/>
            <a:srcRect r="769"/>
            <a:stretch/>
          </p:blipFill>
          <p:spPr>
            <a:xfrm>
              <a:off x="6450152" y="3719868"/>
              <a:ext cx="4203472" cy="2916000"/>
            </a:xfrm>
            <a:prstGeom prst="rect">
              <a:avLst/>
            </a:prstGeom>
            <a:ln w="3175">
              <a:solidFill>
                <a:schemeClr val="tx1"/>
              </a:solidFill>
            </a:ln>
          </p:spPr>
        </p:pic>
        <p:pic>
          <p:nvPicPr>
            <p:cNvPr id="15" name="Afbeelding 14">
              <a:extLst>
                <a:ext uri="{FF2B5EF4-FFF2-40B4-BE49-F238E27FC236}">
                  <a16:creationId xmlns:a16="http://schemas.microsoft.com/office/drawing/2014/main" id="{ACC5263B-DD05-A4D8-DD2D-42F80AF13616}"/>
                </a:ext>
              </a:extLst>
            </p:cNvPr>
            <p:cNvPicPr>
              <a:picLocks noChangeAspect="1"/>
            </p:cNvPicPr>
            <p:nvPr/>
          </p:nvPicPr>
          <p:blipFill>
            <a:blip r:embed="rId8"/>
            <a:stretch>
              <a:fillRect/>
            </a:stretch>
          </p:blipFill>
          <p:spPr>
            <a:xfrm>
              <a:off x="10271044" y="3719869"/>
              <a:ext cx="382580" cy="382580"/>
            </a:xfrm>
            <a:prstGeom prst="rect">
              <a:avLst/>
            </a:prstGeom>
          </p:spPr>
        </p:pic>
        <p:sp>
          <p:nvSpPr>
            <p:cNvPr id="21" name="Tekstvak 20">
              <a:extLst>
                <a:ext uri="{FF2B5EF4-FFF2-40B4-BE49-F238E27FC236}">
                  <a16:creationId xmlns:a16="http://schemas.microsoft.com/office/drawing/2014/main" id="{5781E790-EE81-D80D-E361-9FC3F2329522}"/>
                </a:ext>
              </a:extLst>
            </p:cNvPr>
            <p:cNvSpPr txBox="1"/>
            <p:nvPr/>
          </p:nvSpPr>
          <p:spPr>
            <a:xfrm>
              <a:off x="6927273" y="3429000"/>
              <a:ext cx="3249227" cy="276999"/>
            </a:xfrm>
            <a:prstGeom prst="rect">
              <a:avLst/>
            </a:prstGeom>
            <a:noFill/>
          </p:spPr>
          <p:txBody>
            <a:bodyPr wrap="square" lIns="0" tIns="0" rIns="0" bIns="0" rtlCol="0">
              <a:spAutoFit/>
            </a:bodyPr>
            <a:lstStyle/>
            <a:p>
              <a:pPr algn="ctr"/>
              <a:r>
                <a:rPr lang="nl-NL" b="1" dirty="0"/>
                <a:t>Overstromingen</a:t>
              </a:r>
            </a:p>
          </p:txBody>
        </p:sp>
      </p:grpSp>
      <p:grpSp>
        <p:nvGrpSpPr>
          <p:cNvPr id="25" name="Groep 24">
            <a:extLst>
              <a:ext uri="{FF2B5EF4-FFF2-40B4-BE49-F238E27FC236}">
                <a16:creationId xmlns:a16="http://schemas.microsoft.com/office/drawing/2014/main" id="{80724183-4795-23C0-05C1-B0DA11A0D273}"/>
              </a:ext>
            </a:extLst>
          </p:cNvPr>
          <p:cNvGrpSpPr/>
          <p:nvPr/>
        </p:nvGrpSpPr>
        <p:grpSpPr>
          <a:xfrm>
            <a:off x="2100106" y="3428284"/>
            <a:ext cx="4226975" cy="3207584"/>
            <a:chOff x="2100106" y="3428284"/>
            <a:chExt cx="4226974" cy="3207584"/>
          </a:xfrm>
        </p:grpSpPr>
        <p:pic>
          <p:nvPicPr>
            <p:cNvPr id="6" name="Afbeelding 5">
              <a:extLst>
                <a:ext uri="{FF2B5EF4-FFF2-40B4-BE49-F238E27FC236}">
                  <a16:creationId xmlns:a16="http://schemas.microsoft.com/office/drawing/2014/main" id="{E48D4CC1-9473-5E85-684C-554DD3A740A1}"/>
                </a:ext>
              </a:extLst>
            </p:cNvPr>
            <p:cNvPicPr>
              <a:picLocks noChangeAspect="1"/>
            </p:cNvPicPr>
            <p:nvPr/>
          </p:nvPicPr>
          <p:blipFill>
            <a:blip r:embed="rId9"/>
            <a:stretch>
              <a:fillRect/>
            </a:stretch>
          </p:blipFill>
          <p:spPr>
            <a:xfrm>
              <a:off x="2100106" y="3719868"/>
              <a:ext cx="4214523" cy="2916000"/>
            </a:xfrm>
            <a:prstGeom prst="rect">
              <a:avLst/>
            </a:prstGeom>
            <a:ln w="3175">
              <a:solidFill>
                <a:schemeClr val="tx2"/>
              </a:solidFill>
            </a:ln>
          </p:spPr>
        </p:pic>
        <p:pic>
          <p:nvPicPr>
            <p:cNvPr id="17" name="Afbeelding 16">
              <a:extLst>
                <a:ext uri="{FF2B5EF4-FFF2-40B4-BE49-F238E27FC236}">
                  <a16:creationId xmlns:a16="http://schemas.microsoft.com/office/drawing/2014/main" id="{F52F222B-9FBA-E971-D621-22AC2BB8AB12}"/>
                </a:ext>
              </a:extLst>
            </p:cNvPr>
            <p:cNvPicPr>
              <a:picLocks noChangeAspect="1"/>
            </p:cNvPicPr>
            <p:nvPr/>
          </p:nvPicPr>
          <p:blipFill>
            <a:blip r:embed="rId10"/>
            <a:stretch>
              <a:fillRect/>
            </a:stretch>
          </p:blipFill>
          <p:spPr>
            <a:xfrm>
              <a:off x="5944499" y="3719868"/>
              <a:ext cx="382581" cy="382581"/>
            </a:xfrm>
            <a:prstGeom prst="rect">
              <a:avLst/>
            </a:prstGeom>
          </p:spPr>
        </p:pic>
        <p:sp>
          <p:nvSpPr>
            <p:cNvPr id="22" name="Tekstvak 21">
              <a:extLst>
                <a:ext uri="{FF2B5EF4-FFF2-40B4-BE49-F238E27FC236}">
                  <a16:creationId xmlns:a16="http://schemas.microsoft.com/office/drawing/2014/main" id="{2C10169E-8DFA-B47E-64DC-04E6823A852F}"/>
                </a:ext>
              </a:extLst>
            </p:cNvPr>
            <p:cNvSpPr txBox="1"/>
            <p:nvPr/>
          </p:nvSpPr>
          <p:spPr>
            <a:xfrm>
              <a:off x="2648106" y="3428284"/>
              <a:ext cx="3249227" cy="276999"/>
            </a:xfrm>
            <a:prstGeom prst="rect">
              <a:avLst/>
            </a:prstGeom>
            <a:noFill/>
          </p:spPr>
          <p:txBody>
            <a:bodyPr wrap="square" lIns="0" tIns="0" rIns="0" bIns="0" rtlCol="0">
              <a:spAutoFit/>
            </a:bodyPr>
            <a:lstStyle/>
            <a:p>
              <a:pPr algn="ctr"/>
              <a:r>
                <a:rPr lang="nl-NL" b="1" dirty="0"/>
                <a:t>Wateroverlast</a:t>
              </a:r>
            </a:p>
          </p:txBody>
        </p:sp>
      </p:grpSp>
      <p:sp>
        <p:nvSpPr>
          <p:cNvPr id="5" name="Tekstvak 4">
            <a:extLst>
              <a:ext uri="{FF2B5EF4-FFF2-40B4-BE49-F238E27FC236}">
                <a16:creationId xmlns:a16="http://schemas.microsoft.com/office/drawing/2014/main" id="{258AE7B4-F352-1F92-1301-6D94FEEA6A58}"/>
              </a:ext>
            </a:extLst>
          </p:cNvPr>
          <p:cNvSpPr txBox="1"/>
          <p:nvPr/>
        </p:nvSpPr>
        <p:spPr>
          <a:xfrm rot="20587884">
            <a:off x="6827178" y="3962151"/>
            <a:ext cx="4458807" cy="430887"/>
          </a:xfrm>
          <a:prstGeom prst="rect">
            <a:avLst/>
          </a:prstGeom>
          <a:solidFill>
            <a:schemeClr val="accent1"/>
          </a:solidFill>
          <a:ln>
            <a:solidFill>
              <a:schemeClr val="accent1"/>
            </a:solidFill>
          </a:ln>
        </p:spPr>
        <p:txBody>
          <a:bodyPr wrap="square" lIns="0" tIns="0" rIns="0" bIns="0" rtlCol="0">
            <a:spAutoFit/>
          </a:bodyPr>
          <a:lstStyle/>
          <a:p>
            <a:r>
              <a:rPr lang="nl-NL" sz="2800" dirty="0">
                <a:solidFill>
                  <a:srgbClr val="000000"/>
                </a:solidFill>
                <a:latin typeface="Corbel" panose="020B0503020204020204" pitchFamily="34" charset="0"/>
                <a:ea typeface="Corbel" panose="020B0503020204020204" pitchFamily="34" charset="0"/>
                <a:cs typeface="Calibri" panose="020F0502020204030204" pitchFamily="34" charset="0"/>
              </a:rPr>
              <a:t>waar de noden het hoogst zijn</a:t>
            </a:r>
            <a:endParaRPr lang="nl-NL" sz="2800" dirty="0"/>
          </a:p>
        </p:txBody>
      </p:sp>
    </p:spTree>
    <p:extLst>
      <p:ext uri="{BB962C8B-B14F-4D97-AF65-F5344CB8AC3E}">
        <p14:creationId xmlns:p14="http://schemas.microsoft.com/office/powerpoint/2010/main" val="3154179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A1FA6-4BC7-10DA-6E2B-0407F0504320}"/>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5D473309-BFE8-9AA0-7FA1-143A765A79D4}"/>
              </a:ext>
            </a:extLst>
          </p:cNvPr>
          <p:cNvSpPr txBox="1">
            <a:spLocks/>
          </p:cNvSpPr>
          <p:nvPr/>
        </p:nvSpPr>
        <p:spPr>
          <a:xfrm>
            <a:off x="918799" y="164637"/>
            <a:ext cx="10800000" cy="1296000"/>
          </a:xfrm>
          <a:prstGeom prst="rect">
            <a:avLst/>
          </a:prstGeom>
        </p:spPr>
        <p:txBody>
          <a:bodyPr/>
          <a:lstStyle>
            <a:lvl1pPr algn="l" defTabSz="914378" rtl="0" eaLnBrk="1" latinLnBrk="0" hangingPunct="1">
              <a:spcBef>
                <a:spcPct val="0"/>
              </a:spcBef>
              <a:buNone/>
              <a:defRPr sz="3200" b="1" kern="1200">
                <a:solidFill>
                  <a:schemeClr val="accent1"/>
                </a:solidFill>
                <a:latin typeface="+mj-lt"/>
                <a:ea typeface="+mj-ea"/>
                <a:cs typeface="+mj-cs"/>
              </a:defRPr>
            </a:lvl1pPr>
          </a:lstStyle>
          <a:p>
            <a:pPr lvl="0"/>
            <a:r>
              <a:rPr lang="nl-NL" sz="4267" dirty="0"/>
              <a:t>Crisisbeheersing </a:t>
            </a:r>
            <a:br>
              <a:rPr lang="nl-NL" sz="4267" dirty="0"/>
            </a:br>
            <a:r>
              <a:rPr lang="nl-NL" sz="3733" dirty="0">
                <a:solidFill>
                  <a:schemeClr val="tx2"/>
                </a:solidFill>
              </a:rPr>
              <a:t>Adaptatie verhoogt de kritische grens</a:t>
            </a:r>
          </a:p>
        </p:txBody>
      </p:sp>
      <p:grpSp>
        <p:nvGrpSpPr>
          <p:cNvPr id="7" name="Groep 6">
            <a:extLst>
              <a:ext uri="{FF2B5EF4-FFF2-40B4-BE49-F238E27FC236}">
                <a16:creationId xmlns:a16="http://schemas.microsoft.com/office/drawing/2014/main" id="{7BBCA9ED-2BB9-5BFD-9430-E76AF16AB0F9}"/>
              </a:ext>
            </a:extLst>
          </p:cNvPr>
          <p:cNvGrpSpPr/>
          <p:nvPr/>
        </p:nvGrpSpPr>
        <p:grpSpPr>
          <a:xfrm>
            <a:off x="335360" y="1892830"/>
            <a:ext cx="5280587" cy="4128459"/>
            <a:chOff x="3478739" y="632726"/>
            <a:chExt cx="5328592" cy="3914172"/>
          </a:xfrm>
        </p:grpSpPr>
        <p:pic>
          <p:nvPicPr>
            <p:cNvPr id="6" name="Afbeelding 5">
              <a:extLst>
                <a:ext uri="{FF2B5EF4-FFF2-40B4-BE49-F238E27FC236}">
                  <a16:creationId xmlns:a16="http://schemas.microsoft.com/office/drawing/2014/main" id="{B224DF07-4D22-DC3E-FB75-04AA9D9293EF}"/>
                </a:ext>
              </a:extLst>
            </p:cNvPr>
            <p:cNvPicPr>
              <a:picLocks noChangeAspect="1"/>
            </p:cNvPicPr>
            <p:nvPr/>
          </p:nvPicPr>
          <p:blipFill rotWithShape="1">
            <a:blip r:embed="rId2"/>
            <a:srcRect t="6969" r="10798"/>
            <a:stretch/>
          </p:blipFill>
          <p:spPr>
            <a:xfrm>
              <a:off x="3478739" y="632726"/>
              <a:ext cx="5328592" cy="3914172"/>
            </a:xfrm>
            <a:prstGeom prst="rect">
              <a:avLst/>
            </a:prstGeom>
          </p:spPr>
        </p:pic>
        <p:sp>
          <p:nvSpPr>
            <p:cNvPr id="5" name="Tekstvak 4">
              <a:extLst>
                <a:ext uri="{FF2B5EF4-FFF2-40B4-BE49-F238E27FC236}">
                  <a16:creationId xmlns:a16="http://schemas.microsoft.com/office/drawing/2014/main" id="{DC9DD943-87C6-D880-06DF-97AC8242EDD2}"/>
                </a:ext>
              </a:extLst>
            </p:cNvPr>
            <p:cNvSpPr txBox="1"/>
            <p:nvPr/>
          </p:nvSpPr>
          <p:spPr>
            <a:xfrm>
              <a:off x="6765177" y="4332849"/>
              <a:ext cx="1680535" cy="214049"/>
            </a:xfrm>
            <a:prstGeom prst="rect">
              <a:avLst/>
            </a:prstGeom>
            <a:noFill/>
          </p:spPr>
          <p:txBody>
            <a:bodyPr wrap="square" lIns="0" tIns="0" rIns="0" bIns="0" rtlCol="0">
              <a:spAutoFit/>
            </a:bodyPr>
            <a:lstStyle/>
            <a:p>
              <a:r>
                <a:rPr lang="nl-NL" sz="1467" dirty="0" err="1"/>
                <a:t>Bessembinder</a:t>
              </a:r>
              <a:r>
                <a:rPr lang="nl-NL" sz="1467" dirty="0"/>
                <a:t>, KNMI</a:t>
              </a:r>
            </a:p>
          </p:txBody>
        </p:sp>
      </p:grpSp>
      <p:pic>
        <p:nvPicPr>
          <p:cNvPr id="1026" name="Picture 2">
            <a:extLst>
              <a:ext uri="{FF2B5EF4-FFF2-40B4-BE49-F238E27FC236}">
                <a16:creationId xmlns:a16="http://schemas.microsoft.com/office/drawing/2014/main" id="{979E5B29-FAAC-32C5-29FB-CA11C7B372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4620" y="2003394"/>
            <a:ext cx="5068821" cy="2851212"/>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a:extLst>
              <a:ext uri="{FF2B5EF4-FFF2-40B4-BE49-F238E27FC236}">
                <a16:creationId xmlns:a16="http://schemas.microsoft.com/office/drawing/2014/main" id="{1A1EF571-FE5D-F284-9E49-73CE027A0283}"/>
              </a:ext>
            </a:extLst>
          </p:cNvPr>
          <p:cNvSpPr txBox="1"/>
          <p:nvPr/>
        </p:nvSpPr>
        <p:spPr>
          <a:xfrm>
            <a:off x="10128449" y="4965171"/>
            <a:ext cx="2152407" cy="246221"/>
          </a:xfrm>
          <a:prstGeom prst="rect">
            <a:avLst/>
          </a:prstGeom>
          <a:noFill/>
        </p:spPr>
        <p:txBody>
          <a:bodyPr wrap="square" lIns="0" tIns="0" rIns="0" bIns="0" rtlCol="0">
            <a:spAutoFit/>
          </a:bodyPr>
          <a:lstStyle/>
          <a:p>
            <a:r>
              <a:rPr lang="nl-NL" sz="1600" dirty="0"/>
              <a:t>Londen, juli 2022</a:t>
            </a:r>
          </a:p>
        </p:txBody>
      </p:sp>
      <p:sp>
        <p:nvSpPr>
          <p:cNvPr id="3" name="Tekstvak 2">
            <a:extLst>
              <a:ext uri="{FF2B5EF4-FFF2-40B4-BE49-F238E27FC236}">
                <a16:creationId xmlns:a16="http://schemas.microsoft.com/office/drawing/2014/main" id="{4F65B22E-0E53-216E-749C-DF1F4CF7AD63}"/>
              </a:ext>
            </a:extLst>
          </p:cNvPr>
          <p:cNvSpPr txBox="1"/>
          <p:nvPr/>
        </p:nvSpPr>
        <p:spPr>
          <a:xfrm rot="20587884">
            <a:off x="6827178" y="3962151"/>
            <a:ext cx="4458807" cy="430887"/>
          </a:xfrm>
          <a:prstGeom prst="rect">
            <a:avLst/>
          </a:prstGeom>
          <a:solidFill>
            <a:schemeClr val="accent1"/>
          </a:solidFill>
          <a:ln>
            <a:solidFill>
              <a:schemeClr val="accent1"/>
            </a:solidFill>
          </a:ln>
        </p:spPr>
        <p:txBody>
          <a:bodyPr wrap="square" lIns="0" tIns="0" rIns="0" bIns="0" rtlCol="0">
            <a:spAutoFit/>
          </a:bodyPr>
          <a:lstStyle/>
          <a:p>
            <a:r>
              <a:rPr lang="nl-NL" sz="2800" dirty="0">
                <a:solidFill>
                  <a:srgbClr val="000000"/>
                </a:solidFill>
                <a:latin typeface="Corbel" panose="020B0503020204020204" pitchFamily="34" charset="0"/>
                <a:ea typeface="Corbel" panose="020B0503020204020204" pitchFamily="34" charset="0"/>
                <a:cs typeface="Calibri" panose="020F0502020204030204" pitchFamily="34" charset="0"/>
              </a:rPr>
              <a:t>Adaptatie voor veiligheid</a:t>
            </a:r>
            <a:endParaRPr lang="nl-NL" sz="2800" dirty="0"/>
          </a:p>
        </p:txBody>
      </p:sp>
    </p:spTree>
    <p:extLst>
      <p:ext uri="{BB962C8B-B14F-4D97-AF65-F5344CB8AC3E}">
        <p14:creationId xmlns:p14="http://schemas.microsoft.com/office/powerpoint/2010/main" val="320769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A1FA6-4BC7-10DA-6E2B-0407F0504320}"/>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5D473309-BFE8-9AA0-7FA1-143A765A79D4}"/>
              </a:ext>
            </a:extLst>
          </p:cNvPr>
          <p:cNvSpPr txBox="1">
            <a:spLocks/>
          </p:cNvSpPr>
          <p:nvPr/>
        </p:nvSpPr>
        <p:spPr>
          <a:xfrm>
            <a:off x="918799" y="164637"/>
            <a:ext cx="10800000" cy="1296000"/>
          </a:xfrm>
          <a:prstGeom prst="rect">
            <a:avLst/>
          </a:prstGeom>
        </p:spPr>
        <p:txBody>
          <a:bodyPr/>
          <a:lstStyle>
            <a:lvl1pPr algn="l" defTabSz="914378" rtl="0" eaLnBrk="1" latinLnBrk="0" hangingPunct="1">
              <a:spcBef>
                <a:spcPct val="0"/>
              </a:spcBef>
              <a:buNone/>
              <a:defRPr sz="3200" b="1" kern="1200">
                <a:solidFill>
                  <a:schemeClr val="accent1"/>
                </a:solidFill>
                <a:latin typeface="+mj-lt"/>
                <a:ea typeface="+mj-ea"/>
                <a:cs typeface="+mj-cs"/>
              </a:defRPr>
            </a:lvl1pPr>
          </a:lstStyle>
          <a:p>
            <a:pPr lvl="0"/>
            <a:r>
              <a:rPr lang="nl-NL" sz="4267" dirty="0"/>
              <a:t>Crisisbeheersing </a:t>
            </a:r>
            <a:br>
              <a:rPr lang="nl-NL" sz="4267" dirty="0"/>
            </a:br>
            <a:r>
              <a:rPr lang="nl-NL" sz="3733" dirty="0">
                <a:solidFill>
                  <a:schemeClr val="tx2"/>
                </a:solidFill>
              </a:rPr>
              <a:t>Adaptatie verhoogt de kritische grens</a:t>
            </a:r>
          </a:p>
        </p:txBody>
      </p:sp>
      <p:sp>
        <p:nvSpPr>
          <p:cNvPr id="9" name="Tekstvak 8">
            <a:extLst>
              <a:ext uri="{FF2B5EF4-FFF2-40B4-BE49-F238E27FC236}">
                <a16:creationId xmlns:a16="http://schemas.microsoft.com/office/drawing/2014/main" id="{C0183218-EFAA-65FB-E95E-15393D2A68E6}"/>
              </a:ext>
            </a:extLst>
          </p:cNvPr>
          <p:cNvSpPr txBox="1"/>
          <p:nvPr/>
        </p:nvSpPr>
        <p:spPr>
          <a:xfrm>
            <a:off x="1894723" y="2550539"/>
            <a:ext cx="6240693" cy="1077218"/>
          </a:xfrm>
          <a:prstGeom prst="rect">
            <a:avLst/>
          </a:prstGeom>
          <a:noFill/>
        </p:spPr>
        <p:txBody>
          <a:bodyPr wrap="square">
            <a:spAutoFit/>
          </a:bodyPr>
          <a:lstStyle/>
          <a:p>
            <a:pPr>
              <a:buClr>
                <a:schemeClr val="accent1"/>
              </a:buClr>
            </a:pPr>
            <a:r>
              <a:rPr lang="nl-NL" sz="1600" b="1" dirty="0"/>
              <a:t>We kunnen niet alles weg adapteren maar we kunnen ons wel weerbaarder maken. </a:t>
            </a:r>
          </a:p>
          <a:p>
            <a:pPr>
              <a:buClr>
                <a:schemeClr val="accent1"/>
              </a:buClr>
            </a:pPr>
            <a:endParaRPr lang="nl-NL" sz="1600" b="1" dirty="0"/>
          </a:p>
          <a:p>
            <a:pPr>
              <a:buClr>
                <a:schemeClr val="accent1"/>
              </a:buClr>
            </a:pPr>
            <a:r>
              <a:rPr lang="nl-NL" sz="1600" b="1" dirty="0"/>
              <a:t>Het gesprek dat we moeten voeren is welke risico’s we accepteren?</a:t>
            </a:r>
            <a:endParaRPr lang="nl-NL" sz="1600" dirty="0"/>
          </a:p>
        </p:txBody>
      </p:sp>
    </p:spTree>
    <p:extLst>
      <p:ext uri="{BB962C8B-B14F-4D97-AF65-F5344CB8AC3E}">
        <p14:creationId xmlns:p14="http://schemas.microsoft.com/office/powerpoint/2010/main" val="33519608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76F5811E-EF4F-279D-2F87-FC53A6A75BC5}"/>
              </a:ext>
            </a:extLst>
          </p:cNvPr>
          <p:cNvPicPr>
            <a:picLocks noChangeAspect="1"/>
          </p:cNvPicPr>
          <p:nvPr/>
        </p:nvPicPr>
        <p:blipFill rotWithShape="1">
          <a:blip r:embed="rId2"/>
          <a:srcRect t="4454"/>
          <a:stretch/>
        </p:blipFill>
        <p:spPr>
          <a:xfrm>
            <a:off x="8009362" y="0"/>
            <a:ext cx="4182639" cy="6984085"/>
          </a:xfrm>
          <a:prstGeom prst="rect">
            <a:avLst/>
          </a:prstGeom>
        </p:spPr>
      </p:pic>
      <p:sp>
        <p:nvSpPr>
          <p:cNvPr id="7" name="Rechthoek: afgeronde hoeken 6">
            <a:extLst>
              <a:ext uri="{FF2B5EF4-FFF2-40B4-BE49-F238E27FC236}">
                <a16:creationId xmlns:a16="http://schemas.microsoft.com/office/drawing/2014/main" id="{B27864E6-46A2-F8B0-46AA-202E27E2D3FC}"/>
              </a:ext>
            </a:extLst>
          </p:cNvPr>
          <p:cNvSpPr/>
          <p:nvPr/>
        </p:nvSpPr>
        <p:spPr>
          <a:xfrm>
            <a:off x="1295467" y="1892829"/>
            <a:ext cx="6048672" cy="4320480"/>
          </a:xfrm>
          <a:prstGeom prst="roundRect">
            <a:avLst>
              <a:gd name="adj" fmla="val 22763"/>
            </a:avLst>
          </a:prstGeom>
          <a:solidFill>
            <a:schemeClr val="bg2">
              <a:lumMod val="20000"/>
              <a:lumOff val="80000"/>
            </a:schemeClr>
          </a:solidFill>
          <a:ln w="63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400"/>
          </a:p>
        </p:txBody>
      </p:sp>
      <p:sp>
        <p:nvSpPr>
          <p:cNvPr id="2" name="Titel 1"/>
          <p:cNvSpPr>
            <a:spLocks noGrp="1"/>
          </p:cNvSpPr>
          <p:nvPr>
            <p:ph type="title"/>
          </p:nvPr>
        </p:nvSpPr>
        <p:spPr>
          <a:xfrm>
            <a:off x="918799" y="164637"/>
            <a:ext cx="10800000" cy="1296000"/>
          </a:xfrm>
        </p:spPr>
        <p:txBody>
          <a:bodyPr/>
          <a:lstStyle/>
          <a:p>
            <a:r>
              <a:rPr lang="nl-NL" dirty="0">
                <a:latin typeface="Corbel"/>
                <a:ea typeface="+mn-ea"/>
                <a:cs typeface="+mn-cs"/>
              </a:rPr>
              <a:t>Links en contact</a:t>
            </a:r>
            <a:br>
              <a:rPr lang="nl-NL" dirty="0"/>
            </a:br>
            <a:r>
              <a:rPr lang="nl-NL" sz="3200" dirty="0">
                <a:solidFill>
                  <a:schemeClr val="tx2"/>
                </a:solidFill>
              </a:rPr>
              <a:t>Handige links en documenten</a:t>
            </a:r>
            <a:endParaRPr lang="nl-NL" dirty="0">
              <a:solidFill>
                <a:schemeClr val="tx2"/>
              </a:solidFill>
            </a:endParaRPr>
          </a:p>
        </p:txBody>
      </p:sp>
      <p:sp>
        <p:nvSpPr>
          <p:cNvPr id="4" name="Tekstvak 3">
            <a:extLst>
              <a:ext uri="{FF2B5EF4-FFF2-40B4-BE49-F238E27FC236}">
                <a16:creationId xmlns:a16="http://schemas.microsoft.com/office/drawing/2014/main" id="{8909ABCE-30F6-BF26-EAB2-2982088F52CC}"/>
              </a:ext>
            </a:extLst>
          </p:cNvPr>
          <p:cNvSpPr txBox="1"/>
          <p:nvPr/>
        </p:nvSpPr>
        <p:spPr>
          <a:xfrm>
            <a:off x="1775520" y="2163920"/>
            <a:ext cx="5280587" cy="3747436"/>
          </a:xfrm>
          <a:prstGeom prst="rect">
            <a:avLst/>
          </a:prstGeom>
          <a:noFill/>
        </p:spPr>
        <p:txBody>
          <a:bodyPr wrap="square">
            <a:spAutoFit/>
          </a:bodyPr>
          <a:lstStyle/>
          <a:p>
            <a:pPr marL="228594" indent="-228594">
              <a:lnSpc>
                <a:spcPct val="150000"/>
              </a:lnSpc>
              <a:buClr>
                <a:schemeClr val="accent1"/>
              </a:buClr>
              <a:buFont typeface="Wingdings" panose="05000000000000000000" pitchFamily="2" charset="2"/>
              <a:buChar char="§"/>
            </a:pPr>
            <a:r>
              <a:rPr lang="nl-NL" sz="1600" dirty="0">
                <a:latin typeface="+mj-lt"/>
                <a:hlinkClick r:id="rId3"/>
              </a:rPr>
              <a:t>Dashboard klimaatadaptatie</a:t>
            </a:r>
            <a:endParaRPr lang="nl-NL" sz="1600" dirty="0">
              <a:latin typeface="+mj-lt"/>
            </a:endParaRPr>
          </a:p>
          <a:p>
            <a:pPr marL="228594" indent="-228594">
              <a:lnSpc>
                <a:spcPct val="150000"/>
              </a:lnSpc>
              <a:buClr>
                <a:schemeClr val="accent1"/>
              </a:buClr>
              <a:buFont typeface="Wingdings" panose="05000000000000000000" pitchFamily="2" charset="2"/>
              <a:buChar char="§"/>
            </a:pPr>
            <a:r>
              <a:rPr lang="nl-NL" sz="1600" dirty="0">
                <a:latin typeface="+mj-lt"/>
                <a:hlinkClick r:id="rId4"/>
              </a:rPr>
              <a:t>Internet</a:t>
            </a:r>
            <a:r>
              <a:rPr lang="nl-NL" sz="1600" dirty="0">
                <a:latin typeface="+mj-lt"/>
              </a:rPr>
              <a:t> en </a:t>
            </a:r>
            <a:r>
              <a:rPr lang="nl-NL" sz="1600" dirty="0">
                <a:latin typeface="+mj-lt"/>
                <a:hlinkClick r:id="rId5"/>
              </a:rPr>
              <a:t>Intranetpagina</a:t>
            </a:r>
            <a:endParaRPr lang="nl-NL" sz="1600" dirty="0">
              <a:latin typeface="+mj-lt"/>
            </a:endParaRPr>
          </a:p>
          <a:p>
            <a:pPr marL="228594" indent="-228594">
              <a:lnSpc>
                <a:spcPct val="150000"/>
              </a:lnSpc>
              <a:buClr>
                <a:schemeClr val="accent1"/>
              </a:buClr>
              <a:buFont typeface="Wingdings" panose="05000000000000000000" pitchFamily="2" charset="2"/>
              <a:buChar char="§"/>
            </a:pPr>
            <a:r>
              <a:rPr lang="nl-NL" sz="1600" dirty="0">
                <a:latin typeface="+mj-lt"/>
                <a:hlinkClick r:id="rId6"/>
              </a:rPr>
              <a:t>Tamtam</a:t>
            </a:r>
            <a:endParaRPr lang="nl-NL" sz="1600" dirty="0">
              <a:latin typeface="+mj-lt"/>
            </a:endParaRPr>
          </a:p>
          <a:p>
            <a:pPr marL="228594" indent="-228594">
              <a:lnSpc>
                <a:spcPct val="150000"/>
              </a:lnSpc>
              <a:buClr>
                <a:schemeClr val="accent1"/>
              </a:buClr>
              <a:buFont typeface="Wingdings" panose="05000000000000000000" pitchFamily="2" charset="2"/>
              <a:buChar char="§"/>
            </a:pPr>
            <a:r>
              <a:rPr lang="nl-NL" sz="1600" dirty="0">
                <a:latin typeface="+mj-lt"/>
                <a:hlinkClick r:id="rId7"/>
              </a:rPr>
              <a:t>Weerproof</a:t>
            </a:r>
            <a:endParaRPr lang="nl-NL" sz="1600" dirty="0">
              <a:latin typeface="+mj-lt"/>
            </a:endParaRPr>
          </a:p>
          <a:p>
            <a:pPr marL="228594" indent="-228594">
              <a:lnSpc>
                <a:spcPct val="150000"/>
              </a:lnSpc>
              <a:buClr>
                <a:schemeClr val="accent1"/>
              </a:buClr>
              <a:buFont typeface="Wingdings" panose="05000000000000000000" pitchFamily="2" charset="2"/>
              <a:buChar char="§"/>
            </a:pPr>
            <a:r>
              <a:rPr lang="nl-NL" sz="1600" dirty="0">
                <a:latin typeface="+mj-lt"/>
                <a:hlinkClick r:id="rId8"/>
              </a:rPr>
              <a:t>Werkwijze Ruimtelijke Adaptatie</a:t>
            </a:r>
            <a:endParaRPr lang="nl-NL" sz="1600" dirty="0">
              <a:latin typeface="+mj-lt"/>
            </a:endParaRPr>
          </a:p>
          <a:p>
            <a:pPr marL="228594" indent="-228594">
              <a:lnSpc>
                <a:spcPct val="150000"/>
              </a:lnSpc>
              <a:buClr>
                <a:schemeClr val="accent1"/>
              </a:buClr>
              <a:buFont typeface="Wingdings" panose="05000000000000000000" pitchFamily="2" charset="2"/>
              <a:buChar char="§"/>
              <a:defRPr/>
            </a:pPr>
            <a:r>
              <a:rPr lang="nl-NL" sz="1600" dirty="0">
                <a:latin typeface="+mj-lt"/>
                <a:hlinkClick r:id="rId9"/>
              </a:rPr>
              <a:t>Strategie Klimaatadaptatie </a:t>
            </a:r>
            <a:r>
              <a:rPr lang="nl-NL" sz="1600" dirty="0">
                <a:latin typeface="+mj-lt"/>
              </a:rPr>
              <a:t>(2020)</a:t>
            </a:r>
          </a:p>
          <a:p>
            <a:pPr marL="228594" indent="-228594" defTabSz="1219170">
              <a:lnSpc>
                <a:spcPct val="150000"/>
              </a:lnSpc>
              <a:buClr>
                <a:schemeClr val="accent1"/>
              </a:buClr>
              <a:buFont typeface="Wingdings" panose="05000000000000000000" pitchFamily="2" charset="2"/>
              <a:buChar char="§"/>
              <a:defRPr/>
            </a:pPr>
            <a:r>
              <a:rPr lang="nl-NL" sz="1600" u="sng" dirty="0">
                <a:solidFill>
                  <a:srgbClr val="EC0000"/>
                </a:solidFill>
                <a:latin typeface="+mj-lt"/>
                <a:hlinkClick r:id="rId10"/>
              </a:rPr>
              <a:t>Uitvoeringsagenda Klimaatadaptatie Amsterdam</a:t>
            </a:r>
            <a:r>
              <a:rPr lang="nl-NL" sz="1600" dirty="0">
                <a:solidFill>
                  <a:srgbClr val="000000"/>
                </a:solidFill>
                <a:latin typeface="+mj-lt"/>
              </a:rPr>
              <a:t> (2021)</a:t>
            </a:r>
            <a:endParaRPr lang="nl-NL" sz="1600" u="sng" dirty="0">
              <a:solidFill>
                <a:srgbClr val="EC0000"/>
              </a:solidFill>
              <a:latin typeface="+mj-lt"/>
            </a:endParaRPr>
          </a:p>
          <a:p>
            <a:pPr marL="228594" indent="-228594">
              <a:lnSpc>
                <a:spcPct val="150000"/>
              </a:lnSpc>
              <a:buClr>
                <a:schemeClr val="accent1"/>
              </a:buClr>
              <a:buFont typeface="Wingdings" panose="05000000000000000000" pitchFamily="2" charset="2"/>
              <a:buChar char="§"/>
            </a:pPr>
            <a:r>
              <a:rPr lang="nl-NL" sz="1600" dirty="0">
                <a:latin typeface="+mj-lt"/>
                <a:hlinkClick r:id="rId11"/>
              </a:rPr>
              <a:t>Voortgangsrapportage 2022</a:t>
            </a:r>
            <a:endParaRPr lang="nl-NL" sz="1600" dirty="0">
              <a:latin typeface="+mj-lt"/>
            </a:endParaRPr>
          </a:p>
          <a:p>
            <a:pPr marL="228594" indent="-228594">
              <a:lnSpc>
                <a:spcPct val="150000"/>
              </a:lnSpc>
              <a:buClr>
                <a:schemeClr val="accent1"/>
              </a:buClr>
              <a:buFont typeface="Wingdings" panose="05000000000000000000" pitchFamily="2" charset="2"/>
              <a:buChar char="§"/>
            </a:pPr>
            <a:r>
              <a:rPr lang="nl-NL" sz="1600" dirty="0">
                <a:latin typeface="+mj-lt"/>
                <a:hlinkClick r:id="rId12"/>
              </a:rPr>
              <a:t>Voortgangsrapportage 2023</a:t>
            </a:r>
            <a:endParaRPr lang="nl-NL" sz="1600" dirty="0">
              <a:latin typeface="+mj-lt"/>
            </a:endParaRPr>
          </a:p>
          <a:p>
            <a:pPr marL="228594" indent="-228594">
              <a:lnSpc>
                <a:spcPct val="150000"/>
              </a:lnSpc>
              <a:buClr>
                <a:schemeClr val="accent1"/>
              </a:buClr>
              <a:buFont typeface="Wingdings" panose="05000000000000000000" pitchFamily="2" charset="2"/>
              <a:buChar char="§"/>
            </a:pPr>
            <a:r>
              <a:rPr lang="nl-NL" sz="1600" dirty="0">
                <a:latin typeface="+mj-lt"/>
              </a:rPr>
              <a:t>Contact: </a:t>
            </a:r>
            <a:r>
              <a:rPr lang="nl-NL" sz="1600" dirty="0">
                <a:latin typeface="+mj-lt"/>
                <a:hlinkClick r:id="rId13"/>
              </a:rPr>
              <a:t>Klimaatadaptatie@amsterdam.nl</a:t>
            </a:r>
            <a:r>
              <a:rPr lang="nl-NL" sz="1600" dirty="0">
                <a:latin typeface="+mj-lt"/>
              </a:rPr>
              <a:t> </a:t>
            </a:r>
          </a:p>
        </p:txBody>
      </p:sp>
    </p:spTree>
    <p:extLst>
      <p:ext uri="{BB962C8B-B14F-4D97-AF65-F5344CB8AC3E}">
        <p14:creationId xmlns:p14="http://schemas.microsoft.com/office/powerpoint/2010/main" val="2918835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
            <a:extLst>
              <a:ext uri="{FF2B5EF4-FFF2-40B4-BE49-F238E27FC236}">
                <a16:creationId xmlns:a16="http://schemas.microsoft.com/office/drawing/2014/main" id="{056D8EC2-317E-70B0-CC7F-B743E9DAE102}"/>
              </a:ext>
            </a:extLst>
          </p:cNvPr>
          <p:cNvSpPr>
            <a:spLocks noGrp="1"/>
          </p:cNvSpPr>
          <p:nvPr>
            <p:ph type="title"/>
          </p:nvPr>
        </p:nvSpPr>
        <p:spPr>
          <a:xfrm>
            <a:off x="918799" y="164637"/>
            <a:ext cx="10800000" cy="1296000"/>
          </a:xfrm>
        </p:spPr>
        <p:txBody>
          <a:bodyPr/>
          <a:lstStyle/>
          <a:p>
            <a:r>
              <a:rPr lang="nl-NL" dirty="0"/>
              <a:t>Deltaprogramma Ruimtelijke adaptatie</a:t>
            </a:r>
            <a:br>
              <a:rPr lang="nl-NL" dirty="0"/>
            </a:br>
            <a:r>
              <a:rPr lang="nl-NL" sz="3733" dirty="0">
                <a:solidFill>
                  <a:schemeClr val="tx2"/>
                </a:solidFill>
              </a:rPr>
              <a:t>Gemeenten, waterschappen en provincies</a:t>
            </a:r>
          </a:p>
        </p:txBody>
      </p:sp>
      <p:pic>
        <p:nvPicPr>
          <p:cNvPr id="1026" name="Picture 2" descr="Ambities">
            <a:extLst>
              <a:ext uri="{FF2B5EF4-FFF2-40B4-BE49-F238E27FC236}">
                <a16:creationId xmlns:a16="http://schemas.microsoft.com/office/drawing/2014/main" id="{75AF51AB-DDB5-E10C-B4A8-239899990A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129" r="2042"/>
          <a:stretch/>
        </p:blipFill>
        <p:spPr bwMode="auto">
          <a:xfrm>
            <a:off x="3901005" y="1889389"/>
            <a:ext cx="4180431" cy="4131900"/>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extLst>
              <a:ext uri="{FF2B5EF4-FFF2-40B4-BE49-F238E27FC236}">
                <a16:creationId xmlns:a16="http://schemas.microsoft.com/office/drawing/2014/main" id="{9EEE31DC-EF0E-7A88-764A-2D9E409A0DBE}"/>
              </a:ext>
            </a:extLst>
          </p:cNvPr>
          <p:cNvPicPr>
            <a:picLocks noChangeAspect="1"/>
          </p:cNvPicPr>
          <p:nvPr/>
        </p:nvPicPr>
        <p:blipFill>
          <a:blip r:embed="rId3"/>
          <a:stretch>
            <a:fillRect/>
          </a:stretch>
        </p:blipFill>
        <p:spPr>
          <a:xfrm>
            <a:off x="8109765" y="1889389"/>
            <a:ext cx="4082235" cy="4886761"/>
          </a:xfrm>
          <a:prstGeom prst="rect">
            <a:avLst/>
          </a:prstGeom>
        </p:spPr>
      </p:pic>
      <p:grpSp>
        <p:nvGrpSpPr>
          <p:cNvPr id="24" name="Groep 23">
            <a:extLst>
              <a:ext uri="{FF2B5EF4-FFF2-40B4-BE49-F238E27FC236}">
                <a16:creationId xmlns:a16="http://schemas.microsoft.com/office/drawing/2014/main" id="{D17F71AD-4B56-92E2-D306-FF1C4FBEC8E0}"/>
              </a:ext>
            </a:extLst>
          </p:cNvPr>
          <p:cNvGrpSpPr/>
          <p:nvPr/>
        </p:nvGrpSpPr>
        <p:grpSpPr>
          <a:xfrm>
            <a:off x="431371" y="2564904"/>
            <a:ext cx="3379843" cy="3258061"/>
            <a:chOff x="395013" y="2009775"/>
            <a:chExt cx="3379843" cy="3258061"/>
          </a:xfrm>
        </p:grpSpPr>
        <p:pic>
          <p:nvPicPr>
            <p:cNvPr id="10" name="Afbeelding 9">
              <a:extLst>
                <a:ext uri="{FF2B5EF4-FFF2-40B4-BE49-F238E27FC236}">
                  <a16:creationId xmlns:a16="http://schemas.microsoft.com/office/drawing/2014/main" id="{5C553230-EEDD-D48B-A74F-3267721F2D1D}"/>
                </a:ext>
              </a:extLst>
            </p:cNvPr>
            <p:cNvPicPr>
              <a:picLocks noChangeAspect="1"/>
            </p:cNvPicPr>
            <p:nvPr/>
          </p:nvPicPr>
          <p:blipFill rotWithShape="1">
            <a:blip r:embed="rId4"/>
            <a:srcRect l="62670" t="38686" b="43869"/>
            <a:stretch/>
          </p:blipFill>
          <p:spPr>
            <a:xfrm>
              <a:off x="405222" y="3486149"/>
              <a:ext cx="2076838" cy="641487"/>
            </a:xfrm>
            <a:prstGeom prst="rect">
              <a:avLst/>
            </a:prstGeom>
          </p:spPr>
        </p:pic>
        <p:pic>
          <p:nvPicPr>
            <p:cNvPr id="18" name="Afbeelding 17">
              <a:extLst>
                <a:ext uri="{FF2B5EF4-FFF2-40B4-BE49-F238E27FC236}">
                  <a16:creationId xmlns:a16="http://schemas.microsoft.com/office/drawing/2014/main" id="{0905A606-E116-44D8-45FF-1EE49470BA51}"/>
                </a:ext>
              </a:extLst>
            </p:cNvPr>
            <p:cNvPicPr>
              <a:picLocks noChangeAspect="1"/>
            </p:cNvPicPr>
            <p:nvPr/>
          </p:nvPicPr>
          <p:blipFill rotWithShape="1">
            <a:blip r:embed="rId4"/>
            <a:srcRect l="1919" t="37825" r="37330" b="40675"/>
            <a:stretch/>
          </p:blipFill>
          <p:spPr>
            <a:xfrm>
              <a:off x="395013" y="2009775"/>
              <a:ext cx="3379843" cy="790576"/>
            </a:xfrm>
            <a:prstGeom prst="rect">
              <a:avLst/>
            </a:prstGeom>
          </p:spPr>
        </p:pic>
        <p:pic>
          <p:nvPicPr>
            <p:cNvPr id="19" name="Afbeelding 18">
              <a:extLst>
                <a:ext uri="{FF2B5EF4-FFF2-40B4-BE49-F238E27FC236}">
                  <a16:creationId xmlns:a16="http://schemas.microsoft.com/office/drawing/2014/main" id="{F55DB75B-AC80-98C8-D709-A7D81E0DE8AB}"/>
                </a:ext>
              </a:extLst>
            </p:cNvPr>
            <p:cNvPicPr>
              <a:picLocks noChangeAspect="1"/>
            </p:cNvPicPr>
            <p:nvPr/>
          </p:nvPicPr>
          <p:blipFill rotWithShape="1">
            <a:blip r:embed="rId4"/>
            <a:srcRect l="62670" t="8465" b="74090"/>
            <a:stretch/>
          </p:blipFill>
          <p:spPr>
            <a:xfrm>
              <a:off x="405222" y="2787514"/>
              <a:ext cx="2076838" cy="641486"/>
            </a:xfrm>
            <a:prstGeom prst="rect">
              <a:avLst/>
            </a:prstGeom>
          </p:spPr>
        </p:pic>
        <p:pic>
          <p:nvPicPr>
            <p:cNvPr id="20" name="Afbeelding 19">
              <a:extLst>
                <a:ext uri="{FF2B5EF4-FFF2-40B4-BE49-F238E27FC236}">
                  <a16:creationId xmlns:a16="http://schemas.microsoft.com/office/drawing/2014/main" id="{E6B15BE4-19EB-296F-BB95-160B4DDD584D}"/>
                </a:ext>
              </a:extLst>
            </p:cNvPr>
            <p:cNvPicPr>
              <a:picLocks noChangeAspect="1"/>
            </p:cNvPicPr>
            <p:nvPr/>
          </p:nvPicPr>
          <p:blipFill rotWithShape="1">
            <a:blip r:embed="rId4"/>
            <a:srcRect l="62670" t="70546"/>
            <a:stretch/>
          </p:blipFill>
          <p:spPr>
            <a:xfrm>
              <a:off x="405222" y="4184785"/>
              <a:ext cx="2076838" cy="1083051"/>
            </a:xfrm>
            <a:prstGeom prst="rect">
              <a:avLst/>
            </a:prstGeom>
          </p:spPr>
        </p:pic>
      </p:grpSp>
      <p:sp>
        <p:nvSpPr>
          <p:cNvPr id="2" name="Tekstvak 1">
            <a:extLst>
              <a:ext uri="{FF2B5EF4-FFF2-40B4-BE49-F238E27FC236}">
                <a16:creationId xmlns:a16="http://schemas.microsoft.com/office/drawing/2014/main" id="{64DAE3CA-20D0-9850-A452-DDC0B58EF929}"/>
              </a:ext>
            </a:extLst>
          </p:cNvPr>
          <p:cNvSpPr txBox="1"/>
          <p:nvPr/>
        </p:nvSpPr>
        <p:spPr>
          <a:xfrm rot="20587884">
            <a:off x="6840471" y="4051796"/>
            <a:ext cx="3840946" cy="430887"/>
          </a:xfrm>
          <a:prstGeom prst="rect">
            <a:avLst/>
          </a:prstGeom>
          <a:solidFill>
            <a:schemeClr val="accent1"/>
          </a:solidFill>
          <a:ln>
            <a:solidFill>
              <a:schemeClr val="accent1"/>
            </a:solidFill>
          </a:ln>
        </p:spPr>
        <p:txBody>
          <a:bodyPr wrap="square" lIns="0" tIns="0" rIns="0" bIns="0" rtlCol="0">
            <a:spAutoFit/>
          </a:bodyPr>
          <a:lstStyle/>
          <a:p>
            <a:r>
              <a:rPr lang="nl-NL" sz="2800" dirty="0"/>
              <a:t>Landelijke organisatie</a:t>
            </a:r>
          </a:p>
        </p:txBody>
      </p:sp>
    </p:spTree>
    <p:extLst>
      <p:ext uri="{BB962C8B-B14F-4D97-AF65-F5344CB8AC3E}">
        <p14:creationId xmlns:p14="http://schemas.microsoft.com/office/powerpoint/2010/main" val="1254655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p:cNvSpPr/>
          <p:nvPr/>
        </p:nvSpPr>
        <p:spPr>
          <a:xfrm>
            <a:off x="2336955" y="1724912"/>
            <a:ext cx="7776864" cy="2016224"/>
          </a:xfrm>
          <a:prstGeom prst="rect">
            <a:avLst/>
          </a:prstGeom>
          <a:ln w="3175">
            <a:noFill/>
          </a:ln>
        </p:spPr>
        <p:style>
          <a:lnRef idx="2">
            <a:schemeClr val="accent1"/>
          </a:lnRef>
          <a:fillRef idx="1">
            <a:schemeClr val="lt1"/>
          </a:fillRef>
          <a:effectRef idx="0">
            <a:schemeClr val="accent1"/>
          </a:effectRef>
          <a:fontRef idx="minor">
            <a:schemeClr val="dk1"/>
          </a:fontRef>
        </p:style>
        <p:txBody>
          <a:bodyPr rtlCol="0" anchor="t"/>
          <a:lstStyle/>
          <a:p>
            <a:pPr defTabSz="1219170"/>
            <a:endParaRPr lang="nl-NL" sz="1467">
              <a:solidFill>
                <a:srgbClr val="000000"/>
              </a:solidFill>
              <a:latin typeface="Corbel"/>
            </a:endParaRPr>
          </a:p>
        </p:txBody>
      </p:sp>
      <p:pic>
        <p:nvPicPr>
          <p:cNvPr id="11" name="Afbeelding 10"/>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829409" y="1661627"/>
            <a:ext cx="541199" cy="521115"/>
          </a:xfrm>
          <a:prstGeom prst="rect">
            <a:avLst/>
          </a:prstGeom>
        </p:spPr>
      </p:pic>
      <p:sp>
        <p:nvSpPr>
          <p:cNvPr id="12" name="Rechthoek 11"/>
          <p:cNvSpPr/>
          <p:nvPr/>
        </p:nvSpPr>
        <p:spPr>
          <a:xfrm>
            <a:off x="1481755" y="1666181"/>
            <a:ext cx="5518061" cy="1442657"/>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pPr defTabSz="1219170"/>
            <a:r>
              <a:rPr lang="nl-NL" sz="1467" b="1" dirty="0">
                <a:solidFill>
                  <a:srgbClr val="000000"/>
                </a:solidFill>
                <a:latin typeface="Corbel"/>
              </a:rPr>
              <a:t>Mei 2019: bestuursopdracht klimaatadaptatie</a:t>
            </a:r>
          </a:p>
          <a:p>
            <a:pPr marL="285744" indent="-285744" defTabSz="1219170">
              <a:buFont typeface="Corbel" panose="020B0503020204020204" pitchFamily="34" charset="0"/>
              <a:buChar char="‐"/>
            </a:pPr>
            <a:r>
              <a:rPr lang="nl-NL" sz="1467" dirty="0">
                <a:solidFill>
                  <a:srgbClr val="000000"/>
                </a:solidFill>
                <a:latin typeface="Corbel"/>
              </a:rPr>
              <a:t>In lijn met Deltaprogramma Ruimtelijke Adaptatie</a:t>
            </a:r>
          </a:p>
          <a:p>
            <a:pPr marL="285744" indent="-285744" defTabSz="1219170">
              <a:buFont typeface="Corbel" panose="020B0503020204020204" pitchFamily="34" charset="0"/>
              <a:buChar char="‐"/>
            </a:pPr>
            <a:r>
              <a:rPr lang="nl-NL" sz="1467" dirty="0">
                <a:solidFill>
                  <a:srgbClr val="000000"/>
                </a:solidFill>
                <a:latin typeface="Corbel"/>
              </a:rPr>
              <a:t>Parallel doorwerkend aan bestaande programma’s</a:t>
            </a:r>
          </a:p>
          <a:p>
            <a:pPr marL="285744" indent="-285744" defTabSz="1219170">
              <a:buFont typeface="Corbel" panose="020B0503020204020204" pitchFamily="34" charset="0"/>
              <a:buChar char="‐"/>
            </a:pPr>
            <a:r>
              <a:rPr lang="nl-NL" sz="1467" dirty="0">
                <a:solidFill>
                  <a:srgbClr val="000000"/>
                </a:solidFill>
                <a:latin typeface="Corbel"/>
              </a:rPr>
              <a:t>Aanpak in 3 fasen</a:t>
            </a:r>
          </a:p>
        </p:txBody>
      </p:sp>
      <p:sp>
        <p:nvSpPr>
          <p:cNvPr id="16" name="Rechthoek 15"/>
          <p:cNvSpPr/>
          <p:nvPr/>
        </p:nvSpPr>
        <p:spPr>
          <a:xfrm>
            <a:off x="1508310" y="2615632"/>
            <a:ext cx="5518061" cy="1227563"/>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pPr defTabSz="1219170"/>
            <a:r>
              <a:rPr lang="nl-NL" sz="1467" b="1" dirty="0">
                <a:solidFill>
                  <a:srgbClr val="000000"/>
                </a:solidFill>
                <a:latin typeface="Corbel"/>
              </a:rPr>
              <a:t>Feb 2020: strategie klimaatadaptatie</a:t>
            </a:r>
          </a:p>
          <a:p>
            <a:pPr marL="285744" indent="-285744" defTabSz="1219170">
              <a:buFont typeface="Corbel" panose="020B0503020204020204" pitchFamily="34" charset="0"/>
              <a:buChar char="‐"/>
            </a:pPr>
            <a:r>
              <a:rPr lang="nl-NL" sz="1467" dirty="0">
                <a:solidFill>
                  <a:srgbClr val="000000"/>
                </a:solidFill>
                <a:latin typeface="Corbel"/>
              </a:rPr>
              <a:t>Gebaseerd op stresstesten en interne risicodialogen</a:t>
            </a:r>
          </a:p>
          <a:p>
            <a:pPr marL="285744" indent="-285744" defTabSz="1219170">
              <a:buFont typeface="Corbel" panose="020B0503020204020204" pitchFamily="34" charset="0"/>
              <a:buChar char="‐"/>
            </a:pPr>
            <a:r>
              <a:rPr lang="nl-NL" sz="1467" dirty="0">
                <a:solidFill>
                  <a:srgbClr val="000000"/>
                </a:solidFill>
                <a:latin typeface="Corbel"/>
              </a:rPr>
              <a:t>Met geformuleerde ambitie voor 2050</a:t>
            </a:r>
          </a:p>
          <a:p>
            <a:pPr marL="285744" indent="-285744" defTabSz="1219170">
              <a:buFont typeface="Corbel" panose="020B0503020204020204" pitchFamily="34" charset="0"/>
              <a:buChar char="‐"/>
            </a:pPr>
            <a:r>
              <a:rPr lang="nl-NL" sz="1467" dirty="0">
                <a:solidFill>
                  <a:srgbClr val="000000"/>
                </a:solidFill>
                <a:latin typeface="Corbel"/>
              </a:rPr>
              <a:t>Opgave om bewustwording te creëren/vergroten</a:t>
            </a:r>
          </a:p>
        </p:txBody>
      </p:sp>
      <p:sp>
        <p:nvSpPr>
          <p:cNvPr id="21" name="Ovaal 20"/>
          <p:cNvSpPr/>
          <p:nvPr/>
        </p:nvSpPr>
        <p:spPr>
          <a:xfrm>
            <a:off x="829410" y="2749172"/>
            <a:ext cx="480879" cy="454075"/>
          </a:xfrm>
          <a:prstGeom prst="ellipse">
            <a:avLst/>
          </a:prstGeom>
          <a:ln w="3175">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467" dirty="0">
                <a:solidFill>
                  <a:srgbClr val="000000"/>
                </a:solidFill>
                <a:latin typeface="Corbel"/>
              </a:rPr>
              <a:t>1</a:t>
            </a:r>
          </a:p>
        </p:txBody>
      </p:sp>
      <p:sp>
        <p:nvSpPr>
          <p:cNvPr id="28" name="Rechthoek 27"/>
          <p:cNvSpPr/>
          <p:nvPr/>
        </p:nvSpPr>
        <p:spPr>
          <a:xfrm>
            <a:off x="1526503" y="3622449"/>
            <a:ext cx="5518061" cy="1078812"/>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pPr defTabSz="1219170"/>
            <a:r>
              <a:rPr lang="nl-NL" sz="1467" b="1" dirty="0">
                <a:solidFill>
                  <a:srgbClr val="000000"/>
                </a:solidFill>
                <a:latin typeface="Corbel"/>
              </a:rPr>
              <a:t>April 2021: uitvoeringsagenda klimaatadaptatie</a:t>
            </a:r>
          </a:p>
          <a:p>
            <a:pPr marL="285744" indent="-285744" defTabSz="1219170">
              <a:buFont typeface="Corbel" panose="020B0503020204020204" pitchFamily="34" charset="0"/>
              <a:buChar char="‐"/>
            </a:pPr>
            <a:r>
              <a:rPr lang="nl-NL" sz="1467" dirty="0">
                <a:solidFill>
                  <a:srgbClr val="000000"/>
                </a:solidFill>
                <a:latin typeface="Corbel"/>
              </a:rPr>
              <a:t>Activiteiten samenbrengen in een uitvoeringsagenda </a:t>
            </a:r>
          </a:p>
          <a:p>
            <a:pPr marL="285744" indent="-285744" defTabSz="1219170">
              <a:buFont typeface="Corbel" panose="020B0503020204020204" pitchFamily="34" charset="0"/>
              <a:buChar char="‐"/>
            </a:pPr>
            <a:r>
              <a:rPr lang="nl-NL" sz="1467" dirty="0">
                <a:solidFill>
                  <a:srgbClr val="000000"/>
                </a:solidFill>
                <a:latin typeface="Corbel"/>
              </a:rPr>
              <a:t>Concretisering van strategie</a:t>
            </a:r>
          </a:p>
          <a:p>
            <a:pPr marL="285744" indent="-285744" defTabSz="1219170">
              <a:buFont typeface="Corbel" panose="020B0503020204020204" pitchFamily="34" charset="0"/>
              <a:buChar char="‐"/>
            </a:pPr>
            <a:r>
              <a:rPr lang="nl-NL" sz="1467" dirty="0">
                <a:solidFill>
                  <a:srgbClr val="000000"/>
                </a:solidFill>
                <a:latin typeface="Corbel"/>
              </a:rPr>
              <a:t>Handvatten bieden aan iedereen in de stad.</a:t>
            </a:r>
          </a:p>
        </p:txBody>
      </p:sp>
      <p:sp>
        <p:nvSpPr>
          <p:cNvPr id="32" name="Ovaal 31"/>
          <p:cNvSpPr/>
          <p:nvPr/>
        </p:nvSpPr>
        <p:spPr>
          <a:xfrm>
            <a:off x="847603" y="3678059"/>
            <a:ext cx="480879" cy="454075"/>
          </a:xfrm>
          <a:prstGeom prst="ellipse">
            <a:avLst/>
          </a:prstGeom>
          <a:ln w="3175">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467" dirty="0">
                <a:solidFill>
                  <a:srgbClr val="000000"/>
                </a:solidFill>
                <a:latin typeface="Corbel"/>
              </a:rPr>
              <a:t>2</a:t>
            </a:r>
          </a:p>
        </p:txBody>
      </p:sp>
      <p:sp>
        <p:nvSpPr>
          <p:cNvPr id="33" name="Rechthoek 32"/>
          <p:cNvSpPr/>
          <p:nvPr/>
        </p:nvSpPr>
        <p:spPr>
          <a:xfrm>
            <a:off x="1502202" y="4612135"/>
            <a:ext cx="5518061" cy="717220"/>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pPr defTabSz="1219170"/>
            <a:r>
              <a:rPr lang="nl-NL" sz="1467" b="1" dirty="0">
                <a:solidFill>
                  <a:srgbClr val="000000"/>
                </a:solidFill>
                <a:latin typeface="Corbel"/>
              </a:rPr>
              <a:t>Mei 2021 en verder: uitvoering </a:t>
            </a:r>
          </a:p>
          <a:p>
            <a:pPr marL="285744" indent="-285744" defTabSz="1219170">
              <a:buFont typeface="Corbel" panose="020B0503020204020204" pitchFamily="34" charset="0"/>
              <a:buChar char="‐"/>
            </a:pPr>
            <a:r>
              <a:rPr lang="nl-NL" sz="1467" dirty="0">
                <a:solidFill>
                  <a:srgbClr val="000000"/>
                </a:solidFill>
                <a:latin typeface="Corbel"/>
              </a:rPr>
              <a:t>Uitvoering concrete activiteiten </a:t>
            </a:r>
          </a:p>
          <a:p>
            <a:pPr marL="285744" indent="-285744" defTabSz="1219170">
              <a:buFont typeface="Corbel" panose="020B0503020204020204" pitchFamily="34" charset="0"/>
              <a:buChar char="‐"/>
            </a:pPr>
            <a:r>
              <a:rPr lang="nl-NL" sz="1467" dirty="0">
                <a:solidFill>
                  <a:srgbClr val="000000"/>
                </a:solidFill>
                <a:latin typeface="Corbel"/>
              </a:rPr>
              <a:t>Structurele integratie in werkprocessen</a:t>
            </a:r>
          </a:p>
        </p:txBody>
      </p:sp>
      <p:sp>
        <p:nvSpPr>
          <p:cNvPr id="34" name="Ovaal 33"/>
          <p:cNvSpPr/>
          <p:nvPr/>
        </p:nvSpPr>
        <p:spPr>
          <a:xfrm>
            <a:off x="823302" y="4589073"/>
            <a:ext cx="480879" cy="454075"/>
          </a:xfrm>
          <a:prstGeom prst="ellipse">
            <a:avLst/>
          </a:prstGeom>
          <a:ln w="3175">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467" dirty="0">
                <a:solidFill>
                  <a:srgbClr val="000000"/>
                </a:solidFill>
                <a:latin typeface="Corbel"/>
              </a:rPr>
              <a:t>3</a:t>
            </a:r>
          </a:p>
        </p:txBody>
      </p:sp>
      <p:pic>
        <p:nvPicPr>
          <p:cNvPr id="22" name="Afbeelding 21"/>
          <p:cNvPicPr>
            <a:picLocks noChangeAspect="1"/>
          </p:cNvPicPr>
          <p:nvPr/>
        </p:nvPicPr>
        <p:blipFill>
          <a:blip r:embed="rId3"/>
          <a:stretch>
            <a:fillRect/>
          </a:stretch>
        </p:blipFill>
        <p:spPr>
          <a:xfrm>
            <a:off x="6384033" y="1565633"/>
            <a:ext cx="2714593" cy="1916183"/>
          </a:xfrm>
          <a:prstGeom prst="rect">
            <a:avLst/>
          </a:prstGeom>
          <a:ln>
            <a:noFill/>
          </a:ln>
          <a:effectLst>
            <a:outerShdw blurRad="292100" dist="139700" dir="2700000" algn="tl" rotWithShape="0">
              <a:srgbClr val="333333">
                <a:alpha val="65000"/>
              </a:srgbClr>
            </a:outerShdw>
          </a:effectLst>
        </p:spPr>
      </p:pic>
      <p:pic>
        <p:nvPicPr>
          <p:cNvPr id="23" name="Afbeelding 22"/>
          <p:cNvPicPr>
            <a:picLocks noChangeAspect="1"/>
          </p:cNvPicPr>
          <p:nvPr/>
        </p:nvPicPr>
        <p:blipFill>
          <a:blip r:embed="rId4"/>
          <a:stretch>
            <a:fillRect/>
          </a:stretch>
        </p:blipFill>
        <p:spPr>
          <a:xfrm>
            <a:off x="6384033" y="3698140"/>
            <a:ext cx="2714593" cy="1526957"/>
          </a:xfrm>
          <a:prstGeom prst="rect">
            <a:avLst/>
          </a:prstGeom>
          <a:ln>
            <a:noFill/>
          </a:ln>
          <a:effectLst>
            <a:outerShdw blurRad="292100" dist="139700" dir="2700000" algn="tl" rotWithShape="0">
              <a:srgbClr val="333333">
                <a:alpha val="65000"/>
              </a:srgbClr>
            </a:outerShdw>
          </a:effectLst>
        </p:spPr>
      </p:pic>
      <p:pic>
        <p:nvPicPr>
          <p:cNvPr id="9" name="Afbeelding 8">
            <a:extLst>
              <a:ext uri="{FF2B5EF4-FFF2-40B4-BE49-F238E27FC236}">
                <a16:creationId xmlns:a16="http://schemas.microsoft.com/office/drawing/2014/main" id="{78810CC9-1539-9999-9B8D-614035FEB527}"/>
              </a:ext>
            </a:extLst>
          </p:cNvPr>
          <p:cNvPicPr>
            <a:picLocks noChangeAspect="1"/>
          </p:cNvPicPr>
          <p:nvPr/>
        </p:nvPicPr>
        <p:blipFill>
          <a:blip r:embed="rId5"/>
          <a:stretch>
            <a:fillRect/>
          </a:stretch>
        </p:blipFill>
        <p:spPr>
          <a:xfrm>
            <a:off x="9296406" y="1975176"/>
            <a:ext cx="2580111" cy="1453825"/>
          </a:xfrm>
          <a:prstGeom prst="rect">
            <a:avLst/>
          </a:prstGeom>
        </p:spPr>
      </p:pic>
      <p:pic>
        <p:nvPicPr>
          <p:cNvPr id="13" name="Afbeelding 12">
            <a:extLst>
              <a:ext uri="{FF2B5EF4-FFF2-40B4-BE49-F238E27FC236}">
                <a16:creationId xmlns:a16="http://schemas.microsoft.com/office/drawing/2014/main" id="{0FAFBF98-56B3-31CE-4787-42B61DA96918}"/>
              </a:ext>
            </a:extLst>
          </p:cNvPr>
          <p:cNvPicPr>
            <a:picLocks noChangeAspect="1"/>
          </p:cNvPicPr>
          <p:nvPr/>
        </p:nvPicPr>
        <p:blipFill>
          <a:blip r:embed="rId6"/>
          <a:stretch>
            <a:fillRect/>
          </a:stretch>
        </p:blipFill>
        <p:spPr>
          <a:xfrm>
            <a:off x="9308578" y="3698140"/>
            <a:ext cx="2610725" cy="1452976"/>
          </a:xfrm>
          <a:prstGeom prst="rect">
            <a:avLst/>
          </a:prstGeom>
        </p:spPr>
      </p:pic>
      <p:sp>
        <p:nvSpPr>
          <p:cNvPr id="14" name="Titel 1">
            <a:extLst>
              <a:ext uri="{FF2B5EF4-FFF2-40B4-BE49-F238E27FC236}">
                <a16:creationId xmlns:a16="http://schemas.microsoft.com/office/drawing/2014/main" id="{056D8EC2-317E-70B0-CC7F-B743E9DAE102}"/>
              </a:ext>
            </a:extLst>
          </p:cNvPr>
          <p:cNvSpPr>
            <a:spLocks noGrp="1"/>
          </p:cNvSpPr>
          <p:nvPr>
            <p:ph type="title"/>
          </p:nvPr>
        </p:nvSpPr>
        <p:spPr>
          <a:xfrm>
            <a:off x="918799" y="164637"/>
            <a:ext cx="10800000" cy="1296000"/>
          </a:xfrm>
        </p:spPr>
        <p:txBody>
          <a:bodyPr/>
          <a:lstStyle/>
          <a:p>
            <a:r>
              <a:rPr lang="nl-NL" dirty="0"/>
              <a:t>Programma Klimaatadaptatie</a:t>
            </a:r>
            <a:br>
              <a:rPr lang="nl-NL" dirty="0"/>
            </a:br>
            <a:r>
              <a:rPr lang="nl-NL" sz="3733" dirty="0">
                <a:solidFill>
                  <a:schemeClr val="tx2"/>
                </a:solidFill>
              </a:rPr>
              <a:t>Terug- en vooruitblik</a:t>
            </a:r>
          </a:p>
        </p:txBody>
      </p:sp>
      <p:sp>
        <p:nvSpPr>
          <p:cNvPr id="15" name="Rechthoek 14">
            <a:extLst>
              <a:ext uri="{FF2B5EF4-FFF2-40B4-BE49-F238E27FC236}">
                <a16:creationId xmlns:a16="http://schemas.microsoft.com/office/drawing/2014/main" id="{2AA6F8B8-1228-ED8D-938B-8DF9611B23C6}"/>
              </a:ext>
            </a:extLst>
          </p:cNvPr>
          <p:cNvSpPr/>
          <p:nvPr/>
        </p:nvSpPr>
        <p:spPr>
          <a:xfrm>
            <a:off x="1509931" y="5470201"/>
            <a:ext cx="4778091" cy="717220"/>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pPr defTabSz="1219170"/>
            <a:r>
              <a:rPr lang="nl-NL" sz="1467" b="1" dirty="0">
                <a:solidFill>
                  <a:srgbClr val="000000"/>
                </a:solidFill>
                <a:latin typeface="Corbel"/>
              </a:rPr>
              <a:t>Zomer 2024: Agenda 2024-2026  </a:t>
            </a:r>
          </a:p>
          <a:p>
            <a:pPr marL="285750" indent="-285750" defTabSz="1219170">
              <a:buFontTx/>
              <a:buChar char="-"/>
            </a:pPr>
            <a:r>
              <a:rPr lang="nl-NL" sz="1467" dirty="0">
                <a:solidFill>
                  <a:srgbClr val="000000"/>
                </a:solidFill>
                <a:latin typeface="Corbel"/>
              </a:rPr>
              <a:t>Op basis van nieuwe scenario’s en stresstesten</a:t>
            </a:r>
          </a:p>
          <a:p>
            <a:pPr marL="285744" indent="-285744" defTabSz="1219170">
              <a:buFont typeface="Corbel" panose="020B0503020204020204" pitchFamily="34" charset="0"/>
              <a:buChar char="‐"/>
            </a:pPr>
            <a:r>
              <a:rPr lang="nl-NL" sz="1467" dirty="0">
                <a:solidFill>
                  <a:srgbClr val="000000"/>
                </a:solidFill>
                <a:latin typeface="Corbel"/>
              </a:rPr>
              <a:t>Sturen op concrete en operationele doelen per thema</a:t>
            </a:r>
          </a:p>
        </p:txBody>
      </p:sp>
      <p:sp>
        <p:nvSpPr>
          <p:cNvPr id="17" name="Ovaal 16">
            <a:extLst>
              <a:ext uri="{FF2B5EF4-FFF2-40B4-BE49-F238E27FC236}">
                <a16:creationId xmlns:a16="http://schemas.microsoft.com/office/drawing/2014/main" id="{5B214E4E-5A6B-C42B-820A-4F6A949EB9F8}"/>
              </a:ext>
            </a:extLst>
          </p:cNvPr>
          <p:cNvSpPr/>
          <p:nvPr/>
        </p:nvSpPr>
        <p:spPr>
          <a:xfrm>
            <a:off x="831031" y="5447139"/>
            <a:ext cx="480879" cy="454075"/>
          </a:xfrm>
          <a:prstGeom prst="ellipse">
            <a:avLst/>
          </a:prstGeom>
          <a:ln w="3175">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467" dirty="0">
                <a:solidFill>
                  <a:srgbClr val="000000"/>
                </a:solidFill>
                <a:latin typeface="Corbel"/>
              </a:rPr>
              <a:t>4</a:t>
            </a:r>
          </a:p>
        </p:txBody>
      </p:sp>
      <p:sp>
        <p:nvSpPr>
          <p:cNvPr id="2" name="Tekstvak 1">
            <a:extLst>
              <a:ext uri="{FF2B5EF4-FFF2-40B4-BE49-F238E27FC236}">
                <a16:creationId xmlns:a16="http://schemas.microsoft.com/office/drawing/2014/main" id="{F666471B-B3DC-0D37-6655-D88A6B0D82F7}"/>
              </a:ext>
            </a:extLst>
          </p:cNvPr>
          <p:cNvSpPr txBox="1"/>
          <p:nvPr/>
        </p:nvSpPr>
        <p:spPr>
          <a:xfrm rot="20587884">
            <a:off x="6840471" y="4051796"/>
            <a:ext cx="3840946" cy="430887"/>
          </a:xfrm>
          <a:prstGeom prst="rect">
            <a:avLst/>
          </a:prstGeom>
          <a:solidFill>
            <a:schemeClr val="accent1"/>
          </a:solidFill>
          <a:ln>
            <a:solidFill>
              <a:schemeClr val="accent1"/>
            </a:solidFill>
          </a:ln>
        </p:spPr>
        <p:txBody>
          <a:bodyPr wrap="square" lIns="0" tIns="0" rIns="0" bIns="0" rtlCol="0">
            <a:spAutoFit/>
          </a:bodyPr>
          <a:lstStyle/>
          <a:p>
            <a:r>
              <a:rPr lang="nl-NL" sz="2800" dirty="0"/>
              <a:t>Lokale organisatie</a:t>
            </a:r>
          </a:p>
        </p:txBody>
      </p:sp>
    </p:spTree>
    <p:extLst>
      <p:ext uri="{BB962C8B-B14F-4D97-AF65-F5344CB8AC3E}">
        <p14:creationId xmlns:p14="http://schemas.microsoft.com/office/powerpoint/2010/main" val="621462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el 1">
            <a:extLst>
              <a:ext uri="{FF2B5EF4-FFF2-40B4-BE49-F238E27FC236}">
                <a16:creationId xmlns:a16="http://schemas.microsoft.com/office/drawing/2014/main" id="{B4387E79-489F-5A6B-7EA7-537DF76E055C}"/>
              </a:ext>
            </a:extLst>
          </p:cNvPr>
          <p:cNvSpPr txBox="1">
            <a:spLocks/>
          </p:cNvSpPr>
          <p:nvPr/>
        </p:nvSpPr>
        <p:spPr bwMode="gray">
          <a:xfrm>
            <a:off x="918799" y="164637"/>
            <a:ext cx="10800000" cy="1296000"/>
          </a:xfrm>
          <a:prstGeom prst="rect">
            <a:avLst/>
          </a:prstGeom>
        </p:spPr>
        <p:txBody>
          <a:bodyPr vert="horz" lIns="0" tIns="0" rIns="0" bIns="0" rtlCol="0" anchor="t">
            <a:noAutofit/>
          </a:bodyPr>
          <a:lstStyle>
            <a:lvl1pPr algn="l" defTabSz="914400" rtl="0" eaLnBrk="1" latinLnBrk="0" hangingPunct="1">
              <a:spcBef>
                <a:spcPct val="0"/>
              </a:spcBef>
              <a:buNone/>
              <a:defRPr sz="3200" b="1" kern="1200">
                <a:solidFill>
                  <a:schemeClr val="accent1"/>
                </a:solidFill>
                <a:latin typeface="+mj-lt"/>
                <a:ea typeface="+mj-ea"/>
                <a:cs typeface="+mj-cs"/>
              </a:defRPr>
            </a:lvl1pPr>
          </a:lstStyle>
          <a:p>
            <a:pPr defTabSz="1219170"/>
            <a:r>
              <a:rPr lang="nl-NL" sz="4267" dirty="0">
                <a:solidFill>
                  <a:srgbClr val="FF0000"/>
                </a:solidFill>
                <a:latin typeface="Corbel"/>
              </a:rPr>
              <a:t>Programma Klimaatadaptatie</a:t>
            </a:r>
          </a:p>
          <a:p>
            <a:pPr defTabSz="1219170"/>
            <a:r>
              <a:rPr lang="nl-NL" dirty="0">
                <a:solidFill>
                  <a:srgbClr val="000000"/>
                </a:solidFill>
                <a:latin typeface="Corbel"/>
              </a:rPr>
              <a:t>Structuur en relatie met de organisatie</a:t>
            </a:r>
            <a:endParaRPr lang="nl-NL" sz="4267" dirty="0">
              <a:solidFill>
                <a:srgbClr val="000000"/>
              </a:solidFill>
              <a:latin typeface="Corbel"/>
            </a:endParaRPr>
          </a:p>
        </p:txBody>
      </p:sp>
      <p:sp>
        <p:nvSpPr>
          <p:cNvPr id="61" name="Rechthoek 60">
            <a:extLst>
              <a:ext uri="{FF2B5EF4-FFF2-40B4-BE49-F238E27FC236}">
                <a16:creationId xmlns:a16="http://schemas.microsoft.com/office/drawing/2014/main" id="{8E0BC942-27C0-7FC2-180A-F85B1BC5553F}"/>
              </a:ext>
            </a:extLst>
          </p:cNvPr>
          <p:cNvSpPr/>
          <p:nvPr/>
        </p:nvSpPr>
        <p:spPr>
          <a:xfrm>
            <a:off x="3236735" y="5105296"/>
            <a:ext cx="1656184" cy="1379224"/>
          </a:xfrm>
          <a:prstGeom prst="rect">
            <a:avLst/>
          </a:prstGeom>
          <a:noFill/>
        </p:spPr>
        <p:style>
          <a:lnRef idx="2">
            <a:schemeClr val="accent1"/>
          </a:lnRef>
          <a:fillRef idx="1">
            <a:schemeClr val="lt1"/>
          </a:fillRef>
          <a:effectRef idx="0">
            <a:schemeClr val="accent1"/>
          </a:effectRef>
          <a:fontRef idx="minor">
            <a:schemeClr val="dk1"/>
          </a:fontRef>
        </p:style>
        <p:txBody>
          <a:bodyPr rtlCol="0" anchor="t"/>
          <a:lstStyle/>
          <a:p>
            <a:pPr algn="ctr" defTabSz="1219170"/>
            <a:endParaRPr lang="nl-NL" sz="1200" dirty="0">
              <a:solidFill>
                <a:srgbClr val="000000"/>
              </a:solidFill>
              <a:latin typeface="Corbel"/>
            </a:endParaRPr>
          </a:p>
          <a:p>
            <a:pPr algn="ctr" defTabSz="1219170"/>
            <a:endParaRPr lang="nl-NL" sz="1200" dirty="0">
              <a:solidFill>
                <a:srgbClr val="000000"/>
              </a:solidFill>
              <a:latin typeface="Corbel"/>
            </a:endParaRPr>
          </a:p>
          <a:p>
            <a:pPr algn="ctr" defTabSz="1219170"/>
            <a:endParaRPr lang="nl-NL" sz="1200" dirty="0">
              <a:solidFill>
                <a:srgbClr val="000000"/>
              </a:solidFill>
              <a:latin typeface="Corbel"/>
            </a:endParaRPr>
          </a:p>
          <a:p>
            <a:pPr algn="ctr" defTabSz="1219170"/>
            <a:endParaRPr lang="nl-NL" sz="1200" dirty="0">
              <a:solidFill>
                <a:srgbClr val="000000"/>
              </a:solidFill>
              <a:latin typeface="Corbel"/>
            </a:endParaRPr>
          </a:p>
          <a:p>
            <a:pPr algn="ctr" defTabSz="1219170"/>
            <a:r>
              <a:rPr lang="nl-NL" sz="1200" dirty="0">
                <a:solidFill>
                  <a:srgbClr val="000000"/>
                </a:solidFill>
                <a:latin typeface="Corbel"/>
              </a:rPr>
              <a:t>Netwerk in de stad</a:t>
            </a:r>
          </a:p>
          <a:p>
            <a:pPr algn="ctr" defTabSz="1219170"/>
            <a:r>
              <a:rPr lang="nl-NL" sz="1200" dirty="0">
                <a:solidFill>
                  <a:srgbClr val="000000"/>
                </a:solidFill>
                <a:latin typeface="Corbel"/>
              </a:rPr>
              <a:t>(Weerproof)</a:t>
            </a:r>
          </a:p>
          <a:p>
            <a:pPr algn="ctr" defTabSz="1219170"/>
            <a:endParaRPr lang="nl-NL" sz="1200" dirty="0">
              <a:solidFill>
                <a:srgbClr val="000000"/>
              </a:solidFill>
              <a:latin typeface="Corbel"/>
            </a:endParaRPr>
          </a:p>
        </p:txBody>
      </p:sp>
      <p:sp>
        <p:nvSpPr>
          <p:cNvPr id="62" name="Rechthoek 61">
            <a:extLst>
              <a:ext uri="{FF2B5EF4-FFF2-40B4-BE49-F238E27FC236}">
                <a16:creationId xmlns:a16="http://schemas.microsoft.com/office/drawing/2014/main" id="{766B3806-5373-6C24-CCC3-53250C22846F}"/>
              </a:ext>
            </a:extLst>
          </p:cNvPr>
          <p:cNvSpPr/>
          <p:nvPr/>
        </p:nvSpPr>
        <p:spPr>
          <a:xfrm>
            <a:off x="5175022" y="2520517"/>
            <a:ext cx="2461083" cy="38436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000" dirty="0">
                <a:solidFill>
                  <a:srgbClr val="000000"/>
                </a:solidFill>
                <a:latin typeface="Corbel"/>
              </a:rPr>
              <a:t>Stuurgroep</a:t>
            </a:r>
          </a:p>
          <a:p>
            <a:pPr algn="ctr" defTabSz="1219170"/>
            <a:r>
              <a:rPr lang="nl-NL" sz="1000" dirty="0">
                <a:solidFill>
                  <a:srgbClr val="000000"/>
                </a:solidFill>
                <a:latin typeface="Corbel"/>
              </a:rPr>
              <a:t>(V&amp;OR, R&amp;D, Waternet, IB, G&amp;O, GGD)</a:t>
            </a:r>
          </a:p>
        </p:txBody>
      </p:sp>
      <p:sp>
        <p:nvSpPr>
          <p:cNvPr id="63" name="Rechthoek 62">
            <a:extLst>
              <a:ext uri="{FF2B5EF4-FFF2-40B4-BE49-F238E27FC236}">
                <a16:creationId xmlns:a16="http://schemas.microsoft.com/office/drawing/2014/main" id="{B83CA03B-AAFD-1B5F-1C52-906FF70AF780}"/>
              </a:ext>
            </a:extLst>
          </p:cNvPr>
          <p:cNvSpPr/>
          <p:nvPr/>
        </p:nvSpPr>
        <p:spPr>
          <a:xfrm>
            <a:off x="4055529" y="1620295"/>
            <a:ext cx="1634415" cy="60362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000" dirty="0">
                <a:solidFill>
                  <a:srgbClr val="000000"/>
                </a:solidFill>
                <a:latin typeface="Corbel"/>
              </a:rPr>
              <a:t>Bestuur</a:t>
            </a:r>
          </a:p>
          <a:p>
            <a:pPr algn="ctr" defTabSz="1219170"/>
            <a:r>
              <a:rPr lang="nl-NL" sz="1000" dirty="0">
                <a:solidFill>
                  <a:srgbClr val="000000"/>
                </a:solidFill>
                <a:latin typeface="Corbel"/>
              </a:rPr>
              <a:t>(Wethouder, College, Gemeenteraad)</a:t>
            </a:r>
          </a:p>
        </p:txBody>
      </p:sp>
      <p:cxnSp>
        <p:nvCxnSpPr>
          <p:cNvPr id="64" name="Rechte verbindingslijn met pijl 63">
            <a:extLst>
              <a:ext uri="{FF2B5EF4-FFF2-40B4-BE49-F238E27FC236}">
                <a16:creationId xmlns:a16="http://schemas.microsoft.com/office/drawing/2014/main" id="{043B595F-4154-73B4-9D78-029BAB799613}"/>
              </a:ext>
            </a:extLst>
          </p:cNvPr>
          <p:cNvCxnSpPr>
            <a:cxnSpLocks/>
          </p:cNvCxnSpPr>
          <p:nvPr/>
        </p:nvCxnSpPr>
        <p:spPr>
          <a:xfrm flipH="1">
            <a:off x="6405564" y="2885368"/>
            <a:ext cx="4604" cy="38792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5" name="Rechthoek 64">
            <a:extLst>
              <a:ext uri="{FF2B5EF4-FFF2-40B4-BE49-F238E27FC236}">
                <a16:creationId xmlns:a16="http://schemas.microsoft.com/office/drawing/2014/main" id="{A6EA877A-6411-CF4F-3751-33B8E63B5936}"/>
              </a:ext>
            </a:extLst>
          </p:cNvPr>
          <p:cNvSpPr/>
          <p:nvPr/>
        </p:nvSpPr>
        <p:spPr>
          <a:xfrm>
            <a:off x="2927101" y="2530770"/>
            <a:ext cx="1634415" cy="38750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000" dirty="0">
                <a:solidFill>
                  <a:srgbClr val="000000"/>
                </a:solidFill>
                <a:latin typeface="Corbel"/>
              </a:rPr>
              <a:t>AOG</a:t>
            </a:r>
          </a:p>
          <a:p>
            <a:pPr algn="ctr" defTabSz="1219170"/>
            <a:r>
              <a:rPr lang="nl-NL" sz="1000" dirty="0">
                <a:solidFill>
                  <a:srgbClr val="000000"/>
                </a:solidFill>
                <a:latin typeface="Corbel"/>
              </a:rPr>
              <a:t>(V&amp;OR)</a:t>
            </a:r>
          </a:p>
        </p:txBody>
      </p:sp>
      <p:cxnSp>
        <p:nvCxnSpPr>
          <p:cNvPr id="66" name="Rechte verbindingslijn met pijl 65">
            <a:extLst>
              <a:ext uri="{FF2B5EF4-FFF2-40B4-BE49-F238E27FC236}">
                <a16:creationId xmlns:a16="http://schemas.microsoft.com/office/drawing/2014/main" id="{180236D7-E488-35F5-2E80-C8F0D0D27396}"/>
              </a:ext>
            </a:extLst>
          </p:cNvPr>
          <p:cNvCxnSpPr>
            <a:cxnSpLocks/>
            <a:stCxn id="63" idx="2"/>
            <a:endCxn id="71" idx="0"/>
          </p:cNvCxnSpPr>
          <p:nvPr/>
        </p:nvCxnSpPr>
        <p:spPr>
          <a:xfrm flipH="1">
            <a:off x="4863803" y="2223920"/>
            <a:ext cx="8935" cy="102630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7" name="Rechte verbindingslijn met pijl 66">
            <a:extLst>
              <a:ext uri="{FF2B5EF4-FFF2-40B4-BE49-F238E27FC236}">
                <a16:creationId xmlns:a16="http://schemas.microsoft.com/office/drawing/2014/main" id="{FF023BB4-0145-59C9-DF44-879450FD704E}"/>
              </a:ext>
            </a:extLst>
          </p:cNvPr>
          <p:cNvCxnSpPr>
            <a:cxnSpLocks/>
          </p:cNvCxnSpPr>
          <p:nvPr/>
        </p:nvCxnSpPr>
        <p:spPr>
          <a:xfrm>
            <a:off x="3839769" y="3068872"/>
            <a:ext cx="2208248"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8" name="Rechte verbindingslijn met pijl 67">
            <a:extLst>
              <a:ext uri="{FF2B5EF4-FFF2-40B4-BE49-F238E27FC236}">
                <a16:creationId xmlns:a16="http://schemas.microsoft.com/office/drawing/2014/main" id="{15260C2F-0EA6-40D4-B2A4-EA3BF7369E9F}"/>
              </a:ext>
            </a:extLst>
          </p:cNvPr>
          <p:cNvCxnSpPr>
            <a:cxnSpLocks/>
            <a:stCxn id="65" idx="2"/>
          </p:cNvCxnSpPr>
          <p:nvPr/>
        </p:nvCxnSpPr>
        <p:spPr>
          <a:xfrm flipH="1">
            <a:off x="3744308" y="2918271"/>
            <a:ext cx="1" cy="33194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9" name="Rechthoek 68">
            <a:extLst>
              <a:ext uri="{FF2B5EF4-FFF2-40B4-BE49-F238E27FC236}">
                <a16:creationId xmlns:a16="http://schemas.microsoft.com/office/drawing/2014/main" id="{87BDC103-44A0-14FF-F3B8-BFC0E27AE94E}"/>
              </a:ext>
            </a:extLst>
          </p:cNvPr>
          <p:cNvSpPr/>
          <p:nvPr/>
        </p:nvSpPr>
        <p:spPr>
          <a:xfrm>
            <a:off x="5850564" y="1620295"/>
            <a:ext cx="1634415" cy="60362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1219170"/>
            <a:r>
              <a:rPr lang="nl-NL" sz="1000" dirty="0">
                <a:solidFill>
                  <a:srgbClr val="000000"/>
                </a:solidFill>
                <a:latin typeface="Corbel"/>
              </a:rPr>
              <a:t>Bestuur</a:t>
            </a:r>
          </a:p>
          <a:p>
            <a:pPr algn="ctr" defTabSz="1219170"/>
            <a:r>
              <a:rPr lang="nl-NL" sz="1000" dirty="0">
                <a:solidFill>
                  <a:srgbClr val="000000"/>
                </a:solidFill>
                <a:latin typeface="Corbel"/>
              </a:rPr>
              <a:t>(Waterschappen)</a:t>
            </a:r>
          </a:p>
        </p:txBody>
      </p:sp>
      <p:cxnSp>
        <p:nvCxnSpPr>
          <p:cNvPr id="70" name="Rechte verbindingslijn met pijl 69">
            <a:extLst>
              <a:ext uri="{FF2B5EF4-FFF2-40B4-BE49-F238E27FC236}">
                <a16:creationId xmlns:a16="http://schemas.microsoft.com/office/drawing/2014/main" id="{B9770B2B-C5DD-E448-9641-5B62BE6DB589}"/>
              </a:ext>
            </a:extLst>
          </p:cNvPr>
          <p:cNvCxnSpPr>
            <a:cxnSpLocks/>
            <a:stCxn id="69" idx="2"/>
          </p:cNvCxnSpPr>
          <p:nvPr/>
        </p:nvCxnSpPr>
        <p:spPr>
          <a:xfrm>
            <a:off x="6667771" y="2223919"/>
            <a:ext cx="0" cy="296597"/>
          </a:xfrm>
          <a:prstGeom prst="straightConnector1">
            <a:avLst/>
          </a:prstGeom>
          <a:ln>
            <a:headEnd type="triangle"/>
            <a:tailEnd type="triangle"/>
          </a:ln>
        </p:spPr>
        <p:style>
          <a:lnRef idx="1">
            <a:schemeClr val="accent4"/>
          </a:lnRef>
          <a:fillRef idx="0">
            <a:schemeClr val="accent4"/>
          </a:fillRef>
          <a:effectRef idx="0">
            <a:schemeClr val="accent4"/>
          </a:effectRef>
          <a:fontRef idx="minor">
            <a:schemeClr val="tx1"/>
          </a:fontRef>
        </p:style>
      </p:cxnSp>
      <p:sp>
        <p:nvSpPr>
          <p:cNvPr id="71" name="Rechthoek 70">
            <a:extLst>
              <a:ext uri="{FF2B5EF4-FFF2-40B4-BE49-F238E27FC236}">
                <a16:creationId xmlns:a16="http://schemas.microsoft.com/office/drawing/2014/main" id="{3A79DA0A-EED1-46D7-7893-4F07F7C8D72F}"/>
              </a:ext>
            </a:extLst>
          </p:cNvPr>
          <p:cNvSpPr/>
          <p:nvPr/>
        </p:nvSpPr>
        <p:spPr>
          <a:xfrm>
            <a:off x="2667557" y="3250221"/>
            <a:ext cx="4392488" cy="1682444"/>
          </a:xfrm>
          <a:prstGeom prst="rect">
            <a:avLst/>
          </a:prstGeom>
          <a:noFill/>
        </p:spPr>
        <p:style>
          <a:lnRef idx="2">
            <a:schemeClr val="accent1"/>
          </a:lnRef>
          <a:fillRef idx="1">
            <a:schemeClr val="lt1"/>
          </a:fillRef>
          <a:effectRef idx="0">
            <a:schemeClr val="accent1"/>
          </a:effectRef>
          <a:fontRef idx="minor">
            <a:schemeClr val="dk1"/>
          </a:fontRef>
        </p:style>
        <p:txBody>
          <a:bodyPr rtlCol="0" anchor="t"/>
          <a:lstStyle/>
          <a:p>
            <a:pPr algn="ctr" defTabSz="1219170"/>
            <a:r>
              <a:rPr lang="nl-NL" sz="1200" dirty="0">
                <a:solidFill>
                  <a:srgbClr val="000000"/>
                </a:solidFill>
                <a:latin typeface="Corbel"/>
              </a:rPr>
              <a:t>Programma klimaatadaptatie</a:t>
            </a:r>
          </a:p>
        </p:txBody>
      </p:sp>
      <p:sp>
        <p:nvSpPr>
          <p:cNvPr id="72" name="Rechthoek 71">
            <a:extLst>
              <a:ext uri="{FF2B5EF4-FFF2-40B4-BE49-F238E27FC236}">
                <a16:creationId xmlns:a16="http://schemas.microsoft.com/office/drawing/2014/main" id="{187237F5-A7F0-09A4-F95C-5D88E2CFB8D1}"/>
              </a:ext>
            </a:extLst>
          </p:cNvPr>
          <p:cNvSpPr/>
          <p:nvPr/>
        </p:nvSpPr>
        <p:spPr>
          <a:xfrm>
            <a:off x="4872737" y="3631448"/>
            <a:ext cx="970831" cy="1152128"/>
          </a:xfrm>
          <a:prstGeom prst="rect">
            <a:avLst/>
          </a:prstGeom>
          <a:ln>
            <a:solidFill>
              <a:schemeClr val="bg2"/>
            </a:solidFill>
          </a:ln>
        </p:spPr>
        <p:style>
          <a:lnRef idx="2">
            <a:schemeClr val="accent1"/>
          </a:lnRef>
          <a:fillRef idx="1">
            <a:schemeClr val="lt1"/>
          </a:fillRef>
          <a:effectRef idx="0">
            <a:schemeClr val="accent1"/>
          </a:effectRef>
          <a:fontRef idx="minor">
            <a:schemeClr val="dk1"/>
          </a:fontRef>
        </p:style>
        <p:txBody>
          <a:bodyPr rtlCol="0" anchor="t"/>
          <a:lstStyle/>
          <a:p>
            <a:pPr algn="ctr" defTabSz="1219170"/>
            <a:r>
              <a:rPr lang="nl-NL" sz="1000" dirty="0">
                <a:solidFill>
                  <a:srgbClr val="000000"/>
                </a:solidFill>
                <a:latin typeface="Corbel"/>
              </a:rPr>
              <a:t>Onderzoeken</a:t>
            </a:r>
          </a:p>
          <a:p>
            <a:pPr algn="ctr" defTabSz="1219170"/>
            <a:endParaRPr lang="nl-NL" sz="1000" dirty="0">
              <a:solidFill>
                <a:srgbClr val="000000"/>
              </a:solidFill>
              <a:latin typeface="Corbel"/>
            </a:endParaRPr>
          </a:p>
        </p:txBody>
      </p:sp>
      <p:sp>
        <p:nvSpPr>
          <p:cNvPr id="73" name="Rechthoek 72">
            <a:extLst>
              <a:ext uri="{FF2B5EF4-FFF2-40B4-BE49-F238E27FC236}">
                <a16:creationId xmlns:a16="http://schemas.microsoft.com/office/drawing/2014/main" id="{1EEE86A3-3A2F-9CA1-3315-F8ECC2347B24}"/>
              </a:ext>
            </a:extLst>
          </p:cNvPr>
          <p:cNvSpPr/>
          <p:nvPr/>
        </p:nvSpPr>
        <p:spPr>
          <a:xfrm>
            <a:off x="2811575" y="3636520"/>
            <a:ext cx="970831" cy="1152128"/>
          </a:xfrm>
          <a:prstGeom prst="rect">
            <a:avLst/>
          </a:prstGeom>
          <a:ln>
            <a:solidFill>
              <a:schemeClr val="bg2"/>
            </a:solidFill>
          </a:ln>
        </p:spPr>
        <p:style>
          <a:lnRef idx="2">
            <a:schemeClr val="accent1"/>
          </a:lnRef>
          <a:fillRef idx="1">
            <a:schemeClr val="lt1"/>
          </a:fillRef>
          <a:effectRef idx="0">
            <a:schemeClr val="accent1"/>
          </a:effectRef>
          <a:fontRef idx="minor">
            <a:schemeClr val="dk1"/>
          </a:fontRef>
        </p:style>
        <p:txBody>
          <a:bodyPr rtlCol="0" anchor="t"/>
          <a:lstStyle/>
          <a:p>
            <a:pPr algn="ctr" defTabSz="1219170"/>
            <a:r>
              <a:rPr lang="nl-NL" sz="1000" dirty="0">
                <a:solidFill>
                  <a:srgbClr val="000000"/>
                </a:solidFill>
                <a:latin typeface="Corbel"/>
              </a:rPr>
              <a:t>Uitvoeren</a:t>
            </a:r>
          </a:p>
          <a:p>
            <a:pPr algn="ctr" defTabSz="1219170"/>
            <a:endParaRPr lang="nl-NL" sz="1000" dirty="0">
              <a:solidFill>
                <a:srgbClr val="000000"/>
              </a:solidFill>
              <a:latin typeface="Corbel"/>
            </a:endParaRPr>
          </a:p>
        </p:txBody>
      </p:sp>
      <p:sp>
        <p:nvSpPr>
          <p:cNvPr id="74" name="Rechthoek 73">
            <a:extLst>
              <a:ext uri="{FF2B5EF4-FFF2-40B4-BE49-F238E27FC236}">
                <a16:creationId xmlns:a16="http://schemas.microsoft.com/office/drawing/2014/main" id="{7497D746-9942-3DA1-2B2E-63A8CE025154}"/>
              </a:ext>
            </a:extLst>
          </p:cNvPr>
          <p:cNvSpPr/>
          <p:nvPr/>
        </p:nvSpPr>
        <p:spPr>
          <a:xfrm>
            <a:off x="5911288" y="3631448"/>
            <a:ext cx="970831" cy="1152128"/>
          </a:xfrm>
          <a:prstGeom prst="rect">
            <a:avLst/>
          </a:prstGeom>
          <a:ln>
            <a:solidFill>
              <a:schemeClr val="bg2"/>
            </a:solidFill>
          </a:ln>
        </p:spPr>
        <p:style>
          <a:lnRef idx="2">
            <a:schemeClr val="accent1"/>
          </a:lnRef>
          <a:fillRef idx="1">
            <a:schemeClr val="lt1"/>
          </a:fillRef>
          <a:effectRef idx="0">
            <a:schemeClr val="accent1"/>
          </a:effectRef>
          <a:fontRef idx="minor">
            <a:schemeClr val="dk1"/>
          </a:fontRef>
        </p:style>
        <p:txBody>
          <a:bodyPr rtlCol="0" anchor="t"/>
          <a:lstStyle/>
          <a:p>
            <a:pPr algn="ctr" defTabSz="1219170"/>
            <a:r>
              <a:rPr lang="nl-NL" sz="1000" dirty="0">
                <a:solidFill>
                  <a:srgbClr val="000000"/>
                </a:solidFill>
                <a:latin typeface="Corbel"/>
              </a:rPr>
              <a:t>Integreren</a:t>
            </a:r>
          </a:p>
          <a:p>
            <a:pPr algn="ctr" defTabSz="1219170"/>
            <a:endParaRPr lang="nl-NL" sz="1000" dirty="0">
              <a:solidFill>
                <a:srgbClr val="000000"/>
              </a:solidFill>
              <a:latin typeface="Corbel"/>
            </a:endParaRPr>
          </a:p>
        </p:txBody>
      </p:sp>
      <p:sp>
        <p:nvSpPr>
          <p:cNvPr id="75" name="Rechthoek 74">
            <a:extLst>
              <a:ext uri="{FF2B5EF4-FFF2-40B4-BE49-F238E27FC236}">
                <a16:creationId xmlns:a16="http://schemas.microsoft.com/office/drawing/2014/main" id="{6CDB65B1-655F-CE7A-09A5-7739906FC6AF}"/>
              </a:ext>
            </a:extLst>
          </p:cNvPr>
          <p:cNvSpPr/>
          <p:nvPr/>
        </p:nvSpPr>
        <p:spPr>
          <a:xfrm>
            <a:off x="3839769" y="3636517"/>
            <a:ext cx="974256" cy="2160243"/>
          </a:xfrm>
          <a:prstGeom prst="rect">
            <a:avLst/>
          </a:prstGeom>
          <a:ln>
            <a:solidFill>
              <a:schemeClr val="bg2"/>
            </a:solidFill>
          </a:ln>
        </p:spPr>
        <p:style>
          <a:lnRef idx="2">
            <a:schemeClr val="accent1"/>
          </a:lnRef>
          <a:fillRef idx="1">
            <a:schemeClr val="lt1"/>
          </a:fillRef>
          <a:effectRef idx="0">
            <a:schemeClr val="accent1"/>
          </a:effectRef>
          <a:fontRef idx="minor">
            <a:schemeClr val="dk1"/>
          </a:fontRef>
        </p:style>
        <p:txBody>
          <a:bodyPr rtlCol="0" anchor="t"/>
          <a:lstStyle/>
          <a:p>
            <a:pPr algn="ctr" defTabSz="1219170"/>
            <a:r>
              <a:rPr lang="nl-NL" sz="1000" dirty="0">
                <a:solidFill>
                  <a:srgbClr val="000000"/>
                </a:solidFill>
                <a:latin typeface="Corbel"/>
              </a:rPr>
              <a:t>Activeren</a:t>
            </a:r>
          </a:p>
        </p:txBody>
      </p:sp>
      <p:sp>
        <p:nvSpPr>
          <p:cNvPr id="76" name="Rechthoek 75">
            <a:extLst>
              <a:ext uri="{FF2B5EF4-FFF2-40B4-BE49-F238E27FC236}">
                <a16:creationId xmlns:a16="http://schemas.microsoft.com/office/drawing/2014/main" id="{AC12D72D-8ECB-5E1D-4283-741B2B5D7047}"/>
              </a:ext>
            </a:extLst>
          </p:cNvPr>
          <p:cNvSpPr/>
          <p:nvPr/>
        </p:nvSpPr>
        <p:spPr>
          <a:xfrm>
            <a:off x="8284537" y="3260484"/>
            <a:ext cx="2231892" cy="3224037"/>
          </a:xfrm>
          <a:prstGeom prst="rect">
            <a:avLst/>
          </a:prstGeom>
          <a:noFill/>
        </p:spPr>
        <p:style>
          <a:lnRef idx="2">
            <a:schemeClr val="accent1"/>
          </a:lnRef>
          <a:fillRef idx="1">
            <a:schemeClr val="lt1"/>
          </a:fillRef>
          <a:effectRef idx="0">
            <a:schemeClr val="accent1"/>
          </a:effectRef>
          <a:fontRef idx="minor">
            <a:schemeClr val="dk1"/>
          </a:fontRef>
        </p:style>
        <p:txBody>
          <a:bodyPr rtlCol="0" anchor="t"/>
          <a:lstStyle/>
          <a:p>
            <a:pPr algn="ctr" defTabSz="1219170"/>
            <a:r>
              <a:rPr lang="nl-NL" sz="1200" dirty="0">
                <a:solidFill>
                  <a:srgbClr val="000000"/>
                </a:solidFill>
                <a:latin typeface="Corbel"/>
              </a:rPr>
              <a:t>Rapportage- en ontwikkelplannen per directie</a:t>
            </a:r>
          </a:p>
        </p:txBody>
      </p:sp>
      <p:sp>
        <p:nvSpPr>
          <p:cNvPr id="77" name="Rechthoek 76">
            <a:extLst>
              <a:ext uri="{FF2B5EF4-FFF2-40B4-BE49-F238E27FC236}">
                <a16:creationId xmlns:a16="http://schemas.microsoft.com/office/drawing/2014/main" id="{02593D47-AA28-DD49-D1BC-15831CEB7C86}"/>
              </a:ext>
            </a:extLst>
          </p:cNvPr>
          <p:cNvSpPr/>
          <p:nvPr/>
        </p:nvSpPr>
        <p:spPr>
          <a:xfrm>
            <a:off x="7209368" y="3627432"/>
            <a:ext cx="970831" cy="1152128"/>
          </a:xfrm>
          <a:prstGeom prst="rect">
            <a:avLst/>
          </a:prstGeom>
          <a:ln>
            <a:solidFill>
              <a:schemeClr val="bg2"/>
            </a:solidFill>
          </a:ln>
        </p:spPr>
        <p:style>
          <a:lnRef idx="2">
            <a:schemeClr val="accent1"/>
          </a:lnRef>
          <a:fillRef idx="1">
            <a:schemeClr val="lt1"/>
          </a:fillRef>
          <a:effectRef idx="0">
            <a:schemeClr val="accent1"/>
          </a:effectRef>
          <a:fontRef idx="minor">
            <a:schemeClr val="dk1"/>
          </a:fontRef>
        </p:style>
        <p:txBody>
          <a:bodyPr rtlCol="0" anchor="t"/>
          <a:lstStyle/>
          <a:p>
            <a:pPr algn="ctr" defTabSz="1219170"/>
            <a:r>
              <a:rPr lang="nl-NL" sz="1000" b="1" dirty="0">
                <a:solidFill>
                  <a:srgbClr val="000000"/>
                </a:solidFill>
                <a:latin typeface="Corbel"/>
              </a:rPr>
              <a:t>Inhoudelijke werkgroepen per klimaat-thema</a:t>
            </a:r>
          </a:p>
          <a:p>
            <a:pPr algn="ctr" defTabSz="1219170"/>
            <a:endParaRPr lang="nl-NL" sz="1000" dirty="0">
              <a:solidFill>
                <a:srgbClr val="000000"/>
              </a:solidFill>
              <a:latin typeface="Corbel"/>
            </a:endParaRPr>
          </a:p>
        </p:txBody>
      </p:sp>
      <p:cxnSp>
        <p:nvCxnSpPr>
          <p:cNvPr id="78" name="Rechte verbindingslijn met pijl 77">
            <a:extLst>
              <a:ext uri="{FF2B5EF4-FFF2-40B4-BE49-F238E27FC236}">
                <a16:creationId xmlns:a16="http://schemas.microsoft.com/office/drawing/2014/main" id="{29BD915F-0033-74E6-A511-5A1D680604B8}"/>
              </a:ext>
            </a:extLst>
          </p:cNvPr>
          <p:cNvCxnSpPr>
            <a:stCxn id="77" idx="1"/>
            <a:endCxn id="74" idx="3"/>
          </p:cNvCxnSpPr>
          <p:nvPr/>
        </p:nvCxnSpPr>
        <p:spPr>
          <a:xfrm flipH="1">
            <a:off x="6882119" y="4203496"/>
            <a:ext cx="327249" cy="401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80" name="Rechthoek 79">
            <a:extLst>
              <a:ext uri="{FF2B5EF4-FFF2-40B4-BE49-F238E27FC236}">
                <a16:creationId xmlns:a16="http://schemas.microsoft.com/office/drawing/2014/main" id="{736BBB0C-AB78-F55F-65A4-4E733B2C83D6}"/>
              </a:ext>
            </a:extLst>
          </p:cNvPr>
          <p:cNvSpPr/>
          <p:nvPr/>
        </p:nvSpPr>
        <p:spPr>
          <a:xfrm>
            <a:off x="8465792" y="3753696"/>
            <a:ext cx="831365" cy="440664"/>
          </a:xfrm>
          <a:prstGeom prst="rect">
            <a:avLst/>
          </a:prstGeom>
          <a:ln>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000" dirty="0">
                <a:solidFill>
                  <a:srgbClr val="000000"/>
                </a:solidFill>
                <a:latin typeface="Corbel"/>
              </a:rPr>
              <a:t>R&amp;D</a:t>
            </a:r>
          </a:p>
          <a:p>
            <a:pPr algn="ctr" defTabSz="1219170"/>
            <a:endParaRPr lang="nl-NL" sz="1000" dirty="0">
              <a:solidFill>
                <a:srgbClr val="000000"/>
              </a:solidFill>
              <a:latin typeface="Corbel"/>
            </a:endParaRPr>
          </a:p>
        </p:txBody>
      </p:sp>
      <p:sp>
        <p:nvSpPr>
          <p:cNvPr id="81" name="Rechthoek 80">
            <a:extLst>
              <a:ext uri="{FF2B5EF4-FFF2-40B4-BE49-F238E27FC236}">
                <a16:creationId xmlns:a16="http://schemas.microsoft.com/office/drawing/2014/main" id="{ABEDE920-26BF-AE66-9A1E-A243E4461196}"/>
              </a:ext>
            </a:extLst>
          </p:cNvPr>
          <p:cNvSpPr/>
          <p:nvPr/>
        </p:nvSpPr>
        <p:spPr>
          <a:xfrm>
            <a:off x="8465792" y="4281809"/>
            <a:ext cx="831365" cy="440664"/>
          </a:xfrm>
          <a:prstGeom prst="rect">
            <a:avLst/>
          </a:prstGeom>
          <a:ln>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000" dirty="0">
                <a:solidFill>
                  <a:srgbClr val="000000"/>
                </a:solidFill>
                <a:latin typeface="Corbel"/>
              </a:rPr>
              <a:t>V&amp;OR</a:t>
            </a:r>
          </a:p>
          <a:p>
            <a:pPr algn="ctr" defTabSz="1219170"/>
            <a:endParaRPr lang="nl-NL" sz="1000" dirty="0">
              <a:solidFill>
                <a:srgbClr val="000000"/>
              </a:solidFill>
              <a:latin typeface="Corbel"/>
            </a:endParaRPr>
          </a:p>
        </p:txBody>
      </p:sp>
      <p:sp>
        <p:nvSpPr>
          <p:cNvPr id="82" name="Rechthoek 81">
            <a:extLst>
              <a:ext uri="{FF2B5EF4-FFF2-40B4-BE49-F238E27FC236}">
                <a16:creationId xmlns:a16="http://schemas.microsoft.com/office/drawing/2014/main" id="{C0A47DB2-BF5E-5052-AC4C-861FB46C4167}"/>
              </a:ext>
            </a:extLst>
          </p:cNvPr>
          <p:cNvSpPr/>
          <p:nvPr/>
        </p:nvSpPr>
        <p:spPr>
          <a:xfrm>
            <a:off x="9401496" y="3753696"/>
            <a:ext cx="831365" cy="440664"/>
          </a:xfrm>
          <a:prstGeom prst="rect">
            <a:avLst/>
          </a:prstGeom>
          <a:ln>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000" dirty="0">
                <a:solidFill>
                  <a:srgbClr val="000000"/>
                </a:solidFill>
                <a:latin typeface="Corbel"/>
              </a:rPr>
              <a:t>IB</a:t>
            </a:r>
          </a:p>
          <a:p>
            <a:pPr algn="ctr" defTabSz="1219170"/>
            <a:endParaRPr lang="nl-NL" sz="1000" dirty="0">
              <a:solidFill>
                <a:srgbClr val="000000"/>
              </a:solidFill>
              <a:latin typeface="Corbel"/>
            </a:endParaRPr>
          </a:p>
        </p:txBody>
      </p:sp>
      <p:sp>
        <p:nvSpPr>
          <p:cNvPr id="83" name="Rechthoek 82">
            <a:extLst>
              <a:ext uri="{FF2B5EF4-FFF2-40B4-BE49-F238E27FC236}">
                <a16:creationId xmlns:a16="http://schemas.microsoft.com/office/drawing/2014/main" id="{53B46C78-1EB9-B12D-BBAB-942418F5C80A}"/>
              </a:ext>
            </a:extLst>
          </p:cNvPr>
          <p:cNvSpPr/>
          <p:nvPr/>
        </p:nvSpPr>
        <p:spPr>
          <a:xfrm>
            <a:off x="9401496" y="4281809"/>
            <a:ext cx="831365" cy="440664"/>
          </a:xfrm>
          <a:prstGeom prst="rect">
            <a:avLst/>
          </a:prstGeom>
          <a:ln>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000" dirty="0">
                <a:solidFill>
                  <a:srgbClr val="000000"/>
                </a:solidFill>
                <a:latin typeface="Corbel"/>
              </a:rPr>
              <a:t>G&amp;O</a:t>
            </a:r>
          </a:p>
          <a:p>
            <a:pPr algn="ctr" defTabSz="1219170"/>
            <a:endParaRPr lang="nl-NL" sz="1000" dirty="0">
              <a:solidFill>
                <a:srgbClr val="000000"/>
              </a:solidFill>
              <a:latin typeface="Corbel"/>
            </a:endParaRPr>
          </a:p>
        </p:txBody>
      </p:sp>
      <p:cxnSp>
        <p:nvCxnSpPr>
          <p:cNvPr id="84" name="Rechte verbindingslijn met pijl 83">
            <a:extLst>
              <a:ext uri="{FF2B5EF4-FFF2-40B4-BE49-F238E27FC236}">
                <a16:creationId xmlns:a16="http://schemas.microsoft.com/office/drawing/2014/main" id="{3856F674-F606-8F0D-1170-E7F236CA98CE}"/>
              </a:ext>
            </a:extLst>
          </p:cNvPr>
          <p:cNvCxnSpPr/>
          <p:nvPr/>
        </p:nvCxnSpPr>
        <p:spPr>
          <a:xfrm flipH="1">
            <a:off x="7060046" y="3391739"/>
            <a:ext cx="1224491"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86" name="Rechthoek 85">
            <a:extLst>
              <a:ext uri="{FF2B5EF4-FFF2-40B4-BE49-F238E27FC236}">
                <a16:creationId xmlns:a16="http://schemas.microsoft.com/office/drawing/2014/main" id="{8149F7AA-1E16-E938-A2AB-6134C4D1E05C}"/>
              </a:ext>
            </a:extLst>
          </p:cNvPr>
          <p:cNvSpPr/>
          <p:nvPr/>
        </p:nvSpPr>
        <p:spPr>
          <a:xfrm>
            <a:off x="8465792" y="4809923"/>
            <a:ext cx="831365" cy="440664"/>
          </a:xfrm>
          <a:prstGeom prst="rect">
            <a:avLst/>
          </a:prstGeom>
          <a:ln>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000" dirty="0">
                <a:solidFill>
                  <a:srgbClr val="000000"/>
                </a:solidFill>
                <a:latin typeface="Corbel"/>
              </a:rPr>
              <a:t>GGD</a:t>
            </a:r>
          </a:p>
          <a:p>
            <a:pPr algn="ctr" defTabSz="1219170"/>
            <a:endParaRPr lang="nl-NL" sz="1000" dirty="0">
              <a:solidFill>
                <a:srgbClr val="000000"/>
              </a:solidFill>
              <a:latin typeface="Corbel"/>
            </a:endParaRPr>
          </a:p>
        </p:txBody>
      </p:sp>
      <p:sp>
        <p:nvSpPr>
          <p:cNvPr id="87" name="Rechthoek 86">
            <a:extLst>
              <a:ext uri="{FF2B5EF4-FFF2-40B4-BE49-F238E27FC236}">
                <a16:creationId xmlns:a16="http://schemas.microsoft.com/office/drawing/2014/main" id="{0B68828B-00A2-4201-143E-922751EB6D32}"/>
              </a:ext>
            </a:extLst>
          </p:cNvPr>
          <p:cNvSpPr/>
          <p:nvPr/>
        </p:nvSpPr>
        <p:spPr>
          <a:xfrm>
            <a:off x="9401496" y="4809923"/>
            <a:ext cx="831365" cy="440664"/>
          </a:xfrm>
          <a:prstGeom prst="rect">
            <a:avLst/>
          </a:prstGeom>
          <a:ln>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000" dirty="0">
                <a:solidFill>
                  <a:srgbClr val="000000"/>
                </a:solidFill>
                <a:latin typeface="Corbel"/>
              </a:rPr>
              <a:t>Vastgoed</a:t>
            </a:r>
          </a:p>
          <a:p>
            <a:pPr algn="ctr" defTabSz="1219170"/>
            <a:endParaRPr lang="nl-NL" sz="1000" dirty="0">
              <a:solidFill>
                <a:srgbClr val="000000"/>
              </a:solidFill>
              <a:latin typeface="Corbel"/>
            </a:endParaRPr>
          </a:p>
        </p:txBody>
      </p:sp>
      <p:sp>
        <p:nvSpPr>
          <p:cNvPr id="88" name="Rechthoek 87">
            <a:extLst>
              <a:ext uri="{FF2B5EF4-FFF2-40B4-BE49-F238E27FC236}">
                <a16:creationId xmlns:a16="http://schemas.microsoft.com/office/drawing/2014/main" id="{23472EF0-69A5-314F-7C83-904973D26EB1}"/>
              </a:ext>
            </a:extLst>
          </p:cNvPr>
          <p:cNvSpPr/>
          <p:nvPr/>
        </p:nvSpPr>
        <p:spPr>
          <a:xfrm>
            <a:off x="8465792" y="5336789"/>
            <a:ext cx="831365" cy="440664"/>
          </a:xfrm>
          <a:prstGeom prst="rect">
            <a:avLst/>
          </a:prstGeom>
          <a:ln>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000" dirty="0">
                <a:solidFill>
                  <a:srgbClr val="000000"/>
                </a:solidFill>
                <a:latin typeface="Corbel"/>
              </a:rPr>
              <a:t>S&amp;B</a:t>
            </a:r>
          </a:p>
          <a:p>
            <a:pPr algn="ctr" defTabSz="1219170"/>
            <a:endParaRPr lang="nl-NL" sz="1000" dirty="0">
              <a:solidFill>
                <a:srgbClr val="000000"/>
              </a:solidFill>
              <a:latin typeface="Corbel"/>
            </a:endParaRPr>
          </a:p>
        </p:txBody>
      </p:sp>
      <p:sp>
        <p:nvSpPr>
          <p:cNvPr id="89" name="Rechthoek 88">
            <a:extLst>
              <a:ext uri="{FF2B5EF4-FFF2-40B4-BE49-F238E27FC236}">
                <a16:creationId xmlns:a16="http://schemas.microsoft.com/office/drawing/2014/main" id="{04019DA9-0C10-0DEB-FD97-32A97F6D7323}"/>
              </a:ext>
            </a:extLst>
          </p:cNvPr>
          <p:cNvSpPr/>
          <p:nvPr/>
        </p:nvSpPr>
        <p:spPr>
          <a:xfrm>
            <a:off x="9401496" y="5336789"/>
            <a:ext cx="831365" cy="440664"/>
          </a:xfrm>
          <a:prstGeom prst="rect">
            <a:avLst/>
          </a:prstGeom>
          <a:ln>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000" dirty="0">
                <a:solidFill>
                  <a:srgbClr val="000000"/>
                </a:solidFill>
                <a:latin typeface="Corbel"/>
              </a:rPr>
              <a:t>Waternet</a:t>
            </a:r>
          </a:p>
        </p:txBody>
      </p:sp>
      <p:sp>
        <p:nvSpPr>
          <p:cNvPr id="90" name="Rechthoek 89">
            <a:extLst>
              <a:ext uri="{FF2B5EF4-FFF2-40B4-BE49-F238E27FC236}">
                <a16:creationId xmlns:a16="http://schemas.microsoft.com/office/drawing/2014/main" id="{68E124D2-E8BA-2D18-1209-61203D344BD4}"/>
              </a:ext>
            </a:extLst>
          </p:cNvPr>
          <p:cNvSpPr/>
          <p:nvPr/>
        </p:nvSpPr>
        <p:spPr>
          <a:xfrm>
            <a:off x="8465792" y="5863656"/>
            <a:ext cx="831365" cy="440664"/>
          </a:xfrm>
          <a:prstGeom prst="rect">
            <a:avLst/>
          </a:prstGeom>
          <a:ln>
            <a:solidFill>
              <a:schemeClr val="bg2"/>
            </a:solidFill>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000" dirty="0">
                <a:solidFill>
                  <a:srgbClr val="BEBEBE">
                    <a:lumMod val="50000"/>
                  </a:srgbClr>
                </a:solidFill>
                <a:latin typeface="Corbel"/>
              </a:rPr>
              <a:t>SW</a:t>
            </a:r>
          </a:p>
          <a:p>
            <a:pPr algn="ctr" defTabSz="1219170"/>
            <a:endParaRPr lang="nl-NL" sz="1000" dirty="0">
              <a:solidFill>
                <a:srgbClr val="BEBEBE">
                  <a:lumMod val="50000"/>
                </a:srgbClr>
              </a:solidFill>
              <a:latin typeface="Corbel"/>
            </a:endParaRPr>
          </a:p>
        </p:txBody>
      </p:sp>
      <p:sp>
        <p:nvSpPr>
          <p:cNvPr id="91" name="Rechthoek 90">
            <a:extLst>
              <a:ext uri="{FF2B5EF4-FFF2-40B4-BE49-F238E27FC236}">
                <a16:creationId xmlns:a16="http://schemas.microsoft.com/office/drawing/2014/main" id="{E0F0B0B5-A451-38DA-933B-A242E67B6A56}"/>
              </a:ext>
            </a:extLst>
          </p:cNvPr>
          <p:cNvSpPr/>
          <p:nvPr/>
        </p:nvSpPr>
        <p:spPr>
          <a:xfrm>
            <a:off x="9400482" y="5863656"/>
            <a:ext cx="831365" cy="440664"/>
          </a:xfrm>
          <a:prstGeom prst="rect">
            <a:avLst/>
          </a:prstGeom>
          <a:ln>
            <a:solidFill>
              <a:schemeClr val="bg2"/>
            </a:solidFill>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000" dirty="0">
                <a:solidFill>
                  <a:srgbClr val="BEBEBE">
                    <a:lumMod val="50000"/>
                  </a:srgbClr>
                </a:solidFill>
                <a:latin typeface="Corbel"/>
              </a:rPr>
              <a:t>Stadsdelen</a:t>
            </a:r>
          </a:p>
          <a:p>
            <a:pPr algn="ctr" defTabSz="1219170"/>
            <a:endParaRPr lang="nl-NL" sz="1000" dirty="0">
              <a:solidFill>
                <a:srgbClr val="BEBEBE">
                  <a:lumMod val="50000"/>
                </a:srgbClr>
              </a:solidFill>
              <a:latin typeface="Corbel"/>
            </a:endParaRPr>
          </a:p>
        </p:txBody>
      </p:sp>
      <p:cxnSp>
        <p:nvCxnSpPr>
          <p:cNvPr id="92" name="Rechte verbindingslijn met pijl 91">
            <a:extLst>
              <a:ext uri="{FF2B5EF4-FFF2-40B4-BE49-F238E27FC236}">
                <a16:creationId xmlns:a16="http://schemas.microsoft.com/office/drawing/2014/main" id="{D1B2B655-6236-5812-636A-4660B22BD93B}"/>
              </a:ext>
            </a:extLst>
          </p:cNvPr>
          <p:cNvCxnSpPr/>
          <p:nvPr/>
        </p:nvCxnSpPr>
        <p:spPr>
          <a:xfrm flipH="1">
            <a:off x="8106610" y="4212584"/>
            <a:ext cx="327249" cy="401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Tekstvak 1">
            <a:extLst>
              <a:ext uri="{FF2B5EF4-FFF2-40B4-BE49-F238E27FC236}">
                <a16:creationId xmlns:a16="http://schemas.microsoft.com/office/drawing/2014/main" id="{FAF6A79F-1C4E-9D17-93D5-6699031822BA}"/>
              </a:ext>
            </a:extLst>
          </p:cNvPr>
          <p:cNvSpPr txBox="1"/>
          <p:nvPr/>
        </p:nvSpPr>
        <p:spPr>
          <a:xfrm rot="20587884">
            <a:off x="6840471" y="4051796"/>
            <a:ext cx="3840946" cy="430887"/>
          </a:xfrm>
          <a:prstGeom prst="rect">
            <a:avLst/>
          </a:prstGeom>
          <a:solidFill>
            <a:schemeClr val="accent1"/>
          </a:solidFill>
          <a:ln>
            <a:solidFill>
              <a:schemeClr val="accent1"/>
            </a:solidFill>
          </a:ln>
        </p:spPr>
        <p:txBody>
          <a:bodyPr wrap="square" lIns="0" tIns="0" rIns="0" bIns="0" rtlCol="0">
            <a:spAutoFit/>
          </a:bodyPr>
          <a:lstStyle/>
          <a:p>
            <a:r>
              <a:rPr lang="nl-NL" sz="2800" dirty="0"/>
              <a:t>Lokale organisatie</a:t>
            </a:r>
          </a:p>
        </p:txBody>
      </p:sp>
    </p:spTree>
    <p:extLst>
      <p:ext uri="{BB962C8B-B14F-4D97-AF65-F5344CB8AC3E}">
        <p14:creationId xmlns:p14="http://schemas.microsoft.com/office/powerpoint/2010/main" val="2840458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hoek 10"/>
          <p:cNvSpPr/>
          <p:nvPr/>
        </p:nvSpPr>
        <p:spPr>
          <a:xfrm>
            <a:off x="8112223" y="3020258"/>
            <a:ext cx="1844339" cy="746908"/>
          </a:xfrm>
          <a:prstGeom prst="rect">
            <a:avLst/>
          </a:prstGeom>
          <a:ln>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200" dirty="0">
                <a:solidFill>
                  <a:srgbClr val="000000"/>
                </a:solidFill>
                <a:latin typeface="Corbel"/>
              </a:rPr>
              <a:t>(Nieuwe) standaarden en werkwijzen ontwikkelen en integreren</a:t>
            </a:r>
          </a:p>
        </p:txBody>
      </p:sp>
      <p:sp>
        <p:nvSpPr>
          <p:cNvPr id="14" name="Rechthoek 13"/>
          <p:cNvSpPr/>
          <p:nvPr/>
        </p:nvSpPr>
        <p:spPr>
          <a:xfrm>
            <a:off x="8102559" y="3909053"/>
            <a:ext cx="1872208" cy="2309539"/>
          </a:xfrm>
          <a:prstGeom prst="rect">
            <a:avLst/>
          </a:prstGeom>
          <a:ln>
            <a:solidFill>
              <a:schemeClr val="accent1"/>
            </a:solidFill>
          </a:ln>
        </p:spPr>
        <p:style>
          <a:lnRef idx="2">
            <a:schemeClr val="accent1"/>
          </a:lnRef>
          <a:fillRef idx="1">
            <a:schemeClr val="lt1"/>
          </a:fillRef>
          <a:effectRef idx="0">
            <a:schemeClr val="accent1"/>
          </a:effectRef>
          <a:fontRef idx="minor">
            <a:schemeClr val="dk1"/>
          </a:fontRef>
        </p:style>
        <p:txBody>
          <a:bodyPr rtlCol="0" anchor="t"/>
          <a:lstStyle/>
          <a:p>
            <a:pPr algn="ctr" defTabSz="1219170"/>
            <a:r>
              <a:rPr lang="nl-NL" sz="1051" b="1" dirty="0">
                <a:solidFill>
                  <a:srgbClr val="000000"/>
                </a:solidFill>
                <a:latin typeface="Corbel"/>
              </a:rPr>
              <a:t>Integreren </a:t>
            </a:r>
            <a:endParaRPr lang="nl-NL" sz="1051" i="1" dirty="0">
              <a:solidFill>
                <a:srgbClr val="000000"/>
              </a:solidFill>
              <a:latin typeface="Corbel"/>
            </a:endParaRPr>
          </a:p>
          <a:p>
            <a:pPr algn="ctr" defTabSz="1219170"/>
            <a:r>
              <a:rPr lang="nl-NL" sz="1051" i="1" dirty="0">
                <a:solidFill>
                  <a:srgbClr val="000000"/>
                </a:solidFill>
                <a:latin typeface="Corbel"/>
              </a:rPr>
              <a:t>(Borgen, verankeren, verbeteren, standaarden, processen, werkwijze)</a:t>
            </a:r>
          </a:p>
          <a:p>
            <a:pPr defTabSz="1219170"/>
            <a:endParaRPr lang="nl-NL" sz="1051" dirty="0">
              <a:solidFill>
                <a:srgbClr val="000000"/>
              </a:solidFill>
              <a:latin typeface="Corbel"/>
            </a:endParaRPr>
          </a:p>
          <a:p>
            <a:pPr defTabSz="1219170"/>
            <a:r>
              <a:rPr lang="nl-NL" sz="1051" dirty="0" err="1">
                <a:solidFill>
                  <a:srgbClr val="000000"/>
                </a:solidFill>
                <a:latin typeface="Corbel"/>
              </a:rPr>
              <a:t>Oa</a:t>
            </a:r>
            <a:r>
              <a:rPr lang="nl-NL" sz="1051" dirty="0">
                <a:solidFill>
                  <a:srgbClr val="000000"/>
                </a:solidFill>
                <a:latin typeface="Corbel"/>
              </a:rPr>
              <a:t>.</a:t>
            </a:r>
          </a:p>
          <a:p>
            <a:pPr marL="285744" indent="-285744" defTabSz="1219170">
              <a:buFont typeface="Arial" panose="020B0604020202020204" pitchFamily="34" charset="0"/>
              <a:buChar char="•"/>
            </a:pPr>
            <a:r>
              <a:rPr lang="nl-NL" sz="1051" dirty="0">
                <a:solidFill>
                  <a:srgbClr val="000000"/>
                </a:solidFill>
                <a:latin typeface="Corbel"/>
              </a:rPr>
              <a:t>Beleidsadvisering</a:t>
            </a:r>
          </a:p>
          <a:p>
            <a:pPr marL="285744" indent="-285744" defTabSz="1219170">
              <a:buFont typeface="Arial" panose="020B0604020202020204" pitchFamily="34" charset="0"/>
              <a:buChar char="•"/>
            </a:pPr>
            <a:r>
              <a:rPr lang="nl-NL" sz="1051" dirty="0">
                <a:solidFill>
                  <a:srgbClr val="000000"/>
                </a:solidFill>
                <a:latin typeface="Corbel"/>
              </a:rPr>
              <a:t>Processen</a:t>
            </a:r>
          </a:p>
          <a:p>
            <a:pPr marL="285744" indent="-285744" defTabSz="1219170">
              <a:buFont typeface="Arial" panose="020B0604020202020204" pitchFamily="34" charset="0"/>
              <a:buChar char="•"/>
            </a:pPr>
            <a:r>
              <a:rPr lang="nl-NL" sz="1051" dirty="0">
                <a:solidFill>
                  <a:srgbClr val="000000"/>
                </a:solidFill>
                <a:latin typeface="Corbel"/>
              </a:rPr>
              <a:t>Standaarden</a:t>
            </a:r>
          </a:p>
          <a:p>
            <a:pPr marL="285744" indent="-285744" defTabSz="1219170">
              <a:buFont typeface="Arial" panose="020B0604020202020204" pitchFamily="34" charset="0"/>
              <a:buChar char="•"/>
            </a:pPr>
            <a:r>
              <a:rPr lang="nl-NL" sz="1051" dirty="0">
                <a:solidFill>
                  <a:srgbClr val="000000"/>
                </a:solidFill>
                <a:latin typeface="Corbel"/>
              </a:rPr>
              <a:t>Handboek</a:t>
            </a:r>
          </a:p>
          <a:p>
            <a:pPr marL="285744" indent="-285744" defTabSz="1219170">
              <a:buFont typeface="Arial" panose="020B0604020202020204" pitchFamily="34" charset="0"/>
              <a:buChar char="•"/>
            </a:pPr>
            <a:r>
              <a:rPr lang="nl-NL" sz="1051" dirty="0">
                <a:solidFill>
                  <a:srgbClr val="000000"/>
                </a:solidFill>
                <a:latin typeface="Corbel"/>
              </a:rPr>
              <a:t>Formulieren</a:t>
            </a:r>
          </a:p>
          <a:p>
            <a:pPr marL="285744" indent="-285744" defTabSz="1219170">
              <a:buFont typeface="Arial" panose="020B0604020202020204" pitchFamily="34" charset="0"/>
              <a:buChar char="•"/>
            </a:pPr>
            <a:r>
              <a:rPr lang="nl-NL" sz="1051" dirty="0">
                <a:solidFill>
                  <a:srgbClr val="000000"/>
                </a:solidFill>
                <a:latin typeface="Corbel"/>
              </a:rPr>
              <a:t>Flexibiliteit</a:t>
            </a:r>
          </a:p>
          <a:p>
            <a:pPr marL="285744" indent="-285744" defTabSz="1219170">
              <a:buFont typeface="Arial" panose="020B0604020202020204" pitchFamily="34" charset="0"/>
              <a:buChar char="•"/>
            </a:pPr>
            <a:r>
              <a:rPr lang="nl-NL" sz="1051" dirty="0">
                <a:solidFill>
                  <a:srgbClr val="000000"/>
                </a:solidFill>
                <a:latin typeface="Corbel"/>
              </a:rPr>
              <a:t>Proces voor verandering</a:t>
            </a:r>
          </a:p>
          <a:p>
            <a:pPr marL="285744" indent="-285744" defTabSz="1219170">
              <a:buFont typeface="Arial" panose="020B0604020202020204" pitchFamily="34" charset="0"/>
              <a:buChar char="•"/>
            </a:pPr>
            <a:r>
              <a:rPr lang="nl-NL" sz="1051" dirty="0">
                <a:solidFill>
                  <a:srgbClr val="000000"/>
                </a:solidFill>
                <a:latin typeface="Corbel"/>
              </a:rPr>
              <a:t>Iteratief proces</a:t>
            </a:r>
          </a:p>
        </p:txBody>
      </p:sp>
      <p:sp>
        <p:nvSpPr>
          <p:cNvPr id="25" name="Rechthoek 24"/>
          <p:cNvSpPr/>
          <p:nvPr/>
        </p:nvSpPr>
        <p:spPr>
          <a:xfrm>
            <a:off x="6096000" y="3020258"/>
            <a:ext cx="1872208" cy="746908"/>
          </a:xfrm>
          <a:prstGeom prst="rect">
            <a:avLst/>
          </a:prstGeom>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200" dirty="0">
                <a:solidFill>
                  <a:srgbClr val="000000"/>
                </a:solidFill>
                <a:latin typeface="Corbel"/>
              </a:rPr>
              <a:t>Beschikbaar hebben en maken van de benodigde informatie</a:t>
            </a:r>
          </a:p>
        </p:txBody>
      </p:sp>
      <p:sp>
        <p:nvSpPr>
          <p:cNvPr id="27" name="Rechthoek 26"/>
          <p:cNvSpPr/>
          <p:nvPr/>
        </p:nvSpPr>
        <p:spPr>
          <a:xfrm>
            <a:off x="6096000" y="3909053"/>
            <a:ext cx="1872208" cy="2309539"/>
          </a:xfrm>
          <a:prstGeom prst="rect">
            <a:avLst/>
          </a:prstGeom>
          <a:ln>
            <a:solidFill>
              <a:schemeClr val="accent2"/>
            </a:solidFill>
          </a:ln>
        </p:spPr>
        <p:style>
          <a:lnRef idx="2">
            <a:schemeClr val="accent1"/>
          </a:lnRef>
          <a:fillRef idx="1">
            <a:schemeClr val="lt1"/>
          </a:fillRef>
          <a:effectRef idx="0">
            <a:schemeClr val="accent1"/>
          </a:effectRef>
          <a:fontRef idx="minor">
            <a:schemeClr val="dk1"/>
          </a:fontRef>
        </p:style>
        <p:txBody>
          <a:bodyPr rtlCol="0" anchor="t"/>
          <a:lstStyle/>
          <a:p>
            <a:pPr algn="ctr" defTabSz="1219170"/>
            <a:r>
              <a:rPr lang="nl-NL" sz="1051" b="1" dirty="0">
                <a:solidFill>
                  <a:srgbClr val="000000"/>
                </a:solidFill>
                <a:latin typeface="Corbel"/>
              </a:rPr>
              <a:t>Onderzoeken / leren</a:t>
            </a:r>
          </a:p>
          <a:p>
            <a:pPr algn="ctr" defTabSz="1219170"/>
            <a:r>
              <a:rPr lang="nl-NL" sz="1051" i="1" dirty="0">
                <a:solidFill>
                  <a:srgbClr val="000000"/>
                </a:solidFill>
                <a:latin typeface="Corbel"/>
              </a:rPr>
              <a:t>(Inhoud, informatie, onderzoek, leren, kennis)</a:t>
            </a:r>
          </a:p>
          <a:p>
            <a:pPr defTabSz="1219170"/>
            <a:endParaRPr lang="nl-NL" sz="1051" dirty="0">
              <a:solidFill>
                <a:srgbClr val="000000"/>
              </a:solidFill>
              <a:latin typeface="Corbel"/>
            </a:endParaRPr>
          </a:p>
          <a:p>
            <a:pPr defTabSz="1219170"/>
            <a:r>
              <a:rPr lang="nl-NL" sz="1051" dirty="0" err="1">
                <a:solidFill>
                  <a:srgbClr val="000000"/>
                </a:solidFill>
                <a:latin typeface="Corbel"/>
              </a:rPr>
              <a:t>Oa</a:t>
            </a:r>
            <a:r>
              <a:rPr lang="nl-NL" sz="1051" dirty="0">
                <a:solidFill>
                  <a:srgbClr val="000000"/>
                </a:solidFill>
                <a:latin typeface="Corbel"/>
              </a:rPr>
              <a:t>.</a:t>
            </a:r>
          </a:p>
          <a:p>
            <a:pPr marL="285744" indent="-285744" defTabSz="1219170">
              <a:buFont typeface="Arial" panose="020B0604020202020204" pitchFamily="34" charset="0"/>
              <a:buChar char="•"/>
            </a:pPr>
            <a:r>
              <a:rPr lang="nl-NL" sz="1051" dirty="0">
                <a:solidFill>
                  <a:srgbClr val="000000"/>
                </a:solidFill>
                <a:latin typeface="Corbel"/>
              </a:rPr>
              <a:t>Informatie en kennis </a:t>
            </a:r>
          </a:p>
          <a:p>
            <a:pPr marL="285744" indent="-285744" defTabSz="1219170">
              <a:buFont typeface="Arial" panose="020B0604020202020204" pitchFamily="34" charset="0"/>
              <a:buChar char="•"/>
            </a:pPr>
            <a:r>
              <a:rPr lang="nl-NL" sz="1051" dirty="0">
                <a:solidFill>
                  <a:srgbClr val="000000"/>
                </a:solidFill>
                <a:latin typeface="Corbel"/>
              </a:rPr>
              <a:t>Stresstesten en risicoanalyses</a:t>
            </a:r>
          </a:p>
          <a:p>
            <a:pPr marL="285744" indent="-285744" defTabSz="1219170">
              <a:buFont typeface="Arial" panose="020B0604020202020204" pitchFamily="34" charset="0"/>
              <a:buChar char="•"/>
            </a:pPr>
            <a:r>
              <a:rPr lang="nl-NL" sz="1051" dirty="0">
                <a:solidFill>
                  <a:srgbClr val="000000"/>
                </a:solidFill>
                <a:latin typeface="Corbel"/>
              </a:rPr>
              <a:t>(Aanvullend) onderzoek</a:t>
            </a:r>
          </a:p>
          <a:p>
            <a:pPr marL="285744" indent="-285744" defTabSz="1219170">
              <a:buFont typeface="Arial" panose="020B0604020202020204" pitchFamily="34" charset="0"/>
              <a:buChar char="•"/>
            </a:pPr>
            <a:r>
              <a:rPr lang="nl-NL" sz="1051" dirty="0">
                <a:solidFill>
                  <a:srgbClr val="000000"/>
                </a:solidFill>
                <a:latin typeface="Corbel"/>
              </a:rPr>
              <a:t>Inhoudelijke thema’s</a:t>
            </a:r>
          </a:p>
          <a:p>
            <a:pPr marL="285744" indent="-285744" defTabSz="1219170">
              <a:buFont typeface="Arial" panose="020B0604020202020204" pitchFamily="34" charset="0"/>
              <a:buChar char="•"/>
            </a:pPr>
            <a:r>
              <a:rPr lang="nl-NL" sz="1051" dirty="0">
                <a:solidFill>
                  <a:srgbClr val="000000"/>
                </a:solidFill>
                <a:latin typeface="Corbel"/>
              </a:rPr>
              <a:t>Actuele ontwikkelingen </a:t>
            </a:r>
          </a:p>
          <a:p>
            <a:pPr marL="285744" indent="-285744" defTabSz="1219170">
              <a:buFont typeface="Arial" panose="020B0604020202020204" pitchFamily="34" charset="0"/>
              <a:buChar char="•"/>
            </a:pPr>
            <a:r>
              <a:rPr lang="nl-NL" sz="1051" dirty="0">
                <a:solidFill>
                  <a:srgbClr val="000000"/>
                </a:solidFill>
                <a:latin typeface="Corbel"/>
              </a:rPr>
              <a:t>Relatie wetenschap, KNMI, IPCC, etc.</a:t>
            </a:r>
          </a:p>
          <a:p>
            <a:pPr marL="285744" indent="-285744" defTabSz="1219170">
              <a:buFont typeface="Arial" panose="020B0604020202020204" pitchFamily="34" charset="0"/>
              <a:buChar char="•"/>
            </a:pPr>
            <a:r>
              <a:rPr lang="nl-NL" sz="1051" dirty="0">
                <a:solidFill>
                  <a:srgbClr val="000000"/>
                </a:solidFill>
                <a:latin typeface="Corbel"/>
              </a:rPr>
              <a:t>Thematische studie(s)</a:t>
            </a:r>
          </a:p>
        </p:txBody>
      </p:sp>
      <p:sp>
        <p:nvSpPr>
          <p:cNvPr id="28" name="Rechthoek 27"/>
          <p:cNvSpPr/>
          <p:nvPr/>
        </p:nvSpPr>
        <p:spPr>
          <a:xfrm>
            <a:off x="2124261" y="3020257"/>
            <a:ext cx="1844339" cy="600767"/>
          </a:xfrm>
          <a:prstGeom prst="rect">
            <a:avLst/>
          </a:prstGeom>
          <a:ln>
            <a:solidFill>
              <a:schemeClr val="accent4"/>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200" dirty="0">
                <a:solidFill>
                  <a:srgbClr val="000000"/>
                </a:solidFill>
                <a:latin typeface="Corbel"/>
              </a:rPr>
              <a:t>Stakeholders actief betrekken en activeren </a:t>
            </a:r>
          </a:p>
        </p:txBody>
      </p:sp>
      <p:sp>
        <p:nvSpPr>
          <p:cNvPr id="29" name="Rechthoek 28"/>
          <p:cNvSpPr/>
          <p:nvPr/>
        </p:nvSpPr>
        <p:spPr>
          <a:xfrm>
            <a:off x="2123784" y="3909052"/>
            <a:ext cx="1872208" cy="2309539"/>
          </a:xfrm>
          <a:prstGeom prst="rect">
            <a:avLst/>
          </a:prstGeom>
          <a:ln>
            <a:solidFill>
              <a:schemeClr val="accent4"/>
            </a:solidFill>
          </a:ln>
        </p:spPr>
        <p:style>
          <a:lnRef idx="2">
            <a:schemeClr val="accent1"/>
          </a:lnRef>
          <a:fillRef idx="1">
            <a:schemeClr val="lt1"/>
          </a:fillRef>
          <a:effectRef idx="0">
            <a:schemeClr val="accent1"/>
          </a:effectRef>
          <a:fontRef idx="minor">
            <a:schemeClr val="dk1"/>
          </a:fontRef>
        </p:style>
        <p:txBody>
          <a:bodyPr rtlCol="0" anchor="t"/>
          <a:lstStyle/>
          <a:p>
            <a:pPr algn="ctr" defTabSz="1219170"/>
            <a:r>
              <a:rPr lang="nl-NL" sz="1051" b="1" dirty="0">
                <a:solidFill>
                  <a:srgbClr val="000000"/>
                </a:solidFill>
                <a:latin typeface="Corbel"/>
              </a:rPr>
              <a:t>Activeren </a:t>
            </a:r>
          </a:p>
          <a:p>
            <a:pPr algn="ctr" defTabSz="1219170"/>
            <a:r>
              <a:rPr lang="nl-NL" sz="1051" i="1" dirty="0">
                <a:solidFill>
                  <a:srgbClr val="000000"/>
                </a:solidFill>
                <a:latin typeface="Corbel"/>
              </a:rPr>
              <a:t>(Veranderen, transitie, samenwerken, netwerk)</a:t>
            </a:r>
            <a:endParaRPr lang="nl-NL" sz="1051" dirty="0">
              <a:solidFill>
                <a:srgbClr val="000000"/>
              </a:solidFill>
              <a:latin typeface="Corbel"/>
            </a:endParaRPr>
          </a:p>
          <a:p>
            <a:pPr defTabSz="1219170"/>
            <a:endParaRPr lang="nl-NL" sz="1051" dirty="0">
              <a:solidFill>
                <a:srgbClr val="000000"/>
              </a:solidFill>
              <a:latin typeface="Corbel"/>
            </a:endParaRPr>
          </a:p>
          <a:p>
            <a:pPr defTabSz="1219170"/>
            <a:r>
              <a:rPr lang="nl-NL" sz="1051" dirty="0" err="1">
                <a:solidFill>
                  <a:srgbClr val="000000"/>
                </a:solidFill>
                <a:latin typeface="Corbel"/>
              </a:rPr>
              <a:t>Oa</a:t>
            </a:r>
            <a:r>
              <a:rPr lang="nl-NL" sz="1051" dirty="0">
                <a:solidFill>
                  <a:srgbClr val="000000"/>
                </a:solidFill>
                <a:latin typeface="Corbel"/>
              </a:rPr>
              <a:t>.</a:t>
            </a:r>
          </a:p>
          <a:p>
            <a:pPr marL="285744" indent="-285744" defTabSz="1219170">
              <a:buFont typeface="Arial" panose="020B0604020202020204" pitchFamily="34" charset="0"/>
              <a:buChar char="•"/>
            </a:pPr>
            <a:r>
              <a:rPr lang="nl-NL" sz="1051" dirty="0">
                <a:solidFill>
                  <a:srgbClr val="000000"/>
                </a:solidFill>
                <a:latin typeface="Corbel"/>
              </a:rPr>
              <a:t>Eigenaarschap creëren</a:t>
            </a:r>
          </a:p>
          <a:p>
            <a:pPr marL="285744" indent="-285744" defTabSz="1219170">
              <a:buFont typeface="Arial" panose="020B0604020202020204" pitchFamily="34" charset="0"/>
              <a:buChar char="•"/>
            </a:pPr>
            <a:r>
              <a:rPr lang="nl-NL" sz="1051" dirty="0">
                <a:solidFill>
                  <a:srgbClr val="000000"/>
                </a:solidFill>
                <a:latin typeface="Corbel"/>
              </a:rPr>
              <a:t>Acties bewerkstelligen</a:t>
            </a:r>
          </a:p>
          <a:p>
            <a:pPr marL="285744" indent="-285744" defTabSz="1219170">
              <a:buFont typeface="Arial" panose="020B0604020202020204" pitchFamily="34" charset="0"/>
              <a:buChar char="•"/>
            </a:pPr>
            <a:r>
              <a:rPr lang="nl-NL" sz="1051" dirty="0">
                <a:solidFill>
                  <a:srgbClr val="000000"/>
                </a:solidFill>
                <a:latin typeface="Corbel"/>
              </a:rPr>
              <a:t>Verandering teweegbrengen</a:t>
            </a:r>
          </a:p>
          <a:p>
            <a:pPr marL="285744" indent="-285744" defTabSz="1219170">
              <a:buFont typeface="Arial" panose="020B0604020202020204" pitchFamily="34" charset="0"/>
              <a:buChar char="•"/>
            </a:pPr>
            <a:r>
              <a:rPr lang="nl-NL" sz="1051" dirty="0">
                <a:solidFill>
                  <a:srgbClr val="000000"/>
                </a:solidFill>
                <a:latin typeface="Corbel"/>
              </a:rPr>
              <a:t>Bewustwording</a:t>
            </a:r>
          </a:p>
          <a:p>
            <a:pPr marL="285744" indent="-285744" defTabSz="1219170">
              <a:buFont typeface="Arial" panose="020B0604020202020204" pitchFamily="34" charset="0"/>
              <a:buChar char="•"/>
            </a:pPr>
            <a:r>
              <a:rPr lang="nl-NL" sz="1051" dirty="0" err="1">
                <a:solidFill>
                  <a:srgbClr val="000000"/>
                </a:solidFill>
                <a:latin typeface="Corbel"/>
              </a:rPr>
              <a:t>Stakeholdermngt</a:t>
            </a:r>
            <a:endParaRPr lang="nl-NL" sz="1051" dirty="0">
              <a:solidFill>
                <a:srgbClr val="000000"/>
              </a:solidFill>
              <a:latin typeface="Corbel"/>
            </a:endParaRPr>
          </a:p>
          <a:p>
            <a:pPr marL="285744" indent="-285744" defTabSz="1219170">
              <a:buFont typeface="Arial" panose="020B0604020202020204" pitchFamily="34" charset="0"/>
              <a:buChar char="•"/>
            </a:pPr>
            <a:r>
              <a:rPr lang="nl-NL" sz="1051" dirty="0">
                <a:solidFill>
                  <a:srgbClr val="000000"/>
                </a:solidFill>
                <a:latin typeface="Corbel"/>
              </a:rPr>
              <a:t>Netwerk, relatiebeheer</a:t>
            </a:r>
          </a:p>
          <a:p>
            <a:pPr marL="285744" indent="-285744" defTabSz="1219170">
              <a:buFont typeface="Arial" panose="020B0604020202020204" pitchFamily="34" charset="0"/>
              <a:buChar char="•"/>
            </a:pPr>
            <a:r>
              <a:rPr lang="nl-NL" sz="1051" dirty="0">
                <a:solidFill>
                  <a:srgbClr val="000000"/>
                </a:solidFill>
                <a:latin typeface="Corbel"/>
              </a:rPr>
              <a:t>Communicatie</a:t>
            </a:r>
          </a:p>
          <a:p>
            <a:pPr marL="285744" indent="-285744" defTabSz="1219170">
              <a:buFont typeface="Arial" panose="020B0604020202020204" pitchFamily="34" charset="0"/>
              <a:buChar char="•"/>
            </a:pPr>
            <a:r>
              <a:rPr lang="nl-NL" sz="1051" dirty="0">
                <a:solidFill>
                  <a:srgbClr val="000000"/>
                </a:solidFill>
                <a:latin typeface="Corbel"/>
              </a:rPr>
              <a:t>Kennisdeling (platform)</a:t>
            </a:r>
          </a:p>
        </p:txBody>
      </p:sp>
      <p:sp>
        <p:nvSpPr>
          <p:cNvPr id="30" name="Rechthoek 29"/>
          <p:cNvSpPr/>
          <p:nvPr/>
        </p:nvSpPr>
        <p:spPr>
          <a:xfrm>
            <a:off x="2120533" y="3563732"/>
            <a:ext cx="926616" cy="211985"/>
          </a:xfrm>
          <a:prstGeom prst="rect">
            <a:avLst/>
          </a:prstGeom>
          <a:ln>
            <a:solidFill>
              <a:schemeClr val="accent4"/>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200" dirty="0">
                <a:solidFill>
                  <a:srgbClr val="000000"/>
                </a:solidFill>
                <a:latin typeface="Corbel"/>
              </a:rPr>
              <a:t>Intern</a:t>
            </a:r>
          </a:p>
        </p:txBody>
      </p:sp>
      <p:sp>
        <p:nvSpPr>
          <p:cNvPr id="31" name="Rechthoek 30"/>
          <p:cNvSpPr/>
          <p:nvPr/>
        </p:nvSpPr>
        <p:spPr>
          <a:xfrm>
            <a:off x="3050236" y="3563731"/>
            <a:ext cx="919801" cy="210427"/>
          </a:xfrm>
          <a:prstGeom prst="rect">
            <a:avLst/>
          </a:prstGeom>
          <a:ln>
            <a:solidFill>
              <a:schemeClr val="accent4"/>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200" dirty="0">
                <a:solidFill>
                  <a:srgbClr val="000000"/>
                </a:solidFill>
                <a:latin typeface="Corbel"/>
              </a:rPr>
              <a:t>Extern</a:t>
            </a:r>
          </a:p>
        </p:txBody>
      </p:sp>
      <p:sp>
        <p:nvSpPr>
          <p:cNvPr id="34" name="Rechthoek 33"/>
          <p:cNvSpPr/>
          <p:nvPr/>
        </p:nvSpPr>
        <p:spPr>
          <a:xfrm>
            <a:off x="4130343" y="3020258"/>
            <a:ext cx="1844339" cy="746908"/>
          </a:xfrm>
          <a:prstGeom prst="rect">
            <a:avLst/>
          </a:prstGeom>
          <a:ln>
            <a:solidFill>
              <a:schemeClr val="accent5"/>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219170"/>
            <a:r>
              <a:rPr lang="nl-NL" sz="1200" dirty="0">
                <a:solidFill>
                  <a:srgbClr val="000000"/>
                </a:solidFill>
                <a:latin typeface="Corbel"/>
              </a:rPr>
              <a:t>(Stimuleren van de) uitvoering van urgente en belangrijke acties</a:t>
            </a:r>
          </a:p>
        </p:txBody>
      </p:sp>
      <p:sp>
        <p:nvSpPr>
          <p:cNvPr id="35" name="Rechthoek 34"/>
          <p:cNvSpPr/>
          <p:nvPr/>
        </p:nvSpPr>
        <p:spPr>
          <a:xfrm>
            <a:off x="4113884" y="3909055"/>
            <a:ext cx="1872208" cy="2309539"/>
          </a:xfrm>
          <a:prstGeom prst="rect">
            <a:avLst/>
          </a:prstGeom>
          <a:ln>
            <a:solidFill>
              <a:schemeClr val="accent5"/>
            </a:solidFill>
          </a:ln>
        </p:spPr>
        <p:style>
          <a:lnRef idx="2">
            <a:schemeClr val="accent1"/>
          </a:lnRef>
          <a:fillRef idx="1">
            <a:schemeClr val="lt1"/>
          </a:fillRef>
          <a:effectRef idx="0">
            <a:schemeClr val="accent1"/>
          </a:effectRef>
          <a:fontRef idx="minor">
            <a:schemeClr val="dk1"/>
          </a:fontRef>
        </p:style>
        <p:txBody>
          <a:bodyPr rtlCol="0" anchor="t"/>
          <a:lstStyle/>
          <a:p>
            <a:pPr algn="ctr" defTabSz="1219170"/>
            <a:r>
              <a:rPr lang="nl-NL" sz="1051" b="1" dirty="0">
                <a:solidFill>
                  <a:srgbClr val="000000"/>
                </a:solidFill>
                <a:latin typeface="Corbel"/>
              </a:rPr>
              <a:t>Uitvoeren</a:t>
            </a:r>
          </a:p>
          <a:p>
            <a:pPr algn="ctr" defTabSz="1219170"/>
            <a:r>
              <a:rPr lang="nl-NL" sz="1051" i="1" dirty="0">
                <a:solidFill>
                  <a:srgbClr val="000000"/>
                </a:solidFill>
                <a:latin typeface="Corbel"/>
              </a:rPr>
              <a:t>(projecten, realisatie, innovatie, werk met werk)</a:t>
            </a:r>
          </a:p>
          <a:p>
            <a:pPr defTabSz="1219170"/>
            <a:endParaRPr lang="nl-NL" sz="1051" dirty="0">
              <a:solidFill>
                <a:srgbClr val="000000"/>
              </a:solidFill>
              <a:latin typeface="Corbel"/>
            </a:endParaRPr>
          </a:p>
          <a:p>
            <a:pPr defTabSz="1219170"/>
            <a:r>
              <a:rPr lang="nl-NL" sz="1051" dirty="0" err="1">
                <a:solidFill>
                  <a:srgbClr val="000000"/>
                </a:solidFill>
                <a:latin typeface="Corbel"/>
              </a:rPr>
              <a:t>Oa</a:t>
            </a:r>
            <a:r>
              <a:rPr lang="nl-NL" sz="1051" dirty="0">
                <a:solidFill>
                  <a:srgbClr val="000000"/>
                </a:solidFill>
                <a:latin typeface="Corbel"/>
              </a:rPr>
              <a:t>.</a:t>
            </a:r>
          </a:p>
          <a:p>
            <a:pPr marL="285744" indent="-285744" defTabSz="1219170">
              <a:buFont typeface="Arial" panose="020B0604020202020204" pitchFamily="34" charset="0"/>
              <a:buChar char="•"/>
            </a:pPr>
            <a:r>
              <a:rPr lang="nl-NL" sz="1051" dirty="0">
                <a:solidFill>
                  <a:srgbClr val="000000"/>
                </a:solidFill>
                <a:latin typeface="Corbel"/>
              </a:rPr>
              <a:t>Uitvoering acties uitvoeringsagenda</a:t>
            </a:r>
          </a:p>
          <a:p>
            <a:pPr marL="285744" indent="-285744" defTabSz="1219170">
              <a:buFont typeface="Arial" panose="020B0604020202020204" pitchFamily="34" charset="0"/>
              <a:buChar char="•"/>
            </a:pPr>
            <a:r>
              <a:rPr lang="nl-NL" sz="1051" dirty="0">
                <a:solidFill>
                  <a:srgbClr val="000000"/>
                </a:solidFill>
                <a:latin typeface="Corbel"/>
              </a:rPr>
              <a:t>Realisatie op straat (fysieke projecten)</a:t>
            </a:r>
          </a:p>
          <a:p>
            <a:pPr marL="285744" indent="-285744" defTabSz="1219170">
              <a:buFont typeface="Arial" panose="020B0604020202020204" pitchFamily="34" charset="0"/>
              <a:buChar char="•"/>
            </a:pPr>
            <a:r>
              <a:rPr lang="nl-NL" sz="1051" dirty="0">
                <a:solidFill>
                  <a:srgbClr val="000000"/>
                </a:solidFill>
                <a:latin typeface="Corbel"/>
              </a:rPr>
              <a:t>Kansrijke projecten</a:t>
            </a:r>
          </a:p>
          <a:p>
            <a:pPr marL="285744" indent="-285744" defTabSz="1219170">
              <a:buFont typeface="Arial" panose="020B0604020202020204" pitchFamily="34" charset="0"/>
              <a:buChar char="•"/>
            </a:pPr>
            <a:r>
              <a:rPr lang="nl-NL" sz="1051" dirty="0" err="1">
                <a:solidFill>
                  <a:srgbClr val="000000"/>
                </a:solidFill>
                <a:latin typeface="Corbel"/>
              </a:rPr>
              <a:t>Evt</a:t>
            </a:r>
            <a:r>
              <a:rPr lang="nl-NL" sz="1051" dirty="0">
                <a:solidFill>
                  <a:srgbClr val="000000"/>
                </a:solidFill>
                <a:latin typeface="Corbel"/>
              </a:rPr>
              <a:t> pilots adv onderzoeksvragen</a:t>
            </a:r>
          </a:p>
          <a:p>
            <a:pPr marL="285744" indent="-285744" defTabSz="1219170">
              <a:buFont typeface="Arial" panose="020B0604020202020204" pitchFamily="34" charset="0"/>
              <a:buChar char="•"/>
            </a:pPr>
            <a:r>
              <a:rPr lang="nl-NL" sz="1051" dirty="0">
                <a:solidFill>
                  <a:srgbClr val="000000"/>
                </a:solidFill>
                <a:latin typeface="Corbel"/>
              </a:rPr>
              <a:t>Innovatie</a:t>
            </a:r>
          </a:p>
          <a:p>
            <a:pPr marL="285744" indent="-285744" defTabSz="1219170">
              <a:buFont typeface="Arial" panose="020B0604020202020204" pitchFamily="34" charset="0"/>
              <a:buChar char="•"/>
            </a:pPr>
            <a:r>
              <a:rPr lang="nl-NL" sz="1051" dirty="0">
                <a:solidFill>
                  <a:srgbClr val="000000"/>
                </a:solidFill>
                <a:latin typeface="Corbel"/>
              </a:rPr>
              <a:t>Monitoring</a:t>
            </a:r>
          </a:p>
        </p:txBody>
      </p:sp>
      <p:pic>
        <p:nvPicPr>
          <p:cNvPr id="5" name="Afbeelding 4">
            <a:extLst>
              <a:ext uri="{FF2B5EF4-FFF2-40B4-BE49-F238E27FC236}">
                <a16:creationId xmlns:a16="http://schemas.microsoft.com/office/drawing/2014/main" id="{E61FBA96-56D6-E659-12CE-7D6A4762E844}"/>
              </a:ext>
            </a:extLst>
          </p:cNvPr>
          <p:cNvPicPr>
            <a:picLocks noChangeAspect="1"/>
          </p:cNvPicPr>
          <p:nvPr/>
        </p:nvPicPr>
        <p:blipFill>
          <a:blip r:embed="rId3"/>
          <a:stretch>
            <a:fillRect/>
          </a:stretch>
        </p:blipFill>
        <p:spPr>
          <a:xfrm>
            <a:off x="8659494" y="1818083"/>
            <a:ext cx="763285" cy="720080"/>
          </a:xfrm>
          <a:prstGeom prst="rect">
            <a:avLst/>
          </a:prstGeom>
        </p:spPr>
      </p:pic>
      <p:pic>
        <p:nvPicPr>
          <p:cNvPr id="6" name="Afbeelding 5">
            <a:extLst>
              <a:ext uri="{FF2B5EF4-FFF2-40B4-BE49-F238E27FC236}">
                <a16:creationId xmlns:a16="http://schemas.microsoft.com/office/drawing/2014/main" id="{A6579BD4-5891-B170-C85D-8901781C373C}"/>
              </a:ext>
            </a:extLst>
          </p:cNvPr>
          <p:cNvPicPr>
            <a:picLocks noChangeAspect="1"/>
          </p:cNvPicPr>
          <p:nvPr/>
        </p:nvPicPr>
        <p:blipFill>
          <a:blip r:embed="rId4"/>
          <a:stretch>
            <a:fillRect/>
          </a:stretch>
        </p:blipFill>
        <p:spPr>
          <a:xfrm>
            <a:off x="2714753" y="1794799"/>
            <a:ext cx="684923" cy="736476"/>
          </a:xfrm>
          <a:prstGeom prst="rect">
            <a:avLst/>
          </a:prstGeom>
        </p:spPr>
      </p:pic>
      <p:pic>
        <p:nvPicPr>
          <p:cNvPr id="7" name="Afbeelding 6">
            <a:extLst>
              <a:ext uri="{FF2B5EF4-FFF2-40B4-BE49-F238E27FC236}">
                <a16:creationId xmlns:a16="http://schemas.microsoft.com/office/drawing/2014/main" id="{E0BBF8EF-D566-49B6-7348-D44F8A33211C}"/>
              </a:ext>
            </a:extLst>
          </p:cNvPr>
          <p:cNvPicPr>
            <a:picLocks noChangeAspect="1"/>
          </p:cNvPicPr>
          <p:nvPr/>
        </p:nvPicPr>
        <p:blipFill>
          <a:blip r:embed="rId5"/>
          <a:stretch>
            <a:fillRect/>
          </a:stretch>
        </p:blipFill>
        <p:spPr>
          <a:xfrm>
            <a:off x="4687182" y="1786950"/>
            <a:ext cx="725612" cy="705268"/>
          </a:xfrm>
          <a:prstGeom prst="rect">
            <a:avLst/>
          </a:prstGeom>
        </p:spPr>
      </p:pic>
      <p:pic>
        <p:nvPicPr>
          <p:cNvPr id="8" name="Afbeelding 7">
            <a:extLst>
              <a:ext uri="{FF2B5EF4-FFF2-40B4-BE49-F238E27FC236}">
                <a16:creationId xmlns:a16="http://schemas.microsoft.com/office/drawing/2014/main" id="{D0C7AE4C-C7FE-633D-673A-936061DEBD3D}"/>
              </a:ext>
            </a:extLst>
          </p:cNvPr>
          <p:cNvPicPr>
            <a:picLocks noChangeAspect="1"/>
          </p:cNvPicPr>
          <p:nvPr/>
        </p:nvPicPr>
        <p:blipFill>
          <a:blip r:embed="rId6"/>
          <a:stretch>
            <a:fillRect/>
          </a:stretch>
        </p:blipFill>
        <p:spPr>
          <a:xfrm>
            <a:off x="6642919" y="1715209"/>
            <a:ext cx="764795" cy="810099"/>
          </a:xfrm>
          <a:prstGeom prst="rect">
            <a:avLst/>
          </a:prstGeom>
        </p:spPr>
      </p:pic>
      <p:sp>
        <p:nvSpPr>
          <p:cNvPr id="13" name="Tekstvak 12">
            <a:extLst>
              <a:ext uri="{FF2B5EF4-FFF2-40B4-BE49-F238E27FC236}">
                <a16:creationId xmlns:a16="http://schemas.microsoft.com/office/drawing/2014/main" id="{55BEA4C2-C1ED-0FCF-DCD1-FF528E059FFA}"/>
              </a:ext>
            </a:extLst>
          </p:cNvPr>
          <p:cNvSpPr txBox="1"/>
          <p:nvPr/>
        </p:nvSpPr>
        <p:spPr>
          <a:xfrm>
            <a:off x="1894685" y="2628903"/>
            <a:ext cx="2187688" cy="225767"/>
          </a:xfrm>
          <a:prstGeom prst="rect">
            <a:avLst/>
          </a:prstGeom>
          <a:noFill/>
        </p:spPr>
        <p:txBody>
          <a:bodyPr wrap="square" lIns="0" tIns="0" rIns="0" bIns="0" rtlCol="0">
            <a:spAutoFit/>
          </a:bodyPr>
          <a:lstStyle/>
          <a:p>
            <a:pPr algn="ctr" defTabSz="1219170"/>
            <a:r>
              <a:rPr lang="nl-NL" sz="1467" b="1" dirty="0">
                <a:solidFill>
                  <a:srgbClr val="000000"/>
                </a:solidFill>
                <a:latin typeface="Corbel"/>
              </a:rPr>
              <a:t>Netwerkaanpak</a:t>
            </a:r>
          </a:p>
        </p:txBody>
      </p:sp>
      <p:sp>
        <p:nvSpPr>
          <p:cNvPr id="15" name="Tekstvak 14">
            <a:extLst>
              <a:ext uri="{FF2B5EF4-FFF2-40B4-BE49-F238E27FC236}">
                <a16:creationId xmlns:a16="http://schemas.microsoft.com/office/drawing/2014/main" id="{470A7DAF-BE17-8DD8-FCDB-0AE4A55F27EC}"/>
              </a:ext>
            </a:extLst>
          </p:cNvPr>
          <p:cNvSpPr txBox="1"/>
          <p:nvPr/>
        </p:nvSpPr>
        <p:spPr>
          <a:xfrm>
            <a:off x="6294386" y="2490496"/>
            <a:ext cx="1447537" cy="451534"/>
          </a:xfrm>
          <a:prstGeom prst="rect">
            <a:avLst/>
          </a:prstGeom>
          <a:noFill/>
        </p:spPr>
        <p:txBody>
          <a:bodyPr wrap="square" lIns="0" tIns="0" rIns="0" bIns="0" rtlCol="0">
            <a:spAutoFit/>
          </a:bodyPr>
          <a:lstStyle/>
          <a:p>
            <a:pPr algn="ctr" defTabSz="1219170"/>
            <a:r>
              <a:rPr lang="nl-NL" sz="1467" b="1" dirty="0">
                <a:solidFill>
                  <a:srgbClr val="000000"/>
                </a:solidFill>
                <a:latin typeface="Corbel"/>
              </a:rPr>
              <a:t>Onderzoek &amp; Monitoring</a:t>
            </a:r>
          </a:p>
        </p:txBody>
      </p:sp>
      <p:sp>
        <p:nvSpPr>
          <p:cNvPr id="16" name="Tekstvak 15">
            <a:extLst>
              <a:ext uri="{FF2B5EF4-FFF2-40B4-BE49-F238E27FC236}">
                <a16:creationId xmlns:a16="http://schemas.microsoft.com/office/drawing/2014/main" id="{DDA5F80C-BAFA-3FB9-CEA5-8B5A28237603}"/>
              </a:ext>
            </a:extLst>
          </p:cNvPr>
          <p:cNvSpPr txBox="1"/>
          <p:nvPr/>
        </p:nvSpPr>
        <p:spPr>
          <a:xfrm>
            <a:off x="4318838" y="2490497"/>
            <a:ext cx="1466708" cy="451534"/>
          </a:xfrm>
          <a:prstGeom prst="rect">
            <a:avLst/>
          </a:prstGeom>
          <a:noFill/>
        </p:spPr>
        <p:txBody>
          <a:bodyPr wrap="square" lIns="0" tIns="0" rIns="0" bIns="0" rtlCol="0">
            <a:spAutoFit/>
          </a:bodyPr>
          <a:lstStyle/>
          <a:p>
            <a:pPr algn="ctr" defTabSz="1219170"/>
            <a:r>
              <a:rPr lang="nl-NL" sz="1467" b="1" dirty="0">
                <a:solidFill>
                  <a:srgbClr val="000000"/>
                </a:solidFill>
                <a:latin typeface="Corbel"/>
              </a:rPr>
              <a:t>Klimaatadaptatie in projecten</a:t>
            </a:r>
          </a:p>
        </p:txBody>
      </p:sp>
      <p:sp>
        <p:nvSpPr>
          <p:cNvPr id="19" name="Tekstvak 18">
            <a:extLst>
              <a:ext uri="{FF2B5EF4-FFF2-40B4-BE49-F238E27FC236}">
                <a16:creationId xmlns:a16="http://schemas.microsoft.com/office/drawing/2014/main" id="{065D17F7-13C0-2E74-DCBC-94DA48BB4535}"/>
              </a:ext>
            </a:extLst>
          </p:cNvPr>
          <p:cNvSpPr txBox="1"/>
          <p:nvPr/>
        </p:nvSpPr>
        <p:spPr>
          <a:xfrm>
            <a:off x="8177769" y="2598271"/>
            <a:ext cx="1796999" cy="225767"/>
          </a:xfrm>
          <a:prstGeom prst="rect">
            <a:avLst/>
          </a:prstGeom>
          <a:noFill/>
        </p:spPr>
        <p:txBody>
          <a:bodyPr wrap="square" lIns="0" tIns="0" rIns="0" bIns="0" rtlCol="0">
            <a:spAutoFit/>
          </a:bodyPr>
          <a:lstStyle/>
          <a:p>
            <a:pPr algn="ctr" defTabSz="1219170"/>
            <a:r>
              <a:rPr lang="nl-NL" sz="1467" b="1" dirty="0">
                <a:solidFill>
                  <a:srgbClr val="000000"/>
                </a:solidFill>
                <a:latin typeface="Corbel"/>
              </a:rPr>
              <a:t>Structurele integratie</a:t>
            </a:r>
          </a:p>
        </p:txBody>
      </p:sp>
      <p:sp>
        <p:nvSpPr>
          <p:cNvPr id="36" name="Titel 1">
            <a:extLst>
              <a:ext uri="{FF2B5EF4-FFF2-40B4-BE49-F238E27FC236}">
                <a16:creationId xmlns:a16="http://schemas.microsoft.com/office/drawing/2014/main" id="{B4387E79-489F-5A6B-7EA7-537DF76E055C}"/>
              </a:ext>
            </a:extLst>
          </p:cNvPr>
          <p:cNvSpPr txBox="1">
            <a:spLocks/>
          </p:cNvSpPr>
          <p:nvPr/>
        </p:nvSpPr>
        <p:spPr bwMode="gray">
          <a:xfrm>
            <a:off x="918799" y="164637"/>
            <a:ext cx="10800000" cy="1296000"/>
          </a:xfrm>
          <a:prstGeom prst="rect">
            <a:avLst/>
          </a:prstGeom>
        </p:spPr>
        <p:txBody>
          <a:bodyPr vert="horz" lIns="0" tIns="0" rIns="0" bIns="0" rtlCol="0" anchor="t">
            <a:noAutofit/>
          </a:bodyPr>
          <a:lstStyle>
            <a:lvl1pPr algn="l" defTabSz="914400" rtl="0" eaLnBrk="1" latinLnBrk="0" hangingPunct="1">
              <a:spcBef>
                <a:spcPct val="0"/>
              </a:spcBef>
              <a:buNone/>
              <a:defRPr sz="3200" b="1" kern="1200">
                <a:solidFill>
                  <a:schemeClr val="accent1"/>
                </a:solidFill>
                <a:latin typeface="+mj-lt"/>
                <a:ea typeface="+mj-ea"/>
                <a:cs typeface="+mj-cs"/>
              </a:defRPr>
            </a:lvl1pPr>
          </a:lstStyle>
          <a:p>
            <a:pPr defTabSz="1219170"/>
            <a:r>
              <a:rPr lang="nl-NL" sz="4267" dirty="0">
                <a:solidFill>
                  <a:srgbClr val="FF0000"/>
                </a:solidFill>
                <a:latin typeface="Corbel"/>
              </a:rPr>
              <a:t>Programma Klimaatadaptatie</a:t>
            </a:r>
          </a:p>
          <a:p>
            <a:pPr defTabSz="1219170"/>
            <a:r>
              <a:rPr lang="nl-NL" dirty="0">
                <a:solidFill>
                  <a:srgbClr val="000000"/>
                </a:solidFill>
                <a:latin typeface="Corbel"/>
              </a:rPr>
              <a:t>Onze aanpak in vier pijlers</a:t>
            </a:r>
          </a:p>
        </p:txBody>
      </p:sp>
      <p:sp>
        <p:nvSpPr>
          <p:cNvPr id="2" name="Tekstvak 1">
            <a:extLst>
              <a:ext uri="{FF2B5EF4-FFF2-40B4-BE49-F238E27FC236}">
                <a16:creationId xmlns:a16="http://schemas.microsoft.com/office/drawing/2014/main" id="{B578AEC3-3C52-DD59-6642-E5B5CFD9662E}"/>
              </a:ext>
            </a:extLst>
          </p:cNvPr>
          <p:cNvSpPr txBox="1"/>
          <p:nvPr/>
        </p:nvSpPr>
        <p:spPr>
          <a:xfrm rot="20587884">
            <a:off x="6840471" y="4051796"/>
            <a:ext cx="3840946" cy="430887"/>
          </a:xfrm>
          <a:prstGeom prst="rect">
            <a:avLst/>
          </a:prstGeom>
          <a:solidFill>
            <a:schemeClr val="accent1"/>
          </a:solidFill>
          <a:ln>
            <a:solidFill>
              <a:schemeClr val="accent1"/>
            </a:solidFill>
          </a:ln>
        </p:spPr>
        <p:txBody>
          <a:bodyPr wrap="square" lIns="0" tIns="0" rIns="0" bIns="0" rtlCol="0">
            <a:spAutoFit/>
          </a:bodyPr>
          <a:lstStyle/>
          <a:p>
            <a:r>
              <a:rPr lang="nl-NL" sz="2800" dirty="0"/>
              <a:t>Methode </a:t>
            </a:r>
            <a:r>
              <a:rPr lang="nl-NL" sz="2800" dirty="0" err="1"/>
              <a:t>amsterdam</a:t>
            </a:r>
            <a:endParaRPr lang="nl-NL" sz="2800" dirty="0"/>
          </a:p>
        </p:txBody>
      </p:sp>
    </p:spTree>
    <p:extLst>
      <p:ext uri="{BB962C8B-B14F-4D97-AF65-F5344CB8AC3E}">
        <p14:creationId xmlns:p14="http://schemas.microsoft.com/office/powerpoint/2010/main" val="2208230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8799" y="164637"/>
            <a:ext cx="10800000" cy="1296000"/>
          </a:xfrm>
        </p:spPr>
        <p:txBody>
          <a:bodyPr/>
          <a:lstStyle/>
          <a:p>
            <a:r>
              <a:rPr lang="nl-NL" sz="4000" dirty="0"/>
              <a:t>Klimaatverandering raakt alles en iedereen</a:t>
            </a:r>
            <a:br>
              <a:rPr lang="nl-NL" sz="3733" dirty="0"/>
            </a:br>
            <a:r>
              <a:rPr lang="nl-NL" sz="3200" dirty="0">
                <a:solidFill>
                  <a:schemeClr val="tx1"/>
                </a:solidFill>
              </a:rPr>
              <a:t>Raakvlak per portefeuille  </a:t>
            </a:r>
            <a:endParaRPr lang="nl-NL" sz="3733" dirty="0">
              <a:solidFill>
                <a:schemeClr val="tx1"/>
              </a:solidFill>
            </a:endParaRPr>
          </a:p>
        </p:txBody>
      </p:sp>
      <p:sp>
        <p:nvSpPr>
          <p:cNvPr id="11" name="Tekstvak 10">
            <a:extLst>
              <a:ext uri="{FF2B5EF4-FFF2-40B4-BE49-F238E27FC236}">
                <a16:creationId xmlns:a16="http://schemas.microsoft.com/office/drawing/2014/main" id="{E8B9ACA0-8F0B-8D63-A039-F1265C9CC354}"/>
              </a:ext>
            </a:extLst>
          </p:cNvPr>
          <p:cNvSpPr txBox="1"/>
          <p:nvPr/>
        </p:nvSpPr>
        <p:spPr>
          <a:xfrm>
            <a:off x="814754" y="1892400"/>
            <a:ext cx="5133285" cy="4278094"/>
          </a:xfrm>
          <a:prstGeom prst="rect">
            <a:avLst/>
          </a:prstGeom>
          <a:noFill/>
        </p:spPr>
        <p:txBody>
          <a:bodyPr wrap="square">
            <a:spAutoFit/>
          </a:bodyPr>
          <a:lstStyle/>
          <a:p>
            <a:pPr marL="228594" indent="-228594">
              <a:buClr>
                <a:schemeClr val="accent1"/>
              </a:buClr>
              <a:buFont typeface="Wingdings" panose="05000000000000000000" pitchFamily="2" charset="2"/>
              <a:buChar char="§"/>
            </a:pPr>
            <a:r>
              <a:rPr lang="nl-NL" sz="1600" b="1" dirty="0"/>
              <a:t>Woningbouw en Volkshuisvesting</a:t>
            </a:r>
            <a:r>
              <a:rPr lang="nl-NL" sz="1600" dirty="0"/>
              <a:t>: </a:t>
            </a:r>
          </a:p>
          <a:p>
            <a:pPr>
              <a:buClr>
                <a:schemeClr val="accent1"/>
              </a:buClr>
            </a:pPr>
            <a:r>
              <a:rPr lang="nl-NL" sz="1600" dirty="0"/>
              <a:t>bijv. gezondheidsklachten door extreme hitte in woningen</a:t>
            </a:r>
          </a:p>
          <a:p>
            <a:pPr marL="228594" indent="-228594">
              <a:buClr>
                <a:schemeClr val="accent1"/>
              </a:buClr>
              <a:buFont typeface="Wingdings" panose="05000000000000000000" pitchFamily="2" charset="2"/>
              <a:buChar char="§"/>
            </a:pPr>
            <a:endParaRPr lang="nl-NL" sz="1600" dirty="0"/>
          </a:p>
          <a:p>
            <a:pPr marL="228594" indent="-228594">
              <a:buClr>
                <a:schemeClr val="accent1"/>
              </a:buClr>
              <a:buFont typeface="Wingdings" panose="05000000000000000000" pitchFamily="2" charset="2"/>
              <a:buChar char="§"/>
            </a:pPr>
            <a:r>
              <a:rPr lang="nl-NL" sz="1600" b="1" dirty="0"/>
              <a:t>Ruimtelijke Ordening:</a:t>
            </a:r>
          </a:p>
          <a:p>
            <a:pPr>
              <a:buClr>
                <a:schemeClr val="accent1"/>
              </a:buClr>
            </a:pPr>
            <a:r>
              <a:rPr lang="nl-NL" sz="1600" dirty="0"/>
              <a:t>bijv. in de gebiedsontwikkeling gevolgen van overstromingen beperken</a:t>
            </a:r>
          </a:p>
          <a:p>
            <a:pPr marL="228594" indent="-228594">
              <a:buClr>
                <a:schemeClr val="accent1"/>
              </a:buClr>
              <a:buFont typeface="Wingdings" panose="05000000000000000000" pitchFamily="2" charset="2"/>
              <a:buChar char="§"/>
            </a:pPr>
            <a:endParaRPr lang="nl-NL" sz="1600" dirty="0"/>
          </a:p>
          <a:p>
            <a:pPr marL="228594" indent="-228594">
              <a:buClr>
                <a:schemeClr val="accent1"/>
              </a:buClr>
              <a:buFont typeface="Wingdings" panose="05000000000000000000" pitchFamily="2" charset="2"/>
              <a:buChar char="§"/>
            </a:pPr>
            <a:r>
              <a:rPr lang="nl-NL" sz="1600" b="1" dirty="0"/>
              <a:t>Duurzaamheid en Circulaire economie: </a:t>
            </a:r>
          </a:p>
          <a:p>
            <a:pPr>
              <a:buClr>
                <a:schemeClr val="accent1"/>
              </a:buClr>
            </a:pPr>
            <a:r>
              <a:rPr lang="nl-NL" sz="1600" dirty="0"/>
              <a:t>bijv. voorkomen van verdere klimaatverandering</a:t>
            </a:r>
          </a:p>
          <a:p>
            <a:pPr marL="228594" indent="-228594">
              <a:buClr>
                <a:schemeClr val="accent1"/>
              </a:buClr>
              <a:buFont typeface="Wingdings" panose="05000000000000000000" pitchFamily="2" charset="2"/>
              <a:buChar char="§"/>
            </a:pPr>
            <a:endParaRPr lang="nl-NL" sz="1600" dirty="0"/>
          </a:p>
          <a:p>
            <a:pPr marL="228594" indent="-228594">
              <a:buClr>
                <a:schemeClr val="accent1"/>
              </a:buClr>
              <a:buFont typeface="Wingdings" panose="05000000000000000000" pitchFamily="2" charset="2"/>
              <a:buChar char="§"/>
            </a:pPr>
            <a:r>
              <a:rPr lang="nl-NL" sz="1600" b="1" dirty="0"/>
              <a:t>Mobiliteit, Openbare ruimte en Water</a:t>
            </a:r>
            <a:r>
              <a:rPr lang="nl-NL" sz="1600" dirty="0"/>
              <a:t>: </a:t>
            </a:r>
          </a:p>
          <a:p>
            <a:pPr>
              <a:buClr>
                <a:schemeClr val="accent1"/>
              </a:buClr>
            </a:pPr>
            <a:r>
              <a:rPr lang="nl-NL" sz="1600" dirty="0"/>
              <a:t>bijv. effecten van droogte op het groen, of neerslag op zwemwaterkwaliteit </a:t>
            </a:r>
          </a:p>
          <a:p>
            <a:pPr marL="228594" indent="-228594">
              <a:buClr>
                <a:schemeClr val="accent1"/>
              </a:buClr>
              <a:buFont typeface="Wingdings" panose="05000000000000000000" pitchFamily="2" charset="2"/>
              <a:buChar char="§"/>
            </a:pPr>
            <a:endParaRPr lang="nl-NL" sz="1600" dirty="0"/>
          </a:p>
          <a:p>
            <a:pPr marL="228594" indent="-228594">
              <a:buClr>
                <a:schemeClr val="accent1"/>
              </a:buClr>
              <a:buFont typeface="Wingdings" panose="05000000000000000000" pitchFamily="2" charset="2"/>
              <a:buChar char="§"/>
            </a:pPr>
            <a:r>
              <a:rPr lang="nl-NL" sz="1600" b="1" dirty="0"/>
              <a:t>Zorg en Onderwijs</a:t>
            </a:r>
            <a:r>
              <a:rPr lang="nl-NL" sz="1600" dirty="0"/>
              <a:t>: </a:t>
            </a:r>
          </a:p>
          <a:p>
            <a:pPr>
              <a:buClr>
                <a:schemeClr val="accent1"/>
              </a:buClr>
            </a:pPr>
            <a:r>
              <a:rPr lang="nl-NL" sz="1600" dirty="0"/>
              <a:t>bijv. kwetsbaarheid van ouderen en kinderen voor extreme hitte</a:t>
            </a:r>
          </a:p>
        </p:txBody>
      </p:sp>
      <p:sp>
        <p:nvSpPr>
          <p:cNvPr id="15" name="Tekstvak 14">
            <a:extLst>
              <a:ext uri="{FF2B5EF4-FFF2-40B4-BE49-F238E27FC236}">
                <a16:creationId xmlns:a16="http://schemas.microsoft.com/office/drawing/2014/main" id="{46E0AC72-ECA2-46B3-E694-E09A15C48137}"/>
              </a:ext>
            </a:extLst>
          </p:cNvPr>
          <p:cNvSpPr txBox="1"/>
          <p:nvPr/>
        </p:nvSpPr>
        <p:spPr>
          <a:xfrm>
            <a:off x="6647273" y="1892400"/>
            <a:ext cx="5195539" cy="4278094"/>
          </a:xfrm>
          <a:prstGeom prst="rect">
            <a:avLst/>
          </a:prstGeom>
          <a:noFill/>
        </p:spPr>
        <p:txBody>
          <a:bodyPr wrap="square">
            <a:spAutoFit/>
          </a:bodyPr>
          <a:lstStyle/>
          <a:p>
            <a:pPr marL="228594" indent="-228594" defTabSz="1219170">
              <a:buClr>
                <a:srgbClr val="FF0000"/>
              </a:buClr>
              <a:buFont typeface="Wingdings" panose="05000000000000000000" pitchFamily="2" charset="2"/>
              <a:buChar char="§"/>
              <a:defRPr/>
            </a:pPr>
            <a:r>
              <a:rPr lang="nl-NL" sz="1600" b="1" dirty="0">
                <a:solidFill>
                  <a:srgbClr val="000000"/>
                </a:solidFill>
                <a:latin typeface="Corbel"/>
              </a:rPr>
              <a:t>Sociaal, EZ en Democratisering</a:t>
            </a:r>
            <a:r>
              <a:rPr lang="nl-NL" sz="1600" dirty="0">
                <a:solidFill>
                  <a:srgbClr val="000000"/>
                </a:solidFill>
                <a:latin typeface="Corbel"/>
              </a:rPr>
              <a:t>: </a:t>
            </a:r>
          </a:p>
          <a:p>
            <a:pPr defTabSz="1219170">
              <a:buClr>
                <a:srgbClr val="FF0000"/>
              </a:buClr>
              <a:defRPr/>
            </a:pPr>
            <a:r>
              <a:rPr lang="nl-NL" sz="1600" dirty="0">
                <a:solidFill>
                  <a:srgbClr val="000000"/>
                </a:solidFill>
                <a:latin typeface="Corbel"/>
              </a:rPr>
              <a:t>bijv. minder aantrekkelijk investeringsklimaat door onzekerheid klimaatverandering</a:t>
            </a:r>
          </a:p>
          <a:p>
            <a:pPr marL="228594" indent="-228594" defTabSz="1219170">
              <a:buClr>
                <a:srgbClr val="FF0000"/>
              </a:buClr>
              <a:buFont typeface="Wingdings" panose="05000000000000000000" pitchFamily="2" charset="2"/>
              <a:buChar char="§"/>
              <a:defRPr/>
            </a:pPr>
            <a:endParaRPr lang="nl-NL" sz="1600" dirty="0">
              <a:solidFill>
                <a:srgbClr val="000000"/>
              </a:solidFill>
              <a:latin typeface="Corbel"/>
            </a:endParaRPr>
          </a:p>
          <a:p>
            <a:pPr marL="228594" indent="-228594" defTabSz="1219170">
              <a:buClr>
                <a:srgbClr val="FF0000"/>
              </a:buClr>
              <a:buFont typeface="Wingdings" panose="05000000000000000000" pitchFamily="2" charset="2"/>
              <a:buChar char="§"/>
              <a:defRPr/>
            </a:pPr>
            <a:r>
              <a:rPr lang="nl-NL" sz="1600" b="1" dirty="0">
                <a:solidFill>
                  <a:srgbClr val="000000"/>
                </a:solidFill>
                <a:latin typeface="Corbel"/>
              </a:rPr>
              <a:t>Financiën, Media en Digitalisering</a:t>
            </a:r>
            <a:r>
              <a:rPr lang="nl-NL" sz="1600" dirty="0">
                <a:solidFill>
                  <a:srgbClr val="000000"/>
                </a:solidFill>
                <a:latin typeface="Corbel"/>
              </a:rPr>
              <a:t>:</a:t>
            </a:r>
          </a:p>
          <a:p>
            <a:pPr defTabSz="1219170">
              <a:buClr>
                <a:srgbClr val="FF0000"/>
              </a:buClr>
              <a:defRPr/>
            </a:pPr>
            <a:r>
              <a:rPr lang="nl-NL" sz="1600" dirty="0">
                <a:solidFill>
                  <a:srgbClr val="000000"/>
                </a:solidFill>
                <a:latin typeface="Corbel"/>
              </a:rPr>
              <a:t>bijv. financiële gevolgen van extreem weer en overstromingen (zoals in Limburg) </a:t>
            </a:r>
          </a:p>
          <a:p>
            <a:pPr defTabSz="1219170">
              <a:buClr>
                <a:srgbClr val="FF0000"/>
              </a:buClr>
              <a:defRPr/>
            </a:pPr>
            <a:endParaRPr lang="nl-NL" sz="1600" dirty="0">
              <a:solidFill>
                <a:srgbClr val="000000"/>
              </a:solidFill>
              <a:latin typeface="Corbel"/>
            </a:endParaRPr>
          </a:p>
          <a:p>
            <a:pPr marL="228594" indent="-228594" defTabSz="1219170">
              <a:buClr>
                <a:srgbClr val="FF0000"/>
              </a:buClr>
              <a:buFont typeface="Wingdings" panose="05000000000000000000" pitchFamily="2" charset="2"/>
              <a:buChar char="§"/>
              <a:defRPr/>
            </a:pPr>
            <a:r>
              <a:rPr lang="nl-NL" sz="1600" b="1" dirty="0">
                <a:solidFill>
                  <a:srgbClr val="000000"/>
                </a:solidFill>
                <a:latin typeface="Corbel"/>
              </a:rPr>
              <a:t>Algemene Zaken, Cultuur en Diversiteit: </a:t>
            </a:r>
          </a:p>
          <a:p>
            <a:pPr defTabSz="1219170">
              <a:buClr>
                <a:srgbClr val="FF0000"/>
              </a:buClr>
              <a:defRPr/>
            </a:pPr>
            <a:r>
              <a:rPr lang="nl-NL" sz="1600" dirty="0">
                <a:solidFill>
                  <a:srgbClr val="000000"/>
                </a:solidFill>
                <a:latin typeface="Corbel"/>
              </a:rPr>
              <a:t>bijv. impact van uitval van netwerken op de openbare orde en veiligheid </a:t>
            </a:r>
          </a:p>
          <a:p>
            <a:pPr marL="228594" indent="-228594" defTabSz="1219170">
              <a:buClr>
                <a:srgbClr val="FF0000"/>
              </a:buClr>
              <a:buFont typeface="Wingdings" panose="05000000000000000000" pitchFamily="2" charset="2"/>
              <a:buChar char="§"/>
              <a:defRPr/>
            </a:pPr>
            <a:endParaRPr lang="nl-NL" sz="1600" dirty="0">
              <a:solidFill>
                <a:srgbClr val="000000"/>
              </a:solidFill>
              <a:latin typeface="Corbel"/>
            </a:endParaRPr>
          </a:p>
          <a:p>
            <a:pPr marL="228594" indent="-228594" defTabSz="1219170">
              <a:buClr>
                <a:srgbClr val="FF0000"/>
              </a:buClr>
              <a:buFont typeface="Wingdings" panose="05000000000000000000" pitchFamily="2" charset="2"/>
              <a:buChar char="§"/>
              <a:defRPr/>
            </a:pPr>
            <a:r>
              <a:rPr lang="nl-NL" sz="1600" b="1" dirty="0">
                <a:solidFill>
                  <a:srgbClr val="000000"/>
                </a:solidFill>
                <a:latin typeface="Corbel"/>
              </a:rPr>
              <a:t>Stadsontwikkeling: </a:t>
            </a:r>
          </a:p>
          <a:p>
            <a:pPr defTabSz="1219170">
              <a:buClr>
                <a:srgbClr val="FF0000"/>
              </a:buClr>
              <a:defRPr/>
            </a:pPr>
            <a:r>
              <a:rPr lang="nl-NL" sz="1600" dirty="0">
                <a:solidFill>
                  <a:srgbClr val="000000"/>
                </a:solidFill>
                <a:latin typeface="Corbel"/>
              </a:rPr>
              <a:t>bijv. kansengelijkheid als het gaat om de gevolgen van klimaatverandering en mogelijkheden om adaptieve maatregelen te treffen</a:t>
            </a:r>
          </a:p>
          <a:p>
            <a:pPr marL="228594" indent="-228594" defTabSz="1219170">
              <a:buClr>
                <a:srgbClr val="FF0000"/>
              </a:buClr>
              <a:buFont typeface="Wingdings" panose="05000000000000000000" pitchFamily="2" charset="2"/>
              <a:buChar char="§"/>
              <a:defRPr/>
            </a:pPr>
            <a:endParaRPr lang="nl-NL" sz="1600" dirty="0">
              <a:solidFill>
                <a:srgbClr val="000000"/>
              </a:solidFill>
              <a:latin typeface="Corbel"/>
            </a:endParaRPr>
          </a:p>
        </p:txBody>
      </p:sp>
      <p:sp>
        <p:nvSpPr>
          <p:cNvPr id="22" name="Tekstvak 21">
            <a:extLst>
              <a:ext uri="{FF2B5EF4-FFF2-40B4-BE49-F238E27FC236}">
                <a16:creationId xmlns:a16="http://schemas.microsoft.com/office/drawing/2014/main" id="{145D71E6-30D2-8669-2A23-3E8496AF349E}"/>
              </a:ext>
            </a:extLst>
          </p:cNvPr>
          <p:cNvSpPr txBox="1"/>
          <p:nvPr/>
        </p:nvSpPr>
        <p:spPr>
          <a:xfrm>
            <a:off x="9072331" y="6605102"/>
            <a:ext cx="3072341" cy="205121"/>
          </a:xfrm>
          <a:prstGeom prst="rect">
            <a:avLst/>
          </a:prstGeom>
          <a:noFill/>
        </p:spPr>
        <p:txBody>
          <a:bodyPr wrap="square" lIns="0" tIns="0" rIns="0" bIns="0" rtlCol="0">
            <a:spAutoFit/>
          </a:bodyPr>
          <a:lstStyle/>
          <a:p>
            <a:pPr algn="r"/>
            <a:r>
              <a:rPr lang="nl-NL" sz="1333" dirty="0">
                <a:solidFill>
                  <a:schemeClr val="bg1"/>
                </a:solidFill>
              </a:rPr>
              <a:t>College van B&amp;W Amsterdam 2023</a:t>
            </a:r>
          </a:p>
        </p:txBody>
      </p:sp>
      <p:sp>
        <p:nvSpPr>
          <p:cNvPr id="3" name="Tekstvak 2">
            <a:extLst>
              <a:ext uri="{FF2B5EF4-FFF2-40B4-BE49-F238E27FC236}">
                <a16:creationId xmlns:a16="http://schemas.microsoft.com/office/drawing/2014/main" id="{9F11EC38-8E31-2553-A8CF-17A71A463DBF}"/>
              </a:ext>
            </a:extLst>
          </p:cNvPr>
          <p:cNvSpPr txBox="1"/>
          <p:nvPr/>
        </p:nvSpPr>
        <p:spPr>
          <a:xfrm rot="20587884">
            <a:off x="6813920" y="3872740"/>
            <a:ext cx="5075062" cy="430887"/>
          </a:xfrm>
          <a:prstGeom prst="rect">
            <a:avLst/>
          </a:prstGeom>
          <a:solidFill>
            <a:schemeClr val="accent1"/>
          </a:solidFill>
          <a:ln>
            <a:solidFill>
              <a:schemeClr val="accent1"/>
            </a:solidFill>
          </a:ln>
        </p:spPr>
        <p:txBody>
          <a:bodyPr wrap="square" lIns="0" tIns="0" rIns="0" bIns="0" rtlCol="0">
            <a:spAutoFit/>
          </a:bodyPr>
          <a:lstStyle/>
          <a:p>
            <a:r>
              <a:rPr lang="nl-NL" sz="2800" dirty="0"/>
              <a:t>Meer dan alleen fysieke ingrepen</a:t>
            </a:r>
          </a:p>
        </p:txBody>
      </p:sp>
    </p:spTree>
    <p:extLst>
      <p:ext uri="{BB962C8B-B14F-4D97-AF65-F5344CB8AC3E}">
        <p14:creationId xmlns:p14="http://schemas.microsoft.com/office/powerpoint/2010/main" val="405679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205BA0-A702-2A33-FB67-037031D51B20}"/>
              </a:ext>
            </a:extLst>
          </p:cNvPr>
          <p:cNvSpPr>
            <a:spLocks noGrp="1"/>
          </p:cNvSpPr>
          <p:nvPr>
            <p:ph type="title"/>
          </p:nvPr>
        </p:nvSpPr>
        <p:spPr>
          <a:xfrm>
            <a:off x="930607" y="185135"/>
            <a:ext cx="10800000" cy="1296000"/>
          </a:xfrm>
        </p:spPr>
        <p:txBody>
          <a:bodyPr/>
          <a:lstStyle/>
          <a:p>
            <a:r>
              <a:rPr lang="nl-NL" sz="4000" dirty="0"/>
              <a:t>Invloedssfeer gemeente Amsterdam</a:t>
            </a:r>
            <a:br>
              <a:rPr lang="nl-NL" sz="4000" dirty="0"/>
            </a:br>
            <a:r>
              <a:rPr lang="nl-NL" sz="3200" dirty="0">
                <a:solidFill>
                  <a:schemeClr val="tx1"/>
                </a:solidFill>
              </a:rPr>
              <a:t>P</a:t>
            </a:r>
            <a:r>
              <a:rPr lang="nl-NL" sz="3200" dirty="0">
                <a:solidFill>
                  <a:schemeClr val="tx2"/>
                </a:solidFill>
              </a:rPr>
              <a:t>ublieke als private opgave</a:t>
            </a:r>
            <a:endParaRPr lang="nl-NL" sz="4000" dirty="0"/>
          </a:p>
        </p:txBody>
      </p:sp>
      <p:pic>
        <p:nvPicPr>
          <p:cNvPr id="8" name="Afbeelding 7">
            <a:extLst>
              <a:ext uri="{FF2B5EF4-FFF2-40B4-BE49-F238E27FC236}">
                <a16:creationId xmlns:a16="http://schemas.microsoft.com/office/drawing/2014/main" id="{6F37C80F-92E9-CB5E-5857-9D7FA7407106}"/>
              </a:ext>
            </a:extLst>
          </p:cNvPr>
          <p:cNvPicPr>
            <a:picLocks noChangeAspect="1"/>
          </p:cNvPicPr>
          <p:nvPr/>
        </p:nvPicPr>
        <p:blipFill rotWithShape="1">
          <a:blip r:embed="rId3">
            <a:extLst>
              <a:ext uri="{28A0092B-C50C-407E-A947-70E740481C1C}">
                <a14:useLocalDpi xmlns:a14="http://schemas.microsoft.com/office/drawing/2010/main" val="0"/>
              </a:ext>
            </a:extLst>
          </a:blip>
          <a:srcRect l="3953" t="55932" r="62620" b="3390"/>
          <a:stretch/>
        </p:blipFill>
        <p:spPr>
          <a:xfrm>
            <a:off x="7343055" y="878446"/>
            <a:ext cx="4387552" cy="3774687"/>
          </a:xfrm>
          <a:prstGeom prst="rect">
            <a:avLst/>
          </a:prstGeom>
        </p:spPr>
      </p:pic>
      <p:sp>
        <p:nvSpPr>
          <p:cNvPr id="11" name="Tekstvak 10">
            <a:extLst>
              <a:ext uri="{FF2B5EF4-FFF2-40B4-BE49-F238E27FC236}">
                <a16:creationId xmlns:a16="http://schemas.microsoft.com/office/drawing/2014/main" id="{FE89A856-CA82-D360-2564-8AF65106B597}"/>
              </a:ext>
            </a:extLst>
          </p:cNvPr>
          <p:cNvSpPr txBox="1"/>
          <p:nvPr/>
        </p:nvSpPr>
        <p:spPr>
          <a:xfrm>
            <a:off x="7568165" y="4956280"/>
            <a:ext cx="3937331" cy="1231106"/>
          </a:xfrm>
          <a:prstGeom prst="rect">
            <a:avLst/>
          </a:prstGeom>
          <a:noFill/>
        </p:spPr>
        <p:txBody>
          <a:bodyPr wrap="square" lIns="0" tIns="0" rIns="0" bIns="0" rtlCol="0">
            <a:spAutoFit/>
          </a:bodyPr>
          <a:lstStyle/>
          <a:p>
            <a:pPr marL="228594" indent="-228594">
              <a:buClr>
                <a:srgbClr val="0070C0"/>
              </a:buClr>
              <a:buFont typeface="Wingdings" panose="05000000000000000000" pitchFamily="2" charset="2"/>
              <a:buChar char="§"/>
            </a:pPr>
            <a:r>
              <a:rPr lang="nl-NL" sz="1600" dirty="0"/>
              <a:t>950 panden in beheer</a:t>
            </a:r>
          </a:p>
          <a:p>
            <a:pPr marL="228594" indent="-228594">
              <a:buClr>
                <a:srgbClr val="0070C0"/>
              </a:buClr>
              <a:buFont typeface="Wingdings" panose="05000000000000000000" pitchFamily="2" charset="2"/>
              <a:buChar char="§"/>
            </a:pPr>
            <a:r>
              <a:rPr lang="nl-NL" sz="1600" dirty="0"/>
              <a:t>550 sportvelden</a:t>
            </a:r>
          </a:p>
          <a:p>
            <a:pPr marL="228594" indent="-228594">
              <a:buClr>
                <a:srgbClr val="0070C0"/>
              </a:buClr>
              <a:buFont typeface="Wingdings" panose="05000000000000000000" pitchFamily="2" charset="2"/>
              <a:buChar char="§"/>
            </a:pPr>
            <a:r>
              <a:rPr lang="nl-NL" sz="1600" dirty="0"/>
              <a:t>2000 stukken grond</a:t>
            </a:r>
          </a:p>
          <a:p>
            <a:pPr marL="228594" indent="-228594">
              <a:buClr>
                <a:srgbClr val="0070C0"/>
              </a:buClr>
              <a:buFont typeface="Wingdings" panose="05000000000000000000" pitchFamily="2" charset="2"/>
              <a:buChar char="§"/>
            </a:pPr>
            <a:r>
              <a:rPr lang="nl-NL" sz="1600" dirty="0"/>
              <a:t>5 stadsbossen</a:t>
            </a:r>
          </a:p>
          <a:p>
            <a:pPr marL="228594" indent="-228594">
              <a:buClr>
                <a:srgbClr val="0070C0"/>
              </a:buClr>
              <a:buFont typeface="Wingdings" panose="05000000000000000000" pitchFamily="2" charset="2"/>
              <a:buChar char="§"/>
            </a:pPr>
            <a:endParaRPr lang="nl-NL" sz="1600" dirty="0"/>
          </a:p>
        </p:txBody>
      </p:sp>
      <p:sp>
        <p:nvSpPr>
          <p:cNvPr id="13" name="Tekstvak 12">
            <a:extLst>
              <a:ext uri="{FF2B5EF4-FFF2-40B4-BE49-F238E27FC236}">
                <a16:creationId xmlns:a16="http://schemas.microsoft.com/office/drawing/2014/main" id="{E0AA87B5-34BA-046E-2598-D6310A07ED02}"/>
              </a:ext>
            </a:extLst>
          </p:cNvPr>
          <p:cNvSpPr txBox="1"/>
          <p:nvPr/>
        </p:nvSpPr>
        <p:spPr>
          <a:xfrm>
            <a:off x="1679509" y="2102579"/>
            <a:ext cx="4032448" cy="2708434"/>
          </a:xfrm>
          <a:prstGeom prst="rect">
            <a:avLst/>
          </a:prstGeom>
          <a:noFill/>
        </p:spPr>
        <p:txBody>
          <a:bodyPr wrap="square" lIns="0" tIns="0" rIns="0" bIns="0" rtlCol="0">
            <a:spAutoFit/>
          </a:bodyPr>
          <a:lstStyle/>
          <a:p>
            <a:pPr marL="228594" indent="-228594">
              <a:buClr>
                <a:schemeClr val="accent1"/>
              </a:buClr>
              <a:buFont typeface="Wingdings" panose="05000000000000000000" pitchFamily="2" charset="2"/>
              <a:buChar char="§"/>
            </a:pPr>
            <a:r>
              <a:rPr lang="nl-NL" sz="1600" dirty="0"/>
              <a:t>Ongeveer 50% van het oppervlak van Amsterdam wordt de gemeente Amsterdam beheert. De andere helft is in privaat bezit.</a:t>
            </a:r>
          </a:p>
          <a:p>
            <a:pPr marL="228594" indent="-228594">
              <a:buClr>
                <a:schemeClr val="accent1"/>
              </a:buClr>
              <a:buFont typeface="Wingdings" panose="05000000000000000000" pitchFamily="2" charset="2"/>
              <a:buChar char="§"/>
            </a:pPr>
            <a:r>
              <a:rPr lang="nl-NL" sz="1600" dirty="0"/>
              <a:t>Klimaatadaptatie is daarmee zowel een publieke als een private opgave. </a:t>
            </a:r>
          </a:p>
          <a:p>
            <a:pPr marL="228594" indent="-228594">
              <a:buClr>
                <a:schemeClr val="accent1"/>
              </a:buClr>
              <a:buFont typeface="Wingdings" panose="05000000000000000000" pitchFamily="2" charset="2"/>
              <a:buChar char="§"/>
            </a:pPr>
            <a:endParaRPr lang="nl-NL" sz="1600" dirty="0"/>
          </a:p>
          <a:p>
            <a:pPr marL="228594" indent="-228594">
              <a:buClr>
                <a:schemeClr val="accent1"/>
              </a:buClr>
              <a:buFont typeface="Wingdings" panose="05000000000000000000" pitchFamily="2" charset="2"/>
              <a:buChar char="§"/>
            </a:pPr>
            <a:endParaRPr lang="nl-NL" sz="1600" dirty="0"/>
          </a:p>
          <a:p>
            <a:pPr marL="228594" indent="-228594">
              <a:buClr>
                <a:schemeClr val="accent1"/>
              </a:buClr>
              <a:buFont typeface="Wingdings" panose="05000000000000000000" pitchFamily="2" charset="2"/>
              <a:buChar char="§"/>
            </a:pPr>
            <a:endParaRPr lang="nl-NL" sz="1600" dirty="0"/>
          </a:p>
          <a:p>
            <a:pPr>
              <a:buClr>
                <a:schemeClr val="accent1"/>
              </a:buClr>
            </a:pPr>
            <a:endParaRPr lang="nl-NL" sz="1600" dirty="0"/>
          </a:p>
          <a:p>
            <a:pPr>
              <a:buClr>
                <a:schemeClr val="accent1"/>
              </a:buClr>
            </a:pPr>
            <a:endParaRPr lang="nl-NL" sz="1600" dirty="0"/>
          </a:p>
          <a:p>
            <a:pPr marL="228594" indent="-228594">
              <a:buClr>
                <a:srgbClr val="0070C0"/>
              </a:buClr>
              <a:buFont typeface="Wingdings" panose="05000000000000000000" pitchFamily="2" charset="2"/>
              <a:buChar char="§"/>
            </a:pPr>
            <a:endParaRPr lang="nl-NL" sz="1600" dirty="0"/>
          </a:p>
        </p:txBody>
      </p:sp>
      <p:pic>
        <p:nvPicPr>
          <p:cNvPr id="19" name="Afbeelding 18">
            <a:extLst>
              <a:ext uri="{FF2B5EF4-FFF2-40B4-BE49-F238E27FC236}">
                <a16:creationId xmlns:a16="http://schemas.microsoft.com/office/drawing/2014/main" id="{96C456F2-1CBE-E8F7-8692-8297E735BEED}"/>
              </a:ext>
            </a:extLst>
          </p:cNvPr>
          <p:cNvPicPr>
            <a:picLocks noChangeAspect="1"/>
          </p:cNvPicPr>
          <p:nvPr/>
        </p:nvPicPr>
        <p:blipFill rotWithShape="1">
          <a:blip r:embed="rId4"/>
          <a:srcRect l="3284" t="8841"/>
          <a:stretch/>
        </p:blipFill>
        <p:spPr>
          <a:xfrm>
            <a:off x="161629" y="2102579"/>
            <a:ext cx="1324967" cy="1326421"/>
          </a:xfrm>
          <a:prstGeom prst="rect">
            <a:avLst/>
          </a:prstGeom>
        </p:spPr>
      </p:pic>
      <p:pic>
        <p:nvPicPr>
          <p:cNvPr id="3" name="Afbeelding 2">
            <a:extLst>
              <a:ext uri="{FF2B5EF4-FFF2-40B4-BE49-F238E27FC236}">
                <a16:creationId xmlns:a16="http://schemas.microsoft.com/office/drawing/2014/main" id="{78E327E1-86DD-A5A5-FDB2-7E3F992D18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22089" y="3731961"/>
            <a:ext cx="2120716" cy="2346041"/>
          </a:xfrm>
          <a:prstGeom prst="rect">
            <a:avLst/>
          </a:prstGeom>
        </p:spPr>
      </p:pic>
      <p:pic>
        <p:nvPicPr>
          <p:cNvPr id="4" name="Afbeelding 3">
            <a:extLst>
              <a:ext uri="{FF2B5EF4-FFF2-40B4-BE49-F238E27FC236}">
                <a16:creationId xmlns:a16="http://schemas.microsoft.com/office/drawing/2014/main" id="{22293479-8AB5-93E9-90A9-21489407F7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1916" y="3597791"/>
            <a:ext cx="2496277" cy="2365613"/>
          </a:xfrm>
          <a:prstGeom prst="rect">
            <a:avLst/>
          </a:prstGeom>
        </p:spPr>
      </p:pic>
      <p:sp>
        <p:nvSpPr>
          <p:cNvPr id="5" name="Tekstvak 4">
            <a:extLst>
              <a:ext uri="{FF2B5EF4-FFF2-40B4-BE49-F238E27FC236}">
                <a16:creationId xmlns:a16="http://schemas.microsoft.com/office/drawing/2014/main" id="{1FA05CD3-72B0-A3B4-36D5-0E72405511EF}"/>
              </a:ext>
            </a:extLst>
          </p:cNvPr>
          <p:cNvSpPr txBox="1"/>
          <p:nvPr/>
        </p:nvSpPr>
        <p:spPr>
          <a:xfrm>
            <a:off x="930608" y="6060003"/>
            <a:ext cx="2361649" cy="492443"/>
          </a:xfrm>
          <a:prstGeom prst="rect">
            <a:avLst/>
          </a:prstGeom>
          <a:noFill/>
        </p:spPr>
        <p:txBody>
          <a:bodyPr wrap="square" lIns="0" tIns="0" rIns="0" bIns="0" rtlCol="0">
            <a:spAutoFit/>
          </a:bodyPr>
          <a:lstStyle/>
          <a:p>
            <a:pPr algn="ctr"/>
            <a:r>
              <a:rPr lang="nl-NL" sz="1600" dirty="0"/>
              <a:t>Adaptatie maatregelen in de  openbare ruime.. </a:t>
            </a:r>
          </a:p>
        </p:txBody>
      </p:sp>
      <p:pic>
        <p:nvPicPr>
          <p:cNvPr id="6" name="Afbeelding 5">
            <a:extLst>
              <a:ext uri="{FF2B5EF4-FFF2-40B4-BE49-F238E27FC236}">
                <a16:creationId xmlns:a16="http://schemas.microsoft.com/office/drawing/2014/main" id="{28017129-1B80-0607-79CD-00BB067A25AB}"/>
              </a:ext>
            </a:extLst>
          </p:cNvPr>
          <p:cNvPicPr>
            <a:picLocks noChangeAspect="1"/>
          </p:cNvPicPr>
          <p:nvPr/>
        </p:nvPicPr>
        <p:blipFill rotWithShape="1">
          <a:blip r:embed="rId3">
            <a:extLst>
              <a:ext uri="{28A0092B-C50C-407E-A947-70E740481C1C}">
                <a14:useLocalDpi xmlns:a14="http://schemas.microsoft.com/office/drawing/2010/main" val="0"/>
              </a:ext>
            </a:extLst>
          </a:blip>
          <a:srcRect l="10529" t="55932" r="62620" b="37879"/>
          <a:stretch/>
        </p:blipFill>
        <p:spPr>
          <a:xfrm>
            <a:off x="7512458" y="4269747"/>
            <a:ext cx="4218149" cy="574272"/>
          </a:xfrm>
          <a:prstGeom prst="rect">
            <a:avLst/>
          </a:prstGeom>
        </p:spPr>
      </p:pic>
      <p:sp>
        <p:nvSpPr>
          <p:cNvPr id="9" name="Tekstvak 8">
            <a:extLst>
              <a:ext uri="{FF2B5EF4-FFF2-40B4-BE49-F238E27FC236}">
                <a16:creationId xmlns:a16="http://schemas.microsoft.com/office/drawing/2014/main" id="{A0D45F9E-9D6A-50D2-1ED7-46C9916DA11B}"/>
              </a:ext>
            </a:extLst>
          </p:cNvPr>
          <p:cNvSpPr txBox="1"/>
          <p:nvPr/>
        </p:nvSpPr>
        <p:spPr>
          <a:xfrm>
            <a:off x="7561042" y="4572894"/>
            <a:ext cx="1632181" cy="225767"/>
          </a:xfrm>
          <a:prstGeom prst="rect">
            <a:avLst/>
          </a:prstGeom>
          <a:noFill/>
        </p:spPr>
        <p:txBody>
          <a:bodyPr wrap="square" lIns="0" tIns="0" rIns="0" bIns="0" rtlCol="0">
            <a:spAutoFit/>
          </a:bodyPr>
          <a:lstStyle/>
          <a:p>
            <a:r>
              <a:rPr lang="nl-NL" sz="1467" b="1" dirty="0">
                <a:solidFill>
                  <a:schemeClr val="bg1"/>
                </a:solidFill>
              </a:rPr>
              <a:t>Maar ook:</a:t>
            </a:r>
          </a:p>
        </p:txBody>
      </p:sp>
      <p:sp>
        <p:nvSpPr>
          <p:cNvPr id="7" name="Tekstvak 6">
            <a:extLst>
              <a:ext uri="{FF2B5EF4-FFF2-40B4-BE49-F238E27FC236}">
                <a16:creationId xmlns:a16="http://schemas.microsoft.com/office/drawing/2014/main" id="{8D934071-9090-26D6-05E6-814FF12C3000}"/>
              </a:ext>
            </a:extLst>
          </p:cNvPr>
          <p:cNvSpPr txBox="1"/>
          <p:nvPr/>
        </p:nvSpPr>
        <p:spPr>
          <a:xfrm>
            <a:off x="4079778" y="6078002"/>
            <a:ext cx="2813005" cy="492443"/>
          </a:xfrm>
          <a:prstGeom prst="rect">
            <a:avLst/>
          </a:prstGeom>
          <a:noFill/>
        </p:spPr>
        <p:txBody>
          <a:bodyPr wrap="square" lIns="0" tIns="0" rIns="0" bIns="0" rtlCol="0">
            <a:spAutoFit/>
          </a:bodyPr>
          <a:lstStyle/>
          <a:p>
            <a:pPr algn="ctr"/>
            <a:r>
              <a:rPr lang="nl-NL" sz="1600" dirty="0"/>
              <a:t>.. aangevuld met maatregelen op privaat terrein. </a:t>
            </a:r>
          </a:p>
        </p:txBody>
      </p:sp>
      <p:sp>
        <p:nvSpPr>
          <p:cNvPr id="10" name="Tekstvak 9">
            <a:extLst>
              <a:ext uri="{FF2B5EF4-FFF2-40B4-BE49-F238E27FC236}">
                <a16:creationId xmlns:a16="http://schemas.microsoft.com/office/drawing/2014/main" id="{5093755D-6CDC-C50C-8D4E-7E3893BEB0BD}"/>
              </a:ext>
            </a:extLst>
          </p:cNvPr>
          <p:cNvSpPr txBox="1"/>
          <p:nvPr/>
        </p:nvSpPr>
        <p:spPr>
          <a:xfrm rot="20587884">
            <a:off x="6084677" y="4163864"/>
            <a:ext cx="4613357" cy="430887"/>
          </a:xfrm>
          <a:prstGeom prst="rect">
            <a:avLst/>
          </a:prstGeom>
          <a:solidFill>
            <a:schemeClr val="accent1"/>
          </a:solidFill>
          <a:ln>
            <a:solidFill>
              <a:schemeClr val="accent1"/>
            </a:solidFill>
          </a:ln>
        </p:spPr>
        <p:txBody>
          <a:bodyPr wrap="square" lIns="0" tIns="0" rIns="0" bIns="0" rtlCol="0">
            <a:spAutoFit/>
          </a:bodyPr>
          <a:lstStyle/>
          <a:p>
            <a:r>
              <a:rPr lang="nl-NL" sz="2800" dirty="0"/>
              <a:t>Het bord waar we op schaken</a:t>
            </a:r>
          </a:p>
        </p:txBody>
      </p:sp>
    </p:spTree>
    <p:extLst>
      <p:ext uri="{BB962C8B-B14F-4D97-AF65-F5344CB8AC3E}">
        <p14:creationId xmlns:p14="http://schemas.microsoft.com/office/powerpoint/2010/main" val="1714369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8799" y="164637"/>
            <a:ext cx="10800000" cy="1296000"/>
          </a:xfrm>
        </p:spPr>
        <p:txBody>
          <a:bodyPr/>
          <a:lstStyle/>
          <a:p>
            <a:r>
              <a:rPr lang="nl-NL" sz="4000" dirty="0"/>
              <a:t>De gevolgen van klimaatverandering</a:t>
            </a:r>
            <a:br>
              <a:rPr lang="nl-NL" dirty="0"/>
            </a:br>
            <a:r>
              <a:rPr lang="nl-NL" sz="3200" dirty="0">
                <a:solidFill>
                  <a:schemeClr val="tx2"/>
                </a:solidFill>
              </a:rPr>
              <a:t>Hitte en droogte</a:t>
            </a:r>
          </a:p>
        </p:txBody>
      </p:sp>
      <p:sp>
        <p:nvSpPr>
          <p:cNvPr id="11" name="Rechthoek 10">
            <a:extLst>
              <a:ext uri="{FF2B5EF4-FFF2-40B4-BE49-F238E27FC236}">
                <a16:creationId xmlns:a16="http://schemas.microsoft.com/office/drawing/2014/main" id="{53D11E13-6A37-AF47-C279-3AA881489CDA}"/>
              </a:ext>
            </a:extLst>
          </p:cNvPr>
          <p:cNvSpPr/>
          <p:nvPr/>
        </p:nvSpPr>
        <p:spPr>
          <a:xfrm>
            <a:off x="1394752" y="1877909"/>
            <a:ext cx="4509227" cy="8790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r>
              <a:rPr lang="nl-NL" sz="1600" dirty="0">
                <a:solidFill>
                  <a:schemeClr val="tx1"/>
                </a:solidFill>
              </a:rPr>
              <a:t>Het aantal zomerse dagen (25°C of warmer) stijgt en de kans op een hittegolf wordt steeds groter dit kan leiden tot: </a:t>
            </a:r>
          </a:p>
          <a:p>
            <a:pPr marL="228594" indent="-228594">
              <a:buFont typeface="Arial" panose="020B0604020202020204" pitchFamily="34" charset="0"/>
              <a:buChar char="•"/>
            </a:pPr>
            <a:endParaRPr lang="nl-NL" sz="1600" dirty="0">
              <a:solidFill>
                <a:srgbClr val="000000"/>
              </a:solidFill>
              <a:latin typeface="Corbel"/>
            </a:endParaRPr>
          </a:p>
          <a:p>
            <a:pPr marL="228594" indent="-228594">
              <a:buFont typeface="Arial" panose="020B0604020202020204" pitchFamily="34" charset="0"/>
              <a:buChar char="•"/>
            </a:pPr>
            <a:endParaRPr lang="nl-NL" sz="1600" dirty="0">
              <a:solidFill>
                <a:schemeClr val="tx1"/>
              </a:solidFill>
            </a:endParaRPr>
          </a:p>
          <a:p>
            <a:pPr marL="228594" indent="-228594">
              <a:buFont typeface="Arial" panose="020B0604020202020204" pitchFamily="34" charset="0"/>
              <a:buChar char="•"/>
            </a:pPr>
            <a:endParaRPr lang="nl-NL" sz="1600" b="1" dirty="0">
              <a:solidFill>
                <a:schemeClr val="tx1"/>
              </a:solidFill>
            </a:endParaRPr>
          </a:p>
          <a:p>
            <a:pPr marL="228594" indent="-228594">
              <a:buFont typeface="Arial" panose="020B0604020202020204" pitchFamily="34" charset="0"/>
              <a:buChar char="•"/>
            </a:pPr>
            <a:endParaRPr lang="nl-NL" sz="1600" b="1" dirty="0">
              <a:solidFill>
                <a:schemeClr val="tx1"/>
              </a:solidFill>
            </a:endParaRPr>
          </a:p>
          <a:p>
            <a:pPr marL="228594" indent="-228594">
              <a:buFont typeface="Arial" panose="020B0604020202020204" pitchFamily="34" charset="0"/>
              <a:buChar char="•"/>
            </a:pPr>
            <a:endParaRPr lang="nl-NL" sz="1600" dirty="0">
              <a:solidFill>
                <a:schemeClr val="tx1"/>
              </a:solidFill>
            </a:endParaRPr>
          </a:p>
          <a:p>
            <a:pPr lvl="0"/>
            <a:endParaRPr lang="nl-NL" sz="1600" dirty="0">
              <a:solidFill>
                <a:schemeClr val="tx1"/>
              </a:solidFill>
            </a:endParaRPr>
          </a:p>
        </p:txBody>
      </p:sp>
      <p:sp>
        <p:nvSpPr>
          <p:cNvPr id="13" name="Rechthoek 12">
            <a:extLst>
              <a:ext uri="{FF2B5EF4-FFF2-40B4-BE49-F238E27FC236}">
                <a16:creationId xmlns:a16="http://schemas.microsoft.com/office/drawing/2014/main" id="{B25EFEDB-2B35-2E33-772B-F5512C6DCF21}"/>
              </a:ext>
            </a:extLst>
          </p:cNvPr>
          <p:cNvSpPr/>
          <p:nvPr/>
        </p:nvSpPr>
        <p:spPr>
          <a:xfrm>
            <a:off x="7022609" y="1877336"/>
            <a:ext cx="5026940" cy="7215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600" dirty="0">
                <a:solidFill>
                  <a:schemeClr val="tx1"/>
                </a:solidFill>
              </a:rPr>
              <a:t>De kans op droge lentes en zomers neemt toe. Extreme droogte zal steeds vaker voorkomen. In droge perioden neemt de watervraag in de stad toe, niet alleen door toenemend drinkwatergebruik maar ook omdat het groen in de stad meer water vraagt, terwijl het aanbod beperkt is. Mogelijke gevolgen zijn:</a:t>
            </a:r>
          </a:p>
        </p:txBody>
      </p:sp>
      <p:pic>
        <p:nvPicPr>
          <p:cNvPr id="15" name="Afbeelding 14">
            <a:extLst>
              <a:ext uri="{FF2B5EF4-FFF2-40B4-BE49-F238E27FC236}">
                <a16:creationId xmlns:a16="http://schemas.microsoft.com/office/drawing/2014/main" id="{55BACBEA-CFFC-BCC3-C741-65072C5A46AE}"/>
              </a:ext>
            </a:extLst>
          </p:cNvPr>
          <p:cNvPicPr>
            <a:picLocks noChangeAspect="1"/>
          </p:cNvPicPr>
          <p:nvPr/>
        </p:nvPicPr>
        <p:blipFill>
          <a:blip r:embed="rId2"/>
          <a:stretch>
            <a:fillRect/>
          </a:stretch>
        </p:blipFill>
        <p:spPr>
          <a:xfrm>
            <a:off x="6288024" y="1870804"/>
            <a:ext cx="734584" cy="734584"/>
          </a:xfrm>
          <a:prstGeom prst="rect">
            <a:avLst/>
          </a:prstGeom>
        </p:spPr>
      </p:pic>
      <p:pic>
        <p:nvPicPr>
          <p:cNvPr id="16" name="Afbeelding 15">
            <a:extLst>
              <a:ext uri="{FF2B5EF4-FFF2-40B4-BE49-F238E27FC236}">
                <a16:creationId xmlns:a16="http://schemas.microsoft.com/office/drawing/2014/main" id="{5F57C24C-5174-C883-021A-38ED0DF04258}"/>
              </a:ext>
            </a:extLst>
          </p:cNvPr>
          <p:cNvPicPr>
            <a:picLocks noChangeAspect="1"/>
          </p:cNvPicPr>
          <p:nvPr/>
        </p:nvPicPr>
        <p:blipFill>
          <a:blip r:embed="rId3"/>
          <a:stretch>
            <a:fillRect/>
          </a:stretch>
        </p:blipFill>
        <p:spPr>
          <a:xfrm>
            <a:off x="654861" y="1870804"/>
            <a:ext cx="736616" cy="735733"/>
          </a:xfrm>
          <a:prstGeom prst="rect">
            <a:avLst/>
          </a:prstGeom>
        </p:spPr>
      </p:pic>
      <p:sp>
        <p:nvSpPr>
          <p:cNvPr id="23" name="Tekstvak 22">
            <a:extLst>
              <a:ext uri="{FF2B5EF4-FFF2-40B4-BE49-F238E27FC236}">
                <a16:creationId xmlns:a16="http://schemas.microsoft.com/office/drawing/2014/main" id="{1F9BC4A2-0C2B-777A-B5F1-E229980FCB01}"/>
              </a:ext>
            </a:extLst>
          </p:cNvPr>
          <p:cNvSpPr txBox="1"/>
          <p:nvPr/>
        </p:nvSpPr>
        <p:spPr>
          <a:xfrm>
            <a:off x="624765" y="2756926"/>
            <a:ext cx="5471235" cy="2800767"/>
          </a:xfrm>
          <a:prstGeom prst="rect">
            <a:avLst/>
          </a:prstGeom>
          <a:noFill/>
        </p:spPr>
        <p:txBody>
          <a:bodyPr wrap="square">
            <a:spAutoFit/>
          </a:bodyPr>
          <a:lstStyle/>
          <a:p>
            <a:pPr marL="228594" indent="-228594" defTabSz="1219170">
              <a:buFont typeface="Arial" panose="020B0604020202020204" pitchFamily="34" charset="0"/>
              <a:buChar char="•"/>
              <a:defRPr/>
            </a:pPr>
            <a:r>
              <a:rPr lang="nl-NL" sz="1600" b="1" dirty="0">
                <a:solidFill>
                  <a:srgbClr val="000000"/>
                </a:solidFill>
                <a:latin typeface="Corbel"/>
              </a:rPr>
              <a:t>Gezondheidsklachten</a:t>
            </a:r>
            <a:r>
              <a:rPr lang="nl-NL" sz="1600" dirty="0">
                <a:solidFill>
                  <a:srgbClr val="000000"/>
                </a:solidFill>
                <a:latin typeface="Corbel"/>
              </a:rPr>
              <a:t> bij kwetsbare groepen zoals ouderen en kinderen.</a:t>
            </a:r>
          </a:p>
          <a:p>
            <a:pPr marL="228594" indent="-228594" defTabSz="1219170">
              <a:buFont typeface="Arial" panose="020B0604020202020204" pitchFamily="34" charset="0"/>
              <a:buChar char="•"/>
              <a:defRPr/>
            </a:pPr>
            <a:r>
              <a:rPr lang="nl-NL" sz="1600" dirty="0">
                <a:solidFill>
                  <a:srgbClr val="000000"/>
                </a:solidFill>
                <a:latin typeface="Corbel"/>
              </a:rPr>
              <a:t>Kans op </a:t>
            </a:r>
            <a:r>
              <a:rPr lang="nl-NL" sz="1600" b="1" dirty="0">
                <a:solidFill>
                  <a:srgbClr val="000000"/>
                </a:solidFill>
                <a:latin typeface="Corbel"/>
              </a:rPr>
              <a:t>blauwalg</a:t>
            </a:r>
            <a:r>
              <a:rPr lang="nl-NL" sz="1600" dirty="0">
                <a:solidFill>
                  <a:srgbClr val="000000"/>
                </a:solidFill>
                <a:latin typeface="Corbel"/>
              </a:rPr>
              <a:t> en </a:t>
            </a:r>
            <a:r>
              <a:rPr lang="nl-NL" sz="1600" b="1" dirty="0">
                <a:solidFill>
                  <a:srgbClr val="000000"/>
                </a:solidFill>
                <a:latin typeface="Corbel"/>
              </a:rPr>
              <a:t>botulisme</a:t>
            </a:r>
          </a:p>
          <a:p>
            <a:pPr marL="228594" indent="-228594" defTabSz="1219170">
              <a:buFont typeface="Arial" panose="020B0604020202020204" pitchFamily="34" charset="0"/>
              <a:buChar char="•"/>
              <a:defRPr/>
            </a:pPr>
            <a:r>
              <a:rPr lang="nl-NL" sz="1600" dirty="0">
                <a:solidFill>
                  <a:srgbClr val="000000"/>
                </a:solidFill>
                <a:latin typeface="Corbel"/>
              </a:rPr>
              <a:t>Comfort in gebouwen verslechterd met </a:t>
            </a:r>
            <a:r>
              <a:rPr lang="nl-NL" sz="1600" b="1" dirty="0">
                <a:solidFill>
                  <a:srgbClr val="000000"/>
                </a:solidFill>
                <a:latin typeface="Corbel"/>
              </a:rPr>
              <a:t>productiviteitsverlies</a:t>
            </a:r>
            <a:r>
              <a:rPr lang="nl-NL" sz="1600" dirty="0">
                <a:solidFill>
                  <a:srgbClr val="000000"/>
                </a:solidFill>
                <a:latin typeface="Corbel"/>
              </a:rPr>
              <a:t> als gevolg</a:t>
            </a:r>
          </a:p>
          <a:p>
            <a:pPr marL="228594" indent="-228594" defTabSz="1219170">
              <a:buFont typeface="Arial" panose="020B0604020202020204" pitchFamily="34" charset="0"/>
              <a:buChar char="•"/>
              <a:defRPr/>
            </a:pPr>
            <a:r>
              <a:rPr lang="nl-NL" sz="1600" dirty="0">
                <a:solidFill>
                  <a:srgbClr val="000000"/>
                </a:solidFill>
                <a:latin typeface="Corbel"/>
              </a:rPr>
              <a:t>Beweegbare </a:t>
            </a:r>
            <a:r>
              <a:rPr lang="nl-NL" sz="1600" b="1" dirty="0">
                <a:solidFill>
                  <a:srgbClr val="000000"/>
                </a:solidFill>
                <a:latin typeface="Corbel"/>
              </a:rPr>
              <a:t>bruggen</a:t>
            </a:r>
            <a:r>
              <a:rPr lang="nl-NL" sz="1600" dirty="0">
                <a:solidFill>
                  <a:srgbClr val="000000"/>
                </a:solidFill>
                <a:latin typeface="Corbel"/>
              </a:rPr>
              <a:t> kunnen niet meer openen of sluiten</a:t>
            </a:r>
          </a:p>
          <a:p>
            <a:pPr marL="228594" indent="-228594" defTabSz="1219170">
              <a:buFont typeface="Arial" panose="020B0604020202020204" pitchFamily="34" charset="0"/>
              <a:buChar char="•"/>
              <a:defRPr/>
            </a:pPr>
            <a:r>
              <a:rPr lang="nl-NL" sz="1600" dirty="0">
                <a:solidFill>
                  <a:srgbClr val="000000"/>
                </a:solidFill>
                <a:latin typeface="Corbel"/>
              </a:rPr>
              <a:t>De buitenruimte wordt onaangenaam om te verblijven. Mensen blijven binnen.</a:t>
            </a:r>
          </a:p>
          <a:p>
            <a:pPr marL="228594" indent="-228594" defTabSz="1219170">
              <a:buFont typeface="Arial" panose="020B0604020202020204" pitchFamily="34" charset="0"/>
              <a:buChar char="•"/>
              <a:defRPr/>
            </a:pPr>
            <a:r>
              <a:rPr lang="nl-NL" sz="1600" dirty="0">
                <a:solidFill>
                  <a:srgbClr val="000000"/>
                </a:solidFill>
                <a:latin typeface="Corbel"/>
              </a:rPr>
              <a:t>Schade aan </a:t>
            </a:r>
            <a:r>
              <a:rPr lang="nl-NL" sz="1600" b="1" dirty="0">
                <a:solidFill>
                  <a:srgbClr val="000000"/>
                </a:solidFill>
                <a:latin typeface="Corbel"/>
              </a:rPr>
              <a:t>vitale en kwetsbare infrastructuur </a:t>
            </a:r>
            <a:r>
              <a:rPr lang="nl-NL" sz="1600" dirty="0">
                <a:solidFill>
                  <a:srgbClr val="000000"/>
                </a:solidFill>
                <a:latin typeface="Corbel"/>
              </a:rPr>
              <a:t>zoals het elektriciteitsnetwerk</a:t>
            </a:r>
          </a:p>
          <a:p>
            <a:pPr marL="228594" indent="-228594" defTabSz="1219170">
              <a:buFont typeface="Arial" panose="020B0604020202020204" pitchFamily="34" charset="0"/>
              <a:buChar char="•"/>
              <a:defRPr/>
            </a:pPr>
            <a:r>
              <a:rPr lang="nl-NL" sz="1600" dirty="0">
                <a:solidFill>
                  <a:srgbClr val="000000"/>
                </a:solidFill>
                <a:latin typeface="Corbel"/>
              </a:rPr>
              <a:t>Schade aan </a:t>
            </a:r>
            <a:r>
              <a:rPr lang="nl-NL" sz="1600" b="1" dirty="0">
                <a:solidFill>
                  <a:srgbClr val="000000"/>
                </a:solidFill>
                <a:latin typeface="Corbel"/>
              </a:rPr>
              <a:t>groen</a:t>
            </a:r>
            <a:r>
              <a:rPr lang="nl-NL" sz="1600" dirty="0">
                <a:solidFill>
                  <a:srgbClr val="000000"/>
                </a:solidFill>
                <a:latin typeface="Corbel"/>
              </a:rPr>
              <a:t> en parken</a:t>
            </a:r>
          </a:p>
        </p:txBody>
      </p:sp>
      <p:sp>
        <p:nvSpPr>
          <p:cNvPr id="24" name="Tekstvak 23">
            <a:extLst>
              <a:ext uri="{FF2B5EF4-FFF2-40B4-BE49-F238E27FC236}">
                <a16:creationId xmlns:a16="http://schemas.microsoft.com/office/drawing/2014/main" id="{A4712AB6-0773-E5B9-4289-F6C41754A6A1}"/>
              </a:ext>
            </a:extLst>
          </p:cNvPr>
          <p:cNvSpPr txBox="1"/>
          <p:nvPr/>
        </p:nvSpPr>
        <p:spPr>
          <a:xfrm>
            <a:off x="6299649" y="3408859"/>
            <a:ext cx="5471235" cy="3046988"/>
          </a:xfrm>
          <a:prstGeom prst="rect">
            <a:avLst/>
          </a:prstGeom>
          <a:noFill/>
        </p:spPr>
        <p:txBody>
          <a:bodyPr wrap="square">
            <a:spAutoFit/>
          </a:bodyPr>
          <a:lstStyle/>
          <a:p>
            <a:pPr marL="228594" indent="-228594" defTabSz="1219170">
              <a:buFont typeface="Arial" panose="020B0604020202020204" pitchFamily="34" charset="0"/>
              <a:buChar char="•"/>
              <a:defRPr/>
            </a:pPr>
            <a:r>
              <a:rPr lang="nl-NL" sz="1600" dirty="0">
                <a:latin typeface="Corbel" panose="020B0503020204020204" pitchFamily="34" charset="0"/>
                <a:ea typeface="Times New Roman" panose="02020603050405020304" pitchFamily="18" charset="0"/>
                <a:cs typeface="Times New Roman" panose="02020603050405020304" pitchFamily="18" charset="0"/>
              </a:rPr>
              <a:t>Schade aan het stedelijk </a:t>
            </a:r>
            <a:r>
              <a:rPr lang="nl-NL" sz="1600" b="1" dirty="0">
                <a:latin typeface="Corbel" panose="020B0503020204020204" pitchFamily="34" charset="0"/>
                <a:ea typeface="Times New Roman" panose="02020603050405020304" pitchFamily="18" charset="0"/>
                <a:cs typeface="Times New Roman" panose="02020603050405020304" pitchFamily="18" charset="0"/>
              </a:rPr>
              <a:t>groen en de ecologie</a:t>
            </a:r>
            <a:r>
              <a:rPr lang="nl-NL" sz="1600" b="1" dirty="0">
                <a:solidFill>
                  <a:srgbClr val="000000"/>
                </a:solidFill>
                <a:latin typeface="Corbel"/>
              </a:rPr>
              <a:t>.</a:t>
            </a:r>
          </a:p>
          <a:p>
            <a:pPr marL="228594" indent="-228594">
              <a:buFont typeface="Arial" panose="020B0604020202020204" pitchFamily="34" charset="0"/>
              <a:buChar char="•"/>
              <a:defRPr/>
            </a:pPr>
            <a:r>
              <a:rPr lang="nl-NL" sz="1600" dirty="0">
                <a:latin typeface="Corbel" panose="020B0503020204020204" pitchFamily="34" charset="0"/>
                <a:ea typeface="Times New Roman" panose="02020603050405020304" pitchFamily="18" charset="0"/>
                <a:cs typeface="Times New Roman" panose="02020603050405020304" pitchFamily="18" charset="0"/>
              </a:rPr>
              <a:t>Droogte leidt tot </a:t>
            </a:r>
            <a:r>
              <a:rPr lang="nl-NL" sz="1600" b="1" dirty="0">
                <a:latin typeface="Corbel" panose="020B0503020204020204" pitchFamily="34" charset="0"/>
                <a:ea typeface="Times New Roman" panose="02020603050405020304" pitchFamily="18" charset="0"/>
                <a:cs typeface="Times New Roman" panose="02020603050405020304" pitchFamily="18" charset="0"/>
              </a:rPr>
              <a:t>grondwaterdaling</a:t>
            </a:r>
            <a:r>
              <a:rPr lang="nl-NL" sz="1600" dirty="0">
                <a:latin typeface="Corbel" panose="020B0503020204020204" pitchFamily="34" charset="0"/>
                <a:ea typeface="Times New Roman" panose="02020603050405020304" pitchFamily="18" charset="0"/>
                <a:cs typeface="Times New Roman" panose="02020603050405020304" pitchFamily="18" charset="0"/>
              </a:rPr>
              <a:t> en daarmee mogelijk tot bodemdaling, wat </a:t>
            </a:r>
            <a:r>
              <a:rPr lang="nl-NL" sz="1600" b="1" dirty="0">
                <a:latin typeface="Corbel" panose="020B0503020204020204" pitchFamily="34" charset="0"/>
                <a:ea typeface="Times New Roman" panose="02020603050405020304" pitchFamily="18" charset="0"/>
                <a:cs typeface="Times New Roman" panose="02020603050405020304" pitchFamily="18" charset="0"/>
              </a:rPr>
              <a:t>verzakkingen</a:t>
            </a:r>
            <a:r>
              <a:rPr lang="nl-NL" sz="1600" dirty="0">
                <a:latin typeface="Corbel" panose="020B0503020204020204" pitchFamily="34" charset="0"/>
                <a:ea typeface="Times New Roman" panose="02020603050405020304" pitchFamily="18" charset="0"/>
                <a:cs typeface="Times New Roman" panose="02020603050405020304" pitchFamily="18" charset="0"/>
              </a:rPr>
              <a:t> van groengebieden, wegen en rioleringen kan veroorzaken.</a:t>
            </a:r>
          </a:p>
          <a:p>
            <a:pPr marL="228594" indent="-228594">
              <a:buFont typeface="Arial" panose="020B0604020202020204" pitchFamily="34" charset="0"/>
              <a:buChar char="•"/>
              <a:defRPr/>
            </a:pPr>
            <a:r>
              <a:rPr lang="nl-NL" sz="1600" dirty="0">
                <a:latin typeface="Corbel" panose="020B0503020204020204" pitchFamily="34" charset="0"/>
                <a:ea typeface="Times New Roman" panose="02020603050405020304" pitchFamily="18" charset="0"/>
                <a:cs typeface="Times New Roman" panose="02020603050405020304" pitchFamily="18" charset="0"/>
              </a:rPr>
              <a:t>Afname waterkwaliteit en toename van verzilting </a:t>
            </a:r>
          </a:p>
          <a:p>
            <a:pPr marL="228594" indent="-228594" defTabSz="1219170">
              <a:buFont typeface="Arial" panose="020B0604020202020204" pitchFamily="34" charset="0"/>
              <a:buChar char="•"/>
              <a:defRPr/>
            </a:pPr>
            <a:r>
              <a:rPr lang="nl-NL" sz="1600" dirty="0">
                <a:solidFill>
                  <a:srgbClr val="000000"/>
                </a:solidFill>
                <a:latin typeface="Corbel"/>
              </a:rPr>
              <a:t>Droogvallen van houten </a:t>
            </a:r>
            <a:r>
              <a:rPr lang="nl-NL" sz="1600" b="1" dirty="0">
                <a:solidFill>
                  <a:srgbClr val="000000"/>
                </a:solidFill>
                <a:latin typeface="Corbel"/>
              </a:rPr>
              <a:t>paalfunderingen</a:t>
            </a:r>
            <a:r>
              <a:rPr lang="nl-NL" sz="1600" dirty="0">
                <a:solidFill>
                  <a:srgbClr val="000000"/>
                </a:solidFill>
                <a:latin typeface="Corbel"/>
              </a:rPr>
              <a:t> en s</a:t>
            </a:r>
            <a:r>
              <a:rPr lang="nl-NL" sz="1600" dirty="0" err="1">
                <a:solidFill>
                  <a:srgbClr val="000000"/>
                </a:solidFill>
                <a:latin typeface="Corbel"/>
              </a:rPr>
              <a:t>chade</a:t>
            </a:r>
            <a:r>
              <a:rPr lang="nl-NL" sz="1600" dirty="0">
                <a:solidFill>
                  <a:srgbClr val="000000"/>
                </a:solidFill>
                <a:latin typeface="Corbel"/>
              </a:rPr>
              <a:t> aan panden door </a:t>
            </a:r>
            <a:r>
              <a:rPr lang="nl-NL" sz="1600" b="1" dirty="0">
                <a:solidFill>
                  <a:srgbClr val="000000"/>
                </a:solidFill>
                <a:latin typeface="Corbel"/>
              </a:rPr>
              <a:t>verzakkingen</a:t>
            </a:r>
          </a:p>
          <a:p>
            <a:pPr marL="228594" indent="-228594">
              <a:buFont typeface="Arial" panose="020B0604020202020204" pitchFamily="34" charset="0"/>
              <a:buChar char="•"/>
              <a:defRPr/>
            </a:pPr>
            <a:r>
              <a:rPr lang="nl-NL" sz="1600" b="1" dirty="0">
                <a:latin typeface="Corbel" panose="020B0503020204020204" pitchFamily="34" charset="0"/>
                <a:ea typeface="Times New Roman" panose="02020603050405020304" pitchFamily="18" charset="0"/>
                <a:cs typeface="Times New Roman" panose="02020603050405020304" pitchFamily="18" charset="0"/>
              </a:rPr>
              <a:t>Veenoxidatie</a:t>
            </a:r>
            <a:r>
              <a:rPr lang="nl-NL" sz="1600" dirty="0">
                <a:latin typeface="Corbel" panose="020B0503020204020204" pitchFamily="34" charset="0"/>
                <a:ea typeface="Times New Roman" panose="02020603050405020304" pitchFamily="18" charset="0"/>
                <a:cs typeface="Times New Roman" panose="02020603050405020304" pitchFamily="18" charset="0"/>
              </a:rPr>
              <a:t> en druk op landelijke natuur</a:t>
            </a:r>
          </a:p>
          <a:p>
            <a:pPr defTabSz="1219170">
              <a:defRPr/>
            </a:pPr>
            <a:endParaRPr lang="nl-NL" sz="1600" b="1" dirty="0">
              <a:solidFill>
                <a:srgbClr val="000000"/>
              </a:solidFill>
              <a:latin typeface="Corbel"/>
            </a:endParaRPr>
          </a:p>
          <a:p>
            <a:pPr marL="228594" indent="-228594">
              <a:buFont typeface="Arial" panose="020B0604020202020204" pitchFamily="34" charset="0"/>
              <a:buChar char="•"/>
              <a:defRPr/>
            </a:pPr>
            <a:endParaRPr lang="nl-NL" sz="1600" dirty="0">
              <a:latin typeface="Corbel" panose="020B0503020204020204" pitchFamily="34" charset="0"/>
              <a:ea typeface="Times New Roman" panose="02020603050405020304" pitchFamily="18" charset="0"/>
              <a:cs typeface="Times New Roman" panose="02020603050405020304" pitchFamily="18" charset="0"/>
            </a:endParaRPr>
          </a:p>
          <a:p>
            <a:pPr marL="228594" indent="-228594">
              <a:buFont typeface="Arial" panose="020B0604020202020204" pitchFamily="34" charset="0"/>
              <a:buChar char="•"/>
              <a:defRPr/>
            </a:pPr>
            <a:endParaRPr lang="nl-NL" sz="1600" dirty="0">
              <a:latin typeface="Corbel" panose="020B0503020204020204" pitchFamily="34" charset="0"/>
              <a:ea typeface="Times New Roman" panose="02020603050405020304" pitchFamily="18" charset="0"/>
              <a:cs typeface="Times New Roman" panose="02020603050405020304" pitchFamily="18" charset="0"/>
            </a:endParaRPr>
          </a:p>
          <a:p>
            <a:pPr marL="228594" indent="-228594" defTabSz="1219170">
              <a:buFont typeface="Arial" panose="020B0604020202020204" pitchFamily="34" charset="0"/>
              <a:buChar char="•"/>
              <a:defRPr/>
            </a:pPr>
            <a:endParaRPr lang="nl-NL" sz="1600" dirty="0">
              <a:solidFill>
                <a:srgbClr val="000000"/>
              </a:solidFill>
              <a:latin typeface="Corbel"/>
            </a:endParaRPr>
          </a:p>
        </p:txBody>
      </p:sp>
      <p:sp>
        <p:nvSpPr>
          <p:cNvPr id="3" name="Tekstvak 2">
            <a:extLst>
              <a:ext uri="{FF2B5EF4-FFF2-40B4-BE49-F238E27FC236}">
                <a16:creationId xmlns:a16="http://schemas.microsoft.com/office/drawing/2014/main" id="{763352A1-475F-3585-98A2-94820871F675}"/>
              </a:ext>
            </a:extLst>
          </p:cNvPr>
          <p:cNvSpPr txBox="1"/>
          <p:nvPr/>
        </p:nvSpPr>
        <p:spPr>
          <a:xfrm rot="20587884">
            <a:off x="4079517" y="3341583"/>
            <a:ext cx="3840946" cy="430887"/>
          </a:xfrm>
          <a:prstGeom prst="rect">
            <a:avLst/>
          </a:prstGeom>
          <a:solidFill>
            <a:schemeClr val="accent1"/>
          </a:solidFill>
          <a:ln>
            <a:solidFill>
              <a:schemeClr val="accent1"/>
            </a:solidFill>
          </a:ln>
        </p:spPr>
        <p:txBody>
          <a:bodyPr wrap="square" lIns="0" tIns="0" rIns="0" bIns="0" rtlCol="0">
            <a:spAutoFit/>
          </a:bodyPr>
          <a:lstStyle/>
          <a:p>
            <a:r>
              <a:rPr lang="nl-NL" sz="2800" dirty="0"/>
              <a:t>Input, geen aparte slide</a:t>
            </a:r>
          </a:p>
        </p:txBody>
      </p:sp>
    </p:spTree>
    <p:extLst>
      <p:ext uri="{BB962C8B-B14F-4D97-AF65-F5344CB8AC3E}">
        <p14:creationId xmlns:p14="http://schemas.microsoft.com/office/powerpoint/2010/main" val="812803042"/>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Gemeente Amsterdam">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name="Presentatie (breedbeeld) Gemeente Amsterdam.potx" id="{0B99E27A-C1EB-4FC1-968A-D1F18AF7D827}" vid="{A01E454C-7C4A-4830-BD1F-218CACDC64E4}"/>
    </a:ext>
  </a:extLst>
</a:theme>
</file>

<file path=ppt/theme/theme3.xml><?xml version="1.0" encoding="utf-8"?>
<a:theme xmlns:a="http://schemas.openxmlformats.org/drawingml/2006/main" name="2_Gemeente Amsterdam">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theme>
</file>

<file path=ppt/theme/theme4.xml><?xml version="1.0" encoding="utf-8"?>
<a:theme xmlns:a="http://schemas.openxmlformats.org/drawingml/2006/main" name="4_Gemeente Amsterdam">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name="Presentatie (breedbeeld) Gemeente Amsterdam.potx" id="{0B99E27A-C1EB-4FC1-968A-D1F18AF7D827}" vid="{A01E454C-7C4A-4830-BD1F-218CACDC64E4}"/>
    </a:ext>
  </a:extLst>
</a:theme>
</file>

<file path=ppt/theme/theme5.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576</TotalTime>
  <Words>2182</Words>
  <Application>Microsoft Office PowerPoint</Application>
  <PresentationFormat>Breedbeeld</PresentationFormat>
  <Paragraphs>433</Paragraphs>
  <Slides>24</Slides>
  <Notes>9</Notes>
  <HiddenSlides>0</HiddenSlides>
  <MMClips>0</MMClips>
  <ScaleCrop>false</ScaleCrop>
  <HeadingPairs>
    <vt:vector size="6" baseType="variant">
      <vt:variant>
        <vt:lpstr>Gebruikte lettertypen</vt:lpstr>
      </vt:variant>
      <vt:variant>
        <vt:i4>8</vt:i4>
      </vt:variant>
      <vt:variant>
        <vt:lpstr>Thema</vt:lpstr>
      </vt:variant>
      <vt:variant>
        <vt:i4>4</vt:i4>
      </vt:variant>
      <vt:variant>
        <vt:lpstr>Diatitels</vt:lpstr>
      </vt:variant>
      <vt:variant>
        <vt:i4>24</vt:i4>
      </vt:variant>
    </vt:vector>
  </HeadingPairs>
  <TitlesOfParts>
    <vt:vector size="36" baseType="lpstr">
      <vt:lpstr>Arial</vt:lpstr>
      <vt:lpstr>Calibri</vt:lpstr>
      <vt:lpstr>Calibri (Hoofdtekst)</vt:lpstr>
      <vt:lpstr>Calibri Light</vt:lpstr>
      <vt:lpstr>Corbel</vt:lpstr>
      <vt:lpstr>Courier New</vt:lpstr>
      <vt:lpstr>Segoe UI</vt:lpstr>
      <vt:lpstr>Wingdings</vt:lpstr>
      <vt:lpstr>Kantoorthema</vt:lpstr>
      <vt:lpstr>1_Gemeente Amsterdam</vt:lpstr>
      <vt:lpstr>2_Gemeente Amsterdam</vt:lpstr>
      <vt:lpstr>4_Gemeente Amsterdam</vt:lpstr>
      <vt:lpstr>PowerPoint-presentatie</vt:lpstr>
      <vt:lpstr>PowerPoint-presentatie</vt:lpstr>
      <vt:lpstr>Deltaprogramma Ruimtelijke adaptatie Gemeenten, waterschappen en provincies</vt:lpstr>
      <vt:lpstr>Programma Klimaatadaptatie Terug- en vooruitblik</vt:lpstr>
      <vt:lpstr>PowerPoint-presentatie</vt:lpstr>
      <vt:lpstr>PowerPoint-presentatie</vt:lpstr>
      <vt:lpstr>Klimaatverandering raakt alles en iedereen Raakvlak per portefeuille  </vt:lpstr>
      <vt:lpstr>Invloedssfeer gemeente Amsterdam Publieke als private opgave</vt:lpstr>
      <vt:lpstr>De gevolgen van klimaatverandering Hitte en droogte</vt:lpstr>
      <vt:lpstr>De gevolgen van klimaatverandering Overstromingen en wateroverlast</vt:lpstr>
      <vt:lpstr>Wat doet Amsterdam aan: Hitte </vt:lpstr>
      <vt:lpstr>Wat doet Amsterdam aan: Droogte </vt:lpstr>
      <vt:lpstr>Wat doet Amsterdam aan: Wateroverlast </vt:lpstr>
      <vt:lpstr>Wat doet Amsterdam aan: Overstromingen </vt:lpstr>
      <vt:lpstr>Programma Klimaatadaptatie De ambities zijn groot, de opgave nog groter</vt:lpstr>
      <vt:lpstr>KNMI ’23 klimaatscenario’s  Weersextremen nemen verder toe </vt:lpstr>
      <vt:lpstr>KNMI ’23 klimaatscenario’s  Droogte en Hitte</vt:lpstr>
      <vt:lpstr>KNMI ’23 klimaatscenario’s  Zeespiegelstijging en Neerslag</vt:lpstr>
      <vt:lpstr>PowerPoint-presentatie</vt:lpstr>
      <vt:lpstr>PowerPoint-presentatie</vt:lpstr>
      <vt:lpstr>PowerPoint-presentatie</vt:lpstr>
      <vt:lpstr>PowerPoint-presentatie</vt:lpstr>
      <vt:lpstr>PowerPoint-presentatie</vt:lpstr>
      <vt:lpstr>Links en contact Handige links en documenten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Hermans, Jelte</dc:creator>
  <cp:lastModifiedBy>Martijn Stegge</cp:lastModifiedBy>
  <cp:revision>5</cp:revision>
  <dcterms:created xsi:type="dcterms:W3CDTF">2024-04-10T10:06:41Z</dcterms:created>
  <dcterms:modified xsi:type="dcterms:W3CDTF">2024-08-27T07:45:43Z</dcterms:modified>
</cp:coreProperties>
</file>