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0" r:id="rId5"/>
  </p:sldMasterIdLst>
  <p:notesMasterIdLst>
    <p:notesMasterId r:id="rId18"/>
  </p:notesMasterIdLst>
  <p:sldIdLst>
    <p:sldId id="542" r:id="rId6"/>
    <p:sldId id="577" r:id="rId7"/>
    <p:sldId id="604" r:id="rId8"/>
    <p:sldId id="603" r:id="rId9"/>
    <p:sldId id="605" r:id="rId10"/>
    <p:sldId id="608" r:id="rId11"/>
    <p:sldId id="610" r:id="rId12"/>
    <p:sldId id="611" r:id="rId13"/>
    <p:sldId id="612" r:id="rId14"/>
    <p:sldId id="606" r:id="rId15"/>
    <p:sldId id="613" r:id="rId16"/>
    <p:sldId id="260" r:id="rId17"/>
  </p:sldIdLst>
  <p:sldSz cx="12192000" cy="6858000"/>
  <p:notesSz cx="7315200" cy="96012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3EAE6AEC-096E-8B4A-92A6-21683C2998F6}">
          <p14:sldIdLst>
            <p14:sldId id="542"/>
            <p14:sldId id="577"/>
            <p14:sldId id="604"/>
            <p14:sldId id="603"/>
            <p14:sldId id="605"/>
            <p14:sldId id="608"/>
            <p14:sldId id="610"/>
            <p14:sldId id="611"/>
            <p14:sldId id="612"/>
            <p14:sldId id="606"/>
            <p14:sldId id="613"/>
            <p14:sldId id="260"/>
          </p14:sldIdLst>
        </p14:section>
        <p14:section name="Standaardsectie" id="{AFAB6B80-0E21-9A45-BE60-86DBC06F3C54}">
          <p14:sldIdLst/>
        </p14:section>
        <p14:section name="Standaardsectie" id="{35511534-AD3E-AB43-BA84-63521B75F0DE}">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E1379B-48D3-4ECE-B92D-306F75E1E1C6}" v="51" dt="2024-03-05T09:59:47.28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33" autoAdjust="0"/>
    <p:restoredTop sz="89020" autoAdjust="0"/>
  </p:normalViewPr>
  <p:slideViewPr>
    <p:cSldViewPr snapToGrid="0">
      <p:cViewPr varScale="1">
        <p:scale>
          <a:sx n="49" d="100"/>
          <a:sy n="49" d="100"/>
        </p:scale>
        <p:origin x="117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AD317E-6360-4A53-8974-7C6929E2ACC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l-NL"/>
        </a:p>
      </dgm:t>
    </dgm:pt>
    <dgm:pt modelId="{21CF9BEA-6D2E-46CF-9B9D-DA82B110B3E1}">
      <dgm:prSet phldrT="[Tekst]" custT="1"/>
      <dgm:spPr>
        <a:solidFill>
          <a:srgbClr val="0060B4"/>
        </a:solidFill>
      </dgm:spPr>
      <dgm:t>
        <a:bodyPr/>
        <a:lstStyle/>
        <a:p>
          <a:r>
            <a:rPr lang="nl-NL" sz="2000" dirty="0"/>
            <a:t>Ontvangst</a:t>
          </a:r>
        </a:p>
        <a:p>
          <a:r>
            <a:rPr lang="nl-NL" sz="1600" dirty="0"/>
            <a:t>10 minuten</a:t>
          </a:r>
        </a:p>
      </dgm:t>
    </dgm:pt>
    <dgm:pt modelId="{CCDFF745-4E27-46DA-9042-FFD8FC350847}" type="parTrans" cxnId="{D1EB6E35-0C01-427C-A0A8-4B932DADFBC4}">
      <dgm:prSet/>
      <dgm:spPr/>
      <dgm:t>
        <a:bodyPr/>
        <a:lstStyle/>
        <a:p>
          <a:endParaRPr lang="nl-NL"/>
        </a:p>
      </dgm:t>
    </dgm:pt>
    <dgm:pt modelId="{5438D609-F065-429A-9F98-4C2351BAEA3A}" type="sibTrans" cxnId="{D1EB6E35-0C01-427C-A0A8-4B932DADFBC4}">
      <dgm:prSet/>
      <dgm:spPr/>
      <dgm:t>
        <a:bodyPr/>
        <a:lstStyle/>
        <a:p>
          <a:endParaRPr lang="nl-NL"/>
        </a:p>
      </dgm:t>
    </dgm:pt>
    <dgm:pt modelId="{6FF92580-515C-4A28-A1F6-6410E7F33728}">
      <dgm:prSet phldrT="[Teks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inschrijvende partij</a:t>
          </a:r>
        </a:p>
      </dgm:t>
    </dgm:pt>
    <dgm:pt modelId="{8FE9AF50-AAF5-4B70-9DB1-37405FE1BAA3}" type="parTrans" cxnId="{A56E8D33-9257-451D-8636-C0FEE0D67688}">
      <dgm:prSet/>
      <dgm:spPr/>
      <dgm:t>
        <a:bodyPr/>
        <a:lstStyle/>
        <a:p>
          <a:endParaRPr lang="nl-NL"/>
        </a:p>
      </dgm:t>
    </dgm:pt>
    <dgm:pt modelId="{8BE8E8E0-BD4E-4E4F-B4F2-58DAE9B3FE51}" type="sibTrans" cxnId="{A56E8D33-9257-451D-8636-C0FEE0D67688}">
      <dgm:prSet/>
      <dgm:spPr/>
      <dgm:t>
        <a:bodyPr/>
        <a:lstStyle/>
        <a:p>
          <a:endParaRPr lang="nl-NL"/>
        </a:p>
      </dgm:t>
    </dgm:pt>
    <dgm:pt modelId="{42A7DBE4-FDFE-4617-A9C8-CD7AFA65B5D3}">
      <dgm:prSet phldrT="[Tekst]" custT="1"/>
      <dgm:spPr>
        <a:solidFill>
          <a:srgbClr val="0060B4"/>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r>
            <a:rPr lang="nl-NL" sz="2000" kern="1200" dirty="0">
              <a:solidFill>
                <a:prstClr val="white"/>
              </a:solidFill>
              <a:latin typeface="Calibri" panose="020F0502020204030204"/>
              <a:ea typeface="+mn-ea"/>
              <a:cs typeface="+mn-cs"/>
            </a:rPr>
            <a:t>Interview</a:t>
          </a:r>
        </a:p>
        <a:p>
          <a:r>
            <a:rPr lang="nl-NL" sz="1600" kern="1200" dirty="0"/>
            <a:t>60 minuten</a:t>
          </a:r>
        </a:p>
      </dgm:t>
    </dgm:pt>
    <dgm:pt modelId="{CD0484D5-89FB-4A0F-A571-05E9CD9842A2}" type="parTrans" cxnId="{E1F3561F-F236-40F8-B32F-8CB9712F086E}">
      <dgm:prSet/>
      <dgm:spPr/>
      <dgm:t>
        <a:bodyPr/>
        <a:lstStyle/>
        <a:p>
          <a:endParaRPr lang="nl-NL"/>
        </a:p>
      </dgm:t>
    </dgm:pt>
    <dgm:pt modelId="{200B33B9-6C59-4C7E-A331-34B1F2FF9BFA}" type="sibTrans" cxnId="{E1F3561F-F236-40F8-B32F-8CB9712F086E}">
      <dgm:prSet/>
      <dgm:spPr/>
      <dgm:t>
        <a:bodyPr/>
        <a:lstStyle/>
        <a:p>
          <a:endParaRPr lang="nl-NL"/>
        </a:p>
      </dgm:t>
    </dgm:pt>
    <dgm:pt modelId="{1D2C88A7-4515-4A6B-B591-E26CFF06462A}">
      <dgm:prSet phldrT="[Teks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r>
            <a:rPr lang="nl-NL" sz="1400" dirty="0">
              <a:latin typeface="Trebuchet MS" panose="020B0603020202020204" pitchFamily="34" charset="0"/>
            </a:rPr>
            <a:t>Team inschrijvende partij</a:t>
          </a:r>
        </a:p>
      </dgm:t>
    </dgm:pt>
    <dgm:pt modelId="{B5B4F4AC-E72B-48A6-A685-54AE7F5853BC}" type="parTrans" cxnId="{14907DDB-2CF4-472B-809A-29715CC44E28}">
      <dgm:prSet/>
      <dgm:spPr/>
      <dgm:t>
        <a:bodyPr/>
        <a:lstStyle/>
        <a:p>
          <a:endParaRPr lang="nl-NL"/>
        </a:p>
      </dgm:t>
    </dgm:pt>
    <dgm:pt modelId="{888B9DDB-0CCE-43EC-AEFF-E70047A983DF}" type="sibTrans" cxnId="{14907DDB-2CF4-472B-809A-29715CC44E28}">
      <dgm:prSet/>
      <dgm:spPr/>
      <dgm:t>
        <a:bodyPr/>
        <a:lstStyle/>
        <a:p>
          <a:endParaRPr lang="nl-NL"/>
        </a:p>
      </dgm:t>
    </dgm:pt>
    <dgm:pt modelId="{CF0011B4-1DA4-49F4-8869-A5F0057916A2}">
      <dgm:prSet phldrT="[Tekst]" custT="1"/>
      <dgm:spPr>
        <a:solidFill>
          <a:srgbClr val="0060B4"/>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r>
            <a:rPr lang="nl-NL" sz="2000" kern="1200" dirty="0">
              <a:solidFill>
                <a:prstClr val="white"/>
              </a:solidFill>
              <a:latin typeface="Calibri" panose="020F0502020204030204"/>
              <a:ea typeface="+mn-ea"/>
              <a:cs typeface="+mn-cs"/>
            </a:rPr>
            <a:t>Voorbereiding</a:t>
          </a:r>
        </a:p>
        <a:p>
          <a:r>
            <a:rPr lang="nl-NL" sz="1600" kern="1200" dirty="0"/>
            <a:t>45 minuten</a:t>
          </a:r>
        </a:p>
      </dgm:t>
    </dgm:pt>
    <dgm:pt modelId="{9F31F34A-5C08-4C16-B13F-E2B67956379C}" type="parTrans" cxnId="{10E59AD6-DD5A-460F-BE2A-76591C52A761}">
      <dgm:prSet/>
      <dgm:spPr/>
      <dgm:t>
        <a:bodyPr/>
        <a:lstStyle/>
        <a:p>
          <a:endParaRPr lang="nl-NL"/>
        </a:p>
      </dgm:t>
    </dgm:pt>
    <dgm:pt modelId="{6F46F478-CCC9-4275-98D2-1FEC43FEC826}" type="sibTrans" cxnId="{10E59AD6-DD5A-460F-BE2A-76591C52A761}">
      <dgm:prSet/>
      <dgm:spPr/>
      <dgm:t>
        <a:bodyPr/>
        <a:lstStyle/>
        <a:p>
          <a:endParaRPr lang="nl-NL"/>
        </a:p>
      </dgm:t>
    </dgm:pt>
    <dgm:pt modelId="{3DA18F1B-A4A3-4BA6-AC89-F2BA8886DC13}">
      <dgm:prSet phldrT="[Teks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r>
            <a:rPr lang="nl-NL" sz="1400" kern="1200" dirty="0">
              <a:latin typeface="Trebuchet MS" panose="020B0603020202020204" pitchFamily="34" charset="0"/>
            </a:rPr>
            <a:t>Team </a:t>
          </a:r>
          <a:r>
            <a:rPr lang="nl-NL" sz="1400" kern="1200" dirty="0">
              <a:solidFill>
                <a:prstClr val="black">
                  <a:hueOff val="0"/>
                  <a:satOff val="0"/>
                  <a:lumOff val="0"/>
                  <a:alphaOff val="0"/>
                </a:prstClr>
              </a:solidFill>
              <a:latin typeface="Trebuchet MS" panose="020B0603020202020204" pitchFamily="34" charset="0"/>
              <a:ea typeface="+mn-ea"/>
              <a:cs typeface="+mn-cs"/>
            </a:rPr>
            <a:t>inschrijvende</a:t>
          </a:r>
          <a:r>
            <a:rPr lang="nl-NL" sz="1400" kern="1200" dirty="0">
              <a:latin typeface="Trebuchet MS" panose="020B0603020202020204" pitchFamily="34" charset="0"/>
            </a:rPr>
            <a:t> partij</a:t>
          </a:r>
        </a:p>
      </dgm:t>
    </dgm:pt>
    <dgm:pt modelId="{D39475B1-5D46-47B3-B967-91B650B1E09D}" type="parTrans" cxnId="{1CD9FA56-CA8E-4644-AC10-274C5C1AD811}">
      <dgm:prSet/>
      <dgm:spPr/>
      <dgm:t>
        <a:bodyPr/>
        <a:lstStyle/>
        <a:p>
          <a:endParaRPr lang="nl-NL"/>
        </a:p>
      </dgm:t>
    </dgm:pt>
    <dgm:pt modelId="{A177D234-AD94-4707-9D83-62621A71C179}" type="sibTrans" cxnId="{1CD9FA56-CA8E-4644-AC10-274C5C1AD811}">
      <dgm:prSet/>
      <dgm:spPr/>
      <dgm:t>
        <a:bodyPr/>
        <a:lstStyle/>
        <a:p>
          <a:endParaRPr lang="nl-NL"/>
        </a:p>
      </dgm:t>
    </dgm:pt>
    <dgm:pt modelId="{4932C4DC-BAFA-41C4-9B7D-709F5D779F82}">
      <dgm:prSet phldrT="[Tekst]" custT="1"/>
      <dgm:spPr>
        <a:solidFill>
          <a:srgbClr val="0060B4"/>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r>
            <a:rPr lang="nl-NL" sz="2000" kern="1200" dirty="0">
              <a:solidFill>
                <a:prstClr val="white"/>
              </a:solidFill>
              <a:latin typeface="Calibri" panose="020F0502020204030204"/>
              <a:ea typeface="+mn-ea"/>
              <a:cs typeface="+mn-cs"/>
            </a:rPr>
            <a:t>Assessment</a:t>
          </a:r>
        </a:p>
        <a:p>
          <a:r>
            <a:rPr lang="nl-NL" sz="1600" kern="1200" dirty="0"/>
            <a:t>40 minuten</a:t>
          </a:r>
        </a:p>
      </dgm:t>
    </dgm:pt>
    <dgm:pt modelId="{5A91428D-D34D-4A97-8287-0EEE7DA5B9E6}" type="parTrans" cxnId="{8B36E68C-65FA-42DA-942E-C9B1F1BC362F}">
      <dgm:prSet/>
      <dgm:spPr/>
      <dgm:t>
        <a:bodyPr/>
        <a:lstStyle/>
        <a:p>
          <a:endParaRPr lang="nl-NL"/>
        </a:p>
      </dgm:t>
    </dgm:pt>
    <dgm:pt modelId="{DA14688A-C82B-4C9F-99E9-309F7B31AEDE}" type="sibTrans" cxnId="{8B36E68C-65FA-42DA-942E-C9B1F1BC362F}">
      <dgm:prSet/>
      <dgm:spPr/>
      <dgm:t>
        <a:bodyPr/>
        <a:lstStyle/>
        <a:p>
          <a:endParaRPr lang="nl-NL"/>
        </a:p>
      </dgm:t>
    </dgm:pt>
    <dgm:pt modelId="{F4B677C3-072E-412A-9602-38BB50D7F718}">
      <dgm:prSet phldrT="[Tekst]" custT="1"/>
      <dgm:spPr>
        <a:solidFill>
          <a:srgbClr val="0060B4"/>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algn="ctr" defTabSz="889000">
            <a:lnSpc>
              <a:spcPct val="90000"/>
            </a:lnSpc>
            <a:spcBef>
              <a:spcPct val="0"/>
            </a:spcBef>
            <a:spcAft>
              <a:spcPct val="35000"/>
            </a:spcAft>
            <a:buNone/>
          </a:pPr>
          <a:r>
            <a:rPr lang="nl-NL" sz="2000" kern="1200" dirty="0">
              <a:solidFill>
                <a:prstClr val="white"/>
              </a:solidFill>
              <a:latin typeface="Calibri" panose="020F0502020204030204"/>
              <a:ea typeface="+mn-ea"/>
              <a:cs typeface="+mn-cs"/>
            </a:rPr>
            <a:t>Afsluiting</a:t>
          </a:r>
        </a:p>
        <a:p>
          <a:pPr marL="0" lvl="0" algn="ctr" defTabSz="889000">
            <a:lnSpc>
              <a:spcPct val="90000"/>
            </a:lnSpc>
            <a:spcBef>
              <a:spcPct val="0"/>
            </a:spcBef>
            <a:spcAft>
              <a:spcPct val="35000"/>
            </a:spcAft>
            <a:buNone/>
          </a:pPr>
          <a:r>
            <a:rPr lang="nl-NL" sz="1600" kern="1200" dirty="0">
              <a:solidFill>
                <a:prstClr val="white"/>
              </a:solidFill>
              <a:latin typeface="Calibri" panose="020F0502020204030204"/>
              <a:ea typeface="+mn-ea"/>
              <a:cs typeface="+mn-cs"/>
            </a:rPr>
            <a:t>10 minuten</a:t>
          </a:r>
        </a:p>
      </dgm:t>
    </dgm:pt>
    <dgm:pt modelId="{BC8F80E3-6531-4A11-8DFB-A4C4D977348E}" type="parTrans" cxnId="{C4F80BC3-4B67-4265-95C8-C20D5EA58F4E}">
      <dgm:prSet/>
      <dgm:spPr/>
      <dgm:t>
        <a:bodyPr/>
        <a:lstStyle/>
        <a:p>
          <a:endParaRPr lang="nl-NL"/>
        </a:p>
      </dgm:t>
    </dgm:pt>
    <dgm:pt modelId="{5F8CCB1D-272C-4B98-98D9-D8912B3BFF09}" type="sibTrans" cxnId="{C4F80BC3-4B67-4265-95C8-C20D5EA58F4E}">
      <dgm:prSet/>
      <dgm:spPr/>
      <dgm:t>
        <a:bodyPr/>
        <a:lstStyle/>
        <a:p>
          <a:endParaRPr lang="nl-NL"/>
        </a:p>
      </dgm:t>
    </dgm:pt>
    <dgm:pt modelId="{2C115A81-1E73-47EF-8678-84D86E407B99}">
      <dgm:prSe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r>
            <a:rPr lang="nl-NL" sz="1400" dirty="0">
              <a:latin typeface="Trebuchet MS" panose="020B0603020202020204" pitchFamily="34" charset="0"/>
            </a:rPr>
            <a:t>Assessoren </a:t>
          </a:r>
        </a:p>
      </dgm:t>
    </dgm:pt>
    <dgm:pt modelId="{F848F315-82ED-42E0-A105-4499903B0A71}" type="parTrans" cxnId="{7F8E99BC-2FC6-44A3-8F09-A88EACC49BE7}">
      <dgm:prSet/>
      <dgm:spPr/>
      <dgm:t>
        <a:bodyPr/>
        <a:lstStyle/>
        <a:p>
          <a:endParaRPr lang="nl-NL"/>
        </a:p>
      </dgm:t>
    </dgm:pt>
    <dgm:pt modelId="{6A6018A2-4892-4FD2-949C-C7212B2E250A}" type="sibTrans" cxnId="{7F8E99BC-2FC6-44A3-8F09-A88EACC49BE7}">
      <dgm:prSet/>
      <dgm:spPr/>
      <dgm:t>
        <a:bodyPr/>
        <a:lstStyle/>
        <a:p>
          <a:endParaRPr lang="nl-NL"/>
        </a:p>
      </dgm:t>
    </dgm:pt>
    <dgm:pt modelId="{683E9D94-0D5C-4BF7-A7D4-7E691430EF14}">
      <dgm:prSe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r>
            <a:rPr lang="nl-NL" sz="1400" strike="sngStrike" baseline="0" dirty="0">
              <a:latin typeface="Trebuchet MS" panose="020B0603020202020204" pitchFamily="34" charset="0"/>
            </a:rPr>
            <a:t>Projectmanager Rijnland</a:t>
          </a:r>
        </a:p>
      </dgm:t>
    </dgm:pt>
    <dgm:pt modelId="{38F77A68-BBF3-4AEC-8CCC-41233C4D2A73}" type="parTrans" cxnId="{A8E7AAEC-A894-41B7-BC70-8EA2E74439C4}">
      <dgm:prSet/>
      <dgm:spPr/>
      <dgm:t>
        <a:bodyPr/>
        <a:lstStyle/>
        <a:p>
          <a:endParaRPr lang="nl-NL"/>
        </a:p>
      </dgm:t>
    </dgm:pt>
    <dgm:pt modelId="{597284E2-AFD0-4EAC-91D3-145BD809C0AD}" type="sibTrans" cxnId="{A8E7AAEC-A894-41B7-BC70-8EA2E74439C4}">
      <dgm:prSet/>
      <dgm:spPr/>
      <dgm:t>
        <a:bodyPr/>
        <a:lstStyle/>
        <a:p>
          <a:endParaRPr lang="nl-NL"/>
        </a:p>
      </dgm:t>
    </dgm:pt>
    <dgm:pt modelId="{17B4BA9A-A213-48E8-BC5A-E1DDF191CF1A}">
      <dgm:prSet phldrT="[Teks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inschrijvende partij</a:t>
          </a:r>
        </a:p>
      </dgm:t>
    </dgm:pt>
    <dgm:pt modelId="{888BFA7C-8D6D-4174-917E-59F791CCECBF}" type="parTrans" cxnId="{79ACAFDA-7877-4FD9-8C5A-93080441165A}">
      <dgm:prSet/>
      <dgm:spPr/>
      <dgm:t>
        <a:bodyPr/>
        <a:lstStyle/>
        <a:p>
          <a:endParaRPr lang="nl-NL"/>
        </a:p>
      </dgm:t>
    </dgm:pt>
    <dgm:pt modelId="{64D4311A-D52C-4588-A30A-F1BACE5DDDCD}" type="sibTrans" cxnId="{79ACAFDA-7877-4FD9-8C5A-93080441165A}">
      <dgm:prSet/>
      <dgm:spPr/>
      <dgm:t>
        <a:bodyPr/>
        <a:lstStyle/>
        <a:p>
          <a:endParaRPr lang="nl-NL"/>
        </a:p>
      </dgm:t>
    </dgm:pt>
    <dgm:pt modelId="{349582C4-5A33-47D0-A271-0CB52374B5E8}">
      <dgm:prSe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Assessoren </a:t>
          </a:r>
        </a:p>
      </dgm:t>
    </dgm:pt>
    <dgm:pt modelId="{8C4E5D03-08F1-483A-89BD-983C95E5ADF9}" type="parTrans" cxnId="{5A83E4D2-EF6E-456D-8F60-FA415C34A1E8}">
      <dgm:prSet/>
      <dgm:spPr/>
      <dgm:t>
        <a:bodyPr/>
        <a:lstStyle/>
        <a:p>
          <a:endParaRPr lang="nl-NL"/>
        </a:p>
      </dgm:t>
    </dgm:pt>
    <dgm:pt modelId="{1C84C1CE-1565-4597-90D5-654EFF8CF6B1}" type="sibTrans" cxnId="{5A83E4D2-EF6E-456D-8F60-FA415C34A1E8}">
      <dgm:prSet/>
      <dgm:spPr/>
      <dgm:t>
        <a:bodyPr/>
        <a:lstStyle/>
        <a:p>
          <a:endParaRPr lang="nl-NL"/>
        </a:p>
      </dgm:t>
    </dgm:pt>
    <dgm:pt modelId="{D766E83C-7A89-4968-9D57-E15E643A1FEC}">
      <dgm:prSet phldrT="[Teks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Rijnland</a:t>
          </a:r>
        </a:p>
      </dgm:t>
    </dgm:pt>
    <dgm:pt modelId="{75CDE913-FE54-4F9A-B808-D09131BB4E7B}" type="parTrans" cxnId="{451E8E88-A4A6-4B43-87E2-549153D8110D}">
      <dgm:prSet/>
      <dgm:spPr/>
      <dgm:t>
        <a:bodyPr/>
        <a:lstStyle/>
        <a:p>
          <a:endParaRPr lang="nl-NL"/>
        </a:p>
      </dgm:t>
    </dgm:pt>
    <dgm:pt modelId="{8F4D0F27-7844-4051-A67A-0A0CBDCF9651}" type="sibTrans" cxnId="{451E8E88-A4A6-4B43-87E2-549153D8110D}">
      <dgm:prSet/>
      <dgm:spPr/>
      <dgm:t>
        <a:bodyPr/>
        <a:lstStyle/>
        <a:p>
          <a:endParaRPr lang="nl-NL"/>
        </a:p>
      </dgm:t>
    </dgm:pt>
    <dgm:pt modelId="{EE53F595-7D0A-4BBB-BBB8-7A2F7DE1A105}">
      <dgm:prSet phldrT="[Teks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pPr>
            <a:buChar char="•"/>
          </a:pPr>
          <a:r>
            <a:rPr lang="nl-NL" sz="1400" dirty="0">
              <a:solidFill>
                <a:prstClr val="black">
                  <a:hueOff val="0"/>
                  <a:satOff val="0"/>
                  <a:lumOff val="0"/>
                  <a:alphaOff val="0"/>
                </a:prstClr>
              </a:solidFill>
              <a:latin typeface="Trebuchet MS" panose="020B0603020202020204" pitchFamily="34" charset="0"/>
              <a:ea typeface="+mn-ea"/>
              <a:cs typeface="+mn-cs"/>
            </a:rPr>
            <a:t>Team inschrijvende partij</a:t>
          </a:r>
          <a:endParaRPr lang="nl-NL" sz="1400" dirty="0">
            <a:latin typeface="Trebuchet MS" panose="020B0603020202020204" pitchFamily="34" charset="0"/>
          </a:endParaRPr>
        </a:p>
      </dgm:t>
    </dgm:pt>
    <dgm:pt modelId="{E082D80E-83BF-419A-BB63-3AC9EC8836FB}" type="parTrans" cxnId="{14726AEA-C3E4-406C-BC35-082AD5697A79}">
      <dgm:prSet/>
      <dgm:spPr/>
      <dgm:t>
        <a:bodyPr/>
        <a:lstStyle/>
        <a:p>
          <a:endParaRPr lang="nl-NL"/>
        </a:p>
      </dgm:t>
    </dgm:pt>
    <dgm:pt modelId="{372AEA2A-DD64-4428-900D-DD836E217F3A}" type="sibTrans" cxnId="{14726AEA-C3E4-406C-BC35-082AD5697A79}">
      <dgm:prSet/>
      <dgm:spPr/>
      <dgm:t>
        <a:bodyPr/>
        <a:lstStyle/>
        <a:p>
          <a:endParaRPr lang="nl-NL"/>
        </a:p>
      </dgm:t>
    </dgm:pt>
    <dgm:pt modelId="{12DFE9FD-422D-4AA2-8381-7F188201DC8E}">
      <dgm:prSet custT="1"/>
      <dgm:spPr/>
      <dgm:t>
        <a:bodyPr/>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Assessoren </a:t>
          </a:r>
        </a:p>
      </dgm:t>
    </dgm:pt>
    <dgm:pt modelId="{D778435A-43E8-43AF-BD7C-2819077A749A}" type="parTrans" cxnId="{B0837686-599D-4B64-84E3-66F6B5D549BB}">
      <dgm:prSet/>
      <dgm:spPr/>
      <dgm:t>
        <a:bodyPr/>
        <a:lstStyle/>
        <a:p>
          <a:endParaRPr lang="nl-NL"/>
        </a:p>
      </dgm:t>
    </dgm:pt>
    <dgm:pt modelId="{20305753-2F40-4DB3-8635-ED4670E50364}" type="sibTrans" cxnId="{B0837686-599D-4B64-84E3-66F6B5D549BB}">
      <dgm:prSet/>
      <dgm:spPr/>
      <dgm:t>
        <a:bodyPr/>
        <a:lstStyle/>
        <a:p>
          <a:endParaRPr lang="nl-NL"/>
        </a:p>
      </dgm:t>
    </dgm:pt>
    <dgm:pt modelId="{DBBAED3B-C77D-4170-A7B0-BBFBC3194D3B}">
      <dgm:prSet custT="1"/>
      <dgm:spPr/>
      <dgm:t>
        <a:bodyPr/>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Medewerker Rijnland</a:t>
          </a:r>
        </a:p>
      </dgm:t>
    </dgm:pt>
    <dgm:pt modelId="{E1FE3520-0F3C-4D8D-9980-C72B91F2A465}" type="parTrans" cxnId="{5563A987-0DF8-413B-AA15-4E7D834DEB86}">
      <dgm:prSet/>
      <dgm:spPr/>
      <dgm:t>
        <a:bodyPr/>
        <a:lstStyle/>
        <a:p>
          <a:endParaRPr lang="nl-NL"/>
        </a:p>
      </dgm:t>
    </dgm:pt>
    <dgm:pt modelId="{F8D8023B-DC59-4A85-81AE-A62832173D33}" type="sibTrans" cxnId="{5563A987-0DF8-413B-AA15-4E7D834DEB86}">
      <dgm:prSet/>
      <dgm:spPr/>
      <dgm:t>
        <a:bodyPr/>
        <a:lstStyle/>
        <a:p>
          <a:endParaRPr lang="nl-NL"/>
        </a:p>
      </dgm:t>
    </dgm:pt>
    <dgm:pt modelId="{22682316-D86A-4975-9B97-8D4990537604}">
      <dgm:prSet phldrT="[Teks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pPr>
            <a:buChar char="•"/>
          </a:pPr>
          <a:r>
            <a:rPr lang="nl-NL" sz="1400" dirty="0">
              <a:solidFill>
                <a:prstClr val="black">
                  <a:hueOff val="0"/>
                  <a:satOff val="0"/>
                  <a:lumOff val="0"/>
                  <a:alphaOff val="0"/>
                </a:prstClr>
              </a:solidFill>
              <a:latin typeface="Trebuchet MS" panose="020B0603020202020204" pitchFamily="34" charset="0"/>
              <a:ea typeface="+mn-ea"/>
              <a:cs typeface="+mn-cs"/>
            </a:rPr>
            <a:t>Team Rijnland</a:t>
          </a:r>
        </a:p>
      </dgm:t>
    </dgm:pt>
    <dgm:pt modelId="{EC5F2F44-2B98-4D29-A105-6EEFE0271FAC}" type="parTrans" cxnId="{EE7A682A-D60D-4324-A677-751339DA6A56}">
      <dgm:prSet/>
      <dgm:spPr/>
      <dgm:t>
        <a:bodyPr/>
        <a:lstStyle/>
        <a:p>
          <a:endParaRPr lang="nl-NL"/>
        </a:p>
      </dgm:t>
    </dgm:pt>
    <dgm:pt modelId="{5D8B3BE1-ABC9-476E-BCB0-2646920984A3}" type="sibTrans" cxnId="{EE7A682A-D60D-4324-A677-751339DA6A56}">
      <dgm:prSet/>
      <dgm:spPr/>
      <dgm:t>
        <a:bodyPr/>
        <a:lstStyle/>
        <a:p>
          <a:endParaRPr lang="nl-NL"/>
        </a:p>
      </dgm:t>
    </dgm:pt>
    <dgm:pt modelId="{0B348E33-DD34-44CC-8DCC-2332F283EB13}">
      <dgm:prSe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pPr>
            <a:buChar char="•"/>
          </a:pPr>
          <a:r>
            <a:rPr lang="nl-NL" sz="1400" dirty="0">
              <a:solidFill>
                <a:prstClr val="black">
                  <a:hueOff val="0"/>
                  <a:satOff val="0"/>
                  <a:lumOff val="0"/>
                  <a:alphaOff val="0"/>
                </a:prstClr>
              </a:solidFill>
              <a:latin typeface="Trebuchet MS" panose="020B0603020202020204" pitchFamily="34" charset="0"/>
              <a:ea typeface="+mn-ea"/>
              <a:cs typeface="+mn-cs"/>
            </a:rPr>
            <a:t>Assessoren </a:t>
          </a:r>
        </a:p>
      </dgm:t>
    </dgm:pt>
    <dgm:pt modelId="{EB2D7B50-81EE-42C2-B050-FB44934BE650}" type="parTrans" cxnId="{112E99D5-123D-439E-B4C6-5B3B9FA65CD0}">
      <dgm:prSet/>
      <dgm:spPr/>
      <dgm:t>
        <a:bodyPr/>
        <a:lstStyle/>
        <a:p>
          <a:endParaRPr lang="nl-NL"/>
        </a:p>
      </dgm:t>
    </dgm:pt>
    <dgm:pt modelId="{4FA1137B-23BF-47C1-982B-1B66B0AA73F0}" type="sibTrans" cxnId="{112E99D5-123D-439E-B4C6-5B3B9FA65CD0}">
      <dgm:prSet/>
      <dgm:spPr/>
      <dgm:t>
        <a:bodyPr/>
        <a:lstStyle/>
        <a:p>
          <a:endParaRPr lang="nl-NL"/>
        </a:p>
      </dgm:t>
    </dgm:pt>
    <dgm:pt modelId="{3B8568DE-3CB6-4DCC-AC7D-71587D4AFA04}">
      <dgm:prSet custT="1"/>
      <dgm:spPr>
        <a:solidFill>
          <a:srgbClr val="E9EFFA"/>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45720" tIns="22860" rIns="45720" bIns="22860" numCol="1" spcCol="1270" anchor="ctr" anchorCtr="0"/>
        <a:lstStyle/>
        <a:p>
          <a:r>
            <a:rPr lang="nl-NL" sz="1400" dirty="0">
              <a:solidFill>
                <a:schemeClr val="tx1"/>
              </a:solidFill>
              <a:latin typeface="Trebuchet MS" panose="020B0603020202020204" pitchFamily="34" charset="0"/>
            </a:rPr>
            <a:t>Korte pauze</a:t>
          </a:r>
        </a:p>
      </dgm:t>
    </dgm:pt>
    <dgm:pt modelId="{E2FD55F5-F580-420B-8206-E3BCAB99A9E8}" type="parTrans" cxnId="{C8525EE7-7543-49DD-A395-DC340B9FBD08}">
      <dgm:prSet/>
      <dgm:spPr/>
      <dgm:t>
        <a:bodyPr/>
        <a:lstStyle/>
        <a:p>
          <a:endParaRPr lang="nl-NL"/>
        </a:p>
      </dgm:t>
    </dgm:pt>
    <dgm:pt modelId="{B6812170-217E-48BC-ADB9-405EFB97EECD}" type="sibTrans" cxnId="{C8525EE7-7543-49DD-A395-DC340B9FBD08}">
      <dgm:prSet/>
      <dgm:spPr/>
      <dgm:t>
        <a:bodyPr/>
        <a:lstStyle/>
        <a:p>
          <a:endParaRPr lang="nl-NL"/>
        </a:p>
      </dgm:t>
    </dgm:pt>
    <dgm:pt modelId="{C368D970-D8F0-443D-9E2B-174C11B3E9F5}" type="pres">
      <dgm:prSet presAssocID="{EEAD317E-6360-4A53-8974-7C6929E2ACC9}" presName="Name0" presStyleCnt="0">
        <dgm:presLayoutVars>
          <dgm:dir/>
          <dgm:animLvl val="lvl"/>
          <dgm:resizeHandles val="exact"/>
        </dgm:presLayoutVars>
      </dgm:prSet>
      <dgm:spPr/>
    </dgm:pt>
    <dgm:pt modelId="{992553B9-30EA-410E-AF3B-E20A6F84135A}" type="pres">
      <dgm:prSet presAssocID="{21CF9BEA-6D2E-46CF-9B9D-DA82B110B3E1}" presName="linNode" presStyleCnt="0"/>
      <dgm:spPr/>
    </dgm:pt>
    <dgm:pt modelId="{16A3BEE2-9D36-4DC6-8C97-1401A84A7B84}" type="pres">
      <dgm:prSet presAssocID="{21CF9BEA-6D2E-46CF-9B9D-DA82B110B3E1}" presName="parentText" presStyleLbl="node1" presStyleIdx="0" presStyleCnt="6">
        <dgm:presLayoutVars>
          <dgm:chMax val="1"/>
          <dgm:bulletEnabled val="1"/>
        </dgm:presLayoutVars>
      </dgm:prSet>
      <dgm:spPr/>
    </dgm:pt>
    <dgm:pt modelId="{33F56A4D-FBC7-4F90-9AA0-E6EE613C53E6}" type="pres">
      <dgm:prSet presAssocID="{21CF9BEA-6D2E-46CF-9B9D-DA82B110B3E1}" presName="descendantText" presStyleLbl="alignAccFollowNode1" presStyleIdx="0" presStyleCnt="5">
        <dgm:presLayoutVars>
          <dgm:bulletEnabled val="1"/>
        </dgm:presLayoutVars>
      </dgm:prSet>
      <dgm:spPr>
        <a:xfrm rot="5400000">
          <a:off x="3061152" y="-1158913"/>
          <a:ext cx="717407" cy="3218688"/>
        </a:xfrm>
        <a:prstGeom prst="round2SameRect">
          <a:avLst/>
        </a:prstGeom>
      </dgm:spPr>
    </dgm:pt>
    <dgm:pt modelId="{EC7F5F84-F8D9-4BA3-A5AE-BAE477DF3591}" type="pres">
      <dgm:prSet presAssocID="{5438D609-F065-429A-9F98-4C2351BAEA3A}" presName="sp" presStyleCnt="0"/>
      <dgm:spPr/>
    </dgm:pt>
    <dgm:pt modelId="{2EEF5129-A9F6-4512-9885-6CE7377741CD}" type="pres">
      <dgm:prSet presAssocID="{42A7DBE4-FDFE-4617-A9C8-CD7AFA65B5D3}" presName="linNode" presStyleCnt="0"/>
      <dgm:spPr/>
    </dgm:pt>
    <dgm:pt modelId="{45B01ACE-8BCA-4201-9C00-BA3E837F5413}" type="pres">
      <dgm:prSet presAssocID="{42A7DBE4-FDFE-4617-A9C8-CD7AFA65B5D3}" presName="parentText" presStyleLbl="node1" presStyleIdx="1" presStyleCnt="6">
        <dgm:presLayoutVars>
          <dgm:chMax val="1"/>
          <dgm:bulletEnabled val="1"/>
        </dgm:presLayoutVars>
      </dgm:prSet>
      <dgm:spPr>
        <a:xfrm>
          <a:off x="0" y="943648"/>
          <a:ext cx="1810512" cy="896759"/>
        </a:xfrm>
        <a:prstGeom prst="roundRect">
          <a:avLst/>
        </a:prstGeom>
      </dgm:spPr>
    </dgm:pt>
    <dgm:pt modelId="{FFF9DAA5-8FDC-4997-B102-0F6ACD1B9D39}" type="pres">
      <dgm:prSet presAssocID="{42A7DBE4-FDFE-4617-A9C8-CD7AFA65B5D3}" presName="descendantText" presStyleLbl="alignAccFollowNode1" presStyleIdx="1" presStyleCnt="5">
        <dgm:presLayoutVars>
          <dgm:bulletEnabled val="1"/>
        </dgm:presLayoutVars>
      </dgm:prSet>
      <dgm:spPr>
        <a:xfrm rot="5400000">
          <a:off x="3061152" y="-217316"/>
          <a:ext cx="717407" cy="3218688"/>
        </a:xfrm>
        <a:prstGeom prst="round2SameRect">
          <a:avLst/>
        </a:prstGeom>
      </dgm:spPr>
    </dgm:pt>
    <dgm:pt modelId="{2A74E294-CC49-40E5-A982-89868497CB4A}" type="pres">
      <dgm:prSet presAssocID="{200B33B9-6C59-4C7E-A331-34B1F2FF9BFA}" presName="sp" presStyleCnt="0"/>
      <dgm:spPr/>
    </dgm:pt>
    <dgm:pt modelId="{DCDE26CC-B04F-41D8-A1E7-9D83D468AFB0}" type="pres">
      <dgm:prSet presAssocID="{3B8568DE-3CB6-4DCC-AC7D-71587D4AFA04}" presName="linNode" presStyleCnt="0"/>
      <dgm:spPr/>
    </dgm:pt>
    <dgm:pt modelId="{2BE23536-6189-4A4E-848C-99248ED6B5E6}" type="pres">
      <dgm:prSet presAssocID="{3B8568DE-3CB6-4DCC-AC7D-71587D4AFA04}" presName="parentText" presStyleLbl="node1" presStyleIdx="2" presStyleCnt="6" custScaleY="44182">
        <dgm:presLayoutVars>
          <dgm:chMax val="1"/>
          <dgm:bulletEnabled val="1"/>
        </dgm:presLayoutVars>
      </dgm:prSet>
      <dgm:spPr/>
    </dgm:pt>
    <dgm:pt modelId="{E5342DDC-FB86-4B42-90B9-25070D5F1EAD}" type="pres">
      <dgm:prSet presAssocID="{B6812170-217E-48BC-ADB9-405EFB97EECD}" presName="sp" presStyleCnt="0"/>
      <dgm:spPr/>
    </dgm:pt>
    <dgm:pt modelId="{C4ADBE59-9383-4BFD-B87C-4F5DFEA9A985}" type="pres">
      <dgm:prSet presAssocID="{CF0011B4-1DA4-49F4-8869-A5F0057916A2}" presName="linNode" presStyleCnt="0"/>
      <dgm:spPr/>
    </dgm:pt>
    <dgm:pt modelId="{CA1C26DB-4C26-44A7-8DD8-5F7C6719268E}" type="pres">
      <dgm:prSet presAssocID="{CF0011B4-1DA4-49F4-8869-A5F0057916A2}" presName="parentText" presStyleLbl="node1" presStyleIdx="3" presStyleCnt="6">
        <dgm:presLayoutVars>
          <dgm:chMax val="1"/>
          <dgm:bulletEnabled val="1"/>
        </dgm:presLayoutVars>
      </dgm:prSet>
      <dgm:spPr>
        <a:xfrm>
          <a:off x="0" y="1885245"/>
          <a:ext cx="1810512" cy="896759"/>
        </a:xfrm>
        <a:prstGeom prst="roundRect">
          <a:avLst/>
        </a:prstGeom>
      </dgm:spPr>
    </dgm:pt>
    <dgm:pt modelId="{FDF512CD-6337-4493-8028-7E46CB66FDDC}" type="pres">
      <dgm:prSet presAssocID="{CF0011B4-1DA4-49F4-8869-A5F0057916A2}" presName="descendantText" presStyleLbl="alignAccFollowNode1" presStyleIdx="2" presStyleCnt="5">
        <dgm:presLayoutVars>
          <dgm:bulletEnabled val="1"/>
        </dgm:presLayoutVars>
      </dgm:prSet>
      <dgm:spPr>
        <a:xfrm rot="5400000">
          <a:off x="3061152" y="724280"/>
          <a:ext cx="717407" cy="3218688"/>
        </a:xfrm>
        <a:prstGeom prst="round2SameRect">
          <a:avLst/>
        </a:prstGeom>
      </dgm:spPr>
    </dgm:pt>
    <dgm:pt modelId="{074BAC03-5124-468F-B153-47D70B75AF65}" type="pres">
      <dgm:prSet presAssocID="{6F46F478-CCC9-4275-98D2-1FEC43FEC826}" presName="sp" presStyleCnt="0"/>
      <dgm:spPr/>
    </dgm:pt>
    <dgm:pt modelId="{8ACB9040-E349-4240-A6A5-6B4DCFDD357E}" type="pres">
      <dgm:prSet presAssocID="{4932C4DC-BAFA-41C4-9B7D-709F5D779F82}" presName="linNode" presStyleCnt="0"/>
      <dgm:spPr/>
    </dgm:pt>
    <dgm:pt modelId="{2D98F164-097D-48A6-973B-6D984B42564B}" type="pres">
      <dgm:prSet presAssocID="{4932C4DC-BAFA-41C4-9B7D-709F5D779F82}" presName="parentText" presStyleLbl="node1" presStyleIdx="4" presStyleCnt="6">
        <dgm:presLayoutVars>
          <dgm:chMax val="1"/>
          <dgm:bulletEnabled val="1"/>
        </dgm:presLayoutVars>
      </dgm:prSet>
      <dgm:spPr>
        <a:xfrm>
          <a:off x="0" y="2826842"/>
          <a:ext cx="1810512" cy="896759"/>
        </a:xfrm>
        <a:prstGeom prst="roundRect">
          <a:avLst/>
        </a:prstGeom>
      </dgm:spPr>
    </dgm:pt>
    <dgm:pt modelId="{7DD721BA-2A0A-4AF2-9AB7-35FAB2EFB073}" type="pres">
      <dgm:prSet presAssocID="{4932C4DC-BAFA-41C4-9B7D-709F5D779F82}" presName="descendantText" presStyleLbl="alignAccFollowNode1" presStyleIdx="3" presStyleCnt="5">
        <dgm:presLayoutVars>
          <dgm:bulletEnabled val="1"/>
        </dgm:presLayoutVars>
      </dgm:prSet>
      <dgm:spPr>
        <a:xfrm rot="5400000">
          <a:off x="3061152" y="1665877"/>
          <a:ext cx="717407" cy="3218688"/>
        </a:xfrm>
        <a:prstGeom prst="round2SameRect">
          <a:avLst/>
        </a:prstGeom>
      </dgm:spPr>
    </dgm:pt>
    <dgm:pt modelId="{25FEACE6-C6DB-4241-933B-E4C352EC9411}" type="pres">
      <dgm:prSet presAssocID="{DA14688A-C82B-4C9F-99E9-309F7B31AEDE}" presName="sp" presStyleCnt="0"/>
      <dgm:spPr/>
    </dgm:pt>
    <dgm:pt modelId="{8130D3CB-C3E7-40D2-8BBE-A659A03A710F}" type="pres">
      <dgm:prSet presAssocID="{F4B677C3-072E-412A-9602-38BB50D7F718}" presName="linNode" presStyleCnt="0"/>
      <dgm:spPr/>
    </dgm:pt>
    <dgm:pt modelId="{71D9C921-60C2-4737-A314-F35F034EEB53}" type="pres">
      <dgm:prSet presAssocID="{F4B677C3-072E-412A-9602-38BB50D7F718}" presName="parentText" presStyleLbl="node1" presStyleIdx="5" presStyleCnt="6">
        <dgm:presLayoutVars>
          <dgm:chMax val="1"/>
          <dgm:bulletEnabled val="1"/>
        </dgm:presLayoutVars>
      </dgm:prSet>
      <dgm:spPr>
        <a:xfrm>
          <a:off x="0" y="3768439"/>
          <a:ext cx="1810512" cy="896759"/>
        </a:xfrm>
        <a:prstGeom prst="roundRect">
          <a:avLst/>
        </a:prstGeom>
      </dgm:spPr>
    </dgm:pt>
    <dgm:pt modelId="{0C23A5CB-0A64-4873-934D-573C2FCA58A5}" type="pres">
      <dgm:prSet presAssocID="{F4B677C3-072E-412A-9602-38BB50D7F718}" presName="descendantText" presStyleLbl="alignAccFollowNode1" presStyleIdx="4" presStyleCnt="5">
        <dgm:presLayoutVars>
          <dgm:bulletEnabled val="1"/>
        </dgm:presLayoutVars>
      </dgm:prSet>
      <dgm:spPr>
        <a:prstGeom prst="round2SameRect">
          <a:avLst/>
        </a:prstGeom>
      </dgm:spPr>
    </dgm:pt>
  </dgm:ptLst>
  <dgm:cxnLst>
    <dgm:cxn modelId="{4DD0E701-E564-4A8F-840D-4261C8B78B64}" type="presOf" srcId="{EEAD317E-6360-4A53-8974-7C6929E2ACC9}" destId="{C368D970-D8F0-443D-9E2B-174C11B3E9F5}" srcOrd="0" destOrd="0" presId="urn:microsoft.com/office/officeart/2005/8/layout/vList5"/>
    <dgm:cxn modelId="{E49F7203-8132-4CEE-A2CC-9D0C78AFA318}" type="presOf" srcId="{42A7DBE4-FDFE-4617-A9C8-CD7AFA65B5D3}" destId="{45B01ACE-8BCA-4201-9C00-BA3E837F5413}" srcOrd="0" destOrd="0" presId="urn:microsoft.com/office/officeart/2005/8/layout/vList5"/>
    <dgm:cxn modelId="{DCA01D07-BA1C-4637-993C-A24E956FDBA9}" type="presOf" srcId="{2C115A81-1E73-47EF-8678-84D86E407B99}" destId="{FFF9DAA5-8FDC-4997-B102-0F6ACD1B9D39}" srcOrd="0" destOrd="1" presId="urn:microsoft.com/office/officeart/2005/8/layout/vList5"/>
    <dgm:cxn modelId="{28C64013-5D75-4575-82C2-B528C1B5E748}" type="presOf" srcId="{6FF92580-515C-4A28-A1F6-6410E7F33728}" destId="{33F56A4D-FBC7-4F90-9AA0-E6EE613C53E6}" srcOrd="0" destOrd="0" presId="urn:microsoft.com/office/officeart/2005/8/layout/vList5"/>
    <dgm:cxn modelId="{E1F3561F-F236-40F8-B32F-8CB9712F086E}" srcId="{EEAD317E-6360-4A53-8974-7C6929E2ACC9}" destId="{42A7DBE4-FDFE-4617-A9C8-CD7AFA65B5D3}" srcOrd="1" destOrd="0" parTransId="{CD0484D5-89FB-4A0F-A571-05E9CD9842A2}" sibTransId="{200B33B9-6C59-4C7E-A331-34B1F2FF9BFA}"/>
    <dgm:cxn modelId="{EE7A682A-D60D-4324-A677-751339DA6A56}" srcId="{F4B677C3-072E-412A-9602-38BB50D7F718}" destId="{22682316-D86A-4975-9B97-8D4990537604}" srcOrd="1" destOrd="0" parTransId="{EC5F2F44-2B98-4D29-A105-6EEFE0271FAC}" sibTransId="{5D8B3BE1-ABC9-476E-BCB0-2646920984A3}"/>
    <dgm:cxn modelId="{A56E8D33-9257-451D-8636-C0FEE0D67688}" srcId="{21CF9BEA-6D2E-46CF-9B9D-DA82B110B3E1}" destId="{6FF92580-515C-4A28-A1F6-6410E7F33728}" srcOrd="0" destOrd="0" parTransId="{8FE9AF50-AAF5-4B70-9DB1-37405FE1BAA3}" sibTransId="{8BE8E8E0-BD4E-4E4F-B4F2-58DAE9B3FE51}"/>
    <dgm:cxn modelId="{D1EB6E35-0C01-427C-A0A8-4B932DADFBC4}" srcId="{EEAD317E-6360-4A53-8974-7C6929E2ACC9}" destId="{21CF9BEA-6D2E-46CF-9B9D-DA82B110B3E1}" srcOrd="0" destOrd="0" parTransId="{CCDFF745-4E27-46DA-9042-FFD8FC350847}" sibTransId="{5438D609-F065-429A-9F98-4C2351BAEA3A}"/>
    <dgm:cxn modelId="{4FC1B35D-EB3C-43C9-8901-0F243B05159D}" type="presOf" srcId="{3DA18F1B-A4A3-4BA6-AC89-F2BA8886DC13}" destId="{FDF512CD-6337-4493-8028-7E46CB66FDDC}" srcOrd="0" destOrd="0" presId="urn:microsoft.com/office/officeart/2005/8/layout/vList5"/>
    <dgm:cxn modelId="{EC2B076A-5E67-419D-A48D-8321307ABAEF}" type="presOf" srcId="{21CF9BEA-6D2E-46CF-9B9D-DA82B110B3E1}" destId="{16A3BEE2-9D36-4DC6-8C97-1401A84A7B84}" srcOrd="0" destOrd="0" presId="urn:microsoft.com/office/officeart/2005/8/layout/vList5"/>
    <dgm:cxn modelId="{19978171-128B-46B2-8713-6AAD0497FE8D}" type="presOf" srcId="{1D2C88A7-4515-4A6B-B591-E26CFF06462A}" destId="{FFF9DAA5-8FDC-4997-B102-0F6ACD1B9D39}" srcOrd="0" destOrd="0" presId="urn:microsoft.com/office/officeart/2005/8/layout/vList5"/>
    <dgm:cxn modelId="{99CB4656-2576-43D8-A132-A0DD4F395A3C}" type="presOf" srcId="{EE53F595-7D0A-4BBB-BBB8-7A2F7DE1A105}" destId="{0C23A5CB-0A64-4873-934D-573C2FCA58A5}" srcOrd="0" destOrd="0" presId="urn:microsoft.com/office/officeart/2005/8/layout/vList5"/>
    <dgm:cxn modelId="{1CD9FA56-CA8E-4644-AC10-274C5C1AD811}" srcId="{CF0011B4-1DA4-49F4-8869-A5F0057916A2}" destId="{3DA18F1B-A4A3-4BA6-AC89-F2BA8886DC13}" srcOrd="0" destOrd="0" parTransId="{D39475B1-5D46-47B3-B967-91B650B1E09D}" sibTransId="{A177D234-AD94-4707-9D83-62621A71C179}"/>
    <dgm:cxn modelId="{A5129657-856A-4F74-B810-6C96BC4A6951}" type="presOf" srcId="{4932C4DC-BAFA-41C4-9B7D-709F5D779F82}" destId="{2D98F164-097D-48A6-973B-6D984B42564B}" srcOrd="0" destOrd="0" presId="urn:microsoft.com/office/officeart/2005/8/layout/vList5"/>
    <dgm:cxn modelId="{B0837686-599D-4B64-84E3-66F6B5D549BB}" srcId="{21CF9BEA-6D2E-46CF-9B9D-DA82B110B3E1}" destId="{12DFE9FD-422D-4AA2-8381-7F188201DC8E}" srcOrd="1" destOrd="0" parTransId="{D778435A-43E8-43AF-BD7C-2819077A749A}" sibTransId="{20305753-2F40-4DB3-8635-ED4670E50364}"/>
    <dgm:cxn modelId="{ECED0887-54C5-4435-BD90-41FBFD7C73BA}" type="presOf" srcId="{683E9D94-0D5C-4BF7-A7D4-7E691430EF14}" destId="{FFF9DAA5-8FDC-4997-B102-0F6ACD1B9D39}" srcOrd="0" destOrd="2" presId="urn:microsoft.com/office/officeart/2005/8/layout/vList5"/>
    <dgm:cxn modelId="{04064587-35D8-4F41-9DA0-7502577321BB}" type="presOf" srcId="{CF0011B4-1DA4-49F4-8869-A5F0057916A2}" destId="{CA1C26DB-4C26-44A7-8DD8-5F7C6719268E}" srcOrd="0" destOrd="0" presId="urn:microsoft.com/office/officeart/2005/8/layout/vList5"/>
    <dgm:cxn modelId="{5563A987-0DF8-413B-AA15-4E7D834DEB86}" srcId="{21CF9BEA-6D2E-46CF-9B9D-DA82B110B3E1}" destId="{DBBAED3B-C77D-4170-A7B0-BBFBC3194D3B}" srcOrd="2" destOrd="0" parTransId="{E1FE3520-0F3C-4D8D-9980-C72B91F2A465}" sibTransId="{F8D8023B-DC59-4A85-81AE-A62832173D33}"/>
    <dgm:cxn modelId="{451E8E88-A4A6-4B43-87E2-549153D8110D}" srcId="{4932C4DC-BAFA-41C4-9B7D-709F5D779F82}" destId="{D766E83C-7A89-4968-9D57-E15E643A1FEC}" srcOrd="1" destOrd="0" parTransId="{75CDE913-FE54-4F9A-B808-D09131BB4E7B}" sibTransId="{8F4D0F27-7844-4051-A67A-0A0CBDCF9651}"/>
    <dgm:cxn modelId="{8B36E68C-65FA-42DA-942E-C9B1F1BC362F}" srcId="{EEAD317E-6360-4A53-8974-7C6929E2ACC9}" destId="{4932C4DC-BAFA-41C4-9B7D-709F5D779F82}" srcOrd="4" destOrd="0" parTransId="{5A91428D-D34D-4A97-8287-0EEE7DA5B9E6}" sibTransId="{DA14688A-C82B-4C9F-99E9-309F7B31AEDE}"/>
    <dgm:cxn modelId="{61642B98-A1F3-4E36-8E47-2D3DC6A52FB4}" type="presOf" srcId="{3B8568DE-3CB6-4DCC-AC7D-71587D4AFA04}" destId="{2BE23536-6189-4A4E-848C-99248ED6B5E6}" srcOrd="0" destOrd="0" presId="urn:microsoft.com/office/officeart/2005/8/layout/vList5"/>
    <dgm:cxn modelId="{AA3CAE9D-68C0-403E-813D-11175A9BC4A6}" type="presOf" srcId="{22682316-D86A-4975-9B97-8D4990537604}" destId="{0C23A5CB-0A64-4873-934D-573C2FCA58A5}" srcOrd="0" destOrd="1" presId="urn:microsoft.com/office/officeart/2005/8/layout/vList5"/>
    <dgm:cxn modelId="{4BD3AF9F-F0D1-4C20-A9AE-76FEA7B42934}" type="presOf" srcId="{DBBAED3B-C77D-4170-A7B0-BBFBC3194D3B}" destId="{33F56A4D-FBC7-4F90-9AA0-E6EE613C53E6}" srcOrd="0" destOrd="2" presId="urn:microsoft.com/office/officeart/2005/8/layout/vList5"/>
    <dgm:cxn modelId="{4F9037A5-8CB6-4BF4-AFC0-EBF7317AF7EB}" type="presOf" srcId="{17B4BA9A-A213-48E8-BC5A-E1DDF191CF1A}" destId="{7DD721BA-2A0A-4AF2-9AB7-35FAB2EFB073}" srcOrd="0" destOrd="0" presId="urn:microsoft.com/office/officeart/2005/8/layout/vList5"/>
    <dgm:cxn modelId="{49AE41A7-3CA3-48B0-8263-29E9FD245D11}" type="presOf" srcId="{12DFE9FD-422D-4AA2-8381-7F188201DC8E}" destId="{33F56A4D-FBC7-4F90-9AA0-E6EE613C53E6}" srcOrd="0" destOrd="1" presId="urn:microsoft.com/office/officeart/2005/8/layout/vList5"/>
    <dgm:cxn modelId="{5EE22CB8-87B8-43D9-BAE9-7BEA1909F5CD}" type="presOf" srcId="{349582C4-5A33-47D0-A271-0CB52374B5E8}" destId="{7DD721BA-2A0A-4AF2-9AB7-35FAB2EFB073}" srcOrd="0" destOrd="2" presId="urn:microsoft.com/office/officeart/2005/8/layout/vList5"/>
    <dgm:cxn modelId="{7F8E99BC-2FC6-44A3-8F09-A88EACC49BE7}" srcId="{42A7DBE4-FDFE-4617-A9C8-CD7AFA65B5D3}" destId="{2C115A81-1E73-47EF-8678-84D86E407B99}" srcOrd="1" destOrd="0" parTransId="{F848F315-82ED-42E0-A105-4499903B0A71}" sibTransId="{6A6018A2-4892-4FD2-949C-C7212B2E250A}"/>
    <dgm:cxn modelId="{C4F80BC3-4B67-4265-95C8-C20D5EA58F4E}" srcId="{EEAD317E-6360-4A53-8974-7C6929E2ACC9}" destId="{F4B677C3-072E-412A-9602-38BB50D7F718}" srcOrd="5" destOrd="0" parTransId="{BC8F80E3-6531-4A11-8DFB-A4C4D977348E}" sibTransId="{5F8CCB1D-272C-4B98-98D9-D8912B3BFF09}"/>
    <dgm:cxn modelId="{80B669C9-D58F-499F-97A9-EA7B873E3C60}" type="presOf" srcId="{D766E83C-7A89-4968-9D57-E15E643A1FEC}" destId="{7DD721BA-2A0A-4AF2-9AB7-35FAB2EFB073}" srcOrd="0" destOrd="1" presId="urn:microsoft.com/office/officeart/2005/8/layout/vList5"/>
    <dgm:cxn modelId="{5A83E4D2-EF6E-456D-8F60-FA415C34A1E8}" srcId="{4932C4DC-BAFA-41C4-9B7D-709F5D779F82}" destId="{349582C4-5A33-47D0-A271-0CB52374B5E8}" srcOrd="2" destOrd="0" parTransId="{8C4E5D03-08F1-483A-89BD-983C95E5ADF9}" sibTransId="{1C84C1CE-1565-4597-90D5-654EFF8CF6B1}"/>
    <dgm:cxn modelId="{112E99D5-123D-439E-B4C6-5B3B9FA65CD0}" srcId="{F4B677C3-072E-412A-9602-38BB50D7F718}" destId="{0B348E33-DD34-44CC-8DCC-2332F283EB13}" srcOrd="2" destOrd="0" parTransId="{EB2D7B50-81EE-42C2-B050-FB44934BE650}" sibTransId="{4FA1137B-23BF-47C1-982B-1B66B0AA73F0}"/>
    <dgm:cxn modelId="{10E59AD6-DD5A-460F-BE2A-76591C52A761}" srcId="{EEAD317E-6360-4A53-8974-7C6929E2ACC9}" destId="{CF0011B4-1DA4-49F4-8869-A5F0057916A2}" srcOrd="3" destOrd="0" parTransId="{9F31F34A-5C08-4C16-B13F-E2B67956379C}" sibTransId="{6F46F478-CCC9-4275-98D2-1FEC43FEC826}"/>
    <dgm:cxn modelId="{B7F40DD8-E031-47A0-8474-C12F3B65A8A8}" type="presOf" srcId="{0B348E33-DD34-44CC-8DCC-2332F283EB13}" destId="{0C23A5CB-0A64-4873-934D-573C2FCA58A5}" srcOrd="0" destOrd="2" presId="urn:microsoft.com/office/officeart/2005/8/layout/vList5"/>
    <dgm:cxn modelId="{B769DED9-911D-448D-B0E6-5C5260F354DA}" type="presOf" srcId="{F4B677C3-072E-412A-9602-38BB50D7F718}" destId="{71D9C921-60C2-4737-A314-F35F034EEB53}" srcOrd="0" destOrd="0" presId="urn:microsoft.com/office/officeart/2005/8/layout/vList5"/>
    <dgm:cxn modelId="{79ACAFDA-7877-4FD9-8C5A-93080441165A}" srcId="{4932C4DC-BAFA-41C4-9B7D-709F5D779F82}" destId="{17B4BA9A-A213-48E8-BC5A-E1DDF191CF1A}" srcOrd="0" destOrd="0" parTransId="{888BFA7C-8D6D-4174-917E-59F791CCECBF}" sibTransId="{64D4311A-D52C-4588-A30A-F1BACE5DDDCD}"/>
    <dgm:cxn modelId="{14907DDB-2CF4-472B-809A-29715CC44E28}" srcId="{42A7DBE4-FDFE-4617-A9C8-CD7AFA65B5D3}" destId="{1D2C88A7-4515-4A6B-B591-E26CFF06462A}" srcOrd="0" destOrd="0" parTransId="{B5B4F4AC-E72B-48A6-A685-54AE7F5853BC}" sibTransId="{888B9DDB-0CCE-43EC-AEFF-E70047A983DF}"/>
    <dgm:cxn modelId="{C8525EE7-7543-49DD-A395-DC340B9FBD08}" srcId="{EEAD317E-6360-4A53-8974-7C6929E2ACC9}" destId="{3B8568DE-3CB6-4DCC-AC7D-71587D4AFA04}" srcOrd="2" destOrd="0" parTransId="{E2FD55F5-F580-420B-8206-E3BCAB99A9E8}" sibTransId="{B6812170-217E-48BC-ADB9-405EFB97EECD}"/>
    <dgm:cxn modelId="{14726AEA-C3E4-406C-BC35-082AD5697A79}" srcId="{F4B677C3-072E-412A-9602-38BB50D7F718}" destId="{EE53F595-7D0A-4BBB-BBB8-7A2F7DE1A105}" srcOrd="0" destOrd="0" parTransId="{E082D80E-83BF-419A-BB63-3AC9EC8836FB}" sibTransId="{372AEA2A-DD64-4428-900D-DD836E217F3A}"/>
    <dgm:cxn modelId="{A8E7AAEC-A894-41B7-BC70-8EA2E74439C4}" srcId="{42A7DBE4-FDFE-4617-A9C8-CD7AFA65B5D3}" destId="{683E9D94-0D5C-4BF7-A7D4-7E691430EF14}" srcOrd="2" destOrd="0" parTransId="{38F77A68-BBF3-4AEC-8CCC-41233C4D2A73}" sibTransId="{597284E2-AFD0-4EAC-91D3-145BD809C0AD}"/>
    <dgm:cxn modelId="{570F83A7-5379-4F3C-9954-5A016393CD53}" type="presParOf" srcId="{C368D970-D8F0-443D-9E2B-174C11B3E9F5}" destId="{992553B9-30EA-410E-AF3B-E20A6F84135A}" srcOrd="0" destOrd="0" presId="urn:microsoft.com/office/officeart/2005/8/layout/vList5"/>
    <dgm:cxn modelId="{9880E5DA-5094-4FBD-85F4-EB96293CBE87}" type="presParOf" srcId="{992553B9-30EA-410E-AF3B-E20A6F84135A}" destId="{16A3BEE2-9D36-4DC6-8C97-1401A84A7B84}" srcOrd="0" destOrd="0" presId="urn:microsoft.com/office/officeart/2005/8/layout/vList5"/>
    <dgm:cxn modelId="{E0D6D6E2-6A0F-4BE9-83A5-129B17731C3A}" type="presParOf" srcId="{992553B9-30EA-410E-AF3B-E20A6F84135A}" destId="{33F56A4D-FBC7-4F90-9AA0-E6EE613C53E6}" srcOrd="1" destOrd="0" presId="urn:microsoft.com/office/officeart/2005/8/layout/vList5"/>
    <dgm:cxn modelId="{D1B5D933-2ED3-4120-825D-D5FDE9D7A3F5}" type="presParOf" srcId="{C368D970-D8F0-443D-9E2B-174C11B3E9F5}" destId="{EC7F5F84-F8D9-4BA3-A5AE-BAE477DF3591}" srcOrd="1" destOrd="0" presId="urn:microsoft.com/office/officeart/2005/8/layout/vList5"/>
    <dgm:cxn modelId="{8F319B3E-8630-49D2-9901-E1B066B1C9F6}" type="presParOf" srcId="{C368D970-D8F0-443D-9E2B-174C11B3E9F5}" destId="{2EEF5129-A9F6-4512-9885-6CE7377741CD}" srcOrd="2" destOrd="0" presId="urn:microsoft.com/office/officeart/2005/8/layout/vList5"/>
    <dgm:cxn modelId="{0F2D0A45-3AA2-485B-9E6C-6D2DA2FEC1CB}" type="presParOf" srcId="{2EEF5129-A9F6-4512-9885-6CE7377741CD}" destId="{45B01ACE-8BCA-4201-9C00-BA3E837F5413}" srcOrd="0" destOrd="0" presId="urn:microsoft.com/office/officeart/2005/8/layout/vList5"/>
    <dgm:cxn modelId="{CA95037F-8B15-4B95-9385-1FAE7BA25DC0}" type="presParOf" srcId="{2EEF5129-A9F6-4512-9885-6CE7377741CD}" destId="{FFF9DAA5-8FDC-4997-B102-0F6ACD1B9D39}" srcOrd="1" destOrd="0" presId="urn:microsoft.com/office/officeart/2005/8/layout/vList5"/>
    <dgm:cxn modelId="{21BBDE94-7812-4114-97FF-F1256744798E}" type="presParOf" srcId="{C368D970-D8F0-443D-9E2B-174C11B3E9F5}" destId="{2A74E294-CC49-40E5-A982-89868497CB4A}" srcOrd="3" destOrd="0" presId="urn:microsoft.com/office/officeart/2005/8/layout/vList5"/>
    <dgm:cxn modelId="{23ED9235-CEF8-459D-A661-A39275340800}" type="presParOf" srcId="{C368D970-D8F0-443D-9E2B-174C11B3E9F5}" destId="{DCDE26CC-B04F-41D8-A1E7-9D83D468AFB0}" srcOrd="4" destOrd="0" presId="urn:microsoft.com/office/officeart/2005/8/layout/vList5"/>
    <dgm:cxn modelId="{07938EEF-1484-412C-A195-9AACC49147B1}" type="presParOf" srcId="{DCDE26CC-B04F-41D8-A1E7-9D83D468AFB0}" destId="{2BE23536-6189-4A4E-848C-99248ED6B5E6}" srcOrd="0" destOrd="0" presId="urn:microsoft.com/office/officeart/2005/8/layout/vList5"/>
    <dgm:cxn modelId="{1099A5F1-14D7-4BA0-9FE0-D329CF50388F}" type="presParOf" srcId="{C368D970-D8F0-443D-9E2B-174C11B3E9F5}" destId="{E5342DDC-FB86-4B42-90B9-25070D5F1EAD}" srcOrd="5" destOrd="0" presId="urn:microsoft.com/office/officeart/2005/8/layout/vList5"/>
    <dgm:cxn modelId="{E437764E-F6E8-4864-9C06-8A9409ECC268}" type="presParOf" srcId="{C368D970-D8F0-443D-9E2B-174C11B3E9F5}" destId="{C4ADBE59-9383-4BFD-B87C-4F5DFEA9A985}" srcOrd="6" destOrd="0" presId="urn:microsoft.com/office/officeart/2005/8/layout/vList5"/>
    <dgm:cxn modelId="{B6082843-54B2-4E34-B53F-A9DBB0D96EE3}" type="presParOf" srcId="{C4ADBE59-9383-4BFD-B87C-4F5DFEA9A985}" destId="{CA1C26DB-4C26-44A7-8DD8-5F7C6719268E}" srcOrd="0" destOrd="0" presId="urn:microsoft.com/office/officeart/2005/8/layout/vList5"/>
    <dgm:cxn modelId="{89E7E8D6-59D5-4375-B3FC-7326821828B6}" type="presParOf" srcId="{C4ADBE59-9383-4BFD-B87C-4F5DFEA9A985}" destId="{FDF512CD-6337-4493-8028-7E46CB66FDDC}" srcOrd="1" destOrd="0" presId="urn:microsoft.com/office/officeart/2005/8/layout/vList5"/>
    <dgm:cxn modelId="{CCBE27A2-3244-432B-AF3A-239CA517C835}" type="presParOf" srcId="{C368D970-D8F0-443D-9E2B-174C11B3E9F5}" destId="{074BAC03-5124-468F-B153-47D70B75AF65}" srcOrd="7" destOrd="0" presId="urn:microsoft.com/office/officeart/2005/8/layout/vList5"/>
    <dgm:cxn modelId="{BF77A324-0FE2-438C-92A7-8992C3B1E55C}" type="presParOf" srcId="{C368D970-D8F0-443D-9E2B-174C11B3E9F5}" destId="{8ACB9040-E349-4240-A6A5-6B4DCFDD357E}" srcOrd="8" destOrd="0" presId="urn:microsoft.com/office/officeart/2005/8/layout/vList5"/>
    <dgm:cxn modelId="{87B75193-F83E-496B-A6D2-CB387FB9465C}" type="presParOf" srcId="{8ACB9040-E349-4240-A6A5-6B4DCFDD357E}" destId="{2D98F164-097D-48A6-973B-6D984B42564B}" srcOrd="0" destOrd="0" presId="urn:microsoft.com/office/officeart/2005/8/layout/vList5"/>
    <dgm:cxn modelId="{75F3244E-49A5-49CD-8144-D1F4D5581984}" type="presParOf" srcId="{8ACB9040-E349-4240-A6A5-6B4DCFDD357E}" destId="{7DD721BA-2A0A-4AF2-9AB7-35FAB2EFB073}" srcOrd="1" destOrd="0" presId="urn:microsoft.com/office/officeart/2005/8/layout/vList5"/>
    <dgm:cxn modelId="{047E979E-7D1E-4946-ACEE-3354C04DE518}" type="presParOf" srcId="{C368D970-D8F0-443D-9E2B-174C11B3E9F5}" destId="{25FEACE6-C6DB-4241-933B-E4C352EC9411}" srcOrd="9" destOrd="0" presId="urn:microsoft.com/office/officeart/2005/8/layout/vList5"/>
    <dgm:cxn modelId="{58615292-A01D-4D85-A973-66430FFDC41E}" type="presParOf" srcId="{C368D970-D8F0-443D-9E2B-174C11B3E9F5}" destId="{8130D3CB-C3E7-40D2-8BBE-A659A03A710F}" srcOrd="10" destOrd="0" presId="urn:microsoft.com/office/officeart/2005/8/layout/vList5"/>
    <dgm:cxn modelId="{21F2ADA0-5BFD-49D6-A00F-D22C3F08C34A}" type="presParOf" srcId="{8130D3CB-C3E7-40D2-8BBE-A659A03A710F}" destId="{71D9C921-60C2-4737-A314-F35F034EEB53}" srcOrd="0" destOrd="0" presId="urn:microsoft.com/office/officeart/2005/8/layout/vList5"/>
    <dgm:cxn modelId="{CAF37DC6-356D-4695-9EA8-E37B0655C213}" type="presParOf" srcId="{8130D3CB-C3E7-40D2-8BBE-A659A03A710F}" destId="{0C23A5CB-0A64-4873-934D-573C2FCA58A5}"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56A4D-FBC7-4F90-9AA0-E6EE613C53E6}">
      <dsp:nvSpPr>
        <dsp:cNvPr id="0" name=""/>
        <dsp:cNvSpPr/>
      </dsp:nvSpPr>
      <dsp:spPr>
        <a:xfrm rot="5400000">
          <a:off x="3092146" y="-1197666"/>
          <a:ext cx="655420" cy="3218688"/>
        </a:xfrm>
        <a:prstGeom prst="round2SameRect">
          <a:avLst/>
        </a:prstGeom>
        <a:solidFill>
          <a:srgbClr val="E9EFFA"/>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inschrijvende partij</a:t>
          </a:r>
        </a:p>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Assessoren </a:t>
          </a:r>
        </a:p>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Medewerker Rijnland</a:t>
          </a:r>
        </a:p>
      </dsp:txBody>
      <dsp:txXfrm rot="-5400000">
        <a:off x="1810513" y="115962"/>
        <a:ext cx="3186693" cy="591430"/>
      </dsp:txXfrm>
    </dsp:sp>
    <dsp:sp modelId="{16A3BEE2-9D36-4DC6-8C97-1401A84A7B84}">
      <dsp:nvSpPr>
        <dsp:cNvPr id="0" name=""/>
        <dsp:cNvSpPr/>
      </dsp:nvSpPr>
      <dsp:spPr>
        <a:xfrm>
          <a:off x="0" y="2040"/>
          <a:ext cx="1810512" cy="819275"/>
        </a:xfrm>
        <a:prstGeom prst="roundRect">
          <a:avLst/>
        </a:prstGeom>
        <a:solidFill>
          <a:srgbClr val="0060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l-NL" sz="2000" kern="1200" dirty="0"/>
            <a:t>Ontvangst</a:t>
          </a:r>
        </a:p>
        <a:p>
          <a:pPr marL="0" lvl="0" indent="0" algn="ctr" defTabSz="889000">
            <a:lnSpc>
              <a:spcPct val="90000"/>
            </a:lnSpc>
            <a:spcBef>
              <a:spcPct val="0"/>
            </a:spcBef>
            <a:spcAft>
              <a:spcPct val="35000"/>
            </a:spcAft>
            <a:buNone/>
          </a:pPr>
          <a:r>
            <a:rPr lang="nl-NL" sz="1600" kern="1200" dirty="0"/>
            <a:t>10 minuten</a:t>
          </a:r>
        </a:p>
      </dsp:txBody>
      <dsp:txXfrm>
        <a:off x="39994" y="42034"/>
        <a:ext cx="1730524" cy="739287"/>
      </dsp:txXfrm>
    </dsp:sp>
    <dsp:sp modelId="{FFF9DAA5-8FDC-4997-B102-0F6ACD1B9D39}">
      <dsp:nvSpPr>
        <dsp:cNvPr id="0" name=""/>
        <dsp:cNvSpPr/>
      </dsp:nvSpPr>
      <dsp:spPr>
        <a:xfrm rot="5400000">
          <a:off x="3092146" y="-337426"/>
          <a:ext cx="655420" cy="3218688"/>
        </a:xfrm>
        <a:prstGeom prst="round2SameRect">
          <a:avLst/>
        </a:prstGeom>
        <a:solidFill>
          <a:srgbClr val="E9EFFA"/>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622300">
            <a:lnSpc>
              <a:spcPct val="90000"/>
            </a:lnSpc>
            <a:spcBef>
              <a:spcPct val="0"/>
            </a:spcBef>
            <a:spcAft>
              <a:spcPct val="15000"/>
            </a:spcAft>
            <a:buChar char="•"/>
          </a:pPr>
          <a:r>
            <a:rPr lang="nl-NL" sz="1400" kern="1200" dirty="0">
              <a:latin typeface="Trebuchet MS" panose="020B0603020202020204" pitchFamily="34" charset="0"/>
            </a:rPr>
            <a:t>Team inschrijvende partij</a:t>
          </a:r>
        </a:p>
        <a:p>
          <a:pPr marL="114300" lvl="1" indent="-114300" algn="l" defTabSz="622300">
            <a:lnSpc>
              <a:spcPct val="90000"/>
            </a:lnSpc>
            <a:spcBef>
              <a:spcPct val="0"/>
            </a:spcBef>
            <a:spcAft>
              <a:spcPct val="15000"/>
            </a:spcAft>
            <a:buChar char="•"/>
          </a:pPr>
          <a:r>
            <a:rPr lang="nl-NL" sz="1400" kern="1200" dirty="0">
              <a:latin typeface="Trebuchet MS" panose="020B0603020202020204" pitchFamily="34" charset="0"/>
            </a:rPr>
            <a:t>Assessoren </a:t>
          </a:r>
        </a:p>
        <a:p>
          <a:pPr marL="114300" lvl="1" indent="-114300" algn="l" defTabSz="622300">
            <a:lnSpc>
              <a:spcPct val="90000"/>
            </a:lnSpc>
            <a:spcBef>
              <a:spcPct val="0"/>
            </a:spcBef>
            <a:spcAft>
              <a:spcPct val="15000"/>
            </a:spcAft>
            <a:buChar char="•"/>
          </a:pPr>
          <a:r>
            <a:rPr lang="nl-NL" sz="1400" strike="sngStrike" kern="1200" baseline="0" dirty="0">
              <a:latin typeface="Trebuchet MS" panose="020B0603020202020204" pitchFamily="34" charset="0"/>
            </a:rPr>
            <a:t>Projectmanager Rijnland</a:t>
          </a:r>
        </a:p>
      </dsp:txBody>
      <dsp:txXfrm rot="-5400000">
        <a:off x="1810513" y="976202"/>
        <a:ext cx="3186693" cy="591430"/>
      </dsp:txXfrm>
    </dsp:sp>
    <dsp:sp modelId="{45B01ACE-8BCA-4201-9C00-BA3E837F5413}">
      <dsp:nvSpPr>
        <dsp:cNvPr id="0" name=""/>
        <dsp:cNvSpPr/>
      </dsp:nvSpPr>
      <dsp:spPr>
        <a:xfrm>
          <a:off x="0" y="862279"/>
          <a:ext cx="1810512" cy="819275"/>
        </a:xfrm>
        <a:prstGeom prst="roundRect">
          <a:avLst/>
        </a:prstGeom>
        <a:solidFill>
          <a:srgbClr val="0060B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l-NL" sz="2000" kern="1200" dirty="0">
              <a:solidFill>
                <a:prstClr val="white"/>
              </a:solidFill>
              <a:latin typeface="Calibri" panose="020F0502020204030204"/>
              <a:ea typeface="+mn-ea"/>
              <a:cs typeface="+mn-cs"/>
            </a:rPr>
            <a:t>Interview</a:t>
          </a:r>
        </a:p>
        <a:p>
          <a:pPr marL="0" lvl="0" indent="0" algn="ctr" defTabSz="889000">
            <a:lnSpc>
              <a:spcPct val="90000"/>
            </a:lnSpc>
            <a:spcBef>
              <a:spcPct val="0"/>
            </a:spcBef>
            <a:spcAft>
              <a:spcPct val="35000"/>
            </a:spcAft>
            <a:buNone/>
          </a:pPr>
          <a:r>
            <a:rPr lang="nl-NL" sz="1600" kern="1200" dirty="0"/>
            <a:t>60 minuten</a:t>
          </a:r>
        </a:p>
      </dsp:txBody>
      <dsp:txXfrm>
        <a:off x="39994" y="902273"/>
        <a:ext cx="1730524" cy="739287"/>
      </dsp:txXfrm>
    </dsp:sp>
    <dsp:sp modelId="{2BE23536-6189-4A4E-848C-99248ED6B5E6}">
      <dsp:nvSpPr>
        <dsp:cNvPr id="0" name=""/>
        <dsp:cNvSpPr/>
      </dsp:nvSpPr>
      <dsp:spPr>
        <a:xfrm>
          <a:off x="0" y="1722519"/>
          <a:ext cx="1810512" cy="361972"/>
        </a:xfrm>
        <a:prstGeom prst="roundRect">
          <a:avLst/>
        </a:prstGeom>
        <a:solidFill>
          <a:srgbClr val="E9EFFA"/>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622300">
            <a:lnSpc>
              <a:spcPct val="90000"/>
            </a:lnSpc>
            <a:spcBef>
              <a:spcPct val="0"/>
            </a:spcBef>
            <a:spcAft>
              <a:spcPct val="35000"/>
            </a:spcAft>
            <a:buNone/>
          </a:pPr>
          <a:r>
            <a:rPr lang="nl-NL" sz="1400" kern="1200" dirty="0">
              <a:solidFill>
                <a:schemeClr val="tx1"/>
              </a:solidFill>
              <a:latin typeface="Trebuchet MS" panose="020B0603020202020204" pitchFamily="34" charset="0"/>
            </a:rPr>
            <a:t>Korte pauze</a:t>
          </a:r>
        </a:p>
      </dsp:txBody>
      <dsp:txXfrm>
        <a:off x="17670" y="1740189"/>
        <a:ext cx="1775172" cy="326632"/>
      </dsp:txXfrm>
    </dsp:sp>
    <dsp:sp modelId="{FDF512CD-6337-4493-8028-7E46CB66FDDC}">
      <dsp:nvSpPr>
        <dsp:cNvPr id="0" name=""/>
        <dsp:cNvSpPr/>
      </dsp:nvSpPr>
      <dsp:spPr>
        <a:xfrm rot="5400000">
          <a:off x="3092146" y="925748"/>
          <a:ext cx="655420" cy="3218688"/>
        </a:xfrm>
        <a:prstGeom prst="round2SameRect">
          <a:avLst/>
        </a:prstGeom>
        <a:solidFill>
          <a:srgbClr val="E9EFFA"/>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622300">
            <a:lnSpc>
              <a:spcPct val="90000"/>
            </a:lnSpc>
            <a:spcBef>
              <a:spcPct val="0"/>
            </a:spcBef>
            <a:spcAft>
              <a:spcPct val="15000"/>
            </a:spcAft>
            <a:buChar char="•"/>
          </a:pPr>
          <a:r>
            <a:rPr lang="nl-NL" sz="1400" kern="1200" dirty="0">
              <a:latin typeface="Trebuchet MS" panose="020B0603020202020204" pitchFamily="34" charset="0"/>
            </a:rPr>
            <a:t>Team </a:t>
          </a:r>
          <a:r>
            <a:rPr lang="nl-NL" sz="1400" kern="1200" dirty="0">
              <a:solidFill>
                <a:prstClr val="black">
                  <a:hueOff val="0"/>
                  <a:satOff val="0"/>
                  <a:lumOff val="0"/>
                  <a:alphaOff val="0"/>
                </a:prstClr>
              </a:solidFill>
              <a:latin typeface="Trebuchet MS" panose="020B0603020202020204" pitchFamily="34" charset="0"/>
              <a:ea typeface="+mn-ea"/>
              <a:cs typeface="+mn-cs"/>
            </a:rPr>
            <a:t>inschrijvende</a:t>
          </a:r>
          <a:r>
            <a:rPr lang="nl-NL" sz="1400" kern="1200" dirty="0">
              <a:latin typeface="Trebuchet MS" panose="020B0603020202020204" pitchFamily="34" charset="0"/>
            </a:rPr>
            <a:t> partij</a:t>
          </a:r>
        </a:p>
      </dsp:txBody>
      <dsp:txXfrm rot="-5400000">
        <a:off x="1810513" y="2239377"/>
        <a:ext cx="3186693" cy="591430"/>
      </dsp:txXfrm>
    </dsp:sp>
    <dsp:sp modelId="{CA1C26DB-4C26-44A7-8DD8-5F7C6719268E}">
      <dsp:nvSpPr>
        <dsp:cNvPr id="0" name=""/>
        <dsp:cNvSpPr/>
      </dsp:nvSpPr>
      <dsp:spPr>
        <a:xfrm>
          <a:off x="0" y="2125455"/>
          <a:ext cx="1810512" cy="819275"/>
        </a:xfrm>
        <a:prstGeom prst="roundRect">
          <a:avLst/>
        </a:prstGeom>
        <a:solidFill>
          <a:srgbClr val="0060B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l-NL" sz="2000" kern="1200" dirty="0">
              <a:solidFill>
                <a:prstClr val="white"/>
              </a:solidFill>
              <a:latin typeface="Calibri" panose="020F0502020204030204"/>
              <a:ea typeface="+mn-ea"/>
              <a:cs typeface="+mn-cs"/>
            </a:rPr>
            <a:t>Voorbereiding</a:t>
          </a:r>
        </a:p>
        <a:p>
          <a:pPr marL="0" lvl="0" indent="0" algn="ctr" defTabSz="889000">
            <a:lnSpc>
              <a:spcPct val="90000"/>
            </a:lnSpc>
            <a:spcBef>
              <a:spcPct val="0"/>
            </a:spcBef>
            <a:spcAft>
              <a:spcPct val="35000"/>
            </a:spcAft>
            <a:buNone/>
          </a:pPr>
          <a:r>
            <a:rPr lang="nl-NL" sz="1600" kern="1200" dirty="0"/>
            <a:t>45 minuten</a:t>
          </a:r>
        </a:p>
      </dsp:txBody>
      <dsp:txXfrm>
        <a:off x="39994" y="2165449"/>
        <a:ext cx="1730524" cy="739287"/>
      </dsp:txXfrm>
    </dsp:sp>
    <dsp:sp modelId="{7DD721BA-2A0A-4AF2-9AB7-35FAB2EFB073}">
      <dsp:nvSpPr>
        <dsp:cNvPr id="0" name=""/>
        <dsp:cNvSpPr/>
      </dsp:nvSpPr>
      <dsp:spPr>
        <a:xfrm rot="5400000">
          <a:off x="3092146" y="1785988"/>
          <a:ext cx="655420" cy="3218688"/>
        </a:xfrm>
        <a:prstGeom prst="round2SameRect">
          <a:avLst/>
        </a:prstGeom>
        <a:solidFill>
          <a:srgbClr val="E9EFFA"/>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inschrijvende partij</a:t>
          </a:r>
        </a:p>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Rijnland</a:t>
          </a:r>
        </a:p>
        <a:p>
          <a:pPr marL="114300" lvl="1" indent="-114300" algn="l" defTabSz="5334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Assessoren </a:t>
          </a:r>
        </a:p>
      </dsp:txBody>
      <dsp:txXfrm rot="-5400000">
        <a:off x="1810513" y="3099617"/>
        <a:ext cx="3186693" cy="591430"/>
      </dsp:txXfrm>
    </dsp:sp>
    <dsp:sp modelId="{2D98F164-097D-48A6-973B-6D984B42564B}">
      <dsp:nvSpPr>
        <dsp:cNvPr id="0" name=""/>
        <dsp:cNvSpPr/>
      </dsp:nvSpPr>
      <dsp:spPr>
        <a:xfrm>
          <a:off x="0" y="2985694"/>
          <a:ext cx="1810512" cy="819275"/>
        </a:xfrm>
        <a:prstGeom prst="roundRect">
          <a:avLst/>
        </a:prstGeom>
        <a:solidFill>
          <a:srgbClr val="0060B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l-NL" sz="2000" kern="1200" dirty="0">
              <a:solidFill>
                <a:prstClr val="white"/>
              </a:solidFill>
              <a:latin typeface="Calibri" panose="020F0502020204030204"/>
              <a:ea typeface="+mn-ea"/>
              <a:cs typeface="+mn-cs"/>
            </a:rPr>
            <a:t>Assessment</a:t>
          </a:r>
        </a:p>
        <a:p>
          <a:pPr marL="0" lvl="0" indent="0" algn="ctr" defTabSz="889000">
            <a:lnSpc>
              <a:spcPct val="90000"/>
            </a:lnSpc>
            <a:spcBef>
              <a:spcPct val="0"/>
            </a:spcBef>
            <a:spcAft>
              <a:spcPct val="35000"/>
            </a:spcAft>
            <a:buNone/>
          </a:pPr>
          <a:r>
            <a:rPr lang="nl-NL" sz="1600" kern="1200" dirty="0"/>
            <a:t>40 minuten</a:t>
          </a:r>
        </a:p>
      </dsp:txBody>
      <dsp:txXfrm>
        <a:off x="39994" y="3025688"/>
        <a:ext cx="1730524" cy="739287"/>
      </dsp:txXfrm>
    </dsp:sp>
    <dsp:sp modelId="{0C23A5CB-0A64-4873-934D-573C2FCA58A5}">
      <dsp:nvSpPr>
        <dsp:cNvPr id="0" name=""/>
        <dsp:cNvSpPr/>
      </dsp:nvSpPr>
      <dsp:spPr>
        <a:xfrm rot="5400000">
          <a:off x="3092146" y="2646227"/>
          <a:ext cx="655420" cy="3218688"/>
        </a:xfrm>
        <a:prstGeom prst="round2SameRect">
          <a:avLst/>
        </a:prstGeom>
        <a:solidFill>
          <a:srgbClr val="E9EFFA"/>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6223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inschrijvende partij</a:t>
          </a:r>
          <a:endParaRPr lang="nl-NL" sz="1400" kern="1200" dirty="0">
            <a:latin typeface="Trebuchet MS" panose="020B0603020202020204" pitchFamily="34" charset="0"/>
          </a:endParaRPr>
        </a:p>
        <a:p>
          <a:pPr marL="114300" lvl="1" indent="-114300" algn="l" defTabSz="6223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Team Rijnland</a:t>
          </a:r>
        </a:p>
        <a:p>
          <a:pPr marL="114300" lvl="1" indent="-114300" algn="l" defTabSz="622300">
            <a:lnSpc>
              <a:spcPct val="90000"/>
            </a:lnSpc>
            <a:spcBef>
              <a:spcPct val="0"/>
            </a:spcBef>
            <a:spcAft>
              <a:spcPct val="15000"/>
            </a:spcAft>
            <a:buChar char="•"/>
          </a:pPr>
          <a:r>
            <a:rPr lang="nl-NL" sz="1400" kern="1200" dirty="0">
              <a:solidFill>
                <a:prstClr val="black">
                  <a:hueOff val="0"/>
                  <a:satOff val="0"/>
                  <a:lumOff val="0"/>
                  <a:alphaOff val="0"/>
                </a:prstClr>
              </a:solidFill>
              <a:latin typeface="Trebuchet MS" panose="020B0603020202020204" pitchFamily="34" charset="0"/>
              <a:ea typeface="+mn-ea"/>
              <a:cs typeface="+mn-cs"/>
            </a:rPr>
            <a:t>Assessoren </a:t>
          </a:r>
        </a:p>
      </dsp:txBody>
      <dsp:txXfrm rot="-5400000">
        <a:off x="1810513" y="3959856"/>
        <a:ext cx="3186693" cy="591430"/>
      </dsp:txXfrm>
    </dsp:sp>
    <dsp:sp modelId="{71D9C921-60C2-4737-A314-F35F034EEB53}">
      <dsp:nvSpPr>
        <dsp:cNvPr id="0" name=""/>
        <dsp:cNvSpPr/>
      </dsp:nvSpPr>
      <dsp:spPr>
        <a:xfrm>
          <a:off x="0" y="3845933"/>
          <a:ext cx="1810512" cy="819275"/>
        </a:xfrm>
        <a:prstGeom prst="roundRect">
          <a:avLst/>
        </a:prstGeom>
        <a:solidFill>
          <a:srgbClr val="0060B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l-NL" sz="2000" kern="1200" dirty="0">
              <a:solidFill>
                <a:prstClr val="white"/>
              </a:solidFill>
              <a:latin typeface="Calibri" panose="020F0502020204030204"/>
              <a:ea typeface="+mn-ea"/>
              <a:cs typeface="+mn-cs"/>
            </a:rPr>
            <a:t>Afsluiting</a:t>
          </a:r>
        </a:p>
        <a:p>
          <a:pPr marL="0" lvl="0" indent="0" algn="ctr" defTabSz="889000">
            <a:lnSpc>
              <a:spcPct val="90000"/>
            </a:lnSpc>
            <a:spcBef>
              <a:spcPct val="0"/>
            </a:spcBef>
            <a:spcAft>
              <a:spcPct val="35000"/>
            </a:spcAft>
            <a:buNone/>
          </a:pPr>
          <a:r>
            <a:rPr lang="nl-NL" sz="1600" kern="1200" dirty="0">
              <a:solidFill>
                <a:prstClr val="white"/>
              </a:solidFill>
              <a:latin typeface="Calibri" panose="020F0502020204030204"/>
              <a:ea typeface="+mn-ea"/>
              <a:cs typeface="+mn-cs"/>
            </a:rPr>
            <a:t>10 minuten</a:t>
          </a:r>
        </a:p>
      </dsp:txBody>
      <dsp:txXfrm>
        <a:off x="39994" y="3885927"/>
        <a:ext cx="1730524" cy="73928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nl-NL"/>
          </a:p>
        </p:txBody>
      </p:sp>
      <p:sp>
        <p:nvSpPr>
          <p:cNvPr id="3" name="Tijdelijke aanduiding voor datum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0E650D6-316F-434A-82E7-95BBAA994000}" type="datetimeFigureOut">
              <a:rPr lang="nl-NL" smtClean="0"/>
              <a:t>11-3-2024</a:t>
            </a:fld>
            <a:endParaRPr lang="nl-NL"/>
          </a:p>
        </p:txBody>
      </p:sp>
      <p:sp>
        <p:nvSpPr>
          <p:cNvPr id="4" name="Tijdelijke aanduiding voor dia-afbeelding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nl-NL"/>
          </a:p>
        </p:txBody>
      </p:sp>
      <p:sp>
        <p:nvSpPr>
          <p:cNvPr id="5" name="Tijdelijke aanduiding voor notitie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FDB4545-A371-46BF-9FA9-90C325DD0FE7}" type="slidenum">
              <a:rPr lang="nl-NL" smtClean="0"/>
              <a:t>‹nr.›</a:t>
            </a:fld>
            <a:endParaRPr lang="nl-NL"/>
          </a:p>
        </p:txBody>
      </p:sp>
    </p:spTree>
    <p:extLst>
      <p:ext uri="{BB962C8B-B14F-4D97-AF65-F5344CB8AC3E}">
        <p14:creationId xmlns:p14="http://schemas.microsoft.com/office/powerpoint/2010/main" val="789659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sheet voor Guus</a:t>
            </a:r>
          </a:p>
        </p:txBody>
      </p:sp>
      <p:sp>
        <p:nvSpPr>
          <p:cNvPr id="4" name="Tijdelijke aanduiding voor dianummer 3"/>
          <p:cNvSpPr>
            <a:spLocks noGrp="1"/>
          </p:cNvSpPr>
          <p:nvPr>
            <p:ph type="sldNum" sz="quarter" idx="5"/>
          </p:nvPr>
        </p:nvSpPr>
        <p:spPr/>
        <p:txBody>
          <a:bodyPr/>
          <a:lstStyle/>
          <a:p>
            <a:fld id="{8FDB4545-A371-46BF-9FA9-90C325DD0FE7}" type="slidenum">
              <a:rPr lang="nl-NL" smtClean="0"/>
              <a:t>2</a:t>
            </a:fld>
            <a:endParaRPr lang="nl-NL"/>
          </a:p>
        </p:txBody>
      </p:sp>
    </p:spTree>
    <p:extLst>
      <p:ext uri="{BB962C8B-B14F-4D97-AF65-F5344CB8AC3E}">
        <p14:creationId xmlns:p14="http://schemas.microsoft.com/office/powerpoint/2010/main" val="3063338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3.svg"/><Relationship Id="rId4" Type="http://schemas.openxmlformats.org/officeDocument/2006/relationships/image" Target="../media/image6.png"/><Relationship Id="rId9"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3.svg"/><Relationship Id="rId4" Type="http://schemas.openxmlformats.org/officeDocument/2006/relationships/image" Target="../media/image6.png"/><Relationship Id="rId9"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1.emf"/><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14A2D0-8684-2065-2121-E93C691258F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680497B-AFFC-2200-4AFE-252290FAFD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FD8D8F6-DB4A-9694-9C20-060ED341DA83}"/>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5" name="Tijdelijke aanduiding voor voettekst 4">
            <a:extLst>
              <a:ext uri="{FF2B5EF4-FFF2-40B4-BE49-F238E27FC236}">
                <a16:creationId xmlns:a16="http://schemas.microsoft.com/office/drawing/2014/main" id="{1F0E8F7D-AD5D-A74D-45AA-1A32189A7DE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E6488D4-B26C-1FC0-495B-AA33A568BF19}"/>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2601846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9FCF7E-8C18-8BEF-350A-F81C1DAD881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F8F3EE7-C817-EA18-CD71-E96DEE7A744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BDAC814-1328-D54F-F0B6-40DE02844D85}"/>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5" name="Tijdelijke aanduiding voor voettekst 4">
            <a:extLst>
              <a:ext uri="{FF2B5EF4-FFF2-40B4-BE49-F238E27FC236}">
                <a16:creationId xmlns:a16="http://schemas.microsoft.com/office/drawing/2014/main" id="{A74F5149-646D-D594-A272-D94D33DBC90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41BAEEB-7E7A-38EF-8E37-4E1B08B02183}"/>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1215903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3C04C84-DDF2-567B-214E-F23A775AB62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6AFA1E5-586F-A182-6176-880D71B6BDF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7A10BF-B840-E9C1-8189-C3CA985C0A1E}"/>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5" name="Tijdelijke aanduiding voor voettekst 4">
            <a:extLst>
              <a:ext uri="{FF2B5EF4-FFF2-40B4-BE49-F238E27FC236}">
                <a16:creationId xmlns:a16="http://schemas.microsoft.com/office/drawing/2014/main" id="{6469E432-FE62-84F7-DDA6-C7C2BF92C02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6A1D8B-2850-46C4-12F7-A2960AED4C3D}"/>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1762212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Afbeelding met tekstkader 2">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756C441-25A4-428A-A462-0DF03E545F5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670048"/>
            <a:ext cx="12192000" cy="4187952"/>
          </a:xfrm>
          <a:prstGeom prst="rect">
            <a:avLst/>
          </a:prstGeom>
        </p:spPr>
      </p:pic>
      <p:sp>
        <p:nvSpPr>
          <p:cNvPr id="9" name="Rechthoek 8">
            <a:extLst>
              <a:ext uri="{FF2B5EF4-FFF2-40B4-BE49-F238E27FC236}">
                <a16:creationId xmlns:a16="http://schemas.microsoft.com/office/drawing/2014/main" id="{7C1CBFE4-A689-4B01-828A-63D26FE9011F}"/>
              </a:ext>
            </a:extLst>
          </p:cNvPr>
          <p:cNvSpPr/>
          <p:nvPr userDrawn="1"/>
        </p:nvSpPr>
        <p:spPr>
          <a:xfrm>
            <a:off x="641837" y="1459524"/>
            <a:ext cx="10908325" cy="4406438"/>
          </a:xfrm>
          <a:prstGeom prst="rect">
            <a:avLst/>
          </a:prstGeom>
          <a:solidFill>
            <a:srgbClr val="91D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jdelijke aanduiding voor tekst 35">
            <a:extLst>
              <a:ext uri="{FF2B5EF4-FFF2-40B4-BE49-F238E27FC236}">
                <a16:creationId xmlns:a16="http://schemas.microsoft.com/office/drawing/2014/main" id="{27433F06-0676-45BB-9A51-A5804A305C8B}"/>
              </a:ext>
            </a:extLst>
          </p:cNvPr>
          <p:cNvSpPr>
            <a:spLocks noGrp="1"/>
          </p:cNvSpPr>
          <p:nvPr>
            <p:ph type="body" sz="quarter" idx="13"/>
          </p:nvPr>
        </p:nvSpPr>
        <p:spPr>
          <a:xfrm>
            <a:off x="955918" y="1736045"/>
            <a:ext cx="10301361" cy="3931510"/>
          </a:xfrm>
        </p:spPr>
        <p:txBody>
          <a:bodyPr/>
          <a:lstStyle>
            <a:lvl1pPr>
              <a:lnSpc>
                <a:spcPts val="2800"/>
              </a:lnSpc>
              <a:spcBef>
                <a:spcPts val="0"/>
              </a:spcBef>
              <a:defRPr/>
            </a:lvl1pPr>
          </a:lstStyle>
          <a:p>
            <a:pPr lvl="0"/>
            <a:r>
              <a:rPr lang="nl-NL"/>
              <a:t>Klikken om de tekststijl van het model te bewerken</a:t>
            </a:r>
          </a:p>
        </p:txBody>
      </p:sp>
      <p:pic>
        <p:nvPicPr>
          <p:cNvPr id="10" name="Graphic 9">
            <a:extLst>
              <a:ext uri="{FF2B5EF4-FFF2-40B4-BE49-F238E27FC236}">
                <a16:creationId xmlns:a16="http://schemas.microsoft.com/office/drawing/2014/main" id="{B9BF4B90-4CC8-4132-A582-57132D8646A6}"/>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
        <p:nvSpPr>
          <p:cNvPr id="11" name="Rechthoek 10">
            <a:extLst>
              <a:ext uri="{FF2B5EF4-FFF2-40B4-BE49-F238E27FC236}">
                <a16:creationId xmlns:a16="http://schemas.microsoft.com/office/drawing/2014/main" id="{189548BE-97CB-4478-B8BE-69FCAC773221}"/>
              </a:ext>
            </a:extLst>
          </p:cNvPr>
          <p:cNvSpPr/>
          <p:nvPr userDrawn="1"/>
        </p:nvSpPr>
        <p:spPr>
          <a:xfrm>
            <a:off x="6340415" y="1459523"/>
            <a:ext cx="5209747" cy="4406437"/>
          </a:xfrm>
          <a:prstGeom prst="rect">
            <a:avLst/>
          </a:prstGeom>
          <a:solidFill>
            <a:srgbClr val="91D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el 1">
            <a:extLst>
              <a:ext uri="{FF2B5EF4-FFF2-40B4-BE49-F238E27FC236}">
                <a16:creationId xmlns:a16="http://schemas.microsoft.com/office/drawing/2014/main" id="{C937BFD0-3239-4E78-83E7-24CB11BB0BED}"/>
              </a:ext>
            </a:extLst>
          </p:cNvPr>
          <p:cNvSpPr>
            <a:spLocks noGrp="1"/>
          </p:cNvSpPr>
          <p:nvPr>
            <p:ph type="title"/>
          </p:nvPr>
        </p:nvSpPr>
        <p:spPr>
          <a:xfrm>
            <a:off x="955919" y="605642"/>
            <a:ext cx="6455533" cy="497241"/>
          </a:xfrm>
        </p:spPr>
        <p:txBody>
          <a:bodyPr/>
          <a:lstStyle>
            <a:lvl1pPr>
              <a:defRPr lang="en-GB" sz="2900" b="1" kern="1200" dirty="0">
                <a:solidFill>
                  <a:schemeClr val="tx1"/>
                </a:solidFill>
                <a:latin typeface="+mj-lt"/>
                <a:ea typeface="+mj-ea"/>
                <a:cs typeface="+mj-cs"/>
              </a:defRPr>
            </a:lvl1pPr>
          </a:lstStyle>
          <a:p>
            <a:r>
              <a:rPr lang="nl-NL"/>
              <a:t>Klik om stijl te bewerken</a:t>
            </a:r>
            <a:endParaRPr lang="en-GB"/>
          </a:p>
        </p:txBody>
      </p:sp>
    </p:spTree>
    <p:extLst>
      <p:ext uri="{BB962C8B-B14F-4D97-AF65-F5344CB8AC3E}">
        <p14:creationId xmlns:p14="http://schemas.microsoft.com/office/powerpoint/2010/main" val="3846866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fsluitin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F43F191F-D870-4F5F-A2DE-8E8F4BEA5A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557528"/>
            <a:ext cx="12192000" cy="5300472"/>
          </a:xfrm>
          <a:prstGeom prst="rect">
            <a:avLst/>
          </a:prstGeom>
        </p:spPr>
      </p:pic>
      <p:sp>
        <p:nvSpPr>
          <p:cNvPr id="11" name="Tekstvak 10">
            <a:extLst>
              <a:ext uri="{FF2B5EF4-FFF2-40B4-BE49-F238E27FC236}">
                <a16:creationId xmlns:a16="http://schemas.microsoft.com/office/drawing/2014/main" id="{9B04C112-6CB2-4A99-8FCE-32DDC88C0AF6}"/>
              </a:ext>
            </a:extLst>
          </p:cNvPr>
          <p:cNvSpPr txBox="1"/>
          <p:nvPr userDrawn="1"/>
        </p:nvSpPr>
        <p:spPr>
          <a:xfrm>
            <a:off x="1195387" y="4794646"/>
            <a:ext cx="2642058" cy="276999"/>
          </a:xfrm>
          <a:prstGeom prst="rect">
            <a:avLst/>
          </a:prstGeom>
          <a:noFill/>
        </p:spPr>
        <p:txBody>
          <a:bodyPr wrap="square" rtlCol="0">
            <a:spAutoFit/>
          </a:bodyPr>
          <a:lstStyle/>
          <a:p>
            <a:r>
              <a:rPr lang="nl-NL" sz="1200" spc="10" baseline="0"/>
              <a:t>Volg ons op social media</a:t>
            </a:r>
            <a:endParaRPr lang="en-GB" sz="1200" spc="10" baseline="0"/>
          </a:p>
        </p:txBody>
      </p:sp>
      <p:pic>
        <p:nvPicPr>
          <p:cNvPr id="13" name="Afbeelding 12">
            <a:extLst>
              <a:ext uri="{FF2B5EF4-FFF2-40B4-BE49-F238E27FC236}">
                <a16:creationId xmlns:a16="http://schemas.microsoft.com/office/drawing/2014/main" id="{B013779E-3F58-4CCA-9E70-D26083E9541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84214" y="5346051"/>
            <a:ext cx="144000" cy="269220"/>
          </a:xfrm>
          <a:prstGeom prst="rect">
            <a:avLst/>
          </a:prstGeom>
        </p:spPr>
      </p:pic>
      <p:pic>
        <p:nvPicPr>
          <p:cNvPr id="15" name="Afbeelding 14">
            <a:extLst>
              <a:ext uri="{FF2B5EF4-FFF2-40B4-BE49-F238E27FC236}">
                <a16:creationId xmlns:a16="http://schemas.microsoft.com/office/drawing/2014/main" id="{51BBA586-730B-4447-BC29-1E2DB483514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5993" y="5381271"/>
            <a:ext cx="234000" cy="234000"/>
          </a:xfrm>
          <a:prstGeom prst="rect">
            <a:avLst/>
          </a:prstGeom>
        </p:spPr>
      </p:pic>
      <p:pic>
        <p:nvPicPr>
          <p:cNvPr id="17" name="Afbeelding 16" descr="Afbeelding met tekst, buiten, donker&#10;&#10;Automatisch gegenereerde beschrijving">
            <a:extLst>
              <a:ext uri="{FF2B5EF4-FFF2-40B4-BE49-F238E27FC236}">
                <a16:creationId xmlns:a16="http://schemas.microsoft.com/office/drawing/2014/main" id="{6F82525A-C73E-499D-9970-E4E2A1175D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305294" y="5381271"/>
            <a:ext cx="234000" cy="234000"/>
          </a:xfrm>
          <a:prstGeom prst="rect">
            <a:avLst/>
          </a:prstGeom>
        </p:spPr>
      </p:pic>
      <p:pic>
        <p:nvPicPr>
          <p:cNvPr id="19" name="Afbeelding 18" descr="Afbeelding met bijl&#10;&#10;Automatisch gegenereerde beschrijving">
            <a:extLst>
              <a:ext uri="{FF2B5EF4-FFF2-40B4-BE49-F238E27FC236}">
                <a16:creationId xmlns:a16="http://schemas.microsoft.com/office/drawing/2014/main" id="{D238CE32-4745-4037-8DC9-FA3E81C0FDB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734888" y="5385517"/>
            <a:ext cx="288000" cy="229754"/>
          </a:xfrm>
          <a:prstGeom prst="rect">
            <a:avLst/>
          </a:prstGeom>
        </p:spPr>
      </p:pic>
      <p:pic>
        <p:nvPicPr>
          <p:cNvPr id="21" name="Afbeelding 20">
            <a:extLst>
              <a:ext uri="{FF2B5EF4-FFF2-40B4-BE49-F238E27FC236}">
                <a16:creationId xmlns:a16="http://schemas.microsoft.com/office/drawing/2014/main" id="{5C232000-2C6C-4929-B7B9-BBA60D518B1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258455" y="5381271"/>
            <a:ext cx="328355" cy="234000"/>
          </a:xfrm>
          <a:prstGeom prst="rect">
            <a:avLst/>
          </a:prstGeom>
        </p:spPr>
      </p:pic>
      <p:pic>
        <p:nvPicPr>
          <p:cNvPr id="14" name="Afbeelding 13" descr="Afbeelding met tekst&#10;&#10;Automatisch gegenereerde beschrijving">
            <a:extLst>
              <a:ext uri="{FF2B5EF4-FFF2-40B4-BE49-F238E27FC236}">
                <a16:creationId xmlns:a16="http://schemas.microsoft.com/office/drawing/2014/main" id="{1F55CFA7-D215-494F-BCD0-D150AA5A44EB}"/>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284213" y="3020525"/>
            <a:ext cx="4078071" cy="1206570"/>
          </a:xfrm>
          <a:prstGeom prst="rect">
            <a:avLst/>
          </a:prstGeom>
        </p:spPr>
      </p:pic>
      <p:pic>
        <p:nvPicPr>
          <p:cNvPr id="12" name="Graphic 11">
            <a:extLst>
              <a:ext uri="{FF2B5EF4-FFF2-40B4-BE49-F238E27FC236}">
                <a16:creationId xmlns:a16="http://schemas.microsoft.com/office/drawing/2014/main" id="{FD6A2F76-2FDF-47B9-8E04-811A914D3C02}"/>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882900" y="479926"/>
            <a:ext cx="2649368" cy="1179292"/>
          </a:xfrm>
          <a:prstGeom prst="rect">
            <a:avLst/>
          </a:prstGeom>
        </p:spPr>
      </p:pic>
    </p:spTree>
    <p:extLst>
      <p:ext uri="{BB962C8B-B14F-4D97-AF65-F5344CB8AC3E}">
        <p14:creationId xmlns:p14="http://schemas.microsoft.com/office/powerpoint/2010/main" val="3210152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en tekst">
    <p:spTree>
      <p:nvGrpSpPr>
        <p:cNvPr id="1" name=""/>
        <p:cNvGrpSpPr/>
        <p:nvPr/>
      </p:nvGrpSpPr>
      <p:grpSpPr>
        <a:xfrm>
          <a:off x="0" y="0"/>
          <a:ext cx="0" cy="0"/>
          <a:chOff x="0" y="0"/>
          <a:chExt cx="0" cy="0"/>
        </a:xfrm>
      </p:grpSpPr>
      <p:pic>
        <p:nvPicPr>
          <p:cNvPr id="10" name="Afbeelding 9" descr="Achtergrond BV.ai"/>
          <p:cNvPicPr>
            <a:picLocks noChangeAspect="1"/>
          </p:cNvPicPr>
          <p:nvPr userDrawn="1"/>
        </p:nvPicPr>
        <p:blipFill rotWithShape="1">
          <a:blip r:embed="rId2" cstate="print">
            <a:extLst>
              <a:ext uri="{28A0092B-C50C-407E-A947-70E740481C1C}">
                <a14:useLocalDpi xmlns:a14="http://schemas.microsoft.com/office/drawing/2010/main"/>
              </a:ext>
            </a:extLst>
          </a:blip>
          <a:srcRect b="-20921"/>
          <a:stretch/>
        </p:blipFill>
        <p:spPr>
          <a:xfrm>
            <a:off x="0" y="1344000"/>
            <a:ext cx="12192000" cy="5514000"/>
          </a:xfrm>
          <a:prstGeom prst="rect">
            <a:avLst/>
          </a:prstGeom>
        </p:spPr>
      </p:pic>
      <p:sp>
        <p:nvSpPr>
          <p:cNvPr id="2" name="Titel 1"/>
          <p:cNvSpPr>
            <a:spLocks noGrp="1"/>
          </p:cNvSpPr>
          <p:nvPr>
            <p:ph type="title"/>
          </p:nvPr>
        </p:nvSpPr>
        <p:spPr/>
        <p:txBody>
          <a:bodyPr>
            <a:normAutofit/>
          </a:bodyPr>
          <a:lstStyle>
            <a:lvl1pPr algn="l">
              <a:defRPr sz="4267" b="0" i="0">
                <a:latin typeface="TradeGothic Light"/>
                <a:cs typeface="TradeGothic Light"/>
              </a:defRPr>
            </a:lvl1pPr>
          </a:lstStyle>
          <a:p>
            <a:r>
              <a:rPr lang="nl-NL"/>
              <a:t>Klik om de stijl te bewerken</a:t>
            </a:r>
            <a:endParaRPr lang="nl-NL" dirty="0"/>
          </a:p>
        </p:txBody>
      </p:sp>
      <p:pic>
        <p:nvPicPr>
          <p:cNvPr id="11" name="Afbeelding 10" descr="Streep_NIEUW-01.png"/>
          <p:cNvPicPr>
            <a:picLocks noChangeAspect="1"/>
          </p:cNvPicPr>
          <p:nvPr userDrawn="1"/>
        </p:nvPicPr>
        <p:blipFill rotWithShape="1">
          <a:blip r:embed="rId3" cstate="print">
            <a:extLst>
              <a:ext uri="{28A0092B-C50C-407E-A947-70E740481C1C}">
                <a14:useLocalDpi xmlns:a14="http://schemas.microsoft.com/office/drawing/2010/main"/>
              </a:ext>
            </a:extLst>
          </a:blip>
          <a:srcRect l="22030" t="-8418"/>
          <a:stretch/>
        </p:blipFill>
        <p:spPr>
          <a:xfrm>
            <a:off x="1" y="5848341"/>
            <a:ext cx="12207679" cy="536184"/>
          </a:xfrm>
          <a:prstGeom prst="rect">
            <a:avLst/>
          </a:prstGeom>
        </p:spPr>
      </p:pic>
      <p:sp>
        <p:nvSpPr>
          <p:cNvPr id="13" name="Tijdelijke aanduiding voor tekst 12"/>
          <p:cNvSpPr>
            <a:spLocks noGrp="1"/>
          </p:cNvSpPr>
          <p:nvPr>
            <p:ph type="body" sz="quarter" idx="10"/>
          </p:nvPr>
        </p:nvSpPr>
        <p:spPr>
          <a:xfrm>
            <a:off x="609600" y="1651001"/>
            <a:ext cx="10972800" cy="395816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081115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56" name="Tijdelijke aanduiding voor afbeelding 55">
            <a:extLst>
              <a:ext uri="{FF2B5EF4-FFF2-40B4-BE49-F238E27FC236}">
                <a16:creationId xmlns:a16="http://schemas.microsoft.com/office/drawing/2014/main" id="{314ABCA7-7510-47DD-841A-F319AC4773A9}"/>
              </a:ext>
            </a:extLst>
          </p:cNvPr>
          <p:cNvSpPr>
            <a:spLocks noGrp="1"/>
          </p:cNvSpPr>
          <p:nvPr>
            <p:ph type="pic" sz="quarter" idx="12" hasCustomPrompt="1"/>
          </p:nvPr>
        </p:nvSpPr>
        <p:spPr>
          <a:xfrm>
            <a:off x="0" y="2330962"/>
            <a:ext cx="12192001" cy="4527039"/>
          </a:xfrm>
          <a:custGeom>
            <a:avLst/>
            <a:gdLst>
              <a:gd name="connsiteX0" fmla="*/ 1282025 w 12192001"/>
              <a:gd name="connsiteY0" fmla="*/ 26 h 4527039"/>
              <a:gd name="connsiteX1" fmla="*/ 1352943 w 12192001"/>
              <a:gd name="connsiteY1" fmla="*/ 2344 h 4527039"/>
              <a:gd name="connsiteX2" fmla="*/ 1383235 w 12192001"/>
              <a:gd name="connsiteY2" fmla="*/ 9939 h 4527039"/>
              <a:gd name="connsiteX3" fmla="*/ 1431245 w 12192001"/>
              <a:gd name="connsiteY3" fmla="*/ 30857 h 4527039"/>
              <a:gd name="connsiteX4" fmla="*/ 1451351 w 12192001"/>
              <a:gd name="connsiteY4" fmla="*/ 41774 h 4527039"/>
              <a:gd name="connsiteX5" fmla="*/ 2000688 w 12192001"/>
              <a:gd name="connsiteY5" fmla="*/ 490001 h 4527039"/>
              <a:gd name="connsiteX6" fmla="*/ 2142097 w 12192001"/>
              <a:gd name="connsiteY6" fmla="*/ 606730 h 4527039"/>
              <a:gd name="connsiteX7" fmla="*/ 2308503 w 12192001"/>
              <a:gd name="connsiteY7" fmla="*/ 711407 h 4527039"/>
              <a:gd name="connsiteX8" fmla="*/ 2348575 w 12192001"/>
              <a:gd name="connsiteY8" fmla="*/ 717589 h 4527039"/>
              <a:gd name="connsiteX9" fmla="*/ 2359385 w 12192001"/>
              <a:gd name="connsiteY9" fmla="*/ 719964 h 4527039"/>
              <a:gd name="connsiteX10" fmla="*/ 2364828 w 12192001"/>
              <a:gd name="connsiteY10" fmla="*/ 720097 h 4527039"/>
              <a:gd name="connsiteX11" fmla="*/ 2366430 w 12192001"/>
              <a:gd name="connsiteY11" fmla="*/ 720344 h 4527039"/>
              <a:gd name="connsiteX12" fmla="*/ 2367809 w 12192001"/>
              <a:gd name="connsiteY12" fmla="*/ 720287 h 4527039"/>
              <a:gd name="connsiteX13" fmla="*/ 2374410 w 12192001"/>
              <a:gd name="connsiteY13" fmla="*/ 721424 h 4527039"/>
              <a:gd name="connsiteX14" fmla="*/ 2396954 w 12192001"/>
              <a:gd name="connsiteY14" fmla="*/ 720882 h 4527039"/>
              <a:gd name="connsiteX15" fmla="*/ 2417569 w 12192001"/>
              <a:gd name="connsiteY15" fmla="*/ 721386 h 4527039"/>
              <a:gd name="connsiteX16" fmla="*/ 2424330 w 12192001"/>
              <a:gd name="connsiteY16" fmla="*/ 720224 h 4527039"/>
              <a:gd name="connsiteX17" fmla="*/ 2432356 w 12192001"/>
              <a:gd name="connsiteY17" fmla="*/ 720031 h 4527039"/>
              <a:gd name="connsiteX18" fmla="*/ 2453991 w 12192001"/>
              <a:gd name="connsiteY18" fmla="*/ 715127 h 4527039"/>
              <a:gd name="connsiteX19" fmla="*/ 2474694 w 12192001"/>
              <a:gd name="connsiteY19" fmla="*/ 711569 h 4527039"/>
              <a:gd name="connsiteX20" fmla="*/ 2481785 w 12192001"/>
              <a:gd name="connsiteY20" fmla="*/ 708826 h 4527039"/>
              <a:gd name="connsiteX21" fmla="*/ 2489289 w 12192001"/>
              <a:gd name="connsiteY21" fmla="*/ 707125 h 4527039"/>
              <a:gd name="connsiteX22" fmla="*/ 2507173 w 12192001"/>
              <a:gd name="connsiteY22" fmla="*/ 699007 h 4527039"/>
              <a:gd name="connsiteX23" fmla="*/ 2529141 w 12192001"/>
              <a:gd name="connsiteY23" fmla="*/ 690510 h 4527039"/>
              <a:gd name="connsiteX24" fmla="*/ 2536898 w 12192001"/>
              <a:gd name="connsiteY24" fmla="*/ 685512 h 4527039"/>
              <a:gd name="connsiteX25" fmla="*/ 2543606 w 12192001"/>
              <a:gd name="connsiteY25" fmla="*/ 682467 h 4527039"/>
              <a:gd name="connsiteX26" fmla="*/ 2558212 w 12192001"/>
              <a:gd name="connsiteY26" fmla="*/ 671781 h 4527039"/>
              <a:gd name="connsiteX27" fmla="*/ 2579287 w 12192001"/>
              <a:gd name="connsiteY27" fmla="*/ 658204 h 4527039"/>
              <a:gd name="connsiteX28" fmla="*/ 2586558 w 12192001"/>
              <a:gd name="connsiteY28" fmla="*/ 651044 h 4527039"/>
              <a:gd name="connsiteX29" fmla="*/ 2593703 w 12192001"/>
              <a:gd name="connsiteY29" fmla="*/ 645817 h 4527039"/>
              <a:gd name="connsiteX30" fmla="*/ 2778602 w 12192001"/>
              <a:gd name="connsiteY30" fmla="*/ 479333 h 4527039"/>
              <a:gd name="connsiteX31" fmla="*/ 12192001 w 12192001"/>
              <a:gd name="connsiteY31" fmla="*/ 479333 h 4527039"/>
              <a:gd name="connsiteX32" fmla="*/ 12192001 w 12192001"/>
              <a:gd name="connsiteY32" fmla="*/ 4527039 h 4527039"/>
              <a:gd name="connsiteX33" fmla="*/ 0 w 12192001"/>
              <a:gd name="connsiteY33" fmla="*/ 4527039 h 4527039"/>
              <a:gd name="connsiteX34" fmla="*/ 0 w 12192001"/>
              <a:gd name="connsiteY34" fmla="*/ 480076 h 4527039"/>
              <a:gd name="connsiteX35" fmla="*/ 633412 w 12192001"/>
              <a:gd name="connsiteY35" fmla="*/ 480076 h 4527039"/>
              <a:gd name="connsiteX36" fmla="*/ 633412 w 12192001"/>
              <a:gd name="connsiteY36" fmla="*/ 477929 h 4527039"/>
              <a:gd name="connsiteX37" fmla="*/ 634624 w 12192001"/>
              <a:gd name="connsiteY37" fmla="*/ 479333 h 4527039"/>
              <a:gd name="connsiteX38" fmla="*/ 1121066 w 12192001"/>
              <a:gd name="connsiteY38" fmla="*/ 59460 h 4527039"/>
              <a:gd name="connsiteX39" fmla="*/ 1145746 w 12192001"/>
              <a:gd name="connsiteY39" fmla="*/ 44431 h 4527039"/>
              <a:gd name="connsiteX40" fmla="*/ 1184423 w 12192001"/>
              <a:gd name="connsiteY40" fmla="*/ 24364 h 4527039"/>
              <a:gd name="connsiteX41" fmla="*/ 1282025 w 12192001"/>
              <a:gd name="connsiteY41" fmla="*/ 26 h 452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2001" h="4527039">
                <a:moveTo>
                  <a:pt x="1282025" y="26"/>
                </a:moveTo>
                <a:lnTo>
                  <a:pt x="1352943" y="2344"/>
                </a:lnTo>
                <a:cubicBezTo>
                  <a:pt x="1376582" y="3117"/>
                  <a:pt x="1370185" y="5187"/>
                  <a:pt x="1383235" y="9939"/>
                </a:cubicBezTo>
                <a:cubicBezTo>
                  <a:pt x="1397539" y="15067"/>
                  <a:pt x="1413643" y="22126"/>
                  <a:pt x="1431245" y="30857"/>
                </a:cubicBezTo>
                <a:lnTo>
                  <a:pt x="1451351" y="41774"/>
                </a:lnTo>
                <a:lnTo>
                  <a:pt x="2000688" y="490001"/>
                </a:lnTo>
                <a:lnTo>
                  <a:pt x="2142097" y="606730"/>
                </a:lnTo>
                <a:cubicBezTo>
                  <a:pt x="2193400" y="643631"/>
                  <a:pt x="2274090" y="692931"/>
                  <a:pt x="2308503" y="711407"/>
                </a:cubicBezTo>
                <a:lnTo>
                  <a:pt x="2348575" y="717589"/>
                </a:lnTo>
                <a:lnTo>
                  <a:pt x="2359385" y="719964"/>
                </a:lnTo>
                <a:lnTo>
                  <a:pt x="2364828" y="720097"/>
                </a:lnTo>
                <a:lnTo>
                  <a:pt x="2366430" y="720344"/>
                </a:lnTo>
                <a:lnTo>
                  <a:pt x="2367809" y="720287"/>
                </a:lnTo>
                <a:lnTo>
                  <a:pt x="2374410" y="721424"/>
                </a:lnTo>
                <a:lnTo>
                  <a:pt x="2396954" y="720882"/>
                </a:lnTo>
                <a:lnTo>
                  <a:pt x="2417569" y="721386"/>
                </a:lnTo>
                <a:lnTo>
                  <a:pt x="2424330" y="720224"/>
                </a:lnTo>
                <a:lnTo>
                  <a:pt x="2432356" y="720031"/>
                </a:lnTo>
                <a:lnTo>
                  <a:pt x="2453991" y="715127"/>
                </a:lnTo>
                <a:lnTo>
                  <a:pt x="2474694" y="711569"/>
                </a:lnTo>
                <a:lnTo>
                  <a:pt x="2481785" y="708826"/>
                </a:lnTo>
                <a:lnTo>
                  <a:pt x="2489289" y="707125"/>
                </a:lnTo>
                <a:lnTo>
                  <a:pt x="2507173" y="699007"/>
                </a:lnTo>
                <a:lnTo>
                  <a:pt x="2529141" y="690510"/>
                </a:lnTo>
                <a:lnTo>
                  <a:pt x="2536898" y="685512"/>
                </a:lnTo>
                <a:lnTo>
                  <a:pt x="2543606" y="682467"/>
                </a:lnTo>
                <a:lnTo>
                  <a:pt x="2558212" y="671781"/>
                </a:lnTo>
                <a:lnTo>
                  <a:pt x="2579287" y="658204"/>
                </a:lnTo>
                <a:lnTo>
                  <a:pt x="2586558" y="651044"/>
                </a:lnTo>
                <a:lnTo>
                  <a:pt x="2593703" y="645817"/>
                </a:lnTo>
                <a:lnTo>
                  <a:pt x="2778602" y="479333"/>
                </a:lnTo>
                <a:lnTo>
                  <a:pt x="12192001" y="479333"/>
                </a:lnTo>
                <a:lnTo>
                  <a:pt x="12192001" y="4527039"/>
                </a:lnTo>
                <a:lnTo>
                  <a:pt x="0" y="4527039"/>
                </a:lnTo>
                <a:lnTo>
                  <a:pt x="0" y="480076"/>
                </a:lnTo>
                <a:lnTo>
                  <a:pt x="633412" y="480076"/>
                </a:lnTo>
                <a:lnTo>
                  <a:pt x="633412" y="477929"/>
                </a:lnTo>
                <a:lnTo>
                  <a:pt x="634624" y="479333"/>
                </a:lnTo>
                <a:lnTo>
                  <a:pt x="1121066" y="59460"/>
                </a:lnTo>
                <a:lnTo>
                  <a:pt x="1145746" y="44431"/>
                </a:lnTo>
                <a:lnTo>
                  <a:pt x="1184423" y="24364"/>
                </a:lnTo>
                <a:cubicBezTo>
                  <a:pt x="1210173" y="15388"/>
                  <a:pt x="1258386" y="-747"/>
                  <a:pt x="1282025" y="26"/>
                </a:cubicBezTo>
                <a:close/>
              </a:path>
            </a:pathLst>
          </a:custGeom>
          <a:solidFill>
            <a:schemeClr val="bg2"/>
          </a:solidFill>
        </p:spPr>
        <p:txBody>
          <a:bodyPr wrap="square" anchor="ctr">
            <a:noAutofit/>
          </a:bodyPr>
          <a:lstStyle>
            <a:lvl1pPr>
              <a:defRPr sz="1400"/>
            </a:lvl1pPr>
          </a:lstStyle>
          <a:p>
            <a:r>
              <a:rPr lang="nl-NL" dirty="0"/>
              <a:t>          </a:t>
            </a:r>
            <a:endParaRPr lang="en-GB" dirty="0"/>
          </a:p>
        </p:txBody>
      </p:sp>
      <p:sp>
        <p:nvSpPr>
          <p:cNvPr id="2" name="Titel 1">
            <a:extLst>
              <a:ext uri="{FF2B5EF4-FFF2-40B4-BE49-F238E27FC236}">
                <a16:creationId xmlns:a16="http://schemas.microsoft.com/office/drawing/2014/main" id="{6E970A56-0EBB-460C-9413-1ABAB43FE758}"/>
              </a:ext>
            </a:extLst>
          </p:cNvPr>
          <p:cNvSpPr>
            <a:spLocks noGrp="1"/>
          </p:cNvSpPr>
          <p:nvPr>
            <p:ph type="ctrTitle" hasCustomPrompt="1"/>
          </p:nvPr>
        </p:nvSpPr>
        <p:spPr>
          <a:xfrm>
            <a:off x="631596" y="607220"/>
            <a:ext cx="8427563" cy="769094"/>
          </a:xfrm>
        </p:spPr>
        <p:txBody>
          <a:bodyPr anchor="t" anchorCtr="0"/>
          <a:lstStyle>
            <a:lvl1pPr algn="l">
              <a:defRPr sz="5650"/>
            </a:lvl1pPr>
          </a:lstStyle>
          <a:p>
            <a:r>
              <a:rPr lang="nl-NL" dirty="0"/>
              <a:t>Titel van de presentatie</a:t>
            </a:r>
            <a:endParaRPr lang="en-GB" dirty="0"/>
          </a:p>
        </p:txBody>
      </p:sp>
      <p:sp>
        <p:nvSpPr>
          <p:cNvPr id="3" name="Ondertitel 2">
            <a:extLst>
              <a:ext uri="{FF2B5EF4-FFF2-40B4-BE49-F238E27FC236}">
                <a16:creationId xmlns:a16="http://schemas.microsoft.com/office/drawing/2014/main" id="{DBDEDC57-E7AB-430C-BCEE-A60637693C5F}"/>
              </a:ext>
            </a:extLst>
          </p:cNvPr>
          <p:cNvSpPr>
            <a:spLocks noGrp="1"/>
          </p:cNvSpPr>
          <p:nvPr>
            <p:ph type="subTitle" idx="1" hasCustomPrompt="1"/>
          </p:nvPr>
        </p:nvSpPr>
        <p:spPr>
          <a:xfrm>
            <a:off x="2228654" y="1671222"/>
            <a:ext cx="6830505" cy="312312"/>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Naam spreker en datum</a:t>
            </a:r>
            <a:endParaRPr lang="en-GB" dirty="0"/>
          </a:p>
        </p:txBody>
      </p:sp>
      <p:sp>
        <p:nvSpPr>
          <p:cNvPr id="7" name="Tijdelijke aanduiding voor tekst 9">
            <a:extLst>
              <a:ext uri="{FF2B5EF4-FFF2-40B4-BE49-F238E27FC236}">
                <a16:creationId xmlns:a16="http://schemas.microsoft.com/office/drawing/2014/main" id="{9B3DACDD-26D2-4120-8345-9B2C0B6DBE69}"/>
              </a:ext>
            </a:extLst>
          </p:cNvPr>
          <p:cNvSpPr>
            <a:spLocks noGrp="1"/>
          </p:cNvSpPr>
          <p:nvPr>
            <p:ph type="body" sz="quarter" idx="15" hasCustomPrompt="1"/>
          </p:nvPr>
        </p:nvSpPr>
        <p:spPr>
          <a:xfrm>
            <a:off x="9636457" y="5691982"/>
            <a:ext cx="2142000" cy="954088"/>
          </a:xfr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sz="100"/>
            </a:lvl1pPr>
          </a:lstStyle>
          <a:p>
            <a:pPr lvl="0"/>
            <a:r>
              <a:rPr lang="nl-NL" dirty="0"/>
              <a:t>C            </a:t>
            </a:r>
            <a:endParaRPr lang="en-GB" dirty="0"/>
          </a:p>
        </p:txBody>
      </p:sp>
      <p:sp>
        <p:nvSpPr>
          <p:cNvPr id="9" name="Tijdelijke aanduiding voor tekst 9">
            <a:extLst>
              <a:ext uri="{FF2B5EF4-FFF2-40B4-BE49-F238E27FC236}">
                <a16:creationId xmlns:a16="http://schemas.microsoft.com/office/drawing/2014/main" id="{EDD87284-3784-4D45-AACE-D752968B4564}"/>
              </a:ext>
            </a:extLst>
          </p:cNvPr>
          <p:cNvSpPr>
            <a:spLocks noGrp="1"/>
          </p:cNvSpPr>
          <p:nvPr>
            <p:ph type="body" sz="quarter" idx="11" hasCustomPrompt="1"/>
          </p:nvPr>
        </p:nvSpPr>
        <p:spPr>
          <a:xfrm>
            <a:off x="631596" y="5676252"/>
            <a:ext cx="3118379" cy="954088"/>
          </a:xfrm>
          <a:blipFill>
            <a:blip r:embed="rId4" cstate="screen">
              <a:extLst>
                <a:ext uri="{28A0092B-C50C-407E-A947-70E740481C1C}">
                  <a14:useLocalDpi xmlns:a14="http://schemas.microsoft.com/office/drawing/2010/main"/>
                </a:ext>
              </a:extLst>
            </a:blip>
            <a:stretch>
              <a:fillRect/>
            </a:stretch>
          </a:blipFill>
        </p:spPr>
        <p:txBody>
          <a:bodyPr/>
          <a:lstStyle>
            <a:lvl1pPr>
              <a:defRPr sz="100"/>
            </a:lvl1pPr>
          </a:lstStyle>
          <a:p>
            <a:pPr lvl="0"/>
            <a:r>
              <a:rPr lang="nl-NL" dirty="0"/>
              <a:t>C            </a:t>
            </a:r>
            <a:endParaRPr lang="en-GB" dirty="0"/>
          </a:p>
        </p:txBody>
      </p:sp>
    </p:spTree>
    <p:extLst>
      <p:ext uri="{BB962C8B-B14F-4D97-AF65-F5344CB8AC3E}">
        <p14:creationId xmlns:p14="http://schemas.microsoft.com/office/powerpoint/2010/main" val="2043780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en foto">
    <p:bg>
      <p:bgRef idx="1001">
        <a:schemeClr val="bg2"/>
      </p:bgRef>
    </p:bg>
    <p:spTree>
      <p:nvGrpSpPr>
        <p:cNvPr id="1" name=""/>
        <p:cNvGrpSpPr/>
        <p:nvPr/>
      </p:nvGrpSpPr>
      <p:grpSpPr>
        <a:xfrm>
          <a:off x="0" y="0"/>
          <a:ext cx="0" cy="0"/>
          <a:chOff x="0" y="0"/>
          <a:chExt cx="0" cy="0"/>
        </a:xfrm>
      </p:grpSpPr>
      <p:sp>
        <p:nvSpPr>
          <p:cNvPr id="34" name="Tijdelijke aanduiding voor afbeelding 33">
            <a:extLst>
              <a:ext uri="{FF2B5EF4-FFF2-40B4-BE49-F238E27FC236}">
                <a16:creationId xmlns:a16="http://schemas.microsoft.com/office/drawing/2014/main" id="{D58BFEE3-D980-4822-A5A7-B997DD3857DB}"/>
              </a:ext>
            </a:extLst>
          </p:cNvPr>
          <p:cNvSpPr>
            <a:spLocks noGrp="1"/>
          </p:cNvSpPr>
          <p:nvPr>
            <p:ph type="pic" sz="quarter" idx="11"/>
          </p:nvPr>
        </p:nvSpPr>
        <p:spPr>
          <a:xfrm>
            <a:off x="0" y="2798525"/>
            <a:ext cx="12192000" cy="4059475"/>
          </a:xfrm>
          <a:custGeom>
            <a:avLst/>
            <a:gdLst>
              <a:gd name="connsiteX0" fmla="*/ 1951038 w 12192000"/>
              <a:gd name="connsiteY0" fmla="*/ 85 h 4059475"/>
              <a:gd name="connsiteX1" fmla="*/ 2134662 w 12192000"/>
              <a:gd name="connsiteY1" fmla="*/ 70314 h 4059475"/>
              <a:gd name="connsiteX2" fmla="*/ 2155763 w 12192000"/>
              <a:gd name="connsiteY2" fmla="*/ 84801 h 4059475"/>
              <a:gd name="connsiteX3" fmla="*/ 2770291 w 12192000"/>
              <a:gd name="connsiteY3" fmla="*/ 614484 h 4059475"/>
              <a:gd name="connsiteX4" fmla="*/ 2823910 w 12192000"/>
              <a:gd name="connsiteY4" fmla="*/ 652032 h 4059475"/>
              <a:gd name="connsiteX5" fmla="*/ 2830787 w 12192000"/>
              <a:gd name="connsiteY5" fmla="*/ 655025 h 4059475"/>
              <a:gd name="connsiteX6" fmla="*/ 2830950 w 12192000"/>
              <a:gd name="connsiteY6" fmla="*/ 655182 h 4059475"/>
              <a:gd name="connsiteX7" fmla="*/ 3239308 w 12192000"/>
              <a:gd name="connsiteY7" fmla="*/ 647627 h 4059475"/>
              <a:gd name="connsiteX8" fmla="*/ 3438688 w 12192000"/>
              <a:gd name="connsiteY8" fmla="*/ 478894 h 4059475"/>
              <a:gd name="connsiteX9" fmla="*/ 12192000 w 12192000"/>
              <a:gd name="connsiteY9" fmla="*/ 478894 h 4059475"/>
              <a:gd name="connsiteX10" fmla="*/ 12192000 w 12192000"/>
              <a:gd name="connsiteY10" fmla="*/ 4059475 h 4059475"/>
              <a:gd name="connsiteX11" fmla="*/ 0 w 12192000"/>
              <a:gd name="connsiteY11" fmla="*/ 4059475 h 4059475"/>
              <a:gd name="connsiteX12" fmla="*/ 0 w 12192000"/>
              <a:gd name="connsiteY12" fmla="*/ 478894 h 4059475"/>
              <a:gd name="connsiteX13" fmla="*/ 1278563 w 12192000"/>
              <a:gd name="connsiteY13" fmla="*/ 478894 h 4059475"/>
              <a:gd name="connsiteX14" fmla="*/ 1712608 w 12192000"/>
              <a:gd name="connsiteY14" fmla="*/ 107976 h 4059475"/>
              <a:gd name="connsiteX15" fmla="*/ 1766680 w 12192000"/>
              <a:gd name="connsiteY15" fmla="*/ 64849 h 4059475"/>
              <a:gd name="connsiteX16" fmla="*/ 1832438 w 12192000"/>
              <a:gd name="connsiteY16" fmla="*/ 26535 h 4059475"/>
              <a:gd name="connsiteX17" fmla="*/ 1888394 w 12192000"/>
              <a:gd name="connsiteY17" fmla="*/ 6997 h 4059475"/>
              <a:gd name="connsiteX18" fmla="*/ 1951038 w 12192000"/>
              <a:gd name="connsiteY18" fmla="*/ 85 h 405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4059475">
                <a:moveTo>
                  <a:pt x="1951038" y="85"/>
                </a:moveTo>
                <a:cubicBezTo>
                  <a:pt x="2014500" y="1871"/>
                  <a:pt x="2077606" y="33493"/>
                  <a:pt x="2134662" y="70314"/>
                </a:cubicBezTo>
                <a:lnTo>
                  <a:pt x="2155763" y="84801"/>
                </a:lnTo>
                <a:lnTo>
                  <a:pt x="2770291" y="614484"/>
                </a:lnTo>
                <a:cubicBezTo>
                  <a:pt x="2787190" y="629050"/>
                  <a:pt x="2805165" y="641558"/>
                  <a:pt x="2823910" y="652032"/>
                </a:cubicBezTo>
                <a:lnTo>
                  <a:pt x="2830787" y="655025"/>
                </a:lnTo>
                <a:lnTo>
                  <a:pt x="2830950" y="655182"/>
                </a:lnTo>
                <a:cubicBezTo>
                  <a:pt x="2949081" y="748124"/>
                  <a:pt x="3120100" y="748511"/>
                  <a:pt x="3239308" y="647627"/>
                </a:cubicBezTo>
                <a:lnTo>
                  <a:pt x="3438688" y="478894"/>
                </a:lnTo>
                <a:lnTo>
                  <a:pt x="12192000" y="478894"/>
                </a:lnTo>
                <a:lnTo>
                  <a:pt x="12192000" y="4059475"/>
                </a:lnTo>
                <a:lnTo>
                  <a:pt x="0" y="4059475"/>
                </a:lnTo>
                <a:lnTo>
                  <a:pt x="0" y="478894"/>
                </a:lnTo>
                <a:lnTo>
                  <a:pt x="1278563" y="478894"/>
                </a:lnTo>
                <a:lnTo>
                  <a:pt x="1712608" y="107976"/>
                </a:lnTo>
                <a:lnTo>
                  <a:pt x="1766680" y="64849"/>
                </a:lnTo>
                <a:lnTo>
                  <a:pt x="1832438" y="26535"/>
                </a:lnTo>
                <a:lnTo>
                  <a:pt x="1888394" y="6997"/>
                </a:lnTo>
                <a:cubicBezTo>
                  <a:pt x="1908956" y="2061"/>
                  <a:pt x="1929884" y="-510"/>
                  <a:pt x="1951038" y="85"/>
                </a:cubicBezTo>
                <a:close/>
              </a:path>
            </a:pathLst>
          </a:custGeom>
          <a:solidFill>
            <a:schemeClr val="bg2"/>
          </a:solidFill>
        </p:spPr>
        <p:txBody>
          <a:bodyPr wrap="square" anchor="ctr">
            <a:noAutofit/>
          </a:bodyPr>
          <a:lstStyle>
            <a:lvl1pPr>
              <a:defRPr sz="1200"/>
            </a:lvl1pPr>
          </a:lstStyle>
          <a:p>
            <a:r>
              <a:rPr lang="nl-NL"/>
              <a:t>Klik op het pictogram als u een afbeelding wilt toevoegen</a:t>
            </a:r>
            <a:endParaRPr lang="en-GB"/>
          </a:p>
        </p:txBody>
      </p:sp>
      <p:sp>
        <p:nvSpPr>
          <p:cNvPr id="2" name="Titel 1">
            <a:extLst>
              <a:ext uri="{FF2B5EF4-FFF2-40B4-BE49-F238E27FC236}">
                <a16:creationId xmlns:a16="http://schemas.microsoft.com/office/drawing/2014/main" id="{EF7E656A-67B5-4A92-BECB-B4E4E2052949}"/>
              </a:ext>
            </a:extLst>
          </p:cNvPr>
          <p:cNvSpPr>
            <a:spLocks noGrp="1"/>
          </p:cNvSpPr>
          <p:nvPr>
            <p:ph type="title"/>
          </p:nvPr>
        </p:nvSpPr>
        <p:spPr/>
        <p:txBody>
          <a:bodyPr/>
          <a:lstStyle>
            <a:lvl1pPr>
              <a:defRPr>
                <a:solidFill>
                  <a:schemeClr val="tx1"/>
                </a:solidFill>
              </a:defRPr>
            </a:lvl1pPr>
          </a:lstStyle>
          <a:p>
            <a:r>
              <a:rPr lang="nl-NL"/>
              <a:t>Klik om stijl te bewerken</a:t>
            </a:r>
            <a:endParaRPr lang="en-GB" dirty="0"/>
          </a:p>
        </p:txBody>
      </p:sp>
      <p:sp>
        <p:nvSpPr>
          <p:cNvPr id="36" name="Tijdelijke aanduiding voor tekst 35">
            <a:extLst>
              <a:ext uri="{FF2B5EF4-FFF2-40B4-BE49-F238E27FC236}">
                <a16:creationId xmlns:a16="http://schemas.microsoft.com/office/drawing/2014/main" id="{E0552951-6DF0-4DA8-A839-854AEEE59AF0}"/>
              </a:ext>
            </a:extLst>
          </p:cNvPr>
          <p:cNvSpPr>
            <a:spLocks noGrp="1"/>
          </p:cNvSpPr>
          <p:nvPr>
            <p:ph type="body" sz="quarter" idx="13"/>
          </p:nvPr>
        </p:nvSpPr>
        <p:spPr>
          <a:xfrm>
            <a:off x="1263650" y="1797050"/>
            <a:ext cx="10090150" cy="814388"/>
          </a:xfrm>
        </p:spPr>
        <p:txBody>
          <a:bodyPr/>
          <a:lstStyle>
            <a:lvl1pPr>
              <a:lnSpc>
                <a:spcPts val="2800"/>
              </a:lnSpc>
              <a:spcBef>
                <a:spcPts val="0"/>
              </a:spcBef>
              <a:defRPr/>
            </a:lvl1pPr>
          </a:lstStyle>
          <a:p>
            <a:pPr lvl="0"/>
            <a:r>
              <a:rPr lang="nl-NL"/>
              <a:t>Klikken om de tekststijl van het model te bewerken</a:t>
            </a:r>
          </a:p>
        </p:txBody>
      </p:sp>
      <p:sp>
        <p:nvSpPr>
          <p:cNvPr id="14" name="Tijdelijke aanduiding voor tekst 9">
            <a:extLst>
              <a:ext uri="{FF2B5EF4-FFF2-40B4-BE49-F238E27FC236}">
                <a16:creationId xmlns:a16="http://schemas.microsoft.com/office/drawing/2014/main" id="{7753E123-E8FF-44FF-AA7F-AAAC20E5E0A0}"/>
              </a:ext>
            </a:extLst>
          </p:cNvPr>
          <p:cNvSpPr>
            <a:spLocks noGrp="1"/>
          </p:cNvSpPr>
          <p:nvPr>
            <p:ph type="body" sz="quarter" idx="15" hasCustomPrompt="1"/>
          </p:nvPr>
        </p:nvSpPr>
        <p:spPr>
          <a:xfrm>
            <a:off x="10458212" y="6064450"/>
            <a:ext cx="1328400" cy="590400"/>
          </a:xfr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sz="100"/>
            </a:lvl1pPr>
          </a:lstStyle>
          <a:p>
            <a:pPr lvl="0"/>
            <a:r>
              <a:rPr lang="nl-NL" dirty="0"/>
              <a:t>C            </a:t>
            </a:r>
            <a:endParaRPr lang="en-GB" dirty="0"/>
          </a:p>
        </p:txBody>
      </p:sp>
    </p:spTree>
    <p:extLst>
      <p:ext uri="{BB962C8B-B14F-4D97-AF65-F5344CB8AC3E}">
        <p14:creationId xmlns:p14="http://schemas.microsoft.com/office/powerpoint/2010/main" val="3661243391"/>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el en foto">
    <p:bg>
      <p:bgRef idx="1001">
        <a:schemeClr val="bg2"/>
      </p:bgRef>
    </p:bg>
    <p:spTree>
      <p:nvGrpSpPr>
        <p:cNvPr id="1" name=""/>
        <p:cNvGrpSpPr/>
        <p:nvPr/>
      </p:nvGrpSpPr>
      <p:grpSpPr>
        <a:xfrm>
          <a:off x="0" y="0"/>
          <a:ext cx="0" cy="0"/>
          <a:chOff x="0" y="0"/>
          <a:chExt cx="0" cy="0"/>
        </a:xfrm>
      </p:grpSpPr>
      <p:sp>
        <p:nvSpPr>
          <p:cNvPr id="6" name="Tijdelijke aanduiding voor afbeelding 33">
            <a:extLst>
              <a:ext uri="{FF2B5EF4-FFF2-40B4-BE49-F238E27FC236}">
                <a16:creationId xmlns:a16="http://schemas.microsoft.com/office/drawing/2014/main" id="{63E9B187-CC3B-487C-B152-0A3C62D1FF6D}"/>
              </a:ext>
            </a:extLst>
          </p:cNvPr>
          <p:cNvSpPr>
            <a:spLocks noGrp="1"/>
          </p:cNvSpPr>
          <p:nvPr>
            <p:ph type="pic" sz="quarter" idx="11"/>
          </p:nvPr>
        </p:nvSpPr>
        <p:spPr>
          <a:xfrm>
            <a:off x="-1060" y="4254600"/>
            <a:ext cx="12215094" cy="2605249"/>
          </a:xfrm>
          <a:custGeom>
            <a:avLst/>
            <a:gdLst>
              <a:gd name="connsiteX0" fmla="*/ 1951038 w 12192000"/>
              <a:gd name="connsiteY0" fmla="*/ 85 h 4059475"/>
              <a:gd name="connsiteX1" fmla="*/ 2134662 w 12192000"/>
              <a:gd name="connsiteY1" fmla="*/ 70314 h 4059475"/>
              <a:gd name="connsiteX2" fmla="*/ 2155763 w 12192000"/>
              <a:gd name="connsiteY2" fmla="*/ 84801 h 4059475"/>
              <a:gd name="connsiteX3" fmla="*/ 2770291 w 12192000"/>
              <a:gd name="connsiteY3" fmla="*/ 614484 h 4059475"/>
              <a:gd name="connsiteX4" fmla="*/ 2823910 w 12192000"/>
              <a:gd name="connsiteY4" fmla="*/ 652032 h 4059475"/>
              <a:gd name="connsiteX5" fmla="*/ 2830787 w 12192000"/>
              <a:gd name="connsiteY5" fmla="*/ 655025 h 4059475"/>
              <a:gd name="connsiteX6" fmla="*/ 2830950 w 12192000"/>
              <a:gd name="connsiteY6" fmla="*/ 655182 h 4059475"/>
              <a:gd name="connsiteX7" fmla="*/ 3239308 w 12192000"/>
              <a:gd name="connsiteY7" fmla="*/ 647627 h 4059475"/>
              <a:gd name="connsiteX8" fmla="*/ 3438688 w 12192000"/>
              <a:gd name="connsiteY8" fmla="*/ 478894 h 4059475"/>
              <a:gd name="connsiteX9" fmla="*/ 12192000 w 12192000"/>
              <a:gd name="connsiteY9" fmla="*/ 478894 h 4059475"/>
              <a:gd name="connsiteX10" fmla="*/ 12192000 w 12192000"/>
              <a:gd name="connsiteY10" fmla="*/ 4059475 h 4059475"/>
              <a:gd name="connsiteX11" fmla="*/ 0 w 12192000"/>
              <a:gd name="connsiteY11" fmla="*/ 4059475 h 4059475"/>
              <a:gd name="connsiteX12" fmla="*/ 0 w 12192000"/>
              <a:gd name="connsiteY12" fmla="*/ 478894 h 4059475"/>
              <a:gd name="connsiteX13" fmla="*/ 1278563 w 12192000"/>
              <a:gd name="connsiteY13" fmla="*/ 478894 h 4059475"/>
              <a:gd name="connsiteX14" fmla="*/ 1712608 w 12192000"/>
              <a:gd name="connsiteY14" fmla="*/ 107976 h 4059475"/>
              <a:gd name="connsiteX15" fmla="*/ 1766680 w 12192000"/>
              <a:gd name="connsiteY15" fmla="*/ 64849 h 4059475"/>
              <a:gd name="connsiteX16" fmla="*/ 1832438 w 12192000"/>
              <a:gd name="connsiteY16" fmla="*/ 26535 h 4059475"/>
              <a:gd name="connsiteX17" fmla="*/ 1888394 w 12192000"/>
              <a:gd name="connsiteY17" fmla="*/ 6997 h 4059475"/>
              <a:gd name="connsiteX18" fmla="*/ 1951038 w 12192000"/>
              <a:gd name="connsiteY18" fmla="*/ 85 h 4059475"/>
              <a:gd name="connsiteX0" fmla="*/ 1951038 w 12192000"/>
              <a:gd name="connsiteY0" fmla="*/ 85 h 4059475"/>
              <a:gd name="connsiteX1" fmla="*/ 2134662 w 12192000"/>
              <a:gd name="connsiteY1" fmla="*/ 70314 h 4059475"/>
              <a:gd name="connsiteX2" fmla="*/ 2155763 w 12192000"/>
              <a:gd name="connsiteY2" fmla="*/ 84801 h 4059475"/>
              <a:gd name="connsiteX3" fmla="*/ 2770291 w 12192000"/>
              <a:gd name="connsiteY3" fmla="*/ 614484 h 4059475"/>
              <a:gd name="connsiteX4" fmla="*/ 2823910 w 12192000"/>
              <a:gd name="connsiteY4" fmla="*/ 652032 h 4059475"/>
              <a:gd name="connsiteX5" fmla="*/ 2830787 w 12192000"/>
              <a:gd name="connsiteY5" fmla="*/ 655025 h 4059475"/>
              <a:gd name="connsiteX6" fmla="*/ 2830950 w 12192000"/>
              <a:gd name="connsiteY6" fmla="*/ 655182 h 4059475"/>
              <a:gd name="connsiteX7" fmla="*/ 3239308 w 12192000"/>
              <a:gd name="connsiteY7" fmla="*/ 647627 h 4059475"/>
              <a:gd name="connsiteX8" fmla="*/ 3438688 w 12192000"/>
              <a:gd name="connsiteY8" fmla="*/ 478894 h 4059475"/>
              <a:gd name="connsiteX9" fmla="*/ 12192000 w 12192000"/>
              <a:gd name="connsiteY9" fmla="*/ 478894 h 4059475"/>
              <a:gd name="connsiteX10" fmla="*/ 12192000 w 12192000"/>
              <a:gd name="connsiteY10" fmla="*/ 4059475 h 4059475"/>
              <a:gd name="connsiteX11" fmla="*/ 11017 w 12192000"/>
              <a:gd name="connsiteY11" fmla="*/ 2803552 h 4059475"/>
              <a:gd name="connsiteX12" fmla="*/ 0 w 12192000"/>
              <a:gd name="connsiteY12" fmla="*/ 478894 h 4059475"/>
              <a:gd name="connsiteX13" fmla="*/ 1278563 w 12192000"/>
              <a:gd name="connsiteY13" fmla="*/ 478894 h 4059475"/>
              <a:gd name="connsiteX14" fmla="*/ 1712608 w 12192000"/>
              <a:gd name="connsiteY14" fmla="*/ 107976 h 4059475"/>
              <a:gd name="connsiteX15" fmla="*/ 1766680 w 12192000"/>
              <a:gd name="connsiteY15" fmla="*/ 64849 h 4059475"/>
              <a:gd name="connsiteX16" fmla="*/ 1832438 w 12192000"/>
              <a:gd name="connsiteY16" fmla="*/ 26535 h 4059475"/>
              <a:gd name="connsiteX17" fmla="*/ 1888394 w 12192000"/>
              <a:gd name="connsiteY17" fmla="*/ 6997 h 4059475"/>
              <a:gd name="connsiteX18" fmla="*/ 1951038 w 12192000"/>
              <a:gd name="connsiteY18" fmla="*/ 85 h 4059475"/>
              <a:gd name="connsiteX0" fmla="*/ 1951038 w 12192000"/>
              <a:gd name="connsiteY0" fmla="*/ 85 h 2803552"/>
              <a:gd name="connsiteX1" fmla="*/ 2134662 w 12192000"/>
              <a:gd name="connsiteY1" fmla="*/ 70314 h 2803552"/>
              <a:gd name="connsiteX2" fmla="*/ 2155763 w 12192000"/>
              <a:gd name="connsiteY2" fmla="*/ 84801 h 2803552"/>
              <a:gd name="connsiteX3" fmla="*/ 2770291 w 12192000"/>
              <a:gd name="connsiteY3" fmla="*/ 614484 h 2803552"/>
              <a:gd name="connsiteX4" fmla="*/ 2823910 w 12192000"/>
              <a:gd name="connsiteY4" fmla="*/ 652032 h 2803552"/>
              <a:gd name="connsiteX5" fmla="*/ 2830787 w 12192000"/>
              <a:gd name="connsiteY5" fmla="*/ 655025 h 2803552"/>
              <a:gd name="connsiteX6" fmla="*/ 2830950 w 12192000"/>
              <a:gd name="connsiteY6" fmla="*/ 655182 h 2803552"/>
              <a:gd name="connsiteX7" fmla="*/ 3239308 w 12192000"/>
              <a:gd name="connsiteY7" fmla="*/ 647627 h 2803552"/>
              <a:gd name="connsiteX8" fmla="*/ 3438688 w 12192000"/>
              <a:gd name="connsiteY8" fmla="*/ 478894 h 2803552"/>
              <a:gd name="connsiteX9" fmla="*/ 12192000 w 12192000"/>
              <a:gd name="connsiteY9" fmla="*/ 478894 h 2803552"/>
              <a:gd name="connsiteX10" fmla="*/ 12192000 w 12192000"/>
              <a:gd name="connsiteY10" fmla="*/ 2561181 h 2803552"/>
              <a:gd name="connsiteX11" fmla="*/ 11017 w 12192000"/>
              <a:gd name="connsiteY11" fmla="*/ 2803552 h 2803552"/>
              <a:gd name="connsiteX12" fmla="*/ 0 w 12192000"/>
              <a:gd name="connsiteY12" fmla="*/ 478894 h 2803552"/>
              <a:gd name="connsiteX13" fmla="*/ 1278563 w 12192000"/>
              <a:gd name="connsiteY13" fmla="*/ 478894 h 2803552"/>
              <a:gd name="connsiteX14" fmla="*/ 1712608 w 12192000"/>
              <a:gd name="connsiteY14" fmla="*/ 107976 h 2803552"/>
              <a:gd name="connsiteX15" fmla="*/ 1766680 w 12192000"/>
              <a:gd name="connsiteY15" fmla="*/ 64849 h 2803552"/>
              <a:gd name="connsiteX16" fmla="*/ 1832438 w 12192000"/>
              <a:gd name="connsiteY16" fmla="*/ 26535 h 2803552"/>
              <a:gd name="connsiteX17" fmla="*/ 1888394 w 12192000"/>
              <a:gd name="connsiteY17" fmla="*/ 6997 h 2803552"/>
              <a:gd name="connsiteX18" fmla="*/ 1951038 w 12192000"/>
              <a:gd name="connsiteY18" fmla="*/ 85 h 2803552"/>
              <a:gd name="connsiteX0" fmla="*/ 1951038 w 12214034"/>
              <a:gd name="connsiteY0" fmla="*/ 85 h 2803552"/>
              <a:gd name="connsiteX1" fmla="*/ 2134662 w 12214034"/>
              <a:gd name="connsiteY1" fmla="*/ 70314 h 2803552"/>
              <a:gd name="connsiteX2" fmla="*/ 2155763 w 12214034"/>
              <a:gd name="connsiteY2" fmla="*/ 84801 h 2803552"/>
              <a:gd name="connsiteX3" fmla="*/ 2770291 w 12214034"/>
              <a:gd name="connsiteY3" fmla="*/ 614484 h 2803552"/>
              <a:gd name="connsiteX4" fmla="*/ 2823910 w 12214034"/>
              <a:gd name="connsiteY4" fmla="*/ 652032 h 2803552"/>
              <a:gd name="connsiteX5" fmla="*/ 2830787 w 12214034"/>
              <a:gd name="connsiteY5" fmla="*/ 655025 h 2803552"/>
              <a:gd name="connsiteX6" fmla="*/ 2830950 w 12214034"/>
              <a:gd name="connsiteY6" fmla="*/ 655182 h 2803552"/>
              <a:gd name="connsiteX7" fmla="*/ 3239308 w 12214034"/>
              <a:gd name="connsiteY7" fmla="*/ 647627 h 2803552"/>
              <a:gd name="connsiteX8" fmla="*/ 3438688 w 12214034"/>
              <a:gd name="connsiteY8" fmla="*/ 478894 h 2803552"/>
              <a:gd name="connsiteX9" fmla="*/ 12192000 w 12214034"/>
              <a:gd name="connsiteY9" fmla="*/ 478894 h 2803552"/>
              <a:gd name="connsiteX10" fmla="*/ 12214034 w 12214034"/>
              <a:gd name="connsiteY10" fmla="*/ 2605249 h 2803552"/>
              <a:gd name="connsiteX11" fmla="*/ 11017 w 12214034"/>
              <a:gd name="connsiteY11" fmla="*/ 2803552 h 2803552"/>
              <a:gd name="connsiteX12" fmla="*/ 0 w 12214034"/>
              <a:gd name="connsiteY12" fmla="*/ 478894 h 2803552"/>
              <a:gd name="connsiteX13" fmla="*/ 1278563 w 12214034"/>
              <a:gd name="connsiteY13" fmla="*/ 478894 h 2803552"/>
              <a:gd name="connsiteX14" fmla="*/ 1712608 w 12214034"/>
              <a:gd name="connsiteY14" fmla="*/ 107976 h 2803552"/>
              <a:gd name="connsiteX15" fmla="*/ 1766680 w 12214034"/>
              <a:gd name="connsiteY15" fmla="*/ 64849 h 2803552"/>
              <a:gd name="connsiteX16" fmla="*/ 1832438 w 12214034"/>
              <a:gd name="connsiteY16" fmla="*/ 26535 h 2803552"/>
              <a:gd name="connsiteX17" fmla="*/ 1888394 w 12214034"/>
              <a:gd name="connsiteY17" fmla="*/ 6997 h 2803552"/>
              <a:gd name="connsiteX18" fmla="*/ 1951038 w 12214034"/>
              <a:gd name="connsiteY18" fmla="*/ 85 h 2803552"/>
              <a:gd name="connsiteX0" fmla="*/ 1952098 w 12215094"/>
              <a:gd name="connsiteY0" fmla="*/ 85 h 2605249"/>
              <a:gd name="connsiteX1" fmla="*/ 2135722 w 12215094"/>
              <a:gd name="connsiteY1" fmla="*/ 70314 h 2605249"/>
              <a:gd name="connsiteX2" fmla="*/ 2156823 w 12215094"/>
              <a:gd name="connsiteY2" fmla="*/ 84801 h 2605249"/>
              <a:gd name="connsiteX3" fmla="*/ 2771351 w 12215094"/>
              <a:gd name="connsiteY3" fmla="*/ 614484 h 2605249"/>
              <a:gd name="connsiteX4" fmla="*/ 2824970 w 12215094"/>
              <a:gd name="connsiteY4" fmla="*/ 652032 h 2605249"/>
              <a:gd name="connsiteX5" fmla="*/ 2831847 w 12215094"/>
              <a:gd name="connsiteY5" fmla="*/ 655025 h 2605249"/>
              <a:gd name="connsiteX6" fmla="*/ 2832010 w 12215094"/>
              <a:gd name="connsiteY6" fmla="*/ 655182 h 2605249"/>
              <a:gd name="connsiteX7" fmla="*/ 3240368 w 12215094"/>
              <a:gd name="connsiteY7" fmla="*/ 647627 h 2605249"/>
              <a:gd name="connsiteX8" fmla="*/ 3439748 w 12215094"/>
              <a:gd name="connsiteY8" fmla="*/ 478894 h 2605249"/>
              <a:gd name="connsiteX9" fmla="*/ 12193060 w 12215094"/>
              <a:gd name="connsiteY9" fmla="*/ 478894 h 2605249"/>
              <a:gd name="connsiteX10" fmla="*/ 12215094 w 12215094"/>
              <a:gd name="connsiteY10" fmla="*/ 2605249 h 2605249"/>
              <a:gd name="connsiteX11" fmla="*/ 1060 w 12215094"/>
              <a:gd name="connsiteY11" fmla="*/ 2572197 h 2605249"/>
              <a:gd name="connsiteX12" fmla="*/ 1060 w 12215094"/>
              <a:gd name="connsiteY12" fmla="*/ 478894 h 2605249"/>
              <a:gd name="connsiteX13" fmla="*/ 1279623 w 12215094"/>
              <a:gd name="connsiteY13" fmla="*/ 478894 h 2605249"/>
              <a:gd name="connsiteX14" fmla="*/ 1713668 w 12215094"/>
              <a:gd name="connsiteY14" fmla="*/ 107976 h 2605249"/>
              <a:gd name="connsiteX15" fmla="*/ 1767740 w 12215094"/>
              <a:gd name="connsiteY15" fmla="*/ 64849 h 2605249"/>
              <a:gd name="connsiteX16" fmla="*/ 1833498 w 12215094"/>
              <a:gd name="connsiteY16" fmla="*/ 26535 h 2605249"/>
              <a:gd name="connsiteX17" fmla="*/ 1889454 w 12215094"/>
              <a:gd name="connsiteY17" fmla="*/ 6997 h 2605249"/>
              <a:gd name="connsiteX18" fmla="*/ 1952098 w 12215094"/>
              <a:gd name="connsiteY18" fmla="*/ 85 h 2605249"/>
              <a:gd name="connsiteX0" fmla="*/ 1952098 w 12215094"/>
              <a:gd name="connsiteY0" fmla="*/ 85 h 2605249"/>
              <a:gd name="connsiteX1" fmla="*/ 2135722 w 12215094"/>
              <a:gd name="connsiteY1" fmla="*/ 70314 h 2605249"/>
              <a:gd name="connsiteX2" fmla="*/ 2156823 w 12215094"/>
              <a:gd name="connsiteY2" fmla="*/ 84801 h 2605249"/>
              <a:gd name="connsiteX3" fmla="*/ 2771351 w 12215094"/>
              <a:gd name="connsiteY3" fmla="*/ 614484 h 2605249"/>
              <a:gd name="connsiteX4" fmla="*/ 2824970 w 12215094"/>
              <a:gd name="connsiteY4" fmla="*/ 652032 h 2605249"/>
              <a:gd name="connsiteX5" fmla="*/ 2831847 w 12215094"/>
              <a:gd name="connsiteY5" fmla="*/ 655025 h 2605249"/>
              <a:gd name="connsiteX6" fmla="*/ 2832010 w 12215094"/>
              <a:gd name="connsiteY6" fmla="*/ 655182 h 2605249"/>
              <a:gd name="connsiteX7" fmla="*/ 3240368 w 12215094"/>
              <a:gd name="connsiteY7" fmla="*/ 647627 h 2605249"/>
              <a:gd name="connsiteX8" fmla="*/ 3439748 w 12215094"/>
              <a:gd name="connsiteY8" fmla="*/ 478894 h 2605249"/>
              <a:gd name="connsiteX9" fmla="*/ 12193060 w 12215094"/>
              <a:gd name="connsiteY9" fmla="*/ 478894 h 2605249"/>
              <a:gd name="connsiteX10" fmla="*/ 12215094 w 12215094"/>
              <a:gd name="connsiteY10" fmla="*/ 2605249 h 2605249"/>
              <a:gd name="connsiteX11" fmla="*/ 1060 w 12215094"/>
              <a:gd name="connsiteY11" fmla="*/ 2605248 h 2605249"/>
              <a:gd name="connsiteX12" fmla="*/ 1060 w 12215094"/>
              <a:gd name="connsiteY12" fmla="*/ 478894 h 2605249"/>
              <a:gd name="connsiteX13" fmla="*/ 1279623 w 12215094"/>
              <a:gd name="connsiteY13" fmla="*/ 478894 h 2605249"/>
              <a:gd name="connsiteX14" fmla="*/ 1713668 w 12215094"/>
              <a:gd name="connsiteY14" fmla="*/ 107976 h 2605249"/>
              <a:gd name="connsiteX15" fmla="*/ 1767740 w 12215094"/>
              <a:gd name="connsiteY15" fmla="*/ 64849 h 2605249"/>
              <a:gd name="connsiteX16" fmla="*/ 1833498 w 12215094"/>
              <a:gd name="connsiteY16" fmla="*/ 26535 h 2605249"/>
              <a:gd name="connsiteX17" fmla="*/ 1889454 w 12215094"/>
              <a:gd name="connsiteY17" fmla="*/ 6997 h 2605249"/>
              <a:gd name="connsiteX18" fmla="*/ 1952098 w 12215094"/>
              <a:gd name="connsiteY18" fmla="*/ 85 h 260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215094" h="2605249">
                <a:moveTo>
                  <a:pt x="1952098" y="85"/>
                </a:moveTo>
                <a:cubicBezTo>
                  <a:pt x="2015560" y="1871"/>
                  <a:pt x="2078666" y="33493"/>
                  <a:pt x="2135722" y="70314"/>
                </a:cubicBezTo>
                <a:lnTo>
                  <a:pt x="2156823" y="84801"/>
                </a:lnTo>
                <a:lnTo>
                  <a:pt x="2771351" y="614484"/>
                </a:lnTo>
                <a:cubicBezTo>
                  <a:pt x="2788250" y="629050"/>
                  <a:pt x="2806225" y="641558"/>
                  <a:pt x="2824970" y="652032"/>
                </a:cubicBezTo>
                <a:lnTo>
                  <a:pt x="2831847" y="655025"/>
                </a:lnTo>
                <a:lnTo>
                  <a:pt x="2832010" y="655182"/>
                </a:lnTo>
                <a:cubicBezTo>
                  <a:pt x="2950141" y="748124"/>
                  <a:pt x="3121160" y="748511"/>
                  <a:pt x="3240368" y="647627"/>
                </a:cubicBezTo>
                <a:lnTo>
                  <a:pt x="3439748" y="478894"/>
                </a:lnTo>
                <a:lnTo>
                  <a:pt x="12193060" y="478894"/>
                </a:lnTo>
                <a:lnTo>
                  <a:pt x="12215094" y="2605249"/>
                </a:lnTo>
                <a:lnTo>
                  <a:pt x="1060" y="2605248"/>
                </a:lnTo>
                <a:cubicBezTo>
                  <a:pt x="-2612" y="1830362"/>
                  <a:pt x="4732" y="1253780"/>
                  <a:pt x="1060" y="478894"/>
                </a:cubicBezTo>
                <a:lnTo>
                  <a:pt x="1279623" y="478894"/>
                </a:lnTo>
                <a:lnTo>
                  <a:pt x="1713668" y="107976"/>
                </a:lnTo>
                <a:lnTo>
                  <a:pt x="1767740" y="64849"/>
                </a:lnTo>
                <a:lnTo>
                  <a:pt x="1833498" y="26535"/>
                </a:lnTo>
                <a:lnTo>
                  <a:pt x="1889454" y="6997"/>
                </a:lnTo>
                <a:cubicBezTo>
                  <a:pt x="1910016" y="2061"/>
                  <a:pt x="1930944" y="-510"/>
                  <a:pt x="1952098" y="85"/>
                </a:cubicBezTo>
                <a:close/>
              </a:path>
            </a:pathLst>
          </a:custGeom>
          <a:solidFill>
            <a:schemeClr val="bg2"/>
          </a:solidFill>
        </p:spPr>
        <p:txBody>
          <a:bodyPr wrap="square" anchor="ctr">
            <a:noAutofit/>
          </a:bodyPr>
          <a:lstStyle>
            <a:lvl1pPr>
              <a:defRPr sz="1200"/>
            </a:lvl1pPr>
          </a:lstStyle>
          <a:p>
            <a:r>
              <a:rPr lang="nl-NL"/>
              <a:t>Klik op het pictogram als u een afbeelding wilt toevoegen</a:t>
            </a:r>
            <a:endParaRPr lang="en-GB"/>
          </a:p>
        </p:txBody>
      </p:sp>
      <p:sp>
        <p:nvSpPr>
          <p:cNvPr id="2" name="Titel 1">
            <a:extLst>
              <a:ext uri="{FF2B5EF4-FFF2-40B4-BE49-F238E27FC236}">
                <a16:creationId xmlns:a16="http://schemas.microsoft.com/office/drawing/2014/main" id="{EF7E656A-67B5-4A92-BECB-B4E4E2052949}"/>
              </a:ext>
            </a:extLst>
          </p:cNvPr>
          <p:cNvSpPr>
            <a:spLocks noGrp="1"/>
          </p:cNvSpPr>
          <p:nvPr>
            <p:ph type="title"/>
          </p:nvPr>
        </p:nvSpPr>
        <p:spPr/>
        <p:txBody>
          <a:bodyPr/>
          <a:lstStyle>
            <a:lvl1pPr>
              <a:defRPr>
                <a:solidFill>
                  <a:schemeClr val="tx1"/>
                </a:solidFill>
              </a:defRPr>
            </a:lvl1pPr>
          </a:lstStyle>
          <a:p>
            <a:r>
              <a:rPr lang="nl-NL"/>
              <a:t>Klik om stijl te bewerken</a:t>
            </a:r>
            <a:endParaRPr lang="en-GB" dirty="0"/>
          </a:p>
        </p:txBody>
      </p:sp>
      <p:sp>
        <p:nvSpPr>
          <p:cNvPr id="36" name="Tijdelijke aanduiding voor tekst 35">
            <a:extLst>
              <a:ext uri="{FF2B5EF4-FFF2-40B4-BE49-F238E27FC236}">
                <a16:creationId xmlns:a16="http://schemas.microsoft.com/office/drawing/2014/main" id="{E0552951-6DF0-4DA8-A839-854AEEE59AF0}"/>
              </a:ext>
            </a:extLst>
          </p:cNvPr>
          <p:cNvSpPr>
            <a:spLocks noGrp="1"/>
          </p:cNvSpPr>
          <p:nvPr>
            <p:ph type="body" sz="quarter" idx="13"/>
          </p:nvPr>
        </p:nvSpPr>
        <p:spPr>
          <a:xfrm>
            <a:off x="1263650" y="1797050"/>
            <a:ext cx="10090150" cy="814388"/>
          </a:xfrm>
        </p:spPr>
        <p:txBody>
          <a:bodyPr/>
          <a:lstStyle>
            <a:lvl1pPr>
              <a:lnSpc>
                <a:spcPts val="2800"/>
              </a:lnSpc>
              <a:spcBef>
                <a:spcPts val="0"/>
              </a:spcBef>
              <a:defRPr/>
            </a:lvl1pPr>
          </a:lstStyle>
          <a:p>
            <a:pPr lvl="0"/>
            <a:r>
              <a:rPr lang="nl-NL"/>
              <a:t>Klikken om de tekststijl van het model te bewerken</a:t>
            </a:r>
          </a:p>
        </p:txBody>
      </p:sp>
      <p:sp>
        <p:nvSpPr>
          <p:cNvPr id="14" name="Tijdelijke aanduiding voor tekst 9">
            <a:extLst>
              <a:ext uri="{FF2B5EF4-FFF2-40B4-BE49-F238E27FC236}">
                <a16:creationId xmlns:a16="http://schemas.microsoft.com/office/drawing/2014/main" id="{7753E123-E8FF-44FF-AA7F-AAAC20E5E0A0}"/>
              </a:ext>
            </a:extLst>
          </p:cNvPr>
          <p:cNvSpPr>
            <a:spLocks noGrp="1"/>
          </p:cNvSpPr>
          <p:nvPr>
            <p:ph type="body" sz="quarter" idx="15" hasCustomPrompt="1"/>
          </p:nvPr>
        </p:nvSpPr>
        <p:spPr>
          <a:xfrm>
            <a:off x="10458212" y="6064450"/>
            <a:ext cx="1328400" cy="590400"/>
          </a:xfr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sz="100"/>
            </a:lvl1pPr>
          </a:lstStyle>
          <a:p>
            <a:pPr lvl="0"/>
            <a:r>
              <a:rPr lang="nl-NL" dirty="0"/>
              <a:t>C            </a:t>
            </a:r>
            <a:endParaRPr lang="en-GB" dirty="0"/>
          </a:p>
        </p:txBody>
      </p:sp>
    </p:spTree>
    <p:extLst>
      <p:ext uri="{BB962C8B-B14F-4D97-AF65-F5344CB8AC3E}">
        <p14:creationId xmlns:p14="http://schemas.microsoft.com/office/powerpoint/2010/main" val="258270553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 tekst - iconen">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1F4A206-C624-4A46-929E-5217D6F2B8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572256"/>
            <a:ext cx="12192000" cy="3285744"/>
          </a:xfrm>
          <a:prstGeom prst="rect">
            <a:avLst/>
          </a:prstGeom>
        </p:spPr>
      </p:pic>
      <p:sp>
        <p:nvSpPr>
          <p:cNvPr id="15" name="Ovaal 14">
            <a:extLst>
              <a:ext uri="{FF2B5EF4-FFF2-40B4-BE49-F238E27FC236}">
                <a16:creationId xmlns:a16="http://schemas.microsoft.com/office/drawing/2014/main" id="{C0A91CE2-0A62-48FF-A89A-ED5CB03D5896}"/>
              </a:ext>
            </a:extLst>
          </p:cNvPr>
          <p:cNvSpPr/>
          <p:nvPr userDrawn="1"/>
        </p:nvSpPr>
        <p:spPr>
          <a:xfrm>
            <a:off x="2568182" y="4828353"/>
            <a:ext cx="1108468" cy="1108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2058DCF5-FC8A-4BFC-B077-1837A630CB7C}"/>
              </a:ext>
            </a:extLst>
          </p:cNvPr>
          <p:cNvSpPr>
            <a:spLocks noGrp="1"/>
          </p:cNvSpPr>
          <p:nvPr>
            <p:ph type="title"/>
          </p:nvPr>
        </p:nvSpPr>
        <p:spPr/>
        <p:txBody>
          <a:bodyPr/>
          <a:lstStyle/>
          <a:p>
            <a:r>
              <a:rPr lang="nl-NL"/>
              <a:t>Klik om stijl te bewerken</a:t>
            </a:r>
            <a:endParaRPr lang="en-GB"/>
          </a:p>
        </p:txBody>
      </p:sp>
      <p:sp>
        <p:nvSpPr>
          <p:cNvPr id="4" name="Tijdelijke aanduiding voor tekst 35">
            <a:extLst>
              <a:ext uri="{FF2B5EF4-FFF2-40B4-BE49-F238E27FC236}">
                <a16:creationId xmlns:a16="http://schemas.microsoft.com/office/drawing/2014/main" id="{E41CC7D0-850A-420A-8C6A-757E52A2B5E4}"/>
              </a:ext>
            </a:extLst>
          </p:cNvPr>
          <p:cNvSpPr>
            <a:spLocks noGrp="1"/>
          </p:cNvSpPr>
          <p:nvPr>
            <p:ph type="body" sz="quarter" idx="13"/>
          </p:nvPr>
        </p:nvSpPr>
        <p:spPr>
          <a:xfrm>
            <a:off x="1263650" y="1797049"/>
            <a:ext cx="10090150" cy="1774777"/>
          </a:xfrm>
        </p:spPr>
        <p:txBody>
          <a:bodyPr/>
          <a:lstStyle>
            <a:lvl1pPr>
              <a:lnSpc>
                <a:spcPts val="2800"/>
              </a:lnSpc>
              <a:spcBef>
                <a:spcPts val="0"/>
              </a:spcBef>
              <a:defRPr/>
            </a:lvl1pPr>
          </a:lstStyle>
          <a:p>
            <a:pPr lvl="0"/>
            <a:r>
              <a:rPr lang="nl-NL"/>
              <a:t>Klikken om de tekststijl van het model te bewerken</a:t>
            </a:r>
          </a:p>
        </p:txBody>
      </p:sp>
      <p:sp>
        <p:nvSpPr>
          <p:cNvPr id="10" name="Tijdelijke aanduiding voor afbeelding 9">
            <a:extLst>
              <a:ext uri="{FF2B5EF4-FFF2-40B4-BE49-F238E27FC236}">
                <a16:creationId xmlns:a16="http://schemas.microsoft.com/office/drawing/2014/main" id="{775A2677-6042-4D01-B96B-87E600FDC0A8}"/>
              </a:ext>
            </a:extLst>
          </p:cNvPr>
          <p:cNvSpPr>
            <a:spLocks noGrp="1" noChangeAspect="1"/>
          </p:cNvSpPr>
          <p:nvPr>
            <p:ph type="pic" sz="quarter" idx="14"/>
          </p:nvPr>
        </p:nvSpPr>
        <p:spPr>
          <a:xfrm>
            <a:off x="2568182" y="4828783"/>
            <a:ext cx="1108468" cy="1108468"/>
          </a:xfrm>
          <a:prstGeom prst="ellipse">
            <a:avLst/>
          </a:prstGeom>
        </p:spPr>
        <p:txBody>
          <a:bodyPr/>
          <a:lstStyle>
            <a:lvl1pPr>
              <a:defRPr sz="1200"/>
            </a:lvl1pPr>
          </a:lstStyle>
          <a:p>
            <a:r>
              <a:rPr lang="nl-NL"/>
              <a:t>Klik op het pictogram als u een afbeelding wilt toevoegen</a:t>
            </a:r>
            <a:endParaRPr lang="en-GB" dirty="0"/>
          </a:p>
        </p:txBody>
      </p:sp>
      <p:sp>
        <p:nvSpPr>
          <p:cNvPr id="19" name="Ovaal 18">
            <a:extLst>
              <a:ext uri="{FF2B5EF4-FFF2-40B4-BE49-F238E27FC236}">
                <a16:creationId xmlns:a16="http://schemas.microsoft.com/office/drawing/2014/main" id="{7C193A67-B0FD-4A55-AF2D-4827EC3928D8}"/>
              </a:ext>
            </a:extLst>
          </p:cNvPr>
          <p:cNvSpPr/>
          <p:nvPr userDrawn="1"/>
        </p:nvSpPr>
        <p:spPr>
          <a:xfrm>
            <a:off x="8515352" y="4828353"/>
            <a:ext cx="1108468" cy="1108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jdelijke aanduiding voor afbeelding 9">
            <a:extLst>
              <a:ext uri="{FF2B5EF4-FFF2-40B4-BE49-F238E27FC236}">
                <a16:creationId xmlns:a16="http://schemas.microsoft.com/office/drawing/2014/main" id="{C25C1006-8A40-40C4-8792-0487274FE098}"/>
              </a:ext>
            </a:extLst>
          </p:cNvPr>
          <p:cNvSpPr>
            <a:spLocks noGrp="1" noChangeAspect="1"/>
          </p:cNvSpPr>
          <p:nvPr>
            <p:ph type="pic" sz="quarter" idx="15"/>
          </p:nvPr>
        </p:nvSpPr>
        <p:spPr>
          <a:xfrm>
            <a:off x="8515352" y="4828783"/>
            <a:ext cx="1108468" cy="1108468"/>
          </a:xfrm>
          <a:prstGeom prst="ellipse">
            <a:avLst/>
          </a:prstGeom>
        </p:spPr>
        <p:txBody>
          <a:bodyPr/>
          <a:lstStyle>
            <a:lvl1pPr>
              <a:defRPr sz="1200"/>
            </a:lvl1pPr>
          </a:lstStyle>
          <a:p>
            <a:r>
              <a:rPr lang="nl-NL"/>
              <a:t>Klik op het pictogram als u een afbeelding wilt toevoegen</a:t>
            </a:r>
            <a:endParaRPr lang="en-GB" dirty="0"/>
          </a:p>
        </p:txBody>
      </p:sp>
      <p:sp>
        <p:nvSpPr>
          <p:cNvPr id="18" name="Ovaal 17">
            <a:extLst>
              <a:ext uri="{FF2B5EF4-FFF2-40B4-BE49-F238E27FC236}">
                <a16:creationId xmlns:a16="http://schemas.microsoft.com/office/drawing/2014/main" id="{4B45178B-DF64-4C44-ACDD-737B56624148}"/>
              </a:ext>
            </a:extLst>
          </p:cNvPr>
          <p:cNvSpPr/>
          <p:nvPr userDrawn="1"/>
        </p:nvSpPr>
        <p:spPr>
          <a:xfrm>
            <a:off x="5541767" y="4828353"/>
            <a:ext cx="1108468" cy="1108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jdelijke aanduiding voor afbeelding 9">
            <a:extLst>
              <a:ext uri="{FF2B5EF4-FFF2-40B4-BE49-F238E27FC236}">
                <a16:creationId xmlns:a16="http://schemas.microsoft.com/office/drawing/2014/main" id="{4D235472-17E6-4101-A781-4265DEE5FC0D}"/>
              </a:ext>
            </a:extLst>
          </p:cNvPr>
          <p:cNvSpPr>
            <a:spLocks noGrp="1" noChangeAspect="1"/>
          </p:cNvSpPr>
          <p:nvPr>
            <p:ph type="pic" sz="quarter" idx="16"/>
          </p:nvPr>
        </p:nvSpPr>
        <p:spPr>
          <a:xfrm>
            <a:off x="5541767" y="4828783"/>
            <a:ext cx="1108468" cy="1108468"/>
          </a:xfrm>
          <a:prstGeom prst="ellipse">
            <a:avLst/>
          </a:prstGeom>
        </p:spPr>
        <p:txBody>
          <a:bodyPr/>
          <a:lstStyle>
            <a:lvl1pPr>
              <a:defRPr sz="1200"/>
            </a:lvl1pPr>
          </a:lstStyle>
          <a:p>
            <a:r>
              <a:rPr lang="nl-NL"/>
              <a:t>Klik op het pictogram als u een afbeelding wilt toevoegen</a:t>
            </a:r>
            <a:endParaRPr lang="en-GB" dirty="0"/>
          </a:p>
        </p:txBody>
      </p:sp>
      <p:pic>
        <p:nvPicPr>
          <p:cNvPr id="13" name="Graphic 12">
            <a:extLst>
              <a:ext uri="{FF2B5EF4-FFF2-40B4-BE49-F238E27FC236}">
                <a16:creationId xmlns:a16="http://schemas.microsoft.com/office/drawing/2014/main" id="{465063CD-7F45-4AE3-AF53-0BD316786E4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2467864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en en tekst">
    <p:spTree>
      <p:nvGrpSpPr>
        <p:cNvPr id="1" name=""/>
        <p:cNvGrpSpPr/>
        <p:nvPr/>
      </p:nvGrpSpPr>
      <p:grpSpPr>
        <a:xfrm>
          <a:off x="0" y="0"/>
          <a:ext cx="0" cy="0"/>
          <a:chOff x="0" y="0"/>
          <a:chExt cx="0" cy="0"/>
        </a:xfrm>
      </p:grpSpPr>
      <p:pic>
        <p:nvPicPr>
          <p:cNvPr id="16" name="Afbeelding 15">
            <a:extLst>
              <a:ext uri="{FF2B5EF4-FFF2-40B4-BE49-F238E27FC236}">
                <a16:creationId xmlns:a16="http://schemas.microsoft.com/office/drawing/2014/main" id="{E6DFE186-DF5E-466C-81CC-A97CDEA2B7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37035"/>
            <a:ext cx="12192000" cy="4986528"/>
          </a:xfrm>
          <a:prstGeom prst="rect">
            <a:avLst/>
          </a:prstGeom>
        </p:spPr>
      </p:pic>
      <p:pic>
        <p:nvPicPr>
          <p:cNvPr id="17" name="Afbeelding 16">
            <a:extLst>
              <a:ext uri="{FF2B5EF4-FFF2-40B4-BE49-F238E27FC236}">
                <a16:creationId xmlns:a16="http://schemas.microsoft.com/office/drawing/2014/main" id="{5C621FC4-249A-405F-AF6B-BAA0F8B3A7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876425"/>
            <a:ext cx="12192000" cy="4986528"/>
          </a:xfrm>
          <a:prstGeom prst="rect">
            <a:avLst/>
          </a:prstGeom>
        </p:spPr>
      </p:pic>
      <p:sp>
        <p:nvSpPr>
          <p:cNvPr id="2" name="Titel 1">
            <a:extLst>
              <a:ext uri="{FF2B5EF4-FFF2-40B4-BE49-F238E27FC236}">
                <a16:creationId xmlns:a16="http://schemas.microsoft.com/office/drawing/2014/main" id="{CE3179FE-1D7F-475F-91AD-F631CBBEEABA}"/>
              </a:ext>
            </a:extLst>
          </p:cNvPr>
          <p:cNvSpPr>
            <a:spLocks noGrp="1"/>
          </p:cNvSpPr>
          <p:nvPr>
            <p:ph type="title"/>
          </p:nvPr>
        </p:nvSpPr>
        <p:spPr>
          <a:xfrm>
            <a:off x="635324" y="1860550"/>
            <a:ext cx="3395339" cy="813995"/>
          </a:xfrm>
        </p:spPr>
        <p:txBody>
          <a:bodyPr/>
          <a:lstStyle>
            <a:lvl1pPr>
              <a:defRPr sz="2900"/>
            </a:lvl1pPr>
          </a:lstStyle>
          <a:p>
            <a:r>
              <a:rPr lang="nl-NL"/>
              <a:t>Klik om stijl te bewerken</a:t>
            </a:r>
            <a:endParaRPr lang="en-GB" dirty="0"/>
          </a:p>
        </p:txBody>
      </p:sp>
      <p:sp>
        <p:nvSpPr>
          <p:cNvPr id="7" name="Tijdelijke aanduiding voor afbeelding 6">
            <a:extLst>
              <a:ext uri="{FF2B5EF4-FFF2-40B4-BE49-F238E27FC236}">
                <a16:creationId xmlns:a16="http://schemas.microsoft.com/office/drawing/2014/main" id="{DA36168E-17B8-44E6-ACA9-F1CBFA90C8E1}"/>
              </a:ext>
            </a:extLst>
          </p:cNvPr>
          <p:cNvSpPr>
            <a:spLocks noGrp="1"/>
          </p:cNvSpPr>
          <p:nvPr>
            <p:ph type="pic" sz="quarter" idx="11"/>
          </p:nvPr>
        </p:nvSpPr>
        <p:spPr>
          <a:xfrm>
            <a:off x="4810125" y="1876425"/>
            <a:ext cx="3219450" cy="3219450"/>
          </a:xfrm>
        </p:spPr>
        <p:txBody>
          <a:bodyPr/>
          <a:lstStyle/>
          <a:p>
            <a:r>
              <a:rPr lang="nl-NL"/>
              <a:t>Klik op het pictogram als u een afbeelding wilt toevoegen</a:t>
            </a:r>
            <a:endParaRPr lang="en-GB"/>
          </a:p>
        </p:txBody>
      </p:sp>
      <p:sp>
        <p:nvSpPr>
          <p:cNvPr id="8" name="Tijdelijke aanduiding voor afbeelding 6">
            <a:extLst>
              <a:ext uri="{FF2B5EF4-FFF2-40B4-BE49-F238E27FC236}">
                <a16:creationId xmlns:a16="http://schemas.microsoft.com/office/drawing/2014/main" id="{C3C2E403-6549-469B-8FF0-69D7EE24E245}"/>
              </a:ext>
            </a:extLst>
          </p:cNvPr>
          <p:cNvSpPr>
            <a:spLocks noGrp="1"/>
          </p:cNvSpPr>
          <p:nvPr>
            <p:ph type="pic" sz="quarter" idx="12"/>
          </p:nvPr>
        </p:nvSpPr>
        <p:spPr>
          <a:xfrm>
            <a:off x="8342231" y="1876425"/>
            <a:ext cx="3219450" cy="3219450"/>
          </a:xfrm>
        </p:spPr>
        <p:txBody>
          <a:bodyPr/>
          <a:lstStyle/>
          <a:p>
            <a:r>
              <a:rPr lang="nl-NL"/>
              <a:t>Klik op het pictogram als u een afbeelding wilt toevoegen</a:t>
            </a:r>
            <a:endParaRPr lang="en-GB"/>
          </a:p>
        </p:txBody>
      </p:sp>
      <p:sp>
        <p:nvSpPr>
          <p:cNvPr id="10" name="Tijdelijke aanduiding voor tekst 9">
            <a:extLst>
              <a:ext uri="{FF2B5EF4-FFF2-40B4-BE49-F238E27FC236}">
                <a16:creationId xmlns:a16="http://schemas.microsoft.com/office/drawing/2014/main" id="{925878C3-C55A-445F-9FC2-182AFB924218}"/>
              </a:ext>
            </a:extLst>
          </p:cNvPr>
          <p:cNvSpPr>
            <a:spLocks noGrp="1"/>
          </p:cNvSpPr>
          <p:nvPr>
            <p:ph type="body" sz="quarter" idx="13"/>
          </p:nvPr>
        </p:nvSpPr>
        <p:spPr>
          <a:xfrm>
            <a:off x="630238" y="3081338"/>
            <a:ext cx="3400425" cy="2014537"/>
          </a:xfrm>
        </p:spPr>
        <p:txBody>
          <a:bodyPr/>
          <a:lstStyle>
            <a:lvl1pPr>
              <a:lnSpc>
                <a:spcPts val="2500"/>
              </a:lnSpc>
              <a:defRPr/>
            </a:lvl1pPr>
            <a:lvl2pPr>
              <a:lnSpc>
                <a:spcPts val="2500"/>
              </a:lnSpc>
              <a:defRPr/>
            </a:lvl2pPr>
            <a:lvl3pPr>
              <a:lnSpc>
                <a:spcPts val="2500"/>
              </a:lnSpc>
              <a:defRPr/>
            </a:lvl3pPr>
            <a:lvl4pPr>
              <a:lnSpc>
                <a:spcPts val="2500"/>
              </a:lnSpc>
              <a:defRPr/>
            </a:lvl4pPr>
            <a:lvl5pPr>
              <a:lnSpc>
                <a:spcPts val="2500"/>
              </a:lnSpc>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pic>
        <p:nvPicPr>
          <p:cNvPr id="11" name="Graphic 10">
            <a:extLst>
              <a:ext uri="{FF2B5EF4-FFF2-40B4-BE49-F238E27FC236}">
                <a16:creationId xmlns:a16="http://schemas.microsoft.com/office/drawing/2014/main" id="{DDFB0946-9C52-46D4-B08C-94C12BDB65B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244433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7A44B9-27C3-CD76-353B-EAC10D9DF73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CDD02FC-A6C6-E1C5-43DB-038F406EE0C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32004D0-21FB-9820-198E-7F54B3235069}"/>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5" name="Tijdelijke aanduiding voor voettekst 4">
            <a:extLst>
              <a:ext uri="{FF2B5EF4-FFF2-40B4-BE49-F238E27FC236}">
                <a16:creationId xmlns:a16="http://schemas.microsoft.com/office/drawing/2014/main" id="{65D9FD80-69E4-6161-5840-6FB0CBF8866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C627744-24B7-5B9D-0ED7-2E016836305E}"/>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32698324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met tekstkader 1">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D6679F8-8F7A-470E-8807-C45CAF47CE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670048"/>
            <a:ext cx="12192000" cy="4187952"/>
          </a:xfrm>
          <a:prstGeom prst="rect">
            <a:avLst/>
          </a:prstGeom>
        </p:spPr>
      </p:pic>
      <p:sp>
        <p:nvSpPr>
          <p:cNvPr id="9" name="Rechthoek 8">
            <a:extLst>
              <a:ext uri="{FF2B5EF4-FFF2-40B4-BE49-F238E27FC236}">
                <a16:creationId xmlns:a16="http://schemas.microsoft.com/office/drawing/2014/main" id="{7C1CBFE4-A689-4B01-828A-63D26FE9011F}"/>
              </a:ext>
            </a:extLst>
          </p:cNvPr>
          <p:cNvSpPr/>
          <p:nvPr userDrawn="1"/>
        </p:nvSpPr>
        <p:spPr>
          <a:xfrm>
            <a:off x="641838" y="1459524"/>
            <a:ext cx="7208200" cy="3622430"/>
          </a:xfrm>
          <a:prstGeom prst="rect">
            <a:avLst/>
          </a:prstGeom>
          <a:solidFill>
            <a:srgbClr val="91D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7B5DD3C4-30A2-4534-BF1E-3E3CF6AAB236}"/>
              </a:ext>
            </a:extLst>
          </p:cNvPr>
          <p:cNvSpPr>
            <a:spLocks noGrp="1"/>
          </p:cNvSpPr>
          <p:nvPr>
            <p:ph type="title"/>
          </p:nvPr>
        </p:nvSpPr>
        <p:spPr>
          <a:xfrm>
            <a:off x="955461" y="1736045"/>
            <a:ext cx="3695212" cy="1165417"/>
          </a:xfrm>
        </p:spPr>
        <p:txBody>
          <a:bodyPr/>
          <a:lstStyle>
            <a:lvl1pPr>
              <a:defRPr lang="en-GB" sz="2900" b="1" kern="1200" dirty="0">
                <a:solidFill>
                  <a:schemeClr val="tx1"/>
                </a:solidFill>
                <a:latin typeface="+mj-lt"/>
                <a:ea typeface="+mj-ea"/>
                <a:cs typeface="+mj-cs"/>
              </a:defRPr>
            </a:lvl1pPr>
          </a:lstStyle>
          <a:p>
            <a:r>
              <a:rPr lang="nl-NL"/>
              <a:t>Klik om stijl te bewerken</a:t>
            </a:r>
            <a:endParaRPr lang="en-GB" dirty="0"/>
          </a:p>
        </p:txBody>
      </p:sp>
      <p:sp>
        <p:nvSpPr>
          <p:cNvPr id="8" name="Tijdelijke aanduiding voor tekst 35">
            <a:extLst>
              <a:ext uri="{FF2B5EF4-FFF2-40B4-BE49-F238E27FC236}">
                <a16:creationId xmlns:a16="http://schemas.microsoft.com/office/drawing/2014/main" id="{27433F06-0676-45BB-9A51-A5804A305C8B}"/>
              </a:ext>
            </a:extLst>
          </p:cNvPr>
          <p:cNvSpPr>
            <a:spLocks noGrp="1"/>
          </p:cNvSpPr>
          <p:nvPr>
            <p:ph type="body" sz="quarter" idx="13"/>
          </p:nvPr>
        </p:nvSpPr>
        <p:spPr>
          <a:xfrm>
            <a:off x="955919" y="2989385"/>
            <a:ext cx="3695212" cy="1951892"/>
          </a:xfrm>
        </p:spPr>
        <p:txBody>
          <a:bodyPr/>
          <a:lstStyle>
            <a:lvl1pPr>
              <a:lnSpc>
                <a:spcPts val="2800"/>
              </a:lnSpc>
              <a:spcBef>
                <a:spcPts val="0"/>
              </a:spcBef>
              <a:defRPr/>
            </a:lvl1pPr>
          </a:lstStyle>
          <a:p>
            <a:pPr lvl="0"/>
            <a:r>
              <a:rPr lang="nl-NL"/>
              <a:t>Klikken om de tekststijl van het model te bewerken</a:t>
            </a:r>
          </a:p>
        </p:txBody>
      </p:sp>
      <p:sp>
        <p:nvSpPr>
          <p:cNvPr id="13" name="Tijdelijke aanduiding voor afbeelding 12">
            <a:extLst>
              <a:ext uri="{FF2B5EF4-FFF2-40B4-BE49-F238E27FC236}">
                <a16:creationId xmlns:a16="http://schemas.microsoft.com/office/drawing/2014/main" id="{3D381B67-28EC-4614-8F6C-6870E46C1E8A}"/>
              </a:ext>
            </a:extLst>
          </p:cNvPr>
          <p:cNvSpPr>
            <a:spLocks noGrp="1"/>
          </p:cNvSpPr>
          <p:nvPr>
            <p:ph type="pic" sz="quarter" idx="14"/>
          </p:nvPr>
        </p:nvSpPr>
        <p:spPr>
          <a:xfrm>
            <a:off x="4475163" y="941388"/>
            <a:ext cx="7075487" cy="4686300"/>
          </a:xfrm>
          <a:custGeom>
            <a:avLst/>
            <a:gdLst>
              <a:gd name="connsiteX0" fmla="*/ 0 w 7075487"/>
              <a:gd name="connsiteY0" fmla="*/ 0 h 4686300"/>
              <a:gd name="connsiteX1" fmla="*/ 7075487 w 7075487"/>
              <a:gd name="connsiteY1" fmla="*/ 0 h 4686300"/>
              <a:gd name="connsiteX2" fmla="*/ 7075487 w 7075487"/>
              <a:gd name="connsiteY2" fmla="*/ 4686300 h 4686300"/>
              <a:gd name="connsiteX3" fmla="*/ 0 w 7075487"/>
              <a:gd name="connsiteY3" fmla="*/ 4686300 h 4686300"/>
              <a:gd name="connsiteX4" fmla="*/ 0 w 7075487"/>
              <a:gd name="connsiteY4" fmla="*/ 4140566 h 4686300"/>
              <a:gd name="connsiteX5" fmla="*/ 501283 w 7075487"/>
              <a:gd name="connsiteY5" fmla="*/ 4140566 h 4686300"/>
              <a:gd name="connsiteX6" fmla="*/ 501283 w 7075487"/>
              <a:gd name="connsiteY6" fmla="*/ 518136 h 4686300"/>
              <a:gd name="connsiteX7" fmla="*/ 0 w 7075487"/>
              <a:gd name="connsiteY7" fmla="*/ 518136 h 468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5487" h="4686300">
                <a:moveTo>
                  <a:pt x="0" y="0"/>
                </a:moveTo>
                <a:lnTo>
                  <a:pt x="7075487" y="0"/>
                </a:lnTo>
                <a:lnTo>
                  <a:pt x="7075487" y="4686300"/>
                </a:lnTo>
                <a:lnTo>
                  <a:pt x="0" y="4686300"/>
                </a:lnTo>
                <a:lnTo>
                  <a:pt x="0" y="4140566"/>
                </a:lnTo>
                <a:lnTo>
                  <a:pt x="501283" y="4140566"/>
                </a:lnTo>
                <a:lnTo>
                  <a:pt x="501283" y="518136"/>
                </a:lnTo>
                <a:lnTo>
                  <a:pt x="0" y="518136"/>
                </a:lnTo>
                <a:close/>
              </a:path>
            </a:pathLst>
          </a:custGeom>
        </p:spPr>
        <p:txBody>
          <a:bodyPr wrap="square">
            <a:noAutofit/>
          </a:bodyPr>
          <a:lstStyle/>
          <a:p>
            <a:r>
              <a:rPr lang="nl-NL"/>
              <a:t>Klik op het pictogram als u een afbeelding wilt toevoegen</a:t>
            </a:r>
            <a:endParaRPr lang="en-GB"/>
          </a:p>
        </p:txBody>
      </p:sp>
      <p:pic>
        <p:nvPicPr>
          <p:cNvPr id="10" name="Graphic 9">
            <a:extLst>
              <a:ext uri="{FF2B5EF4-FFF2-40B4-BE49-F238E27FC236}">
                <a16:creationId xmlns:a16="http://schemas.microsoft.com/office/drawing/2014/main" id="{8659F430-A547-468E-B047-849F137FE9C5}"/>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21693404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Afbeelding met tekstkader 1">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D6679F8-8F7A-470E-8807-C45CAF47CE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670048"/>
            <a:ext cx="12192000" cy="4187952"/>
          </a:xfrm>
          <a:prstGeom prst="rect">
            <a:avLst/>
          </a:prstGeom>
        </p:spPr>
      </p:pic>
      <p:sp>
        <p:nvSpPr>
          <p:cNvPr id="9" name="Rechthoek 8">
            <a:extLst>
              <a:ext uri="{FF2B5EF4-FFF2-40B4-BE49-F238E27FC236}">
                <a16:creationId xmlns:a16="http://schemas.microsoft.com/office/drawing/2014/main" id="{7C1CBFE4-A689-4B01-828A-63D26FE9011F}"/>
              </a:ext>
            </a:extLst>
          </p:cNvPr>
          <p:cNvSpPr/>
          <p:nvPr userDrawn="1"/>
        </p:nvSpPr>
        <p:spPr>
          <a:xfrm>
            <a:off x="641838" y="1459524"/>
            <a:ext cx="7075486" cy="3622430"/>
          </a:xfrm>
          <a:prstGeom prst="rect">
            <a:avLst/>
          </a:prstGeom>
          <a:solidFill>
            <a:srgbClr val="91D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7B5DD3C4-30A2-4534-BF1E-3E3CF6AAB236}"/>
              </a:ext>
            </a:extLst>
          </p:cNvPr>
          <p:cNvSpPr>
            <a:spLocks noGrp="1"/>
          </p:cNvSpPr>
          <p:nvPr>
            <p:ph type="title"/>
          </p:nvPr>
        </p:nvSpPr>
        <p:spPr>
          <a:xfrm>
            <a:off x="955460" y="1736045"/>
            <a:ext cx="6455533" cy="497241"/>
          </a:xfrm>
        </p:spPr>
        <p:txBody>
          <a:bodyPr/>
          <a:lstStyle>
            <a:lvl1pPr>
              <a:defRPr lang="en-GB" sz="2900" b="1" kern="1200" dirty="0">
                <a:solidFill>
                  <a:schemeClr val="tx1"/>
                </a:solidFill>
                <a:latin typeface="+mj-lt"/>
                <a:ea typeface="+mj-ea"/>
                <a:cs typeface="+mj-cs"/>
              </a:defRPr>
            </a:lvl1pPr>
          </a:lstStyle>
          <a:p>
            <a:r>
              <a:rPr lang="nl-NL"/>
              <a:t>Klik om stijl te bewerken</a:t>
            </a:r>
            <a:endParaRPr lang="en-GB" dirty="0"/>
          </a:p>
        </p:txBody>
      </p:sp>
      <p:sp>
        <p:nvSpPr>
          <p:cNvPr id="8" name="Tijdelijke aanduiding voor tekst 35">
            <a:extLst>
              <a:ext uri="{FF2B5EF4-FFF2-40B4-BE49-F238E27FC236}">
                <a16:creationId xmlns:a16="http://schemas.microsoft.com/office/drawing/2014/main" id="{27433F06-0676-45BB-9A51-A5804A305C8B}"/>
              </a:ext>
            </a:extLst>
          </p:cNvPr>
          <p:cNvSpPr>
            <a:spLocks noGrp="1"/>
          </p:cNvSpPr>
          <p:nvPr>
            <p:ph type="body" sz="quarter" idx="13"/>
          </p:nvPr>
        </p:nvSpPr>
        <p:spPr>
          <a:xfrm>
            <a:off x="955919" y="2377440"/>
            <a:ext cx="6455074" cy="2563837"/>
          </a:xfrm>
        </p:spPr>
        <p:txBody>
          <a:bodyPr/>
          <a:lstStyle>
            <a:lvl1pPr>
              <a:lnSpc>
                <a:spcPts val="2800"/>
              </a:lnSpc>
              <a:spcBef>
                <a:spcPts val="0"/>
              </a:spcBef>
              <a:defRPr/>
            </a:lvl1pPr>
          </a:lstStyle>
          <a:p>
            <a:pPr lvl="0"/>
            <a:r>
              <a:rPr lang="nl-NL"/>
              <a:t>Klikken om de tekststijl van het model te bewerken</a:t>
            </a:r>
          </a:p>
        </p:txBody>
      </p:sp>
      <p:sp>
        <p:nvSpPr>
          <p:cNvPr id="13" name="Tijdelijke aanduiding voor afbeelding 12">
            <a:extLst>
              <a:ext uri="{FF2B5EF4-FFF2-40B4-BE49-F238E27FC236}">
                <a16:creationId xmlns:a16="http://schemas.microsoft.com/office/drawing/2014/main" id="{3D381B67-28EC-4614-8F6C-6870E46C1E8A}"/>
              </a:ext>
            </a:extLst>
          </p:cNvPr>
          <p:cNvSpPr>
            <a:spLocks noGrp="1"/>
          </p:cNvSpPr>
          <p:nvPr>
            <p:ph type="pic" sz="quarter" idx="14"/>
          </p:nvPr>
        </p:nvSpPr>
        <p:spPr>
          <a:xfrm>
            <a:off x="7410994" y="941388"/>
            <a:ext cx="4139656" cy="4686300"/>
          </a:xfrm>
          <a:custGeom>
            <a:avLst/>
            <a:gdLst>
              <a:gd name="connsiteX0" fmla="*/ 0 w 7075487"/>
              <a:gd name="connsiteY0" fmla="*/ 0 h 4686300"/>
              <a:gd name="connsiteX1" fmla="*/ 7075487 w 7075487"/>
              <a:gd name="connsiteY1" fmla="*/ 0 h 4686300"/>
              <a:gd name="connsiteX2" fmla="*/ 7075487 w 7075487"/>
              <a:gd name="connsiteY2" fmla="*/ 4686300 h 4686300"/>
              <a:gd name="connsiteX3" fmla="*/ 0 w 7075487"/>
              <a:gd name="connsiteY3" fmla="*/ 4686300 h 4686300"/>
              <a:gd name="connsiteX4" fmla="*/ 0 w 7075487"/>
              <a:gd name="connsiteY4" fmla="*/ 4140566 h 4686300"/>
              <a:gd name="connsiteX5" fmla="*/ 501283 w 7075487"/>
              <a:gd name="connsiteY5" fmla="*/ 4140566 h 4686300"/>
              <a:gd name="connsiteX6" fmla="*/ 501283 w 7075487"/>
              <a:gd name="connsiteY6" fmla="*/ 518136 h 4686300"/>
              <a:gd name="connsiteX7" fmla="*/ 0 w 7075487"/>
              <a:gd name="connsiteY7" fmla="*/ 518136 h 468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5487" h="4686300">
                <a:moveTo>
                  <a:pt x="0" y="0"/>
                </a:moveTo>
                <a:lnTo>
                  <a:pt x="7075487" y="0"/>
                </a:lnTo>
                <a:lnTo>
                  <a:pt x="7075487" y="4686300"/>
                </a:lnTo>
                <a:lnTo>
                  <a:pt x="0" y="4686300"/>
                </a:lnTo>
                <a:lnTo>
                  <a:pt x="0" y="4140566"/>
                </a:lnTo>
                <a:lnTo>
                  <a:pt x="501283" y="4140566"/>
                </a:lnTo>
                <a:lnTo>
                  <a:pt x="501283" y="518136"/>
                </a:lnTo>
                <a:lnTo>
                  <a:pt x="0" y="518136"/>
                </a:lnTo>
                <a:close/>
              </a:path>
            </a:pathLst>
          </a:custGeom>
        </p:spPr>
        <p:txBody>
          <a:bodyPr wrap="square">
            <a:noAutofit/>
          </a:bodyPr>
          <a:lstStyle/>
          <a:p>
            <a:r>
              <a:rPr lang="nl-NL"/>
              <a:t>Klik op het pictogram als u een afbeelding wilt toevoegen</a:t>
            </a:r>
            <a:endParaRPr lang="en-GB" dirty="0"/>
          </a:p>
        </p:txBody>
      </p:sp>
      <p:pic>
        <p:nvPicPr>
          <p:cNvPr id="10" name="Graphic 9">
            <a:extLst>
              <a:ext uri="{FF2B5EF4-FFF2-40B4-BE49-F238E27FC236}">
                <a16:creationId xmlns:a16="http://schemas.microsoft.com/office/drawing/2014/main" id="{BCA7E57B-E994-4AE2-92A2-E764A666937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20142818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met tekstkader 2">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756C441-25A4-428A-A462-0DF03E545F5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670048"/>
            <a:ext cx="12192000" cy="4187952"/>
          </a:xfrm>
          <a:prstGeom prst="rect">
            <a:avLst/>
          </a:prstGeom>
        </p:spPr>
      </p:pic>
      <p:sp>
        <p:nvSpPr>
          <p:cNvPr id="9" name="Rechthoek 8">
            <a:extLst>
              <a:ext uri="{FF2B5EF4-FFF2-40B4-BE49-F238E27FC236}">
                <a16:creationId xmlns:a16="http://schemas.microsoft.com/office/drawing/2014/main" id="{7C1CBFE4-A689-4B01-828A-63D26FE9011F}"/>
              </a:ext>
            </a:extLst>
          </p:cNvPr>
          <p:cNvSpPr/>
          <p:nvPr userDrawn="1"/>
        </p:nvSpPr>
        <p:spPr>
          <a:xfrm>
            <a:off x="641838" y="1459524"/>
            <a:ext cx="4334608" cy="3622430"/>
          </a:xfrm>
          <a:prstGeom prst="rect">
            <a:avLst/>
          </a:prstGeom>
          <a:solidFill>
            <a:srgbClr val="91D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jdelijke aanduiding voor tekst 35">
            <a:extLst>
              <a:ext uri="{FF2B5EF4-FFF2-40B4-BE49-F238E27FC236}">
                <a16:creationId xmlns:a16="http://schemas.microsoft.com/office/drawing/2014/main" id="{27433F06-0676-45BB-9A51-A5804A305C8B}"/>
              </a:ext>
            </a:extLst>
          </p:cNvPr>
          <p:cNvSpPr>
            <a:spLocks noGrp="1"/>
          </p:cNvSpPr>
          <p:nvPr>
            <p:ph type="body" sz="quarter" idx="13"/>
          </p:nvPr>
        </p:nvSpPr>
        <p:spPr>
          <a:xfrm>
            <a:off x="955919" y="1736045"/>
            <a:ext cx="3695212" cy="3205232"/>
          </a:xfrm>
        </p:spPr>
        <p:txBody>
          <a:bodyPr/>
          <a:lstStyle>
            <a:lvl1pPr>
              <a:lnSpc>
                <a:spcPts val="2800"/>
              </a:lnSpc>
              <a:spcBef>
                <a:spcPts val="0"/>
              </a:spcBef>
              <a:defRPr/>
            </a:lvl1pPr>
          </a:lstStyle>
          <a:p>
            <a:pPr lvl="0"/>
            <a:r>
              <a:rPr lang="nl-NL"/>
              <a:t>Klikken om de tekststijl van het model te bewerken</a:t>
            </a:r>
          </a:p>
        </p:txBody>
      </p:sp>
      <p:sp>
        <p:nvSpPr>
          <p:cNvPr id="13" name="Tijdelijke aanduiding voor afbeelding 12">
            <a:extLst>
              <a:ext uri="{FF2B5EF4-FFF2-40B4-BE49-F238E27FC236}">
                <a16:creationId xmlns:a16="http://schemas.microsoft.com/office/drawing/2014/main" id="{3D381B67-28EC-4614-8F6C-6870E46C1E8A}"/>
              </a:ext>
            </a:extLst>
          </p:cNvPr>
          <p:cNvSpPr>
            <a:spLocks noGrp="1"/>
          </p:cNvSpPr>
          <p:nvPr>
            <p:ph type="pic" sz="quarter" idx="14"/>
          </p:nvPr>
        </p:nvSpPr>
        <p:spPr>
          <a:xfrm>
            <a:off x="4475163" y="941388"/>
            <a:ext cx="7075487" cy="4686300"/>
          </a:xfrm>
          <a:custGeom>
            <a:avLst/>
            <a:gdLst>
              <a:gd name="connsiteX0" fmla="*/ 0 w 7075487"/>
              <a:gd name="connsiteY0" fmla="*/ 0 h 4686300"/>
              <a:gd name="connsiteX1" fmla="*/ 7075487 w 7075487"/>
              <a:gd name="connsiteY1" fmla="*/ 0 h 4686300"/>
              <a:gd name="connsiteX2" fmla="*/ 7075487 w 7075487"/>
              <a:gd name="connsiteY2" fmla="*/ 4686300 h 4686300"/>
              <a:gd name="connsiteX3" fmla="*/ 0 w 7075487"/>
              <a:gd name="connsiteY3" fmla="*/ 4686300 h 4686300"/>
              <a:gd name="connsiteX4" fmla="*/ 0 w 7075487"/>
              <a:gd name="connsiteY4" fmla="*/ 4140566 h 4686300"/>
              <a:gd name="connsiteX5" fmla="*/ 501283 w 7075487"/>
              <a:gd name="connsiteY5" fmla="*/ 4140566 h 4686300"/>
              <a:gd name="connsiteX6" fmla="*/ 501283 w 7075487"/>
              <a:gd name="connsiteY6" fmla="*/ 518136 h 4686300"/>
              <a:gd name="connsiteX7" fmla="*/ 0 w 7075487"/>
              <a:gd name="connsiteY7" fmla="*/ 518136 h 468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5487" h="4686300">
                <a:moveTo>
                  <a:pt x="0" y="0"/>
                </a:moveTo>
                <a:lnTo>
                  <a:pt x="7075487" y="0"/>
                </a:lnTo>
                <a:lnTo>
                  <a:pt x="7075487" y="4686300"/>
                </a:lnTo>
                <a:lnTo>
                  <a:pt x="0" y="4686300"/>
                </a:lnTo>
                <a:lnTo>
                  <a:pt x="0" y="4140566"/>
                </a:lnTo>
                <a:lnTo>
                  <a:pt x="501283" y="4140566"/>
                </a:lnTo>
                <a:lnTo>
                  <a:pt x="501283" y="518136"/>
                </a:lnTo>
                <a:lnTo>
                  <a:pt x="0" y="518136"/>
                </a:lnTo>
                <a:close/>
              </a:path>
            </a:pathLst>
          </a:custGeom>
        </p:spPr>
        <p:txBody>
          <a:bodyPr wrap="square">
            <a:noAutofit/>
          </a:bodyPr>
          <a:lstStyle/>
          <a:p>
            <a:r>
              <a:rPr lang="nl-NL"/>
              <a:t>Klik op het pictogram als u een afbeelding wilt toevoegen</a:t>
            </a:r>
            <a:endParaRPr lang="en-GB"/>
          </a:p>
        </p:txBody>
      </p:sp>
      <p:pic>
        <p:nvPicPr>
          <p:cNvPr id="10" name="Graphic 9">
            <a:extLst>
              <a:ext uri="{FF2B5EF4-FFF2-40B4-BE49-F238E27FC236}">
                <a16:creationId xmlns:a16="http://schemas.microsoft.com/office/drawing/2014/main" id="{B9BF4B90-4CC8-4132-A582-57132D8646A6}"/>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2563428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Afbeelding met tekstkader 2">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756C441-25A4-428A-A462-0DF03E545F5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670048"/>
            <a:ext cx="12192000" cy="4187952"/>
          </a:xfrm>
          <a:prstGeom prst="rect">
            <a:avLst/>
          </a:prstGeom>
        </p:spPr>
      </p:pic>
      <p:sp>
        <p:nvSpPr>
          <p:cNvPr id="9" name="Rechthoek 8">
            <a:extLst>
              <a:ext uri="{FF2B5EF4-FFF2-40B4-BE49-F238E27FC236}">
                <a16:creationId xmlns:a16="http://schemas.microsoft.com/office/drawing/2014/main" id="{7C1CBFE4-A689-4B01-828A-63D26FE9011F}"/>
              </a:ext>
            </a:extLst>
          </p:cNvPr>
          <p:cNvSpPr/>
          <p:nvPr userDrawn="1"/>
        </p:nvSpPr>
        <p:spPr>
          <a:xfrm>
            <a:off x="641837" y="1459524"/>
            <a:ext cx="5209747" cy="4406438"/>
          </a:xfrm>
          <a:prstGeom prst="rect">
            <a:avLst/>
          </a:prstGeom>
          <a:solidFill>
            <a:srgbClr val="91D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jdelijke aanduiding voor tekst 35">
            <a:extLst>
              <a:ext uri="{FF2B5EF4-FFF2-40B4-BE49-F238E27FC236}">
                <a16:creationId xmlns:a16="http://schemas.microsoft.com/office/drawing/2014/main" id="{27433F06-0676-45BB-9A51-A5804A305C8B}"/>
              </a:ext>
            </a:extLst>
          </p:cNvPr>
          <p:cNvSpPr>
            <a:spLocks noGrp="1"/>
          </p:cNvSpPr>
          <p:nvPr>
            <p:ph type="body" sz="quarter" idx="13"/>
          </p:nvPr>
        </p:nvSpPr>
        <p:spPr>
          <a:xfrm>
            <a:off x="955919" y="1736045"/>
            <a:ext cx="4599492" cy="3931510"/>
          </a:xfrm>
        </p:spPr>
        <p:txBody>
          <a:bodyPr/>
          <a:lstStyle>
            <a:lvl1pPr>
              <a:lnSpc>
                <a:spcPts val="2800"/>
              </a:lnSpc>
              <a:spcBef>
                <a:spcPts val="0"/>
              </a:spcBef>
              <a:defRPr/>
            </a:lvl1pPr>
          </a:lstStyle>
          <a:p>
            <a:pPr lvl="0"/>
            <a:r>
              <a:rPr lang="nl-NL" dirty="0"/>
              <a:t>Klikken om de tekststijl van het model te bewerken</a:t>
            </a:r>
          </a:p>
        </p:txBody>
      </p:sp>
      <p:pic>
        <p:nvPicPr>
          <p:cNvPr id="10" name="Graphic 9">
            <a:extLst>
              <a:ext uri="{FF2B5EF4-FFF2-40B4-BE49-F238E27FC236}">
                <a16:creationId xmlns:a16="http://schemas.microsoft.com/office/drawing/2014/main" id="{B9BF4B90-4CC8-4132-A582-57132D8646A6}"/>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
        <p:nvSpPr>
          <p:cNvPr id="11" name="Rechthoek 10">
            <a:extLst>
              <a:ext uri="{FF2B5EF4-FFF2-40B4-BE49-F238E27FC236}">
                <a16:creationId xmlns:a16="http://schemas.microsoft.com/office/drawing/2014/main" id="{189548BE-97CB-4478-B8BE-69FCAC773221}"/>
              </a:ext>
            </a:extLst>
          </p:cNvPr>
          <p:cNvSpPr/>
          <p:nvPr userDrawn="1"/>
        </p:nvSpPr>
        <p:spPr>
          <a:xfrm>
            <a:off x="6340415" y="1459523"/>
            <a:ext cx="5209747" cy="4406437"/>
          </a:xfrm>
          <a:prstGeom prst="rect">
            <a:avLst/>
          </a:prstGeom>
          <a:solidFill>
            <a:srgbClr val="91D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jdelijke aanduiding voor tekst 35">
            <a:extLst>
              <a:ext uri="{FF2B5EF4-FFF2-40B4-BE49-F238E27FC236}">
                <a16:creationId xmlns:a16="http://schemas.microsoft.com/office/drawing/2014/main" id="{5603FB6E-45A1-481F-9D18-A1403FEC1C13}"/>
              </a:ext>
            </a:extLst>
          </p:cNvPr>
          <p:cNvSpPr>
            <a:spLocks noGrp="1"/>
          </p:cNvSpPr>
          <p:nvPr>
            <p:ph type="body" sz="quarter" idx="14"/>
          </p:nvPr>
        </p:nvSpPr>
        <p:spPr>
          <a:xfrm>
            <a:off x="6783587" y="1736045"/>
            <a:ext cx="4441260" cy="3898944"/>
          </a:xfrm>
        </p:spPr>
        <p:txBody>
          <a:bodyPr/>
          <a:lstStyle>
            <a:lvl1pPr>
              <a:lnSpc>
                <a:spcPts val="2800"/>
              </a:lnSpc>
              <a:spcBef>
                <a:spcPts val="0"/>
              </a:spcBef>
              <a:defRPr/>
            </a:lvl1pPr>
          </a:lstStyle>
          <a:p>
            <a:pPr lvl="0"/>
            <a:r>
              <a:rPr lang="nl-NL" dirty="0"/>
              <a:t>Klikken om de tekststijl van het model te bewerken</a:t>
            </a:r>
          </a:p>
        </p:txBody>
      </p:sp>
      <p:sp>
        <p:nvSpPr>
          <p:cNvPr id="14" name="Titel 1">
            <a:extLst>
              <a:ext uri="{FF2B5EF4-FFF2-40B4-BE49-F238E27FC236}">
                <a16:creationId xmlns:a16="http://schemas.microsoft.com/office/drawing/2014/main" id="{C937BFD0-3239-4E78-83E7-24CB11BB0BED}"/>
              </a:ext>
            </a:extLst>
          </p:cNvPr>
          <p:cNvSpPr>
            <a:spLocks noGrp="1"/>
          </p:cNvSpPr>
          <p:nvPr>
            <p:ph type="title"/>
          </p:nvPr>
        </p:nvSpPr>
        <p:spPr>
          <a:xfrm>
            <a:off x="955919" y="605642"/>
            <a:ext cx="6455533" cy="497241"/>
          </a:xfrm>
        </p:spPr>
        <p:txBody>
          <a:bodyPr/>
          <a:lstStyle>
            <a:lvl1pPr>
              <a:defRPr lang="en-GB" sz="2900" b="1" kern="1200" dirty="0">
                <a:solidFill>
                  <a:schemeClr val="tx1"/>
                </a:solidFill>
                <a:latin typeface="+mj-lt"/>
                <a:ea typeface="+mj-ea"/>
                <a:cs typeface="+mj-cs"/>
              </a:defRPr>
            </a:lvl1pPr>
          </a:lstStyle>
          <a:p>
            <a:r>
              <a:rPr lang="nl-NL"/>
              <a:t>Klik om stijl te bewerken</a:t>
            </a:r>
            <a:endParaRPr lang="en-GB" dirty="0"/>
          </a:p>
        </p:txBody>
      </p:sp>
    </p:spTree>
    <p:extLst>
      <p:ext uri="{BB962C8B-B14F-4D97-AF65-F5344CB8AC3E}">
        <p14:creationId xmlns:p14="http://schemas.microsoft.com/office/powerpoint/2010/main" val="907244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ote afbeeldin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50AD0F6A-8C1C-459F-BB17-9CE426B387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670048"/>
            <a:ext cx="12192000" cy="4187952"/>
          </a:xfrm>
          <a:prstGeom prst="rect">
            <a:avLst/>
          </a:prstGeom>
        </p:spPr>
      </p:pic>
      <p:sp>
        <p:nvSpPr>
          <p:cNvPr id="12" name="Tijdelijke aanduiding voor afbeelding 11">
            <a:extLst>
              <a:ext uri="{FF2B5EF4-FFF2-40B4-BE49-F238E27FC236}">
                <a16:creationId xmlns:a16="http://schemas.microsoft.com/office/drawing/2014/main" id="{6195529C-EE9C-4812-B6D0-5683FB3CC2C8}"/>
              </a:ext>
            </a:extLst>
          </p:cNvPr>
          <p:cNvSpPr>
            <a:spLocks noGrp="1"/>
          </p:cNvSpPr>
          <p:nvPr>
            <p:ph type="pic" sz="quarter" idx="10"/>
          </p:nvPr>
        </p:nvSpPr>
        <p:spPr>
          <a:xfrm>
            <a:off x="639763" y="639763"/>
            <a:ext cx="9290050" cy="5257800"/>
          </a:xfrm>
          <a:solidFill>
            <a:schemeClr val="bg1"/>
          </a:solidFill>
        </p:spPr>
        <p:txBody>
          <a:bodyPr/>
          <a:lstStyle/>
          <a:p>
            <a:r>
              <a:rPr lang="nl-NL"/>
              <a:t>Klik op het pictogram als u een afbeelding wilt toevoegen</a:t>
            </a:r>
            <a:endParaRPr lang="en-GB"/>
          </a:p>
        </p:txBody>
      </p:sp>
      <p:pic>
        <p:nvPicPr>
          <p:cNvPr id="5" name="Graphic 4">
            <a:extLst>
              <a:ext uri="{FF2B5EF4-FFF2-40B4-BE49-F238E27FC236}">
                <a16:creationId xmlns:a16="http://schemas.microsoft.com/office/drawing/2014/main" id="{780C1301-8AE1-42BD-AFDA-8188FC84343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1206461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afiek/tabel">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50AD0F6A-8C1C-459F-BB17-9CE426B387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670048"/>
            <a:ext cx="12192000" cy="4187952"/>
          </a:xfrm>
          <a:prstGeom prst="rect">
            <a:avLst/>
          </a:prstGeom>
        </p:spPr>
      </p:pic>
      <p:sp>
        <p:nvSpPr>
          <p:cNvPr id="7" name="Tijdelijke aanduiding voor inhoud 6">
            <a:extLst>
              <a:ext uri="{FF2B5EF4-FFF2-40B4-BE49-F238E27FC236}">
                <a16:creationId xmlns:a16="http://schemas.microsoft.com/office/drawing/2014/main" id="{FE1FB6BF-2B00-4D98-93BA-84AA2D285558}"/>
              </a:ext>
            </a:extLst>
          </p:cNvPr>
          <p:cNvSpPr>
            <a:spLocks noGrp="1"/>
          </p:cNvSpPr>
          <p:nvPr>
            <p:ph sz="quarter" idx="10"/>
          </p:nvPr>
        </p:nvSpPr>
        <p:spPr>
          <a:xfrm>
            <a:off x="978408" y="1874520"/>
            <a:ext cx="8951405" cy="4069080"/>
          </a:xfrm>
          <a:solidFill>
            <a:schemeClr val="bg1"/>
          </a:solidFill>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5" name="Titel 1">
            <a:extLst>
              <a:ext uri="{FF2B5EF4-FFF2-40B4-BE49-F238E27FC236}">
                <a16:creationId xmlns:a16="http://schemas.microsoft.com/office/drawing/2014/main" id="{05D56AA1-85F5-4477-95C3-90867168FD15}"/>
              </a:ext>
            </a:extLst>
          </p:cNvPr>
          <p:cNvSpPr>
            <a:spLocks noGrp="1"/>
          </p:cNvSpPr>
          <p:nvPr>
            <p:ph type="title"/>
          </p:nvPr>
        </p:nvSpPr>
        <p:spPr>
          <a:xfrm>
            <a:off x="978408" y="914400"/>
            <a:ext cx="10375392" cy="776288"/>
          </a:xfrm>
        </p:spPr>
        <p:txBody>
          <a:bodyPr/>
          <a:lstStyle>
            <a:lvl1pPr>
              <a:defRPr sz="2900">
                <a:solidFill>
                  <a:schemeClr val="tx1"/>
                </a:solidFill>
              </a:defRPr>
            </a:lvl1pPr>
          </a:lstStyle>
          <a:p>
            <a:r>
              <a:rPr lang="nl-NL"/>
              <a:t>Klik om stijl te bewerken</a:t>
            </a:r>
            <a:endParaRPr lang="en-GB" dirty="0"/>
          </a:p>
        </p:txBody>
      </p:sp>
      <p:pic>
        <p:nvPicPr>
          <p:cNvPr id="6" name="Graphic 5">
            <a:extLst>
              <a:ext uri="{FF2B5EF4-FFF2-40B4-BE49-F238E27FC236}">
                <a16:creationId xmlns:a16="http://schemas.microsoft.com/office/drawing/2014/main" id="{C037851D-789C-4D8B-AD42-15A7F649E4A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25266419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6BFEECB-2104-4DFB-8520-77123ECC8A5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7032"/>
            <a:ext cx="12192000" cy="4925568"/>
          </a:xfrm>
          <a:prstGeom prst="rect">
            <a:avLst/>
          </a:prstGeom>
        </p:spPr>
      </p:pic>
      <p:sp>
        <p:nvSpPr>
          <p:cNvPr id="2" name="Titel 1">
            <a:extLst>
              <a:ext uri="{FF2B5EF4-FFF2-40B4-BE49-F238E27FC236}">
                <a16:creationId xmlns:a16="http://schemas.microsoft.com/office/drawing/2014/main" id="{1F058E9C-FE9E-4779-A8DF-D233A84B0532}"/>
              </a:ext>
            </a:extLst>
          </p:cNvPr>
          <p:cNvSpPr>
            <a:spLocks noGrp="1"/>
          </p:cNvSpPr>
          <p:nvPr>
            <p:ph type="title" hasCustomPrompt="1"/>
          </p:nvPr>
        </p:nvSpPr>
        <p:spPr>
          <a:xfrm>
            <a:off x="1244903" y="1864245"/>
            <a:ext cx="6860871" cy="2223123"/>
          </a:xfrm>
        </p:spPr>
        <p:txBody>
          <a:bodyPr/>
          <a:lstStyle>
            <a:lvl1pPr>
              <a:defRPr sz="5400"/>
            </a:lvl1pPr>
          </a:lstStyle>
          <a:p>
            <a:r>
              <a:rPr lang="nl-NL" dirty="0"/>
              <a:t>“Quote”</a:t>
            </a:r>
            <a:endParaRPr lang="en-GB" dirty="0"/>
          </a:p>
        </p:txBody>
      </p:sp>
      <p:pic>
        <p:nvPicPr>
          <p:cNvPr id="5" name="Graphic 4">
            <a:extLst>
              <a:ext uri="{FF2B5EF4-FFF2-40B4-BE49-F238E27FC236}">
                <a16:creationId xmlns:a16="http://schemas.microsoft.com/office/drawing/2014/main" id="{1351ED40-93E7-4773-AD8F-41BD11C6BDB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35322239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6BFEECB-2104-4DFB-8520-77123ECC8A5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06" b="106"/>
          <a:stretch/>
        </p:blipFill>
        <p:spPr>
          <a:xfrm>
            <a:off x="0" y="637032"/>
            <a:ext cx="12192000" cy="4925568"/>
          </a:xfrm>
          <a:prstGeom prst="rect">
            <a:avLst/>
          </a:prstGeom>
        </p:spPr>
      </p:pic>
      <p:sp>
        <p:nvSpPr>
          <p:cNvPr id="2" name="Titel 1">
            <a:extLst>
              <a:ext uri="{FF2B5EF4-FFF2-40B4-BE49-F238E27FC236}">
                <a16:creationId xmlns:a16="http://schemas.microsoft.com/office/drawing/2014/main" id="{1F058E9C-FE9E-4779-A8DF-D233A84B0532}"/>
              </a:ext>
            </a:extLst>
          </p:cNvPr>
          <p:cNvSpPr>
            <a:spLocks noGrp="1"/>
          </p:cNvSpPr>
          <p:nvPr>
            <p:ph type="title" hasCustomPrompt="1"/>
          </p:nvPr>
        </p:nvSpPr>
        <p:spPr>
          <a:xfrm>
            <a:off x="1244903" y="1864245"/>
            <a:ext cx="6860871" cy="2223123"/>
          </a:xfrm>
        </p:spPr>
        <p:txBody>
          <a:bodyPr/>
          <a:lstStyle>
            <a:lvl1pPr>
              <a:defRPr sz="5400"/>
            </a:lvl1pPr>
          </a:lstStyle>
          <a:p>
            <a:r>
              <a:rPr lang="nl-NL" dirty="0"/>
              <a:t>“Quote”</a:t>
            </a:r>
            <a:endParaRPr lang="en-GB" dirty="0"/>
          </a:p>
        </p:txBody>
      </p:sp>
      <p:pic>
        <p:nvPicPr>
          <p:cNvPr id="5" name="Graphic 4">
            <a:extLst>
              <a:ext uri="{FF2B5EF4-FFF2-40B4-BE49-F238E27FC236}">
                <a16:creationId xmlns:a16="http://schemas.microsoft.com/office/drawing/2014/main" id="{023643B3-EE3E-4AB1-92F0-48109391C2B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4047" y="6069892"/>
            <a:ext cx="1314870" cy="585277"/>
          </a:xfrm>
          <a:prstGeom prst="rect">
            <a:avLst/>
          </a:prstGeom>
        </p:spPr>
      </p:pic>
    </p:spTree>
    <p:extLst>
      <p:ext uri="{BB962C8B-B14F-4D97-AF65-F5344CB8AC3E}">
        <p14:creationId xmlns:p14="http://schemas.microsoft.com/office/powerpoint/2010/main" val="3567443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F43F191F-D870-4F5F-A2DE-8E8F4BEA5A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557528"/>
            <a:ext cx="12192000" cy="5300472"/>
          </a:xfrm>
          <a:prstGeom prst="rect">
            <a:avLst/>
          </a:prstGeom>
        </p:spPr>
      </p:pic>
      <p:sp>
        <p:nvSpPr>
          <p:cNvPr id="11" name="Tekstvak 10">
            <a:extLst>
              <a:ext uri="{FF2B5EF4-FFF2-40B4-BE49-F238E27FC236}">
                <a16:creationId xmlns:a16="http://schemas.microsoft.com/office/drawing/2014/main" id="{9B04C112-6CB2-4A99-8FCE-32DDC88C0AF6}"/>
              </a:ext>
            </a:extLst>
          </p:cNvPr>
          <p:cNvSpPr txBox="1"/>
          <p:nvPr userDrawn="1"/>
        </p:nvSpPr>
        <p:spPr>
          <a:xfrm>
            <a:off x="1195387" y="4794646"/>
            <a:ext cx="2642058" cy="276999"/>
          </a:xfrm>
          <a:prstGeom prst="rect">
            <a:avLst/>
          </a:prstGeom>
          <a:noFill/>
        </p:spPr>
        <p:txBody>
          <a:bodyPr wrap="square" rtlCol="0">
            <a:spAutoFit/>
          </a:bodyPr>
          <a:lstStyle/>
          <a:p>
            <a:r>
              <a:rPr lang="nl-NL" sz="1200" spc="10" baseline="0" dirty="0"/>
              <a:t>Volg ons op social media</a:t>
            </a:r>
            <a:endParaRPr lang="en-GB" sz="1200" spc="10" baseline="0" dirty="0"/>
          </a:p>
        </p:txBody>
      </p:sp>
      <p:pic>
        <p:nvPicPr>
          <p:cNvPr id="13" name="Afbeelding 12">
            <a:extLst>
              <a:ext uri="{FF2B5EF4-FFF2-40B4-BE49-F238E27FC236}">
                <a16:creationId xmlns:a16="http://schemas.microsoft.com/office/drawing/2014/main" id="{B013779E-3F58-4CCA-9E70-D26083E9541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84214" y="5346051"/>
            <a:ext cx="144000" cy="269220"/>
          </a:xfrm>
          <a:prstGeom prst="rect">
            <a:avLst/>
          </a:prstGeom>
        </p:spPr>
      </p:pic>
      <p:pic>
        <p:nvPicPr>
          <p:cNvPr id="15" name="Afbeelding 14">
            <a:extLst>
              <a:ext uri="{FF2B5EF4-FFF2-40B4-BE49-F238E27FC236}">
                <a16:creationId xmlns:a16="http://schemas.microsoft.com/office/drawing/2014/main" id="{51BBA586-730B-4447-BC29-1E2DB483514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5993" y="5381271"/>
            <a:ext cx="234000" cy="234000"/>
          </a:xfrm>
          <a:prstGeom prst="rect">
            <a:avLst/>
          </a:prstGeom>
        </p:spPr>
      </p:pic>
      <p:pic>
        <p:nvPicPr>
          <p:cNvPr id="17" name="Afbeelding 16" descr="Afbeelding met tekst, buiten, donker&#10;&#10;Automatisch gegenereerde beschrijving">
            <a:extLst>
              <a:ext uri="{FF2B5EF4-FFF2-40B4-BE49-F238E27FC236}">
                <a16:creationId xmlns:a16="http://schemas.microsoft.com/office/drawing/2014/main" id="{6F82525A-C73E-499D-9970-E4E2A1175D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305294" y="5381271"/>
            <a:ext cx="234000" cy="234000"/>
          </a:xfrm>
          <a:prstGeom prst="rect">
            <a:avLst/>
          </a:prstGeom>
        </p:spPr>
      </p:pic>
      <p:pic>
        <p:nvPicPr>
          <p:cNvPr id="19" name="Afbeelding 18" descr="Afbeelding met bijl&#10;&#10;Automatisch gegenereerde beschrijving">
            <a:extLst>
              <a:ext uri="{FF2B5EF4-FFF2-40B4-BE49-F238E27FC236}">
                <a16:creationId xmlns:a16="http://schemas.microsoft.com/office/drawing/2014/main" id="{D238CE32-4745-4037-8DC9-FA3E81C0FDB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734888" y="5385517"/>
            <a:ext cx="288000" cy="229754"/>
          </a:xfrm>
          <a:prstGeom prst="rect">
            <a:avLst/>
          </a:prstGeom>
        </p:spPr>
      </p:pic>
      <p:pic>
        <p:nvPicPr>
          <p:cNvPr id="21" name="Afbeelding 20">
            <a:extLst>
              <a:ext uri="{FF2B5EF4-FFF2-40B4-BE49-F238E27FC236}">
                <a16:creationId xmlns:a16="http://schemas.microsoft.com/office/drawing/2014/main" id="{5C232000-2C6C-4929-B7B9-BBA60D518B1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258455" y="5381271"/>
            <a:ext cx="328355" cy="234000"/>
          </a:xfrm>
          <a:prstGeom prst="rect">
            <a:avLst/>
          </a:prstGeom>
        </p:spPr>
      </p:pic>
      <p:pic>
        <p:nvPicPr>
          <p:cNvPr id="14" name="Afbeelding 13" descr="Afbeelding met tekst&#10;&#10;Automatisch gegenereerde beschrijving">
            <a:extLst>
              <a:ext uri="{FF2B5EF4-FFF2-40B4-BE49-F238E27FC236}">
                <a16:creationId xmlns:a16="http://schemas.microsoft.com/office/drawing/2014/main" id="{1F55CFA7-D215-494F-BCD0-D150AA5A44EB}"/>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284213" y="3020525"/>
            <a:ext cx="4078071" cy="1206570"/>
          </a:xfrm>
          <a:prstGeom prst="rect">
            <a:avLst/>
          </a:prstGeom>
        </p:spPr>
      </p:pic>
      <p:pic>
        <p:nvPicPr>
          <p:cNvPr id="12" name="Graphic 11">
            <a:extLst>
              <a:ext uri="{FF2B5EF4-FFF2-40B4-BE49-F238E27FC236}">
                <a16:creationId xmlns:a16="http://schemas.microsoft.com/office/drawing/2014/main" id="{FD6A2F76-2FDF-47B9-8E04-811A914D3C02}"/>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882900" y="479926"/>
            <a:ext cx="2649368" cy="1179292"/>
          </a:xfrm>
          <a:prstGeom prst="rect">
            <a:avLst/>
          </a:prstGeom>
        </p:spPr>
      </p:pic>
    </p:spTree>
    <p:extLst>
      <p:ext uri="{BB962C8B-B14F-4D97-AF65-F5344CB8AC3E}">
        <p14:creationId xmlns:p14="http://schemas.microsoft.com/office/powerpoint/2010/main" val="2179879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ubbele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pic>
        <p:nvPicPr>
          <p:cNvPr id="3" name="Afbeelding 2" descr="Achtergrond BV.ai"/>
          <p:cNvPicPr>
            <a:picLocks noChangeAspect="1"/>
          </p:cNvPicPr>
          <p:nvPr userDrawn="1"/>
        </p:nvPicPr>
        <p:blipFill rotWithShape="1">
          <a:blip r:embed="rId2" cstate="screen">
            <a:extLst>
              <a:ext uri="{28A0092B-C50C-407E-A947-70E740481C1C}">
                <a14:useLocalDpi xmlns:a14="http://schemas.microsoft.com/office/drawing/2010/main"/>
              </a:ext>
            </a:extLst>
          </a:blip>
          <a:srcRect b="-20921"/>
          <a:stretch/>
        </p:blipFill>
        <p:spPr>
          <a:xfrm>
            <a:off x="0" y="1344000"/>
            <a:ext cx="12192000" cy="5514000"/>
          </a:xfrm>
          <a:prstGeom prst="rect">
            <a:avLst/>
          </a:prstGeom>
        </p:spPr>
      </p:pic>
      <p:pic>
        <p:nvPicPr>
          <p:cNvPr id="5" name="Afbeelding 4" descr="Streep_NIEUW-01.png"/>
          <p:cNvPicPr>
            <a:picLocks noChangeAspect="1"/>
          </p:cNvPicPr>
          <p:nvPr userDrawn="1"/>
        </p:nvPicPr>
        <p:blipFill rotWithShape="1">
          <a:blip r:embed="rId3" cstate="screen">
            <a:extLst>
              <a:ext uri="{28A0092B-C50C-407E-A947-70E740481C1C}">
                <a14:useLocalDpi xmlns:a14="http://schemas.microsoft.com/office/drawing/2010/main"/>
              </a:ext>
            </a:extLst>
          </a:blip>
          <a:srcRect t="-8418"/>
          <a:stretch/>
        </p:blipFill>
        <p:spPr>
          <a:xfrm>
            <a:off x="1" y="5848341"/>
            <a:ext cx="12207679" cy="536184"/>
          </a:xfrm>
          <a:prstGeom prst="rect">
            <a:avLst/>
          </a:prstGeom>
        </p:spPr>
      </p:pic>
      <p:sp>
        <p:nvSpPr>
          <p:cNvPr id="8" name="Rechthoek 7"/>
          <p:cNvSpPr/>
          <p:nvPr userDrawn="1"/>
        </p:nvSpPr>
        <p:spPr>
          <a:xfrm>
            <a:off x="6106925" y="1344000"/>
            <a:ext cx="6085075" cy="4560000"/>
          </a:xfrm>
          <a:prstGeom prst="rect">
            <a:avLst/>
          </a:prstGeom>
          <a:solidFill>
            <a:srgbClr val="93C4C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2400">
              <a:solidFill>
                <a:srgbClr val="93C4CA"/>
              </a:solidFill>
            </a:endParaRPr>
          </a:p>
        </p:txBody>
      </p:sp>
      <p:sp>
        <p:nvSpPr>
          <p:cNvPr id="11" name="Tijdelijke aanduiding voor tekst 10"/>
          <p:cNvSpPr>
            <a:spLocks noGrp="1"/>
          </p:cNvSpPr>
          <p:nvPr>
            <p:ph type="body" sz="quarter" idx="10"/>
          </p:nvPr>
        </p:nvSpPr>
        <p:spPr>
          <a:xfrm>
            <a:off x="609600" y="1579034"/>
            <a:ext cx="5166784" cy="40513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tekst 10"/>
          <p:cNvSpPr>
            <a:spLocks noGrp="1"/>
          </p:cNvSpPr>
          <p:nvPr>
            <p:ph type="body" sz="quarter" idx="11"/>
          </p:nvPr>
        </p:nvSpPr>
        <p:spPr>
          <a:xfrm>
            <a:off x="6495215" y="1579034"/>
            <a:ext cx="5166784" cy="40513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07442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F0C073-6CC4-8BD9-7566-AED57AE92CB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A7B3468-19B7-4773-643C-01D037A121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F438761-B301-1EBD-48CC-92228F84D5C6}"/>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5" name="Tijdelijke aanduiding voor voettekst 4">
            <a:extLst>
              <a:ext uri="{FF2B5EF4-FFF2-40B4-BE49-F238E27FC236}">
                <a16:creationId xmlns:a16="http://schemas.microsoft.com/office/drawing/2014/main" id="{2DDDACD3-1A06-1427-F602-1D27610D815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BB83C67-F334-E0F0-F989-17A45B225FE6}"/>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36435768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ekst en beeld">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9"/>
            <a:ext cx="10972800" cy="1143000"/>
          </a:xfrm>
        </p:spPr>
        <p:txBody>
          <a:bodyPr/>
          <a:lstStyle/>
          <a:p>
            <a:r>
              <a:rPr lang="nl-NL"/>
              <a:t>Klik om de stijl te bewerken</a:t>
            </a:r>
          </a:p>
        </p:txBody>
      </p:sp>
      <p:pic>
        <p:nvPicPr>
          <p:cNvPr id="5" name="Afbeelding 4" descr="Streep_NIEUW-01.png"/>
          <p:cNvPicPr>
            <a:picLocks noChangeAspect="1"/>
          </p:cNvPicPr>
          <p:nvPr userDrawn="1"/>
        </p:nvPicPr>
        <p:blipFill rotWithShape="1">
          <a:blip r:embed="rId2" cstate="screen">
            <a:extLst>
              <a:ext uri="{28A0092B-C50C-407E-A947-70E740481C1C}">
                <a14:useLocalDpi xmlns:a14="http://schemas.microsoft.com/office/drawing/2010/main"/>
              </a:ext>
            </a:extLst>
          </a:blip>
          <a:srcRect t="-8418"/>
          <a:stretch/>
        </p:blipFill>
        <p:spPr>
          <a:xfrm>
            <a:off x="1" y="5848341"/>
            <a:ext cx="12207679" cy="536184"/>
          </a:xfrm>
          <a:prstGeom prst="rect">
            <a:avLst/>
          </a:prstGeom>
        </p:spPr>
      </p:pic>
      <p:pic>
        <p:nvPicPr>
          <p:cNvPr id="7" name="Afbeelding 6" descr="Achtergrond BV.ai"/>
          <p:cNvPicPr>
            <a:picLocks/>
          </p:cNvPicPr>
          <p:nvPr userDrawn="1"/>
        </p:nvPicPr>
        <p:blipFill rotWithShape="1">
          <a:blip r:embed="rId3" cstate="screen">
            <a:extLst>
              <a:ext uri="{28A0092B-C50C-407E-A947-70E740481C1C}">
                <a14:useLocalDpi xmlns:a14="http://schemas.microsoft.com/office/drawing/2010/main"/>
              </a:ext>
            </a:extLst>
          </a:blip>
          <a:srcRect r="49901"/>
          <a:stretch/>
        </p:blipFill>
        <p:spPr>
          <a:xfrm>
            <a:off x="1" y="1344000"/>
            <a:ext cx="6108095" cy="4560000"/>
          </a:xfrm>
          <a:prstGeom prst="rect">
            <a:avLst/>
          </a:prstGeom>
        </p:spPr>
      </p:pic>
      <p:sp>
        <p:nvSpPr>
          <p:cNvPr id="8" name="Tijdelijke aanduiding voor afbeelding 2"/>
          <p:cNvSpPr>
            <a:spLocks noGrp="1"/>
          </p:cNvSpPr>
          <p:nvPr>
            <p:ph type="pic" idx="10"/>
          </p:nvPr>
        </p:nvSpPr>
        <p:spPr>
          <a:xfrm>
            <a:off x="6108096" y="1354390"/>
            <a:ext cx="6083904" cy="4536769"/>
          </a:xfrm>
          <a:solidFill>
            <a:schemeClr val="tx2">
              <a:lumMod val="20000"/>
              <a:lumOff val="80000"/>
            </a:schemeClr>
          </a:solidFill>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nl-NL"/>
              <a:t>Klik op het pictogram als u een afbeelding wilt toevoegen</a:t>
            </a:r>
          </a:p>
        </p:txBody>
      </p:sp>
      <p:sp>
        <p:nvSpPr>
          <p:cNvPr id="9" name="Tijdelijke aanduiding voor tekst 10"/>
          <p:cNvSpPr>
            <a:spLocks noGrp="1"/>
          </p:cNvSpPr>
          <p:nvPr>
            <p:ph type="body" sz="quarter" idx="11"/>
          </p:nvPr>
        </p:nvSpPr>
        <p:spPr>
          <a:xfrm>
            <a:off x="609600" y="1579034"/>
            <a:ext cx="5166784" cy="40513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5498644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Opsomming over beeld">
    <p:spTree>
      <p:nvGrpSpPr>
        <p:cNvPr id="1" name=""/>
        <p:cNvGrpSpPr/>
        <p:nvPr/>
      </p:nvGrpSpPr>
      <p:grpSpPr>
        <a:xfrm>
          <a:off x="0" y="0"/>
          <a:ext cx="0" cy="0"/>
          <a:chOff x="0" y="0"/>
          <a:chExt cx="0" cy="0"/>
        </a:xfrm>
      </p:grpSpPr>
      <p:sp>
        <p:nvSpPr>
          <p:cNvPr id="10" name="Tijdelijke aanduiding voor afbeelding 2"/>
          <p:cNvSpPr>
            <a:spLocks noGrp="1"/>
          </p:cNvSpPr>
          <p:nvPr>
            <p:ph type="pic" idx="1"/>
          </p:nvPr>
        </p:nvSpPr>
        <p:spPr>
          <a:xfrm>
            <a:off x="0" y="1320963"/>
            <a:ext cx="12192000" cy="4559807"/>
          </a:xfrm>
          <a:solidFill>
            <a:schemeClr val="tx2">
              <a:lumMod val="20000"/>
              <a:lumOff val="80000"/>
            </a:schemeClr>
          </a:solidFill>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nl-NL"/>
              <a:t>Klik op het pictogram als u een afbeelding wilt toevoegen</a:t>
            </a:r>
          </a:p>
        </p:txBody>
      </p:sp>
      <p:sp>
        <p:nvSpPr>
          <p:cNvPr id="8" name="Titel 1"/>
          <p:cNvSpPr>
            <a:spLocks noGrp="1"/>
          </p:cNvSpPr>
          <p:nvPr>
            <p:ph type="title" hasCustomPrompt="1"/>
          </p:nvPr>
        </p:nvSpPr>
        <p:spPr>
          <a:xfrm>
            <a:off x="753806" y="103328"/>
            <a:ext cx="10842140" cy="1143000"/>
          </a:xfrm>
        </p:spPr>
        <p:txBody>
          <a:bodyPr>
            <a:normAutofit/>
          </a:bodyPr>
          <a:lstStyle/>
          <a:p>
            <a:pPr algn="l"/>
            <a:r>
              <a:rPr lang="nl-NL" sz="4267">
                <a:solidFill>
                  <a:srgbClr val="0B5BAA"/>
                </a:solidFill>
                <a:latin typeface="TradeGothic BoldTwo"/>
                <a:cs typeface="TradeGothic BoldTwo"/>
              </a:rPr>
              <a:t>Titel </a:t>
            </a:r>
            <a:r>
              <a:rPr lang="nl-NL" sz="4267">
                <a:solidFill>
                  <a:srgbClr val="0B5BAA"/>
                </a:solidFill>
                <a:latin typeface="TradeGothic Light"/>
                <a:cs typeface="TradeGothic Light"/>
              </a:rPr>
              <a:t>titel (belangrijkste </a:t>
            </a:r>
            <a:r>
              <a:rPr lang="nl-NL" sz="4267" err="1">
                <a:solidFill>
                  <a:srgbClr val="0B5BAA"/>
                </a:solidFill>
                <a:latin typeface="TradeGothic Light"/>
                <a:cs typeface="TradeGothic Light"/>
              </a:rPr>
              <a:t>bold</a:t>
            </a:r>
            <a:r>
              <a:rPr lang="nl-NL" sz="4267">
                <a:solidFill>
                  <a:srgbClr val="0B5BAA"/>
                </a:solidFill>
                <a:latin typeface="TradeGothic Light"/>
                <a:cs typeface="TradeGothic Light"/>
              </a:rPr>
              <a:t>)</a:t>
            </a:r>
            <a:endParaRPr lang="nl-NL" sz="4267">
              <a:solidFill>
                <a:srgbClr val="0B5BAA"/>
              </a:solidFill>
              <a:latin typeface="TradeGothic BoldTwo"/>
              <a:cs typeface="TradeGothic BoldTwo"/>
            </a:endParaRPr>
          </a:p>
        </p:txBody>
      </p:sp>
      <p:pic>
        <p:nvPicPr>
          <p:cNvPr id="21" name="Afbeelding 20" descr="Streep_NIEUW-01.png"/>
          <p:cNvPicPr>
            <a:picLocks noChangeAspect="1"/>
          </p:cNvPicPr>
          <p:nvPr userDrawn="1"/>
        </p:nvPicPr>
        <p:blipFill rotWithShape="1">
          <a:blip r:embed="rId2" cstate="screen">
            <a:extLst>
              <a:ext uri="{28A0092B-C50C-407E-A947-70E740481C1C}">
                <a14:useLocalDpi xmlns:a14="http://schemas.microsoft.com/office/drawing/2010/main"/>
              </a:ext>
            </a:extLst>
          </a:blip>
          <a:srcRect t="-8418"/>
          <a:stretch/>
        </p:blipFill>
        <p:spPr>
          <a:xfrm>
            <a:off x="1" y="5848341"/>
            <a:ext cx="12207679" cy="536184"/>
          </a:xfrm>
          <a:prstGeom prst="rect">
            <a:avLst/>
          </a:prstGeom>
        </p:spPr>
      </p:pic>
      <p:sp>
        <p:nvSpPr>
          <p:cNvPr id="22" name="Tijdelijke aanduiding voor tekst 16"/>
          <p:cNvSpPr>
            <a:spLocks noGrp="1"/>
          </p:cNvSpPr>
          <p:nvPr>
            <p:ph type="body" sz="quarter" idx="10" hasCustomPrompt="1"/>
          </p:nvPr>
        </p:nvSpPr>
        <p:spPr>
          <a:xfrm>
            <a:off x="757766" y="2358030"/>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1</a:t>
            </a:r>
          </a:p>
        </p:txBody>
      </p:sp>
      <p:sp>
        <p:nvSpPr>
          <p:cNvPr id="23" name="Tijdelijke aanduiding voor tekst 16"/>
          <p:cNvSpPr>
            <a:spLocks noGrp="1"/>
          </p:cNvSpPr>
          <p:nvPr>
            <p:ph type="body" sz="quarter" idx="11" hasCustomPrompt="1"/>
          </p:nvPr>
        </p:nvSpPr>
        <p:spPr>
          <a:xfrm>
            <a:off x="753806" y="3039381"/>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2</a:t>
            </a:r>
          </a:p>
        </p:txBody>
      </p:sp>
      <p:sp>
        <p:nvSpPr>
          <p:cNvPr id="24" name="Tijdelijke aanduiding voor tekst 16"/>
          <p:cNvSpPr>
            <a:spLocks noGrp="1"/>
          </p:cNvSpPr>
          <p:nvPr>
            <p:ph type="body" sz="quarter" idx="12" hasCustomPrompt="1"/>
          </p:nvPr>
        </p:nvSpPr>
        <p:spPr>
          <a:xfrm>
            <a:off x="757766" y="3720731"/>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3</a:t>
            </a:r>
          </a:p>
        </p:txBody>
      </p:sp>
      <p:sp>
        <p:nvSpPr>
          <p:cNvPr id="25" name="Tijdelijke aanduiding voor tekst 16"/>
          <p:cNvSpPr>
            <a:spLocks noGrp="1"/>
          </p:cNvSpPr>
          <p:nvPr>
            <p:ph type="body" sz="quarter" idx="13" hasCustomPrompt="1"/>
          </p:nvPr>
        </p:nvSpPr>
        <p:spPr>
          <a:xfrm>
            <a:off x="753806" y="4402082"/>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4</a:t>
            </a:r>
          </a:p>
        </p:txBody>
      </p:sp>
      <p:sp>
        <p:nvSpPr>
          <p:cNvPr id="26" name="Tijdelijke aanduiding voor tekst 16"/>
          <p:cNvSpPr>
            <a:spLocks noGrp="1"/>
          </p:cNvSpPr>
          <p:nvPr>
            <p:ph type="body" sz="quarter" idx="14" hasCustomPrompt="1"/>
          </p:nvPr>
        </p:nvSpPr>
        <p:spPr>
          <a:xfrm>
            <a:off x="757766" y="5083433"/>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5</a:t>
            </a:r>
          </a:p>
        </p:txBody>
      </p:sp>
      <p:sp>
        <p:nvSpPr>
          <p:cNvPr id="27" name="Tijdelijke aanduiding voor tekst 16"/>
          <p:cNvSpPr>
            <a:spLocks noGrp="1"/>
          </p:cNvSpPr>
          <p:nvPr>
            <p:ph type="body" sz="quarter" idx="15" hasCustomPrompt="1"/>
          </p:nvPr>
        </p:nvSpPr>
        <p:spPr>
          <a:xfrm>
            <a:off x="3510648" y="2358030"/>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6</a:t>
            </a:r>
          </a:p>
        </p:txBody>
      </p:sp>
      <p:sp>
        <p:nvSpPr>
          <p:cNvPr id="28" name="Tijdelijke aanduiding voor tekst 16"/>
          <p:cNvSpPr>
            <a:spLocks noGrp="1"/>
          </p:cNvSpPr>
          <p:nvPr>
            <p:ph type="body" sz="quarter" idx="16" hasCustomPrompt="1"/>
          </p:nvPr>
        </p:nvSpPr>
        <p:spPr>
          <a:xfrm>
            <a:off x="3506688" y="3039381"/>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7</a:t>
            </a:r>
          </a:p>
        </p:txBody>
      </p:sp>
      <p:sp>
        <p:nvSpPr>
          <p:cNvPr id="29" name="Tijdelijke aanduiding voor tekst 16"/>
          <p:cNvSpPr>
            <a:spLocks noGrp="1"/>
          </p:cNvSpPr>
          <p:nvPr>
            <p:ph type="body" sz="quarter" idx="17" hasCustomPrompt="1"/>
          </p:nvPr>
        </p:nvSpPr>
        <p:spPr>
          <a:xfrm>
            <a:off x="3510648" y="3720731"/>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8</a:t>
            </a:r>
          </a:p>
        </p:txBody>
      </p:sp>
      <p:sp>
        <p:nvSpPr>
          <p:cNvPr id="30" name="Tijdelijke aanduiding voor tekst 16"/>
          <p:cNvSpPr>
            <a:spLocks noGrp="1"/>
          </p:cNvSpPr>
          <p:nvPr>
            <p:ph type="body" sz="quarter" idx="18" hasCustomPrompt="1"/>
          </p:nvPr>
        </p:nvSpPr>
        <p:spPr>
          <a:xfrm>
            <a:off x="3506688" y="4402082"/>
            <a:ext cx="2545721"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9</a:t>
            </a:r>
          </a:p>
        </p:txBody>
      </p:sp>
      <p:sp>
        <p:nvSpPr>
          <p:cNvPr id="31" name="Tijdelijke aanduiding voor tekst 16"/>
          <p:cNvSpPr>
            <a:spLocks noGrp="1"/>
          </p:cNvSpPr>
          <p:nvPr>
            <p:ph type="body" sz="quarter" idx="19" hasCustomPrompt="1"/>
          </p:nvPr>
        </p:nvSpPr>
        <p:spPr>
          <a:xfrm>
            <a:off x="3510647" y="5083433"/>
            <a:ext cx="2691184" cy="478151"/>
          </a:xfrm>
          <a:solidFill>
            <a:srgbClr val="0B5BAA"/>
          </a:solidFill>
        </p:spPr>
        <p:txBody>
          <a:bodyPr>
            <a:noAutofit/>
          </a:bodyPr>
          <a:lstStyle>
            <a:lvl1pPr marL="0" indent="0">
              <a:buNone/>
              <a:defRPr sz="2133" b="0" i="0" baseline="0">
                <a:solidFill>
                  <a:srgbClr val="FFFFFF"/>
                </a:solidFill>
                <a:latin typeface="TradeGothic BoldTwo"/>
                <a:cs typeface="TradeGothic BoldTwo"/>
              </a:defRPr>
            </a:lvl1pPr>
          </a:lstStyle>
          <a:p>
            <a:pPr lvl="0"/>
            <a:r>
              <a:rPr lang="nl-NL"/>
              <a:t>Opsomming punt 10</a:t>
            </a:r>
          </a:p>
        </p:txBody>
      </p:sp>
    </p:spTree>
    <p:extLst>
      <p:ext uri="{BB962C8B-B14F-4D97-AF65-F5344CB8AC3E}">
        <p14:creationId xmlns:p14="http://schemas.microsoft.com/office/powerpoint/2010/main" val="16174631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Einde">
    <p:spTree>
      <p:nvGrpSpPr>
        <p:cNvPr id="1" name=""/>
        <p:cNvGrpSpPr/>
        <p:nvPr/>
      </p:nvGrpSpPr>
      <p:grpSpPr>
        <a:xfrm>
          <a:off x="0" y="0"/>
          <a:ext cx="0" cy="0"/>
          <a:chOff x="0" y="0"/>
          <a:chExt cx="0" cy="0"/>
        </a:xfrm>
      </p:grpSpPr>
      <p:pic>
        <p:nvPicPr>
          <p:cNvPr id="3" name="Afbeelding 2" descr="Achtergrond BV.ai"/>
          <p:cNvPicPr>
            <a:picLocks noChangeAspect="1"/>
          </p:cNvPicPr>
          <p:nvPr userDrawn="1"/>
        </p:nvPicPr>
        <p:blipFill rotWithShape="1">
          <a:blip r:embed="rId2" cstate="screen">
            <a:extLst>
              <a:ext uri="{28A0092B-C50C-407E-A947-70E740481C1C}">
                <a14:useLocalDpi xmlns:a14="http://schemas.microsoft.com/office/drawing/2010/main"/>
              </a:ext>
            </a:extLst>
          </a:blip>
          <a:srcRect b="-20921"/>
          <a:stretch/>
        </p:blipFill>
        <p:spPr>
          <a:xfrm>
            <a:off x="0" y="799949"/>
            <a:ext cx="12192000" cy="6058052"/>
          </a:xfrm>
          <a:prstGeom prst="rect">
            <a:avLst/>
          </a:prstGeom>
        </p:spPr>
      </p:pic>
      <p:pic>
        <p:nvPicPr>
          <p:cNvPr id="4" name="Afbeelding 3" descr="logo Rijnland.ai"/>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43255" y="1226573"/>
            <a:ext cx="7305491" cy="4109339"/>
          </a:xfrm>
          <a:prstGeom prst="rect">
            <a:avLst/>
          </a:prstGeom>
        </p:spPr>
      </p:pic>
      <p:pic>
        <p:nvPicPr>
          <p:cNvPr id="5" name="Afbeelding 4" descr="Streep_NIEUW-01.png"/>
          <p:cNvPicPr>
            <a:picLocks noChangeAspect="1"/>
          </p:cNvPicPr>
          <p:nvPr userDrawn="1"/>
        </p:nvPicPr>
        <p:blipFill rotWithShape="1">
          <a:blip r:embed="rId4" cstate="screen">
            <a:extLst>
              <a:ext uri="{28A0092B-C50C-407E-A947-70E740481C1C}">
                <a14:useLocalDpi xmlns:a14="http://schemas.microsoft.com/office/drawing/2010/main"/>
              </a:ext>
            </a:extLst>
          </a:blip>
          <a:srcRect t="-8418"/>
          <a:stretch/>
        </p:blipFill>
        <p:spPr>
          <a:xfrm>
            <a:off x="1" y="5848341"/>
            <a:ext cx="12207679" cy="536184"/>
          </a:xfrm>
          <a:prstGeom prst="rect">
            <a:avLst/>
          </a:prstGeom>
        </p:spPr>
      </p:pic>
    </p:spTree>
    <p:extLst>
      <p:ext uri="{BB962C8B-B14F-4D97-AF65-F5344CB8AC3E}">
        <p14:creationId xmlns:p14="http://schemas.microsoft.com/office/powerpoint/2010/main" val="409809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1E5083-0369-3FD4-7D15-1CD9A4DC374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C15A7AC-3C13-205D-805F-0C167E6C269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BAB6D34-BB01-433F-C453-2264131A714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3FA82CD-76F5-5459-6A6B-785C186FEFCC}"/>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6" name="Tijdelijke aanduiding voor voettekst 5">
            <a:extLst>
              <a:ext uri="{FF2B5EF4-FFF2-40B4-BE49-F238E27FC236}">
                <a16:creationId xmlns:a16="http://schemas.microsoft.com/office/drawing/2014/main" id="{F20AD646-279B-C555-C008-74806D30A52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356BF18-AB25-5346-5442-28AC88A832F8}"/>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366252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6C7A9-153B-D462-85D1-489045D9B8D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30DEBA0-6EA3-0D1B-35D4-E12C32530C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FB494D2-354B-E455-4CC3-6CD92B8606E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DA995D3-20BC-19EC-B013-FB63E3517D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FA33B24-CA16-2148-A734-E6823D5D191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ADBF587-4EF0-6890-9DEC-A61F68404FB6}"/>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8" name="Tijdelijke aanduiding voor voettekst 7">
            <a:extLst>
              <a:ext uri="{FF2B5EF4-FFF2-40B4-BE49-F238E27FC236}">
                <a16:creationId xmlns:a16="http://schemas.microsoft.com/office/drawing/2014/main" id="{52706771-A000-128F-5814-0BD32D8086A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D28423D-DA7F-08D4-3C1E-D57F556F368B}"/>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1189418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29FFC3-C08F-5005-2264-1401F02382F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28B5AC2-93D4-2C52-CF2E-0DB58627DB75}"/>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4" name="Tijdelijke aanduiding voor voettekst 3">
            <a:extLst>
              <a:ext uri="{FF2B5EF4-FFF2-40B4-BE49-F238E27FC236}">
                <a16:creationId xmlns:a16="http://schemas.microsoft.com/office/drawing/2014/main" id="{F5EAC2DA-B029-AD4B-A3B5-3489675CDD4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D620726-54C0-F1AD-561B-0F391661A8AC}"/>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356515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5EB3C23-1E72-0CFB-52B9-8F1A0B6C12AA}"/>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3" name="Tijdelijke aanduiding voor voettekst 2">
            <a:extLst>
              <a:ext uri="{FF2B5EF4-FFF2-40B4-BE49-F238E27FC236}">
                <a16:creationId xmlns:a16="http://schemas.microsoft.com/office/drawing/2014/main" id="{1F169B61-34F5-F9A6-90CB-7D3B390139E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D50BC93-6D59-7B4B-E9DB-55E16D555169}"/>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3211256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DA181D-899B-A00E-E77A-09310A895E4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ABE26708-E30D-53AD-4253-B4C0110AAF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40A4D10-8C39-2FE8-6CF7-CB8142CF14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5E73EAA-A7BC-0165-477A-7EB455442DC1}"/>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6" name="Tijdelijke aanduiding voor voettekst 5">
            <a:extLst>
              <a:ext uri="{FF2B5EF4-FFF2-40B4-BE49-F238E27FC236}">
                <a16:creationId xmlns:a16="http://schemas.microsoft.com/office/drawing/2014/main" id="{23FB809F-398D-7970-547D-E6F634803E2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621EFA4-9EAB-C227-9EF2-C7530B36CE1D}"/>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2569636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3E3A5-C64A-B273-C8B9-28CB5AE6178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FD82DBE-FBAB-C532-EED3-FE4015EFB1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39B9A58B-DDD6-7EBB-B83B-2E4A16B9A0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0DC0A60-4B79-0072-5FAB-EA32251A661A}"/>
              </a:ext>
            </a:extLst>
          </p:cNvPr>
          <p:cNvSpPr>
            <a:spLocks noGrp="1"/>
          </p:cNvSpPr>
          <p:nvPr>
            <p:ph type="dt" sz="half" idx="10"/>
          </p:nvPr>
        </p:nvSpPr>
        <p:spPr/>
        <p:txBody>
          <a:bodyPr/>
          <a:lstStyle/>
          <a:p>
            <a:fld id="{30E48BDE-7385-491E-916C-AA51B3B925D2}" type="datetimeFigureOut">
              <a:rPr lang="nl-NL" smtClean="0"/>
              <a:t>11-3-2024</a:t>
            </a:fld>
            <a:endParaRPr lang="nl-NL"/>
          </a:p>
        </p:txBody>
      </p:sp>
      <p:sp>
        <p:nvSpPr>
          <p:cNvPr id="6" name="Tijdelijke aanduiding voor voettekst 5">
            <a:extLst>
              <a:ext uri="{FF2B5EF4-FFF2-40B4-BE49-F238E27FC236}">
                <a16:creationId xmlns:a16="http://schemas.microsoft.com/office/drawing/2014/main" id="{EE88BFC7-9081-A649-6A4A-C391BACE24D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6D60EE7-587F-A35B-BA4C-C68D5392CF56}"/>
              </a:ext>
            </a:extLst>
          </p:cNvPr>
          <p:cNvSpPr>
            <a:spLocks noGrp="1"/>
          </p:cNvSpPr>
          <p:nvPr>
            <p:ph type="sldNum" sz="quarter" idx="12"/>
          </p:nvPr>
        </p:nvSpPr>
        <p:spPr/>
        <p:txBody>
          <a:bodyPr/>
          <a:lstStyle/>
          <a:p>
            <a:fld id="{E69D41C8-2BAC-4456-AABA-183FA1FB849A}" type="slidenum">
              <a:rPr lang="nl-NL" smtClean="0"/>
              <a:t>‹nr.›</a:t>
            </a:fld>
            <a:endParaRPr lang="nl-NL"/>
          </a:p>
        </p:txBody>
      </p:sp>
    </p:spTree>
    <p:extLst>
      <p:ext uri="{BB962C8B-B14F-4D97-AF65-F5344CB8AC3E}">
        <p14:creationId xmlns:p14="http://schemas.microsoft.com/office/powerpoint/2010/main" val="2439709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61BC896-422C-2C41-4DFE-C3393531B9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799CBC0-762C-32D7-D817-0CF2791054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5AAC7FC-A466-CA5B-839D-470E59866C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E48BDE-7385-491E-916C-AA51B3B925D2}" type="datetimeFigureOut">
              <a:rPr lang="nl-NL" smtClean="0"/>
              <a:t>11-3-2024</a:t>
            </a:fld>
            <a:endParaRPr lang="nl-NL"/>
          </a:p>
        </p:txBody>
      </p:sp>
      <p:sp>
        <p:nvSpPr>
          <p:cNvPr id="5" name="Tijdelijke aanduiding voor voettekst 4">
            <a:extLst>
              <a:ext uri="{FF2B5EF4-FFF2-40B4-BE49-F238E27FC236}">
                <a16:creationId xmlns:a16="http://schemas.microsoft.com/office/drawing/2014/main" id="{F81DA3B7-B4F5-01C7-2A43-A137B01F8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019B1B-D636-57C8-7613-E8B5C2DBD8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9D41C8-2BAC-4456-AABA-183FA1FB849A}" type="slidenum">
              <a:rPr lang="nl-NL" smtClean="0"/>
              <a:t>‹nr.›</a:t>
            </a:fld>
            <a:endParaRPr lang="nl-NL"/>
          </a:p>
        </p:txBody>
      </p:sp>
    </p:spTree>
    <p:extLst>
      <p:ext uri="{BB962C8B-B14F-4D97-AF65-F5344CB8AC3E}">
        <p14:creationId xmlns:p14="http://schemas.microsoft.com/office/powerpoint/2010/main" val="2983914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9" r:id="rId12"/>
    <p:sldLayoutId id="2147483668" r:id="rId13"/>
    <p:sldLayoutId id="214748369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8850BFE-5470-4F60-A7E0-FEA1EA82F1D8}"/>
              </a:ext>
            </a:extLst>
          </p:cNvPr>
          <p:cNvSpPr>
            <a:spLocks noGrp="1"/>
          </p:cNvSpPr>
          <p:nvPr>
            <p:ph type="title"/>
          </p:nvPr>
        </p:nvSpPr>
        <p:spPr>
          <a:xfrm>
            <a:off x="1263192" y="876693"/>
            <a:ext cx="10090608" cy="813995"/>
          </a:xfrm>
          <a:prstGeom prst="rect">
            <a:avLst/>
          </a:prstGeom>
        </p:spPr>
        <p:txBody>
          <a:bodyPr vert="horz" lIns="0" tIns="0" rIns="0" bIns="0" rtlCol="0" anchor="t" anchorCtr="0">
            <a:noAutofit/>
          </a:bodyPr>
          <a:lstStyle/>
          <a:p>
            <a:r>
              <a:rPr lang="nl-NL" dirty="0"/>
              <a:t>Klik om stijl te bewerken</a:t>
            </a:r>
            <a:endParaRPr lang="en-GB" dirty="0"/>
          </a:p>
        </p:txBody>
      </p:sp>
      <p:sp>
        <p:nvSpPr>
          <p:cNvPr id="3" name="Tijdelijke aanduiding voor tekst 2">
            <a:extLst>
              <a:ext uri="{FF2B5EF4-FFF2-40B4-BE49-F238E27FC236}">
                <a16:creationId xmlns:a16="http://schemas.microsoft.com/office/drawing/2014/main" id="{2733D857-62E8-4C54-9958-7E7345B47006}"/>
              </a:ext>
            </a:extLst>
          </p:cNvPr>
          <p:cNvSpPr>
            <a:spLocks noGrp="1"/>
          </p:cNvSpPr>
          <p:nvPr>
            <p:ph type="body" idx="1"/>
          </p:nvPr>
        </p:nvSpPr>
        <p:spPr>
          <a:xfrm>
            <a:off x="1263192" y="1857079"/>
            <a:ext cx="10090608" cy="4319883"/>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voettekst 3">
            <a:extLst>
              <a:ext uri="{FF2B5EF4-FFF2-40B4-BE49-F238E27FC236}">
                <a16:creationId xmlns:a16="http://schemas.microsoft.com/office/drawing/2014/main" id="{2805EF8C-2E10-47E3-BD33-4F1101A840F0}"/>
              </a:ext>
            </a:extLst>
          </p:cNvPr>
          <p:cNvSpPr>
            <a:spLocks noGrp="1"/>
          </p:cNvSpPr>
          <p:nvPr>
            <p:ph type="ftr" sz="quarter" idx="3"/>
          </p:nvPr>
        </p:nvSpPr>
        <p:spPr>
          <a:xfrm>
            <a:off x="1263192" y="6356350"/>
            <a:ext cx="3098496" cy="365125"/>
          </a:xfrm>
          <a:prstGeom prst="rect">
            <a:avLst/>
          </a:prstGeom>
        </p:spPr>
        <p:txBody>
          <a:bodyPr vert="horz" lIns="0" tIns="45720" rIns="91440" bIns="45720" rtlCol="0" anchor="ctr"/>
          <a:lstStyle>
            <a:lvl1pPr algn="l">
              <a:defRPr sz="1100">
                <a:solidFill>
                  <a:schemeClr val="tx1"/>
                </a:solidFill>
                <a:latin typeface="Trebuchet MS" panose="020B0603020202020204" pitchFamily="34" charset="0"/>
              </a:defRPr>
            </a:lvl1pPr>
          </a:lstStyle>
          <a:p>
            <a:endParaRPr lang="en-GB" dirty="0"/>
          </a:p>
        </p:txBody>
      </p:sp>
    </p:spTree>
    <p:extLst>
      <p:ext uri="{BB962C8B-B14F-4D97-AF65-F5344CB8AC3E}">
        <p14:creationId xmlns:p14="http://schemas.microsoft.com/office/powerpoint/2010/main" val="185358786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7" r:id="rId15"/>
    <p:sldLayoutId id="2147483688" r:id="rId16"/>
    <p:sldLayoutId id="2147483689" r:id="rId17"/>
    <p:sldLayoutId id="2147483690" r:id="rId18"/>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Trebuchet MS" panose="020B06030202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Trebuchet MS" panose="020B0603020202020204" pitchFamily="34" charset="0"/>
          <a:ea typeface="+mn-ea"/>
          <a:cs typeface="+mn-cs"/>
        </a:defRPr>
      </a:lvl1pPr>
      <a:lvl2pPr marL="228600" indent="-22860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Trebuchet MS" panose="020B0603020202020204" pitchFamily="34" charset="0"/>
          <a:ea typeface="+mn-ea"/>
          <a:cs typeface="+mn-cs"/>
        </a:defRPr>
      </a:lvl2pPr>
      <a:lvl3pPr marL="498475" indent="-22860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Trebuchet MS" panose="020B0603020202020204" pitchFamily="34" charset="0"/>
          <a:ea typeface="+mn-ea"/>
          <a:cs typeface="+mn-cs"/>
        </a:defRPr>
      </a:lvl3pPr>
      <a:lvl4pPr marL="76835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103822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7.svg"/><Relationship Id="rId7" Type="http://schemas.openxmlformats.org/officeDocument/2006/relationships/diagramQuickStyle" Target="../diagrams/quickStyle1.xml"/><Relationship Id="rId2" Type="http://schemas.openxmlformats.org/officeDocument/2006/relationships/image" Target="../media/image26.png"/><Relationship Id="rId1" Type="http://schemas.openxmlformats.org/officeDocument/2006/relationships/slideLayout" Target="../slideLayouts/slideLayout1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8.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descr="Afbeelding met kaart, boom, Luchtfotografie, Stedenbouwkunde&#10;&#10;Automatisch gegenereerde beschrijving">
            <a:extLst>
              <a:ext uri="{FF2B5EF4-FFF2-40B4-BE49-F238E27FC236}">
                <a16:creationId xmlns:a16="http://schemas.microsoft.com/office/drawing/2014/main" id="{A9E4E936-1C4A-4353-9013-3512BFCF767E}"/>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p:pic>
      <p:sp>
        <p:nvSpPr>
          <p:cNvPr id="3" name="Titel 2">
            <a:extLst>
              <a:ext uri="{FF2B5EF4-FFF2-40B4-BE49-F238E27FC236}">
                <a16:creationId xmlns:a16="http://schemas.microsoft.com/office/drawing/2014/main" id="{DD6BC321-54A3-4215-8CDF-F774EAE19375}"/>
              </a:ext>
            </a:extLst>
          </p:cNvPr>
          <p:cNvSpPr>
            <a:spLocks noGrp="1"/>
          </p:cNvSpPr>
          <p:nvPr>
            <p:ph type="ctrTitle"/>
          </p:nvPr>
        </p:nvSpPr>
        <p:spPr/>
        <p:txBody>
          <a:bodyPr/>
          <a:lstStyle/>
          <a:p>
            <a:r>
              <a:rPr lang="nl-NL" sz="4800" dirty="0"/>
              <a:t>AWZI Haarlem Waarderpolder</a:t>
            </a:r>
            <a:br>
              <a:rPr lang="nl-NL" sz="4800" dirty="0"/>
            </a:br>
            <a:r>
              <a:rPr lang="nl-NL" sz="2000" dirty="0"/>
              <a:t>Stap voor stap naar de zuivering van de toekomst</a:t>
            </a:r>
            <a:endParaRPr lang="nl-NL" sz="4800" dirty="0"/>
          </a:p>
        </p:txBody>
      </p:sp>
      <p:sp>
        <p:nvSpPr>
          <p:cNvPr id="10" name="Ondertitel 9">
            <a:extLst>
              <a:ext uri="{FF2B5EF4-FFF2-40B4-BE49-F238E27FC236}">
                <a16:creationId xmlns:a16="http://schemas.microsoft.com/office/drawing/2014/main" id="{C59F5B9F-6027-49B7-8A76-4A633CB374CB}"/>
              </a:ext>
            </a:extLst>
          </p:cNvPr>
          <p:cNvSpPr>
            <a:spLocks noGrp="1"/>
          </p:cNvSpPr>
          <p:nvPr>
            <p:ph type="subTitle" idx="1"/>
          </p:nvPr>
        </p:nvSpPr>
        <p:spPr>
          <a:xfrm>
            <a:off x="631596" y="1671222"/>
            <a:ext cx="8915596" cy="769094"/>
          </a:xfrm>
        </p:spPr>
        <p:txBody>
          <a:bodyPr/>
          <a:lstStyle/>
          <a:p>
            <a:r>
              <a:rPr lang="nl-NL"/>
              <a:t>5 </a:t>
            </a:r>
            <a:r>
              <a:rPr lang="nl-NL" dirty="0"/>
              <a:t>maart 2024</a:t>
            </a:r>
          </a:p>
          <a:p>
            <a:r>
              <a:rPr lang="nl-NL" dirty="0"/>
              <a:t>Teamassessments Samenwerking </a:t>
            </a:r>
            <a:r>
              <a:rPr lang="nl-NL" sz="1600" dirty="0"/>
              <a:t>(door Ronald Notenboom en Ridwaan Tmalla)</a:t>
            </a:r>
            <a:endParaRPr lang="nl-NL" dirty="0"/>
          </a:p>
        </p:txBody>
      </p:sp>
      <p:sp>
        <p:nvSpPr>
          <p:cNvPr id="11" name="Tijdelijke aanduiding voor tekst 10">
            <a:extLst>
              <a:ext uri="{FF2B5EF4-FFF2-40B4-BE49-F238E27FC236}">
                <a16:creationId xmlns:a16="http://schemas.microsoft.com/office/drawing/2014/main" id="{1184D096-9FD4-4B99-BBC0-5600A7F27685}"/>
              </a:ext>
            </a:extLst>
          </p:cNvPr>
          <p:cNvSpPr>
            <a:spLocks noGrp="1"/>
          </p:cNvSpPr>
          <p:nvPr>
            <p:ph type="body" sz="quarter" idx="15"/>
          </p:nvPr>
        </p:nvSpPr>
        <p:spPr/>
        <p:txBody>
          <a:bodyPr/>
          <a:lstStyle/>
          <a:p>
            <a:endParaRPr lang="nl-NL"/>
          </a:p>
        </p:txBody>
      </p:sp>
      <p:sp>
        <p:nvSpPr>
          <p:cNvPr id="4" name="Tijdelijke aanduiding voor tekst 3">
            <a:extLst>
              <a:ext uri="{FF2B5EF4-FFF2-40B4-BE49-F238E27FC236}">
                <a16:creationId xmlns:a16="http://schemas.microsoft.com/office/drawing/2014/main" id="{E4669062-A77D-44EB-B4D2-E8DD04030595}"/>
              </a:ext>
            </a:extLst>
          </p:cNvPr>
          <p:cNvSpPr>
            <a:spLocks noGrp="1"/>
          </p:cNvSpPr>
          <p:nvPr>
            <p:ph type="body" sz="quarter" idx="11"/>
          </p:nvPr>
        </p:nvSpPr>
        <p:spPr/>
        <p:txBody>
          <a:bodyPr/>
          <a:lstStyle/>
          <a:p>
            <a:r>
              <a:rPr lang="nl-NL" dirty="0"/>
              <a:t>Pelle de Wit (Projectmanager)</a:t>
            </a:r>
          </a:p>
        </p:txBody>
      </p:sp>
    </p:spTree>
    <p:extLst>
      <p:ext uri="{BB962C8B-B14F-4D97-AF65-F5344CB8AC3E}">
        <p14:creationId xmlns:p14="http://schemas.microsoft.com/office/powerpoint/2010/main" val="2428413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3EE6B2-39DE-6303-2DAB-22E6C8630251}"/>
              </a:ext>
            </a:extLst>
          </p:cNvPr>
          <p:cNvSpPr>
            <a:spLocks noGrp="1"/>
          </p:cNvSpPr>
          <p:nvPr>
            <p:ph type="title"/>
          </p:nvPr>
        </p:nvSpPr>
        <p:spPr/>
        <p:txBody>
          <a:bodyPr/>
          <a:lstStyle/>
          <a:p>
            <a:endParaRPr lang="nl-NL"/>
          </a:p>
        </p:txBody>
      </p:sp>
      <p:sp>
        <p:nvSpPr>
          <p:cNvPr id="3" name="Tijdelijke aanduiding voor tekst 2">
            <a:extLst>
              <a:ext uri="{FF2B5EF4-FFF2-40B4-BE49-F238E27FC236}">
                <a16:creationId xmlns:a16="http://schemas.microsoft.com/office/drawing/2014/main" id="{E261EFDB-AAD8-94B7-9D60-6BC6F613AF1C}"/>
              </a:ext>
            </a:extLst>
          </p:cNvPr>
          <p:cNvSpPr>
            <a:spLocks noGrp="1"/>
          </p:cNvSpPr>
          <p:nvPr>
            <p:ph type="body" sz="quarter" idx="10"/>
          </p:nvPr>
        </p:nvSpPr>
        <p:spPr/>
        <p:txBody>
          <a:bodyPr/>
          <a:lstStyle/>
          <a:p>
            <a:r>
              <a:rPr lang="nl-NL"/>
              <a:t>***artist impresson </a:t>
            </a:r>
          </a:p>
        </p:txBody>
      </p:sp>
      <p:pic>
        <p:nvPicPr>
          <p:cNvPr id="4" name="Afbeelding 5" descr="Afbeelding met tekst&#10;&#10;Automatisch gegenereerde beschrijving">
            <a:extLst>
              <a:ext uri="{FF2B5EF4-FFF2-40B4-BE49-F238E27FC236}">
                <a16:creationId xmlns:a16="http://schemas.microsoft.com/office/drawing/2014/main" id="{546ADEFE-35EA-8495-9C26-D0FD085E56F3}"/>
              </a:ext>
            </a:extLst>
          </p:cNvPr>
          <p:cNvPicPr>
            <a:picLocks noChangeAspect="1"/>
          </p:cNvPicPr>
          <p:nvPr/>
        </p:nvPicPr>
        <p:blipFill>
          <a:blip r:embed="rId2"/>
          <a:stretch>
            <a:fillRect/>
          </a:stretch>
        </p:blipFill>
        <p:spPr>
          <a:xfrm>
            <a:off x="210797" y="113758"/>
            <a:ext cx="11764976" cy="663048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Tijdelijke aanduiding voor tekst 2">
            <a:extLst>
              <a:ext uri="{FF2B5EF4-FFF2-40B4-BE49-F238E27FC236}">
                <a16:creationId xmlns:a16="http://schemas.microsoft.com/office/drawing/2014/main" id="{3402F6E2-C187-4AC6-37D5-D92C1729AE90}"/>
              </a:ext>
            </a:extLst>
          </p:cNvPr>
          <p:cNvSpPr txBox="1">
            <a:spLocks/>
          </p:cNvSpPr>
          <p:nvPr/>
        </p:nvSpPr>
        <p:spPr>
          <a:xfrm>
            <a:off x="609600" y="1644448"/>
            <a:ext cx="8831384" cy="37325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NL" sz="4400" b="1" dirty="0"/>
              <a:t>VRAGEN ??</a:t>
            </a:r>
          </a:p>
          <a:p>
            <a:endParaRPr lang="nl-NL" sz="2133" dirty="0"/>
          </a:p>
          <a:p>
            <a:endParaRPr lang="nl-NL" sz="1867" dirty="0"/>
          </a:p>
          <a:p>
            <a:endParaRPr lang="nl-NL" sz="2133" dirty="0"/>
          </a:p>
        </p:txBody>
      </p:sp>
    </p:spTree>
    <p:extLst>
      <p:ext uri="{BB962C8B-B14F-4D97-AF65-F5344CB8AC3E}">
        <p14:creationId xmlns:p14="http://schemas.microsoft.com/office/powerpoint/2010/main" val="3525815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8F2A85-D9DF-F0B9-8DBE-C88C86D4ECD2}"/>
              </a:ext>
            </a:extLst>
          </p:cNvPr>
          <p:cNvSpPr>
            <a:spLocks noGrp="1"/>
          </p:cNvSpPr>
          <p:nvPr>
            <p:ph type="title"/>
          </p:nvPr>
        </p:nvSpPr>
        <p:spPr>
          <a:xfrm>
            <a:off x="838200" y="325438"/>
            <a:ext cx="10515600" cy="1325563"/>
          </a:xfrm>
        </p:spPr>
        <p:txBody>
          <a:bodyPr>
            <a:normAutofit/>
          </a:bodyPr>
          <a:lstStyle/>
          <a:p>
            <a:r>
              <a:rPr lang="nl-NL" sz="2800" dirty="0">
                <a:latin typeface="Trebuchet MS" panose="020B0603020202020204" pitchFamily="34" charset="0"/>
              </a:rPr>
              <a:t>Papier meenemen tijdens het teamassessment</a:t>
            </a:r>
          </a:p>
        </p:txBody>
      </p:sp>
      <p:sp>
        <p:nvSpPr>
          <p:cNvPr id="3" name="Tijdelijke aanduiding voor tekst 2">
            <a:extLst>
              <a:ext uri="{FF2B5EF4-FFF2-40B4-BE49-F238E27FC236}">
                <a16:creationId xmlns:a16="http://schemas.microsoft.com/office/drawing/2014/main" id="{BD3AB830-BB15-3816-85E6-DE18B4EBFA92}"/>
              </a:ext>
            </a:extLst>
          </p:cNvPr>
          <p:cNvSpPr>
            <a:spLocks noGrp="1"/>
          </p:cNvSpPr>
          <p:nvPr>
            <p:ph type="body" sz="quarter" idx="10"/>
          </p:nvPr>
        </p:nvSpPr>
        <p:spPr/>
        <p:txBody>
          <a:bodyPr>
            <a:normAutofit/>
          </a:bodyPr>
          <a:lstStyle/>
          <a:p>
            <a:r>
              <a:rPr lang="nl-NL" sz="1600" dirty="0">
                <a:latin typeface="Trebuchet MS" panose="020B0603020202020204" pitchFamily="34" charset="0"/>
              </a:rPr>
              <a:t>Het meenemen van papier e.d. met daarop aantekeningen, bijvoorbeeld een uitgewerkt script, is niet toegestaan.</a:t>
            </a:r>
          </a:p>
          <a:p>
            <a:r>
              <a:rPr lang="nl-NL" sz="1600" dirty="0">
                <a:latin typeface="Trebuchet MS" panose="020B0603020202020204" pitchFamily="34" charset="0"/>
              </a:rPr>
              <a:t>Uitzondering: u mag wel uw eigen inschrijving van gunningscriterium K3 Samenwerking meenemen.</a:t>
            </a:r>
          </a:p>
        </p:txBody>
      </p:sp>
    </p:spTree>
    <p:extLst>
      <p:ext uri="{BB962C8B-B14F-4D97-AF65-F5344CB8AC3E}">
        <p14:creationId xmlns:p14="http://schemas.microsoft.com/office/powerpoint/2010/main" val="317180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9888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64025F7-8E1F-7830-A544-7BCD760B21AC}"/>
              </a:ext>
            </a:extLst>
          </p:cNvPr>
          <p:cNvSpPr>
            <a:spLocks noGrp="1"/>
          </p:cNvSpPr>
          <p:nvPr>
            <p:ph type="body" sz="quarter" idx="13"/>
          </p:nvPr>
        </p:nvSpPr>
        <p:spPr>
          <a:xfrm>
            <a:off x="749275" y="1610686"/>
            <a:ext cx="5793030" cy="3330591"/>
          </a:xfrm>
        </p:spPr>
        <p:txBody>
          <a:bodyPr vert="horz" lIns="91440" tIns="45720" rIns="91440" bIns="45720" rtlCol="0" anchor="t">
            <a:noAutofit/>
          </a:bodyPr>
          <a:lstStyle/>
          <a:p>
            <a:pPr>
              <a:buAutoNum type="arabicPeriod"/>
            </a:pPr>
            <a:r>
              <a:rPr lang="nl-NL" dirty="0">
                <a:latin typeface="Trebuchet MS"/>
                <a:cs typeface="Calibri"/>
              </a:rPr>
              <a:t> Opening en welkom</a:t>
            </a:r>
          </a:p>
          <a:p>
            <a:pPr>
              <a:buAutoNum type="arabicPeriod"/>
            </a:pPr>
            <a:r>
              <a:rPr lang="nl-NL" dirty="0">
                <a:latin typeface="Trebuchet MS"/>
                <a:cs typeface="Calibri"/>
              </a:rPr>
              <a:t> Introductie teamassessment samenwerking</a:t>
            </a:r>
          </a:p>
          <a:p>
            <a:pPr>
              <a:buAutoNum type="arabicPeriod"/>
            </a:pPr>
            <a:r>
              <a:rPr lang="nl-NL" dirty="0">
                <a:latin typeface="Trebuchet MS"/>
                <a:cs typeface="Calibri"/>
              </a:rPr>
              <a:t> Werkwijze teamassessment</a:t>
            </a:r>
            <a:endParaRPr lang="nl-NL" dirty="0">
              <a:cs typeface="Calibri"/>
            </a:endParaRPr>
          </a:p>
          <a:p>
            <a:pPr>
              <a:buAutoNum type="arabicPeriod"/>
            </a:pPr>
            <a:r>
              <a:rPr lang="nl-NL" dirty="0">
                <a:latin typeface="Trebuchet MS"/>
                <a:cs typeface="Calibri"/>
              </a:rPr>
              <a:t> Aanpak teamassessment</a:t>
            </a:r>
            <a:endParaRPr lang="nl-NL" dirty="0"/>
          </a:p>
          <a:p>
            <a:pPr>
              <a:buAutoNum type="arabicPeriod"/>
            </a:pPr>
            <a:r>
              <a:rPr lang="nl-NL" dirty="0">
                <a:latin typeface="Trebuchet MS"/>
                <a:cs typeface="Calibri"/>
              </a:rPr>
              <a:t> 10 Aspecten Teamcultuur</a:t>
            </a:r>
            <a:endParaRPr lang="nl-NL" dirty="0"/>
          </a:p>
          <a:p>
            <a:pPr>
              <a:buAutoNum type="arabicPeriod"/>
            </a:pPr>
            <a:r>
              <a:rPr lang="nl-NL" dirty="0">
                <a:latin typeface="Trebuchet MS"/>
                <a:cs typeface="Calibri"/>
              </a:rPr>
              <a:t> Leer- &amp; ontwikkelvermogen </a:t>
            </a:r>
          </a:p>
          <a:p>
            <a:pPr>
              <a:buAutoNum type="arabicPeriod"/>
            </a:pPr>
            <a:r>
              <a:rPr lang="nl-NL" dirty="0">
                <a:latin typeface="Trebuchet MS"/>
                <a:cs typeface="Calibri"/>
              </a:rPr>
              <a:t> Samenwerkingscompetenties</a:t>
            </a:r>
          </a:p>
          <a:p>
            <a:pPr>
              <a:buAutoNum type="arabicPeriod"/>
            </a:pPr>
            <a:r>
              <a:rPr lang="nl-NL" dirty="0">
                <a:cs typeface="Calibri"/>
              </a:rPr>
              <a:t> Programma en locatie</a:t>
            </a:r>
            <a:r>
              <a:rPr lang="nl-NL" dirty="0">
                <a:latin typeface="Trebuchet MS"/>
                <a:cs typeface="Calibri"/>
              </a:rPr>
              <a:t> </a:t>
            </a:r>
            <a:endParaRPr lang="nl-NL" dirty="0">
              <a:cs typeface="Calibri"/>
            </a:endParaRPr>
          </a:p>
          <a:p>
            <a:pPr>
              <a:buAutoNum type="arabicPeriod"/>
            </a:pPr>
            <a:r>
              <a:rPr lang="nl-NL" dirty="0">
                <a:latin typeface="Trebuchet MS"/>
                <a:cs typeface="Calibri"/>
              </a:rPr>
              <a:t> Vragen vanuit de marktpartijen</a:t>
            </a:r>
          </a:p>
        </p:txBody>
      </p:sp>
      <p:sp>
        <p:nvSpPr>
          <p:cNvPr id="5" name="Title 1">
            <a:extLst>
              <a:ext uri="{FF2B5EF4-FFF2-40B4-BE49-F238E27FC236}">
                <a16:creationId xmlns:a16="http://schemas.microsoft.com/office/drawing/2014/main" id="{97391CB4-BD07-4C1E-BE31-E8D7F8CDACCC}"/>
              </a:ext>
            </a:extLst>
          </p:cNvPr>
          <p:cNvSpPr txBox="1">
            <a:spLocks/>
          </p:cNvSpPr>
          <p:nvPr/>
        </p:nvSpPr>
        <p:spPr>
          <a:xfrm>
            <a:off x="955919" y="605642"/>
            <a:ext cx="8226181" cy="4972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lang="en-GB" sz="2900" b="1" kern="1200" dirty="0">
                <a:solidFill>
                  <a:schemeClr val="tx1"/>
                </a:solidFill>
                <a:latin typeface="+mj-lt"/>
                <a:ea typeface="+mj-ea"/>
                <a:cs typeface="+mj-cs"/>
              </a:defRPr>
            </a:lvl1pPr>
          </a:lstStyle>
          <a:p>
            <a:r>
              <a:rPr lang="nl-NL" dirty="0"/>
              <a:t>Agenda</a:t>
            </a:r>
          </a:p>
        </p:txBody>
      </p:sp>
      <p:pic>
        <p:nvPicPr>
          <p:cNvPr id="3" name="Tijdelijke aanduiding voor afbeelding 6">
            <a:extLst>
              <a:ext uri="{FF2B5EF4-FFF2-40B4-BE49-F238E27FC236}">
                <a16:creationId xmlns:a16="http://schemas.microsoft.com/office/drawing/2014/main" id="{9C2DF11F-1455-9545-88DF-2AAFEDFDBB3E}"/>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l="35298" r="35298"/>
          <a:stretch/>
        </p:blipFill>
        <p:spPr>
          <a:xfrm>
            <a:off x="7410450" y="941388"/>
            <a:ext cx="4140200" cy="4686300"/>
          </a:xfrm>
        </p:spPr>
      </p:pic>
    </p:spTree>
    <p:extLst>
      <p:ext uri="{BB962C8B-B14F-4D97-AF65-F5344CB8AC3E}">
        <p14:creationId xmlns:p14="http://schemas.microsoft.com/office/powerpoint/2010/main" val="42566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E45DF-F33F-B81E-224F-457CF655A580}"/>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E4343C11-5935-B0AB-3FE1-9D88B77B5022}"/>
              </a:ext>
            </a:extLst>
          </p:cNvPr>
          <p:cNvSpPr>
            <a:spLocks noGrp="1"/>
          </p:cNvSpPr>
          <p:nvPr>
            <p:ph type="body" sz="quarter" idx="10"/>
          </p:nvPr>
        </p:nvSpPr>
        <p:spPr>
          <a:xfrm>
            <a:off x="609600" y="1644448"/>
            <a:ext cx="8831384" cy="3732537"/>
          </a:xfrm>
        </p:spPr>
        <p:txBody>
          <a:bodyPr>
            <a:normAutofit/>
          </a:bodyPr>
          <a:lstStyle/>
          <a:p>
            <a:pPr marL="0" indent="0">
              <a:buNone/>
            </a:pPr>
            <a:r>
              <a:rPr lang="nl-NL" sz="2133" dirty="0"/>
              <a:t>    </a:t>
            </a:r>
          </a:p>
          <a:p>
            <a:endParaRPr lang="nl-NL" sz="2133" dirty="0"/>
          </a:p>
          <a:p>
            <a:endParaRPr lang="nl-NL" sz="1867" dirty="0"/>
          </a:p>
          <a:p>
            <a:endParaRPr lang="nl-NL" sz="2133" dirty="0"/>
          </a:p>
        </p:txBody>
      </p:sp>
      <p:sp>
        <p:nvSpPr>
          <p:cNvPr id="6" name="Titel 1">
            <a:extLst>
              <a:ext uri="{FF2B5EF4-FFF2-40B4-BE49-F238E27FC236}">
                <a16:creationId xmlns:a16="http://schemas.microsoft.com/office/drawing/2014/main" id="{CBD42D72-423F-AD83-298D-C1663C1712B5}"/>
              </a:ext>
            </a:extLst>
          </p:cNvPr>
          <p:cNvSpPr>
            <a:spLocks noGrp="1"/>
          </p:cNvSpPr>
          <p:nvPr>
            <p:ph type="title"/>
          </p:nvPr>
        </p:nvSpPr>
        <p:spPr>
          <a:xfrm>
            <a:off x="831392" y="482600"/>
            <a:ext cx="10090608" cy="611188"/>
          </a:xfrm>
        </p:spPr>
        <p:txBody>
          <a:bodyPr>
            <a:noAutofit/>
          </a:bodyPr>
          <a:lstStyle/>
          <a:p>
            <a:r>
              <a:rPr lang="nl-NL" sz="2800" dirty="0">
                <a:latin typeface="Trebuchet MS"/>
                <a:cs typeface="Calibri"/>
              </a:rPr>
              <a:t>  </a:t>
            </a:r>
            <a:br>
              <a:rPr lang="nl-NL" sz="2800" dirty="0">
                <a:latin typeface="Trebuchet MS"/>
                <a:cs typeface="Calibri"/>
              </a:rPr>
            </a:br>
            <a:r>
              <a:rPr lang="nl-NL" sz="2800" dirty="0">
                <a:latin typeface="Trebuchet MS"/>
                <a:cs typeface="Calibri"/>
              </a:rPr>
              <a:t> Introductie teamassessment samenwerking</a:t>
            </a:r>
            <a:br>
              <a:rPr lang="nl-NL" sz="2800" b="1" dirty="0">
                <a:latin typeface="Trebuchet MS" panose="020B0603020202020204" pitchFamily="34" charset="0"/>
              </a:rPr>
            </a:br>
            <a:endParaRPr lang="nl-NL" sz="2800" b="1" dirty="0"/>
          </a:p>
        </p:txBody>
      </p:sp>
      <p:grpSp>
        <p:nvGrpSpPr>
          <p:cNvPr id="4" name="Groep 3">
            <a:extLst>
              <a:ext uri="{FF2B5EF4-FFF2-40B4-BE49-F238E27FC236}">
                <a16:creationId xmlns:a16="http://schemas.microsoft.com/office/drawing/2014/main" id="{03864D08-4824-9E2C-AD90-AD9940730434}"/>
              </a:ext>
            </a:extLst>
          </p:cNvPr>
          <p:cNvGrpSpPr/>
          <p:nvPr/>
        </p:nvGrpSpPr>
        <p:grpSpPr>
          <a:xfrm>
            <a:off x="1944244" y="1481015"/>
            <a:ext cx="8110332" cy="4389072"/>
            <a:chOff x="2418237" y="1878253"/>
            <a:chExt cx="8110332" cy="4389072"/>
          </a:xfrm>
        </p:grpSpPr>
        <p:sp>
          <p:nvSpPr>
            <p:cNvPr id="5" name="Stroomdiagram: Verbindingslijn 4">
              <a:extLst>
                <a:ext uri="{FF2B5EF4-FFF2-40B4-BE49-F238E27FC236}">
                  <a16:creationId xmlns:a16="http://schemas.microsoft.com/office/drawing/2014/main" id="{50B11598-16EA-82B9-D76E-B1D046D1CCBB}"/>
                </a:ext>
              </a:extLst>
            </p:cNvPr>
            <p:cNvSpPr>
              <a:spLocks noChangeAspect="1"/>
            </p:cNvSpPr>
            <p:nvPr/>
          </p:nvSpPr>
          <p:spPr>
            <a:xfrm>
              <a:off x="5120053" y="4040735"/>
              <a:ext cx="2237442" cy="2226590"/>
            </a:xfrm>
            <a:prstGeom prst="flowChartConnector">
              <a:avLst/>
            </a:prstGeom>
            <a:solidFill>
              <a:srgbClr val="BBD7E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aseline="-25000" dirty="0">
                  <a:solidFill>
                    <a:schemeClr val="tx1"/>
                  </a:solidFill>
                  <a:latin typeface="Sitka Text" pitchFamily="2" charset="0"/>
                </a:rPr>
                <a:t>OPGAVE  </a:t>
              </a:r>
            </a:p>
          </p:txBody>
        </p:sp>
        <p:sp>
          <p:nvSpPr>
            <p:cNvPr id="7" name="Rechthoek 6">
              <a:extLst>
                <a:ext uri="{FF2B5EF4-FFF2-40B4-BE49-F238E27FC236}">
                  <a16:creationId xmlns:a16="http://schemas.microsoft.com/office/drawing/2014/main" id="{406B437D-07DA-6241-96AF-5B14E2CF3931}"/>
                </a:ext>
              </a:extLst>
            </p:cNvPr>
            <p:cNvSpPr/>
            <p:nvPr/>
          </p:nvSpPr>
          <p:spPr>
            <a:xfrm>
              <a:off x="3484892" y="1878253"/>
              <a:ext cx="5645374" cy="487066"/>
            </a:xfrm>
            <a:prstGeom prst="rect">
              <a:avLst/>
            </a:prstGeom>
            <a:solidFill>
              <a:schemeClr val="accent1">
                <a:lumMod val="20000"/>
                <a:lumOff val="80000"/>
              </a:schemeClr>
            </a:solidFill>
            <a:ln>
              <a:solidFill>
                <a:srgbClr val="5B8DB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Sitka Text" pitchFamily="2" charset="0"/>
                </a:rPr>
                <a:t>Cruciale samenwerkingsfactoren &amp; competenties</a:t>
              </a:r>
            </a:p>
          </p:txBody>
        </p:sp>
        <p:sp>
          <p:nvSpPr>
            <p:cNvPr id="8" name="Rechthoek 7">
              <a:extLst>
                <a:ext uri="{FF2B5EF4-FFF2-40B4-BE49-F238E27FC236}">
                  <a16:creationId xmlns:a16="http://schemas.microsoft.com/office/drawing/2014/main" id="{8AD92531-F411-8619-AFEB-E97A3D8CE3A5}"/>
                </a:ext>
              </a:extLst>
            </p:cNvPr>
            <p:cNvSpPr/>
            <p:nvPr/>
          </p:nvSpPr>
          <p:spPr>
            <a:xfrm>
              <a:off x="2590634" y="2695257"/>
              <a:ext cx="1788516" cy="553995"/>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latin typeface="Sitka Text" pitchFamily="2" charset="0"/>
                </a:rPr>
                <a:t>Teamcultuur</a:t>
              </a:r>
            </a:p>
          </p:txBody>
        </p:sp>
        <p:sp>
          <p:nvSpPr>
            <p:cNvPr id="9" name="Rechthoek 8">
              <a:extLst>
                <a:ext uri="{FF2B5EF4-FFF2-40B4-BE49-F238E27FC236}">
                  <a16:creationId xmlns:a16="http://schemas.microsoft.com/office/drawing/2014/main" id="{44DD3E2C-F257-6637-24B1-892FA3290E50}"/>
                </a:ext>
              </a:extLst>
            </p:cNvPr>
            <p:cNvSpPr/>
            <p:nvPr/>
          </p:nvSpPr>
          <p:spPr>
            <a:xfrm>
              <a:off x="5322939" y="2673602"/>
              <a:ext cx="1892986" cy="575651"/>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latin typeface="Sitka Text" pitchFamily="2" charset="0"/>
                </a:rPr>
                <a:t>Leer- &amp; Ontwikvermogen</a:t>
              </a:r>
            </a:p>
          </p:txBody>
        </p:sp>
        <p:sp>
          <p:nvSpPr>
            <p:cNvPr id="10" name="Rechthoek 9">
              <a:extLst>
                <a:ext uri="{FF2B5EF4-FFF2-40B4-BE49-F238E27FC236}">
                  <a16:creationId xmlns:a16="http://schemas.microsoft.com/office/drawing/2014/main" id="{EFCCA802-2769-5D13-0F88-1576EDF20C57}"/>
                </a:ext>
              </a:extLst>
            </p:cNvPr>
            <p:cNvSpPr/>
            <p:nvPr/>
          </p:nvSpPr>
          <p:spPr>
            <a:xfrm>
              <a:off x="8139837" y="2666378"/>
              <a:ext cx="1709798" cy="582874"/>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latin typeface="Sitka Text" pitchFamily="2" charset="0"/>
                </a:rPr>
                <a:t>Competenties</a:t>
              </a:r>
            </a:p>
          </p:txBody>
        </p:sp>
        <p:pic>
          <p:nvPicPr>
            <p:cNvPr id="11" name="Graphic 10" descr="Toevoegen met effen opvulling">
              <a:extLst>
                <a:ext uri="{FF2B5EF4-FFF2-40B4-BE49-F238E27FC236}">
                  <a16:creationId xmlns:a16="http://schemas.microsoft.com/office/drawing/2014/main" id="{196B808E-836A-DE19-0DCC-6AE67F8A54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19487" y="2711127"/>
              <a:ext cx="456361" cy="481772"/>
            </a:xfrm>
            <a:prstGeom prst="rect">
              <a:avLst/>
            </a:prstGeom>
          </p:spPr>
        </p:pic>
        <p:pic>
          <p:nvPicPr>
            <p:cNvPr id="12" name="Graphic 11" descr="Toevoegen met effen opvulling">
              <a:extLst>
                <a:ext uri="{FF2B5EF4-FFF2-40B4-BE49-F238E27FC236}">
                  <a16:creationId xmlns:a16="http://schemas.microsoft.com/office/drawing/2014/main" id="{6E76969D-5AD5-A05B-A2DF-6B20CD0CE6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27789" y="2707961"/>
              <a:ext cx="456361" cy="481772"/>
            </a:xfrm>
            <a:prstGeom prst="rect">
              <a:avLst/>
            </a:prstGeom>
          </p:spPr>
        </p:pic>
        <p:cxnSp>
          <p:nvCxnSpPr>
            <p:cNvPr id="13" name="Rechte verbindingslijn met pijl 12">
              <a:extLst>
                <a:ext uri="{FF2B5EF4-FFF2-40B4-BE49-F238E27FC236}">
                  <a16:creationId xmlns:a16="http://schemas.microsoft.com/office/drawing/2014/main" id="{E0651110-A490-3A96-B4C2-48BD1258B1AD}"/>
                </a:ext>
              </a:extLst>
            </p:cNvPr>
            <p:cNvCxnSpPr>
              <a:cxnSpLocks/>
              <a:stCxn id="8" idx="2"/>
            </p:cNvCxnSpPr>
            <p:nvPr/>
          </p:nvCxnSpPr>
          <p:spPr>
            <a:xfrm>
              <a:off x="3484892" y="3249252"/>
              <a:ext cx="1562483" cy="17846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Stroomdiagram: Verbindingslijn 13">
              <a:extLst>
                <a:ext uri="{FF2B5EF4-FFF2-40B4-BE49-F238E27FC236}">
                  <a16:creationId xmlns:a16="http://schemas.microsoft.com/office/drawing/2014/main" id="{BEE8A64F-1F0B-0534-7B6D-30A79B4AE3A3}"/>
                </a:ext>
              </a:extLst>
            </p:cNvPr>
            <p:cNvSpPr>
              <a:spLocks noChangeAspect="1"/>
            </p:cNvSpPr>
            <p:nvPr/>
          </p:nvSpPr>
          <p:spPr>
            <a:xfrm>
              <a:off x="2418237" y="3555644"/>
              <a:ext cx="2757611" cy="1478274"/>
            </a:xfrm>
            <a:prstGeom prst="flowChartConnector">
              <a:avLst/>
            </a:prstGeom>
            <a:solidFill>
              <a:srgbClr val="FFFFFC"/>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solidFill>
                    <a:schemeClr val="tx1"/>
                  </a:solidFill>
                  <a:latin typeface="Sitka Text" pitchFamily="2" charset="0"/>
                </a:rPr>
                <a:t>10 cultuuraspecten</a:t>
              </a:r>
            </a:p>
            <a:p>
              <a:pPr algn="ctr"/>
              <a:r>
                <a:rPr lang="en-US" dirty="0">
                  <a:solidFill>
                    <a:schemeClr val="tx1"/>
                  </a:solidFill>
                  <a:latin typeface="Sitka Text" pitchFamily="2" charset="0"/>
                </a:rPr>
                <a:t>(20%)</a:t>
              </a:r>
            </a:p>
          </p:txBody>
        </p:sp>
        <p:cxnSp>
          <p:nvCxnSpPr>
            <p:cNvPr id="15" name="Rechte verbindingslijn met pijl 14">
              <a:extLst>
                <a:ext uri="{FF2B5EF4-FFF2-40B4-BE49-F238E27FC236}">
                  <a16:creationId xmlns:a16="http://schemas.microsoft.com/office/drawing/2014/main" id="{45885EB1-DD3D-99B2-05D2-6CA0528F265B}"/>
                </a:ext>
              </a:extLst>
            </p:cNvPr>
            <p:cNvCxnSpPr>
              <a:cxnSpLocks/>
            </p:cNvCxnSpPr>
            <p:nvPr/>
          </p:nvCxnSpPr>
          <p:spPr>
            <a:xfrm flipH="1">
              <a:off x="7427789" y="3244158"/>
              <a:ext cx="1566947" cy="1789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Stroomdiagram: Verbindingslijn 15">
              <a:extLst>
                <a:ext uri="{FF2B5EF4-FFF2-40B4-BE49-F238E27FC236}">
                  <a16:creationId xmlns:a16="http://schemas.microsoft.com/office/drawing/2014/main" id="{66D267F6-795B-42ED-9B6A-F3C1DE14D068}"/>
                </a:ext>
              </a:extLst>
            </p:cNvPr>
            <p:cNvSpPr>
              <a:spLocks noChangeAspect="1"/>
            </p:cNvSpPr>
            <p:nvPr/>
          </p:nvSpPr>
          <p:spPr>
            <a:xfrm>
              <a:off x="7655969" y="3385108"/>
              <a:ext cx="2872600" cy="2226590"/>
            </a:xfrm>
            <a:prstGeom prst="flowChartConnector">
              <a:avLst/>
            </a:prstGeom>
            <a:solidFill>
              <a:srgbClr val="FFFFFC"/>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solidFill>
                    <a:schemeClr val="tx1"/>
                  </a:solidFill>
                  <a:latin typeface="Sitka Text" pitchFamily="2" charset="0"/>
                </a:rPr>
                <a:t>7</a:t>
              </a:r>
            </a:p>
            <a:p>
              <a:pPr algn="ctr"/>
              <a:r>
                <a:rPr lang="en-US" dirty="0">
                  <a:solidFill>
                    <a:schemeClr val="tx1"/>
                  </a:solidFill>
                  <a:latin typeface="Sitka Text" pitchFamily="2" charset="0"/>
                </a:rPr>
                <a:t>Samenwerkings-</a:t>
              </a:r>
            </a:p>
            <a:p>
              <a:pPr algn="ctr"/>
              <a:r>
                <a:rPr lang="en-US" dirty="0">
                  <a:solidFill>
                    <a:schemeClr val="tx1"/>
                  </a:solidFill>
                  <a:latin typeface="Sitka Text" pitchFamily="2" charset="0"/>
                </a:rPr>
                <a:t>Competenties</a:t>
              </a:r>
            </a:p>
            <a:p>
              <a:pPr algn="ctr"/>
              <a:r>
                <a:rPr lang="en-US" dirty="0">
                  <a:solidFill>
                    <a:schemeClr val="tx1"/>
                  </a:solidFill>
                  <a:latin typeface="Sitka Text" pitchFamily="2" charset="0"/>
                </a:rPr>
                <a:t>(60%)</a:t>
              </a:r>
            </a:p>
          </p:txBody>
        </p:sp>
        <p:sp>
          <p:nvSpPr>
            <p:cNvPr id="17" name="Stroomdiagram: Verbindingslijn 16">
              <a:extLst>
                <a:ext uri="{FF2B5EF4-FFF2-40B4-BE49-F238E27FC236}">
                  <a16:creationId xmlns:a16="http://schemas.microsoft.com/office/drawing/2014/main" id="{9FB32E1B-E680-D337-1B53-57ED9BF1A17E}"/>
                </a:ext>
              </a:extLst>
            </p:cNvPr>
            <p:cNvSpPr>
              <a:spLocks noChangeAspect="1"/>
            </p:cNvSpPr>
            <p:nvPr/>
          </p:nvSpPr>
          <p:spPr>
            <a:xfrm>
              <a:off x="5275555" y="3385107"/>
              <a:ext cx="1892986" cy="1256027"/>
            </a:xfrm>
            <a:prstGeom prst="flowChartConnector">
              <a:avLst/>
            </a:prstGeom>
            <a:solidFill>
              <a:srgbClr val="FFFFFC"/>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a:solidFill>
                    <a:schemeClr val="tx1"/>
                  </a:solidFill>
                  <a:latin typeface="Sitka Text" pitchFamily="2" charset="0"/>
                </a:rPr>
                <a:t>Leren &amp; Ontwikkelen</a:t>
              </a:r>
            </a:p>
            <a:p>
              <a:pPr algn="ctr"/>
              <a:r>
                <a:rPr lang="en-US" sz="1400" dirty="0">
                  <a:solidFill>
                    <a:schemeClr val="tx1"/>
                  </a:solidFill>
                  <a:latin typeface="Sitka Text" pitchFamily="2" charset="0"/>
                </a:rPr>
                <a:t>(20%)</a:t>
              </a:r>
            </a:p>
          </p:txBody>
        </p:sp>
      </p:grpSp>
    </p:spTree>
    <p:extLst>
      <p:ext uri="{BB962C8B-B14F-4D97-AF65-F5344CB8AC3E}">
        <p14:creationId xmlns:p14="http://schemas.microsoft.com/office/powerpoint/2010/main" val="3825088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E45DF-F33F-B81E-224F-457CF655A580}"/>
            </a:ext>
          </a:extLst>
        </p:cNvPr>
        <p:cNvGrpSpPr/>
        <p:nvPr/>
      </p:nvGrpSpPr>
      <p:grpSpPr>
        <a:xfrm>
          <a:off x="0" y="0"/>
          <a:ext cx="0" cy="0"/>
          <a:chOff x="0" y="0"/>
          <a:chExt cx="0" cy="0"/>
        </a:xfrm>
      </p:grpSpPr>
      <p:sp>
        <p:nvSpPr>
          <p:cNvPr id="6" name="Titel 1">
            <a:extLst>
              <a:ext uri="{FF2B5EF4-FFF2-40B4-BE49-F238E27FC236}">
                <a16:creationId xmlns:a16="http://schemas.microsoft.com/office/drawing/2014/main" id="{CBD42D72-423F-AD83-298D-C1663C1712B5}"/>
              </a:ext>
            </a:extLst>
          </p:cNvPr>
          <p:cNvSpPr>
            <a:spLocks noGrp="1"/>
          </p:cNvSpPr>
          <p:nvPr>
            <p:ph type="title"/>
          </p:nvPr>
        </p:nvSpPr>
        <p:spPr>
          <a:xfrm>
            <a:off x="831392" y="482600"/>
            <a:ext cx="10090608" cy="611188"/>
          </a:xfrm>
        </p:spPr>
        <p:txBody>
          <a:bodyPr>
            <a:noAutofit/>
          </a:bodyPr>
          <a:lstStyle/>
          <a:p>
            <a:r>
              <a:rPr lang="nl-NL" sz="2800" dirty="0">
                <a:latin typeface="Trebuchet MS"/>
                <a:cs typeface="Calibri"/>
              </a:rPr>
              <a:t>  </a:t>
            </a:r>
            <a:br>
              <a:rPr lang="nl-NL" sz="2800" dirty="0">
                <a:latin typeface="Trebuchet MS"/>
                <a:cs typeface="Calibri"/>
              </a:rPr>
            </a:br>
            <a:r>
              <a:rPr lang="nl-NL" sz="2800" dirty="0">
                <a:latin typeface="Trebuchet MS"/>
                <a:cs typeface="Calibri"/>
              </a:rPr>
              <a:t> Werkwijze teamassessment</a:t>
            </a:r>
            <a:endParaRPr lang="nl-NL" sz="2800" b="1" dirty="0"/>
          </a:p>
        </p:txBody>
      </p:sp>
      <p:sp>
        <p:nvSpPr>
          <p:cNvPr id="5" name="Tekstvak 4">
            <a:extLst>
              <a:ext uri="{FF2B5EF4-FFF2-40B4-BE49-F238E27FC236}">
                <a16:creationId xmlns:a16="http://schemas.microsoft.com/office/drawing/2014/main" id="{D97ED984-A9F4-16E4-A128-DC92EF4825FD}"/>
              </a:ext>
            </a:extLst>
          </p:cNvPr>
          <p:cNvSpPr txBox="1"/>
          <p:nvPr/>
        </p:nvSpPr>
        <p:spPr>
          <a:xfrm>
            <a:off x="831392" y="1859078"/>
            <a:ext cx="10287000"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latin typeface="Trebuchet MS" panose="020B0603020202020204" pitchFamily="34" charset="0"/>
              </a:rPr>
              <a:t>Waar kijken we naar?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dirty="0">
              <a:solidFill>
                <a:srgbClr val="8064A2">
                  <a:lumMod val="75000"/>
                </a:srgbClr>
              </a:solidFill>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effectLst/>
                <a:uLnTx/>
                <a:uFillTx/>
                <a:latin typeface="Trebuchet MS" panose="020B0603020202020204" pitchFamily="34" charset="0"/>
              </a:rPr>
              <a:t>Projectdoel: opgave gereed binnen tijd binnen budget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effectLst/>
                <a:uLnTx/>
                <a:uFillTx/>
                <a:latin typeface="Trebuchet MS" panose="020B0603020202020204" pitchFamily="34" charset="0"/>
              </a:rPr>
              <a:t>Afgeleid doel: </a:t>
            </a:r>
            <a:r>
              <a:rPr lang="nl-NL" sz="1600" dirty="0">
                <a:latin typeface="Trebuchet MS" panose="020B0603020202020204" pitchFamily="34" charset="0"/>
              </a:rPr>
              <a:t>optimale samenwerking tussen opdrachtgever en potentiële aannemer</a:t>
            </a:r>
            <a:endParaRPr kumimoji="0" lang="nl-NL" sz="1600" b="0" i="0" u="none" strike="noStrike" kern="1200" cap="none" spc="0" normalizeH="0" baseline="0" noProof="0" dirty="0">
              <a:ln>
                <a:noFill/>
              </a:ln>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latin typeface="Trebuchet MS" panose="020B0603020202020204" pitchFamily="34" charset="0"/>
              </a:rPr>
              <a:t>Tijdens het teamassessment kijken we naar de samenwerkingsdynamiek tussen betrokken partijen waarbij expliciet wordt gekeken naar het vermogen in het team om de samenwerking te optimaliseren en de projectdoelstellingen voor HWP te behalen. </a:t>
            </a:r>
            <a:endParaRPr kumimoji="0" lang="nl-NL" sz="1600" b="0" i="0" u="none" strike="noStrike" kern="1200" cap="none" spc="0" normalizeH="0" baseline="0" noProof="0" dirty="0">
              <a:ln>
                <a:noFill/>
              </a:ln>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dirty="0">
              <a:latin typeface="Sitka Text"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8064A2">
                  <a:lumMod val="75000"/>
                </a:srgbClr>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dirty="0">
              <a:solidFill>
                <a:srgbClr val="8064A2">
                  <a:lumMod val="75000"/>
                </a:srgbClr>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8064A2">
                    <a:lumMod val="75000"/>
                  </a:srgbClr>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dirty="0">
              <a:solidFill>
                <a:srgbClr val="8064A2">
                  <a:lumMod val="75000"/>
                </a:srgbClr>
              </a:solidFill>
              <a:latin typeface="Calibri"/>
            </a:endParaRPr>
          </a:p>
        </p:txBody>
      </p:sp>
    </p:spTree>
    <p:extLst>
      <p:ext uri="{BB962C8B-B14F-4D97-AF65-F5344CB8AC3E}">
        <p14:creationId xmlns:p14="http://schemas.microsoft.com/office/powerpoint/2010/main" val="3047356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E45DF-F33F-B81E-224F-457CF655A580}"/>
            </a:ext>
          </a:extLst>
        </p:cNvPr>
        <p:cNvGrpSpPr/>
        <p:nvPr/>
      </p:nvGrpSpPr>
      <p:grpSpPr>
        <a:xfrm>
          <a:off x="0" y="0"/>
          <a:ext cx="0" cy="0"/>
          <a:chOff x="0" y="0"/>
          <a:chExt cx="0" cy="0"/>
        </a:xfrm>
      </p:grpSpPr>
      <p:sp>
        <p:nvSpPr>
          <p:cNvPr id="6" name="Titel 1">
            <a:extLst>
              <a:ext uri="{FF2B5EF4-FFF2-40B4-BE49-F238E27FC236}">
                <a16:creationId xmlns:a16="http://schemas.microsoft.com/office/drawing/2014/main" id="{CBD42D72-423F-AD83-298D-C1663C1712B5}"/>
              </a:ext>
            </a:extLst>
          </p:cNvPr>
          <p:cNvSpPr>
            <a:spLocks noGrp="1"/>
          </p:cNvSpPr>
          <p:nvPr>
            <p:ph type="title"/>
          </p:nvPr>
        </p:nvSpPr>
        <p:spPr>
          <a:xfrm>
            <a:off x="831392" y="482600"/>
            <a:ext cx="10090608" cy="611188"/>
          </a:xfrm>
        </p:spPr>
        <p:txBody>
          <a:bodyPr>
            <a:noAutofit/>
          </a:bodyPr>
          <a:lstStyle/>
          <a:p>
            <a:r>
              <a:rPr lang="nl-NL" sz="2800" dirty="0">
                <a:latin typeface="Trebuchet MS"/>
                <a:cs typeface="Calibri"/>
              </a:rPr>
              <a:t>  </a:t>
            </a:r>
            <a:br>
              <a:rPr lang="nl-NL" sz="2800" dirty="0">
                <a:latin typeface="Trebuchet MS"/>
                <a:cs typeface="Calibri"/>
              </a:rPr>
            </a:br>
            <a:r>
              <a:rPr lang="nl-NL" sz="2800" dirty="0">
                <a:latin typeface="Trebuchet MS"/>
                <a:cs typeface="Calibri"/>
              </a:rPr>
              <a:t> Aanpak teamassessment </a:t>
            </a:r>
            <a:endParaRPr lang="nl-NL" sz="2800" b="1" dirty="0"/>
          </a:p>
        </p:txBody>
      </p:sp>
      <p:sp>
        <p:nvSpPr>
          <p:cNvPr id="5" name="Tekstvak 4">
            <a:extLst>
              <a:ext uri="{FF2B5EF4-FFF2-40B4-BE49-F238E27FC236}">
                <a16:creationId xmlns:a16="http://schemas.microsoft.com/office/drawing/2014/main" id="{87B544FA-6784-3F75-459F-2EF9B225DC6D}"/>
              </a:ext>
            </a:extLst>
          </p:cNvPr>
          <p:cNvSpPr txBox="1"/>
          <p:nvPr/>
        </p:nvSpPr>
        <p:spPr>
          <a:xfrm>
            <a:off x="831392" y="1344727"/>
            <a:ext cx="10287000" cy="452431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We meten wat jullie doen (in de cases) of hebben gedaan en in gang hebben gezet (interview). </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Voorbeelden van thema’s die onderliggend zijn aan wat we gaan zien in de cases</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Eigenheid			wat definieert het team (niet alleen kennis maar ook….)</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			wat zijn de teamkarakteristieken en wat is de teamcultuur </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			(waar heb je veel of weinig van, hoe verhoud je je tot elkaar)</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Ontwikkelreis 	 	wat hebben jullie al meegemaakt </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			wat is er op individueel en groepsniveau geleerd</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			hoe gaan het team leren en ontwikkelen promoten, faciliteren en vastleggen			</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Omgaan met ‘gedoe’	welke crises hebben jullie al doorlopen</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			wat weet je van elkaar als er gedoe ontstaat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dirty="0">
              <a:ln>
                <a:noFill/>
              </a:ln>
              <a:effectLst/>
              <a:uLnTx/>
              <a:uFillTx/>
              <a:latin typeface="Trebuchet MS" panose="020B0603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effectLst/>
                <a:uLnTx/>
                <a:uFillTx/>
                <a:latin typeface="Trebuchet MS" panose="020B0603020202020204" pitchFamily="34" charset="0"/>
              </a:rPr>
              <a:t>Bij alle drie aspecten gaat het dus om wat het team van de gegadigde (al) is, wat het heeft meegemaakt en welke weg het heeft doorlopen, in relatie tot het team van het Hoogheemraadschap (dat ook een zelfde weg heeft afgelegd). Kennis en opgedane ervaringen dus, om daar vervolgens (</a:t>
            </a:r>
            <a:r>
              <a:rPr kumimoji="0" lang="nl-NL" sz="1600" b="0" i="0" u="none" strike="noStrike" kern="0" cap="none" spc="0" normalizeH="0" baseline="0" noProof="0" dirty="0" err="1">
                <a:ln>
                  <a:noFill/>
                </a:ln>
                <a:effectLst/>
                <a:uLnTx/>
                <a:uFillTx/>
                <a:latin typeface="Trebuchet MS" panose="020B0603020202020204" pitchFamily="34" charset="0"/>
              </a:rPr>
              <a:t>samenwerkings</a:t>
            </a:r>
            <a:r>
              <a:rPr kumimoji="0" lang="nl-NL" sz="1600" b="0" i="0" u="none" strike="noStrike" kern="0" cap="none" spc="0" normalizeH="0" baseline="0" noProof="0" dirty="0">
                <a:ln>
                  <a:noFill/>
                </a:ln>
                <a:effectLst/>
                <a:uLnTx/>
                <a:uFillTx/>
                <a:latin typeface="Trebuchet MS" panose="020B0603020202020204" pitchFamily="34" charset="0"/>
              </a:rPr>
              <a:t>)betekenis aan te geven.</a:t>
            </a:r>
          </a:p>
        </p:txBody>
      </p:sp>
    </p:spTree>
    <p:extLst>
      <p:ext uri="{BB962C8B-B14F-4D97-AF65-F5344CB8AC3E}">
        <p14:creationId xmlns:p14="http://schemas.microsoft.com/office/powerpoint/2010/main" val="2361261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30BA117E-B728-8EB8-284E-AE1A36E8D7E9}"/>
              </a:ext>
            </a:extLst>
          </p:cNvPr>
          <p:cNvSpPr txBox="1"/>
          <p:nvPr/>
        </p:nvSpPr>
        <p:spPr>
          <a:xfrm>
            <a:off x="352926" y="1384270"/>
            <a:ext cx="10848474" cy="4618380"/>
          </a:xfrm>
          <a:prstGeom prst="rect">
            <a:avLst/>
          </a:prstGeom>
          <a:noFill/>
        </p:spPr>
        <p:txBody>
          <a:bodyPr wrap="square">
            <a:spAutoFit/>
          </a:bodyPr>
          <a:lstStyle/>
          <a:p>
            <a:pPr lvl="1">
              <a:lnSpc>
                <a:spcPct val="150000"/>
              </a:lnSpc>
            </a:pPr>
            <a:r>
              <a:rPr lang="nl-NL" sz="1400" b="1" dirty="0">
                <a:latin typeface="Trebuchet MS" panose="020B0603020202020204" pitchFamily="34" charset="0"/>
                <a:ea typeface="MS Mincho" panose="02020609040205080304" pitchFamily="49" charset="-128"/>
                <a:cs typeface="Calibri" panose="020F0502020204030204" pitchFamily="34" charset="0"/>
              </a:rPr>
              <a:t>Wat krijg je als je met ons werkt?</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Zorgvuldig: We gaan voor betrouwbaarheid, juistheid en compleetheid.</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Professioneel nieuwsgierig: We willen het weten, en we staan er open voor om het anders te doen.</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Doelgericht: We werken gedreven aan gedragen doelen en resultaten.</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Trots: We doen het samen, tonen eigenaarschap voor een aanpak die aansluit bij de complexiteit van het project.</a:t>
            </a:r>
          </a:p>
          <a:p>
            <a:pPr lvl="1">
              <a:lnSpc>
                <a:spcPct val="150000"/>
              </a:lnSpc>
            </a:pPr>
            <a:r>
              <a:rPr lang="nl-NL" sz="1400" b="1" dirty="0">
                <a:latin typeface="Trebuchet MS" panose="020B0603020202020204" pitchFamily="34" charset="0"/>
                <a:ea typeface="MS Mincho" panose="02020609040205080304" pitchFamily="49" charset="-128"/>
                <a:cs typeface="Calibri" panose="020F0502020204030204" pitchFamily="34" charset="0"/>
              </a:rPr>
              <a:t>Hoe doen we dat?</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informeren: We maken alles bespreekbaar.</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Verduidelijken: We expliciteren belangen, verwachtingen, maken gezamenlijk afspraken, spreken elkaar daarop aan.</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Organiseren: We nemen en geven ruimte om te doen wat nodig is.</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Regisseren: We tonen daadkracht en sturen op voortgang binnen de gegeven kaders.</a:t>
            </a:r>
          </a:p>
          <a:p>
            <a:pPr lvl="1">
              <a:lnSpc>
                <a:spcPct val="150000"/>
              </a:lnSpc>
            </a:pPr>
            <a:r>
              <a:rPr lang="nl-NL" sz="1400" b="1" dirty="0">
                <a:latin typeface="Trebuchet MS" panose="020B0603020202020204" pitchFamily="34" charset="0"/>
                <a:ea typeface="MS Mincho" panose="02020609040205080304" pitchFamily="49" charset="-128"/>
                <a:cs typeface="Calibri" panose="020F0502020204030204" pitchFamily="34" charset="0"/>
              </a:rPr>
              <a:t>Wat zijn daarbij onze basiswaarden:</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Transparantie: We zijn in alles open en eerlijk.</a:t>
            </a:r>
          </a:p>
          <a:p>
            <a:pPr marL="914400" lvl="1" indent="-457200">
              <a:lnSpc>
                <a:spcPct val="150000"/>
              </a:lnSpc>
              <a:buAutoNum type="arabicPeriod"/>
            </a:pPr>
            <a:r>
              <a:rPr lang="nl-NL" sz="1400" dirty="0">
                <a:latin typeface="Trebuchet MS" panose="020B0603020202020204" pitchFamily="34" charset="0"/>
                <a:ea typeface="MS Mincho" panose="02020609040205080304" pitchFamily="49" charset="-128"/>
                <a:cs typeface="Calibri" panose="020F0502020204030204" pitchFamily="34" charset="0"/>
              </a:rPr>
              <a:t>Gezamenlijkheid: Alleen sámen bereiken we resultaat.</a:t>
            </a:r>
          </a:p>
          <a:p>
            <a:pPr lvl="1">
              <a:lnSpc>
                <a:spcPct val="150000"/>
              </a:lnSpc>
            </a:pPr>
            <a:endParaRPr lang="nl-NL" sz="1600" dirty="0">
              <a:latin typeface="Sitka Text" pitchFamily="2" charset="0"/>
              <a:ea typeface="MS Mincho" panose="02020609040205080304" pitchFamily="49" charset="-128"/>
              <a:cs typeface="Calibri" panose="020F0502020204030204" pitchFamily="34" charset="0"/>
            </a:endParaRPr>
          </a:p>
        </p:txBody>
      </p:sp>
      <p:sp>
        <p:nvSpPr>
          <p:cNvPr id="5" name="Titel 1">
            <a:extLst>
              <a:ext uri="{FF2B5EF4-FFF2-40B4-BE49-F238E27FC236}">
                <a16:creationId xmlns:a16="http://schemas.microsoft.com/office/drawing/2014/main" id="{10B598B3-54DA-73AC-F638-A393BA42FF10}"/>
              </a:ext>
            </a:extLst>
          </p:cNvPr>
          <p:cNvSpPr>
            <a:spLocks noGrp="1"/>
          </p:cNvSpPr>
          <p:nvPr>
            <p:ph type="title"/>
          </p:nvPr>
        </p:nvSpPr>
        <p:spPr>
          <a:xfrm>
            <a:off x="831392" y="482600"/>
            <a:ext cx="10090608" cy="611188"/>
          </a:xfrm>
        </p:spPr>
        <p:txBody>
          <a:bodyPr>
            <a:noAutofit/>
          </a:bodyPr>
          <a:lstStyle/>
          <a:p>
            <a:r>
              <a:rPr lang="nl-NL" sz="2800" dirty="0">
                <a:latin typeface="Trebuchet MS"/>
                <a:cs typeface="Calibri"/>
              </a:rPr>
              <a:t>  </a:t>
            </a:r>
            <a:br>
              <a:rPr lang="nl-NL" sz="2800" dirty="0">
                <a:latin typeface="Trebuchet MS"/>
                <a:cs typeface="Calibri"/>
              </a:rPr>
            </a:br>
            <a:r>
              <a:rPr lang="nl-NL" sz="2800" dirty="0">
                <a:latin typeface="Trebuchet MS"/>
                <a:cs typeface="Calibri"/>
              </a:rPr>
              <a:t> 10 Aspecten Teamcultuur (20%)</a:t>
            </a:r>
            <a:endParaRPr lang="nl-NL" sz="2800" b="1" dirty="0"/>
          </a:p>
        </p:txBody>
      </p:sp>
    </p:spTree>
    <p:extLst>
      <p:ext uri="{BB962C8B-B14F-4D97-AF65-F5344CB8AC3E}">
        <p14:creationId xmlns:p14="http://schemas.microsoft.com/office/powerpoint/2010/main" val="812574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67967-B0C3-466E-B101-9A3AA0928561}"/>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64580FE9-ECFE-5061-0AB3-FF3B8A175F2A}"/>
              </a:ext>
            </a:extLst>
          </p:cNvPr>
          <p:cNvSpPr>
            <a:spLocks noGrp="1"/>
          </p:cNvSpPr>
          <p:nvPr>
            <p:ph type="title"/>
          </p:nvPr>
        </p:nvSpPr>
        <p:spPr>
          <a:xfrm>
            <a:off x="831392" y="482600"/>
            <a:ext cx="10090608" cy="611188"/>
          </a:xfrm>
        </p:spPr>
        <p:txBody>
          <a:bodyPr>
            <a:noAutofit/>
          </a:bodyPr>
          <a:lstStyle/>
          <a:p>
            <a:r>
              <a:rPr lang="nl-NL" sz="2800" dirty="0">
                <a:latin typeface="Trebuchet MS"/>
                <a:cs typeface="Calibri"/>
              </a:rPr>
              <a:t>  </a:t>
            </a:r>
            <a:br>
              <a:rPr lang="nl-NL" sz="2800" dirty="0">
                <a:latin typeface="Trebuchet MS"/>
                <a:cs typeface="Calibri"/>
              </a:rPr>
            </a:br>
            <a:r>
              <a:rPr lang="nl-NL" sz="2800" dirty="0">
                <a:latin typeface="Trebuchet MS"/>
                <a:cs typeface="Calibri"/>
              </a:rPr>
              <a:t> Leer- &amp; ontwikkelvermogen (20%)</a:t>
            </a:r>
            <a:endParaRPr lang="nl-NL" sz="2800" b="1" dirty="0"/>
          </a:p>
        </p:txBody>
      </p:sp>
      <p:sp>
        <p:nvSpPr>
          <p:cNvPr id="2" name="Tekstvak 1">
            <a:extLst>
              <a:ext uri="{FF2B5EF4-FFF2-40B4-BE49-F238E27FC236}">
                <a16:creationId xmlns:a16="http://schemas.microsoft.com/office/drawing/2014/main" id="{E9A1600E-9FB9-E547-BB94-62108B57A987}"/>
              </a:ext>
            </a:extLst>
          </p:cNvPr>
          <p:cNvSpPr txBox="1"/>
          <p:nvPr/>
        </p:nvSpPr>
        <p:spPr>
          <a:xfrm>
            <a:off x="831392" y="1606763"/>
            <a:ext cx="10287000"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dirty="0">
              <a:solidFill>
                <a:srgbClr val="8064A2">
                  <a:lumMod val="75000"/>
                </a:srgbClr>
              </a:solidFill>
              <a:latin typeface="Sitka Text" pitchFamily="2" charset="0"/>
            </a:endParaRPr>
          </a:p>
          <a:p>
            <a:pPr algn="l"/>
            <a:r>
              <a:rPr lang="nl-NL" sz="1600" b="0" i="0" u="none" strike="noStrike" baseline="0" dirty="0">
                <a:latin typeface="Trebuchet MS" panose="020B0603020202020204" pitchFamily="34" charset="0"/>
              </a:rPr>
              <a:t>Bij deze factor gaat het om:</a:t>
            </a:r>
          </a:p>
          <a:p>
            <a:pPr algn="l"/>
            <a:endParaRPr lang="nl-NL" sz="1600" dirty="0">
              <a:latin typeface="Trebuchet MS" panose="020B0603020202020204" pitchFamily="34" charset="0"/>
            </a:endParaRPr>
          </a:p>
          <a:p>
            <a:pPr algn="l"/>
            <a:r>
              <a:rPr lang="nl-NL" sz="1600" dirty="0">
                <a:latin typeface="Trebuchet MS" panose="020B0603020202020204" pitchFamily="34" charset="0"/>
              </a:rPr>
              <a:t>A</a:t>
            </a:r>
            <a:r>
              <a:rPr lang="nl-NL" sz="1600" b="0" i="0" u="none" strike="noStrike" baseline="0" dirty="0">
                <a:latin typeface="Trebuchet MS" panose="020B0603020202020204" pitchFamily="34" charset="0"/>
              </a:rPr>
              <a:t>ctiviteiten, stappen en maatregelen op het gebied van:</a:t>
            </a:r>
          </a:p>
          <a:p>
            <a:pPr marL="285750" indent="-285750" algn="l">
              <a:buFont typeface="Wingdings" panose="05000000000000000000" pitchFamily="2" charset="2"/>
              <a:buChar char="v"/>
            </a:pPr>
            <a:r>
              <a:rPr lang="nl-NL" sz="1600" dirty="0">
                <a:latin typeface="Trebuchet MS" panose="020B0603020202020204" pitchFamily="34" charset="0"/>
              </a:rPr>
              <a:t>T</a:t>
            </a:r>
            <a:r>
              <a:rPr lang="nl-NL" sz="1600" b="0" i="0" u="none" strike="noStrike" baseline="0" dirty="0">
                <a:latin typeface="Trebuchet MS" panose="020B0603020202020204" pitchFamily="34" charset="0"/>
              </a:rPr>
              <a:t>eamontwikkeling,</a:t>
            </a:r>
          </a:p>
          <a:p>
            <a:pPr marL="285750" indent="-285750" algn="l">
              <a:buFont typeface="Wingdings" panose="05000000000000000000" pitchFamily="2" charset="2"/>
              <a:buChar char="v"/>
            </a:pPr>
            <a:r>
              <a:rPr lang="nl-NL" sz="1600" b="0" i="0" u="none" strike="noStrike" baseline="0" dirty="0">
                <a:latin typeface="Trebuchet MS" panose="020B0603020202020204" pitchFamily="34" charset="0"/>
              </a:rPr>
              <a:t>Teamdynamiek</a:t>
            </a:r>
          </a:p>
          <a:p>
            <a:pPr marL="285750" indent="-285750" algn="l">
              <a:buFont typeface="Wingdings" panose="05000000000000000000" pitchFamily="2" charset="2"/>
              <a:buChar char="v"/>
            </a:pPr>
            <a:r>
              <a:rPr lang="nl-NL" sz="1600" dirty="0">
                <a:latin typeface="Trebuchet MS" panose="020B0603020202020204" pitchFamily="34" charset="0"/>
              </a:rPr>
              <a:t>L</a:t>
            </a:r>
            <a:r>
              <a:rPr lang="nl-NL" sz="1600" b="0" i="0" u="none" strike="noStrike" baseline="0" dirty="0">
                <a:latin typeface="Trebuchet MS" panose="020B0603020202020204" pitchFamily="34" charset="0"/>
              </a:rPr>
              <a:t>eervermogen (van het team) </a:t>
            </a:r>
          </a:p>
          <a:p>
            <a:pPr marL="285750" indent="-285750" algn="l">
              <a:buFont typeface="Wingdings" panose="05000000000000000000" pitchFamily="2" charset="2"/>
              <a:buChar char="v"/>
            </a:pPr>
            <a:endParaRPr lang="nl-NL" sz="1600" dirty="0">
              <a:latin typeface="Trebuchet MS" panose="020B0603020202020204" pitchFamily="34" charset="0"/>
            </a:endParaRPr>
          </a:p>
          <a:p>
            <a:pPr algn="l"/>
            <a:r>
              <a:rPr lang="nl-NL" sz="1600" dirty="0">
                <a:latin typeface="Trebuchet MS" panose="020B0603020202020204" pitchFamily="34" charset="0"/>
              </a:rPr>
              <a:t>…</a:t>
            </a:r>
            <a:r>
              <a:rPr lang="nl-NL" sz="1600" b="0" i="0" u="none" strike="noStrike" baseline="0" dirty="0">
                <a:latin typeface="Trebuchet MS" panose="020B0603020202020204" pitchFamily="34" charset="0"/>
              </a:rPr>
              <a:t>die het team van de Inschrijver gaat nemen (of, tijdens de aanbestedingsprocedure, al heeft genomen) in het licht van het bereiken van de projectdoelstellingen.</a:t>
            </a:r>
            <a:endParaRPr kumimoji="0" lang="nl-NL" sz="1600" b="0" i="0" u="none" strike="noStrike" kern="1200" cap="none" spc="0" normalizeH="0" baseline="0" noProof="0" dirty="0">
              <a:ln>
                <a:noFill/>
              </a:ln>
              <a:solidFill>
                <a:srgbClr val="8064A2">
                  <a:lumMod val="75000"/>
                </a:srgbClr>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8064A2">
                  <a:lumMod val="75000"/>
                </a:srgbClr>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dirty="0">
              <a:solidFill>
                <a:srgbClr val="8064A2">
                  <a:lumMod val="75000"/>
                </a:srgbClr>
              </a:solidFill>
              <a:latin typeface="Sitka Text" pitchFamily="2" charset="0"/>
            </a:endParaRPr>
          </a:p>
        </p:txBody>
      </p:sp>
    </p:spTree>
    <p:extLst>
      <p:ext uri="{BB962C8B-B14F-4D97-AF65-F5344CB8AC3E}">
        <p14:creationId xmlns:p14="http://schemas.microsoft.com/office/powerpoint/2010/main" val="2718102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F42FE-21D1-8749-2C8A-FAF40C82612D}"/>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8C7CC168-BE81-46DB-15FC-08CF7D3EFF30}"/>
              </a:ext>
            </a:extLst>
          </p:cNvPr>
          <p:cNvSpPr>
            <a:spLocks noGrp="1"/>
          </p:cNvSpPr>
          <p:nvPr>
            <p:ph type="title"/>
          </p:nvPr>
        </p:nvSpPr>
        <p:spPr>
          <a:xfrm>
            <a:off x="831392" y="482600"/>
            <a:ext cx="10090608" cy="611188"/>
          </a:xfrm>
        </p:spPr>
        <p:txBody>
          <a:bodyPr>
            <a:noAutofit/>
          </a:bodyPr>
          <a:lstStyle/>
          <a:p>
            <a:r>
              <a:rPr lang="nl-NL" sz="2800" dirty="0">
                <a:latin typeface="Trebuchet MS"/>
                <a:cs typeface="Calibri"/>
              </a:rPr>
              <a:t>  </a:t>
            </a:r>
            <a:br>
              <a:rPr lang="nl-NL" sz="2800" dirty="0">
                <a:latin typeface="Trebuchet MS"/>
                <a:cs typeface="Calibri"/>
              </a:rPr>
            </a:br>
            <a:r>
              <a:rPr lang="nl-NL" sz="2800" dirty="0">
                <a:latin typeface="Trebuchet MS"/>
                <a:cs typeface="Calibri"/>
              </a:rPr>
              <a:t> Samenwerkingscompetenties (60%)</a:t>
            </a:r>
            <a:endParaRPr lang="nl-NL" sz="2800" b="1" dirty="0"/>
          </a:p>
        </p:txBody>
      </p:sp>
      <p:sp>
        <p:nvSpPr>
          <p:cNvPr id="6" name="Tekstvak 5">
            <a:extLst>
              <a:ext uri="{FF2B5EF4-FFF2-40B4-BE49-F238E27FC236}">
                <a16:creationId xmlns:a16="http://schemas.microsoft.com/office/drawing/2014/main" id="{D227B5CC-2516-988F-E1C8-C78F77036330}"/>
              </a:ext>
            </a:extLst>
          </p:cNvPr>
          <p:cNvSpPr txBox="1"/>
          <p:nvPr/>
        </p:nvSpPr>
        <p:spPr>
          <a:xfrm>
            <a:off x="352926" y="1384270"/>
            <a:ext cx="10848474" cy="4849213"/>
          </a:xfrm>
          <a:prstGeom prst="rect">
            <a:avLst/>
          </a:prstGeom>
          <a:noFill/>
        </p:spPr>
        <p:txBody>
          <a:bodyPr wrap="square">
            <a:spAutoFit/>
          </a:bodyPr>
          <a:lstStyle/>
          <a:p>
            <a:pPr marL="800100" lvl="1" indent="-342900">
              <a:lnSpc>
                <a:spcPct val="150000"/>
              </a:lnSpc>
              <a:buFont typeface="+mj-lt"/>
              <a:buAutoNum type="arabicPeriod"/>
            </a:pPr>
            <a:r>
              <a:rPr lang="nl-NL" sz="1600" b="1" dirty="0">
                <a:latin typeface="Trebuchet MS" panose="020B0603020202020204" pitchFamily="34" charset="0"/>
                <a:ea typeface="MS Mincho" panose="02020609040205080304" pitchFamily="49" charset="-128"/>
                <a:cs typeface="Calibri" panose="020F0502020204030204" pitchFamily="34" charset="0"/>
              </a:rPr>
              <a:t>Vakmanschap: </a:t>
            </a:r>
            <a:r>
              <a:rPr lang="nl-NL" sz="1600" dirty="0">
                <a:latin typeface="Trebuchet MS" panose="020B0603020202020204" pitchFamily="34" charset="0"/>
                <a:ea typeface="MS Mincho" panose="02020609040205080304" pitchFamily="49" charset="-128"/>
                <a:cs typeface="Calibri" panose="020F0502020204030204" pitchFamily="34" charset="0"/>
              </a:rPr>
              <a:t>Op basis van kennis, kunde en expertise doen van onderzoek, afwegen van alternatieven en nemen van besluiten</a:t>
            </a:r>
          </a:p>
          <a:p>
            <a:pPr marL="800100" lvl="1" indent="-342900">
              <a:lnSpc>
                <a:spcPct val="150000"/>
              </a:lnSpc>
              <a:buFont typeface="+mj-lt"/>
              <a:buAutoNum type="arabicPeriod"/>
            </a:pPr>
            <a:r>
              <a:rPr lang="nl-NL" sz="1600" b="1" dirty="0">
                <a:latin typeface="Trebuchet MS" panose="020B0603020202020204" pitchFamily="34" charset="0"/>
                <a:ea typeface="MS Mincho" panose="02020609040205080304" pitchFamily="49" charset="-128"/>
                <a:cs typeface="Calibri" panose="020F0502020204030204" pitchFamily="34" charset="0"/>
              </a:rPr>
              <a:t>Adaptief vermogen</a:t>
            </a:r>
            <a:r>
              <a:rPr lang="nl-NL" sz="1600" dirty="0">
                <a:latin typeface="Trebuchet MS" panose="020B0603020202020204" pitchFamily="34" charset="0"/>
                <a:ea typeface="MS Mincho" panose="02020609040205080304" pitchFamily="49" charset="-128"/>
                <a:cs typeface="Calibri" panose="020F0502020204030204" pitchFamily="34" charset="0"/>
              </a:rPr>
              <a:t>: Bij weerstand, tegendruk of tegenslag vanuit transparantie schakelen naar ander gedrag of een andere aanpak</a:t>
            </a:r>
          </a:p>
          <a:p>
            <a:pPr marL="800100" lvl="1" indent="-342900">
              <a:lnSpc>
                <a:spcPct val="150000"/>
              </a:lnSpc>
              <a:buFont typeface="+mj-lt"/>
              <a:buAutoNum type="arabicPeriod"/>
            </a:pPr>
            <a:r>
              <a:rPr lang="nl-NL" sz="1600" b="1" dirty="0">
                <a:latin typeface="Trebuchet MS" panose="020B0603020202020204" pitchFamily="34" charset="0"/>
                <a:ea typeface="MS Mincho" panose="02020609040205080304" pitchFamily="49" charset="-128"/>
                <a:cs typeface="Calibri" panose="020F0502020204030204" pitchFamily="34" charset="0"/>
              </a:rPr>
              <a:t>Adviesvaardigheid</a:t>
            </a:r>
            <a:r>
              <a:rPr lang="nl-NL" sz="1600" dirty="0">
                <a:latin typeface="Trebuchet MS" panose="020B0603020202020204" pitchFamily="34" charset="0"/>
                <a:ea typeface="MS Mincho" panose="02020609040205080304" pitchFamily="49" charset="-128"/>
                <a:cs typeface="Calibri" panose="020F0502020204030204" pitchFamily="34" charset="0"/>
              </a:rPr>
              <a:t>: door doorgronden van de wens van een ander komen met goede oplossingen en wegnemen van weerstand</a:t>
            </a:r>
          </a:p>
          <a:p>
            <a:pPr marL="800100" lvl="1" indent="-342900">
              <a:lnSpc>
                <a:spcPct val="150000"/>
              </a:lnSpc>
              <a:buFont typeface="+mj-lt"/>
              <a:buAutoNum type="arabicPeriod"/>
            </a:pPr>
            <a:r>
              <a:rPr lang="nl-NL" sz="1600" b="1" dirty="0">
                <a:latin typeface="Trebuchet MS" panose="020B0603020202020204" pitchFamily="34" charset="0"/>
                <a:ea typeface="MS Mincho" panose="02020609040205080304" pitchFamily="49" charset="-128"/>
                <a:cs typeface="Calibri" panose="020F0502020204030204" pitchFamily="34" charset="0"/>
              </a:rPr>
              <a:t>Oplossingsgerichtheid en meedenken</a:t>
            </a:r>
            <a:r>
              <a:rPr lang="nl-NL" sz="1600" dirty="0">
                <a:latin typeface="Trebuchet MS" panose="020B0603020202020204" pitchFamily="34" charset="0"/>
                <a:ea typeface="MS Mincho" panose="02020609040205080304" pitchFamily="49" charset="-128"/>
                <a:cs typeface="Calibri" panose="020F0502020204030204" pitchFamily="34" charset="0"/>
              </a:rPr>
              <a:t>: voortgang bewaken en concrete stappen zetten om zaken op te lossen</a:t>
            </a:r>
          </a:p>
          <a:p>
            <a:pPr marL="800100" lvl="1" indent="-342900">
              <a:lnSpc>
                <a:spcPct val="150000"/>
              </a:lnSpc>
              <a:buFont typeface="+mj-lt"/>
              <a:buAutoNum type="arabicPeriod"/>
            </a:pPr>
            <a:r>
              <a:rPr lang="nl-NL" sz="1600" b="1" dirty="0">
                <a:latin typeface="Trebuchet MS" panose="020B0603020202020204" pitchFamily="34" charset="0"/>
                <a:ea typeface="MS Mincho" panose="02020609040205080304" pitchFamily="49" charset="-128"/>
                <a:cs typeface="Calibri" panose="020F0502020204030204" pitchFamily="34" charset="0"/>
              </a:rPr>
              <a:t>Signaleren en afstemmen</a:t>
            </a:r>
            <a:r>
              <a:rPr lang="nl-NL" sz="1600" dirty="0">
                <a:latin typeface="Trebuchet MS" panose="020B0603020202020204" pitchFamily="34" charset="0"/>
                <a:ea typeface="MS Mincho" panose="02020609040205080304" pitchFamily="49" charset="-128"/>
                <a:cs typeface="Calibri" panose="020F0502020204030204" pitchFamily="34" charset="0"/>
              </a:rPr>
              <a:t>: zien wat er gebeurt en bespreekbaar maken </a:t>
            </a:r>
          </a:p>
          <a:p>
            <a:pPr marL="800100" lvl="1" indent="-342900">
              <a:lnSpc>
                <a:spcPct val="150000"/>
              </a:lnSpc>
              <a:buFont typeface="+mj-lt"/>
              <a:buAutoNum type="arabicPeriod"/>
            </a:pPr>
            <a:r>
              <a:rPr lang="nl-NL" sz="1600" b="1" dirty="0">
                <a:latin typeface="Trebuchet MS" panose="020B0603020202020204" pitchFamily="34" charset="0"/>
                <a:ea typeface="MS Mincho" panose="02020609040205080304" pitchFamily="49" charset="-128"/>
                <a:cs typeface="Calibri" panose="020F0502020204030204" pitchFamily="34" charset="0"/>
              </a:rPr>
              <a:t>Eigenaarschap:   </a:t>
            </a:r>
            <a:r>
              <a:rPr lang="nl-NL" sz="1600" u="sng" dirty="0">
                <a:latin typeface="Trebuchet MS" panose="020B0603020202020204" pitchFamily="34" charset="0"/>
                <a:ea typeface="MS Mincho" panose="02020609040205080304" pitchFamily="49" charset="-128"/>
                <a:cs typeface="Calibri" panose="020F0502020204030204" pitchFamily="34" charset="0"/>
              </a:rPr>
              <a:t>Perceel Sliblijn: </a:t>
            </a:r>
            <a:r>
              <a:rPr lang="nl-NL" sz="1600" dirty="0">
                <a:latin typeface="Trebuchet MS" panose="020B0603020202020204" pitchFamily="34" charset="0"/>
                <a:ea typeface="MS Mincho" panose="02020609040205080304" pitchFamily="49" charset="-128"/>
                <a:cs typeface="Calibri" panose="020F0502020204030204" pitchFamily="34" charset="0"/>
              </a:rPr>
              <a:t>vanuit eigenaarschap richting geven</a:t>
            </a:r>
          </a:p>
          <a:p>
            <a:pPr lvl="5">
              <a:lnSpc>
                <a:spcPct val="150000"/>
              </a:lnSpc>
            </a:pPr>
            <a:r>
              <a:rPr lang="nl-NL" sz="1600" dirty="0">
                <a:latin typeface="Trebuchet MS" panose="020B0603020202020204" pitchFamily="34" charset="0"/>
                <a:ea typeface="MS Mincho" panose="02020609040205080304" pitchFamily="49" charset="-128"/>
                <a:cs typeface="Calibri" panose="020F0502020204030204" pitchFamily="34" charset="0"/>
              </a:rPr>
              <a:t>  </a:t>
            </a:r>
            <a:r>
              <a:rPr lang="nl-NL" sz="1600" u="sng" dirty="0">
                <a:latin typeface="Trebuchet MS" panose="020B0603020202020204" pitchFamily="34" charset="0"/>
                <a:ea typeface="MS Mincho" panose="02020609040205080304" pitchFamily="49" charset="-128"/>
                <a:cs typeface="Calibri" panose="020F0502020204030204" pitchFamily="34" charset="0"/>
              </a:rPr>
              <a:t>Perceel Waterlijn: </a:t>
            </a:r>
            <a:r>
              <a:rPr lang="nl-NL" sz="1600" dirty="0">
                <a:latin typeface="Trebuchet MS" panose="020B0603020202020204" pitchFamily="34" charset="0"/>
                <a:ea typeface="MS Mincho" panose="02020609040205080304" pitchFamily="49" charset="-128"/>
                <a:cs typeface="Calibri" panose="020F0502020204030204" pitchFamily="34" charset="0"/>
              </a:rPr>
              <a:t>vanuit eigenaarschap richting en sturing geven</a:t>
            </a:r>
          </a:p>
          <a:p>
            <a:pPr marL="800100" lvl="1" indent="-342900">
              <a:lnSpc>
                <a:spcPct val="150000"/>
              </a:lnSpc>
              <a:buFont typeface="+mj-lt"/>
              <a:buAutoNum type="arabicPeriod"/>
            </a:pPr>
            <a:r>
              <a:rPr lang="nl-NL" sz="1600" b="1" dirty="0">
                <a:latin typeface="Trebuchet MS" panose="020B0603020202020204" pitchFamily="34" charset="0"/>
                <a:ea typeface="MS Mincho" panose="02020609040205080304" pitchFamily="49" charset="-128"/>
                <a:cs typeface="Calibri" panose="020F0502020204030204" pitchFamily="34" charset="0"/>
              </a:rPr>
              <a:t>Congruentie:</a:t>
            </a:r>
            <a:r>
              <a:rPr lang="nl-NL" sz="1600" dirty="0">
                <a:latin typeface="Trebuchet MS" panose="020B0603020202020204" pitchFamily="34" charset="0"/>
                <a:ea typeface="MS Mincho" panose="02020609040205080304" pitchFamily="49" charset="-128"/>
                <a:cs typeface="Calibri" panose="020F0502020204030204" pitchFamily="34" charset="0"/>
              </a:rPr>
              <a:t> doen wat je hebt beloofd </a:t>
            </a:r>
          </a:p>
          <a:p>
            <a:pPr lvl="1">
              <a:lnSpc>
                <a:spcPct val="150000"/>
              </a:lnSpc>
            </a:pPr>
            <a:endParaRPr lang="nl-NL" sz="1600" dirty="0">
              <a:latin typeface="Sitka Text" pitchFamily="2" charset="0"/>
              <a:ea typeface="MS Mincho" panose="02020609040205080304" pitchFamily="49" charset="-128"/>
              <a:cs typeface="Calibri" panose="020F0502020204030204" pitchFamily="34" charset="0"/>
            </a:endParaRPr>
          </a:p>
        </p:txBody>
      </p:sp>
    </p:spTree>
    <p:extLst>
      <p:ext uri="{BB962C8B-B14F-4D97-AF65-F5344CB8AC3E}">
        <p14:creationId xmlns:p14="http://schemas.microsoft.com/office/powerpoint/2010/main" val="4062123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36E6A-3001-85B8-545D-5F34D2061DCA}"/>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C7DB19B2-C2D3-CC10-664C-68596DE549DA}"/>
              </a:ext>
            </a:extLst>
          </p:cNvPr>
          <p:cNvSpPr>
            <a:spLocks noGrp="1"/>
          </p:cNvSpPr>
          <p:nvPr>
            <p:ph type="title"/>
          </p:nvPr>
        </p:nvSpPr>
        <p:spPr>
          <a:xfrm>
            <a:off x="831392" y="482600"/>
            <a:ext cx="10090608" cy="611188"/>
          </a:xfrm>
        </p:spPr>
        <p:txBody>
          <a:bodyPr>
            <a:noAutofit/>
          </a:bodyPr>
          <a:lstStyle/>
          <a:p>
            <a:r>
              <a:rPr lang="nl-NL" sz="2800" dirty="0">
                <a:latin typeface="Trebuchet MS"/>
                <a:cs typeface="Calibri"/>
              </a:rPr>
              <a:t>  </a:t>
            </a:r>
            <a:br>
              <a:rPr lang="nl-NL" sz="2800" dirty="0">
                <a:latin typeface="Trebuchet MS"/>
                <a:cs typeface="Calibri"/>
              </a:rPr>
            </a:br>
            <a:r>
              <a:rPr lang="nl-NL" sz="2800" dirty="0">
                <a:latin typeface="Trebuchet MS"/>
                <a:cs typeface="Calibri"/>
              </a:rPr>
              <a:t> Programma en locatie</a:t>
            </a:r>
            <a:endParaRPr lang="nl-NL" sz="2800" b="1" dirty="0"/>
          </a:p>
        </p:txBody>
      </p:sp>
      <p:pic>
        <p:nvPicPr>
          <p:cNvPr id="3" name="Graphic 2" descr="Markering met effen opvulling">
            <a:extLst>
              <a:ext uri="{FF2B5EF4-FFF2-40B4-BE49-F238E27FC236}">
                <a16:creationId xmlns:a16="http://schemas.microsoft.com/office/drawing/2014/main" id="{90D30760-2ACF-CA30-67C2-7C8248C6CB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16354" y="1477123"/>
            <a:ext cx="914400" cy="914400"/>
          </a:xfrm>
          <a:prstGeom prst="rect">
            <a:avLst/>
          </a:prstGeom>
        </p:spPr>
      </p:pic>
      <p:pic>
        <p:nvPicPr>
          <p:cNvPr id="6" name="Afbeelding 5">
            <a:extLst>
              <a:ext uri="{FF2B5EF4-FFF2-40B4-BE49-F238E27FC236}">
                <a16:creationId xmlns:a16="http://schemas.microsoft.com/office/drawing/2014/main" id="{62B16CC4-EB43-E72F-3222-AEDD9A3E2302}"/>
              </a:ext>
            </a:extLst>
          </p:cNvPr>
          <p:cNvPicPr>
            <a:picLocks noChangeAspect="1"/>
          </p:cNvPicPr>
          <p:nvPr/>
        </p:nvPicPr>
        <p:blipFill>
          <a:blip r:embed="rId4"/>
          <a:stretch>
            <a:fillRect/>
          </a:stretch>
        </p:blipFill>
        <p:spPr>
          <a:xfrm>
            <a:off x="7392709" y="3006267"/>
            <a:ext cx="4799291" cy="2879574"/>
          </a:xfrm>
          <a:prstGeom prst="ellipse">
            <a:avLst/>
          </a:prstGeom>
          <a:ln>
            <a:noFill/>
          </a:ln>
          <a:effectLst>
            <a:softEdge rad="112500"/>
          </a:effectLst>
        </p:spPr>
      </p:pic>
      <p:sp>
        <p:nvSpPr>
          <p:cNvPr id="7" name="Tekstvak 6">
            <a:extLst>
              <a:ext uri="{FF2B5EF4-FFF2-40B4-BE49-F238E27FC236}">
                <a16:creationId xmlns:a16="http://schemas.microsoft.com/office/drawing/2014/main" id="{10D26EF8-F8C6-87EB-51F6-F86B103DF8B2}"/>
              </a:ext>
            </a:extLst>
          </p:cNvPr>
          <p:cNvSpPr txBox="1"/>
          <p:nvPr/>
        </p:nvSpPr>
        <p:spPr>
          <a:xfrm>
            <a:off x="8491124" y="2532254"/>
            <a:ext cx="2625657" cy="369332"/>
          </a:xfrm>
          <a:prstGeom prst="rect">
            <a:avLst/>
          </a:prstGeom>
          <a:noFill/>
        </p:spPr>
        <p:txBody>
          <a:bodyPr wrap="square" rtlCol="0">
            <a:spAutoFit/>
          </a:bodyPr>
          <a:lstStyle/>
          <a:p>
            <a:r>
              <a:rPr lang="nl-NL" dirty="0"/>
              <a:t>Van der Valk Sassenheim</a:t>
            </a:r>
          </a:p>
        </p:txBody>
      </p:sp>
      <p:graphicFrame>
        <p:nvGraphicFramePr>
          <p:cNvPr id="8" name="Tijdelijke aanduiding voor inhoud 3">
            <a:extLst>
              <a:ext uri="{FF2B5EF4-FFF2-40B4-BE49-F238E27FC236}">
                <a16:creationId xmlns:a16="http://schemas.microsoft.com/office/drawing/2014/main" id="{7DA79044-8B54-FC8E-AF12-0CD9B93E0BB5}"/>
              </a:ext>
            </a:extLst>
          </p:cNvPr>
          <p:cNvGraphicFramePr>
            <a:graphicFrameLocks/>
          </p:cNvGraphicFramePr>
          <p:nvPr>
            <p:extLst>
              <p:ext uri="{D42A27DB-BD31-4B8C-83A1-F6EECF244321}">
                <p14:modId xmlns:p14="http://schemas.microsoft.com/office/powerpoint/2010/main" val="404615692"/>
              </p:ext>
            </p:extLst>
          </p:nvPr>
        </p:nvGraphicFramePr>
        <p:xfrm>
          <a:off x="994063" y="1306225"/>
          <a:ext cx="5029201" cy="46672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4118866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jnland">
  <a:themeElements>
    <a:clrScheme name="Aangepast 1">
      <a:dk1>
        <a:srgbClr val="142F4E"/>
      </a:dk1>
      <a:lt1>
        <a:sysClr val="window" lastClr="FFFFFF"/>
      </a:lt1>
      <a:dk2>
        <a:srgbClr val="142F4E"/>
      </a:dk2>
      <a:lt2>
        <a:srgbClr val="E9EFFA"/>
      </a:lt2>
      <a:accent1>
        <a:srgbClr val="0065BD"/>
      </a:accent1>
      <a:accent2>
        <a:srgbClr val="91D0D5"/>
      </a:accent2>
      <a:accent3>
        <a:srgbClr val="EA8A63"/>
      </a:accent3>
      <a:accent4>
        <a:srgbClr val="002544"/>
      </a:accent4>
      <a:accent5>
        <a:srgbClr val="C4B9A7"/>
      </a:accent5>
      <a:accent6>
        <a:srgbClr val="70AD47"/>
      </a:accent6>
      <a:hlink>
        <a:srgbClr val="0563C1"/>
      </a:hlink>
      <a:folHlink>
        <a:srgbClr val="954F72"/>
      </a:folHlink>
    </a:clrScheme>
    <a:fontScheme name="Aangepast 4">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5F1E1C2C-0123-4265-A897-A1EF1FA028F4}" vid="{904E719D-0F53-41DF-83F6-62095ADE6D72}"/>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E6045E0AA6224D9B38CCFA6A057EA9" ma:contentTypeVersion="6" ma:contentTypeDescription="Een nieuw document maken." ma:contentTypeScope="" ma:versionID="bb8b725f92f4e2d89c0935197762a75d">
  <xsd:schema xmlns:xsd="http://www.w3.org/2001/XMLSchema" xmlns:xs="http://www.w3.org/2001/XMLSchema" xmlns:p="http://schemas.microsoft.com/office/2006/metadata/properties" xmlns:ns2="84d16b4a-b847-4882-bffb-123aeb19a5c8" xmlns:ns3="ded2c549-29c1-4434-b5aa-7934f5154434" targetNamespace="http://schemas.microsoft.com/office/2006/metadata/properties" ma:root="true" ma:fieldsID="809334b14d583746eb007bb739c475b4" ns2:_="" ns3:_="">
    <xsd:import namespace="84d16b4a-b847-4882-bffb-123aeb19a5c8"/>
    <xsd:import namespace="ded2c549-29c1-4434-b5aa-7934f515443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d16b4a-b847-4882-bffb-123aeb19a5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d2c549-29c1-4434-b5aa-7934f5154434"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772395-5884-4D23-A521-686A066DC4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d16b4a-b847-4882-bffb-123aeb19a5c8"/>
    <ds:schemaRef ds:uri="ded2c549-29c1-4434-b5aa-7934f51544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B5267A-6B16-42AA-8DCB-5483103C4A8C}">
  <ds:schemaRefs>
    <ds:schemaRef ds:uri="http://schemas.microsoft.com/sharepoint/v3/contenttype/forms"/>
  </ds:schemaRefs>
</ds:datastoreItem>
</file>

<file path=customXml/itemProps3.xml><?xml version="1.0" encoding="utf-8"?>
<ds:datastoreItem xmlns:ds="http://schemas.openxmlformats.org/officeDocument/2006/customXml" ds:itemID="{7A485812-C223-491C-AF63-7372D0C4AF25}">
  <ds:schemaRefs>
    <ds:schemaRef ds:uri="http://purl.org/dc/dcmitype/"/>
    <ds:schemaRef ds:uri="http://schemas.microsoft.com/sharepoint/v3/fields"/>
    <ds:schemaRef ds:uri="c3c47250-7a70-4e7e-a959-944d12a1a118"/>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purl.org/dc/terms/"/>
    <ds:schemaRef ds:uri="http://schemas.microsoft.com/office/2006/documentManagement/types"/>
    <ds:schemaRef ds:uri="3e14ae90-cbfd-41e1-9930-d72094c5c94e"/>
    <ds:schemaRef ds:uri="http://www.w3.org/XML/1998/namespace"/>
  </ds:schemaRefs>
</ds:datastoreItem>
</file>

<file path=docMetadata/LabelInfo.xml><?xml version="1.0" encoding="utf-8"?>
<clbl:labelList xmlns:clbl="http://schemas.microsoft.com/office/2020/mipLabelMetadata">
  <clbl:label id="{7e7b40a7-8a30-46b2-a224-03c1cdffe4e1}" enabled="1" method="Standard" siteId="{6f9c9947-3a32-45de-834e-3b44abdccf0c}" removed="0"/>
</clbl:labelList>
</file>

<file path=docProps/app.xml><?xml version="1.0" encoding="utf-8"?>
<Properties xmlns="http://schemas.openxmlformats.org/officeDocument/2006/extended-properties" xmlns:vt="http://schemas.openxmlformats.org/officeDocument/2006/docPropsVTypes">
  <TotalTime>464</TotalTime>
  <Words>832</Words>
  <Application>Microsoft Office PowerPoint</Application>
  <PresentationFormat>Breedbeeld</PresentationFormat>
  <Paragraphs>124</Paragraphs>
  <Slides>12</Slides>
  <Notes>1</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12</vt:i4>
      </vt:variant>
    </vt:vector>
  </HeadingPairs>
  <TitlesOfParts>
    <vt:vector size="22" baseType="lpstr">
      <vt:lpstr>Arial</vt:lpstr>
      <vt:lpstr>Calibri</vt:lpstr>
      <vt:lpstr>Calibri Light</vt:lpstr>
      <vt:lpstr>Sitka Text</vt:lpstr>
      <vt:lpstr>TradeGothic BoldTwo</vt:lpstr>
      <vt:lpstr>TradeGothic Light</vt:lpstr>
      <vt:lpstr>Trebuchet MS</vt:lpstr>
      <vt:lpstr>Wingdings</vt:lpstr>
      <vt:lpstr>Kantoorthema</vt:lpstr>
      <vt:lpstr>Rijnland</vt:lpstr>
      <vt:lpstr>AWZI Haarlem Waarderpolder Stap voor stap naar de zuivering van de toekomst</vt:lpstr>
      <vt:lpstr>PowerPoint-presentatie</vt:lpstr>
      <vt:lpstr>    Introductie teamassessment samenwerking </vt:lpstr>
      <vt:lpstr>    Werkwijze teamassessment</vt:lpstr>
      <vt:lpstr>    Aanpak teamassessment </vt:lpstr>
      <vt:lpstr>    10 Aspecten Teamcultuur (20%)</vt:lpstr>
      <vt:lpstr>    Leer- &amp; ontwikkelvermogen (20%)</vt:lpstr>
      <vt:lpstr>    Samenwerkingscompetenties (60%)</vt:lpstr>
      <vt:lpstr>    Programma en locatie</vt:lpstr>
      <vt:lpstr>PowerPoint-presentatie</vt:lpstr>
      <vt:lpstr>Papier meenemen tijdens het teamassessment</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Zwemer, Jacco</dc:creator>
  <cp:lastModifiedBy>Pieterse - Smid, Vera</cp:lastModifiedBy>
  <cp:revision>50</cp:revision>
  <cp:lastPrinted>2023-06-15T07:50:29Z</cp:lastPrinted>
  <dcterms:created xsi:type="dcterms:W3CDTF">2023-05-24T18:40:36Z</dcterms:created>
  <dcterms:modified xsi:type="dcterms:W3CDTF">2024-03-11T11:16:34Z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0x01010035E6045E0AA6224D9B38CCFA6A057EA9</vt:lpwstr>
  </property>
  <property fmtid="{D5CDD505-2E9C-101B-9397-08002B2CF9AE}" pid="3" name="nb4510a2670b40c090308b7654c93552">
    <vt:lpwstr>Intern document|5c95cc45-9cc0-4540-b7d8-0a299da25b27</vt:lpwstr>
  </property>
  <property fmtid="{D5CDD505-2E9C-101B-9397-08002B2CF9AE}" pid="4" name="TaxCatchAll">
    <vt:lpwstr>13;#Intern document|5c95cc45-9cc0-4540-b7d8-0a299da25b27</vt:lpwstr>
  </property>
  <property fmtid="{D5CDD505-2E9C-101B-9397-08002B2CF9AE}" pid="5" name="_dlc_DocIdItemGuid">
    <vt:lpwstr>98e68928-756b-4196-9a1a-d69f0df7d94d</vt:lpwstr>
  </property>
  <property fmtid="{D5CDD505-2E9C-101B-9397-08002B2CF9AE}" pid="6" name="n44a203133f7414caa88ae872d9ed8fb">
    <vt:lpwstr/>
  </property>
  <property fmtid="{D5CDD505-2E9C-101B-9397-08002B2CF9AE}" pid="7" name="Documenttype">
    <vt:lpwstr>13;#Intern document|5c95cc45-9cc0-4540-b7d8-0a299da25b27</vt:lpwstr>
  </property>
  <property fmtid="{D5CDD505-2E9C-101B-9397-08002B2CF9AE}" pid="8" name="l2818d2136fd462fa3e26d499021ff56">
    <vt:lpwstr/>
  </property>
  <property fmtid="{D5CDD505-2E9C-101B-9397-08002B2CF9AE}" pid="9" name="PMCfasering">
    <vt:lpwstr/>
  </property>
  <property fmtid="{D5CDD505-2E9C-101B-9397-08002B2CF9AE}" pid="10" name="Vertrouwelijkheid">
    <vt:lpwstr/>
  </property>
</Properties>
</file>