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9" r:id="rId5"/>
    <p:sldId id="260" r:id="rId6"/>
    <p:sldId id="262" r:id="rId7"/>
    <p:sldId id="263" r:id="rId8"/>
    <p:sldId id="264" r:id="rId9"/>
    <p:sldId id="266" r:id="rId10"/>
    <p:sldId id="279" r:id="rId11"/>
    <p:sldId id="280" r:id="rId12"/>
    <p:sldId id="282" r:id="rId13"/>
    <p:sldId id="271" r:id="rId14"/>
    <p:sldId id="273" r:id="rId15"/>
    <p:sldId id="275" r:id="rId16"/>
    <p:sldId id="278" r:id="rId17"/>
  </p:sldIdLst>
  <p:sldSz cx="16256000" cy="9144000"/>
  <p:notesSz cx="6858000" cy="9144000"/>
  <p:defaultTextStyle>
    <a:defPPr>
      <a:defRPr lang="nl-NL"/>
    </a:defPPr>
    <a:lvl1pPr marL="0" algn="l" defTabSz="1625620" rtl="0" eaLnBrk="1" latinLnBrk="0" hangingPunct="1">
      <a:defRPr sz="3200" kern="1200">
        <a:solidFill>
          <a:schemeClr val="tx1"/>
        </a:solidFill>
        <a:latin typeface="+mn-lt"/>
        <a:ea typeface="+mn-ea"/>
        <a:cs typeface="+mn-cs"/>
      </a:defRPr>
    </a:lvl1pPr>
    <a:lvl2pPr marL="812810" algn="l" defTabSz="1625620" rtl="0" eaLnBrk="1" latinLnBrk="0" hangingPunct="1">
      <a:defRPr sz="3200" kern="1200">
        <a:solidFill>
          <a:schemeClr val="tx1"/>
        </a:solidFill>
        <a:latin typeface="+mn-lt"/>
        <a:ea typeface="+mn-ea"/>
        <a:cs typeface="+mn-cs"/>
      </a:defRPr>
    </a:lvl2pPr>
    <a:lvl3pPr marL="1625620" algn="l" defTabSz="1625620" rtl="0" eaLnBrk="1" latinLnBrk="0" hangingPunct="1">
      <a:defRPr sz="3200" kern="1200">
        <a:solidFill>
          <a:schemeClr val="tx1"/>
        </a:solidFill>
        <a:latin typeface="+mn-lt"/>
        <a:ea typeface="+mn-ea"/>
        <a:cs typeface="+mn-cs"/>
      </a:defRPr>
    </a:lvl3pPr>
    <a:lvl4pPr marL="2438430" algn="l" defTabSz="1625620" rtl="0" eaLnBrk="1" latinLnBrk="0" hangingPunct="1">
      <a:defRPr sz="3200" kern="1200">
        <a:solidFill>
          <a:schemeClr val="tx1"/>
        </a:solidFill>
        <a:latin typeface="+mn-lt"/>
        <a:ea typeface="+mn-ea"/>
        <a:cs typeface="+mn-cs"/>
      </a:defRPr>
    </a:lvl4pPr>
    <a:lvl5pPr marL="3251241" algn="l" defTabSz="1625620" rtl="0" eaLnBrk="1" latinLnBrk="0" hangingPunct="1">
      <a:defRPr sz="3200" kern="1200">
        <a:solidFill>
          <a:schemeClr val="tx1"/>
        </a:solidFill>
        <a:latin typeface="+mn-lt"/>
        <a:ea typeface="+mn-ea"/>
        <a:cs typeface="+mn-cs"/>
      </a:defRPr>
    </a:lvl5pPr>
    <a:lvl6pPr marL="4064051" algn="l" defTabSz="1625620" rtl="0" eaLnBrk="1" latinLnBrk="0" hangingPunct="1">
      <a:defRPr sz="3200" kern="1200">
        <a:solidFill>
          <a:schemeClr val="tx1"/>
        </a:solidFill>
        <a:latin typeface="+mn-lt"/>
        <a:ea typeface="+mn-ea"/>
        <a:cs typeface="+mn-cs"/>
      </a:defRPr>
    </a:lvl6pPr>
    <a:lvl7pPr marL="4876861" algn="l" defTabSz="1625620" rtl="0" eaLnBrk="1" latinLnBrk="0" hangingPunct="1">
      <a:defRPr sz="3200" kern="1200">
        <a:solidFill>
          <a:schemeClr val="tx1"/>
        </a:solidFill>
        <a:latin typeface="+mn-lt"/>
        <a:ea typeface="+mn-ea"/>
        <a:cs typeface="+mn-cs"/>
      </a:defRPr>
    </a:lvl7pPr>
    <a:lvl8pPr marL="5689671" algn="l" defTabSz="1625620" rtl="0" eaLnBrk="1" latinLnBrk="0" hangingPunct="1">
      <a:defRPr sz="3200" kern="1200">
        <a:solidFill>
          <a:schemeClr val="tx1"/>
        </a:solidFill>
        <a:latin typeface="+mn-lt"/>
        <a:ea typeface="+mn-ea"/>
        <a:cs typeface="+mn-cs"/>
      </a:defRPr>
    </a:lvl8pPr>
    <a:lvl9pPr marL="6502481" algn="l" defTabSz="1625620" rtl="0" eaLnBrk="1" latinLnBrk="0" hangingPunct="1">
      <a:defRPr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74" userDrawn="1">
          <p15:clr>
            <a:srgbClr val="A4A3A4"/>
          </p15:clr>
        </p15:guide>
        <p15:guide id="2" pos="7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6B2D"/>
    <a:srgbClr val="5C2483"/>
    <a:srgbClr val="009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4D4E3D-AB25-4DC2-A957-0A1EDF1E533E}" v="30" dt="2024-04-03T09:51:13.1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796" y="52"/>
      </p:cViewPr>
      <p:guideLst>
        <p:guide orient="horz" pos="1474"/>
        <p:guide pos="7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ek van Enckevort" userId="S::nenckevort@brabant.nl::f76ba8b8-ac03-4a22-b883-5a21412bc1da" providerId="AD" clId="Web-{6412BF46-2389-22D6-68BD-4F6B4CD05B2A}"/>
    <pc:docChg chg="modSld">
      <pc:chgData name="Niek van Enckevort" userId="S::nenckevort@brabant.nl::f76ba8b8-ac03-4a22-b883-5a21412bc1da" providerId="AD" clId="Web-{6412BF46-2389-22D6-68BD-4F6B4CD05B2A}" dt="2024-04-03T06:51:22.172" v="3" actId="20577"/>
      <pc:docMkLst>
        <pc:docMk/>
      </pc:docMkLst>
      <pc:sldChg chg="modSp">
        <pc:chgData name="Niek van Enckevort" userId="S::nenckevort@brabant.nl::f76ba8b8-ac03-4a22-b883-5a21412bc1da" providerId="AD" clId="Web-{6412BF46-2389-22D6-68BD-4F6B4CD05B2A}" dt="2024-04-03T06:51:22.172" v="3" actId="20577"/>
        <pc:sldMkLst>
          <pc:docMk/>
          <pc:sldMk cId="4130030022" sldId="262"/>
        </pc:sldMkLst>
        <pc:spChg chg="mod">
          <ac:chgData name="Niek van Enckevort" userId="S::nenckevort@brabant.nl::f76ba8b8-ac03-4a22-b883-5a21412bc1da" providerId="AD" clId="Web-{6412BF46-2389-22D6-68BD-4F6B4CD05B2A}" dt="2024-04-03T06:51:22.172" v="3" actId="20577"/>
          <ac:spMkLst>
            <pc:docMk/>
            <pc:sldMk cId="4130030022" sldId="262"/>
            <ac:spMk id="3" creationId="{27CEFD90-7FCE-A61E-0912-E45166F0FA8A}"/>
          </ac:spMkLst>
        </pc:spChg>
      </pc:sldChg>
    </pc:docChg>
  </pc:docChgLst>
  <pc:docChgLst>
    <pc:chgData name="Niek van Enckevort" userId="S::nenckevort@brabant.nl::f76ba8b8-ac03-4a22-b883-5a21412bc1da" providerId="AD" clId="Web-{D3C4A2A8-13A4-897A-DE49-55D572777CF0}"/>
    <pc:docChg chg="addSld delSld modSld">
      <pc:chgData name="Niek van Enckevort" userId="S::nenckevort@brabant.nl::f76ba8b8-ac03-4a22-b883-5a21412bc1da" providerId="AD" clId="Web-{D3C4A2A8-13A4-897A-DE49-55D572777CF0}" dt="2024-03-18T14:52:11.680" v="720" actId="20577"/>
      <pc:docMkLst>
        <pc:docMk/>
      </pc:docMkLst>
      <pc:sldChg chg="modSp">
        <pc:chgData name="Niek van Enckevort" userId="S::nenckevort@brabant.nl::f76ba8b8-ac03-4a22-b883-5a21412bc1da" providerId="AD" clId="Web-{D3C4A2A8-13A4-897A-DE49-55D572777CF0}" dt="2024-03-18T13:38:18.542" v="406" actId="20577"/>
        <pc:sldMkLst>
          <pc:docMk/>
          <pc:sldMk cId="2500168258" sldId="260"/>
        </pc:sldMkLst>
        <pc:spChg chg="mod">
          <ac:chgData name="Niek van Enckevort" userId="S::nenckevort@brabant.nl::f76ba8b8-ac03-4a22-b883-5a21412bc1da" providerId="AD" clId="Web-{D3C4A2A8-13A4-897A-DE49-55D572777CF0}" dt="2024-03-18T13:38:18.542" v="406" actId="20577"/>
          <ac:spMkLst>
            <pc:docMk/>
            <pc:sldMk cId="2500168258" sldId="260"/>
            <ac:spMk id="3" creationId="{AEFBDB40-2237-EEDC-BDE2-CEC8603B6D2D}"/>
          </ac:spMkLst>
        </pc:spChg>
      </pc:sldChg>
      <pc:sldChg chg="del">
        <pc:chgData name="Niek van Enckevort" userId="S::nenckevort@brabant.nl::f76ba8b8-ac03-4a22-b883-5a21412bc1da" providerId="AD" clId="Web-{D3C4A2A8-13A4-897A-DE49-55D572777CF0}" dt="2024-03-18T13:18:31.691" v="4"/>
        <pc:sldMkLst>
          <pc:docMk/>
          <pc:sldMk cId="1091798487" sldId="261"/>
        </pc:sldMkLst>
      </pc:sldChg>
      <pc:sldChg chg="modSp">
        <pc:chgData name="Niek van Enckevort" userId="S::nenckevort@brabant.nl::f76ba8b8-ac03-4a22-b883-5a21412bc1da" providerId="AD" clId="Web-{D3C4A2A8-13A4-897A-DE49-55D572777CF0}" dt="2024-03-18T14:49:41.670" v="660" actId="20577"/>
        <pc:sldMkLst>
          <pc:docMk/>
          <pc:sldMk cId="4130030022" sldId="262"/>
        </pc:sldMkLst>
        <pc:spChg chg="mod">
          <ac:chgData name="Niek van Enckevort" userId="S::nenckevort@brabant.nl::f76ba8b8-ac03-4a22-b883-5a21412bc1da" providerId="AD" clId="Web-{D3C4A2A8-13A4-897A-DE49-55D572777CF0}" dt="2024-03-18T13:36:54.180" v="303" actId="20577"/>
          <ac:spMkLst>
            <pc:docMk/>
            <pc:sldMk cId="4130030022" sldId="262"/>
            <ac:spMk id="2" creationId="{8A2D091F-4888-5B12-D8AD-D21CE135434C}"/>
          </ac:spMkLst>
        </pc:spChg>
        <pc:spChg chg="mod">
          <ac:chgData name="Niek van Enckevort" userId="S::nenckevort@brabant.nl::f76ba8b8-ac03-4a22-b883-5a21412bc1da" providerId="AD" clId="Web-{D3C4A2A8-13A4-897A-DE49-55D572777CF0}" dt="2024-03-18T14:49:41.670" v="660" actId="20577"/>
          <ac:spMkLst>
            <pc:docMk/>
            <pc:sldMk cId="4130030022" sldId="262"/>
            <ac:spMk id="3" creationId="{27CEFD90-7FCE-A61E-0912-E45166F0FA8A}"/>
          </ac:spMkLst>
        </pc:spChg>
      </pc:sldChg>
      <pc:sldChg chg="addSp delSp modSp">
        <pc:chgData name="Niek van Enckevort" userId="S::nenckevort@brabant.nl::f76ba8b8-ac03-4a22-b883-5a21412bc1da" providerId="AD" clId="Web-{D3C4A2A8-13A4-897A-DE49-55D572777CF0}" dt="2024-03-18T14:50:26.939" v="669" actId="20577"/>
        <pc:sldMkLst>
          <pc:docMk/>
          <pc:sldMk cId="2965940128" sldId="263"/>
        </pc:sldMkLst>
        <pc:spChg chg="del">
          <ac:chgData name="Niek van Enckevort" userId="S::nenckevort@brabant.nl::f76ba8b8-ac03-4a22-b883-5a21412bc1da" providerId="AD" clId="Web-{D3C4A2A8-13A4-897A-DE49-55D572777CF0}" dt="2024-03-18T13:18:42.723" v="5"/>
          <ac:spMkLst>
            <pc:docMk/>
            <pc:sldMk cId="2965940128" sldId="263"/>
            <ac:spMk id="2" creationId="{8A2D091F-4888-5B12-D8AD-D21CE135434C}"/>
          </ac:spMkLst>
        </pc:spChg>
        <pc:spChg chg="mod">
          <ac:chgData name="Niek van Enckevort" userId="S::nenckevort@brabant.nl::f76ba8b8-ac03-4a22-b883-5a21412bc1da" providerId="AD" clId="Web-{D3C4A2A8-13A4-897A-DE49-55D572777CF0}" dt="2024-03-18T14:50:26.939" v="669" actId="20577"/>
          <ac:spMkLst>
            <pc:docMk/>
            <pc:sldMk cId="2965940128" sldId="263"/>
            <ac:spMk id="3" creationId="{27CEFD90-7FCE-A61E-0912-E45166F0FA8A}"/>
          </ac:spMkLst>
        </pc:spChg>
        <pc:spChg chg="add del mod">
          <ac:chgData name="Niek van Enckevort" userId="S::nenckevort@brabant.nl::f76ba8b8-ac03-4a22-b883-5a21412bc1da" providerId="AD" clId="Web-{D3C4A2A8-13A4-897A-DE49-55D572777CF0}" dt="2024-03-18T13:18:53.786" v="7"/>
          <ac:spMkLst>
            <pc:docMk/>
            <pc:sldMk cId="2965940128" sldId="263"/>
            <ac:spMk id="5" creationId="{B37D19E3-93AC-A37E-BEC5-DB955B8B2358}"/>
          </ac:spMkLst>
        </pc:spChg>
      </pc:sldChg>
      <pc:sldChg chg="modSp">
        <pc:chgData name="Niek van Enckevort" userId="S::nenckevort@brabant.nl::f76ba8b8-ac03-4a22-b883-5a21412bc1da" providerId="AD" clId="Web-{D3C4A2A8-13A4-897A-DE49-55D572777CF0}" dt="2024-03-18T14:39:39.287" v="477" actId="20577"/>
        <pc:sldMkLst>
          <pc:docMk/>
          <pc:sldMk cId="417693204" sldId="264"/>
        </pc:sldMkLst>
        <pc:spChg chg="mod">
          <ac:chgData name="Niek van Enckevort" userId="S::nenckevort@brabant.nl::f76ba8b8-ac03-4a22-b883-5a21412bc1da" providerId="AD" clId="Web-{D3C4A2A8-13A4-897A-DE49-55D572777CF0}" dt="2024-03-18T13:37:05.837" v="307" actId="20577"/>
          <ac:spMkLst>
            <pc:docMk/>
            <pc:sldMk cId="417693204" sldId="264"/>
            <ac:spMk id="2" creationId="{EB2FE956-BA59-B5D4-0137-5CCF8FA11DC7}"/>
          </ac:spMkLst>
        </pc:spChg>
        <pc:spChg chg="mod">
          <ac:chgData name="Niek van Enckevort" userId="S::nenckevort@brabant.nl::f76ba8b8-ac03-4a22-b883-5a21412bc1da" providerId="AD" clId="Web-{D3C4A2A8-13A4-897A-DE49-55D572777CF0}" dt="2024-03-18T14:39:39.287" v="477" actId="20577"/>
          <ac:spMkLst>
            <pc:docMk/>
            <pc:sldMk cId="417693204" sldId="264"/>
            <ac:spMk id="3" creationId="{FC6D9BBB-9C81-E9BE-C8AE-B579679229D0}"/>
          </ac:spMkLst>
        </pc:spChg>
      </pc:sldChg>
      <pc:sldChg chg="del">
        <pc:chgData name="Niek van Enckevort" userId="S::nenckevort@brabant.nl::f76ba8b8-ac03-4a22-b883-5a21412bc1da" providerId="AD" clId="Web-{D3C4A2A8-13A4-897A-DE49-55D572777CF0}" dt="2024-03-18T13:20:43.414" v="10"/>
        <pc:sldMkLst>
          <pc:docMk/>
          <pc:sldMk cId="2977344142" sldId="265"/>
        </pc:sldMkLst>
      </pc:sldChg>
      <pc:sldChg chg="modSp">
        <pc:chgData name="Niek van Enckevort" userId="S::nenckevort@brabant.nl::f76ba8b8-ac03-4a22-b883-5a21412bc1da" providerId="AD" clId="Web-{D3C4A2A8-13A4-897A-DE49-55D572777CF0}" dt="2024-03-18T13:37:09.556" v="310" actId="20577"/>
        <pc:sldMkLst>
          <pc:docMk/>
          <pc:sldMk cId="2394970667" sldId="266"/>
        </pc:sldMkLst>
        <pc:spChg chg="mod">
          <ac:chgData name="Niek van Enckevort" userId="S::nenckevort@brabant.nl::f76ba8b8-ac03-4a22-b883-5a21412bc1da" providerId="AD" clId="Web-{D3C4A2A8-13A4-897A-DE49-55D572777CF0}" dt="2024-03-18T13:37:09.556" v="310" actId="20577"/>
          <ac:spMkLst>
            <pc:docMk/>
            <pc:sldMk cId="2394970667" sldId="266"/>
            <ac:spMk id="2" creationId="{D18AF5F7-23D3-CDE2-3588-3574409EFB16}"/>
          </ac:spMkLst>
        </pc:spChg>
      </pc:sldChg>
      <pc:sldChg chg="del">
        <pc:chgData name="Niek van Enckevort" userId="S::nenckevort@brabant.nl::f76ba8b8-ac03-4a22-b883-5a21412bc1da" providerId="AD" clId="Web-{D3C4A2A8-13A4-897A-DE49-55D572777CF0}" dt="2024-03-18T13:24:22.093" v="34"/>
        <pc:sldMkLst>
          <pc:docMk/>
          <pc:sldMk cId="2988425196" sldId="270"/>
        </pc:sldMkLst>
      </pc:sldChg>
      <pc:sldChg chg="modSp">
        <pc:chgData name="Niek van Enckevort" userId="S::nenckevort@brabant.nl::f76ba8b8-ac03-4a22-b883-5a21412bc1da" providerId="AD" clId="Web-{D3C4A2A8-13A4-897A-DE49-55D572777CF0}" dt="2024-03-18T13:37:15.712" v="313" actId="20577"/>
        <pc:sldMkLst>
          <pc:docMk/>
          <pc:sldMk cId="3786529137" sldId="271"/>
        </pc:sldMkLst>
        <pc:spChg chg="mod">
          <ac:chgData name="Niek van Enckevort" userId="S::nenckevort@brabant.nl::f76ba8b8-ac03-4a22-b883-5a21412bc1da" providerId="AD" clId="Web-{D3C4A2A8-13A4-897A-DE49-55D572777CF0}" dt="2024-03-18T13:37:15.712" v="313" actId="20577"/>
          <ac:spMkLst>
            <pc:docMk/>
            <pc:sldMk cId="3786529137" sldId="271"/>
            <ac:spMk id="2" creationId="{FB12803D-4E3D-AE20-4696-EA3CC8FA330D}"/>
          </ac:spMkLst>
        </pc:spChg>
      </pc:sldChg>
      <pc:sldChg chg="del">
        <pc:chgData name="Niek van Enckevort" userId="S::nenckevort@brabant.nl::f76ba8b8-ac03-4a22-b883-5a21412bc1da" providerId="AD" clId="Web-{D3C4A2A8-13A4-897A-DE49-55D572777CF0}" dt="2024-03-18T13:24:38.609" v="35"/>
        <pc:sldMkLst>
          <pc:docMk/>
          <pc:sldMk cId="881632705" sldId="272"/>
        </pc:sldMkLst>
      </pc:sldChg>
      <pc:sldChg chg="modSp">
        <pc:chgData name="Niek van Enckevort" userId="S::nenckevort@brabant.nl::f76ba8b8-ac03-4a22-b883-5a21412bc1da" providerId="AD" clId="Web-{D3C4A2A8-13A4-897A-DE49-55D572777CF0}" dt="2024-03-18T13:37:19.900" v="314" actId="20577"/>
        <pc:sldMkLst>
          <pc:docMk/>
          <pc:sldMk cId="459648773" sldId="273"/>
        </pc:sldMkLst>
        <pc:spChg chg="mod">
          <ac:chgData name="Niek van Enckevort" userId="S::nenckevort@brabant.nl::f76ba8b8-ac03-4a22-b883-5a21412bc1da" providerId="AD" clId="Web-{D3C4A2A8-13A4-897A-DE49-55D572777CF0}" dt="2024-03-18T13:37:19.900" v="314" actId="20577"/>
          <ac:spMkLst>
            <pc:docMk/>
            <pc:sldMk cId="459648773" sldId="273"/>
            <ac:spMk id="2" creationId="{B46AAF94-3624-E16D-C752-B34B27FDF3B5}"/>
          </ac:spMkLst>
        </pc:spChg>
      </pc:sldChg>
      <pc:sldChg chg="del">
        <pc:chgData name="Niek van Enckevort" userId="S::nenckevort@brabant.nl::f76ba8b8-ac03-4a22-b883-5a21412bc1da" providerId="AD" clId="Web-{D3C4A2A8-13A4-897A-DE49-55D572777CF0}" dt="2024-03-18T13:31:41.170" v="210"/>
        <pc:sldMkLst>
          <pc:docMk/>
          <pc:sldMk cId="2695650546" sldId="274"/>
        </pc:sldMkLst>
      </pc:sldChg>
      <pc:sldChg chg="modSp">
        <pc:chgData name="Niek van Enckevort" userId="S::nenckevort@brabant.nl::f76ba8b8-ac03-4a22-b883-5a21412bc1da" providerId="AD" clId="Web-{D3C4A2A8-13A4-897A-DE49-55D572777CF0}" dt="2024-03-18T13:40:42.156" v="437" actId="20577"/>
        <pc:sldMkLst>
          <pc:docMk/>
          <pc:sldMk cId="290371053" sldId="275"/>
        </pc:sldMkLst>
        <pc:spChg chg="mod">
          <ac:chgData name="Niek van Enckevort" userId="S::nenckevort@brabant.nl::f76ba8b8-ac03-4a22-b883-5a21412bc1da" providerId="AD" clId="Web-{D3C4A2A8-13A4-897A-DE49-55D572777CF0}" dt="2024-03-18T13:40:42.156" v="437" actId="20577"/>
          <ac:spMkLst>
            <pc:docMk/>
            <pc:sldMk cId="290371053" sldId="275"/>
            <ac:spMk id="3" creationId="{702933EA-06A4-21BC-406A-400F392ABF25}"/>
          </ac:spMkLst>
        </pc:spChg>
      </pc:sldChg>
      <pc:sldChg chg="delSp modSp">
        <pc:chgData name="Niek van Enckevort" userId="S::nenckevort@brabant.nl::f76ba8b8-ac03-4a22-b883-5a21412bc1da" providerId="AD" clId="Web-{D3C4A2A8-13A4-897A-DE49-55D572777CF0}" dt="2024-03-18T14:52:11.680" v="720" actId="20577"/>
        <pc:sldMkLst>
          <pc:docMk/>
          <pc:sldMk cId="2447623193" sldId="278"/>
        </pc:sldMkLst>
        <pc:spChg chg="mod">
          <ac:chgData name="Niek van Enckevort" userId="S::nenckevort@brabant.nl::f76ba8b8-ac03-4a22-b883-5a21412bc1da" providerId="AD" clId="Web-{D3C4A2A8-13A4-897A-DE49-55D572777CF0}" dt="2024-03-18T13:37:27.494" v="317" actId="20577"/>
          <ac:spMkLst>
            <pc:docMk/>
            <pc:sldMk cId="2447623193" sldId="278"/>
            <ac:spMk id="2" creationId="{E0B14CD5-A10C-BC9F-A6B7-E33CD3E9791B}"/>
          </ac:spMkLst>
        </pc:spChg>
        <pc:spChg chg="mod">
          <ac:chgData name="Niek van Enckevort" userId="S::nenckevort@brabant.nl::f76ba8b8-ac03-4a22-b883-5a21412bc1da" providerId="AD" clId="Web-{D3C4A2A8-13A4-897A-DE49-55D572777CF0}" dt="2024-03-18T14:52:11.680" v="720" actId="20577"/>
          <ac:spMkLst>
            <pc:docMk/>
            <pc:sldMk cId="2447623193" sldId="278"/>
            <ac:spMk id="3" creationId="{3DA0DCFF-0F83-AA47-6919-2BAE38716DC2}"/>
          </ac:spMkLst>
        </pc:spChg>
        <pc:spChg chg="del">
          <ac:chgData name="Niek van Enckevort" userId="S::nenckevort@brabant.nl::f76ba8b8-ac03-4a22-b883-5a21412bc1da" providerId="AD" clId="Web-{D3C4A2A8-13A4-897A-DE49-55D572777CF0}" dt="2024-03-18T13:25:14.798" v="36"/>
          <ac:spMkLst>
            <pc:docMk/>
            <pc:sldMk cId="2447623193" sldId="278"/>
            <ac:spMk id="4" creationId="{07727F97-D8B4-AF78-336A-0ED0179885ED}"/>
          </ac:spMkLst>
        </pc:spChg>
      </pc:sldChg>
      <pc:sldChg chg="modSp">
        <pc:chgData name="Niek van Enckevort" userId="S::nenckevort@brabant.nl::f76ba8b8-ac03-4a22-b883-5a21412bc1da" providerId="AD" clId="Web-{D3C4A2A8-13A4-897A-DE49-55D572777CF0}" dt="2024-03-18T13:21:06.024" v="13" actId="20577"/>
        <pc:sldMkLst>
          <pc:docMk/>
          <pc:sldMk cId="2828436195" sldId="279"/>
        </pc:sldMkLst>
        <pc:spChg chg="mod">
          <ac:chgData name="Niek van Enckevort" userId="S::nenckevort@brabant.nl::f76ba8b8-ac03-4a22-b883-5a21412bc1da" providerId="AD" clId="Web-{D3C4A2A8-13A4-897A-DE49-55D572777CF0}" dt="2024-03-18T13:21:06.024" v="13" actId="20577"/>
          <ac:spMkLst>
            <pc:docMk/>
            <pc:sldMk cId="2828436195" sldId="279"/>
            <ac:spMk id="2" creationId="{C6891570-9F3D-3DD3-6E79-3040FD67B8A7}"/>
          </ac:spMkLst>
        </pc:spChg>
      </pc:sldChg>
      <pc:sldChg chg="modSp">
        <pc:chgData name="Niek van Enckevort" userId="S::nenckevort@brabant.nl::f76ba8b8-ac03-4a22-b883-5a21412bc1da" providerId="AD" clId="Web-{D3C4A2A8-13A4-897A-DE49-55D572777CF0}" dt="2024-03-18T13:23:34.357" v="27" actId="20577"/>
        <pc:sldMkLst>
          <pc:docMk/>
          <pc:sldMk cId="2640594561" sldId="280"/>
        </pc:sldMkLst>
        <pc:spChg chg="mod">
          <ac:chgData name="Niek van Enckevort" userId="S::nenckevort@brabant.nl::f76ba8b8-ac03-4a22-b883-5a21412bc1da" providerId="AD" clId="Web-{D3C4A2A8-13A4-897A-DE49-55D572777CF0}" dt="2024-03-18T13:21:11.259" v="14" actId="20577"/>
          <ac:spMkLst>
            <pc:docMk/>
            <pc:sldMk cId="2640594561" sldId="280"/>
            <ac:spMk id="2" creationId="{03FD621B-7D78-2B92-B366-736FAD176FA0}"/>
          </ac:spMkLst>
        </pc:spChg>
        <pc:spChg chg="mod">
          <ac:chgData name="Niek van Enckevort" userId="S::nenckevort@brabant.nl::f76ba8b8-ac03-4a22-b883-5a21412bc1da" providerId="AD" clId="Web-{D3C4A2A8-13A4-897A-DE49-55D572777CF0}" dt="2024-03-18T13:23:34.357" v="27" actId="20577"/>
          <ac:spMkLst>
            <pc:docMk/>
            <pc:sldMk cId="2640594561" sldId="280"/>
            <ac:spMk id="3" creationId="{75109DFA-7BDF-F482-8C4B-BF761CEEF327}"/>
          </ac:spMkLst>
        </pc:spChg>
      </pc:sldChg>
      <pc:sldChg chg="modSp">
        <pc:chgData name="Niek van Enckevort" userId="S::nenckevort@brabant.nl::f76ba8b8-ac03-4a22-b883-5a21412bc1da" providerId="AD" clId="Web-{D3C4A2A8-13A4-897A-DE49-55D572777CF0}" dt="2024-03-18T13:24:19.999" v="33" actId="20577"/>
        <pc:sldMkLst>
          <pc:docMk/>
          <pc:sldMk cId="3837437481" sldId="282"/>
        </pc:sldMkLst>
        <pc:spChg chg="mod">
          <ac:chgData name="Niek van Enckevort" userId="S::nenckevort@brabant.nl::f76ba8b8-ac03-4a22-b883-5a21412bc1da" providerId="AD" clId="Web-{D3C4A2A8-13A4-897A-DE49-55D572777CF0}" dt="2024-03-18T13:21:31.291" v="19" actId="20577"/>
          <ac:spMkLst>
            <pc:docMk/>
            <pc:sldMk cId="3837437481" sldId="282"/>
            <ac:spMk id="2" creationId="{52C552E8-FE7A-899D-9983-84406B1498DE}"/>
          </ac:spMkLst>
        </pc:spChg>
        <pc:spChg chg="mod">
          <ac:chgData name="Niek van Enckevort" userId="S::nenckevort@brabant.nl::f76ba8b8-ac03-4a22-b883-5a21412bc1da" providerId="AD" clId="Web-{D3C4A2A8-13A4-897A-DE49-55D572777CF0}" dt="2024-03-18T13:24:19.999" v="33" actId="20577"/>
          <ac:spMkLst>
            <pc:docMk/>
            <pc:sldMk cId="3837437481" sldId="282"/>
            <ac:spMk id="3" creationId="{2FB77190-4C68-4D00-8867-F95742C9E0B3}"/>
          </ac:spMkLst>
        </pc:spChg>
      </pc:sldChg>
      <pc:sldChg chg="new del">
        <pc:chgData name="Niek van Enckevort" userId="S::nenckevort@brabant.nl::f76ba8b8-ac03-4a22-b883-5a21412bc1da" providerId="AD" clId="Web-{D3C4A2A8-13A4-897A-DE49-55D572777CF0}" dt="2024-03-18T14:43:45.569" v="593"/>
        <pc:sldMkLst>
          <pc:docMk/>
          <pc:sldMk cId="1333130874" sldId="283"/>
        </pc:sldMkLst>
      </pc:sldChg>
    </pc:docChg>
  </pc:docChgLst>
  <pc:docChgLst>
    <pc:chgData name="Niek van Enckevort" userId="S::nenckevort@brabant.nl::f76ba8b8-ac03-4a22-b883-5a21412bc1da" providerId="AD" clId="Web-{6F7DB84D-EAC0-5359-BFB3-8DDC44C63656}"/>
    <pc:docChg chg="modSld">
      <pc:chgData name="Niek van Enckevort" userId="S::nenckevort@brabant.nl::f76ba8b8-ac03-4a22-b883-5a21412bc1da" providerId="AD" clId="Web-{6F7DB84D-EAC0-5359-BFB3-8DDC44C63656}" dt="2024-04-02T18:14:46.826" v="557" actId="20577"/>
      <pc:docMkLst>
        <pc:docMk/>
      </pc:docMkLst>
      <pc:sldChg chg="modSp">
        <pc:chgData name="Niek van Enckevort" userId="S::nenckevort@brabant.nl::f76ba8b8-ac03-4a22-b883-5a21412bc1da" providerId="AD" clId="Web-{6F7DB84D-EAC0-5359-BFB3-8DDC44C63656}" dt="2024-04-02T18:09:56.005" v="485" actId="20577"/>
        <pc:sldMkLst>
          <pc:docMk/>
          <pc:sldMk cId="4130030022" sldId="262"/>
        </pc:sldMkLst>
        <pc:spChg chg="mod">
          <ac:chgData name="Niek van Enckevort" userId="S::nenckevort@brabant.nl::f76ba8b8-ac03-4a22-b883-5a21412bc1da" providerId="AD" clId="Web-{6F7DB84D-EAC0-5359-BFB3-8DDC44C63656}" dt="2024-04-02T18:09:56.005" v="485" actId="20577"/>
          <ac:spMkLst>
            <pc:docMk/>
            <pc:sldMk cId="4130030022" sldId="262"/>
            <ac:spMk id="3" creationId="{27CEFD90-7FCE-A61E-0912-E45166F0FA8A}"/>
          </ac:spMkLst>
        </pc:spChg>
      </pc:sldChg>
      <pc:sldChg chg="modSp">
        <pc:chgData name="Niek van Enckevort" userId="S::nenckevort@brabant.nl::f76ba8b8-ac03-4a22-b883-5a21412bc1da" providerId="AD" clId="Web-{6F7DB84D-EAC0-5359-BFB3-8DDC44C63656}" dt="2024-04-02T18:03:09.259" v="355" actId="20577"/>
        <pc:sldMkLst>
          <pc:docMk/>
          <pc:sldMk cId="2965940128" sldId="263"/>
        </pc:sldMkLst>
        <pc:spChg chg="mod">
          <ac:chgData name="Niek van Enckevort" userId="S::nenckevort@brabant.nl::f76ba8b8-ac03-4a22-b883-5a21412bc1da" providerId="AD" clId="Web-{6F7DB84D-EAC0-5359-BFB3-8DDC44C63656}" dt="2024-04-02T18:03:09.259" v="355" actId="20577"/>
          <ac:spMkLst>
            <pc:docMk/>
            <pc:sldMk cId="2965940128" sldId="263"/>
            <ac:spMk id="3" creationId="{27CEFD90-7FCE-A61E-0912-E45166F0FA8A}"/>
          </ac:spMkLst>
        </pc:spChg>
      </pc:sldChg>
      <pc:sldChg chg="modSp">
        <pc:chgData name="Niek van Enckevort" userId="S::nenckevort@brabant.nl::f76ba8b8-ac03-4a22-b883-5a21412bc1da" providerId="AD" clId="Web-{6F7DB84D-EAC0-5359-BFB3-8DDC44C63656}" dt="2024-04-02T18:14:46.826" v="557" actId="20577"/>
        <pc:sldMkLst>
          <pc:docMk/>
          <pc:sldMk cId="2447623193" sldId="278"/>
        </pc:sldMkLst>
        <pc:spChg chg="mod">
          <ac:chgData name="Niek van Enckevort" userId="S::nenckevort@brabant.nl::f76ba8b8-ac03-4a22-b883-5a21412bc1da" providerId="AD" clId="Web-{6F7DB84D-EAC0-5359-BFB3-8DDC44C63656}" dt="2024-04-02T18:14:46.826" v="557" actId="20577"/>
          <ac:spMkLst>
            <pc:docMk/>
            <pc:sldMk cId="2447623193" sldId="278"/>
            <ac:spMk id="3" creationId="{3DA0DCFF-0F83-AA47-6919-2BAE38716DC2}"/>
          </ac:spMkLst>
        </pc:spChg>
      </pc:sldChg>
      <pc:sldChg chg="modSp">
        <pc:chgData name="Niek van Enckevort" userId="S::nenckevort@brabant.nl::f76ba8b8-ac03-4a22-b883-5a21412bc1da" providerId="AD" clId="Web-{6F7DB84D-EAC0-5359-BFB3-8DDC44C63656}" dt="2024-04-02T18:11:42.586" v="492" actId="20577"/>
        <pc:sldMkLst>
          <pc:docMk/>
          <pc:sldMk cId="2828436195" sldId="279"/>
        </pc:sldMkLst>
        <pc:spChg chg="mod">
          <ac:chgData name="Niek van Enckevort" userId="S::nenckevort@brabant.nl::f76ba8b8-ac03-4a22-b883-5a21412bc1da" providerId="AD" clId="Web-{6F7DB84D-EAC0-5359-BFB3-8DDC44C63656}" dt="2024-04-02T18:11:42.586" v="492" actId="20577"/>
          <ac:spMkLst>
            <pc:docMk/>
            <pc:sldMk cId="2828436195" sldId="279"/>
            <ac:spMk id="3" creationId="{395A9BA8-9563-6AB0-D56A-E07226CC9046}"/>
          </ac:spMkLst>
        </pc:spChg>
      </pc:sldChg>
      <pc:sldChg chg="modSp">
        <pc:chgData name="Niek van Enckevort" userId="S::nenckevort@brabant.nl::f76ba8b8-ac03-4a22-b883-5a21412bc1da" providerId="AD" clId="Web-{6F7DB84D-EAC0-5359-BFB3-8DDC44C63656}" dt="2024-04-02T18:12:48.463" v="507" actId="20577"/>
        <pc:sldMkLst>
          <pc:docMk/>
          <pc:sldMk cId="2640594561" sldId="280"/>
        </pc:sldMkLst>
        <pc:spChg chg="mod">
          <ac:chgData name="Niek van Enckevort" userId="S::nenckevort@brabant.nl::f76ba8b8-ac03-4a22-b883-5a21412bc1da" providerId="AD" clId="Web-{6F7DB84D-EAC0-5359-BFB3-8DDC44C63656}" dt="2024-04-02T18:12:48.463" v="507" actId="20577"/>
          <ac:spMkLst>
            <pc:docMk/>
            <pc:sldMk cId="2640594561" sldId="280"/>
            <ac:spMk id="3" creationId="{75109DFA-7BDF-F482-8C4B-BF761CEEF327}"/>
          </ac:spMkLst>
        </pc:spChg>
      </pc:sldChg>
      <pc:sldChg chg="modSp">
        <pc:chgData name="Niek van Enckevort" userId="S::nenckevort@brabant.nl::f76ba8b8-ac03-4a22-b883-5a21412bc1da" providerId="AD" clId="Web-{6F7DB84D-EAC0-5359-BFB3-8DDC44C63656}" dt="2024-04-02T18:13:29.011" v="530" actId="20577"/>
        <pc:sldMkLst>
          <pc:docMk/>
          <pc:sldMk cId="3837437481" sldId="282"/>
        </pc:sldMkLst>
        <pc:spChg chg="mod">
          <ac:chgData name="Niek van Enckevort" userId="S::nenckevort@brabant.nl::f76ba8b8-ac03-4a22-b883-5a21412bc1da" providerId="AD" clId="Web-{6F7DB84D-EAC0-5359-BFB3-8DDC44C63656}" dt="2024-04-02T18:13:29.011" v="530" actId="20577"/>
          <ac:spMkLst>
            <pc:docMk/>
            <pc:sldMk cId="3837437481" sldId="282"/>
            <ac:spMk id="3" creationId="{2FB77190-4C68-4D00-8867-F95742C9E0B3}"/>
          </ac:spMkLst>
        </pc:spChg>
      </pc:sldChg>
    </pc:docChg>
  </pc:docChgLst>
  <pc:docChgLst>
    <pc:chgData name="Niek van Enckevort" userId="S::nenckevort@brabant.nl::f76ba8b8-ac03-4a22-b883-5a21412bc1da" providerId="AD" clId="Web-{F3DA6FF9-8AC8-EAEF-3DFA-B5D9EBE0ADC7}"/>
    <pc:docChg chg="modSld">
      <pc:chgData name="Niek van Enckevort" userId="S::nenckevort@brabant.nl::f76ba8b8-ac03-4a22-b883-5a21412bc1da" providerId="AD" clId="Web-{F3DA6FF9-8AC8-EAEF-3DFA-B5D9EBE0ADC7}" dt="2024-04-03T09:53:21.191" v="5" actId="20577"/>
      <pc:docMkLst>
        <pc:docMk/>
      </pc:docMkLst>
      <pc:sldChg chg="modSp">
        <pc:chgData name="Niek van Enckevort" userId="S::nenckevort@brabant.nl::f76ba8b8-ac03-4a22-b883-5a21412bc1da" providerId="AD" clId="Web-{F3DA6FF9-8AC8-EAEF-3DFA-B5D9EBE0ADC7}" dt="2024-04-03T09:53:21.191" v="5" actId="20577"/>
        <pc:sldMkLst>
          <pc:docMk/>
          <pc:sldMk cId="4130030022" sldId="262"/>
        </pc:sldMkLst>
        <pc:spChg chg="mod">
          <ac:chgData name="Niek van Enckevort" userId="S::nenckevort@brabant.nl::f76ba8b8-ac03-4a22-b883-5a21412bc1da" providerId="AD" clId="Web-{F3DA6FF9-8AC8-EAEF-3DFA-B5D9EBE0ADC7}" dt="2024-04-03T09:53:21.191" v="5" actId="20577"/>
          <ac:spMkLst>
            <pc:docMk/>
            <pc:sldMk cId="4130030022" sldId="262"/>
            <ac:spMk id="3" creationId="{27CEFD90-7FCE-A61E-0912-E45166F0FA8A}"/>
          </ac:spMkLst>
        </pc:spChg>
      </pc:sldChg>
    </pc:docChg>
  </pc:docChgLst>
  <pc:docChgLst>
    <pc:chgData name="Niek van Enckevort" userId="S::nenckevort@brabant.nl::f76ba8b8-ac03-4a22-b883-5a21412bc1da" providerId="AD" clId="Web-{9E98DB2E-E82F-3DA8-ED98-45F03ADA64CB}"/>
    <pc:docChg chg="modSld">
      <pc:chgData name="Niek van Enckevort" userId="S::nenckevort@brabant.nl::f76ba8b8-ac03-4a22-b883-5a21412bc1da" providerId="AD" clId="Web-{9E98DB2E-E82F-3DA8-ED98-45F03ADA64CB}" dt="2024-04-03T07:55:28.096" v="6" actId="20577"/>
      <pc:docMkLst>
        <pc:docMk/>
      </pc:docMkLst>
      <pc:sldChg chg="modSp">
        <pc:chgData name="Niek van Enckevort" userId="S::nenckevort@brabant.nl::f76ba8b8-ac03-4a22-b883-5a21412bc1da" providerId="AD" clId="Web-{9E98DB2E-E82F-3DA8-ED98-45F03ADA64CB}" dt="2024-04-03T07:55:28.096" v="6" actId="20577"/>
        <pc:sldMkLst>
          <pc:docMk/>
          <pc:sldMk cId="2965940128" sldId="263"/>
        </pc:sldMkLst>
        <pc:spChg chg="mod">
          <ac:chgData name="Niek van Enckevort" userId="S::nenckevort@brabant.nl::f76ba8b8-ac03-4a22-b883-5a21412bc1da" providerId="AD" clId="Web-{9E98DB2E-E82F-3DA8-ED98-45F03ADA64CB}" dt="2024-04-03T07:55:28.096" v="6" actId="20577"/>
          <ac:spMkLst>
            <pc:docMk/>
            <pc:sldMk cId="2965940128" sldId="263"/>
            <ac:spMk id="3" creationId="{27CEFD90-7FCE-A61E-0912-E45166F0FA8A}"/>
          </ac:spMkLst>
        </pc:spChg>
      </pc:sldChg>
    </pc:docChg>
  </pc:docChgLst>
  <pc:docChgLst>
    <pc:chgData name="Veerle Hendriks" userId="09196851-1f5e-4cbe-9b69-05ddc373b41c" providerId="ADAL" clId="{494D4E3D-AB25-4DC2-A957-0A1EDF1E533E}"/>
    <pc:docChg chg="undo redo custSel modSld">
      <pc:chgData name="Veerle Hendriks" userId="09196851-1f5e-4cbe-9b69-05ddc373b41c" providerId="ADAL" clId="{494D4E3D-AB25-4DC2-A957-0A1EDF1E533E}" dt="2024-04-05T10:07:10.339" v="46" actId="20577"/>
      <pc:docMkLst>
        <pc:docMk/>
      </pc:docMkLst>
      <pc:sldChg chg="modSp mod">
        <pc:chgData name="Veerle Hendriks" userId="09196851-1f5e-4cbe-9b69-05ddc373b41c" providerId="ADAL" clId="{494D4E3D-AB25-4DC2-A957-0A1EDF1E533E}" dt="2024-04-05T10:06:56.645" v="44" actId="20577"/>
        <pc:sldMkLst>
          <pc:docMk/>
          <pc:sldMk cId="4130030022" sldId="262"/>
        </pc:sldMkLst>
        <pc:spChg chg="mod">
          <ac:chgData name="Veerle Hendriks" userId="09196851-1f5e-4cbe-9b69-05ddc373b41c" providerId="ADAL" clId="{494D4E3D-AB25-4DC2-A957-0A1EDF1E533E}" dt="2024-04-05T10:06:56.645" v="44" actId="20577"/>
          <ac:spMkLst>
            <pc:docMk/>
            <pc:sldMk cId="4130030022" sldId="262"/>
            <ac:spMk id="3" creationId="{27CEFD90-7FCE-A61E-0912-E45166F0FA8A}"/>
          </ac:spMkLst>
        </pc:spChg>
      </pc:sldChg>
      <pc:sldChg chg="modSp mod">
        <pc:chgData name="Veerle Hendriks" userId="09196851-1f5e-4cbe-9b69-05ddc373b41c" providerId="ADAL" clId="{494D4E3D-AB25-4DC2-A957-0A1EDF1E533E}" dt="2024-04-03T09:51:09.380" v="35" actId="21"/>
        <pc:sldMkLst>
          <pc:docMk/>
          <pc:sldMk cId="2965940128" sldId="263"/>
        </pc:sldMkLst>
        <pc:spChg chg="mod">
          <ac:chgData name="Veerle Hendriks" userId="09196851-1f5e-4cbe-9b69-05ddc373b41c" providerId="ADAL" clId="{494D4E3D-AB25-4DC2-A957-0A1EDF1E533E}" dt="2024-04-03T09:51:09.380" v="35" actId="21"/>
          <ac:spMkLst>
            <pc:docMk/>
            <pc:sldMk cId="2965940128" sldId="263"/>
            <ac:spMk id="3" creationId="{27CEFD90-7FCE-A61E-0912-E45166F0FA8A}"/>
          </ac:spMkLst>
        </pc:spChg>
      </pc:sldChg>
      <pc:sldChg chg="modSp mod">
        <pc:chgData name="Veerle Hendriks" userId="09196851-1f5e-4cbe-9b69-05ddc373b41c" providerId="ADAL" clId="{494D4E3D-AB25-4DC2-A957-0A1EDF1E533E}" dt="2024-04-05T10:07:10.339" v="46" actId="20577"/>
        <pc:sldMkLst>
          <pc:docMk/>
          <pc:sldMk cId="417693204" sldId="264"/>
        </pc:sldMkLst>
        <pc:spChg chg="mod">
          <ac:chgData name="Veerle Hendriks" userId="09196851-1f5e-4cbe-9b69-05ddc373b41c" providerId="ADAL" clId="{494D4E3D-AB25-4DC2-A957-0A1EDF1E533E}" dt="2024-04-05T10:07:10.339" v="46" actId="20577"/>
          <ac:spMkLst>
            <pc:docMk/>
            <pc:sldMk cId="417693204" sldId="264"/>
            <ac:spMk id="3" creationId="{FC6D9BBB-9C81-E9BE-C8AE-B579679229D0}"/>
          </ac:spMkLst>
        </pc:spChg>
      </pc:sldChg>
    </pc:docChg>
  </pc:docChgLst>
  <pc:docChgLst>
    <pc:chgData name="Veerle Hendriks" userId="S::vhendriks@brabant.nl::09196851-1f5e-4cbe-9b69-05ddc373b41c" providerId="AD" clId="Web-{F671E66B-78E4-2F0F-6C86-08E60FD89371}"/>
    <pc:docChg chg="modSld">
      <pc:chgData name="Veerle Hendriks" userId="S::vhendriks@brabant.nl::09196851-1f5e-4cbe-9b69-05ddc373b41c" providerId="AD" clId="Web-{F671E66B-78E4-2F0F-6C86-08E60FD89371}" dt="2024-04-03T07:54:05.610" v="336" actId="20577"/>
      <pc:docMkLst>
        <pc:docMk/>
      </pc:docMkLst>
      <pc:sldChg chg="modSp">
        <pc:chgData name="Veerle Hendriks" userId="S::vhendriks@brabant.nl::09196851-1f5e-4cbe-9b69-05ddc373b41c" providerId="AD" clId="Web-{F671E66B-78E4-2F0F-6C86-08E60FD89371}" dt="2024-04-03T07:46:38.094" v="48" actId="1076"/>
        <pc:sldMkLst>
          <pc:docMk/>
          <pc:sldMk cId="4130030022" sldId="262"/>
        </pc:sldMkLst>
        <pc:spChg chg="mod">
          <ac:chgData name="Veerle Hendriks" userId="S::vhendriks@brabant.nl::09196851-1f5e-4cbe-9b69-05ddc373b41c" providerId="AD" clId="Web-{F671E66B-78E4-2F0F-6C86-08E60FD89371}" dt="2024-04-03T07:46:32.391" v="47" actId="1076"/>
          <ac:spMkLst>
            <pc:docMk/>
            <pc:sldMk cId="4130030022" sldId="262"/>
            <ac:spMk id="2" creationId="{8A2D091F-4888-5B12-D8AD-D21CE135434C}"/>
          </ac:spMkLst>
        </pc:spChg>
        <pc:spChg chg="mod">
          <ac:chgData name="Veerle Hendriks" userId="S::vhendriks@brabant.nl::09196851-1f5e-4cbe-9b69-05ddc373b41c" providerId="AD" clId="Web-{F671E66B-78E4-2F0F-6C86-08E60FD89371}" dt="2024-04-03T07:46:38.094" v="48" actId="1076"/>
          <ac:spMkLst>
            <pc:docMk/>
            <pc:sldMk cId="4130030022" sldId="262"/>
            <ac:spMk id="3" creationId="{27CEFD90-7FCE-A61E-0912-E45166F0FA8A}"/>
          </ac:spMkLst>
        </pc:spChg>
      </pc:sldChg>
      <pc:sldChg chg="modSp">
        <pc:chgData name="Veerle Hendriks" userId="S::vhendriks@brabant.nl::09196851-1f5e-4cbe-9b69-05ddc373b41c" providerId="AD" clId="Web-{F671E66B-78E4-2F0F-6C86-08E60FD89371}" dt="2024-04-03T07:54:05.610" v="336" actId="20577"/>
        <pc:sldMkLst>
          <pc:docMk/>
          <pc:sldMk cId="2965940128" sldId="263"/>
        </pc:sldMkLst>
        <pc:spChg chg="mod">
          <ac:chgData name="Veerle Hendriks" userId="S::vhendriks@brabant.nl::09196851-1f5e-4cbe-9b69-05ddc373b41c" providerId="AD" clId="Web-{F671E66B-78E4-2F0F-6C86-08E60FD89371}" dt="2024-04-03T07:54:05.610" v="336" actId="20577"/>
          <ac:spMkLst>
            <pc:docMk/>
            <pc:sldMk cId="2965940128" sldId="263"/>
            <ac:spMk id="3" creationId="{27CEFD90-7FCE-A61E-0912-E45166F0FA8A}"/>
          </ac:spMkLst>
        </pc:spChg>
      </pc:sldChg>
    </pc:docChg>
  </pc:docChgLst>
  <pc:docChgLst>
    <pc:chgData name="Niek van Enckevort" userId="S::nenckevort@brabant.nl::f76ba8b8-ac03-4a22-b883-5a21412bc1da" providerId="AD" clId="Web-{0574FD9B-74CC-BAC8-FF09-EB8FD7132A9B}"/>
    <pc:docChg chg="modSld">
      <pc:chgData name="Niek van Enckevort" userId="S::nenckevort@brabant.nl::f76ba8b8-ac03-4a22-b883-5a21412bc1da" providerId="AD" clId="Web-{0574FD9B-74CC-BAC8-FF09-EB8FD7132A9B}" dt="2024-04-02T16:43:27.693" v="147" actId="20577"/>
      <pc:docMkLst>
        <pc:docMk/>
      </pc:docMkLst>
      <pc:sldChg chg="modSp">
        <pc:chgData name="Niek van Enckevort" userId="S::nenckevort@brabant.nl::f76ba8b8-ac03-4a22-b883-5a21412bc1da" providerId="AD" clId="Web-{0574FD9B-74CC-BAC8-FF09-EB8FD7132A9B}" dt="2024-04-02T16:43:27.693" v="147" actId="20577"/>
        <pc:sldMkLst>
          <pc:docMk/>
          <pc:sldMk cId="4130030022" sldId="262"/>
        </pc:sldMkLst>
        <pc:spChg chg="mod">
          <ac:chgData name="Niek van Enckevort" userId="S::nenckevort@brabant.nl::f76ba8b8-ac03-4a22-b883-5a21412bc1da" providerId="AD" clId="Web-{0574FD9B-74CC-BAC8-FF09-EB8FD7132A9B}" dt="2024-04-02T16:43:27.693" v="147" actId="20577"/>
          <ac:spMkLst>
            <pc:docMk/>
            <pc:sldMk cId="4130030022" sldId="262"/>
            <ac:spMk id="3" creationId="{27CEFD90-7FCE-A61E-0912-E45166F0FA8A}"/>
          </ac:spMkLst>
        </pc:spChg>
      </pc:sldChg>
      <pc:sldChg chg="modSp">
        <pc:chgData name="Niek van Enckevort" userId="S::nenckevort@brabant.nl::f76ba8b8-ac03-4a22-b883-5a21412bc1da" providerId="AD" clId="Web-{0574FD9B-74CC-BAC8-FF09-EB8FD7132A9B}" dt="2024-04-02T16:27:47.019" v="51" actId="20577"/>
        <pc:sldMkLst>
          <pc:docMk/>
          <pc:sldMk cId="2965940128" sldId="263"/>
        </pc:sldMkLst>
        <pc:spChg chg="mod">
          <ac:chgData name="Niek van Enckevort" userId="S::nenckevort@brabant.nl::f76ba8b8-ac03-4a22-b883-5a21412bc1da" providerId="AD" clId="Web-{0574FD9B-74CC-BAC8-FF09-EB8FD7132A9B}" dt="2024-04-02T16:27:47.019" v="51" actId="20577"/>
          <ac:spMkLst>
            <pc:docMk/>
            <pc:sldMk cId="2965940128" sldId="263"/>
            <ac:spMk id="3" creationId="{27CEFD90-7FCE-A61E-0912-E45166F0FA8A}"/>
          </ac:spMkLst>
        </pc:spChg>
      </pc:sldChg>
      <pc:sldChg chg="modSp">
        <pc:chgData name="Niek van Enckevort" userId="S::nenckevort@brabant.nl::f76ba8b8-ac03-4a22-b883-5a21412bc1da" providerId="AD" clId="Web-{0574FD9B-74CC-BAC8-FF09-EB8FD7132A9B}" dt="2024-04-02T16:28:12.582" v="58" actId="20577"/>
        <pc:sldMkLst>
          <pc:docMk/>
          <pc:sldMk cId="417693204" sldId="264"/>
        </pc:sldMkLst>
        <pc:spChg chg="mod">
          <ac:chgData name="Niek van Enckevort" userId="S::nenckevort@brabant.nl::f76ba8b8-ac03-4a22-b883-5a21412bc1da" providerId="AD" clId="Web-{0574FD9B-74CC-BAC8-FF09-EB8FD7132A9B}" dt="2024-04-02T16:28:12.582" v="58" actId="20577"/>
          <ac:spMkLst>
            <pc:docMk/>
            <pc:sldMk cId="417693204" sldId="264"/>
            <ac:spMk id="3" creationId="{FC6D9BBB-9C81-E9BE-C8AE-B579679229D0}"/>
          </ac:spMkLst>
        </pc:spChg>
      </pc:sldChg>
      <pc:sldChg chg="modSp">
        <pc:chgData name="Niek van Enckevort" userId="S::nenckevort@brabant.nl::f76ba8b8-ac03-4a22-b883-5a21412bc1da" providerId="AD" clId="Web-{0574FD9B-74CC-BAC8-FF09-EB8FD7132A9B}" dt="2024-04-02T16:27:30.112" v="46" actId="20577"/>
        <pc:sldMkLst>
          <pc:docMk/>
          <pc:sldMk cId="2394970667" sldId="266"/>
        </pc:sldMkLst>
        <pc:spChg chg="mod">
          <ac:chgData name="Niek van Enckevort" userId="S::nenckevort@brabant.nl::f76ba8b8-ac03-4a22-b883-5a21412bc1da" providerId="AD" clId="Web-{0574FD9B-74CC-BAC8-FF09-EB8FD7132A9B}" dt="2024-04-02T16:27:30.112" v="46" actId="20577"/>
          <ac:spMkLst>
            <pc:docMk/>
            <pc:sldMk cId="2394970667" sldId="266"/>
            <ac:spMk id="3" creationId="{3063760C-3725-2BB5-B62B-57A6F8D48FED}"/>
          </ac:spMkLst>
        </pc:spChg>
        <pc:picChg chg="mod modCrop">
          <ac:chgData name="Niek van Enckevort" userId="S::nenckevort@brabant.nl::f76ba8b8-ac03-4a22-b883-5a21412bc1da" providerId="AD" clId="Web-{0574FD9B-74CC-BAC8-FF09-EB8FD7132A9B}" dt="2024-04-02T16:27:11.408" v="41" actId="1076"/>
          <ac:picMkLst>
            <pc:docMk/>
            <pc:sldMk cId="2394970667" sldId="266"/>
            <ac:picMk id="4" creationId="{47E8B98C-4867-26BE-5269-14DC1CE2FCA6}"/>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
    <p:bg>
      <p:bgPr>
        <a:solidFill>
          <a:srgbClr val="009BA4"/>
        </a:solidFill>
        <a:effectLst/>
      </p:bgPr>
    </p:bg>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6259704" cy="9146084"/>
          </a:xfrm>
          <a:prstGeom prst="rect">
            <a:avLst/>
          </a:prstGeom>
        </p:spPr>
      </p:pic>
      <p:sp>
        <p:nvSpPr>
          <p:cNvPr id="2" name="Titel 1"/>
          <p:cNvSpPr>
            <a:spLocks noGrp="1"/>
          </p:cNvSpPr>
          <p:nvPr>
            <p:ph type="ctrTitle"/>
          </p:nvPr>
        </p:nvSpPr>
        <p:spPr>
          <a:xfrm>
            <a:off x="0" y="1835696"/>
            <a:ext cx="11541446" cy="447202"/>
          </a:xfrm>
        </p:spPr>
        <p:txBody>
          <a:bodyPr lIns="252000" tIns="0" rIns="0" bIns="0" anchor="t" anchorCtr="0"/>
          <a:lstStyle>
            <a:lvl1pPr algn="l">
              <a:defRPr sz="3200" b="1">
                <a:solidFill>
                  <a:schemeClr val="tx1">
                    <a:lumMod val="95000"/>
                    <a:lumOff val="5000"/>
                  </a:schemeClr>
                </a:solidFill>
              </a:defRPr>
            </a:lvl1pPr>
          </a:lstStyle>
          <a:p>
            <a:endParaRPr lang="nl-NL"/>
          </a:p>
        </p:txBody>
      </p:sp>
      <p:sp>
        <p:nvSpPr>
          <p:cNvPr id="3" name="Subtitel 2"/>
          <p:cNvSpPr>
            <a:spLocks noGrp="1"/>
          </p:cNvSpPr>
          <p:nvPr>
            <p:ph type="subTitle" idx="1"/>
          </p:nvPr>
        </p:nvSpPr>
        <p:spPr>
          <a:xfrm>
            <a:off x="0" y="2267744"/>
            <a:ext cx="11541444" cy="438862"/>
          </a:xfrm>
        </p:spPr>
        <p:txBody>
          <a:bodyPr lIns="252000" tIns="0" rIns="0" bIns="0" anchor="t" anchorCtr="0"/>
          <a:lstStyle>
            <a:lvl1pPr marL="0" indent="0" algn="l">
              <a:buNone/>
              <a:defRPr sz="3200">
                <a:solidFill>
                  <a:srgbClr val="0D0D0D"/>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endParaRPr lang="nl-NL"/>
          </a:p>
        </p:txBody>
      </p:sp>
    </p:spTree>
    <p:extLst>
      <p:ext uri="{BB962C8B-B14F-4D97-AF65-F5344CB8AC3E}">
        <p14:creationId xmlns:p14="http://schemas.microsoft.com/office/powerpoint/2010/main" val="2668776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staand">
    <p:spTree>
      <p:nvGrpSpPr>
        <p:cNvPr id="1" name=""/>
        <p:cNvGrpSpPr/>
        <p:nvPr/>
      </p:nvGrpSpPr>
      <p:grpSpPr>
        <a:xfrm>
          <a:off x="0" y="0"/>
          <a:ext cx="0" cy="0"/>
          <a:chOff x="0" y="0"/>
          <a:chExt cx="0" cy="0"/>
        </a:xfrm>
      </p:grpSpPr>
      <p:sp>
        <p:nvSpPr>
          <p:cNvPr id="2" name="Titel 1"/>
          <p:cNvSpPr>
            <a:spLocks noGrp="1"/>
          </p:cNvSpPr>
          <p:nvPr>
            <p:ph type="title"/>
          </p:nvPr>
        </p:nvSpPr>
        <p:spPr>
          <a:xfrm>
            <a:off x="8776193" y="1196441"/>
            <a:ext cx="6776631" cy="602245"/>
          </a:xfrm>
        </p:spPr>
        <p:txBody>
          <a:bodyPr anchor="t" anchorCtr="0"/>
          <a:lstStyle>
            <a:lvl1pPr algn="l">
              <a:defRPr sz="1800" b="1"/>
            </a:lvl1pPr>
          </a:lstStyle>
          <a:p>
            <a:r>
              <a:rPr lang="nl-NL"/>
              <a:t>Klik om de stijl te bewerken</a:t>
            </a:r>
          </a:p>
        </p:txBody>
      </p:sp>
      <p:sp>
        <p:nvSpPr>
          <p:cNvPr id="3" name="Tijdelijke aanduiding voor afbeelding 2"/>
          <p:cNvSpPr>
            <a:spLocks noGrp="1"/>
          </p:cNvSpPr>
          <p:nvPr>
            <p:ph type="pic" idx="1"/>
          </p:nvPr>
        </p:nvSpPr>
        <p:spPr>
          <a:xfrm>
            <a:off x="1087218" y="1196441"/>
            <a:ext cx="7360000" cy="7087972"/>
          </a:xfrm>
        </p:spPr>
        <p:txBody>
          <a:bodyPr rtlCol="0">
            <a:normAutofit/>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pPr lvl="0"/>
            <a:r>
              <a:rPr lang="nl-NL" noProof="0"/>
              <a:t>Klik op het pictogram als u een afbeelding wilt toevoegen</a:t>
            </a:r>
          </a:p>
        </p:txBody>
      </p:sp>
      <p:sp>
        <p:nvSpPr>
          <p:cNvPr id="4" name="Tijdelijke aanduiding voor tekst 3"/>
          <p:cNvSpPr>
            <a:spLocks noGrp="1"/>
          </p:cNvSpPr>
          <p:nvPr>
            <p:ph type="body" sz="half" idx="2"/>
          </p:nvPr>
        </p:nvSpPr>
        <p:spPr>
          <a:xfrm>
            <a:off x="8768569" y="2154528"/>
            <a:ext cx="6784256" cy="3313572"/>
          </a:xfrm>
        </p:spPr>
        <p:txBody>
          <a:bodyPr/>
          <a:lstStyle>
            <a:lvl1pPr marL="0" indent="0">
              <a:buNone/>
              <a:defRPr sz="1400"/>
            </a:lvl1pPr>
            <a:lvl2pPr marL="457154" indent="0">
              <a:buNone/>
              <a:defRPr sz="1200"/>
            </a:lvl2pPr>
            <a:lvl3pPr marL="914309" indent="0">
              <a:buNone/>
              <a:defRPr sz="1000"/>
            </a:lvl3pPr>
            <a:lvl4pPr marL="1371463" indent="0">
              <a:buNone/>
              <a:defRPr sz="900"/>
            </a:lvl4pPr>
            <a:lvl5pPr marL="1828617" indent="0">
              <a:buNone/>
              <a:defRPr sz="900"/>
            </a:lvl5pPr>
            <a:lvl6pPr marL="2285771" indent="0">
              <a:buNone/>
              <a:defRPr sz="900"/>
            </a:lvl6pPr>
            <a:lvl7pPr marL="2742926" indent="0">
              <a:buNone/>
              <a:defRPr sz="900"/>
            </a:lvl7pPr>
            <a:lvl8pPr marL="3200080" indent="0">
              <a:buNone/>
              <a:defRPr sz="900"/>
            </a:lvl8pPr>
            <a:lvl9pPr marL="3657234" indent="0">
              <a:buNone/>
              <a:defRPr sz="900"/>
            </a:lvl9pPr>
          </a:lstStyle>
          <a:p>
            <a:pPr lvl="0"/>
            <a:r>
              <a:rPr lang="nl-NL"/>
              <a:t>Klik om de modelstijlen te bewerken</a:t>
            </a:r>
          </a:p>
        </p:txBody>
      </p:sp>
      <p:sp>
        <p:nvSpPr>
          <p:cNvPr id="5" name="Tijdelijke aanduiding voor datum 3"/>
          <p:cNvSpPr>
            <a:spLocks noGrp="1"/>
          </p:cNvSpPr>
          <p:nvPr>
            <p:ph type="dt" sz="half" idx="10"/>
          </p:nvPr>
        </p:nvSpPr>
        <p:spPr/>
        <p:txBody>
          <a:bodyPr/>
          <a:lstStyle>
            <a:lvl1pPr>
              <a:defRPr/>
            </a:lvl1pPr>
          </a:lstStyle>
          <a:p>
            <a:fld id="{F9024679-67B7-4F11-9D54-308AFC44504A}" type="datetimeFigureOut">
              <a:rPr lang="nl-NL" smtClean="0"/>
              <a:t>5-4-2024</a:t>
            </a:fld>
            <a:endParaRPr lang="nl-NL"/>
          </a:p>
        </p:txBody>
      </p:sp>
      <p:sp>
        <p:nvSpPr>
          <p:cNvPr id="6" name="Tijdelijke aanduiding voor voettekst 4"/>
          <p:cNvSpPr>
            <a:spLocks noGrp="1"/>
          </p:cNvSpPr>
          <p:nvPr>
            <p:ph type="ftr" sz="quarter" idx="11"/>
          </p:nvPr>
        </p:nvSpPr>
        <p:spPr/>
        <p:txBody>
          <a:bodyPr/>
          <a:lstStyle>
            <a:lvl1pPr>
              <a:defRPr/>
            </a:lvl1pPr>
          </a:lstStyle>
          <a:p>
            <a:endParaRPr lang="nl-NL"/>
          </a:p>
        </p:txBody>
      </p:sp>
      <p:sp>
        <p:nvSpPr>
          <p:cNvPr id="7"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598100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3" name="Tekstvak 2"/>
          <p:cNvSpPr txBox="1"/>
          <p:nvPr userDrawn="1"/>
        </p:nvSpPr>
        <p:spPr>
          <a:xfrm>
            <a:off x="2871416" y="3275856"/>
            <a:ext cx="11393266" cy="1815882"/>
          </a:xfrm>
          <a:prstGeom prst="rect">
            <a:avLst/>
          </a:prstGeom>
          <a:noFill/>
        </p:spPr>
        <p:txBody>
          <a:bodyPr wrap="square" rtlCol="0">
            <a:spAutoFit/>
          </a:bodyPr>
          <a:lstStyle/>
          <a:p>
            <a:pPr algn="ctr"/>
            <a:r>
              <a:rPr lang="nl-NL" sz="5599" b="1">
                <a:latin typeface="Arial" panose="020B0604020202020204" pitchFamily="34" charset="0"/>
                <a:cs typeface="Arial" panose="020B0604020202020204" pitchFamily="34" charset="0"/>
              </a:rPr>
              <a:t>Bedankt</a:t>
            </a:r>
            <a:r>
              <a:rPr lang="nl-NL" sz="5599" b="1" baseline="0">
                <a:latin typeface="Arial" panose="020B0604020202020204" pitchFamily="34" charset="0"/>
                <a:cs typeface="Arial" panose="020B0604020202020204" pitchFamily="34" charset="0"/>
              </a:rPr>
              <a:t> voor</a:t>
            </a:r>
          </a:p>
          <a:p>
            <a:pPr algn="ctr"/>
            <a:r>
              <a:rPr lang="nl-NL" sz="5599" b="1" baseline="0">
                <a:latin typeface="Arial" panose="020B0604020202020204" pitchFamily="34" charset="0"/>
                <a:cs typeface="Arial" panose="020B0604020202020204" pitchFamily="34" charset="0"/>
              </a:rPr>
              <a:t>uw aandacht</a:t>
            </a:r>
            <a:endParaRPr lang="nl-NL" sz="5599" b="1">
              <a:latin typeface="Arial" panose="020B0604020202020204" pitchFamily="34" charset="0"/>
              <a:cs typeface="Arial" panose="020B0604020202020204" pitchFamily="34" charset="0"/>
            </a:endParaRP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3726956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dia">
    <p:bg>
      <p:bgPr>
        <a:solidFill>
          <a:srgbClr val="5C2483"/>
        </a:solidFill>
        <a:effectLst/>
      </p:bgPr>
    </p:bg>
    <p:spTree>
      <p:nvGrpSpPr>
        <p:cNvPr id="1" name=""/>
        <p:cNvGrpSpPr/>
        <p:nvPr/>
      </p:nvGrpSpPr>
      <p:grpSpPr>
        <a:xfrm>
          <a:off x="0" y="0"/>
          <a:ext cx="0" cy="0"/>
          <a:chOff x="0" y="0"/>
          <a:chExt cx="0" cy="0"/>
        </a:xfrm>
      </p:grpSpPr>
      <p:pic>
        <p:nvPicPr>
          <p:cNvPr id="5"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6259704" cy="9146084"/>
          </a:xfrm>
          <a:prstGeom prst="rect">
            <a:avLst/>
          </a:prstGeom>
        </p:spPr>
      </p:pic>
      <p:sp>
        <p:nvSpPr>
          <p:cNvPr id="7" name="Titel 1"/>
          <p:cNvSpPr>
            <a:spLocks noGrp="1"/>
          </p:cNvSpPr>
          <p:nvPr>
            <p:ph type="ctrTitle"/>
          </p:nvPr>
        </p:nvSpPr>
        <p:spPr>
          <a:xfrm>
            <a:off x="0" y="1835696"/>
            <a:ext cx="11541446" cy="447202"/>
          </a:xfrm>
        </p:spPr>
        <p:txBody>
          <a:bodyPr lIns="252000" tIns="0" rIns="0" bIns="0" anchor="t" anchorCtr="0"/>
          <a:lstStyle>
            <a:lvl1pPr algn="l">
              <a:defRPr sz="3200" b="1">
                <a:solidFill>
                  <a:schemeClr val="tx1">
                    <a:lumMod val="95000"/>
                    <a:lumOff val="5000"/>
                  </a:schemeClr>
                </a:solidFill>
              </a:defRPr>
            </a:lvl1pPr>
          </a:lstStyle>
          <a:p>
            <a:endParaRPr lang="nl-NL"/>
          </a:p>
        </p:txBody>
      </p:sp>
      <p:sp>
        <p:nvSpPr>
          <p:cNvPr id="8" name="Subtitel 2"/>
          <p:cNvSpPr>
            <a:spLocks noGrp="1"/>
          </p:cNvSpPr>
          <p:nvPr>
            <p:ph type="subTitle" idx="1"/>
          </p:nvPr>
        </p:nvSpPr>
        <p:spPr>
          <a:xfrm>
            <a:off x="0" y="2267744"/>
            <a:ext cx="11541444" cy="438862"/>
          </a:xfrm>
        </p:spPr>
        <p:txBody>
          <a:bodyPr lIns="252000" tIns="0" rIns="0" bIns="0" anchor="t" anchorCtr="0"/>
          <a:lstStyle>
            <a:lvl1pPr marL="0" indent="0" algn="l">
              <a:buNone/>
              <a:defRPr sz="3200">
                <a:solidFill>
                  <a:srgbClr val="0D0D0D"/>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endParaRPr lang="nl-NL"/>
          </a:p>
        </p:txBody>
      </p:sp>
    </p:spTree>
    <p:extLst>
      <p:ext uri="{BB962C8B-B14F-4D97-AF65-F5344CB8AC3E}">
        <p14:creationId xmlns:p14="http://schemas.microsoft.com/office/powerpoint/2010/main" val="414138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dia">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pic>
        <p:nvPicPr>
          <p:cNvPr id="5" name="Afbeelding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4" y="-36512"/>
            <a:ext cx="16259704" cy="9146084"/>
          </a:xfrm>
          <a:prstGeom prst="rect">
            <a:avLst/>
          </a:prstGeom>
        </p:spPr>
      </p:pic>
      <p:sp>
        <p:nvSpPr>
          <p:cNvPr id="7" name="Titel 1"/>
          <p:cNvSpPr>
            <a:spLocks noGrp="1"/>
          </p:cNvSpPr>
          <p:nvPr>
            <p:ph type="ctrTitle"/>
          </p:nvPr>
        </p:nvSpPr>
        <p:spPr>
          <a:xfrm>
            <a:off x="0" y="1835696"/>
            <a:ext cx="11541446" cy="447202"/>
          </a:xfrm>
        </p:spPr>
        <p:txBody>
          <a:bodyPr lIns="252000" tIns="0" rIns="0" bIns="0" anchor="t" anchorCtr="0"/>
          <a:lstStyle>
            <a:lvl1pPr algn="l">
              <a:defRPr sz="3200" b="1">
                <a:solidFill>
                  <a:schemeClr val="tx1">
                    <a:lumMod val="95000"/>
                    <a:lumOff val="5000"/>
                  </a:schemeClr>
                </a:solidFill>
              </a:defRPr>
            </a:lvl1pPr>
          </a:lstStyle>
          <a:p>
            <a:endParaRPr lang="nl-NL"/>
          </a:p>
        </p:txBody>
      </p:sp>
      <p:sp>
        <p:nvSpPr>
          <p:cNvPr id="8" name="Subtitel 2"/>
          <p:cNvSpPr>
            <a:spLocks noGrp="1"/>
          </p:cNvSpPr>
          <p:nvPr>
            <p:ph type="subTitle" idx="1"/>
          </p:nvPr>
        </p:nvSpPr>
        <p:spPr>
          <a:xfrm>
            <a:off x="0" y="2267744"/>
            <a:ext cx="11541444" cy="438862"/>
          </a:xfrm>
        </p:spPr>
        <p:txBody>
          <a:bodyPr lIns="252000" tIns="0" rIns="0" bIns="0" anchor="t" anchorCtr="0"/>
          <a:lstStyle>
            <a:lvl1pPr marL="0" indent="0" algn="l">
              <a:buNone/>
              <a:defRPr sz="3200">
                <a:solidFill>
                  <a:srgbClr val="0D0D0D"/>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endParaRPr lang="nl-NL"/>
          </a:p>
        </p:txBody>
      </p:sp>
    </p:spTree>
    <p:extLst>
      <p:ext uri="{BB962C8B-B14F-4D97-AF65-F5344CB8AC3E}">
        <p14:creationId xmlns:p14="http://schemas.microsoft.com/office/powerpoint/2010/main" val="135472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4800"/>
            </a:lvl1pPr>
          </a:lstStyle>
          <a:p>
            <a:r>
              <a:rPr lang="nl-NL"/>
              <a:t>Klik om de stijl te bewerken</a:t>
            </a:r>
          </a:p>
        </p:txBody>
      </p:sp>
      <p:sp>
        <p:nvSpPr>
          <p:cNvPr id="3" name="Tijdelijke aanduiding voor tekst 2"/>
          <p:cNvSpPr>
            <a:spLocks noGrp="1"/>
          </p:cNvSpPr>
          <p:nvPr>
            <p:ph type="body" idx="1"/>
          </p:nvPr>
        </p:nvSpPr>
        <p:spPr/>
        <p:txBody>
          <a:bodyPr/>
          <a:lstStyle>
            <a:lvl1pPr>
              <a:defRPr sz="3600"/>
            </a:lvl1pPr>
            <a:lvl2pPr>
              <a:defRPr sz="3600"/>
            </a:lvl2pPr>
            <a:lvl3pPr>
              <a:defRPr sz="3600"/>
            </a:lvl3pPr>
            <a:lvl4pPr>
              <a:defRPr sz="3600"/>
            </a:lvl4pPr>
            <a:lvl5pPr>
              <a:defRPr sz="36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F9024679-67B7-4F11-9D54-308AFC44504A}" type="datetimeFigureOut">
              <a:rPr lang="nl-NL" smtClean="0"/>
              <a:t>5-4-2024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E451148-1880-4F47-88EA-0525C271A3A0}" type="slidenum">
              <a:rPr lang="nl-NL" smtClean="0"/>
              <a:t>‹nr.›</a:t>
            </a:fld>
            <a:endParaRPr lang="nl-NL"/>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pic>
        <p:nvPicPr>
          <p:cNvPr id="9" name="Afbeelding 8">
            <a:extLst>
              <a:ext uri="{FF2B5EF4-FFF2-40B4-BE49-F238E27FC236}">
                <a16:creationId xmlns:a16="http://schemas.microsoft.com/office/drawing/2014/main" id="{1A699F1E-BF13-4B88-2A4F-AA5A0D7480B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240568" y="182030"/>
            <a:ext cx="2386589" cy="1182626"/>
          </a:xfrm>
          <a:prstGeom prst="rect">
            <a:avLst/>
          </a:prstGeom>
        </p:spPr>
      </p:pic>
    </p:spTree>
    <p:extLst>
      <p:ext uri="{BB962C8B-B14F-4D97-AF65-F5344CB8AC3E}">
        <p14:creationId xmlns:p14="http://schemas.microsoft.com/office/powerpoint/2010/main" val="2239209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87218" y="1236481"/>
            <a:ext cx="14081564" cy="942526"/>
          </a:xfrm>
        </p:spPr>
        <p:txBody>
          <a:bodyPr/>
          <a:lstStyle/>
          <a:p>
            <a:r>
              <a:rPr lang="nl-NL"/>
              <a:t>Titelstijl van model bewerken</a:t>
            </a:r>
            <a:br>
              <a:rPr lang="nl-NL"/>
            </a:br>
            <a:endParaRPr lang="nl-NL"/>
          </a:p>
        </p:txBody>
      </p:sp>
      <p:sp>
        <p:nvSpPr>
          <p:cNvPr id="3" name="Tijdelijke aanduiding voor inhoud 2"/>
          <p:cNvSpPr>
            <a:spLocks noGrp="1"/>
          </p:cNvSpPr>
          <p:nvPr>
            <p:ph idx="1"/>
          </p:nvPr>
        </p:nvSpPr>
        <p:spPr>
          <a:xfrm>
            <a:off x="1087218" y="2364470"/>
            <a:ext cx="14081564" cy="6047957"/>
          </a:xfrm>
        </p:spPr>
        <p:txBody>
          <a:bodyPr/>
          <a:lstStyle>
            <a:lvl1pPr>
              <a:defRPr>
                <a:solidFill>
                  <a:schemeClr val="tx1">
                    <a:lumMod val="75000"/>
                    <a:lumOff val="25000"/>
                  </a:schemeClr>
                </a:solidFill>
              </a:defRPr>
            </a:lvl1pPr>
            <a:lvl2pPr marL="712717" indent="-357152">
              <a:tabLst>
                <a:tab pos="712717" algn="l"/>
              </a:tabLst>
              <a:defRPr>
                <a:solidFill>
                  <a:schemeClr val="tx1">
                    <a:lumMod val="75000"/>
                    <a:lumOff val="25000"/>
                  </a:schemeClr>
                </a:solidFill>
              </a:defRPr>
            </a:lvl2pPr>
            <a:lvl3pPr marL="1080980" indent="-368263">
              <a:defRPr>
                <a:solidFill>
                  <a:schemeClr val="tx1">
                    <a:lumMod val="75000"/>
                    <a:lumOff val="25000"/>
                  </a:schemeClr>
                </a:solidFill>
              </a:defRPr>
            </a:lvl3pPr>
            <a:lvl4pPr marL="1436544" indent="-355564">
              <a:defRPr>
                <a:solidFill>
                  <a:schemeClr val="tx1">
                    <a:lumMod val="75000"/>
                    <a:lumOff val="25000"/>
                  </a:schemeClr>
                </a:solidFill>
              </a:defRPr>
            </a:lvl4pPr>
            <a:lvl5pPr marL="1169871" indent="-274611">
              <a:defRPr>
                <a:solidFill>
                  <a:schemeClr val="tx1">
                    <a:lumMod val="75000"/>
                    <a:lumOff val="25000"/>
                  </a:schemeClr>
                </a:solidFill>
              </a:defRPr>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4" name="Tijdelijke aanduiding voor datum 3"/>
          <p:cNvSpPr>
            <a:spLocks noGrp="1"/>
          </p:cNvSpPr>
          <p:nvPr>
            <p:ph type="dt" sz="half" idx="10"/>
          </p:nvPr>
        </p:nvSpPr>
        <p:spPr>
          <a:xfrm>
            <a:off x="13120555" y="8693833"/>
            <a:ext cx="2111022" cy="268137"/>
          </a:xfrm>
        </p:spPr>
        <p:txBody>
          <a:bodyPr/>
          <a:lstStyle>
            <a:lvl1pPr>
              <a:defRPr/>
            </a:lvl1pPr>
          </a:lstStyle>
          <a:p>
            <a:fld id="{F9024679-67B7-4F11-9D54-308AFC44504A}" type="datetimeFigureOut">
              <a:rPr lang="nl-NL" smtClean="0"/>
              <a:t>5-4-2024</a:t>
            </a:fld>
            <a:endParaRPr lang="nl-NL"/>
          </a:p>
        </p:txBody>
      </p:sp>
      <p:sp>
        <p:nvSpPr>
          <p:cNvPr id="5" name="Tijdelijke aanduiding voor voettekst 4"/>
          <p:cNvSpPr>
            <a:spLocks noGrp="1"/>
          </p:cNvSpPr>
          <p:nvPr>
            <p:ph type="ftr" sz="quarter" idx="11"/>
          </p:nvPr>
        </p:nvSpPr>
        <p:spPr>
          <a:xfrm>
            <a:off x="1855303" y="8693833"/>
            <a:ext cx="5147733" cy="268137"/>
          </a:xfrm>
        </p:spPr>
        <p:txBody>
          <a:bodyPr/>
          <a:lstStyle>
            <a:lvl1pPr>
              <a:defRPr/>
            </a:lvl1pPr>
          </a:lstStyle>
          <a:p>
            <a:endParaRPr lang="nl-NL"/>
          </a:p>
        </p:txBody>
      </p:sp>
      <p:sp>
        <p:nvSpPr>
          <p:cNvPr id="6"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664175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1087218" y="2395757"/>
            <a:ext cx="6784754" cy="6016670"/>
          </a:xfrm>
        </p:spPr>
        <p:txBody>
          <a:bodyPr/>
          <a:lstStyle>
            <a:lvl1pPr>
              <a:defRPr sz="2600">
                <a:solidFill>
                  <a:schemeClr val="tx1">
                    <a:lumMod val="75000"/>
                    <a:lumOff val="25000"/>
                  </a:schemeClr>
                </a:solidFill>
              </a:defRPr>
            </a:lvl1pPr>
            <a:lvl2pPr marL="712717" indent="-357152">
              <a:tabLst>
                <a:tab pos="712717" algn="l"/>
              </a:tabLst>
              <a:defRPr sz="2200">
                <a:solidFill>
                  <a:schemeClr val="tx1">
                    <a:lumMod val="75000"/>
                    <a:lumOff val="25000"/>
                  </a:schemeClr>
                </a:solidFill>
              </a:defRPr>
            </a:lvl2pPr>
            <a:lvl3pPr marL="1077805" indent="-365088">
              <a:defRPr sz="2200">
                <a:solidFill>
                  <a:schemeClr val="tx1">
                    <a:lumMod val="75000"/>
                    <a:lumOff val="25000"/>
                  </a:schemeClr>
                </a:solidFill>
              </a:defRPr>
            </a:lvl3pPr>
            <a:lvl4pPr marL="1077805" indent="-365088">
              <a:defRPr sz="2200">
                <a:solidFill>
                  <a:schemeClr val="tx1">
                    <a:lumMod val="75000"/>
                    <a:lumOff val="25000"/>
                  </a:schemeClr>
                </a:solidFill>
              </a:defRPr>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4" name="Tijdelijke aanduiding voor inhoud 3"/>
          <p:cNvSpPr>
            <a:spLocks noGrp="1"/>
          </p:cNvSpPr>
          <p:nvPr>
            <p:ph sz="half" idx="2"/>
          </p:nvPr>
        </p:nvSpPr>
        <p:spPr>
          <a:xfrm>
            <a:off x="8512043" y="2395756"/>
            <a:ext cx="7040782" cy="6016670"/>
          </a:xfrm>
        </p:spPr>
        <p:txBody>
          <a:bodyPr/>
          <a:lstStyle>
            <a:lvl1pPr>
              <a:defRPr sz="2600">
                <a:solidFill>
                  <a:schemeClr val="tx1">
                    <a:lumMod val="75000"/>
                    <a:lumOff val="25000"/>
                  </a:schemeClr>
                </a:solidFill>
              </a:defRPr>
            </a:lvl1pPr>
            <a:lvl2pPr marL="712717" indent="-357152">
              <a:tabLst>
                <a:tab pos="712717" algn="l"/>
              </a:tabLst>
              <a:defRPr sz="2200">
                <a:solidFill>
                  <a:schemeClr val="tx1">
                    <a:lumMod val="75000"/>
                    <a:lumOff val="25000"/>
                  </a:schemeClr>
                </a:solidFill>
              </a:defRPr>
            </a:lvl2pPr>
            <a:lvl3pPr marL="1077805" indent="-365088">
              <a:defRPr sz="2200">
                <a:solidFill>
                  <a:schemeClr val="tx1">
                    <a:lumMod val="75000"/>
                    <a:lumOff val="25000"/>
                  </a:schemeClr>
                </a:solidFill>
              </a:defRPr>
            </a:lvl3pPr>
            <a:lvl4pPr marL="1077805" indent="-365088">
              <a:defRPr sz="2200">
                <a:solidFill>
                  <a:schemeClr val="tx1">
                    <a:lumMod val="75000"/>
                    <a:lumOff val="25000"/>
                  </a:schemeClr>
                </a:solidFill>
              </a:defRPr>
            </a:lvl4pPr>
            <a:lvl5pPr marL="1077805" indent="-274611">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ijdelijke aanduiding voor datum 3"/>
          <p:cNvSpPr>
            <a:spLocks noGrp="1"/>
          </p:cNvSpPr>
          <p:nvPr>
            <p:ph type="dt" sz="half" idx="10"/>
          </p:nvPr>
        </p:nvSpPr>
        <p:spPr/>
        <p:txBody>
          <a:bodyPr/>
          <a:lstStyle>
            <a:lvl1pPr>
              <a:defRPr/>
            </a:lvl1pPr>
          </a:lstStyle>
          <a:p>
            <a:fld id="{F9024679-67B7-4F11-9D54-308AFC44504A}" type="datetimeFigureOut">
              <a:rPr lang="nl-NL" smtClean="0"/>
              <a:t>5-4-2024</a:t>
            </a:fld>
            <a:endParaRPr lang="nl-NL"/>
          </a:p>
        </p:txBody>
      </p:sp>
      <p:sp>
        <p:nvSpPr>
          <p:cNvPr id="6" name="Tijdelijke aanduiding voor voettekst 4"/>
          <p:cNvSpPr>
            <a:spLocks noGrp="1"/>
          </p:cNvSpPr>
          <p:nvPr>
            <p:ph type="ftr" sz="quarter" idx="11"/>
          </p:nvPr>
        </p:nvSpPr>
        <p:spPr/>
        <p:txBody>
          <a:bodyPr/>
          <a:lstStyle>
            <a:lvl1pPr>
              <a:defRPr/>
            </a:lvl1pPr>
          </a:lstStyle>
          <a:p>
            <a:endParaRPr lang="nl-NL"/>
          </a:p>
        </p:txBody>
      </p:sp>
      <p:sp>
        <p:nvSpPr>
          <p:cNvPr id="7"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3138630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1087218" y="2605782"/>
            <a:ext cx="6912768" cy="680089"/>
          </a:xfrm>
        </p:spPr>
        <p:txBody>
          <a:bodyPr anchor="b" anchorCtr="0"/>
          <a:lstStyle>
            <a:lvl1pPr marL="0" indent="0">
              <a:buNone/>
              <a:defRPr sz="2600" b="1">
                <a:solidFill>
                  <a:schemeClr val="tx1"/>
                </a:solidFill>
              </a:defRPr>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1087218" y="3510239"/>
            <a:ext cx="6912768" cy="4902188"/>
          </a:xfrm>
        </p:spPr>
        <p:txBody>
          <a:bodyPr/>
          <a:lstStyle>
            <a:lvl1pPr>
              <a:defRPr sz="2600"/>
            </a:lvl1pPr>
            <a:lvl2pPr marL="712717" indent="-357152">
              <a:tabLst>
                <a:tab pos="712717" algn="l"/>
              </a:tabLst>
              <a:defRPr sz="2200"/>
            </a:lvl2pPr>
            <a:lvl3pPr marL="1077805" indent="-365088">
              <a:defRPr sz="2200"/>
            </a:lvl3pPr>
            <a:lvl4pPr marL="1077805" indent="-365088">
              <a:defRPr sz="22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ijdelijke aanduiding voor tekst 4"/>
          <p:cNvSpPr>
            <a:spLocks noGrp="1"/>
          </p:cNvSpPr>
          <p:nvPr>
            <p:ph type="body" sz="quarter" idx="3"/>
          </p:nvPr>
        </p:nvSpPr>
        <p:spPr>
          <a:xfrm>
            <a:off x="8768071" y="2620501"/>
            <a:ext cx="6784754" cy="68008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defRPr lang="nl-NL" sz="2600" b="1" dirty="0" smtClean="0">
                <a:solidFill>
                  <a:schemeClr val="tx1"/>
                </a:solidFill>
              </a:defRPr>
            </a:lvl1pPr>
          </a:lstStyle>
          <a:p>
            <a:pPr marL="0" lvl="0" indent="0">
              <a:buNone/>
            </a:pPr>
            <a:r>
              <a:rPr lang="nl-NL"/>
              <a:t>Klik om de modelstijlen te bewerken</a:t>
            </a:r>
          </a:p>
        </p:txBody>
      </p:sp>
      <p:sp>
        <p:nvSpPr>
          <p:cNvPr id="6" name="Tijdelijke aanduiding voor inhoud 5"/>
          <p:cNvSpPr>
            <a:spLocks noGrp="1"/>
          </p:cNvSpPr>
          <p:nvPr>
            <p:ph sz="quarter" idx="4"/>
          </p:nvPr>
        </p:nvSpPr>
        <p:spPr>
          <a:xfrm>
            <a:off x="8768071" y="3510239"/>
            <a:ext cx="6784754" cy="4902188"/>
          </a:xfrm>
        </p:spPr>
        <p:txBody>
          <a:bodyPr/>
          <a:lstStyle>
            <a:lvl1pPr>
              <a:defRPr sz="2600"/>
            </a:lvl1pPr>
            <a:lvl2pPr marL="712717" indent="-357152">
              <a:defRPr sz="2200"/>
            </a:lvl2pPr>
            <a:lvl3pPr marL="1077805" indent="-365088">
              <a:defRPr sz="2200"/>
            </a:lvl3pPr>
            <a:lvl4pPr marL="1077805" indent="-365088">
              <a:defRPr sz="22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jdelijke aanduiding voor datum 3"/>
          <p:cNvSpPr>
            <a:spLocks noGrp="1"/>
          </p:cNvSpPr>
          <p:nvPr>
            <p:ph type="dt" sz="half" idx="10"/>
          </p:nvPr>
        </p:nvSpPr>
        <p:spPr/>
        <p:txBody>
          <a:bodyPr/>
          <a:lstStyle>
            <a:lvl1pPr>
              <a:defRPr/>
            </a:lvl1pPr>
          </a:lstStyle>
          <a:p>
            <a:fld id="{F9024679-67B7-4F11-9D54-308AFC44504A}" type="datetimeFigureOut">
              <a:rPr lang="nl-NL" smtClean="0"/>
              <a:t>5-4-2024</a:t>
            </a:fld>
            <a:endParaRPr lang="nl-NL"/>
          </a:p>
        </p:txBody>
      </p:sp>
      <p:sp>
        <p:nvSpPr>
          <p:cNvPr id="8" name="Tijdelijke aanduiding voor voettekst 4"/>
          <p:cNvSpPr>
            <a:spLocks noGrp="1"/>
          </p:cNvSpPr>
          <p:nvPr>
            <p:ph type="ftr" sz="quarter" idx="11"/>
          </p:nvPr>
        </p:nvSpPr>
        <p:spPr/>
        <p:txBody>
          <a:bodyPr/>
          <a:lstStyle>
            <a:lvl1pPr>
              <a:defRPr/>
            </a:lvl1pPr>
          </a:lstStyle>
          <a:p>
            <a:endParaRPr lang="nl-NL"/>
          </a:p>
        </p:txBody>
      </p:sp>
      <p:sp>
        <p:nvSpPr>
          <p:cNvPr id="9"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3490108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3"/>
          <p:cNvSpPr>
            <a:spLocks noGrp="1"/>
          </p:cNvSpPr>
          <p:nvPr>
            <p:ph type="dt" sz="half" idx="10"/>
          </p:nvPr>
        </p:nvSpPr>
        <p:spPr/>
        <p:txBody>
          <a:bodyPr/>
          <a:lstStyle>
            <a:lvl1pPr>
              <a:defRPr/>
            </a:lvl1pPr>
          </a:lstStyle>
          <a:p>
            <a:fld id="{F9024679-67B7-4F11-9D54-308AFC44504A}" type="datetimeFigureOut">
              <a:rPr lang="nl-NL" smtClean="0"/>
              <a:t>5-4-2024</a:t>
            </a:fld>
            <a:endParaRPr lang="nl-NL"/>
          </a:p>
        </p:txBody>
      </p:sp>
      <p:sp>
        <p:nvSpPr>
          <p:cNvPr id="4" name="Tijdelijke aanduiding voor voettekst 4"/>
          <p:cNvSpPr>
            <a:spLocks noGrp="1"/>
          </p:cNvSpPr>
          <p:nvPr>
            <p:ph type="ftr" sz="quarter" idx="11"/>
          </p:nvPr>
        </p:nvSpPr>
        <p:spPr/>
        <p:txBody>
          <a:bodyPr/>
          <a:lstStyle>
            <a:lvl1pPr>
              <a:defRPr/>
            </a:lvl1pPr>
          </a:lstStyle>
          <a:p>
            <a:endParaRPr lang="nl-NL"/>
          </a:p>
        </p:txBody>
      </p:sp>
      <p:sp>
        <p:nvSpPr>
          <p:cNvPr id="5"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1652515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1087360" y="1109396"/>
            <a:ext cx="14465465" cy="7351035"/>
          </a:xfrm>
        </p:spPr>
        <p:txBody>
          <a:bodyPr rtlCol="0">
            <a:normAutofit/>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pPr lvl="0"/>
            <a:r>
              <a:rPr lang="nl-NL" noProof="0"/>
              <a:t>Klik op het pictogram als u een afbeelding wilt toevoegen</a:t>
            </a:r>
          </a:p>
        </p:txBody>
      </p:sp>
      <p:sp>
        <p:nvSpPr>
          <p:cNvPr id="5" name="Tijdelijke aanduiding voor datum 3"/>
          <p:cNvSpPr>
            <a:spLocks noGrp="1"/>
          </p:cNvSpPr>
          <p:nvPr>
            <p:ph type="dt" sz="half" idx="10"/>
          </p:nvPr>
        </p:nvSpPr>
        <p:spPr/>
        <p:txBody>
          <a:bodyPr/>
          <a:lstStyle>
            <a:lvl1pPr>
              <a:defRPr/>
            </a:lvl1pPr>
          </a:lstStyle>
          <a:p>
            <a:fld id="{F9024679-67B7-4F11-9D54-308AFC44504A}" type="datetimeFigureOut">
              <a:rPr lang="nl-NL" smtClean="0"/>
              <a:t>5-4-2024</a:t>
            </a:fld>
            <a:endParaRPr lang="nl-NL"/>
          </a:p>
        </p:txBody>
      </p:sp>
      <p:sp>
        <p:nvSpPr>
          <p:cNvPr id="6" name="Tijdelijke aanduiding voor voettekst 4"/>
          <p:cNvSpPr>
            <a:spLocks noGrp="1"/>
          </p:cNvSpPr>
          <p:nvPr>
            <p:ph type="ftr" sz="quarter" idx="11"/>
          </p:nvPr>
        </p:nvSpPr>
        <p:spPr/>
        <p:txBody>
          <a:bodyPr/>
          <a:lstStyle>
            <a:lvl1pPr>
              <a:defRPr/>
            </a:lvl1pPr>
          </a:lstStyle>
          <a:p>
            <a:endParaRPr lang="nl-NL"/>
          </a:p>
        </p:txBody>
      </p:sp>
      <p:sp>
        <p:nvSpPr>
          <p:cNvPr id="7" name="Tijdelijke aanduiding voor dianummer 5"/>
          <p:cNvSpPr>
            <a:spLocks noGrp="1"/>
          </p:cNvSpPr>
          <p:nvPr>
            <p:ph type="sldNum" sz="quarter" idx="12"/>
          </p:nvPr>
        </p:nvSpPr>
        <p:spPr/>
        <p:txBody>
          <a:bodyPr/>
          <a:lstStyle>
            <a:lvl1pPr>
              <a:defRPr/>
            </a:lvl1pPr>
          </a:lstStyle>
          <a:p>
            <a:fld id="{9E451148-1880-4F47-88EA-0525C271A3A0}" type="slidenum">
              <a:rPr lang="nl-NL" smtClean="0"/>
              <a:t>‹nr.›</a:t>
            </a:fld>
            <a:endParaRPr lang="nl-NL"/>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8000"/>
            <a:ext cx="4031278" cy="507076"/>
          </a:xfrm>
          <a:prstGeom prst="rect">
            <a:avLst/>
          </a:prstGeom>
        </p:spPr>
      </p:pic>
    </p:spTree>
    <p:extLst>
      <p:ext uri="{BB962C8B-B14F-4D97-AF65-F5344CB8AC3E}">
        <p14:creationId xmlns:p14="http://schemas.microsoft.com/office/powerpoint/2010/main" val="1503650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1087218" y="1331640"/>
            <a:ext cx="14465607" cy="89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err="1"/>
              <a:t>Titelstijl</a:t>
            </a:r>
            <a:r>
              <a:rPr lang="en-US"/>
              <a:t> van model </a:t>
            </a:r>
            <a:r>
              <a:rPr lang="en-US" err="1"/>
              <a:t>bewerken</a:t>
            </a:r>
            <a:endParaRPr lang="nl-NL"/>
          </a:p>
        </p:txBody>
      </p:sp>
      <p:sp>
        <p:nvSpPr>
          <p:cNvPr id="1027" name="Tijdelijke aanduiding voor tekst 2"/>
          <p:cNvSpPr>
            <a:spLocks noGrp="1"/>
          </p:cNvSpPr>
          <p:nvPr>
            <p:ph type="body" idx="1"/>
          </p:nvPr>
        </p:nvSpPr>
        <p:spPr bwMode="auto">
          <a:xfrm>
            <a:off x="1087218" y="2364470"/>
            <a:ext cx="14465607" cy="604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err="1"/>
              <a:t>Klik</a:t>
            </a:r>
            <a:r>
              <a:rPr lang="en-US"/>
              <a:t> </a:t>
            </a:r>
            <a:r>
              <a:rPr lang="en-US" err="1"/>
              <a:t>om</a:t>
            </a:r>
            <a:r>
              <a:rPr lang="en-US"/>
              <a:t> de </a:t>
            </a:r>
            <a:r>
              <a:rPr lang="en-US" err="1"/>
              <a:t>tekststijl</a:t>
            </a:r>
            <a:r>
              <a:rPr lang="en-US"/>
              <a:t> van het model </a:t>
            </a:r>
            <a:r>
              <a:rPr lang="en-US" err="1"/>
              <a:t>te</a:t>
            </a:r>
            <a:r>
              <a:rPr lang="en-US"/>
              <a:t> </a:t>
            </a:r>
            <a:r>
              <a:rPr lang="en-US" err="1"/>
              <a:t>bewerken</a:t>
            </a:r>
            <a:endParaRPr lang="en-US"/>
          </a:p>
          <a:p>
            <a:pPr lvl="1"/>
            <a:r>
              <a:rPr lang="en-US" err="1"/>
              <a:t>Tweede</a:t>
            </a:r>
            <a:r>
              <a:rPr lang="en-US"/>
              <a:t> </a:t>
            </a:r>
            <a:r>
              <a:rPr lang="en-US" err="1"/>
              <a:t>niveau</a:t>
            </a:r>
            <a:endParaRPr lang="en-US"/>
          </a:p>
          <a:p>
            <a:pPr lvl="2"/>
            <a:r>
              <a:rPr lang="en-US" err="1"/>
              <a:t>Derde</a:t>
            </a:r>
            <a:r>
              <a:rPr lang="en-US"/>
              <a:t> </a:t>
            </a:r>
            <a:r>
              <a:rPr lang="en-US" err="1"/>
              <a:t>niveau</a:t>
            </a:r>
            <a:endParaRPr lang="en-US"/>
          </a:p>
          <a:p>
            <a:pPr lvl="3"/>
            <a:r>
              <a:rPr lang="en-US" err="1"/>
              <a:t>Vierde</a:t>
            </a:r>
            <a:r>
              <a:rPr lang="en-US"/>
              <a:t> </a:t>
            </a:r>
            <a:r>
              <a:rPr lang="en-US" err="1"/>
              <a:t>niveau</a:t>
            </a:r>
            <a:endParaRPr lang="en-US"/>
          </a:p>
          <a:p>
            <a:pPr lvl="4"/>
            <a:endParaRPr lang="en-US"/>
          </a:p>
          <a:p>
            <a:pPr lvl="4"/>
            <a:endParaRPr lang="en-US"/>
          </a:p>
        </p:txBody>
      </p:sp>
      <p:sp>
        <p:nvSpPr>
          <p:cNvPr id="4" name="Tijdelijke aanduiding voor datum 3"/>
          <p:cNvSpPr>
            <a:spLocks noGrp="1"/>
          </p:cNvSpPr>
          <p:nvPr>
            <p:ph type="dt" sz="half" idx="2"/>
          </p:nvPr>
        </p:nvSpPr>
        <p:spPr>
          <a:xfrm>
            <a:off x="13441803" y="8693833"/>
            <a:ext cx="2111022" cy="268137"/>
          </a:xfrm>
          <a:prstGeom prst="rect">
            <a:avLst/>
          </a:prstGeom>
        </p:spPr>
        <p:txBody>
          <a:bodyPr vert="horz" wrap="square" lIns="0" tIns="45720" rIns="0" bIns="45720" numCol="1" anchor="t" anchorCtr="0" compatLnSpc="1">
            <a:prstTxWarp prst="textNoShape">
              <a:avLst/>
            </a:prstTxWarp>
          </a:bodyPr>
          <a:lstStyle>
            <a:lvl1pPr algn="r">
              <a:defRPr sz="1000">
                <a:solidFill>
                  <a:schemeClr val="tx1"/>
                </a:solidFill>
                <a:cs typeface="Arial" pitchFamily="34" charset="0"/>
              </a:defRPr>
            </a:lvl1pPr>
          </a:lstStyle>
          <a:p>
            <a:fld id="{F9024679-67B7-4F11-9D54-308AFC44504A}" type="datetimeFigureOut">
              <a:rPr lang="nl-NL" smtClean="0"/>
              <a:pPr/>
              <a:t>5-4-2024</a:t>
            </a:fld>
            <a:endParaRPr lang="nl-NL"/>
          </a:p>
        </p:txBody>
      </p:sp>
      <p:sp>
        <p:nvSpPr>
          <p:cNvPr id="5" name="Tijdelijke aanduiding voor voettekst 4"/>
          <p:cNvSpPr>
            <a:spLocks noGrp="1"/>
          </p:cNvSpPr>
          <p:nvPr>
            <p:ph type="ftr" sz="quarter" idx="3"/>
          </p:nvPr>
        </p:nvSpPr>
        <p:spPr>
          <a:xfrm>
            <a:off x="1855943" y="8693833"/>
            <a:ext cx="10752555" cy="268137"/>
          </a:xfrm>
          <a:prstGeom prst="rect">
            <a:avLst/>
          </a:prstGeom>
        </p:spPr>
        <p:txBody>
          <a:bodyPr vert="horz" lIns="0" tIns="45720" rIns="91440" bIns="45720" rtlCol="0" anchor="t"/>
          <a:lstStyle>
            <a:lvl1pPr algn="l" fontAlgn="auto">
              <a:spcBef>
                <a:spcPts val="0"/>
              </a:spcBef>
              <a:spcAft>
                <a:spcPts val="0"/>
              </a:spcAft>
              <a:defRPr sz="1000">
                <a:solidFill>
                  <a:schemeClr val="tx1"/>
                </a:solidFill>
                <a:latin typeface="Arial"/>
                <a:ea typeface="+mn-ea"/>
                <a:cs typeface="Arial"/>
              </a:defRPr>
            </a:lvl1pPr>
          </a:lstStyle>
          <a:p>
            <a:endParaRPr lang="nl-NL"/>
          </a:p>
        </p:txBody>
      </p:sp>
      <p:sp>
        <p:nvSpPr>
          <p:cNvPr id="6" name="Tijdelijke aanduiding voor dianummer 5"/>
          <p:cNvSpPr>
            <a:spLocks noGrp="1"/>
          </p:cNvSpPr>
          <p:nvPr>
            <p:ph type="sldNum" sz="quarter" idx="4"/>
          </p:nvPr>
        </p:nvSpPr>
        <p:spPr>
          <a:xfrm>
            <a:off x="1087360" y="8693833"/>
            <a:ext cx="640583" cy="268137"/>
          </a:xfrm>
          <a:prstGeom prst="rect">
            <a:avLst/>
          </a:prstGeom>
        </p:spPr>
        <p:txBody>
          <a:bodyPr vert="horz" wrap="square" lIns="0" tIns="45720" rIns="91440" bIns="45720" numCol="1" anchor="t" anchorCtr="0" compatLnSpc="1">
            <a:prstTxWarp prst="textNoShape">
              <a:avLst/>
            </a:prstTxWarp>
          </a:bodyPr>
          <a:lstStyle>
            <a:lvl1pPr algn="l">
              <a:defRPr sz="1000">
                <a:solidFill>
                  <a:schemeClr val="tx1"/>
                </a:solidFill>
                <a:latin typeface="Calibri" pitchFamily="34" charset="0"/>
              </a:defRPr>
            </a:lvl1pPr>
          </a:lstStyle>
          <a:p>
            <a:fld id="{9E451148-1880-4F47-88EA-0525C271A3A0}"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61" r:id="rId1"/>
    <p:sldLayoutId id="2147483670" r:id="rId2"/>
    <p:sldLayoutId id="2147483671" r:id="rId3"/>
    <p:sldLayoutId id="2147483669"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457154" rtl="0" eaLnBrk="1" fontAlgn="base" hangingPunct="1">
        <a:spcBef>
          <a:spcPct val="0"/>
        </a:spcBef>
        <a:spcAft>
          <a:spcPct val="0"/>
        </a:spcAft>
        <a:defRPr sz="3600" b="1" kern="1200">
          <a:solidFill>
            <a:srgbClr val="FF0000"/>
          </a:solidFill>
          <a:latin typeface="Arial"/>
          <a:ea typeface="ＭＳ Ｐゴシック" charset="-128"/>
          <a:cs typeface="Arial"/>
        </a:defRPr>
      </a:lvl1pPr>
      <a:lvl2pPr algn="l" defTabSz="457154" rtl="0" eaLnBrk="1" fontAlgn="base" hangingPunct="1">
        <a:spcBef>
          <a:spcPct val="0"/>
        </a:spcBef>
        <a:spcAft>
          <a:spcPct val="0"/>
        </a:spcAft>
        <a:defRPr sz="3000">
          <a:solidFill>
            <a:srgbClr val="FF0000"/>
          </a:solidFill>
          <a:latin typeface="Arial" charset="0"/>
          <a:ea typeface="ＭＳ Ｐゴシック" charset="-128"/>
          <a:cs typeface="ＭＳ Ｐゴシック" charset="-128"/>
        </a:defRPr>
      </a:lvl2pPr>
      <a:lvl3pPr algn="l" defTabSz="457154" rtl="0" eaLnBrk="1" fontAlgn="base" hangingPunct="1">
        <a:spcBef>
          <a:spcPct val="0"/>
        </a:spcBef>
        <a:spcAft>
          <a:spcPct val="0"/>
        </a:spcAft>
        <a:defRPr sz="3000">
          <a:solidFill>
            <a:srgbClr val="FF0000"/>
          </a:solidFill>
          <a:latin typeface="Arial" charset="0"/>
          <a:ea typeface="ＭＳ Ｐゴシック" charset="-128"/>
          <a:cs typeface="ＭＳ Ｐゴシック" charset="-128"/>
        </a:defRPr>
      </a:lvl3pPr>
      <a:lvl4pPr algn="l" defTabSz="457154" rtl="0" eaLnBrk="1" fontAlgn="base" hangingPunct="1">
        <a:spcBef>
          <a:spcPct val="0"/>
        </a:spcBef>
        <a:spcAft>
          <a:spcPct val="0"/>
        </a:spcAft>
        <a:defRPr sz="3000">
          <a:solidFill>
            <a:srgbClr val="FF0000"/>
          </a:solidFill>
          <a:latin typeface="Arial" charset="0"/>
          <a:ea typeface="ＭＳ Ｐゴシック" charset="-128"/>
          <a:cs typeface="ＭＳ Ｐゴシック" charset="-128"/>
        </a:defRPr>
      </a:lvl4pPr>
      <a:lvl5pPr algn="l" defTabSz="457154" rtl="0" eaLnBrk="1" fontAlgn="base" hangingPunct="1">
        <a:spcBef>
          <a:spcPct val="0"/>
        </a:spcBef>
        <a:spcAft>
          <a:spcPct val="0"/>
        </a:spcAft>
        <a:defRPr sz="3000">
          <a:solidFill>
            <a:srgbClr val="FF0000"/>
          </a:solidFill>
          <a:latin typeface="Arial" charset="0"/>
          <a:ea typeface="ＭＳ Ｐゴシック" charset="-128"/>
          <a:cs typeface="ＭＳ Ｐゴシック" charset="-128"/>
        </a:defRPr>
      </a:lvl5pPr>
      <a:lvl6pPr marL="457154" algn="l" defTabSz="457154" rtl="0" eaLnBrk="1" fontAlgn="base" hangingPunct="1">
        <a:spcBef>
          <a:spcPct val="0"/>
        </a:spcBef>
        <a:spcAft>
          <a:spcPct val="0"/>
        </a:spcAft>
        <a:defRPr sz="4400">
          <a:solidFill>
            <a:srgbClr val="FF0000"/>
          </a:solidFill>
          <a:latin typeface="Calibri" charset="0"/>
          <a:ea typeface="ＭＳ Ｐゴシック" charset="-128"/>
          <a:cs typeface="ＭＳ Ｐゴシック" charset="-128"/>
        </a:defRPr>
      </a:lvl6pPr>
      <a:lvl7pPr marL="914309" algn="l" defTabSz="457154" rtl="0" eaLnBrk="1" fontAlgn="base" hangingPunct="1">
        <a:spcBef>
          <a:spcPct val="0"/>
        </a:spcBef>
        <a:spcAft>
          <a:spcPct val="0"/>
        </a:spcAft>
        <a:defRPr sz="4400">
          <a:solidFill>
            <a:srgbClr val="FF0000"/>
          </a:solidFill>
          <a:latin typeface="Calibri" charset="0"/>
          <a:ea typeface="ＭＳ Ｐゴシック" charset="-128"/>
          <a:cs typeface="ＭＳ Ｐゴシック" charset="-128"/>
        </a:defRPr>
      </a:lvl7pPr>
      <a:lvl8pPr marL="1371463" algn="l" defTabSz="457154" rtl="0" eaLnBrk="1" fontAlgn="base" hangingPunct="1">
        <a:spcBef>
          <a:spcPct val="0"/>
        </a:spcBef>
        <a:spcAft>
          <a:spcPct val="0"/>
        </a:spcAft>
        <a:defRPr sz="4400">
          <a:solidFill>
            <a:srgbClr val="FF0000"/>
          </a:solidFill>
          <a:latin typeface="Calibri" charset="0"/>
          <a:ea typeface="ＭＳ Ｐゴシック" charset="-128"/>
          <a:cs typeface="ＭＳ Ｐゴシック" charset="-128"/>
        </a:defRPr>
      </a:lvl8pPr>
      <a:lvl9pPr marL="1828617" algn="l" defTabSz="457154" rtl="0" eaLnBrk="1" fontAlgn="base" hangingPunct="1">
        <a:spcBef>
          <a:spcPct val="0"/>
        </a:spcBef>
        <a:spcAft>
          <a:spcPct val="0"/>
        </a:spcAft>
        <a:defRPr sz="4400">
          <a:solidFill>
            <a:srgbClr val="FF0000"/>
          </a:solidFill>
          <a:latin typeface="Calibri" charset="0"/>
          <a:ea typeface="ＭＳ Ｐゴシック" charset="-128"/>
          <a:cs typeface="ＭＳ Ｐゴシック" charset="-128"/>
        </a:defRPr>
      </a:lvl9pPr>
    </p:titleStyle>
    <p:bodyStyle>
      <a:lvl1pPr marL="358739" indent="-358739" algn="l" defTabSz="457154" rtl="0" eaLnBrk="1" fontAlgn="base" hangingPunct="1">
        <a:spcBef>
          <a:spcPct val="20000"/>
        </a:spcBef>
        <a:spcAft>
          <a:spcPct val="0"/>
        </a:spcAft>
        <a:buClr>
          <a:srgbClr val="404040"/>
        </a:buClr>
        <a:buFont typeface="Arial" pitchFamily="34" charset="0"/>
        <a:buChar char="–"/>
        <a:tabLst/>
        <a:defRPr sz="3000" kern="1200">
          <a:solidFill>
            <a:schemeClr val="tx1"/>
          </a:solidFill>
          <a:latin typeface="Arial"/>
          <a:ea typeface="ＭＳ Ｐゴシック" charset="-128"/>
          <a:cs typeface="Arial"/>
        </a:defRPr>
      </a:lvl1pPr>
      <a:lvl2pPr marL="715891" indent="-357152" algn="l" defTabSz="457154" rtl="0" eaLnBrk="1" fontAlgn="base" hangingPunct="1">
        <a:spcBef>
          <a:spcPct val="20000"/>
        </a:spcBef>
        <a:spcAft>
          <a:spcPct val="0"/>
        </a:spcAft>
        <a:buClr>
          <a:srgbClr val="404040"/>
        </a:buClr>
        <a:buSzPct val="90000"/>
        <a:buFont typeface="Arial" pitchFamily="34" charset="0"/>
        <a:buChar char="•"/>
        <a:tabLst/>
        <a:defRPr sz="2400" kern="1200">
          <a:solidFill>
            <a:schemeClr val="tx1"/>
          </a:solidFill>
          <a:latin typeface="Arial"/>
          <a:ea typeface="ＭＳ Ｐゴシック" charset="-128"/>
          <a:cs typeface="Arial"/>
        </a:defRPr>
      </a:lvl2pPr>
      <a:lvl3pPr marL="1076217" indent="-358739" algn="l" defTabSz="457154" rtl="0" eaLnBrk="1" fontAlgn="base" hangingPunct="1">
        <a:spcBef>
          <a:spcPct val="20000"/>
        </a:spcBef>
        <a:spcAft>
          <a:spcPct val="0"/>
        </a:spcAft>
        <a:buSzPct val="90000"/>
        <a:buFont typeface="Arial" pitchFamily="34" charset="0"/>
        <a:buChar char="–"/>
        <a:defRPr sz="2400" kern="1200">
          <a:solidFill>
            <a:schemeClr val="tx1"/>
          </a:solidFill>
          <a:latin typeface="Arial"/>
          <a:ea typeface="ＭＳ Ｐゴシック" charset="-128"/>
          <a:cs typeface="Arial"/>
        </a:defRPr>
      </a:lvl3pPr>
      <a:lvl4pPr marL="1434956" indent="-358739" algn="l" defTabSz="457154" rtl="0" eaLnBrk="1" fontAlgn="base" hangingPunct="1">
        <a:spcBef>
          <a:spcPct val="20000"/>
        </a:spcBef>
        <a:spcAft>
          <a:spcPct val="0"/>
        </a:spcAft>
        <a:buClr>
          <a:srgbClr val="404040"/>
        </a:buClr>
        <a:buFont typeface="Arial" pitchFamily="34" charset="0"/>
        <a:buChar char="•"/>
        <a:defRPr sz="2400" kern="1200">
          <a:solidFill>
            <a:schemeClr val="tx1"/>
          </a:solidFill>
          <a:latin typeface="Arial"/>
          <a:ea typeface="ＭＳ Ｐゴシック" charset="-128"/>
          <a:cs typeface="Arial"/>
        </a:defRPr>
      </a:lvl4pPr>
      <a:lvl5pPr marL="1793696" indent="-358739" algn="l" defTabSz="457154" rtl="0" eaLnBrk="1" fontAlgn="base" hangingPunct="1">
        <a:spcBef>
          <a:spcPct val="20000"/>
        </a:spcBef>
        <a:spcAft>
          <a:spcPct val="0"/>
        </a:spcAft>
        <a:buClr>
          <a:srgbClr val="404040"/>
        </a:buClr>
        <a:buFont typeface="Arial" pitchFamily="34" charset="0"/>
        <a:buChar char="–"/>
        <a:defRPr sz="1800" kern="1200">
          <a:solidFill>
            <a:schemeClr val="tx1"/>
          </a:solidFill>
          <a:latin typeface="Arial" pitchFamily="34" charset="0"/>
          <a:ea typeface="ＭＳ Ｐゴシック" charset="-128"/>
          <a:cs typeface="Arial" pitchFamily="34" charset="0"/>
        </a:defRPr>
      </a:lvl5pPr>
      <a:lvl6pPr marL="2514349" indent="-228577" algn="l" defTabSz="457154" rtl="0" eaLnBrk="1" latinLnBrk="0" hangingPunct="1">
        <a:spcBef>
          <a:spcPct val="20000"/>
        </a:spcBef>
        <a:buFont typeface="Arial"/>
        <a:buChar char="•"/>
        <a:defRPr sz="2000" kern="1200">
          <a:solidFill>
            <a:schemeClr val="tx1"/>
          </a:solidFill>
          <a:latin typeface="+mn-lt"/>
          <a:ea typeface="+mn-ea"/>
          <a:cs typeface="+mn-cs"/>
        </a:defRPr>
      </a:lvl6pPr>
      <a:lvl7pPr marL="2971503" indent="-228577" algn="l" defTabSz="457154" rtl="0" eaLnBrk="1" latinLnBrk="0" hangingPunct="1">
        <a:spcBef>
          <a:spcPct val="20000"/>
        </a:spcBef>
        <a:buFont typeface="Arial"/>
        <a:buChar char="•"/>
        <a:defRPr sz="2000" kern="1200">
          <a:solidFill>
            <a:schemeClr val="tx1"/>
          </a:solidFill>
          <a:latin typeface="+mn-lt"/>
          <a:ea typeface="+mn-ea"/>
          <a:cs typeface="+mn-cs"/>
        </a:defRPr>
      </a:lvl7pPr>
      <a:lvl8pPr marL="3428657" indent="-228577" algn="l" defTabSz="457154" rtl="0" eaLnBrk="1" latinLnBrk="0" hangingPunct="1">
        <a:spcBef>
          <a:spcPct val="20000"/>
        </a:spcBef>
        <a:buFont typeface="Arial"/>
        <a:buChar char="•"/>
        <a:defRPr sz="2000" kern="1200">
          <a:solidFill>
            <a:schemeClr val="tx1"/>
          </a:solidFill>
          <a:latin typeface="+mn-lt"/>
          <a:ea typeface="+mn-ea"/>
          <a:cs typeface="+mn-cs"/>
        </a:defRPr>
      </a:lvl8pPr>
      <a:lvl9pPr marL="3885811" indent="-228577" algn="l" defTabSz="45715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54" rtl="0" eaLnBrk="1" latinLnBrk="0" hangingPunct="1">
        <a:defRPr sz="1800" kern="1200">
          <a:solidFill>
            <a:schemeClr val="tx1"/>
          </a:solidFill>
          <a:latin typeface="+mn-lt"/>
          <a:ea typeface="+mn-ea"/>
          <a:cs typeface="+mn-cs"/>
        </a:defRPr>
      </a:lvl1pPr>
      <a:lvl2pPr marL="457154" algn="l" defTabSz="457154" rtl="0" eaLnBrk="1" latinLnBrk="0" hangingPunct="1">
        <a:defRPr sz="1800" kern="1200">
          <a:solidFill>
            <a:schemeClr val="tx1"/>
          </a:solidFill>
          <a:latin typeface="+mn-lt"/>
          <a:ea typeface="+mn-ea"/>
          <a:cs typeface="+mn-cs"/>
        </a:defRPr>
      </a:lvl2pPr>
      <a:lvl3pPr marL="914309" algn="l" defTabSz="457154" rtl="0" eaLnBrk="1" latinLnBrk="0" hangingPunct="1">
        <a:defRPr sz="1800" kern="1200">
          <a:solidFill>
            <a:schemeClr val="tx1"/>
          </a:solidFill>
          <a:latin typeface="+mn-lt"/>
          <a:ea typeface="+mn-ea"/>
          <a:cs typeface="+mn-cs"/>
        </a:defRPr>
      </a:lvl3pPr>
      <a:lvl4pPr marL="1371463" algn="l" defTabSz="457154" rtl="0" eaLnBrk="1" latinLnBrk="0" hangingPunct="1">
        <a:defRPr sz="1800" kern="1200">
          <a:solidFill>
            <a:schemeClr val="tx1"/>
          </a:solidFill>
          <a:latin typeface="+mn-lt"/>
          <a:ea typeface="+mn-ea"/>
          <a:cs typeface="+mn-cs"/>
        </a:defRPr>
      </a:lvl4pPr>
      <a:lvl5pPr marL="1828617" algn="l" defTabSz="457154" rtl="0" eaLnBrk="1" latinLnBrk="0" hangingPunct="1">
        <a:defRPr sz="1800" kern="1200">
          <a:solidFill>
            <a:schemeClr val="tx1"/>
          </a:solidFill>
          <a:latin typeface="+mn-lt"/>
          <a:ea typeface="+mn-ea"/>
          <a:cs typeface="+mn-cs"/>
        </a:defRPr>
      </a:lvl5pPr>
      <a:lvl6pPr marL="2285771" algn="l" defTabSz="457154" rtl="0" eaLnBrk="1" latinLnBrk="0" hangingPunct="1">
        <a:defRPr sz="1800" kern="1200">
          <a:solidFill>
            <a:schemeClr val="tx1"/>
          </a:solidFill>
          <a:latin typeface="+mn-lt"/>
          <a:ea typeface="+mn-ea"/>
          <a:cs typeface="+mn-cs"/>
        </a:defRPr>
      </a:lvl6pPr>
      <a:lvl7pPr marL="2742926" algn="l" defTabSz="457154" rtl="0" eaLnBrk="1" latinLnBrk="0" hangingPunct="1">
        <a:defRPr sz="1800" kern="1200">
          <a:solidFill>
            <a:schemeClr val="tx1"/>
          </a:solidFill>
          <a:latin typeface="+mn-lt"/>
          <a:ea typeface="+mn-ea"/>
          <a:cs typeface="+mn-cs"/>
        </a:defRPr>
      </a:lvl7pPr>
      <a:lvl8pPr marL="3200080" algn="l" defTabSz="457154" rtl="0" eaLnBrk="1" latinLnBrk="0" hangingPunct="1">
        <a:defRPr sz="1800" kern="1200">
          <a:solidFill>
            <a:schemeClr val="tx1"/>
          </a:solidFill>
          <a:latin typeface="+mn-lt"/>
          <a:ea typeface="+mn-ea"/>
          <a:cs typeface="+mn-cs"/>
        </a:defRPr>
      </a:lvl8pPr>
      <a:lvl9pPr marL="3657234" algn="l" defTabSz="4571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Ontwikkeltraject voor zij-instromers ruimtelijk domein</a:t>
            </a:r>
          </a:p>
        </p:txBody>
      </p:sp>
      <p:sp>
        <p:nvSpPr>
          <p:cNvPr id="3" name="Ondertitel 2"/>
          <p:cNvSpPr>
            <a:spLocks noGrp="1"/>
          </p:cNvSpPr>
          <p:nvPr>
            <p:ph type="subTitle" idx="1"/>
          </p:nvPr>
        </p:nvSpPr>
        <p:spPr/>
        <p:txBody>
          <a:bodyPr/>
          <a:lstStyle/>
          <a:p>
            <a:r>
              <a:rPr lang="nl-NL"/>
              <a:t>Raamwerk voor het opleidingsaanbod</a:t>
            </a:r>
          </a:p>
        </p:txBody>
      </p:sp>
      <p:pic>
        <p:nvPicPr>
          <p:cNvPr id="4" name="Afbeelding 3">
            <a:extLst>
              <a:ext uri="{FF2B5EF4-FFF2-40B4-BE49-F238E27FC236}">
                <a16:creationId xmlns:a16="http://schemas.microsoft.com/office/drawing/2014/main" id="{4AFFAF49-0190-A266-7A00-5FFA5E114A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120" y="3491880"/>
            <a:ext cx="2592288" cy="1284556"/>
          </a:xfrm>
          <a:prstGeom prst="rect">
            <a:avLst/>
          </a:prstGeom>
        </p:spPr>
      </p:pic>
    </p:spTree>
    <p:extLst>
      <p:ext uri="{BB962C8B-B14F-4D97-AF65-F5344CB8AC3E}">
        <p14:creationId xmlns:p14="http://schemas.microsoft.com/office/powerpoint/2010/main" val="3022480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12803D-4E3D-AE20-4696-EA3CC8FA330D}"/>
              </a:ext>
            </a:extLst>
          </p:cNvPr>
          <p:cNvSpPr>
            <a:spLocks noGrp="1"/>
          </p:cNvSpPr>
          <p:nvPr>
            <p:ph type="title"/>
          </p:nvPr>
        </p:nvSpPr>
        <p:spPr/>
        <p:txBody>
          <a:bodyPr/>
          <a:lstStyle/>
          <a:p>
            <a:r>
              <a:rPr lang="nl-NL">
                <a:ea typeface="ＭＳ Ｐゴシック"/>
              </a:rPr>
              <a:t>4. Drie vormen van training</a:t>
            </a:r>
          </a:p>
        </p:txBody>
      </p:sp>
      <p:sp>
        <p:nvSpPr>
          <p:cNvPr id="3" name="Tijdelijke aanduiding voor tekst 2">
            <a:extLst>
              <a:ext uri="{FF2B5EF4-FFF2-40B4-BE49-F238E27FC236}">
                <a16:creationId xmlns:a16="http://schemas.microsoft.com/office/drawing/2014/main" id="{7EFED872-693F-510E-C9B5-2D3E7780DED2}"/>
              </a:ext>
            </a:extLst>
          </p:cNvPr>
          <p:cNvSpPr>
            <a:spLocks noGrp="1"/>
          </p:cNvSpPr>
          <p:nvPr>
            <p:ph type="body" idx="1"/>
          </p:nvPr>
        </p:nvSpPr>
        <p:spPr/>
        <p:txBody>
          <a:bodyPr/>
          <a:lstStyle/>
          <a:p>
            <a:pPr marL="0" indent="0">
              <a:buNone/>
            </a:pPr>
            <a:r>
              <a:rPr lang="nl-NL"/>
              <a:t>In ieder thema willen we drie vormen van training terug zien: theorie, oefenen met casuïstiek en werkbezoeken. </a:t>
            </a:r>
          </a:p>
          <a:p>
            <a:pPr marL="0" indent="0">
              <a:buNone/>
            </a:pPr>
            <a:endParaRPr lang="nl-NL"/>
          </a:p>
        </p:txBody>
      </p:sp>
      <p:pic>
        <p:nvPicPr>
          <p:cNvPr id="6" name="Afbeelding 5">
            <a:extLst>
              <a:ext uri="{FF2B5EF4-FFF2-40B4-BE49-F238E27FC236}">
                <a16:creationId xmlns:a16="http://schemas.microsoft.com/office/drawing/2014/main" id="{CC1B0F7F-1DD5-24C2-7C17-407466454F65}"/>
              </a:ext>
            </a:extLst>
          </p:cNvPr>
          <p:cNvPicPr>
            <a:picLocks noChangeAspect="1"/>
          </p:cNvPicPr>
          <p:nvPr/>
        </p:nvPicPr>
        <p:blipFill rotWithShape="1">
          <a:blip r:embed="rId2"/>
          <a:srcRect t="33342" b="11492"/>
          <a:stretch/>
        </p:blipFill>
        <p:spPr>
          <a:xfrm>
            <a:off x="495152" y="4067944"/>
            <a:ext cx="13003213" cy="4034971"/>
          </a:xfrm>
          <a:prstGeom prst="rect">
            <a:avLst/>
          </a:prstGeom>
        </p:spPr>
      </p:pic>
    </p:spTree>
    <p:extLst>
      <p:ext uri="{BB962C8B-B14F-4D97-AF65-F5344CB8AC3E}">
        <p14:creationId xmlns:p14="http://schemas.microsoft.com/office/powerpoint/2010/main" val="3786529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6AAF94-3624-E16D-C752-B34B27FDF3B5}"/>
              </a:ext>
            </a:extLst>
          </p:cNvPr>
          <p:cNvSpPr>
            <a:spLocks noGrp="1"/>
          </p:cNvSpPr>
          <p:nvPr>
            <p:ph type="title"/>
          </p:nvPr>
        </p:nvSpPr>
        <p:spPr/>
        <p:txBody>
          <a:bodyPr/>
          <a:lstStyle/>
          <a:p>
            <a:r>
              <a:rPr lang="nl-NL">
                <a:ea typeface="ＭＳ Ｐゴシック"/>
              </a:rPr>
              <a:t>5. Doorlopend leren</a:t>
            </a:r>
          </a:p>
        </p:txBody>
      </p:sp>
      <p:sp>
        <p:nvSpPr>
          <p:cNvPr id="3" name="Tijdelijke aanduiding voor tekst 2">
            <a:extLst>
              <a:ext uri="{FF2B5EF4-FFF2-40B4-BE49-F238E27FC236}">
                <a16:creationId xmlns:a16="http://schemas.microsoft.com/office/drawing/2014/main" id="{702933EA-06A4-21BC-406A-400F392ABF25}"/>
              </a:ext>
            </a:extLst>
          </p:cNvPr>
          <p:cNvSpPr>
            <a:spLocks noGrp="1"/>
          </p:cNvSpPr>
          <p:nvPr>
            <p:ph type="body" idx="1"/>
          </p:nvPr>
        </p:nvSpPr>
        <p:spPr/>
        <p:txBody>
          <a:bodyPr/>
          <a:lstStyle/>
          <a:p>
            <a:pPr marL="0" indent="0">
              <a:buNone/>
            </a:pPr>
            <a:r>
              <a:rPr lang="nl-NL" sz="3600"/>
              <a:t>Het programma is gericht op continue ontwikkeling. Daarvoor zitten in het programma de volgende doorlopende activiteiten:</a:t>
            </a:r>
          </a:p>
          <a:p>
            <a:pPr marL="0" indent="0">
              <a:buNone/>
            </a:pPr>
            <a:endParaRPr lang="nl-NL"/>
          </a:p>
        </p:txBody>
      </p:sp>
      <p:pic>
        <p:nvPicPr>
          <p:cNvPr id="4" name="Tijdelijke aanduiding voor inhoud 4">
            <a:extLst>
              <a:ext uri="{FF2B5EF4-FFF2-40B4-BE49-F238E27FC236}">
                <a16:creationId xmlns:a16="http://schemas.microsoft.com/office/drawing/2014/main" id="{DBD8963B-2E2E-3693-B44E-D034A545A61F}"/>
              </a:ext>
            </a:extLst>
          </p:cNvPr>
          <p:cNvPicPr>
            <a:picLocks noChangeAspect="1"/>
          </p:cNvPicPr>
          <p:nvPr/>
        </p:nvPicPr>
        <p:blipFill>
          <a:blip r:embed="rId2"/>
          <a:stretch>
            <a:fillRect/>
          </a:stretch>
        </p:blipFill>
        <p:spPr>
          <a:xfrm>
            <a:off x="1143000" y="3995936"/>
            <a:ext cx="5612032" cy="3526950"/>
          </a:xfrm>
          <a:prstGeom prst="rect">
            <a:avLst/>
          </a:prstGeom>
        </p:spPr>
      </p:pic>
      <p:pic>
        <p:nvPicPr>
          <p:cNvPr id="5" name="Afbeelding 4">
            <a:extLst>
              <a:ext uri="{FF2B5EF4-FFF2-40B4-BE49-F238E27FC236}">
                <a16:creationId xmlns:a16="http://schemas.microsoft.com/office/drawing/2014/main" id="{B3B5F366-CB51-D00E-43C0-2C4956248ED3}"/>
              </a:ext>
            </a:extLst>
          </p:cNvPr>
          <p:cNvPicPr>
            <a:picLocks noChangeAspect="1"/>
          </p:cNvPicPr>
          <p:nvPr/>
        </p:nvPicPr>
        <p:blipFill>
          <a:blip r:embed="rId3"/>
          <a:stretch>
            <a:fillRect/>
          </a:stretch>
        </p:blipFill>
        <p:spPr>
          <a:xfrm>
            <a:off x="6775451" y="4393661"/>
            <a:ext cx="603272" cy="3130667"/>
          </a:xfrm>
          <a:prstGeom prst="rect">
            <a:avLst/>
          </a:prstGeom>
        </p:spPr>
      </p:pic>
    </p:spTree>
    <p:extLst>
      <p:ext uri="{BB962C8B-B14F-4D97-AF65-F5344CB8AC3E}">
        <p14:creationId xmlns:p14="http://schemas.microsoft.com/office/powerpoint/2010/main" val="459648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6AAF94-3624-E16D-C752-B34B27FDF3B5}"/>
              </a:ext>
            </a:extLst>
          </p:cNvPr>
          <p:cNvSpPr>
            <a:spLocks noGrp="1"/>
          </p:cNvSpPr>
          <p:nvPr>
            <p:ph type="title"/>
          </p:nvPr>
        </p:nvSpPr>
        <p:spPr/>
        <p:txBody>
          <a:bodyPr/>
          <a:lstStyle/>
          <a:p>
            <a:r>
              <a:rPr lang="nl-NL"/>
              <a:t>Doorlopend leren</a:t>
            </a:r>
          </a:p>
        </p:txBody>
      </p:sp>
      <p:sp>
        <p:nvSpPr>
          <p:cNvPr id="3" name="Tijdelijke aanduiding voor tekst 2">
            <a:extLst>
              <a:ext uri="{FF2B5EF4-FFF2-40B4-BE49-F238E27FC236}">
                <a16:creationId xmlns:a16="http://schemas.microsoft.com/office/drawing/2014/main" id="{702933EA-06A4-21BC-406A-400F392ABF25}"/>
              </a:ext>
            </a:extLst>
          </p:cNvPr>
          <p:cNvSpPr>
            <a:spLocks noGrp="1"/>
          </p:cNvSpPr>
          <p:nvPr>
            <p:ph type="body" idx="1"/>
          </p:nvPr>
        </p:nvSpPr>
        <p:spPr/>
        <p:txBody>
          <a:bodyPr/>
          <a:lstStyle/>
          <a:p>
            <a:pPr marL="285750" indent="-285750">
              <a:buFont typeface="Arial" panose="020B0604020202020204" pitchFamily="34" charset="0"/>
              <a:buChar char="•"/>
            </a:pPr>
            <a:r>
              <a:rPr lang="nl-NL" b="1">
                <a:ea typeface="ＭＳ Ｐゴシック"/>
              </a:rPr>
              <a:t>Check-in/Intake </a:t>
            </a:r>
            <a:r>
              <a:rPr lang="nl-NL">
                <a:ea typeface="ＭＳ Ｐゴシック"/>
              </a:rPr>
              <a:t>(bepalen van de leerbehoefte)</a:t>
            </a:r>
          </a:p>
          <a:p>
            <a:pPr marL="285750" indent="-285750">
              <a:buFont typeface="Arial" panose="020B0604020202020204" pitchFamily="34" charset="0"/>
              <a:buChar char="•"/>
            </a:pPr>
            <a:r>
              <a:rPr lang="nl-NL" b="1">
                <a:ea typeface="ＭＳ Ｐゴシック"/>
              </a:rPr>
              <a:t>Toetsingsmomenten </a:t>
            </a:r>
            <a:r>
              <a:rPr lang="nl-NL">
                <a:ea typeface="ＭＳ Ｐゴシック"/>
              </a:rPr>
              <a:t>(opdrachten)</a:t>
            </a:r>
          </a:p>
          <a:p>
            <a:pPr marL="285750" indent="-285750">
              <a:buFont typeface="Arial" panose="020B0604020202020204" pitchFamily="34" charset="0"/>
              <a:buChar char="•"/>
            </a:pPr>
            <a:r>
              <a:rPr lang="nl-NL" b="1">
                <a:ea typeface="ＭＳ Ｐゴシック"/>
              </a:rPr>
              <a:t>Ontwikkelingsgesprekken</a:t>
            </a:r>
            <a:r>
              <a:rPr lang="nl-NL">
                <a:ea typeface="ＭＳ Ｐゴシック"/>
              </a:rPr>
              <a:t> (bepalen van de voortgang op kennis, vaardigheden en competenties)</a:t>
            </a:r>
          </a:p>
          <a:p>
            <a:pPr marL="285750" indent="-285750">
              <a:buFont typeface="Arial" panose="020B0604020202020204" pitchFamily="34" charset="0"/>
              <a:buChar char="•"/>
            </a:pPr>
            <a:r>
              <a:rPr lang="nl-NL" b="1">
                <a:ea typeface="ＭＳ Ｐゴシック"/>
              </a:rPr>
              <a:t>Buddysysteem</a:t>
            </a:r>
            <a:r>
              <a:rPr lang="nl-NL">
                <a:ea typeface="ＭＳ Ｐゴシック"/>
              </a:rPr>
              <a:t> tussen deelnemers en ervaren RO-ambtenaren (mentorschap op inhoud)</a:t>
            </a:r>
          </a:p>
          <a:p>
            <a:pPr marL="285750" indent="-285750">
              <a:buFont typeface="Arial" panose="020B0604020202020204" pitchFamily="34" charset="0"/>
              <a:buChar char="•"/>
            </a:pPr>
            <a:r>
              <a:rPr lang="nl-NL" b="1">
                <a:ea typeface="ＭＳ Ｐゴシック"/>
              </a:rPr>
              <a:t>Coaching</a:t>
            </a:r>
            <a:r>
              <a:rPr lang="nl-NL">
                <a:ea typeface="ＭＳ Ｐゴシック"/>
              </a:rPr>
              <a:t> (persoonlijke ondersteuning)</a:t>
            </a:r>
          </a:p>
          <a:p>
            <a:pPr marL="285750" indent="-285750">
              <a:buFont typeface="Arial" panose="020B0604020202020204" pitchFamily="34" charset="0"/>
              <a:buChar char="•"/>
            </a:pPr>
            <a:r>
              <a:rPr lang="nl-NL" b="1">
                <a:ea typeface="ＭＳ Ｐゴシック"/>
              </a:rPr>
              <a:t>Intervisie</a:t>
            </a:r>
            <a:r>
              <a:rPr lang="nl-NL">
                <a:ea typeface="ＭＳ Ｐゴシック"/>
              </a:rPr>
              <a:t> (leren van elkaar)</a:t>
            </a:r>
          </a:p>
          <a:p>
            <a:pPr marL="285750" indent="-285750">
              <a:buFont typeface="Arial" panose="020B0604020202020204" pitchFamily="34" charset="0"/>
              <a:buChar char="•"/>
            </a:pPr>
            <a:r>
              <a:rPr lang="nl-NL" b="1">
                <a:ea typeface="ＭＳ Ｐゴシック"/>
              </a:rPr>
              <a:t>Kennisdeling</a:t>
            </a:r>
            <a:r>
              <a:rPr lang="nl-NL">
                <a:ea typeface="ＭＳ Ｐゴシック"/>
              </a:rPr>
              <a:t> tussen gemeenten door middel van een kennisplatform </a:t>
            </a:r>
            <a:endParaRPr lang="nl-NL" sz="2800">
              <a:ea typeface="ＭＳ Ｐゴシック"/>
            </a:endParaRPr>
          </a:p>
        </p:txBody>
      </p:sp>
    </p:spTree>
    <p:extLst>
      <p:ext uri="{BB962C8B-B14F-4D97-AF65-F5344CB8AC3E}">
        <p14:creationId xmlns:p14="http://schemas.microsoft.com/office/powerpoint/2010/main" val="290371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B14CD5-A10C-BC9F-A6B7-E33CD3E9791B}"/>
              </a:ext>
            </a:extLst>
          </p:cNvPr>
          <p:cNvSpPr>
            <a:spLocks noGrp="1"/>
          </p:cNvSpPr>
          <p:nvPr>
            <p:ph type="title"/>
          </p:nvPr>
        </p:nvSpPr>
        <p:spPr/>
        <p:txBody>
          <a:bodyPr/>
          <a:lstStyle/>
          <a:p>
            <a:r>
              <a:rPr lang="nl-NL" sz="4800">
                <a:ea typeface="ＭＳ Ｐゴシック"/>
              </a:rPr>
              <a:t>6. Randvoorwaarden inschrijving</a:t>
            </a:r>
          </a:p>
        </p:txBody>
      </p:sp>
      <p:sp>
        <p:nvSpPr>
          <p:cNvPr id="3" name="Tijdelijke aanduiding voor inhoud 2">
            <a:extLst>
              <a:ext uri="{FF2B5EF4-FFF2-40B4-BE49-F238E27FC236}">
                <a16:creationId xmlns:a16="http://schemas.microsoft.com/office/drawing/2014/main" id="{3DA0DCFF-0F83-AA47-6919-2BAE38716DC2}"/>
              </a:ext>
            </a:extLst>
          </p:cNvPr>
          <p:cNvSpPr>
            <a:spLocks noGrp="1"/>
          </p:cNvSpPr>
          <p:nvPr>
            <p:ph sz="half" idx="1"/>
          </p:nvPr>
        </p:nvSpPr>
        <p:spPr>
          <a:xfrm>
            <a:off x="1087218" y="2395757"/>
            <a:ext cx="14518794" cy="6016670"/>
          </a:xfrm>
        </p:spPr>
        <p:txBody>
          <a:bodyPr/>
          <a:lstStyle/>
          <a:p>
            <a:pPr marL="342900" indent="-342900">
              <a:lnSpc>
                <a:spcPts val="2900"/>
              </a:lnSpc>
              <a:spcBef>
                <a:spcPts val="300"/>
              </a:spcBef>
              <a:buFont typeface="Arial" panose="020B0604020202020204" pitchFamily="34" charset="0"/>
              <a:buChar char="•"/>
            </a:pPr>
            <a:r>
              <a:rPr lang="nl-NL" sz="2800">
                <a:solidFill>
                  <a:schemeClr val="tx1"/>
                </a:solidFill>
                <a:ea typeface="ＭＳ Ｐゴシック"/>
              </a:rPr>
              <a:t>Het ontwikkeltraject duurt </a:t>
            </a:r>
            <a:r>
              <a:rPr lang="nl-NL" sz="2800" b="1">
                <a:solidFill>
                  <a:schemeClr val="tx1"/>
                </a:solidFill>
                <a:ea typeface="ＭＳ Ｐゴシック"/>
              </a:rPr>
              <a:t>één jaar.</a:t>
            </a:r>
            <a:endParaRPr lang="nl-NL" sz="2800" b="1">
              <a:solidFill>
                <a:schemeClr val="tx1"/>
              </a:solidFill>
            </a:endParaRPr>
          </a:p>
          <a:p>
            <a:pPr marL="342900" indent="-342900">
              <a:lnSpc>
                <a:spcPts val="2900"/>
              </a:lnSpc>
              <a:spcBef>
                <a:spcPts val="300"/>
              </a:spcBef>
              <a:buFont typeface="Arial" panose="020B0604020202020204" pitchFamily="34" charset="0"/>
              <a:buChar char="•"/>
            </a:pPr>
            <a:r>
              <a:rPr lang="nl-NL" sz="2800">
                <a:solidFill>
                  <a:schemeClr val="tx1"/>
                </a:solidFill>
                <a:ea typeface="ＭＳ Ｐゴシック"/>
              </a:rPr>
              <a:t>Wij verwachten dat de inschrijver in zijn aanbod in ieder geval de </a:t>
            </a:r>
            <a:r>
              <a:rPr lang="nl-NL" sz="2800" b="1">
                <a:solidFill>
                  <a:schemeClr val="tx1"/>
                </a:solidFill>
                <a:ea typeface="ＭＳ Ｐゴシック"/>
              </a:rPr>
              <a:t>drie thema’s én de doorlopende leerlijn </a:t>
            </a:r>
            <a:r>
              <a:rPr lang="nl-NL" sz="2800">
                <a:solidFill>
                  <a:schemeClr val="tx1"/>
                </a:solidFill>
                <a:ea typeface="ＭＳ Ｐゴシック"/>
              </a:rPr>
              <a:t>opneemt. Naar eigen inzicht mogen hier aanvullingen op worden gedaan, mits onderbouwd. </a:t>
            </a:r>
            <a:endParaRPr lang="nl-NL" sz="2800">
              <a:solidFill>
                <a:schemeClr val="tx1"/>
              </a:solidFill>
            </a:endParaRPr>
          </a:p>
          <a:p>
            <a:pPr marL="342900" indent="-342900">
              <a:lnSpc>
                <a:spcPts val="2900"/>
              </a:lnSpc>
              <a:spcBef>
                <a:spcPts val="300"/>
              </a:spcBef>
              <a:buFont typeface="Arial" panose="020B0604020202020204" pitchFamily="34" charset="0"/>
              <a:buChar char="•"/>
            </a:pPr>
            <a:r>
              <a:rPr lang="nl-NL" sz="2800">
                <a:solidFill>
                  <a:schemeClr val="tx1"/>
                </a:solidFill>
                <a:ea typeface="ＭＳ Ｐゴシック"/>
              </a:rPr>
              <a:t>De inschrijver geeft inzicht in de</a:t>
            </a:r>
            <a:r>
              <a:rPr lang="nl-NL" sz="2800" b="1">
                <a:solidFill>
                  <a:schemeClr val="tx1"/>
                </a:solidFill>
                <a:ea typeface="ＭＳ Ｐゴシック"/>
              </a:rPr>
              <a:t> verhouding </a:t>
            </a:r>
            <a:r>
              <a:rPr lang="nl-NL" sz="2800">
                <a:solidFill>
                  <a:schemeClr val="tx1"/>
                </a:solidFill>
                <a:ea typeface="ＭＳ Ｐゴシック"/>
              </a:rPr>
              <a:t>tussen de onderdelen </a:t>
            </a:r>
            <a:r>
              <a:rPr lang="nl-NL" sz="2800" b="1">
                <a:solidFill>
                  <a:schemeClr val="tx1"/>
                </a:solidFill>
                <a:ea typeface="ＭＳ Ｐゴシック"/>
              </a:rPr>
              <a:t>theorie, casus en werkbezoek </a:t>
            </a:r>
            <a:r>
              <a:rPr lang="nl-NL" sz="2800">
                <a:solidFill>
                  <a:schemeClr val="tx1"/>
                </a:solidFill>
                <a:ea typeface="ＭＳ Ｐゴシック"/>
              </a:rPr>
              <a:t>over de drie sporen en onderbouwt waarom dat in zijn ogen de beste verdeling is.</a:t>
            </a:r>
            <a:endParaRPr lang="nl-NL" sz="2800">
              <a:solidFill>
                <a:schemeClr val="tx1"/>
              </a:solidFill>
            </a:endParaRPr>
          </a:p>
          <a:p>
            <a:pPr marL="342900" indent="-342900">
              <a:lnSpc>
                <a:spcPts val="2900"/>
              </a:lnSpc>
              <a:spcBef>
                <a:spcPts val="300"/>
              </a:spcBef>
              <a:buFont typeface="Arial" panose="020B0604020202020204" pitchFamily="34" charset="0"/>
              <a:buChar char="•"/>
            </a:pPr>
            <a:r>
              <a:rPr lang="nl-NL" sz="2800">
                <a:solidFill>
                  <a:schemeClr val="tx1"/>
                </a:solidFill>
                <a:ea typeface="ＭＳ Ｐゴシック"/>
              </a:rPr>
              <a:t>De leerdoelen per thema worden onderschreven en liefst verder geëxpliciteerd door de inschrijver. </a:t>
            </a:r>
            <a:endParaRPr lang="nl-NL" sz="2800">
              <a:solidFill>
                <a:schemeClr val="tx1"/>
              </a:solidFill>
            </a:endParaRPr>
          </a:p>
          <a:p>
            <a:pPr marL="342900" indent="-342900">
              <a:lnSpc>
                <a:spcPts val="2900"/>
              </a:lnSpc>
              <a:spcBef>
                <a:spcPts val="300"/>
              </a:spcBef>
              <a:buFont typeface="Arial" panose="020B0604020202020204" pitchFamily="34" charset="0"/>
              <a:buChar char="•"/>
            </a:pPr>
            <a:r>
              <a:rPr lang="nl-NL" sz="2800">
                <a:solidFill>
                  <a:schemeClr val="tx1"/>
                </a:solidFill>
                <a:ea typeface="ＭＳ Ｐゴシック"/>
              </a:rPr>
              <a:t>De inschrijver bepaalt zelf naar eigen inzicht de verhouding en volgorde tussen (mogelijke) generieke onderdelen en specifieke onderdelen voor de richtingen Ruimtelijke Ordening en Verkeer &amp; Mobiliteit, en onderbouwt waarom dat in zijn ogen de beste verhouding is. </a:t>
            </a:r>
          </a:p>
          <a:p>
            <a:pPr marL="342900" indent="-342900">
              <a:lnSpc>
                <a:spcPts val="2900"/>
              </a:lnSpc>
              <a:spcBef>
                <a:spcPts val="300"/>
              </a:spcBef>
              <a:buFont typeface="Arial" panose="020B0604020202020204" pitchFamily="34" charset="0"/>
              <a:buChar char="•"/>
            </a:pPr>
            <a:endParaRPr lang="nl-NL" sz="2800">
              <a:solidFill>
                <a:schemeClr val="tx1"/>
              </a:solidFill>
            </a:endParaRPr>
          </a:p>
          <a:p>
            <a:pPr marL="342900" indent="-342900">
              <a:lnSpc>
                <a:spcPts val="2900"/>
              </a:lnSpc>
              <a:spcBef>
                <a:spcPts val="300"/>
              </a:spcBef>
              <a:buFont typeface="Arial" panose="020B0604020202020204" pitchFamily="34" charset="0"/>
              <a:buChar char="•"/>
            </a:pPr>
            <a:endParaRPr lang="nl-NL" sz="2800">
              <a:solidFill>
                <a:schemeClr val="tx1"/>
              </a:solidFill>
            </a:endParaRPr>
          </a:p>
          <a:p>
            <a:pPr marL="342900" indent="-342900">
              <a:lnSpc>
                <a:spcPts val="2900"/>
              </a:lnSpc>
              <a:spcBef>
                <a:spcPts val="300"/>
              </a:spcBef>
              <a:buFont typeface="Arial" panose="020B0604020202020204" pitchFamily="34" charset="0"/>
              <a:buChar char="•"/>
            </a:pPr>
            <a:endParaRPr lang="nl-NL" sz="2800">
              <a:solidFill>
                <a:schemeClr val="tx1"/>
              </a:solidFill>
            </a:endParaRPr>
          </a:p>
        </p:txBody>
      </p:sp>
    </p:spTree>
    <p:extLst>
      <p:ext uri="{BB962C8B-B14F-4D97-AF65-F5344CB8AC3E}">
        <p14:creationId xmlns:p14="http://schemas.microsoft.com/office/powerpoint/2010/main" val="2447623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DEF32F-795A-B49F-9046-8412757C1338}"/>
              </a:ext>
            </a:extLst>
          </p:cNvPr>
          <p:cNvSpPr>
            <a:spLocks noGrp="1"/>
          </p:cNvSpPr>
          <p:nvPr>
            <p:ph type="title"/>
          </p:nvPr>
        </p:nvSpPr>
        <p:spPr/>
        <p:txBody>
          <a:bodyPr/>
          <a:lstStyle/>
          <a:p>
            <a:r>
              <a:rPr lang="nl-NL"/>
              <a:t>Inhoud</a:t>
            </a:r>
          </a:p>
        </p:txBody>
      </p:sp>
      <p:sp>
        <p:nvSpPr>
          <p:cNvPr id="3" name="Tijdelijke aanduiding voor tekst 2">
            <a:extLst>
              <a:ext uri="{FF2B5EF4-FFF2-40B4-BE49-F238E27FC236}">
                <a16:creationId xmlns:a16="http://schemas.microsoft.com/office/drawing/2014/main" id="{AEFBDB40-2237-EEDC-BDE2-CEC8603B6D2D}"/>
              </a:ext>
            </a:extLst>
          </p:cNvPr>
          <p:cNvSpPr>
            <a:spLocks noGrp="1"/>
          </p:cNvSpPr>
          <p:nvPr>
            <p:ph type="body" idx="1"/>
          </p:nvPr>
        </p:nvSpPr>
        <p:spPr/>
        <p:txBody>
          <a:bodyPr/>
          <a:lstStyle/>
          <a:p>
            <a:pPr marL="742950" indent="-742950" algn="l" rtl="0" eaLnBrk="1" fontAlgn="t" latinLnBrk="0" hangingPunct="1">
              <a:lnSpc>
                <a:spcPct val="110000"/>
              </a:lnSpc>
              <a:spcBef>
                <a:spcPts val="0"/>
              </a:spcBef>
              <a:spcAft>
                <a:spcPts val="0"/>
              </a:spcAft>
              <a:buAutoNum type="arabicPeriod"/>
              <a:tabLst>
                <a:tab pos="5646738" algn="l"/>
              </a:tabLst>
            </a:pPr>
            <a:r>
              <a:rPr lang="nl-NL" b="1">
                <a:latin typeface="+mn-lt"/>
                <a:ea typeface="ＭＳ Ｐゴシック"/>
              </a:rPr>
              <a:t>Inleiding</a:t>
            </a:r>
            <a:endParaRPr lang="nl-NL" sz="3600" b="1" i="0" u="none" strike="noStrike" kern="1200">
              <a:effectLst/>
              <a:latin typeface="+mn-lt"/>
              <a:ea typeface="ＭＳ Ｐゴシック"/>
            </a:endParaRPr>
          </a:p>
          <a:p>
            <a:pPr marL="742950" indent="-742950">
              <a:lnSpc>
                <a:spcPct val="110000"/>
              </a:lnSpc>
              <a:spcBef>
                <a:spcPts val="0"/>
              </a:spcBef>
              <a:spcAft>
                <a:spcPts val="0"/>
              </a:spcAft>
              <a:buAutoNum type="arabicPeriod"/>
              <a:tabLst>
                <a:tab pos="5646738" algn="l"/>
              </a:tabLst>
            </a:pPr>
            <a:r>
              <a:rPr lang="nl-NL" b="1">
                <a:latin typeface="+mn-lt"/>
                <a:ea typeface="ＭＳ Ｐゴシック"/>
              </a:rPr>
              <a:t>Wat, hoe en context</a:t>
            </a:r>
          </a:p>
          <a:p>
            <a:pPr marL="742950" indent="-742950">
              <a:lnSpc>
                <a:spcPct val="110000"/>
              </a:lnSpc>
              <a:spcBef>
                <a:spcPts val="0"/>
              </a:spcBef>
              <a:spcAft>
                <a:spcPts val="0"/>
              </a:spcAft>
              <a:buAutoNum type="arabicPeriod"/>
              <a:tabLst>
                <a:tab pos="5646738" algn="l"/>
              </a:tabLst>
            </a:pPr>
            <a:r>
              <a:rPr lang="nl-NL" b="1">
                <a:latin typeface="+mn-lt"/>
                <a:ea typeface="ＭＳ Ｐゴシック"/>
              </a:rPr>
              <a:t>Ontwikkelthema's</a:t>
            </a:r>
          </a:p>
          <a:p>
            <a:pPr marL="742950" indent="-742950">
              <a:lnSpc>
                <a:spcPct val="110000"/>
              </a:lnSpc>
              <a:spcBef>
                <a:spcPts val="0"/>
              </a:spcBef>
              <a:spcAft>
                <a:spcPts val="0"/>
              </a:spcAft>
              <a:buAutoNum type="arabicPeriod"/>
              <a:tabLst>
                <a:tab pos="5646738" algn="l"/>
              </a:tabLst>
            </a:pPr>
            <a:r>
              <a:rPr lang="nl-NL" b="1">
                <a:latin typeface="+mn-lt"/>
                <a:ea typeface="ＭＳ Ｐゴシック"/>
              </a:rPr>
              <a:t>Vormen van training</a:t>
            </a:r>
          </a:p>
          <a:p>
            <a:pPr marL="742950" indent="-742950">
              <a:lnSpc>
                <a:spcPct val="110000"/>
              </a:lnSpc>
              <a:spcBef>
                <a:spcPts val="0"/>
              </a:spcBef>
              <a:spcAft>
                <a:spcPts val="0"/>
              </a:spcAft>
              <a:buAutoNum type="arabicPeriod"/>
              <a:tabLst>
                <a:tab pos="5646738" algn="l"/>
              </a:tabLst>
            </a:pPr>
            <a:r>
              <a:rPr lang="nl-NL" b="1">
                <a:latin typeface="+mn-lt"/>
                <a:ea typeface="ＭＳ Ｐゴシック"/>
              </a:rPr>
              <a:t>Doorlopend leren</a:t>
            </a:r>
          </a:p>
          <a:p>
            <a:pPr marL="742950" indent="-742950">
              <a:lnSpc>
                <a:spcPct val="110000"/>
              </a:lnSpc>
              <a:spcBef>
                <a:spcPts val="0"/>
              </a:spcBef>
              <a:spcAft>
                <a:spcPts val="0"/>
              </a:spcAft>
              <a:buAutoNum type="arabicPeriod"/>
              <a:tabLst>
                <a:tab pos="5646738" algn="l"/>
              </a:tabLst>
            </a:pPr>
            <a:r>
              <a:rPr lang="nl-NL" b="1">
                <a:latin typeface="+mn-lt"/>
                <a:ea typeface="ＭＳ Ｐゴシック"/>
              </a:rPr>
              <a:t>Randvoorwaarden inschrijving</a:t>
            </a:r>
            <a:endParaRPr lang="nl-NL" sz="3600" b="1" i="0" u="none" strike="noStrike">
              <a:effectLst/>
              <a:latin typeface="+mn-lt"/>
              <a:ea typeface="ＭＳ Ｐゴシック"/>
            </a:endParaRPr>
          </a:p>
        </p:txBody>
      </p:sp>
    </p:spTree>
    <p:extLst>
      <p:ext uri="{BB962C8B-B14F-4D97-AF65-F5344CB8AC3E}">
        <p14:creationId xmlns:p14="http://schemas.microsoft.com/office/powerpoint/2010/main" val="2500168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2D091F-4888-5B12-D8AD-D21CE135434C}"/>
              </a:ext>
            </a:extLst>
          </p:cNvPr>
          <p:cNvSpPr>
            <a:spLocks noGrp="1"/>
          </p:cNvSpPr>
          <p:nvPr>
            <p:ph type="title"/>
          </p:nvPr>
        </p:nvSpPr>
        <p:spPr>
          <a:xfrm>
            <a:off x="1087218" y="945064"/>
            <a:ext cx="14465607" cy="893494"/>
          </a:xfrm>
        </p:spPr>
        <p:txBody>
          <a:bodyPr/>
          <a:lstStyle/>
          <a:p>
            <a:pPr marL="914400" indent="-914400">
              <a:buAutoNum type="arabicPeriod"/>
            </a:pPr>
            <a:r>
              <a:rPr lang="nl-NL">
                <a:ea typeface="ＭＳ Ｐゴシック"/>
              </a:rPr>
              <a:t>Inleiding</a:t>
            </a:r>
            <a:endParaRPr lang="nl-NL"/>
          </a:p>
        </p:txBody>
      </p:sp>
      <p:sp>
        <p:nvSpPr>
          <p:cNvPr id="3" name="Tijdelijke aanduiding voor tekst 2">
            <a:extLst>
              <a:ext uri="{FF2B5EF4-FFF2-40B4-BE49-F238E27FC236}">
                <a16:creationId xmlns:a16="http://schemas.microsoft.com/office/drawing/2014/main" id="{27CEFD90-7FCE-A61E-0912-E45166F0FA8A}"/>
              </a:ext>
            </a:extLst>
          </p:cNvPr>
          <p:cNvSpPr>
            <a:spLocks noGrp="1"/>
          </p:cNvSpPr>
          <p:nvPr>
            <p:ph type="body" idx="1"/>
          </p:nvPr>
        </p:nvSpPr>
        <p:spPr>
          <a:xfrm>
            <a:off x="1091531" y="1832551"/>
            <a:ext cx="14677026" cy="6038374"/>
          </a:xfrm>
        </p:spPr>
        <p:txBody>
          <a:bodyPr/>
          <a:lstStyle/>
          <a:p>
            <a:pPr marL="0" indent="0">
              <a:buNone/>
            </a:pPr>
            <a:r>
              <a:rPr lang="nl-NL" sz="3000" dirty="0">
                <a:ea typeface="ＭＳ Ｐゴシック"/>
              </a:rPr>
              <a:t>De Vereniging van Brabantse Gemeenten (VBG) en de provincie Noord-Brabant hebben opnieuw de intentie om voor Brabantse gemeenten een ontwikkeltraject op te zetten voor zij-instromers in het ruimtelijk domein; in de richting Ruimtelijke Ordening of Verkeer &amp; Mobiliteit. Het doel van dit opleidingsaanbod is het opleiden en effectief klaarstomen van zij-instromers tot volwaardige medewerkers Ruimtelijke Ordening en Verkeer &amp; Mobiliteit. Het aantal deelnemers per richting is pas bekend na de werving- en selectie (perceel 1). </a:t>
            </a:r>
            <a:endParaRPr lang="nl-NL" dirty="0"/>
          </a:p>
          <a:p>
            <a:pPr marL="0" indent="0">
              <a:buNone/>
            </a:pPr>
            <a:endParaRPr lang="nl-NL" sz="3000" dirty="0">
              <a:ea typeface="ＭＳ Ｐゴシック"/>
            </a:endParaRPr>
          </a:p>
          <a:p>
            <a:pPr marL="0" indent="0">
              <a:buNone/>
            </a:pPr>
            <a:r>
              <a:rPr lang="nl-NL" sz="3000" dirty="0">
                <a:ea typeface="ＭＳ Ｐゴシック"/>
              </a:rPr>
              <a:t>De opleiding bestaat uit generieke componenten, waarbij het gaat over het ontwikkelen van competenties, en het opbouwen van kennis over processen en besluitvorming. En daarnaast, afhankelijk van de functie die de deelnemer bekleedt, specifieke componenten waarmee ze inhoudelijk bekend raken met de belangrijkste thema’s op resp. Ruimtelijke Ordening of Verkeer &amp; Mobiliteit.</a:t>
            </a:r>
          </a:p>
          <a:p>
            <a:pPr marL="0" indent="0">
              <a:buNone/>
            </a:pPr>
            <a:endParaRPr lang="nl-NL" sz="3000" dirty="0">
              <a:ea typeface="ＭＳ Ｐゴシック"/>
            </a:endParaRPr>
          </a:p>
          <a:p>
            <a:pPr marL="0" indent="0">
              <a:buNone/>
            </a:pPr>
            <a:endParaRPr lang="nl-NL" dirty="0"/>
          </a:p>
        </p:txBody>
      </p:sp>
    </p:spTree>
    <p:extLst>
      <p:ext uri="{BB962C8B-B14F-4D97-AF65-F5344CB8AC3E}">
        <p14:creationId xmlns:p14="http://schemas.microsoft.com/office/powerpoint/2010/main" val="4130030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7CEFD90-7FCE-A61E-0912-E45166F0FA8A}"/>
              </a:ext>
            </a:extLst>
          </p:cNvPr>
          <p:cNvSpPr>
            <a:spLocks noGrp="1"/>
          </p:cNvSpPr>
          <p:nvPr>
            <p:ph type="body" idx="1"/>
          </p:nvPr>
        </p:nvSpPr>
        <p:spPr>
          <a:xfrm>
            <a:off x="895196" y="920797"/>
            <a:ext cx="14465607" cy="7302405"/>
          </a:xfrm>
        </p:spPr>
        <p:txBody>
          <a:bodyPr/>
          <a:lstStyle/>
          <a:p>
            <a:pPr marL="0" indent="0">
              <a:buNone/>
            </a:pPr>
            <a:endParaRPr lang="nl-NL" sz="3000"/>
          </a:p>
          <a:p>
            <a:pPr marL="0" indent="0">
              <a:buNone/>
            </a:pPr>
            <a:r>
              <a:rPr lang="nl-NL" sz="3000"/>
              <a:t>De verhouding en volgorde tussen het generieke deel en het specifieke deel (Ruimtelijke Ordening of Verkeer &amp; Mobiliteit) is aan inschrijver en kan na gunning met de deelnemende partijen nog verder worden geconcretiseerd. De opleiding duurt één jaar, die de deelnemers volgen tijdens werktijd.</a:t>
            </a:r>
          </a:p>
          <a:p>
            <a:pPr marL="0" indent="0">
              <a:buNone/>
            </a:pPr>
            <a:endParaRPr lang="nl-NL" sz="3000">
              <a:ea typeface="ＭＳ Ｐゴシック"/>
            </a:endParaRPr>
          </a:p>
          <a:p>
            <a:pPr marL="0" indent="0">
              <a:buNone/>
            </a:pPr>
            <a:r>
              <a:rPr lang="nl-NL" sz="3000">
                <a:ea typeface="ＭＳ Ｐゴシック"/>
              </a:rPr>
              <a:t>Middels een aanbestedingstraject zal een externe partij geselecteerd worden om dit opleidingsaanbod te ontwikkelen en uit te voeren – in samenwerking met deelnemende organisaties. Deze presentatie dient als raamwerk waaraan het opleidingsaanbod zal moeten voldoen.   </a:t>
            </a:r>
            <a:endParaRPr lang="nl-NL" sz="3000"/>
          </a:p>
        </p:txBody>
      </p:sp>
    </p:spTree>
    <p:extLst>
      <p:ext uri="{BB962C8B-B14F-4D97-AF65-F5344CB8AC3E}">
        <p14:creationId xmlns:p14="http://schemas.microsoft.com/office/powerpoint/2010/main" val="2965940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2FE956-BA59-B5D4-0137-5CCF8FA11DC7}"/>
              </a:ext>
            </a:extLst>
          </p:cNvPr>
          <p:cNvSpPr>
            <a:spLocks noGrp="1"/>
          </p:cNvSpPr>
          <p:nvPr>
            <p:ph type="title"/>
          </p:nvPr>
        </p:nvSpPr>
        <p:spPr/>
        <p:txBody>
          <a:bodyPr/>
          <a:lstStyle/>
          <a:p>
            <a:r>
              <a:rPr lang="nl-NL">
                <a:ea typeface="ＭＳ Ｐゴシック"/>
              </a:rPr>
              <a:t>2. Wat, hoe en context</a:t>
            </a:r>
            <a:endParaRPr lang="nl-NL"/>
          </a:p>
        </p:txBody>
      </p:sp>
      <p:sp>
        <p:nvSpPr>
          <p:cNvPr id="3" name="Tijdelijke aanduiding voor tekst 2">
            <a:extLst>
              <a:ext uri="{FF2B5EF4-FFF2-40B4-BE49-F238E27FC236}">
                <a16:creationId xmlns:a16="http://schemas.microsoft.com/office/drawing/2014/main" id="{FC6D9BBB-9C81-E9BE-C8AE-B579679229D0}"/>
              </a:ext>
            </a:extLst>
          </p:cNvPr>
          <p:cNvSpPr>
            <a:spLocks noGrp="1"/>
          </p:cNvSpPr>
          <p:nvPr>
            <p:ph type="body" idx="1"/>
          </p:nvPr>
        </p:nvSpPr>
        <p:spPr>
          <a:xfrm>
            <a:off x="1087218" y="2364470"/>
            <a:ext cx="9201021" cy="6047957"/>
          </a:xfrm>
        </p:spPr>
        <p:txBody>
          <a:bodyPr/>
          <a:lstStyle/>
          <a:p>
            <a:pPr marL="0" indent="0">
              <a:lnSpc>
                <a:spcPts val="3800"/>
              </a:lnSpc>
              <a:spcBef>
                <a:spcPts val="400"/>
              </a:spcBef>
              <a:buNone/>
            </a:pPr>
            <a:r>
              <a:rPr lang="nl-NL" dirty="0">
                <a:ea typeface="ＭＳ Ｐゴシック"/>
              </a:rPr>
              <a:t>Binnen het opleidingsaanbod voor </a:t>
            </a:r>
            <a:endParaRPr lang="nl-NL" dirty="0"/>
          </a:p>
          <a:p>
            <a:pPr marL="0" indent="0">
              <a:lnSpc>
                <a:spcPts val="3800"/>
              </a:lnSpc>
              <a:spcBef>
                <a:spcPts val="400"/>
              </a:spcBef>
              <a:buNone/>
            </a:pPr>
            <a:r>
              <a:rPr lang="nl-NL" dirty="0">
                <a:ea typeface="ＭＳ Ｐゴシック"/>
              </a:rPr>
              <a:t>medewerkers RO en V&amp;M onderscheiden wij drie elementen:</a:t>
            </a:r>
          </a:p>
          <a:p>
            <a:pPr marL="0" indent="0">
              <a:lnSpc>
                <a:spcPts val="3800"/>
              </a:lnSpc>
              <a:spcBef>
                <a:spcPts val="400"/>
              </a:spcBef>
              <a:buNone/>
            </a:pPr>
            <a:endParaRPr lang="nl-NL" dirty="0"/>
          </a:p>
          <a:p>
            <a:pPr marL="342900" indent="-342900">
              <a:lnSpc>
                <a:spcPts val="3800"/>
              </a:lnSpc>
              <a:spcBef>
                <a:spcPts val="400"/>
              </a:spcBef>
              <a:buFontTx/>
              <a:buChar char="-"/>
            </a:pPr>
            <a:r>
              <a:rPr lang="nl-NL" b="1" dirty="0">
                <a:ea typeface="ＭＳ Ｐゴシック"/>
              </a:rPr>
              <a:t>Wat</a:t>
            </a:r>
            <a:r>
              <a:rPr lang="nl-NL" dirty="0">
                <a:ea typeface="ＭＳ Ｐゴシック"/>
              </a:rPr>
              <a:t> moet men weten en kunnen? Dit hebben we uiteengezet in drie sporen.</a:t>
            </a:r>
          </a:p>
          <a:p>
            <a:pPr marL="342900" indent="-342900">
              <a:lnSpc>
                <a:spcPts val="3800"/>
              </a:lnSpc>
              <a:spcBef>
                <a:spcPts val="400"/>
              </a:spcBef>
              <a:buFontTx/>
              <a:buChar char="-"/>
            </a:pPr>
            <a:r>
              <a:rPr lang="nl-NL" b="1" dirty="0">
                <a:ea typeface="ＭＳ Ｐゴシック"/>
              </a:rPr>
              <a:t>Hoe</a:t>
            </a:r>
            <a:r>
              <a:rPr lang="nl-NL" dirty="0">
                <a:ea typeface="ＭＳ Ｐゴシック"/>
              </a:rPr>
              <a:t> willen we kennis en vaardigheden onder de aandacht brengen? Dit gaat over de trainingsvormen.</a:t>
            </a:r>
          </a:p>
          <a:p>
            <a:pPr marL="342900" indent="-342900">
              <a:lnSpc>
                <a:spcPts val="3800"/>
              </a:lnSpc>
              <a:spcBef>
                <a:spcPts val="400"/>
              </a:spcBef>
              <a:buFontTx/>
              <a:buChar char="-"/>
            </a:pPr>
            <a:r>
              <a:rPr lang="nl-NL" dirty="0">
                <a:ea typeface="ＭＳ Ｐゴシック"/>
              </a:rPr>
              <a:t>Welke</a:t>
            </a:r>
            <a:r>
              <a:rPr lang="nl-NL" b="1" dirty="0">
                <a:ea typeface="ＭＳ Ｐゴシック"/>
              </a:rPr>
              <a:t> context </a:t>
            </a:r>
            <a:r>
              <a:rPr lang="nl-NL" dirty="0">
                <a:ea typeface="ＭＳ Ｐゴシック"/>
              </a:rPr>
              <a:t>is er nodig?</a:t>
            </a:r>
            <a:r>
              <a:rPr lang="nl-NL" b="1" dirty="0">
                <a:ea typeface="ＭＳ Ｐゴシック"/>
              </a:rPr>
              <a:t> </a:t>
            </a:r>
            <a:r>
              <a:rPr lang="nl-NL" dirty="0">
                <a:ea typeface="ＭＳ Ｐゴシック"/>
              </a:rPr>
              <a:t>Hier wordt uiteengezet hoe gezorgd wordt voor continue ontwikkeling en een goed ontwikkelklimaat.</a:t>
            </a:r>
          </a:p>
          <a:p>
            <a:pPr marL="0" indent="0">
              <a:lnSpc>
                <a:spcPts val="3800"/>
              </a:lnSpc>
              <a:spcBef>
                <a:spcPts val="400"/>
              </a:spcBef>
              <a:buNone/>
            </a:pPr>
            <a:endParaRPr lang="nl-NL" dirty="0"/>
          </a:p>
        </p:txBody>
      </p:sp>
      <p:pic>
        <p:nvPicPr>
          <p:cNvPr id="4" name="Tijdelijke aanduiding voor afbeelding 9" descr="Afbeelding met tekst, persoon, mobiele telefoon, buiten&#10;&#10;Automatisch gegenereerde beschrijving">
            <a:extLst>
              <a:ext uri="{FF2B5EF4-FFF2-40B4-BE49-F238E27FC236}">
                <a16:creationId xmlns:a16="http://schemas.microsoft.com/office/drawing/2014/main" id="{92A40A42-00E7-9820-9019-98B8D9F403B6}"/>
              </a:ext>
            </a:extLst>
          </p:cNvPr>
          <p:cNvPicPr>
            <a:picLocks noChangeAspect="1"/>
          </p:cNvPicPr>
          <p:nvPr/>
        </p:nvPicPr>
        <p:blipFill rotWithShape="1">
          <a:blip r:embed="rId2">
            <a:extLst>
              <a:ext uri="{28A0092B-C50C-407E-A947-70E740481C1C}">
                <a14:useLocalDpi xmlns:a14="http://schemas.microsoft.com/office/drawing/2010/main" val="0"/>
              </a:ext>
            </a:extLst>
          </a:blip>
          <a:srcRect l="29223" r="13068" b="-1"/>
          <a:stretch/>
        </p:blipFill>
        <p:spPr>
          <a:xfrm>
            <a:off x="10432256" y="1778387"/>
            <a:ext cx="5631939" cy="6416738"/>
          </a:xfrm>
          <a:prstGeom prst="rect">
            <a:avLst/>
          </a:prstGeom>
        </p:spPr>
      </p:pic>
    </p:spTree>
    <p:extLst>
      <p:ext uri="{BB962C8B-B14F-4D97-AF65-F5344CB8AC3E}">
        <p14:creationId xmlns:p14="http://schemas.microsoft.com/office/powerpoint/2010/main" val="417693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AF5F7-23D3-CDE2-3588-3574409EFB16}"/>
              </a:ext>
            </a:extLst>
          </p:cNvPr>
          <p:cNvSpPr>
            <a:spLocks noGrp="1"/>
          </p:cNvSpPr>
          <p:nvPr>
            <p:ph type="title"/>
          </p:nvPr>
        </p:nvSpPr>
        <p:spPr/>
        <p:txBody>
          <a:bodyPr/>
          <a:lstStyle/>
          <a:p>
            <a:r>
              <a:rPr lang="nl-NL">
                <a:ea typeface="ＭＳ Ｐゴシック"/>
              </a:rPr>
              <a:t>3. Ontwikkelthema’s</a:t>
            </a:r>
            <a:endParaRPr lang="nl-NL"/>
          </a:p>
        </p:txBody>
      </p:sp>
      <p:sp>
        <p:nvSpPr>
          <p:cNvPr id="3" name="Tijdelijke aanduiding voor tekst 2">
            <a:extLst>
              <a:ext uri="{FF2B5EF4-FFF2-40B4-BE49-F238E27FC236}">
                <a16:creationId xmlns:a16="http://schemas.microsoft.com/office/drawing/2014/main" id="{3063760C-3725-2BB5-B62B-57A6F8D48FED}"/>
              </a:ext>
            </a:extLst>
          </p:cNvPr>
          <p:cNvSpPr>
            <a:spLocks noGrp="1"/>
          </p:cNvSpPr>
          <p:nvPr>
            <p:ph type="body" idx="1"/>
          </p:nvPr>
        </p:nvSpPr>
        <p:spPr>
          <a:xfrm>
            <a:off x="1087219" y="2291900"/>
            <a:ext cx="8157637" cy="6120527"/>
          </a:xfrm>
        </p:spPr>
        <p:txBody>
          <a:bodyPr/>
          <a:lstStyle/>
          <a:p>
            <a:pPr marL="0" indent="0">
              <a:lnSpc>
                <a:spcPts val="3800"/>
              </a:lnSpc>
              <a:buNone/>
            </a:pPr>
            <a:r>
              <a:rPr lang="nl-NL">
                <a:ea typeface="ＭＳ Ｐゴシック"/>
              </a:rPr>
              <a:t>De</a:t>
            </a:r>
            <a:r>
              <a:rPr lang="nl-NL" sz="3600">
                <a:ea typeface="ＭＳ Ｐゴシック"/>
              </a:rPr>
              <a:t> </a:t>
            </a:r>
            <a:r>
              <a:rPr lang="nl-NL">
                <a:ea typeface="ＭＳ Ｐゴシック"/>
              </a:rPr>
              <a:t>opleiding kent</a:t>
            </a:r>
            <a:r>
              <a:rPr lang="nl-NL" sz="3600">
                <a:ea typeface="ＭＳ Ｐゴシック"/>
              </a:rPr>
              <a:t> drie </a:t>
            </a:r>
            <a:r>
              <a:rPr lang="nl-NL">
                <a:ea typeface="ＭＳ Ｐゴシック"/>
              </a:rPr>
              <a:t>ontwikkelthema’s</a:t>
            </a:r>
            <a:r>
              <a:rPr lang="nl-NL" sz="3600">
                <a:ea typeface="ＭＳ Ｐゴシック"/>
              </a:rPr>
              <a:t> die er tezamen voor zorgen dat de inhoudelijke kennis van de </a:t>
            </a:r>
            <a:r>
              <a:rPr lang="nl-NL">
                <a:ea typeface="ＭＳ Ｐゴシック"/>
              </a:rPr>
              <a:t>Ruimtelijke</a:t>
            </a:r>
            <a:r>
              <a:rPr lang="nl-NL" sz="3600">
                <a:ea typeface="ＭＳ Ｐゴシック"/>
              </a:rPr>
              <a:t> </a:t>
            </a:r>
            <a:r>
              <a:rPr lang="nl-NL">
                <a:ea typeface="ＭＳ Ｐゴシック"/>
              </a:rPr>
              <a:t>Ordening en Verkeer &amp; Mobiliteit </a:t>
            </a:r>
            <a:r>
              <a:rPr lang="nl-NL" sz="3600">
                <a:ea typeface="ＭＳ Ｐゴシック"/>
              </a:rPr>
              <a:t>wordt </a:t>
            </a:r>
            <a:r>
              <a:rPr lang="nl-NL">
                <a:ea typeface="ＭＳ Ｐゴシック"/>
              </a:rPr>
              <a:t>vergroot </a:t>
            </a:r>
            <a:r>
              <a:rPr lang="nl-NL" sz="3600">
                <a:ea typeface="ＭＳ Ｐゴシック"/>
              </a:rPr>
              <a:t>(</a:t>
            </a:r>
            <a:r>
              <a:rPr lang="nl-NL" sz="3600" b="1">
                <a:ea typeface="ＭＳ Ｐゴシック"/>
              </a:rPr>
              <a:t>1. Fundament</a:t>
            </a:r>
            <a:r>
              <a:rPr lang="nl-NL" sz="3600">
                <a:ea typeface="ＭＳ Ｐゴシック"/>
              </a:rPr>
              <a:t>), er een goed beeld ontstaat van de context waarin en de opgaven waaraan een ambtenaar werkt (</a:t>
            </a:r>
            <a:r>
              <a:rPr lang="nl-NL" sz="3600" b="1">
                <a:ea typeface="ＭＳ Ｐゴシック"/>
              </a:rPr>
              <a:t>2. Opgaven</a:t>
            </a:r>
            <a:r>
              <a:rPr lang="nl-NL" sz="3600">
                <a:ea typeface="ＭＳ Ｐゴシック"/>
              </a:rPr>
              <a:t>) en de competenties en vaardigheden van de ambtenaar worden ontwikkeld passend bij het werkdomein (</a:t>
            </a:r>
            <a:r>
              <a:rPr lang="nl-NL" sz="3600" b="1">
                <a:ea typeface="ＭＳ Ｐゴシック"/>
              </a:rPr>
              <a:t>3. Realisatiekracht</a:t>
            </a:r>
            <a:r>
              <a:rPr lang="nl-NL" sz="3600">
                <a:ea typeface="ＭＳ Ｐゴシック"/>
              </a:rPr>
              <a:t>).</a:t>
            </a:r>
            <a:r>
              <a:rPr lang="nl-NL">
                <a:ea typeface="ＭＳ Ｐゴシック"/>
              </a:rPr>
              <a:t> </a:t>
            </a:r>
            <a:endParaRPr lang="nl-NL" sz="3600"/>
          </a:p>
          <a:p>
            <a:pPr marL="0" indent="0">
              <a:buNone/>
            </a:pPr>
            <a:endParaRPr lang="nl-NL"/>
          </a:p>
        </p:txBody>
      </p:sp>
      <p:pic>
        <p:nvPicPr>
          <p:cNvPr id="4" name="Afbeelding 3">
            <a:extLst>
              <a:ext uri="{FF2B5EF4-FFF2-40B4-BE49-F238E27FC236}">
                <a16:creationId xmlns:a16="http://schemas.microsoft.com/office/drawing/2014/main" id="{47E8B98C-4867-26BE-5269-14DC1CE2FCA6}"/>
              </a:ext>
            </a:extLst>
          </p:cNvPr>
          <p:cNvPicPr>
            <a:picLocks noChangeAspect="1"/>
          </p:cNvPicPr>
          <p:nvPr/>
        </p:nvPicPr>
        <p:blipFill rotWithShape="1">
          <a:blip r:embed="rId2"/>
          <a:srcRect l="20433" t="34762" r="26450" b="4972"/>
          <a:stretch/>
        </p:blipFill>
        <p:spPr>
          <a:xfrm>
            <a:off x="9642291" y="2356786"/>
            <a:ext cx="6452231" cy="4408028"/>
          </a:xfrm>
          <a:prstGeom prst="rect">
            <a:avLst/>
          </a:prstGeom>
        </p:spPr>
      </p:pic>
    </p:spTree>
    <p:extLst>
      <p:ext uri="{BB962C8B-B14F-4D97-AF65-F5344CB8AC3E}">
        <p14:creationId xmlns:p14="http://schemas.microsoft.com/office/powerpoint/2010/main" val="2394970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891570-9F3D-3DD3-6E79-3040FD67B8A7}"/>
              </a:ext>
            </a:extLst>
          </p:cNvPr>
          <p:cNvSpPr>
            <a:spLocks noGrp="1"/>
          </p:cNvSpPr>
          <p:nvPr>
            <p:ph type="title"/>
          </p:nvPr>
        </p:nvSpPr>
        <p:spPr/>
        <p:txBody>
          <a:bodyPr/>
          <a:lstStyle/>
          <a:p>
            <a:r>
              <a:rPr lang="nl-NL">
                <a:ea typeface="ＭＳ Ｐゴシック"/>
              </a:rPr>
              <a:t>Thema 1: Fundament</a:t>
            </a:r>
          </a:p>
        </p:txBody>
      </p:sp>
      <p:sp>
        <p:nvSpPr>
          <p:cNvPr id="3" name="Tijdelijke aanduiding voor tekst 2">
            <a:extLst>
              <a:ext uri="{FF2B5EF4-FFF2-40B4-BE49-F238E27FC236}">
                <a16:creationId xmlns:a16="http://schemas.microsoft.com/office/drawing/2014/main" id="{395A9BA8-9563-6AB0-D56A-E07226CC9046}"/>
              </a:ext>
            </a:extLst>
          </p:cNvPr>
          <p:cNvSpPr>
            <a:spLocks noGrp="1"/>
          </p:cNvSpPr>
          <p:nvPr>
            <p:ph type="body" idx="1"/>
          </p:nvPr>
        </p:nvSpPr>
        <p:spPr/>
        <p:txBody>
          <a:bodyPr/>
          <a:lstStyle/>
          <a:p>
            <a:pPr marL="0" indent="0">
              <a:buNone/>
            </a:pPr>
            <a:r>
              <a:rPr lang="nl-NL" sz="1800" b="1">
                <a:ea typeface="ＭＳ Ｐゴシック"/>
              </a:rPr>
              <a:t>Uitleg</a:t>
            </a:r>
          </a:p>
          <a:p>
            <a:pPr marL="0" indent="0">
              <a:buNone/>
            </a:pPr>
            <a:r>
              <a:rPr lang="nl-NL" sz="1800">
                <a:ea typeface="ＭＳ Ｐゴシック"/>
              </a:rPr>
              <a:t>Dit thema is bedoeld om de essentie van de Ruimtelijke Ordening of Verkeer &amp; Mobiliteit te begrijpen. De ambtenaar moet een goed beeld hebben van het domein waarin hij/zij gaat acteren en vooral hoe dit domein is ontstaan en hoe het zich door de jaren heen en nog steeds verder ontwikkelt. Hiervoor is inzicht nodig in verschillende planologische stromingen door de jaren heen, maar bijvoorbeeld ook in de context en werking van het openbaar bestuur. Naast algemene duiding van het RO-domein zal ook specifiek de context van Noord-Brabant moeten worden behandeld. </a:t>
            </a:r>
            <a:endParaRPr lang="nl-NL" sz="1800"/>
          </a:p>
          <a:p>
            <a:pPr marL="0" indent="0">
              <a:buNone/>
            </a:pPr>
            <a:endParaRPr lang="nl-NL" sz="1800" b="1"/>
          </a:p>
          <a:p>
            <a:pPr marL="0" indent="0">
              <a:buNone/>
            </a:pPr>
            <a:r>
              <a:rPr lang="nl-NL" sz="1800" b="1">
                <a:ea typeface="ＭＳ Ｐゴシック"/>
              </a:rPr>
              <a:t>Algemeen leerdoel</a:t>
            </a:r>
          </a:p>
          <a:p>
            <a:pPr marL="0" indent="0">
              <a:buNone/>
            </a:pPr>
            <a:r>
              <a:rPr lang="nl-NL" sz="1800">
                <a:ea typeface="ＭＳ Ｐゴシック"/>
              </a:rPr>
              <a:t>Na het volgen van deze module:</a:t>
            </a:r>
          </a:p>
          <a:p>
            <a:pPr marL="358140" indent="-358140">
              <a:buFont typeface="Arial" panose="020B0604020202020204" pitchFamily="34" charset="0"/>
              <a:buChar char="•"/>
            </a:pPr>
            <a:r>
              <a:rPr lang="nl-NL" sz="1800">
                <a:ea typeface="ＭＳ Ｐゴシック"/>
              </a:rPr>
              <a:t>Heeft de deelnemer kennis, informatie en inzichten over de werking van de Ruimtelijke Ordening of Verkeer &amp; Mobiliteit door de jaren heen;</a:t>
            </a:r>
          </a:p>
          <a:p>
            <a:pPr marL="358140" indent="-358140">
              <a:buFont typeface="Arial" panose="020B0604020202020204" pitchFamily="34" charset="0"/>
              <a:buChar char="•"/>
            </a:pPr>
            <a:r>
              <a:rPr lang="nl-NL" sz="1800">
                <a:ea typeface="ＭＳ Ｐゴシック"/>
              </a:rPr>
              <a:t>Kent hij/zij het krachtenveld waarin hij/zij straks zal gaan werken;</a:t>
            </a:r>
          </a:p>
          <a:p>
            <a:pPr marL="358140" indent="-358140">
              <a:buFont typeface="Arial" panose="020B0604020202020204" pitchFamily="34" charset="0"/>
              <a:buChar char="•"/>
            </a:pPr>
            <a:r>
              <a:rPr lang="nl-NL" sz="1800">
                <a:ea typeface="ＭＳ Ｐゴシック"/>
              </a:rPr>
              <a:t>Is hij/zij op de hoogte van het instrumentarium dat men daarin kan gebruiken.</a:t>
            </a:r>
          </a:p>
          <a:p>
            <a:pPr marL="358140" indent="-358140">
              <a:buChar char="•"/>
            </a:pPr>
            <a:endParaRPr lang="nl-NL" sz="1800">
              <a:ea typeface="ＭＳ Ｐゴシック"/>
            </a:endParaRPr>
          </a:p>
          <a:p>
            <a:pPr marL="0" indent="0">
              <a:buNone/>
            </a:pPr>
            <a:r>
              <a:rPr lang="nl-NL" sz="1800" b="1">
                <a:ea typeface="ＭＳ Ｐゴシック"/>
              </a:rPr>
              <a:t>Modules</a:t>
            </a:r>
          </a:p>
          <a:p>
            <a:pPr marL="0" indent="0">
              <a:buNone/>
            </a:pPr>
            <a:r>
              <a:rPr lang="nl-NL" sz="1800">
                <a:ea typeface="ＭＳ Ｐゴシック"/>
              </a:rPr>
              <a:t>Voorbeelden van modules die wij in ieder geval terug willen zien zijn:</a:t>
            </a:r>
          </a:p>
          <a:p>
            <a:pPr marL="342900" indent="-342900">
              <a:buAutoNum type="arabicPeriod"/>
            </a:pPr>
            <a:r>
              <a:rPr lang="nl-NL" sz="1800">
                <a:ea typeface="ＭＳ Ｐゴシック"/>
              </a:rPr>
              <a:t>Geschiedenis van het RO-domein en planologische stromingen;</a:t>
            </a:r>
          </a:p>
          <a:p>
            <a:pPr marL="342900" indent="-342900">
              <a:buAutoNum type="arabicPeriod"/>
            </a:pPr>
            <a:r>
              <a:rPr lang="nl-NL" sz="1800">
                <a:ea typeface="ＭＳ Ｐゴシック"/>
              </a:rPr>
              <a:t>Werking van Ruimtelijke Ordening of Verkeer &amp; Mobiliteit;</a:t>
            </a:r>
          </a:p>
          <a:p>
            <a:pPr marL="342900" indent="-342900">
              <a:buAutoNum type="arabicPeriod"/>
            </a:pPr>
            <a:r>
              <a:rPr lang="nl-NL" sz="1800">
                <a:ea typeface="ＭＳ Ｐゴシック"/>
              </a:rPr>
              <a:t>Basisbeginselen en werking van het openbaar bestuur (politiek, bestuurlijk en ambtelijk);</a:t>
            </a:r>
          </a:p>
          <a:p>
            <a:pPr marL="342900" indent="-342900">
              <a:buAutoNum type="arabicPeriod"/>
            </a:pPr>
            <a:r>
              <a:rPr lang="nl-NL" sz="1800">
                <a:ea typeface="ＭＳ Ｐゴシック"/>
              </a:rPr>
              <a:t>Het instrumentarium van de planoloog of verkeerskundige;</a:t>
            </a:r>
          </a:p>
          <a:p>
            <a:pPr marL="342900" indent="-342900">
              <a:buAutoNum type="arabicPeriod"/>
            </a:pPr>
            <a:r>
              <a:rPr lang="nl-NL" sz="1800">
                <a:ea typeface="ＭＳ Ｐゴシック"/>
              </a:rPr>
              <a:t>Relevante wet- en regelgeving.</a:t>
            </a:r>
          </a:p>
          <a:p>
            <a:pPr marL="0" indent="0">
              <a:buNone/>
            </a:pPr>
            <a:endParaRPr lang="nl-NL" sz="1800"/>
          </a:p>
        </p:txBody>
      </p:sp>
    </p:spTree>
    <p:extLst>
      <p:ext uri="{BB962C8B-B14F-4D97-AF65-F5344CB8AC3E}">
        <p14:creationId xmlns:p14="http://schemas.microsoft.com/office/powerpoint/2010/main" val="2828436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FD621B-7D78-2B92-B366-736FAD176FA0}"/>
              </a:ext>
            </a:extLst>
          </p:cNvPr>
          <p:cNvSpPr>
            <a:spLocks noGrp="1"/>
          </p:cNvSpPr>
          <p:nvPr>
            <p:ph type="title"/>
          </p:nvPr>
        </p:nvSpPr>
        <p:spPr/>
        <p:txBody>
          <a:bodyPr/>
          <a:lstStyle/>
          <a:p>
            <a:r>
              <a:rPr lang="nl-NL">
                <a:ea typeface="ＭＳ Ｐゴシック"/>
              </a:rPr>
              <a:t>Thema 2: Opgaven</a:t>
            </a:r>
            <a:endParaRPr lang="nl-NL"/>
          </a:p>
        </p:txBody>
      </p:sp>
      <p:sp>
        <p:nvSpPr>
          <p:cNvPr id="3" name="Tijdelijke aanduiding voor tekst 2">
            <a:extLst>
              <a:ext uri="{FF2B5EF4-FFF2-40B4-BE49-F238E27FC236}">
                <a16:creationId xmlns:a16="http://schemas.microsoft.com/office/drawing/2014/main" id="{75109DFA-7BDF-F482-8C4B-BF761CEEF327}"/>
              </a:ext>
            </a:extLst>
          </p:cNvPr>
          <p:cNvSpPr>
            <a:spLocks noGrp="1"/>
          </p:cNvSpPr>
          <p:nvPr>
            <p:ph type="body" idx="1"/>
          </p:nvPr>
        </p:nvSpPr>
        <p:spPr/>
        <p:txBody>
          <a:bodyPr/>
          <a:lstStyle/>
          <a:p>
            <a:pPr marL="0" indent="0">
              <a:buNone/>
            </a:pPr>
            <a:r>
              <a:rPr lang="nl-NL" sz="1800" b="1">
                <a:ea typeface="ＭＳ Ｐゴシック"/>
              </a:rPr>
              <a:t>Uitleg</a:t>
            </a:r>
          </a:p>
          <a:p>
            <a:pPr marL="0" indent="0">
              <a:buNone/>
            </a:pPr>
            <a:r>
              <a:rPr lang="nl-NL" sz="1800">
                <a:ea typeface="ＭＳ Ｐゴシック"/>
              </a:rPr>
              <a:t>De ruimte in Noord-Brabant is schaars, terwijl de ruimtelijke opgaven groot zijn. Het woningtekort, de transitie van de landbouw, de kwaliteit van de natuur en de verduurzaming van de energievoorziening hebben impact op de ruimte en op mobiliteit. In thema 2 krijgen deelnemers enerzijds informatie en inzichten over deze vraagstukken en anderzijds inzicht in welke verschillende typen vraagstukken er zijn. Denk bijvoorbeeld aan: verdelingsvraagstukken, samenwerkingsvraagstukken, gebiedsgericht werken, vraagstukken over het landelijk of stedelijk gebied.</a:t>
            </a:r>
          </a:p>
          <a:p>
            <a:pPr marL="0" indent="0">
              <a:buNone/>
            </a:pPr>
            <a:endParaRPr lang="nl-NL" sz="1800"/>
          </a:p>
          <a:p>
            <a:pPr marL="0" indent="0">
              <a:buNone/>
            </a:pPr>
            <a:r>
              <a:rPr lang="nl-NL" sz="1800" b="1">
                <a:ea typeface="ＭＳ Ｐゴシック"/>
              </a:rPr>
              <a:t>Algemeen leerdoel</a:t>
            </a:r>
          </a:p>
          <a:p>
            <a:pPr marL="0" indent="0">
              <a:buNone/>
            </a:pPr>
            <a:r>
              <a:rPr lang="nl-NL" sz="1800">
                <a:ea typeface="ＭＳ Ｐゴシック"/>
              </a:rPr>
              <a:t>Na het volgen van deze module:</a:t>
            </a:r>
          </a:p>
          <a:p>
            <a:pPr marL="358140" indent="-358140">
              <a:buFont typeface="Arial" panose="020B0604020202020204" pitchFamily="34" charset="0"/>
              <a:buChar char="•"/>
            </a:pPr>
            <a:r>
              <a:rPr lang="nl-NL" sz="1800">
                <a:ea typeface="ＭＳ Ｐゴシック"/>
              </a:rPr>
              <a:t>Heeft de deelnemer kennis, informatie en inzichten over de opgaven die in het ruimtelijk domein spelen;</a:t>
            </a:r>
          </a:p>
          <a:p>
            <a:pPr marL="358140" indent="-358140">
              <a:buFont typeface="Arial" panose="020B0604020202020204" pitchFamily="34" charset="0"/>
              <a:buChar char="•"/>
            </a:pPr>
            <a:r>
              <a:rPr lang="nl-NL" sz="1800">
                <a:ea typeface="ＭＳ Ｐゴシック"/>
              </a:rPr>
              <a:t>Heeft de deelnemer een goed beeld van de aard en inhoud van de opgaven;</a:t>
            </a:r>
          </a:p>
          <a:p>
            <a:pPr marL="358140" indent="-358140">
              <a:buFont typeface="Arial" panose="020B0604020202020204" pitchFamily="34" charset="0"/>
              <a:buChar char="•"/>
            </a:pPr>
            <a:r>
              <a:rPr lang="nl-NL" sz="1800">
                <a:ea typeface="ＭＳ Ｐゴシック"/>
              </a:rPr>
              <a:t>Kent de deelnemer het stakeholderveld en is hij/zij in staat om hiermee om te gaan.</a:t>
            </a:r>
          </a:p>
          <a:p>
            <a:pPr marL="0" indent="0">
              <a:buNone/>
            </a:pPr>
            <a:endParaRPr lang="nl-NL" sz="1800"/>
          </a:p>
          <a:p>
            <a:pPr marL="0" indent="0">
              <a:buNone/>
            </a:pPr>
            <a:r>
              <a:rPr lang="nl-NL" sz="1800" b="1">
                <a:ea typeface="ＭＳ Ｐゴシック"/>
              </a:rPr>
              <a:t>Modules</a:t>
            </a:r>
          </a:p>
          <a:p>
            <a:pPr marL="0" indent="0">
              <a:buNone/>
            </a:pPr>
            <a:r>
              <a:rPr lang="nl-NL" sz="1800">
                <a:ea typeface="ＭＳ Ｐゴシック"/>
              </a:rPr>
              <a:t>Enkele voorbeelden van modules zijn:</a:t>
            </a:r>
          </a:p>
          <a:p>
            <a:pPr marL="358140" indent="-358140">
              <a:buFont typeface="Arial" panose="020B0604020202020204" pitchFamily="34" charset="0"/>
              <a:buChar char="•"/>
            </a:pPr>
            <a:r>
              <a:rPr lang="nl-NL" sz="1800">
                <a:ea typeface="ＭＳ Ｐゴシック"/>
              </a:rPr>
              <a:t>In vogelvlucht door de ruimtelijke opgaven in Nederland;</a:t>
            </a:r>
          </a:p>
          <a:p>
            <a:pPr marL="358140" indent="-358140">
              <a:buFont typeface="Arial" panose="020B0604020202020204" pitchFamily="34" charset="0"/>
              <a:buChar char="•"/>
            </a:pPr>
            <a:r>
              <a:rPr lang="nl-NL" sz="1800">
                <a:ea typeface="ＭＳ Ｐゴシック"/>
              </a:rPr>
              <a:t>Inzoomen op de ruimtelijke opgaven van Noord-Brabant;</a:t>
            </a:r>
          </a:p>
          <a:p>
            <a:pPr marL="358140" indent="-358140">
              <a:buFont typeface="Arial" panose="020B0604020202020204" pitchFamily="34" charset="0"/>
              <a:buChar char="•"/>
            </a:pPr>
            <a:r>
              <a:rPr lang="nl-NL" sz="1800">
                <a:ea typeface="ＭＳ Ｐゴシック"/>
              </a:rPr>
              <a:t>Samenhang en integraliteit tussen ruimtelijke opgaven en het maken van ruimtelijke afwegingen;</a:t>
            </a:r>
          </a:p>
          <a:p>
            <a:pPr marL="358140" indent="-358140">
              <a:buFont typeface="Arial" panose="020B0604020202020204" pitchFamily="34" charset="0"/>
              <a:buChar char="•"/>
            </a:pPr>
            <a:r>
              <a:rPr lang="nl-NL" sz="1800">
                <a:ea typeface="ＭＳ Ｐゴシック"/>
              </a:rPr>
              <a:t>Typen vraagstukken waar een ambtenaar mee te maken krijgt;</a:t>
            </a:r>
          </a:p>
          <a:p>
            <a:pPr marL="358140" indent="-358140">
              <a:buFont typeface="Arial" panose="020B0604020202020204" pitchFamily="34" charset="0"/>
              <a:buChar char="•"/>
            </a:pPr>
            <a:r>
              <a:rPr lang="nl-NL" sz="1800">
                <a:ea typeface="ＭＳ Ｐゴシック"/>
              </a:rPr>
              <a:t>Stakeholderveld en samenwerkingspartners in het ruimtelijk domein. </a:t>
            </a:r>
            <a:endParaRPr lang="nl-NL" sz="1800"/>
          </a:p>
          <a:p>
            <a:pPr marL="0" indent="0">
              <a:buNone/>
            </a:pPr>
            <a:endParaRPr lang="nl-NL" sz="1800"/>
          </a:p>
        </p:txBody>
      </p:sp>
    </p:spTree>
    <p:extLst>
      <p:ext uri="{BB962C8B-B14F-4D97-AF65-F5344CB8AC3E}">
        <p14:creationId xmlns:p14="http://schemas.microsoft.com/office/powerpoint/2010/main" val="2640594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C552E8-FE7A-899D-9983-84406B1498DE}"/>
              </a:ext>
            </a:extLst>
          </p:cNvPr>
          <p:cNvSpPr>
            <a:spLocks noGrp="1"/>
          </p:cNvSpPr>
          <p:nvPr>
            <p:ph type="title"/>
          </p:nvPr>
        </p:nvSpPr>
        <p:spPr/>
        <p:txBody>
          <a:bodyPr/>
          <a:lstStyle/>
          <a:p>
            <a:r>
              <a:rPr lang="nl-NL">
                <a:ea typeface="ＭＳ Ｐゴシック"/>
              </a:rPr>
              <a:t>Thema 3: Realisatiekracht</a:t>
            </a:r>
            <a:endParaRPr lang="nl-NL"/>
          </a:p>
        </p:txBody>
      </p:sp>
      <p:sp>
        <p:nvSpPr>
          <p:cNvPr id="3" name="Tijdelijke aanduiding voor tekst 2">
            <a:extLst>
              <a:ext uri="{FF2B5EF4-FFF2-40B4-BE49-F238E27FC236}">
                <a16:creationId xmlns:a16="http://schemas.microsoft.com/office/drawing/2014/main" id="{2FB77190-4C68-4D00-8867-F95742C9E0B3}"/>
              </a:ext>
            </a:extLst>
          </p:cNvPr>
          <p:cNvSpPr>
            <a:spLocks noGrp="1"/>
          </p:cNvSpPr>
          <p:nvPr>
            <p:ph type="body" idx="1"/>
          </p:nvPr>
        </p:nvSpPr>
        <p:spPr/>
        <p:txBody>
          <a:bodyPr/>
          <a:lstStyle/>
          <a:p>
            <a:pPr marL="0" indent="0">
              <a:buNone/>
            </a:pPr>
            <a:r>
              <a:rPr lang="nl-NL" sz="1800" b="1">
                <a:ea typeface="ＭＳ Ｐゴシック"/>
              </a:rPr>
              <a:t>Uitleg</a:t>
            </a:r>
          </a:p>
          <a:p>
            <a:pPr marL="0" indent="0">
              <a:buNone/>
            </a:pPr>
            <a:r>
              <a:rPr lang="nl-NL" sz="1800">
                <a:ea typeface="ＭＳ Ｐゴシック"/>
              </a:rPr>
              <a:t>Thema 3 is erop gericht om deelnemers op het gebied van competenties en vaardigheden voor te bereiden op hun werkzaamheden als ambtenaar Ruimtelijke Ordening of Verkeer &amp; Mobiliteit voor een gemeente of provincie. Daarnaast zal binnen dit spoor aandacht worden besteed aan de ambtelijke werkwijze binnen een gemeente of provincie en het instrumentarium, de tools en hulpmiddelen die daarbij te gebruiken zijn. </a:t>
            </a:r>
            <a:endParaRPr lang="nl-NL" sz="1800"/>
          </a:p>
          <a:p>
            <a:pPr marL="0" indent="0">
              <a:buNone/>
            </a:pPr>
            <a:endParaRPr lang="nl-NL" sz="1800"/>
          </a:p>
          <a:p>
            <a:pPr marL="0" indent="0">
              <a:buNone/>
            </a:pPr>
            <a:r>
              <a:rPr lang="nl-NL" sz="1800" b="1">
                <a:ea typeface="ＭＳ Ｐゴシック"/>
              </a:rPr>
              <a:t>Leerdoel</a:t>
            </a:r>
          </a:p>
          <a:p>
            <a:pPr marL="0" indent="0">
              <a:buNone/>
            </a:pPr>
            <a:r>
              <a:rPr lang="nl-NL" sz="1800">
                <a:ea typeface="ＭＳ Ｐゴシック"/>
              </a:rPr>
              <a:t>Na het volgen van deze module:</a:t>
            </a:r>
          </a:p>
          <a:p>
            <a:pPr marL="358140" indent="-358140">
              <a:buFont typeface="Arial" panose="020B0604020202020204" pitchFamily="34" charset="0"/>
              <a:buChar char="•"/>
            </a:pPr>
            <a:r>
              <a:rPr lang="nl-NL" sz="1800">
                <a:ea typeface="ＭＳ Ｐゴシック"/>
              </a:rPr>
              <a:t>Is de deelnemer zich bewust van de benodigde competenties en weet hij/zij hoe hij/zij deze competenties verder kan ontwikkelen;</a:t>
            </a:r>
          </a:p>
          <a:p>
            <a:pPr marL="358140" indent="-358140">
              <a:buFont typeface="Arial" panose="020B0604020202020204" pitchFamily="34" charset="0"/>
              <a:buChar char="•"/>
            </a:pPr>
            <a:r>
              <a:rPr lang="nl-NL" sz="1800">
                <a:ea typeface="ＭＳ Ｐゴシック"/>
              </a:rPr>
              <a:t>Kan de deelnemer omgaan met weerstand, is hij/zij in staat om feedback te geven en te ontvangen en beheerst hij/zij passende gesprekstechnieken;</a:t>
            </a:r>
          </a:p>
          <a:p>
            <a:pPr marL="358140" indent="-358140">
              <a:buFont typeface="Arial" panose="020B0604020202020204" pitchFamily="34" charset="0"/>
              <a:buChar char="•"/>
            </a:pPr>
            <a:r>
              <a:rPr lang="nl-NL" sz="1800">
                <a:ea typeface="ＭＳ Ｐゴシック"/>
              </a:rPr>
              <a:t>Kan de deelnemer de gebruikelijke tools en hulpmiddelen gebruiken. </a:t>
            </a:r>
            <a:endParaRPr lang="nl-NL" sz="1800"/>
          </a:p>
          <a:p>
            <a:pPr marL="358140" indent="-358140">
              <a:buFont typeface="Arial" panose="020B0604020202020204" pitchFamily="34" charset="0"/>
              <a:buChar char="•"/>
            </a:pPr>
            <a:endParaRPr lang="nl-NL" sz="1800"/>
          </a:p>
          <a:p>
            <a:pPr marL="0" indent="0">
              <a:buNone/>
            </a:pPr>
            <a:r>
              <a:rPr lang="nl-NL" sz="1800" b="1">
                <a:ea typeface="ＭＳ Ｐゴシック"/>
              </a:rPr>
              <a:t>Modules</a:t>
            </a:r>
          </a:p>
          <a:p>
            <a:pPr marL="0" indent="0">
              <a:buNone/>
            </a:pPr>
            <a:r>
              <a:rPr lang="nl-NL" sz="1800">
                <a:ea typeface="ＭＳ Ｐゴシック"/>
              </a:rPr>
              <a:t>Enkele voorbeelden van modules zijn:</a:t>
            </a:r>
          </a:p>
          <a:p>
            <a:pPr marL="358140" indent="-358140">
              <a:buFont typeface="Arial" panose="020B0604020202020204" pitchFamily="34" charset="0"/>
              <a:buChar char="•"/>
            </a:pPr>
            <a:r>
              <a:rPr lang="nl-NL" sz="1800">
                <a:ea typeface="ＭＳ Ｐゴシック"/>
              </a:rPr>
              <a:t>Vaardigheden: Proces- en projectmanagement, Evalueren, Participatieprocessen.</a:t>
            </a:r>
          </a:p>
          <a:p>
            <a:pPr marL="358140" indent="-358140">
              <a:buFont typeface="Arial" panose="020B0604020202020204" pitchFamily="34" charset="0"/>
              <a:buChar char="•"/>
            </a:pPr>
            <a:r>
              <a:rPr lang="nl-NL" sz="1800">
                <a:ea typeface="ＭＳ Ｐゴシック"/>
              </a:rPr>
              <a:t>Werkwijze en instrumenten: Beleidsvorming/beleidscyclus, Subsidies en regelingen.</a:t>
            </a:r>
          </a:p>
          <a:p>
            <a:pPr marL="358140" indent="-358140">
              <a:buFont typeface="Arial" panose="020B0604020202020204" pitchFamily="34" charset="0"/>
              <a:buChar char="•"/>
            </a:pPr>
            <a:r>
              <a:rPr lang="nl-NL" sz="1800">
                <a:ea typeface="ＭＳ Ｐゴシック"/>
              </a:rPr>
              <a:t>Competenties: Ontwikkelassessment, Omgaan met weerstand, Feedback geven/ontvangen, Gespreksvaardigheden.</a:t>
            </a:r>
          </a:p>
          <a:p>
            <a:pPr marL="358140" indent="-358140">
              <a:buFont typeface="Arial" panose="020B0604020202020204" pitchFamily="34" charset="0"/>
              <a:buChar char="•"/>
            </a:pPr>
            <a:endParaRPr lang="nl-NL" sz="1800"/>
          </a:p>
          <a:p>
            <a:pPr marL="0" indent="0">
              <a:buNone/>
            </a:pPr>
            <a:endParaRPr lang="nl-NL" sz="1800"/>
          </a:p>
        </p:txBody>
      </p:sp>
    </p:spTree>
    <p:extLst>
      <p:ext uri="{BB962C8B-B14F-4D97-AF65-F5344CB8AC3E}">
        <p14:creationId xmlns:p14="http://schemas.microsoft.com/office/powerpoint/2010/main" val="3837437481"/>
      </p:ext>
    </p:extLst>
  </p:cSld>
  <p:clrMapOvr>
    <a:masterClrMapping/>
  </p:clrMapOvr>
</p:sld>
</file>

<file path=ppt/theme/theme1.xml><?xml version="1.0" encoding="utf-8"?>
<a:theme xmlns:a="http://schemas.openxmlformats.org/drawingml/2006/main" name="1 witte achtergrond + extra titelblad">
  <a:themeElements>
    <a:clrScheme name="PNB huisstijl 2014 oranje">
      <a:dk1>
        <a:sysClr val="windowText" lastClr="000000"/>
      </a:dk1>
      <a:lt1>
        <a:sysClr val="window" lastClr="FFFFFF"/>
      </a:lt1>
      <a:dk2>
        <a:srgbClr val="009AD8"/>
      </a:dk2>
      <a:lt2>
        <a:srgbClr val="EEECE1"/>
      </a:lt2>
      <a:accent1>
        <a:srgbClr val="009AD8"/>
      </a:accent1>
      <a:accent2>
        <a:srgbClr val="5C2483"/>
      </a:accent2>
      <a:accent3>
        <a:srgbClr val="941D42"/>
      </a:accent3>
      <a:accent4>
        <a:srgbClr val="EC6707"/>
      </a:accent4>
      <a:accent5>
        <a:srgbClr val="FFE500"/>
      </a:accent5>
      <a:accent6>
        <a:srgbClr val="006E79"/>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95c5ba-dccd-4001-b7f0-89cadebf7007" xsi:nil="true"/>
    <lcf76f155ced4ddcb4097134ff3c332f xmlns="e6e7c942-72e5-4f75-a23e-336724702a1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F79B17C805AD419066857278B0AFF5" ma:contentTypeVersion="13" ma:contentTypeDescription="Een nieuw document maken." ma:contentTypeScope="" ma:versionID="62885cbcbbd8512aa1ac6ea4b7434b4a">
  <xsd:schema xmlns:xsd="http://www.w3.org/2001/XMLSchema" xmlns:xs="http://www.w3.org/2001/XMLSchema" xmlns:p="http://schemas.microsoft.com/office/2006/metadata/properties" xmlns:ns2="a995c5ba-dccd-4001-b7f0-89cadebf7007" xmlns:ns3="e6e7c942-72e5-4f75-a23e-336724702a1d" targetNamespace="http://schemas.microsoft.com/office/2006/metadata/properties" ma:root="true" ma:fieldsID="8138e23e41a3a1e894b61113f7bbeaf6" ns2:_="" ns3:_="">
    <xsd:import namespace="a995c5ba-dccd-4001-b7f0-89cadebf7007"/>
    <xsd:import namespace="e6e7c942-72e5-4f75-a23e-336724702a1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95c5ba-dccd-4001-b7f0-89cadebf7007"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14" nillable="true" ma:displayName="Taxonomy Catch All Column" ma:hidden="true" ma:list="{e72783ac-e793-46ea-9457-63e4a1ec07ab}" ma:internalName="TaxCatchAll" ma:showField="CatchAllData" ma:web="a995c5ba-dccd-4001-b7f0-89cadebf700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6e7c942-72e5-4f75-a23e-336724702a1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73e716c-908e-467b-bea2-8423709b998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D44957-73E7-4885-B85A-01DFF8462929}">
  <ds:schemaRefs>
    <ds:schemaRef ds:uri="a995c5ba-dccd-4001-b7f0-89cadebf7007"/>
    <ds:schemaRef ds:uri="e6e7c942-72e5-4f75-a23e-336724702a1d"/>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69138DA-DD28-4316-ADA3-15FF126BF24D}">
  <ds:schemaRefs>
    <ds:schemaRef ds:uri="http://schemas.microsoft.com/sharepoint/v3/contenttype/forms"/>
  </ds:schemaRefs>
</ds:datastoreItem>
</file>

<file path=customXml/itemProps3.xml><?xml version="1.0" encoding="utf-8"?>
<ds:datastoreItem xmlns:ds="http://schemas.openxmlformats.org/officeDocument/2006/customXml" ds:itemID="{D7DA8FF8-76CC-43E7-AA2C-2A2376D9E82D}">
  <ds:schemaRefs>
    <ds:schemaRef ds:uri="a995c5ba-dccd-4001-b7f0-89cadebf7007"/>
    <ds:schemaRef ds:uri="e6e7c942-72e5-4f75-a23e-336724702a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1248</Words>
  <Application>Microsoft Office PowerPoint</Application>
  <PresentationFormat>Aangepast</PresentationFormat>
  <Paragraphs>94</Paragraphs>
  <Slides>13</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13</vt:i4>
      </vt:variant>
    </vt:vector>
  </HeadingPairs>
  <TitlesOfParts>
    <vt:vector size="16" baseType="lpstr">
      <vt:lpstr>Arial</vt:lpstr>
      <vt:lpstr>Calibri</vt:lpstr>
      <vt:lpstr>1 witte achtergrond + extra titelblad</vt:lpstr>
      <vt:lpstr>Ontwikkeltraject voor zij-instromers ruimtelijk domein</vt:lpstr>
      <vt:lpstr>Inhoud</vt:lpstr>
      <vt:lpstr>Inleiding</vt:lpstr>
      <vt:lpstr>PowerPoint-presentatie</vt:lpstr>
      <vt:lpstr>2. Wat, hoe en context</vt:lpstr>
      <vt:lpstr>3. Ontwikkelthema’s</vt:lpstr>
      <vt:lpstr>Thema 1: Fundament</vt:lpstr>
      <vt:lpstr>Thema 2: Opgaven</vt:lpstr>
      <vt:lpstr>Thema 3: Realisatiekracht</vt:lpstr>
      <vt:lpstr>4. Drie vormen van training</vt:lpstr>
      <vt:lpstr>5. Doorlopend leren</vt:lpstr>
      <vt:lpstr>Doorlopend leren</vt:lpstr>
      <vt:lpstr>6. Randvoorwaarden inschrijving</vt:lpstr>
    </vt:vector>
  </TitlesOfParts>
  <Company>Provincie Noord-Brabant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Koen Verhees</dc:creator>
  <cp:lastModifiedBy>Veerle Hendriks</cp:lastModifiedBy>
  <cp:revision>1</cp:revision>
  <dcterms:created xsi:type="dcterms:W3CDTF">2015-06-19T10:02:57Z</dcterms:created>
  <dcterms:modified xsi:type="dcterms:W3CDTF">2024-04-05T10:07:15Z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0x01010013F79B17C805AD419066857278B0AFF5</vt:lpwstr>
  </property>
  <property fmtid="{D5CDD505-2E9C-101B-9397-08002B2CF9AE}" pid="3" name="_ExtendedDescription">
    <vt:lpwstr/>
  </property>
  <property fmtid="{D5CDD505-2E9C-101B-9397-08002B2CF9AE}" pid="4" name="MSIP_Label_b8665262-5df6-455e-bf48-5928a5d868f6_Enabled">
    <vt:lpwstr>True</vt:lpwstr>
  </property>
  <property fmtid="{D5CDD505-2E9C-101B-9397-08002B2CF9AE}" pid="5" name="MSIP_Label_b8665262-5df6-455e-bf48-5928a5d868f6_SiteId">
    <vt:lpwstr>d2aff5f9-8c21-47f2-88f3-08ac4fda56f5</vt:lpwstr>
  </property>
  <property fmtid="{D5CDD505-2E9C-101B-9397-08002B2CF9AE}" pid="6" name="MSIP_Label_b8665262-5df6-455e-bf48-5928a5d868f6_SetDate">
    <vt:lpwstr>2023-09-25T16:25:41Z</vt:lpwstr>
  </property>
  <property fmtid="{D5CDD505-2E9C-101B-9397-08002B2CF9AE}" pid="7" name="MSIP_Label_b8665262-5df6-455e-bf48-5928a5d868f6_Name">
    <vt:lpwstr>Vertrouwelijk</vt:lpwstr>
  </property>
  <property fmtid="{D5CDD505-2E9C-101B-9397-08002B2CF9AE}" pid="8" name="MSIP_Label_b8665262-5df6-455e-bf48-5928a5d868f6_ActionId">
    <vt:lpwstr>833ddf07-e42b-4e6e-b856-2e546a3976fa</vt:lpwstr>
  </property>
  <property fmtid="{D5CDD505-2E9C-101B-9397-08002B2CF9AE}" pid="9" name="MSIP_Label_b8665262-5df6-455e-bf48-5928a5d868f6_Removed">
    <vt:lpwstr>False</vt:lpwstr>
  </property>
  <property fmtid="{D5CDD505-2E9C-101B-9397-08002B2CF9AE}" pid="10" name="MSIP_Label_b8665262-5df6-455e-bf48-5928a5d868f6_Extended_MSFT_Method">
    <vt:lpwstr>Standard</vt:lpwstr>
  </property>
  <property fmtid="{D5CDD505-2E9C-101B-9397-08002B2CF9AE}" pid="11" name="Sensitivity">
    <vt:lpwstr>Vertrouwelijk</vt:lpwstr>
  </property>
  <property fmtid="{D5CDD505-2E9C-101B-9397-08002B2CF9AE}" pid="12" name="MediaServiceImageTags">
    <vt:lpwstr/>
  </property>
</Properties>
</file>