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70" r:id="rId5"/>
    <p:sldId id="278" r:id="rId6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FF3FA43-B8AB-46B2-8B42-23AD8A82464E}" v="9" dt="2024-01-09T13:46:14.23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sv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0.png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3.png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fbeelding 6">
            <a:extLst>
              <a:ext uri="{FF2B5EF4-FFF2-40B4-BE49-F238E27FC236}">
                <a16:creationId xmlns:a16="http://schemas.microsoft.com/office/drawing/2014/main" id="{19573719-8987-4151-8257-D75E727DE0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Afbeelding 7" descr="Afbeelding met tekst&#10;&#10;Automatisch gegenereerde beschrijving">
            <a:extLst>
              <a:ext uri="{FF2B5EF4-FFF2-40B4-BE49-F238E27FC236}">
                <a16:creationId xmlns:a16="http://schemas.microsoft.com/office/drawing/2014/main" id="{2F586B9F-F757-4858-A51F-895E358248A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0102" y="5300153"/>
            <a:ext cx="3227942" cy="1721569"/>
          </a:xfrm>
          <a:prstGeom prst="rect">
            <a:avLst/>
          </a:prstGeom>
        </p:spPr>
      </p:pic>
      <p:sp>
        <p:nvSpPr>
          <p:cNvPr id="10" name="Titel 3">
            <a:extLst>
              <a:ext uri="{FF2B5EF4-FFF2-40B4-BE49-F238E27FC236}">
                <a16:creationId xmlns:a16="http://schemas.microsoft.com/office/drawing/2014/main" id="{E31D3C7D-BDAD-44E1-B720-CA7D847D3BB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7361" y="2201330"/>
            <a:ext cx="10402725" cy="762588"/>
          </a:xfrm>
          <a:prstGeom prst="rect">
            <a:avLst/>
          </a:prstGeom>
        </p:spPr>
        <p:txBody>
          <a:bodyPr/>
          <a:lstStyle>
            <a:lvl1pPr>
              <a:defRPr sz="3200" b="1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nl-NL"/>
              <a:t>Titel</a:t>
            </a:r>
          </a:p>
        </p:txBody>
      </p:sp>
      <p:sp>
        <p:nvSpPr>
          <p:cNvPr id="14" name="Tijdelijke aanduiding voor tekst 13">
            <a:extLst>
              <a:ext uri="{FF2B5EF4-FFF2-40B4-BE49-F238E27FC236}">
                <a16:creationId xmlns:a16="http://schemas.microsoft.com/office/drawing/2014/main" id="{BB80FC89-C0DD-42CB-B06F-122FA87D868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57360" y="3668299"/>
            <a:ext cx="10402725" cy="11124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nl-NL"/>
              <a:t>Ondertitel</a:t>
            </a:r>
          </a:p>
        </p:txBody>
      </p:sp>
    </p:spTree>
    <p:extLst>
      <p:ext uri="{BB962C8B-B14F-4D97-AF65-F5344CB8AC3E}">
        <p14:creationId xmlns:p14="http://schemas.microsoft.com/office/powerpoint/2010/main" val="42492990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olom tekst l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tekst, kind, persoon, binnen&#10;&#10;Automatisch gegenereerde beschrijving">
            <a:extLst>
              <a:ext uri="{FF2B5EF4-FFF2-40B4-BE49-F238E27FC236}">
                <a16:creationId xmlns:a16="http://schemas.microsoft.com/office/drawing/2014/main" id="{623697D8-85E3-48F4-881D-E117B77784F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58" t="13634" r="20537" b="348"/>
          <a:stretch/>
        </p:blipFill>
        <p:spPr>
          <a:xfrm>
            <a:off x="6214875" y="1454399"/>
            <a:ext cx="5145551" cy="4494905"/>
          </a:xfrm>
          <a:prstGeom prst="rect">
            <a:avLst/>
          </a:prstGeom>
        </p:spPr>
      </p:pic>
      <p:sp>
        <p:nvSpPr>
          <p:cNvPr id="5" name="Titel 1">
            <a:extLst>
              <a:ext uri="{FF2B5EF4-FFF2-40B4-BE49-F238E27FC236}">
                <a16:creationId xmlns:a16="http://schemas.microsoft.com/office/drawing/2014/main" id="{225DEF70-4088-4908-B667-BEB9D3DE75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5617" y="335309"/>
            <a:ext cx="10575236" cy="618847"/>
          </a:xfrm>
          <a:prstGeom prst="rect">
            <a:avLst/>
          </a:prstGeom>
        </p:spPr>
        <p:txBody>
          <a:bodyPr anchor="ctr" anchorCtr="0"/>
          <a:lstStyle>
            <a:lvl1pPr>
              <a:lnSpc>
                <a:spcPct val="130000"/>
              </a:lnSpc>
              <a:defRPr sz="3000" b="1">
                <a:latin typeface="+mn-lt"/>
              </a:defRPr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6" name="Tijdelijke aanduiding voor tekst 3">
            <a:extLst>
              <a:ext uri="{FF2B5EF4-FFF2-40B4-BE49-F238E27FC236}">
                <a16:creationId xmlns:a16="http://schemas.microsoft.com/office/drawing/2014/main" id="{C9F352DF-48EA-4261-888A-27442A4EEB4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15617" y="1454399"/>
            <a:ext cx="5264426" cy="449490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30000"/>
              </a:lnSpc>
              <a:spcBef>
                <a:spcPts val="0"/>
              </a:spcBef>
              <a:buNone/>
              <a:defRPr sz="1600"/>
            </a:lvl1pPr>
            <a:lvl2pPr marL="268288" indent="-228600">
              <a:defRPr sz="1100"/>
            </a:lvl2pPr>
            <a:lvl3pPr marL="536575" indent="-268288">
              <a:defRPr sz="1100"/>
            </a:lvl3pPr>
            <a:lvl4pPr marL="804863" indent="-228600">
              <a:defRPr sz="1100"/>
            </a:lvl4pPr>
            <a:lvl5pPr marL="1073150" indent="-228600">
              <a:defRPr sz="1100"/>
            </a:lvl5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921489CA-6EA8-4BC1-9D67-45C34FB78F1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030" t="7636" b="5685"/>
          <a:stretch/>
        </p:blipFill>
        <p:spPr>
          <a:xfrm rot="10800000">
            <a:off x="10724322" y="1353074"/>
            <a:ext cx="636104" cy="4610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919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olom tekst rech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tekst, tafel, persoon, binnen&#10;&#10;Automatisch gegenereerde beschrijving">
            <a:extLst>
              <a:ext uri="{FF2B5EF4-FFF2-40B4-BE49-F238E27FC236}">
                <a16:creationId xmlns:a16="http://schemas.microsoft.com/office/drawing/2014/main" id="{E8E4EA3A-DB06-4BF3-ABBD-313419FF377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187"/>
          <a:stretch/>
        </p:blipFill>
        <p:spPr>
          <a:xfrm>
            <a:off x="715617" y="1454399"/>
            <a:ext cx="4603712" cy="4494905"/>
          </a:xfrm>
          <a:prstGeom prst="rect">
            <a:avLst/>
          </a:prstGeom>
        </p:spPr>
      </p:pic>
      <p:sp>
        <p:nvSpPr>
          <p:cNvPr id="5" name="Titel 1">
            <a:extLst>
              <a:ext uri="{FF2B5EF4-FFF2-40B4-BE49-F238E27FC236}">
                <a16:creationId xmlns:a16="http://schemas.microsoft.com/office/drawing/2014/main" id="{225DEF70-4088-4908-B667-BEB9D3DE75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5617" y="335309"/>
            <a:ext cx="10575236" cy="618847"/>
          </a:xfrm>
          <a:prstGeom prst="rect">
            <a:avLst/>
          </a:prstGeom>
        </p:spPr>
        <p:txBody>
          <a:bodyPr anchor="ctr" anchorCtr="0"/>
          <a:lstStyle>
            <a:lvl1pPr>
              <a:lnSpc>
                <a:spcPct val="130000"/>
              </a:lnSpc>
              <a:defRPr sz="3000" b="1">
                <a:latin typeface="+mn-lt"/>
              </a:defRPr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6" name="Tijdelijke aanduiding voor tekst 3">
            <a:extLst>
              <a:ext uri="{FF2B5EF4-FFF2-40B4-BE49-F238E27FC236}">
                <a16:creationId xmlns:a16="http://schemas.microsoft.com/office/drawing/2014/main" id="{C9F352DF-48EA-4261-888A-27442A4EEB4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625548" y="1454399"/>
            <a:ext cx="5665306" cy="449490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30000"/>
              </a:lnSpc>
              <a:spcBef>
                <a:spcPts val="0"/>
              </a:spcBef>
              <a:buNone/>
              <a:defRPr sz="1600"/>
            </a:lvl1pPr>
            <a:lvl2pPr marL="268288" indent="-228600">
              <a:defRPr sz="1100"/>
            </a:lvl2pPr>
            <a:lvl3pPr marL="536575" indent="-268288">
              <a:defRPr sz="1100"/>
            </a:lvl3pPr>
            <a:lvl4pPr marL="804863" indent="-228600">
              <a:defRPr sz="1100"/>
            </a:lvl4pPr>
            <a:lvl5pPr marL="1073150" indent="-228600">
              <a:defRPr sz="1100"/>
            </a:lvl5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921489CA-6EA8-4BC1-9D67-45C34FB78F1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030" t="7636" b="5685"/>
          <a:stretch/>
        </p:blipFill>
        <p:spPr>
          <a:xfrm rot="10800000">
            <a:off x="4436371" y="1454399"/>
            <a:ext cx="882957" cy="4509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65549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olom spee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>
            <a:extLst>
              <a:ext uri="{FF2B5EF4-FFF2-40B4-BE49-F238E27FC236}">
                <a16:creationId xmlns:a16="http://schemas.microsoft.com/office/drawing/2014/main" id="{225DEF70-4088-4908-B667-BEB9D3DE75B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4800" y="339542"/>
            <a:ext cx="10575236" cy="529397"/>
          </a:xfrm>
          <a:prstGeom prst="rect">
            <a:avLst/>
          </a:prstGeom>
        </p:spPr>
        <p:txBody>
          <a:bodyPr anchor="ctr" anchorCtr="0"/>
          <a:lstStyle>
            <a:lvl1pPr>
              <a:lnSpc>
                <a:spcPct val="130000"/>
              </a:lnSpc>
              <a:defRPr sz="3000" b="1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nl-NL"/>
              <a:t>Titel</a:t>
            </a:r>
          </a:p>
        </p:txBody>
      </p:sp>
      <p:sp>
        <p:nvSpPr>
          <p:cNvPr id="6" name="Tijdelijke aanduiding voor tekst 3">
            <a:extLst>
              <a:ext uri="{FF2B5EF4-FFF2-40B4-BE49-F238E27FC236}">
                <a16:creationId xmlns:a16="http://schemas.microsoft.com/office/drawing/2014/main" id="{C9F352DF-48EA-4261-888A-27442A4EEB4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85190" y="1452356"/>
            <a:ext cx="5510469" cy="230463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30000"/>
              </a:lnSpc>
              <a:spcBef>
                <a:spcPts val="600"/>
              </a:spcBef>
              <a:buNone/>
              <a:defRPr sz="1600">
                <a:solidFill>
                  <a:schemeClr val="tx2"/>
                </a:solidFill>
              </a:defRPr>
            </a:lvl1pPr>
            <a:lvl2pPr marL="268288" indent="-228600">
              <a:defRPr sz="1100"/>
            </a:lvl2pPr>
            <a:lvl3pPr marL="536575" indent="-268288">
              <a:defRPr sz="1100"/>
            </a:lvl3pPr>
            <a:lvl4pPr marL="804863" indent="-228600">
              <a:defRPr sz="1100"/>
            </a:lvl4pPr>
            <a:lvl5pPr marL="1073150" indent="-228600">
              <a:defRPr sz="1100"/>
            </a:lvl5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pic>
        <p:nvPicPr>
          <p:cNvPr id="9" name="Afbeelding 8" descr="Afbeelding met persoon&#10;&#10;Automatisch gegenereerde beschrijving">
            <a:extLst>
              <a:ext uri="{FF2B5EF4-FFF2-40B4-BE49-F238E27FC236}">
                <a16:creationId xmlns:a16="http://schemas.microsoft.com/office/drawing/2014/main" id="{C7A7EB13-C1D1-4967-AEDE-DEDBB0DF3B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190" y="4050258"/>
            <a:ext cx="5510469" cy="2438383"/>
          </a:xfrm>
          <a:prstGeom prst="rect">
            <a:avLst/>
          </a:prstGeom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616A7071-8B20-433C-AB97-F23363B4D3F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92"/>
          <a:stretch/>
        </p:blipFill>
        <p:spPr>
          <a:xfrm flipH="1">
            <a:off x="11549269" y="1284521"/>
            <a:ext cx="642728" cy="4828044"/>
          </a:xfrm>
          <a:prstGeom prst="rect">
            <a:avLst/>
          </a:prstGeom>
        </p:spPr>
      </p:pic>
      <p:sp>
        <p:nvSpPr>
          <p:cNvPr id="12" name="Tijdelijke aanduiding voor tekst 11">
            <a:extLst>
              <a:ext uri="{FF2B5EF4-FFF2-40B4-BE49-F238E27FC236}">
                <a16:creationId xmlns:a16="http://schemas.microsoft.com/office/drawing/2014/main" id="{DD7611D1-AF85-44AF-A11A-0FD82F9CA36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650038" y="1452563"/>
            <a:ext cx="4073525" cy="466000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nl-NL" sz="16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lang="nl-NL" sz="16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buNone/>
              <a:defRPr lang="nl-NL" sz="16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buNone/>
              <a:defRPr lang="nl-NL" sz="16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buNone/>
              <a:defRPr lang="nl-NL" sz="16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nl-NL"/>
              <a:t>Klikken om tekst toe te voegen</a:t>
            </a:r>
          </a:p>
        </p:txBody>
      </p:sp>
    </p:spTree>
    <p:extLst>
      <p:ext uri="{BB962C8B-B14F-4D97-AF65-F5344CB8AC3E}">
        <p14:creationId xmlns:p14="http://schemas.microsoft.com/office/powerpoint/2010/main" val="9760319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olom foto groot 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Afbeelding 12" descr="Afbeelding met tekst, persoon, zitten, binnen&#10;&#10;Automatisch gegenereerde beschrijving">
            <a:extLst>
              <a:ext uri="{FF2B5EF4-FFF2-40B4-BE49-F238E27FC236}">
                <a16:creationId xmlns:a16="http://schemas.microsoft.com/office/drawing/2014/main" id="{389214CF-AF66-4541-8A31-BB1355E5232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7" t="-92" r="28665" b="92"/>
          <a:stretch/>
        </p:blipFill>
        <p:spPr>
          <a:xfrm>
            <a:off x="5380802" y="0"/>
            <a:ext cx="6863387" cy="6864331"/>
          </a:xfrm>
          <a:prstGeom prst="rect">
            <a:avLst/>
          </a:prstGeom>
        </p:spPr>
      </p:pic>
      <p:sp>
        <p:nvSpPr>
          <p:cNvPr id="5" name="Titel 1">
            <a:extLst>
              <a:ext uri="{FF2B5EF4-FFF2-40B4-BE49-F238E27FC236}">
                <a16:creationId xmlns:a16="http://schemas.microsoft.com/office/drawing/2014/main" id="{225DEF70-4088-4908-B667-BEB9D3DE75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4800" y="350833"/>
            <a:ext cx="8696740" cy="529397"/>
          </a:xfrm>
          <a:prstGeom prst="rect">
            <a:avLst/>
          </a:prstGeom>
        </p:spPr>
        <p:txBody>
          <a:bodyPr anchor="ctr" anchorCtr="0"/>
          <a:lstStyle>
            <a:lvl1pPr>
              <a:lnSpc>
                <a:spcPct val="130000"/>
              </a:lnSpc>
              <a:defRPr sz="3000" b="1">
                <a:latin typeface="+mn-lt"/>
              </a:defRPr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6" name="Tijdelijke aanduiding voor tekst 3">
            <a:extLst>
              <a:ext uri="{FF2B5EF4-FFF2-40B4-BE49-F238E27FC236}">
                <a16:creationId xmlns:a16="http://schemas.microsoft.com/office/drawing/2014/main" id="{C9F352DF-48EA-4261-888A-27442A4EEB4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94800" y="1454400"/>
            <a:ext cx="4300518" cy="508527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30000"/>
              </a:lnSpc>
              <a:spcBef>
                <a:spcPts val="0"/>
              </a:spcBef>
              <a:buNone/>
              <a:defRPr sz="1600"/>
            </a:lvl1pPr>
            <a:lvl2pPr marL="268288" indent="-228600">
              <a:defRPr sz="1100"/>
            </a:lvl2pPr>
            <a:lvl3pPr marL="536575" indent="-268288">
              <a:defRPr sz="1100"/>
            </a:lvl3pPr>
            <a:lvl4pPr marL="804863" indent="-228600">
              <a:defRPr sz="1100"/>
            </a:lvl4pPr>
            <a:lvl5pPr marL="1073150" indent="-228600">
              <a:defRPr sz="1100"/>
            </a:lvl5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pic>
        <p:nvPicPr>
          <p:cNvPr id="14" name="Afbeelding 13" descr="Afbeelding met tekst&#10;&#10;Automatisch gegenereerde beschrijving">
            <a:extLst>
              <a:ext uri="{FF2B5EF4-FFF2-40B4-BE49-F238E27FC236}">
                <a16:creationId xmlns:a16="http://schemas.microsoft.com/office/drawing/2014/main" id="{51A48341-4B85-45FF-B5D1-1026D3759A3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502" b="34563"/>
          <a:stretch/>
        </p:blipFill>
        <p:spPr>
          <a:xfrm>
            <a:off x="9777023" y="350833"/>
            <a:ext cx="2762259" cy="529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8113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olom foto groot 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>
            <a:extLst>
              <a:ext uri="{FF2B5EF4-FFF2-40B4-BE49-F238E27FC236}">
                <a16:creationId xmlns:a16="http://schemas.microsoft.com/office/drawing/2014/main" id="{0ED2C22F-BC62-4576-B156-54717082D877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9710530" y="6052930"/>
            <a:ext cx="2068720" cy="685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3" name="Afbeelding 2" descr="Afbeelding met persoon, venster&#10;&#10;Automatisch gegenereerde beschrijving">
            <a:extLst>
              <a:ext uri="{FF2B5EF4-FFF2-40B4-BE49-F238E27FC236}">
                <a16:creationId xmlns:a16="http://schemas.microsoft.com/office/drawing/2014/main" id="{D72F2185-D554-49C4-9ACF-928DA7A8BD4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00" r="15995"/>
          <a:stretch/>
        </p:blipFill>
        <p:spPr>
          <a:xfrm>
            <a:off x="9943" y="0"/>
            <a:ext cx="5440362" cy="6858000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518F5089-4F92-4636-AC90-83B74730440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1268" y="258763"/>
            <a:ext cx="1823377" cy="597313"/>
          </a:xfrm>
          <a:prstGeom prst="rect">
            <a:avLst/>
          </a:prstGeom>
        </p:spPr>
      </p:pic>
      <p:sp>
        <p:nvSpPr>
          <p:cNvPr id="16" name="Tijdelijke aanduiding voor tekst 15">
            <a:extLst>
              <a:ext uri="{FF2B5EF4-FFF2-40B4-BE49-F238E27FC236}">
                <a16:creationId xmlns:a16="http://schemas.microsoft.com/office/drawing/2014/main" id="{5DB3943D-5FE8-4711-BDFA-B58BE01D107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903843" y="258763"/>
            <a:ext cx="5875407" cy="585787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3000" b="1"/>
            </a:lvl1pPr>
          </a:lstStyle>
          <a:p>
            <a:pPr lvl="0"/>
            <a:r>
              <a:rPr lang="nl-NL"/>
              <a:t>Titel</a:t>
            </a:r>
          </a:p>
        </p:txBody>
      </p:sp>
      <p:sp>
        <p:nvSpPr>
          <p:cNvPr id="18" name="Tijdelijke aanduiding voor tekst 17">
            <a:extLst>
              <a:ext uri="{FF2B5EF4-FFF2-40B4-BE49-F238E27FC236}">
                <a16:creationId xmlns:a16="http://schemas.microsoft.com/office/drawing/2014/main" id="{A0464AC8-F163-4C36-A190-9AFAE0084B5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903843" y="1173163"/>
            <a:ext cx="5875407" cy="542607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pPr lvl="0"/>
            <a:r>
              <a:rPr lang="nl-NL"/>
              <a:t>Tekst</a:t>
            </a:r>
          </a:p>
        </p:txBody>
      </p:sp>
    </p:spTree>
    <p:extLst>
      <p:ext uri="{BB962C8B-B14F-4D97-AF65-F5344CB8AC3E}">
        <p14:creationId xmlns:p14="http://schemas.microsoft.com/office/powerpoint/2010/main" val="24659599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ra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Afbeelding 17">
            <a:extLst>
              <a:ext uri="{FF2B5EF4-FFF2-40B4-BE49-F238E27FC236}">
                <a16:creationId xmlns:a16="http://schemas.microsoft.com/office/drawing/2014/main" id="{9C436A48-BFD4-45BF-9E54-166BE08015E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"/>
          <a:stretch/>
        </p:blipFill>
        <p:spPr>
          <a:xfrm>
            <a:off x="0" y="-1"/>
            <a:ext cx="10283684" cy="6858000"/>
          </a:xfrm>
          <a:prstGeom prst="rect">
            <a:avLst/>
          </a:prstGeom>
        </p:spPr>
      </p:pic>
      <p:pic>
        <p:nvPicPr>
          <p:cNvPr id="7" name="Afbeelding 6" descr="Afbeelding met tekst&#10;&#10;Automatisch gegenereerde beschrijving">
            <a:extLst>
              <a:ext uri="{FF2B5EF4-FFF2-40B4-BE49-F238E27FC236}">
                <a16:creationId xmlns:a16="http://schemas.microsoft.com/office/drawing/2014/main" id="{3F3662B7-00B9-4243-861A-B56958A7D33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95" t="28823" r="20879" b="32921"/>
          <a:stretch/>
        </p:blipFill>
        <p:spPr>
          <a:xfrm>
            <a:off x="10283684" y="6013173"/>
            <a:ext cx="1470991" cy="427383"/>
          </a:xfrm>
          <a:prstGeom prst="rect">
            <a:avLst/>
          </a:prstGeom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83E25AB9-084A-417F-99DA-30ED291A0AA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066"/>
          <a:stretch/>
        </p:blipFill>
        <p:spPr>
          <a:xfrm>
            <a:off x="6827825" y="-2"/>
            <a:ext cx="5364175" cy="6858000"/>
          </a:xfrm>
          <a:prstGeom prst="rect">
            <a:avLst/>
          </a:prstGeom>
        </p:spPr>
      </p:pic>
      <p:sp>
        <p:nvSpPr>
          <p:cNvPr id="19" name="Tekstvak 18">
            <a:extLst>
              <a:ext uri="{FF2B5EF4-FFF2-40B4-BE49-F238E27FC236}">
                <a16:creationId xmlns:a16="http://schemas.microsoft.com/office/drawing/2014/main" id="{F81FD439-5A9F-410D-9318-90EB73E0DEBA}"/>
              </a:ext>
            </a:extLst>
          </p:cNvPr>
          <p:cNvSpPr txBox="1"/>
          <p:nvPr userDrawn="1"/>
        </p:nvSpPr>
        <p:spPr>
          <a:xfrm>
            <a:off x="7870006" y="3013500"/>
            <a:ext cx="43322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4800" b="0">
                <a:solidFill>
                  <a:schemeClr val="bg1"/>
                </a:solidFill>
              </a:rPr>
              <a:t>Vragen?</a:t>
            </a:r>
          </a:p>
        </p:txBody>
      </p:sp>
    </p:spTree>
    <p:extLst>
      <p:ext uri="{BB962C8B-B14F-4D97-AF65-F5344CB8AC3E}">
        <p14:creationId xmlns:p14="http://schemas.microsoft.com/office/powerpoint/2010/main" val="33338148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valuatieformuli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5BC913A1-0B12-425B-A4EF-74D4412DB9B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95464" y="368163"/>
            <a:ext cx="10575235" cy="625750"/>
          </a:xfrm>
          <a:prstGeom prst="rect">
            <a:avLst/>
          </a:prstGeom>
        </p:spPr>
        <p:txBody>
          <a:bodyPr anchor="ctr" anchorCtr="0"/>
          <a:lstStyle>
            <a:lvl1pPr marL="0" indent="0">
              <a:lnSpc>
                <a:spcPct val="130000"/>
              </a:lnSpc>
              <a:spcBef>
                <a:spcPts val="0"/>
              </a:spcBef>
              <a:buNone/>
              <a:defRPr sz="3000" b="1"/>
            </a:lvl1pPr>
            <a:lvl2pPr marL="457200" indent="0">
              <a:buNone/>
              <a:defRPr/>
            </a:lvl2pPr>
          </a:lstStyle>
          <a:p>
            <a:pPr lvl="0"/>
            <a:r>
              <a:rPr lang="nl-NL"/>
              <a:t>Online evaluatieformulier</a:t>
            </a:r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00CF36F5-02B7-4DB0-BF71-0861013913B2}"/>
              </a:ext>
            </a:extLst>
          </p:cNvPr>
          <p:cNvSpPr txBox="1"/>
          <p:nvPr userDrawn="1"/>
        </p:nvSpPr>
        <p:spPr>
          <a:xfrm>
            <a:off x="695464" y="1647634"/>
            <a:ext cx="26412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/>
              <a:t>Scan deze QR-code met de camera van uw mobiele telefoon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74817310-E4FB-2386-A975-176CC76B332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6181" y="2329133"/>
            <a:ext cx="3733800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40776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sluit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hthoek 14">
            <a:extLst>
              <a:ext uri="{FF2B5EF4-FFF2-40B4-BE49-F238E27FC236}">
                <a16:creationId xmlns:a16="http://schemas.microsoft.com/office/drawing/2014/main" id="{5F6E28A3-3574-4B40-A7F4-510D5B17AC03}"/>
              </a:ext>
            </a:extLst>
          </p:cNvPr>
          <p:cNvSpPr/>
          <p:nvPr userDrawn="1"/>
        </p:nvSpPr>
        <p:spPr>
          <a:xfrm>
            <a:off x="9600225" y="5956917"/>
            <a:ext cx="2313608" cy="834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25" name="Afbeelding 24">
            <a:extLst>
              <a:ext uri="{FF2B5EF4-FFF2-40B4-BE49-F238E27FC236}">
                <a16:creationId xmlns:a16="http://schemas.microsoft.com/office/drawing/2014/main" id="{A161F64C-5B56-49C2-A51B-4EFAB51C9B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6" name="Tekstvak 25">
            <a:extLst>
              <a:ext uri="{FF2B5EF4-FFF2-40B4-BE49-F238E27FC236}">
                <a16:creationId xmlns:a16="http://schemas.microsoft.com/office/drawing/2014/main" id="{DC622670-CACF-4FFC-AB95-3BB957426444}"/>
              </a:ext>
            </a:extLst>
          </p:cNvPr>
          <p:cNvSpPr txBox="1"/>
          <p:nvPr userDrawn="1"/>
        </p:nvSpPr>
        <p:spPr>
          <a:xfrm>
            <a:off x="0" y="1445783"/>
            <a:ext cx="12192000" cy="18940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nl-NL" sz="4400" b="1">
                <a:solidFill>
                  <a:schemeClr val="bg1"/>
                </a:solidFill>
              </a:rPr>
              <a:t>Vervangingsfonds / Participatiefonds</a:t>
            </a:r>
          </a:p>
          <a:p>
            <a:pPr algn="ctr">
              <a:lnSpc>
                <a:spcPct val="130000"/>
              </a:lnSpc>
            </a:pPr>
            <a:r>
              <a:rPr lang="nl-NL" sz="2400" b="0">
                <a:solidFill>
                  <a:schemeClr val="bg1"/>
                </a:solidFill>
              </a:rPr>
              <a:t>Voor goed functionerende schoolorganisaties, </a:t>
            </a:r>
          </a:p>
          <a:p>
            <a:pPr algn="ctr">
              <a:lnSpc>
                <a:spcPct val="130000"/>
              </a:lnSpc>
            </a:pPr>
            <a:r>
              <a:rPr lang="nl-NL" sz="2400" b="0">
                <a:solidFill>
                  <a:schemeClr val="bg1"/>
                </a:solidFill>
              </a:rPr>
              <a:t>waar iedereen met plezier aan het werk is en blijft.</a:t>
            </a:r>
          </a:p>
        </p:txBody>
      </p:sp>
      <p:sp>
        <p:nvSpPr>
          <p:cNvPr id="28" name="Tekstvak 27">
            <a:extLst>
              <a:ext uri="{FF2B5EF4-FFF2-40B4-BE49-F238E27FC236}">
                <a16:creationId xmlns:a16="http://schemas.microsoft.com/office/drawing/2014/main" id="{D2498704-B9EE-4F5C-9518-FB8AF541BDDB}"/>
              </a:ext>
            </a:extLst>
          </p:cNvPr>
          <p:cNvSpPr txBox="1"/>
          <p:nvPr userDrawn="1"/>
        </p:nvSpPr>
        <p:spPr>
          <a:xfrm>
            <a:off x="0" y="4116364"/>
            <a:ext cx="12192000" cy="423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nl-NL" sz="1800" b="0">
                <a:solidFill>
                  <a:schemeClr val="bg1"/>
                </a:solidFill>
              </a:rPr>
              <a:t>Onze experts denken graag met u mee. </a:t>
            </a:r>
            <a:r>
              <a:rPr lang="nl-NL" sz="1800">
                <a:solidFill>
                  <a:schemeClr val="bg1"/>
                </a:solidFill>
              </a:rPr>
              <a:t>Neem contact op met uw regiocoördinator: </a:t>
            </a:r>
            <a:r>
              <a:rPr lang="nl-NL" sz="1800" b="1">
                <a:solidFill>
                  <a:schemeClr val="bg1"/>
                </a:solidFill>
              </a:rPr>
              <a:t>vfpf.nl/regioteams</a:t>
            </a:r>
            <a:endParaRPr lang="nl-NL" sz="1800">
              <a:solidFill>
                <a:schemeClr val="bg1"/>
              </a:solidFill>
            </a:endParaRPr>
          </a:p>
        </p:txBody>
      </p:sp>
      <p:pic>
        <p:nvPicPr>
          <p:cNvPr id="32" name="Afbeelding 31" descr="Afbeelding met tekst&#10;&#10;Automatisch gegenereerde beschrijving">
            <a:extLst>
              <a:ext uri="{FF2B5EF4-FFF2-40B4-BE49-F238E27FC236}">
                <a16:creationId xmlns:a16="http://schemas.microsoft.com/office/drawing/2014/main" id="{256B0F86-FFE4-4BBD-9109-C0D8E8319F5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17" t="29449" r="18686" b="32534"/>
          <a:stretch/>
        </p:blipFill>
        <p:spPr>
          <a:xfrm>
            <a:off x="9322058" y="5851859"/>
            <a:ext cx="2421782" cy="705678"/>
          </a:xfrm>
          <a:prstGeom prst="rect">
            <a:avLst/>
          </a:prstGeom>
        </p:spPr>
      </p:pic>
      <p:grpSp>
        <p:nvGrpSpPr>
          <p:cNvPr id="36" name="Groep 35">
            <a:extLst>
              <a:ext uri="{FF2B5EF4-FFF2-40B4-BE49-F238E27FC236}">
                <a16:creationId xmlns:a16="http://schemas.microsoft.com/office/drawing/2014/main" id="{11BA16A7-9403-4213-8319-234A5EEC72E5}"/>
              </a:ext>
            </a:extLst>
          </p:cNvPr>
          <p:cNvGrpSpPr/>
          <p:nvPr userDrawn="1"/>
        </p:nvGrpSpPr>
        <p:grpSpPr>
          <a:xfrm>
            <a:off x="4823534" y="4946038"/>
            <a:ext cx="1687549" cy="313034"/>
            <a:chOff x="10148313" y="6421089"/>
            <a:chExt cx="1687549" cy="313034"/>
          </a:xfrm>
        </p:grpSpPr>
        <p:sp>
          <p:nvSpPr>
            <p:cNvPr id="37" name="Tekstvak 36">
              <a:extLst>
                <a:ext uri="{FF2B5EF4-FFF2-40B4-BE49-F238E27FC236}">
                  <a16:creationId xmlns:a16="http://schemas.microsoft.com/office/drawing/2014/main" id="{A982C92F-22BD-4CE0-A2AB-40B03E369D2A}"/>
                </a:ext>
              </a:extLst>
            </p:cNvPr>
            <p:cNvSpPr txBox="1"/>
            <p:nvPr userDrawn="1"/>
          </p:nvSpPr>
          <p:spPr>
            <a:xfrm>
              <a:off x="10148313" y="6421089"/>
              <a:ext cx="1481171" cy="3130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nl-NL" sz="1200" b="0">
                  <a:solidFill>
                    <a:schemeClr val="bg1"/>
                  </a:solidFill>
                </a:rPr>
                <a:t>Volg ons via</a:t>
              </a:r>
            </a:p>
          </p:txBody>
        </p:sp>
        <p:pic>
          <p:nvPicPr>
            <p:cNvPr id="38" name="Afbeelding 37">
              <a:extLst>
                <a:ext uri="{FF2B5EF4-FFF2-40B4-BE49-F238E27FC236}">
                  <a16:creationId xmlns:a16="http://schemas.microsoft.com/office/drawing/2014/main" id="{D14D0ADD-9BD4-45DE-8E1D-168E5B9E14DC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72144" b="84982" l="13767" r="26726">
                          <a14:foregroundMark x1="15866" y1="73799" x2="15866" y2="73799"/>
                          <a14:foregroundMark x1="16350" y1="72628" x2="16350" y2="72628"/>
                          <a14:foregroundMark x1="16350" y1="72144" x2="16350" y2="72144"/>
                          <a14:foregroundMark x1="16068" y1="82317" x2="16795" y2="77231"/>
                          <a14:backgroundMark x1="18248" y1="74566" x2="17885" y2="84053"/>
                          <a14:backgroundMark x1="25071" y1="83286" x2="26928" y2="80137"/>
                          <a14:backgroundMark x1="26928" y1="80137" x2="26363" y2="79088"/>
                          <a14:backgroundMark x1="20589" y1="76181" x2="20589" y2="7618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152" t="71721" r="71599" b="13521"/>
            <a:stretch/>
          </p:blipFill>
          <p:spPr>
            <a:xfrm>
              <a:off x="11646734" y="6513646"/>
              <a:ext cx="189128" cy="171788"/>
            </a:xfrm>
            <a:prstGeom prst="rect">
              <a:avLst/>
            </a:prstGeom>
          </p:spPr>
        </p:pic>
        <p:sp>
          <p:nvSpPr>
            <p:cNvPr id="39" name="Rechthoek: afgeronde hoeken 38">
              <a:extLst>
                <a:ext uri="{FF2B5EF4-FFF2-40B4-BE49-F238E27FC236}">
                  <a16:creationId xmlns:a16="http://schemas.microsoft.com/office/drawing/2014/main" id="{774748F1-9116-4243-937B-12191035B960}"/>
                </a:ext>
              </a:extLst>
            </p:cNvPr>
            <p:cNvSpPr/>
            <p:nvPr userDrawn="1"/>
          </p:nvSpPr>
          <p:spPr>
            <a:xfrm>
              <a:off x="11643369" y="6494967"/>
              <a:ext cx="189128" cy="189128"/>
            </a:xfrm>
            <a:prstGeom prst="roundRect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</p:spTree>
    <p:extLst>
      <p:ext uri="{BB962C8B-B14F-4D97-AF65-F5344CB8AC3E}">
        <p14:creationId xmlns:p14="http://schemas.microsoft.com/office/powerpoint/2010/main" val="334960417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--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kstvak 7">
            <a:extLst>
              <a:ext uri="{FF2B5EF4-FFF2-40B4-BE49-F238E27FC236}">
                <a16:creationId xmlns:a16="http://schemas.microsoft.com/office/drawing/2014/main" id="{A2E649C0-F0E5-410C-8275-0432445AE54D}"/>
              </a:ext>
            </a:extLst>
          </p:cNvPr>
          <p:cNvSpPr txBox="1"/>
          <p:nvPr userDrawn="1"/>
        </p:nvSpPr>
        <p:spPr>
          <a:xfrm>
            <a:off x="7566949" y="1905504"/>
            <a:ext cx="3928234" cy="15036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nl-NL" sz="1800">
                <a:solidFill>
                  <a:schemeClr val="bg1"/>
                </a:solidFill>
              </a:rPr>
              <a:t>Neem contact op met uw regiocoördinator. Kijk op </a:t>
            </a:r>
            <a:r>
              <a:rPr lang="nl-NL" sz="1800" b="1">
                <a:solidFill>
                  <a:schemeClr val="bg1"/>
                </a:solidFill>
              </a:rPr>
              <a:t>vfpf.nl/regioteams </a:t>
            </a:r>
            <a:r>
              <a:rPr lang="nl-NL" sz="1800">
                <a:solidFill>
                  <a:schemeClr val="bg1"/>
                </a:solidFill>
              </a:rPr>
              <a:t>voor de contactgegevens.</a:t>
            </a:r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5EADB014-E9F5-4FC0-98CA-EF9540626781}"/>
              </a:ext>
            </a:extLst>
          </p:cNvPr>
          <p:cNvSpPr txBox="1"/>
          <p:nvPr userDrawn="1"/>
        </p:nvSpPr>
        <p:spPr>
          <a:xfrm>
            <a:off x="7566949" y="4887747"/>
            <a:ext cx="3928234" cy="423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nl-NL" sz="1800" b="1">
                <a:solidFill>
                  <a:schemeClr val="bg1"/>
                </a:solidFill>
              </a:rPr>
              <a:t>vfpf.nl/duurzame-inzetbaarheid</a:t>
            </a:r>
          </a:p>
        </p:txBody>
      </p:sp>
    </p:spTree>
    <p:extLst>
      <p:ext uri="{BB962C8B-B14F-4D97-AF65-F5344CB8AC3E}">
        <p14:creationId xmlns:p14="http://schemas.microsoft.com/office/powerpoint/2010/main" val="25790494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-mee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Afbeelding 10">
            <a:extLst>
              <a:ext uri="{FF2B5EF4-FFF2-40B4-BE49-F238E27FC236}">
                <a16:creationId xmlns:a16="http://schemas.microsoft.com/office/drawing/2014/main" id="{3E512049-985B-4934-A93D-64C2226ED4F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21" t="2314" r="30541" b="25943"/>
          <a:stretch/>
        </p:blipFill>
        <p:spPr>
          <a:xfrm>
            <a:off x="3415229" y="-94593"/>
            <a:ext cx="8754987" cy="6952593"/>
          </a:xfrm>
          <a:prstGeom prst="rect">
            <a:avLst/>
          </a:prstGeom>
        </p:spPr>
      </p:pic>
      <p:pic>
        <p:nvPicPr>
          <p:cNvPr id="16" name="Afbeelding 15" descr="Afbeelding met silhouet&#10;&#10;Automatisch gegenereerde beschrijving">
            <a:extLst>
              <a:ext uri="{FF2B5EF4-FFF2-40B4-BE49-F238E27FC236}">
                <a16:creationId xmlns:a16="http://schemas.microsoft.com/office/drawing/2014/main" id="{394795D7-5E91-4799-8379-2BB9DFE0CC5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560" y="-88375"/>
            <a:ext cx="6944787" cy="6957391"/>
          </a:xfrm>
          <a:prstGeom prst="rect">
            <a:avLst/>
          </a:prstGeom>
        </p:spPr>
      </p:pic>
      <p:pic>
        <p:nvPicPr>
          <p:cNvPr id="7" name="Afbeelding 6" descr="Afbeelding met tekst&#10;&#10;Automatisch gegenereerde beschrijving">
            <a:extLst>
              <a:ext uri="{FF2B5EF4-FFF2-40B4-BE49-F238E27FC236}">
                <a16:creationId xmlns:a16="http://schemas.microsoft.com/office/drawing/2014/main" id="{3F3662B7-00B9-4243-861A-B56958A7D33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29" y="5037040"/>
            <a:ext cx="3227942" cy="1721569"/>
          </a:xfrm>
          <a:prstGeom prst="rect">
            <a:avLst/>
          </a:prstGeom>
        </p:spPr>
      </p:pic>
      <p:sp>
        <p:nvSpPr>
          <p:cNvPr id="9" name="Ondertitel 2">
            <a:extLst>
              <a:ext uri="{FF2B5EF4-FFF2-40B4-BE49-F238E27FC236}">
                <a16:creationId xmlns:a16="http://schemas.microsoft.com/office/drawing/2014/main" id="{48A07F62-CD90-40CA-8378-0FB8C08D34C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59191" y="3526892"/>
            <a:ext cx="4937760" cy="911295"/>
          </a:xfrm>
          <a:prstGeom prst="rect">
            <a:avLst/>
          </a:prstGeom>
        </p:spPr>
        <p:txBody>
          <a:bodyPr anchor="ctr" anchorCtr="0"/>
          <a:lstStyle>
            <a:lvl1pPr marL="0" indent="0">
              <a:lnSpc>
                <a:spcPct val="100000"/>
              </a:lnSpc>
              <a:buNone/>
              <a:defRPr sz="2600">
                <a:solidFill>
                  <a:schemeClr val="bg1"/>
                </a:solidFill>
              </a:defRPr>
            </a:lvl1pPr>
          </a:lstStyle>
          <a:p>
            <a:r>
              <a:rPr lang="nl-NL"/>
              <a:t>Ondertitel</a:t>
            </a:r>
          </a:p>
        </p:txBody>
      </p:sp>
      <p:sp>
        <p:nvSpPr>
          <p:cNvPr id="10" name="Titel 3">
            <a:extLst>
              <a:ext uri="{FF2B5EF4-FFF2-40B4-BE49-F238E27FC236}">
                <a16:creationId xmlns:a16="http://schemas.microsoft.com/office/drawing/2014/main" id="{504DE69D-2BAB-41DA-B0C1-7670D88D4A7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9191" y="2201330"/>
            <a:ext cx="5107410" cy="762588"/>
          </a:xfrm>
          <a:prstGeom prst="rect">
            <a:avLst/>
          </a:prstGeom>
        </p:spPr>
        <p:txBody>
          <a:bodyPr anchor="ctr" anchorCtr="0"/>
          <a:lstStyle>
            <a:lvl1pPr>
              <a:defRPr sz="3600" b="1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nl-NL"/>
              <a:t>Titel</a:t>
            </a:r>
          </a:p>
        </p:txBody>
      </p:sp>
    </p:spTree>
    <p:extLst>
      <p:ext uri="{BB962C8B-B14F-4D97-AF65-F5344CB8AC3E}">
        <p14:creationId xmlns:p14="http://schemas.microsoft.com/office/powerpoint/2010/main" val="33497336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-ju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Afbeelding 11" descr="Afbeelding met tekst, kind, persoon, binnen&#10;&#10;Automatisch gegenereerde beschrijving">
            <a:extLst>
              <a:ext uri="{FF2B5EF4-FFF2-40B4-BE49-F238E27FC236}">
                <a16:creationId xmlns:a16="http://schemas.microsoft.com/office/drawing/2014/main" id="{57B6B3F1-84E0-4984-9F52-585D262D2A4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266"/>
          <a:stretch/>
        </p:blipFill>
        <p:spPr>
          <a:xfrm>
            <a:off x="3442896" y="-961614"/>
            <a:ext cx="8806580" cy="7851064"/>
          </a:xfrm>
          <a:prstGeom prst="rect">
            <a:avLst/>
          </a:prstGeom>
        </p:spPr>
      </p:pic>
      <p:pic>
        <p:nvPicPr>
          <p:cNvPr id="11" name="Afbeelding 10" descr="Afbeelding met silhouet&#10;&#10;Automatisch gegenereerde beschrijving">
            <a:extLst>
              <a:ext uri="{FF2B5EF4-FFF2-40B4-BE49-F238E27FC236}">
                <a16:creationId xmlns:a16="http://schemas.microsoft.com/office/drawing/2014/main" id="{BCF77F11-AC33-42C8-A942-2443FBAAE96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498" y="0"/>
            <a:ext cx="6944787" cy="6957391"/>
          </a:xfrm>
          <a:prstGeom prst="rect">
            <a:avLst/>
          </a:prstGeom>
        </p:spPr>
      </p:pic>
      <p:pic>
        <p:nvPicPr>
          <p:cNvPr id="7" name="Afbeelding 6" descr="Afbeelding met tekst&#10;&#10;Automatisch gegenereerde beschrijving">
            <a:extLst>
              <a:ext uri="{FF2B5EF4-FFF2-40B4-BE49-F238E27FC236}">
                <a16:creationId xmlns:a16="http://schemas.microsoft.com/office/drawing/2014/main" id="{3F3662B7-00B9-4243-861A-B56958A7D33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29" y="5037040"/>
            <a:ext cx="3227942" cy="1721569"/>
          </a:xfrm>
          <a:prstGeom prst="rect">
            <a:avLst/>
          </a:prstGeom>
        </p:spPr>
      </p:pic>
      <p:sp>
        <p:nvSpPr>
          <p:cNvPr id="9" name="Ondertitel 2">
            <a:extLst>
              <a:ext uri="{FF2B5EF4-FFF2-40B4-BE49-F238E27FC236}">
                <a16:creationId xmlns:a16="http://schemas.microsoft.com/office/drawing/2014/main" id="{48A07F62-CD90-40CA-8378-0FB8C08D34C8}"/>
              </a:ext>
            </a:extLst>
          </p:cNvPr>
          <p:cNvSpPr>
            <a:spLocks noGrp="1"/>
          </p:cNvSpPr>
          <p:nvPr userDrawn="1">
            <p:ph type="subTitle" idx="1" hasCustomPrompt="1"/>
          </p:nvPr>
        </p:nvSpPr>
        <p:spPr>
          <a:xfrm>
            <a:off x="459191" y="3526892"/>
            <a:ext cx="4937760" cy="911295"/>
          </a:xfrm>
          <a:prstGeom prst="rect">
            <a:avLst/>
          </a:prstGeom>
        </p:spPr>
        <p:txBody>
          <a:bodyPr anchor="ctr" anchorCtr="0"/>
          <a:lstStyle>
            <a:lvl1pPr marL="0" indent="0">
              <a:lnSpc>
                <a:spcPct val="100000"/>
              </a:lnSpc>
              <a:buNone/>
              <a:defRPr sz="2600">
                <a:solidFill>
                  <a:schemeClr val="bg1"/>
                </a:solidFill>
              </a:defRPr>
            </a:lvl1pPr>
          </a:lstStyle>
          <a:p>
            <a:r>
              <a:rPr lang="nl-NL"/>
              <a:t>Ondertitel</a:t>
            </a:r>
          </a:p>
        </p:txBody>
      </p:sp>
      <p:sp>
        <p:nvSpPr>
          <p:cNvPr id="10" name="Titel 3">
            <a:extLst>
              <a:ext uri="{FF2B5EF4-FFF2-40B4-BE49-F238E27FC236}">
                <a16:creationId xmlns:a16="http://schemas.microsoft.com/office/drawing/2014/main" id="{504DE69D-2BAB-41DA-B0C1-7670D88D4A7B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459191" y="2201330"/>
            <a:ext cx="5107410" cy="762588"/>
          </a:xfrm>
          <a:prstGeom prst="rect">
            <a:avLst/>
          </a:prstGeom>
        </p:spPr>
        <p:txBody>
          <a:bodyPr anchor="ctr" anchorCtr="0"/>
          <a:lstStyle>
            <a:lvl1pPr>
              <a:defRPr sz="3600" b="1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nl-NL"/>
              <a:t>Titel</a:t>
            </a:r>
          </a:p>
        </p:txBody>
      </p:sp>
    </p:spTree>
    <p:extLst>
      <p:ext uri="{BB962C8B-B14F-4D97-AF65-F5344CB8AC3E}">
        <p14:creationId xmlns:p14="http://schemas.microsoft.com/office/powerpoint/2010/main" val="9459282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-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Afbeelding 11" descr="Afbeelding met persoon, poseren, groep&#10;&#10;Automatisch gegenereerde beschrijving">
            <a:extLst>
              <a:ext uri="{FF2B5EF4-FFF2-40B4-BE49-F238E27FC236}">
                <a16:creationId xmlns:a16="http://schemas.microsoft.com/office/drawing/2014/main" id="{259CDCA6-73A5-4F2A-B0CE-9230F7A5FDD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8138" r="27967"/>
          <a:stretch/>
        </p:blipFill>
        <p:spPr>
          <a:xfrm>
            <a:off x="4218468" y="0"/>
            <a:ext cx="7973532" cy="6858000"/>
          </a:xfrm>
          <a:prstGeom prst="rect">
            <a:avLst/>
          </a:prstGeom>
        </p:spPr>
      </p:pic>
      <p:pic>
        <p:nvPicPr>
          <p:cNvPr id="11" name="Afbeelding 10" descr="Afbeelding met silhouet&#10;&#10;Automatisch gegenereerde beschrijving">
            <a:extLst>
              <a:ext uri="{FF2B5EF4-FFF2-40B4-BE49-F238E27FC236}">
                <a16:creationId xmlns:a16="http://schemas.microsoft.com/office/drawing/2014/main" id="{806D3FC0-B86B-47EE-BE02-471F868E41C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9696"/>
            <a:ext cx="6944787" cy="6957391"/>
          </a:xfrm>
          <a:prstGeom prst="rect">
            <a:avLst/>
          </a:prstGeom>
        </p:spPr>
      </p:pic>
      <p:pic>
        <p:nvPicPr>
          <p:cNvPr id="7" name="Afbeelding 6" descr="Afbeelding met tekst&#10;&#10;Automatisch gegenereerde beschrijving">
            <a:extLst>
              <a:ext uri="{FF2B5EF4-FFF2-40B4-BE49-F238E27FC236}">
                <a16:creationId xmlns:a16="http://schemas.microsoft.com/office/drawing/2014/main" id="{3F3662B7-00B9-4243-861A-B56958A7D33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29" y="5037040"/>
            <a:ext cx="3227942" cy="1721569"/>
          </a:xfrm>
          <a:prstGeom prst="rect">
            <a:avLst/>
          </a:prstGeom>
        </p:spPr>
      </p:pic>
      <p:sp>
        <p:nvSpPr>
          <p:cNvPr id="9" name="Ondertitel 2">
            <a:extLst>
              <a:ext uri="{FF2B5EF4-FFF2-40B4-BE49-F238E27FC236}">
                <a16:creationId xmlns:a16="http://schemas.microsoft.com/office/drawing/2014/main" id="{48A07F62-CD90-40CA-8378-0FB8C08D34C8}"/>
              </a:ext>
            </a:extLst>
          </p:cNvPr>
          <p:cNvSpPr>
            <a:spLocks noGrp="1"/>
          </p:cNvSpPr>
          <p:nvPr userDrawn="1">
            <p:ph type="subTitle" idx="1" hasCustomPrompt="1"/>
          </p:nvPr>
        </p:nvSpPr>
        <p:spPr>
          <a:xfrm>
            <a:off x="459191" y="3526892"/>
            <a:ext cx="4937760" cy="911295"/>
          </a:xfrm>
          <a:prstGeom prst="rect">
            <a:avLst/>
          </a:prstGeom>
        </p:spPr>
        <p:txBody>
          <a:bodyPr anchor="ctr" anchorCtr="0"/>
          <a:lstStyle>
            <a:lvl1pPr marL="0" indent="0">
              <a:lnSpc>
                <a:spcPct val="100000"/>
              </a:lnSpc>
              <a:buNone/>
              <a:defRPr sz="2600">
                <a:solidFill>
                  <a:schemeClr val="bg1"/>
                </a:solidFill>
              </a:defRPr>
            </a:lvl1pPr>
          </a:lstStyle>
          <a:p>
            <a:r>
              <a:rPr lang="nl-NL"/>
              <a:t>Ondertitel</a:t>
            </a:r>
          </a:p>
        </p:txBody>
      </p:sp>
      <p:sp>
        <p:nvSpPr>
          <p:cNvPr id="10" name="Titel 3">
            <a:extLst>
              <a:ext uri="{FF2B5EF4-FFF2-40B4-BE49-F238E27FC236}">
                <a16:creationId xmlns:a16="http://schemas.microsoft.com/office/drawing/2014/main" id="{504DE69D-2BAB-41DA-B0C1-7670D88D4A7B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459191" y="2201330"/>
            <a:ext cx="5107410" cy="762588"/>
          </a:xfrm>
          <a:prstGeom prst="rect">
            <a:avLst/>
          </a:prstGeom>
        </p:spPr>
        <p:txBody>
          <a:bodyPr anchor="ctr" anchorCtr="0"/>
          <a:lstStyle>
            <a:lvl1pPr>
              <a:defRPr sz="3600" b="1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nl-NL"/>
              <a:t>Titel</a:t>
            </a:r>
          </a:p>
        </p:txBody>
      </p:sp>
    </p:spTree>
    <p:extLst>
      <p:ext uri="{BB962C8B-B14F-4D97-AF65-F5344CB8AC3E}">
        <p14:creationId xmlns:p14="http://schemas.microsoft.com/office/powerpoint/2010/main" val="23284797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-neutra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Afbeelding 10" descr="Afbeelding met silhouet&#10;&#10;Automatisch gegenereerde beschrijving">
            <a:extLst>
              <a:ext uri="{FF2B5EF4-FFF2-40B4-BE49-F238E27FC236}">
                <a16:creationId xmlns:a16="http://schemas.microsoft.com/office/drawing/2014/main" id="{F8CBBCF7-6333-4A34-AD3A-58812566B34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560" y="-88375"/>
            <a:ext cx="6944787" cy="6957391"/>
          </a:xfrm>
          <a:prstGeom prst="rect">
            <a:avLst/>
          </a:prstGeom>
        </p:spPr>
      </p:pic>
      <p:sp>
        <p:nvSpPr>
          <p:cNvPr id="2" name="Rechthoek 1">
            <a:extLst>
              <a:ext uri="{FF2B5EF4-FFF2-40B4-BE49-F238E27FC236}">
                <a16:creationId xmlns:a16="http://schemas.microsoft.com/office/drawing/2014/main" id="{D588E634-1348-4DAF-BB78-70635FF2B392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9700591" y="5953539"/>
            <a:ext cx="2057400" cy="8050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7" name="Afbeelding 6" descr="Afbeelding met tekst&#10;&#10;Automatisch gegenereerde beschrijving">
            <a:extLst>
              <a:ext uri="{FF2B5EF4-FFF2-40B4-BE49-F238E27FC236}">
                <a16:creationId xmlns:a16="http://schemas.microsoft.com/office/drawing/2014/main" id="{3F3662B7-00B9-4243-861A-B56958A7D33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29" y="5037040"/>
            <a:ext cx="3227942" cy="1721569"/>
          </a:xfrm>
          <a:prstGeom prst="rect">
            <a:avLst/>
          </a:prstGeom>
        </p:spPr>
      </p:pic>
      <p:sp>
        <p:nvSpPr>
          <p:cNvPr id="9" name="Ondertitel 2">
            <a:extLst>
              <a:ext uri="{FF2B5EF4-FFF2-40B4-BE49-F238E27FC236}">
                <a16:creationId xmlns:a16="http://schemas.microsoft.com/office/drawing/2014/main" id="{48A07F62-CD90-40CA-8378-0FB8C08D34C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59191" y="3526892"/>
            <a:ext cx="4937760" cy="911295"/>
          </a:xfrm>
          <a:prstGeom prst="rect">
            <a:avLst/>
          </a:prstGeom>
        </p:spPr>
        <p:txBody>
          <a:bodyPr anchor="ctr" anchorCtr="0"/>
          <a:lstStyle>
            <a:lvl1pPr marL="0" indent="0">
              <a:lnSpc>
                <a:spcPct val="100000"/>
              </a:lnSpc>
              <a:buNone/>
              <a:defRPr sz="2600">
                <a:solidFill>
                  <a:schemeClr val="bg1"/>
                </a:solidFill>
              </a:defRPr>
            </a:lvl1pPr>
          </a:lstStyle>
          <a:p>
            <a:r>
              <a:rPr lang="nl-NL"/>
              <a:t>Ondertitel</a:t>
            </a:r>
          </a:p>
        </p:txBody>
      </p:sp>
      <p:sp>
        <p:nvSpPr>
          <p:cNvPr id="10" name="Titel 3">
            <a:extLst>
              <a:ext uri="{FF2B5EF4-FFF2-40B4-BE49-F238E27FC236}">
                <a16:creationId xmlns:a16="http://schemas.microsoft.com/office/drawing/2014/main" id="{504DE69D-2BAB-41DA-B0C1-7670D88D4A7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9191" y="2201330"/>
            <a:ext cx="5107410" cy="762588"/>
          </a:xfrm>
          <a:prstGeom prst="rect">
            <a:avLst/>
          </a:prstGeom>
        </p:spPr>
        <p:txBody>
          <a:bodyPr anchor="ctr" anchorCtr="0"/>
          <a:lstStyle>
            <a:lvl1pPr>
              <a:defRPr sz="3600" b="1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nl-NL"/>
              <a:t>Titel</a:t>
            </a:r>
          </a:p>
        </p:txBody>
      </p:sp>
    </p:spTree>
    <p:extLst>
      <p:ext uri="{BB962C8B-B14F-4D97-AF65-F5344CB8AC3E}">
        <p14:creationId xmlns:p14="http://schemas.microsoft.com/office/powerpoint/2010/main" val="7159902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pag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jdelijke aanduiding voor tekst 3">
            <a:extLst>
              <a:ext uri="{FF2B5EF4-FFF2-40B4-BE49-F238E27FC236}">
                <a16:creationId xmlns:a16="http://schemas.microsoft.com/office/drawing/2014/main" id="{C9F352DF-48EA-4261-888A-27442A4EEB4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94800" y="1454227"/>
            <a:ext cx="10575236" cy="4509251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30000"/>
              </a:lnSpc>
              <a:spcBef>
                <a:spcPts val="0"/>
              </a:spcBef>
              <a:buNone/>
              <a:defRPr sz="1800"/>
            </a:lvl1pPr>
            <a:lvl2pPr marL="268288" indent="-228600">
              <a:defRPr sz="1100"/>
            </a:lvl2pPr>
            <a:lvl3pPr marL="536575" indent="-268288">
              <a:defRPr sz="1100"/>
            </a:lvl3pPr>
            <a:lvl4pPr marL="804863" indent="-228600">
              <a:defRPr sz="1100"/>
            </a:lvl4pPr>
            <a:lvl5pPr marL="1073150" indent="-228600">
              <a:defRPr sz="1100"/>
            </a:lvl5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5BC913A1-0B12-425B-A4EF-74D4412DB9B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95464" y="368163"/>
            <a:ext cx="10575235" cy="625750"/>
          </a:xfrm>
          <a:prstGeom prst="rect">
            <a:avLst/>
          </a:prstGeom>
        </p:spPr>
        <p:txBody>
          <a:bodyPr anchor="ctr" anchorCtr="0"/>
          <a:lstStyle>
            <a:lvl1pPr marL="0" indent="0">
              <a:lnSpc>
                <a:spcPct val="130000"/>
              </a:lnSpc>
              <a:spcBef>
                <a:spcPts val="0"/>
              </a:spcBef>
              <a:buNone/>
              <a:defRPr sz="3000" b="1"/>
            </a:lvl1pPr>
            <a:lvl2pPr marL="457200" indent="0">
              <a:buNone/>
              <a:defRPr/>
            </a:lvl2pPr>
          </a:lstStyle>
          <a:p>
            <a:pPr lvl="0"/>
            <a:r>
              <a:rPr lang="nl-NL"/>
              <a:t>Klikken om titel toe te voegen</a:t>
            </a:r>
          </a:p>
        </p:txBody>
      </p:sp>
    </p:spTree>
    <p:extLst>
      <p:ext uri="{BB962C8B-B14F-4D97-AF65-F5344CB8AC3E}">
        <p14:creationId xmlns:p14="http://schemas.microsoft.com/office/powerpoint/2010/main" val="34294463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olomm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jdelijke aanduiding voor tekst 3">
            <a:extLst>
              <a:ext uri="{FF2B5EF4-FFF2-40B4-BE49-F238E27FC236}">
                <a16:creationId xmlns:a16="http://schemas.microsoft.com/office/drawing/2014/main" id="{C9F352DF-48EA-4261-888A-27442A4EEB4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94800" y="1454227"/>
            <a:ext cx="5069896" cy="4509251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30000"/>
              </a:lnSpc>
              <a:spcBef>
                <a:spcPts val="0"/>
              </a:spcBef>
              <a:buNone/>
              <a:defRPr sz="1800"/>
            </a:lvl1pPr>
            <a:lvl2pPr marL="268288" indent="-228600">
              <a:defRPr sz="1100"/>
            </a:lvl2pPr>
            <a:lvl3pPr marL="536575" indent="-268288">
              <a:defRPr sz="1100"/>
            </a:lvl3pPr>
            <a:lvl4pPr marL="804863" indent="-228600">
              <a:defRPr sz="1100"/>
            </a:lvl4pPr>
            <a:lvl5pPr marL="1073150" indent="-228600">
              <a:defRPr sz="1100"/>
            </a:lvl5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5BC913A1-0B12-425B-A4EF-74D4412DB9B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95464" y="368163"/>
            <a:ext cx="10575235" cy="625750"/>
          </a:xfrm>
          <a:prstGeom prst="rect">
            <a:avLst/>
          </a:prstGeom>
        </p:spPr>
        <p:txBody>
          <a:bodyPr anchor="ctr" anchorCtr="0"/>
          <a:lstStyle>
            <a:lvl1pPr marL="0" indent="0">
              <a:lnSpc>
                <a:spcPct val="130000"/>
              </a:lnSpc>
              <a:spcBef>
                <a:spcPts val="0"/>
              </a:spcBef>
              <a:buNone/>
              <a:defRPr sz="3000" b="1"/>
            </a:lvl1pPr>
            <a:lvl2pPr marL="457200" indent="0">
              <a:buNone/>
              <a:defRPr/>
            </a:lvl2pPr>
          </a:lstStyle>
          <a:p>
            <a:pPr lvl="0"/>
            <a:r>
              <a:rPr lang="nl-NL"/>
              <a:t>Klikken om titel toe te voegen</a:t>
            </a:r>
          </a:p>
        </p:txBody>
      </p:sp>
      <p:sp>
        <p:nvSpPr>
          <p:cNvPr id="5" name="Tijdelijke aanduiding voor tekst 3">
            <a:extLst>
              <a:ext uri="{FF2B5EF4-FFF2-40B4-BE49-F238E27FC236}">
                <a16:creationId xmlns:a16="http://schemas.microsoft.com/office/drawing/2014/main" id="{3B893555-4F71-40AD-8C6A-1E0810BE23A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200803" y="1454226"/>
            <a:ext cx="5069896" cy="4509251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30000"/>
              </a:lnSpc>
              <a:spcBef>
                <a:spcPts val="0"/>
              </a:spcBef>
              <a:buNone/>
              <a:defRPr sz="1800"/>
            </a:lvl1pPr>
            <a:lvl2pPr marL="268288" indent="-228600">
              <a:defRPr sz="1100"/>
            </a:lvl2pPr>
            <a:lvl3pPr marL="536575" indent="-268288">
              <a:defRPr sz="1100"/>
            </a:lvl3pPr>
            <a:lvl4pPr marL="804863" indent="-228600">
              <a:defRPr sz="1100"/>
            </a:lvl4pPr>
            <a:lvl5pPr marL="1073150" indent="-228600">
              <a:defRPr sz="1100"/>
            </a:lvl5pPr>
          </a:lstStyle>
          <a:p>
            <a:pPr lvl="0"/>
            <a:r>
              <a:rPr lang="nl-NL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9600466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olommen kleur donk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>
            <a:extLst>
              <a:ext uri="{FF2B5EF4-FFF2-40B4-BE49-F238E27FC236}">
                <a16:creationId xmlns:a16="http://schemas.microsoft.com/office/drawing/2014/main" id="{225DEF70-4088-4908-B667-BEB9D3DE75B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4800" y="367748"/>
            <a:ext cx="10575236" cy="596351"/>
          </a:xfrm>
          <a:prstGeom prst="rect">
            <a:avLst/>
          </a:prstGeom>
        </p:spPr>
        <p:txBody>
          <a:bodyPr/>
          <a:lstStyle>
            <a:lvl1pPr>
              <a:lnSpc>
                <a:spcPct val="130000"/>
              </a:lnSpc>
              <a:defRPr sz="3000" b="1">
                <a:latin typeface="+mn-lt"/>
              </a:defRPr>
            </a:lvl1pPr>
          </a:lstStyle>
          <a:p>
            <a:r>
              <a:rPr lang="nl-NL"/>
              <a:t>Klik om titel toe te voegen</a:t>
            </a:r>
          </a:p>
        </p:txBody>
      </p:sp>
      <p:sp>
        <p:nvSpPr>
          <p:cNvPr id="6" name="Tijdelijke aanduiding voor tekst 3">
            <a:extLst>
              <a:ext uri="{FF2B5EF4-FFF2-40B4-BE49-F238E27FC236}">
                <a16:creationId xmlns:a16="http://schemas.microsoft.com/office/drawing/2014/main" id="{C9F352DF-48EA-4261-888A-27442A4EEB4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94800" y="1454400"/>
            <a:ext cx="4939910" cy="4520268"/>
          </a:xfrm>
          <a:prstGeom prst="rect">
            <a:avLst/>
          </a:prstGeom>
          <a:solidFill>
            <a:schemeClr val="tx1"/>
          </a:solidFill>
        </p:spPr>
        <p:txBody>
          <a:bodyPr lIns="108000" tIns="108000" rIns="108000" bIns="108000"/>
          <a:lstStyle>
            <a:lvl1pPr marL="0" indent="0">
              <a:lnSpc>
                <a:spcPct val="130000"/>
              </a:lnSpc>
              <a:spcBef>
                <a:spcPts val="600"/>
              </a:spcBef>
              <a:buNone/>
              <a:defRPr sz="1600">
                <a:solidFill>
                  <a:schemeClr val="bg1"/>
                </a:solidFill>
              </a:defRPr>
            </a:lvl1pPr>
            <a:lvl2pPr marL="268288" indent="-228600">
              <a:defRPr sz="1100"/>
            </a:lvl2pPr>
            <a:lvl3pPr marL="536575" indent="-268288">
              <a:defRPr sz="1100"/>
            </a:lvl3pPr>
            <a:lvl4pPr marL="804863" indent="-228600">
              <a:defRPr sz="1100"/>
            </a:lvl4pPr>
            <a:lvl5pPr marL="1073150" indent="-228600">
              <a:defRPr sz="1100"/>
            </a:lvl5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F122DCEE-78A3-444A-A58E-FF833C9E18C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411816" y="1454400"/>
            <a:ext cx="4939911" cy="4509077"/>
          </a:xfrm>
          <a:prstGeom prst="rect">
            <a:avLst/>
          </a:prstGeom>
          <a:solidFill>
            <a:schemeClr val="tx2"/>
          </a:solidFill>
        </p:spPr>
        <p:txBody>
          <a:bodyPr lIns="108000" tIns="108000" rIns="108000" bIns="108000"/>
          <a:lstStyle>
            <a:lvl1pPr marL="0" indent="0">
              <a:lnSpc>
                <a:spcPct val="130000"/>
              </a:lnSpc>
              <a:spcBef>
                <a:spcPts val="600"/>
              </a:spcBef>
              <a:buNone/>
              <a:defRPr sz="1600">
                <a:solidFill>
                  <a:schemeClr val="bg1"/>
                </a:solidFill>
              </a:defRPr>
            </a:lvl1pPr>
            <a:lvl2pPr marL="268288" indent="-228600">
              <a:defRPr sz="1100"/>
            </a:lvl2pPr>
            <a:lvl3pPr marL="536575" indent="-268288">
              <a:defRPr sz="1100"/>
            </a:lvl3pPr>
            <a:lvl4pPr marL="804863" indent="-228600">
              <a:defRPr sz="1100"/>
            </a:lvl4pPr>
            <a:lvl5pPr marL="1073150" indent="-228600">
              <a:defRPr sz="1100"/>
            </a:lvl5pPr>
          </a:lstStyle>
          <a:p>
            <a:pPr lvl="0"/>
            <a:r>
              <a:rPr lang="nl-NL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3823264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olommen kleur lic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>
            <a:extLst>
              <a:ext uri="{FF2B5EF4-FFF2-40B4-BE49-F238E27FC236}">
                <a16:creationId xmlns:a16="http://schemas.microsoft.com/office/drawing/2014/main" id="{225DEF70-4088-4908-B667-BEB9D3DE75B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4800" y="367748"/>
            <a:ext cx="10575236" cy="596351"/>
          </a:xfrm>
          <a:prstGeom prst="rect">
            <a:avLst/>
          </a:prstGeom>
        </p:spPr>
        <p:txBody>
          <a:bodyPr/>
          <a:lstStyle>
            <a:lvl1pPr>
              <a:lnSpc>
                <a:spcPct val="130000"/>
              </a:lnSpc>
              <a:defRPr sz="3000" b="1">
                <a:latin typeface="+mn-lt"/>
              </a:defRPr>
            </a:lvl1pPr>
          </a:lstStyle>
          <a:p>
            <a:r>
              <a:rPr lang="nl-NL"/>
              <a:t>Klik om titel toe te voegen</a:t>
            </a:r>
          </a:p>
        </p:txBody>
      </p:sp>
      <p:sp>
        <p:nvSpPr>
          <p:cNvPr id="6" name="Tijdelijke aanduiding voor tekst 3">
            <a:extLst>
              <a:ext uri="{FF2B5EF4-FFF2-40B4-BE49-F238E27FC236}">
                <a16:creationId xmlns:a16="http://schemas.microsoft.com/office/drawing/2014/main" id="{C9F352DF-48EA-4261-888A-27442A4EEB4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94800" y="1454400"/>
            <a:ext cx="4939910" cy="4520268"/>
          </a:xfrm>
          <a:prstGeom prst="rect">
            <a:avLst/>
          </a:prstGeom>
          <a:solidFill>
            <a:schemeClr val="accent2"/>
          </a:solidFill>
        </p:spPr>
        <p:txBody>
          <a:bodyPr lIns="108000" tIns="108000" rIns="108000" bIns="108000"/>
          <a:lstStyle>
            <a:lvl1pPr marL="0" indent="0">
              <a:lnSpc>
                <a:spcPct val="130000"/>
              </a:lnSpc>
              <a:spcBef>
                <a:spcPts val="600"/>
              </a:spcBef>
              <a:buNone/>
              <a:defRPr sz="1600">
                <a:solidFill>
                  <a:schemeClr val="tx1"/>
                </a:solidFill>
              </a:defRPr>
            </a:lvl1pPr>
            <a:lvl2pPr marL="268288" indent="-228600">
              <a:defRPr sz="1100"/>
            </a:lvl2pPr>
            <a:lvl3pPr marL="536575" indent="-268288">
              <a:defRPr sz="1100"/>
            </a:lvl3pPr>
            <a:lvl4pPr marL="804863" indent="-228600">
              <a:defRPr sz="1100"/>
            </a:lvl4pPr>
            <a:lvl5pPr marL="1073150" indent="-228600">
              <a:defRPr sz="1100"/>
            </a:lvl5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F122DCEE-78A3-444A-A58E-FF833C9E18C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411816" y="1454400"/>
            <a:ext cx="4939911" cy="4509077"/>
          </a:xfrm>
          <a:prstGeom prst="rect">
            <a:avLst/>
          </a:prstGeom>
          <a:solidFill>
            <a:schemeClr val="accent6"/>
          </a:solidFill>
        </p:spPr>
        <p:txBody>
          <a:bodyPr lIns="108000" tIns="108000" rIns="108000" bIns="108000"/>
          <a:lstStyle>
            <a:lvl1pPr marL="0" indent="0">
              <a:lnSpc>
                <a:spcPct val="130000"/>
              </a:lnSpc>
              <a:spcBef>
                <a:spcPts val="600"/>
              </a:spcBef>
              <a:buNone/>
              <a:defRPr sz="1600">
                <a:solidFill>
                  <a:schemeClr val="tx1"/>
                </a:solidFill>
              </a:defRPr>
            </a:lvl1pPr>
            <a:lvl2pPr marL="268288" indent="-228600">
              <a:defRPr sz="1100"/>
            </a:lvl2pPr>
            <a:lvl3pPr marL="536575" indent="-268288">
              <a:defRPr sz="1100"/>
            </a:lvl3pPr>
            <a:lvl4pPr marL="804863" indent="-228600">
              <a:defRPr sz="1100"/>
            </a:lvl4pPr>
            <a:lvl5pPr marL="1073150" indent="-228600">
              <a:defRPr sz="1100"/>
            </a:lvl5pPr>
          </a:lstStyle>
          <a:p>
            <a:pPr lvl="0"/>
            <a:r>
              <a:rPr lang="nl-NL"/>
              <a:t>Klik om tekst in toe te voegen</a:t>
            </a:r>
          </a:p>
        </p:txBody>
      </p:sp>
    </p:spTree>
    <p:extLst>
      <p:ext uri="{BB962C8B-B14F-4D97-AF65-F5344CB8AC3E}">
        <p14:creationId xmlns:p14="http://schemas.microsoft.com/office/powerpoint/2010/main" val="22610447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2.sv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>
            <a:extLst>
              <a:ext uri="{FF2B5EF4-FFF2-40B4-BE49-F238E27FC236}">
                <a16:creationId xmlns:a16="http://schemas.microsoft.com/office/drawing/2014/main" id="{76C7907A-D6CE-44A5-B7E9-DF51F4077D28}"/>
              </a:ext>
            </a:extLst>
          </p:cNvPr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9689032" y="6115615"/>
            <a:ext cx="1823377" cy="597313"/>
          </a:xfrm>
          <a:prstGeom prst="rect">
            <a:avLst/>
          </a:prstGeom>
        </p:spPr>
      </p:pic>
      <p:pic>
        <p:nvPicPr>
          <p:cNvPr id="8" name="Afbeelding 24">
            <a:extLst>
              <a:ext uri="{FF2B5EF4-FFF2-40B4-BE49-F238E27FC236}">
                <a16:creationId xmlns:a16="http://schemas.microsoft.com/office/drawing/2014/main" id="{9BC384B0-DBD8-4996-A804-E083D14ED70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2"/>
          <a:srcRect l="11954" t="1756" r="-741"/>
          <a:stretch/>
        </p:blipFill>
        <p:spPr>
          <a:xfrm>
            <a:off x="161129" y="-543"/>
            <a:ext cx="1192426" cy="252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5468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78" r:id="rId3"/>
    <p:sldLayoutId id="2147483679" r:id="rId4"/>
    <p:sldLayoutId id="2147483677" r:id="rId5"/>
    <p:sldLayoutId id="2147483662" r:id="rId6"/>
    <p:sldLayoutId id="2147483680" r:id="rId7"/>
    <p:sldLayoutId id="2147483663" r:id="rId8"/>
    <p:sldLayoutId id="2147483681" r:id="rId9"/>
    <p:sldLayoutId id="2147483664" r:id="rId10"/>
    <p:sldLayoutId id="2147483682" r:id="rId11"/>
    <p:sldLayoutId id="2147483666" r:id="rId12"/>
    <p:sldLayoutId id="2147483665" r:id="rId13"/>
    <p:sldLayoutId id="2147483683" r:id="rId14"/>
    <p:sldLayoutId id="2147483668" r:id="rId15"/>
    <p:sldLayoutId id="2147483684" r:id="rId16"/>
    <p:sldLayoutId id="2147483655" r:id="rId17"/>
    <p:sldLayoutId id="2147483676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35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12" Type="http://schemas.openxmlformats.org/officeDocument/2006/relationships/image" Target="../media/image34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8.png"/><Relationship Id="rId11" Type="http://schemas.openxmlformats.org/officeDocument/2006/relationships/image" Target="../media/image33.png"/><Relationship Id="rId5" Type="http://schemas.openxmlformats.org/officeDocument/2006/relationships/image" Target="../media/image27.png"/><Relationship Id="rId15" Type="http://schemas.openxmlformats.org/officeDocument/2006/relationships/image" Target="../media/image37.png"/><Relationship Id="rId10" Type="http://schemas.openxmlformats.org/officeDocument/2006/relationships/image" Target="../media/image32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Relationship Id="rId14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ndertitel 1">
            <a:extLst>
              <a:ext uri="{FF2B5EF4-FFF2-40B4-BE49-F238E27FC236}">
                <a16:creationId xmlns:a16="http://schemas.microsoft.com/office/drawing/2014/main" id="{AB7198DF-6F2E-4A73-8AA0-E4E18A0A058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/>
              <a:t>Globale weergave van het applicatielandschap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8798D325-6E9D-4CA5-9F3A-3B585A9906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Enterprise Architectuur</a:t>
            </a:r>
          </a:p>
        </p:txBody>
      </p:sp>
    </p:spTree>
    <p:extLst>
      <p:ext uri="{BB962C8B-B14F-4D97-AF65-F5344CB8AC3E}">
        <p14:creationId xmlns:p14="http://schemas.microsoft.com/office/powerpoint/2010/main" val="15512659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hoek 12">
            <a:extLst>
              <a:ext uri="{FF2B5EF4-FFF2-40B4-BE49-F238E27FC236}">
                <a16:creationId xmlns:a16="http://schemas.microsoft.com/office/drawing/2014/main" id="{456BD95E-3534-928D-EDCF-4AF24BBB5CC9}"/>
              </a:ext>
            </a:extLst>
          </p:cNvPr>
          <p:cNvSpPr/>
          <p:nvPr/>
        </p:nvSpPr>
        <p:spPr>
          <a:xfrm rot="5400000">
            <a:off x="8943700" y="2558500"/>
            <a:ext cx="6416760" cy="1740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nl-NL" sz="1200" err="1">
                <a:solidFill>
                  <a:schemeClr val="accent6">
                    <a:lumMod val="10000"/>
                  </a:schemeClr>
                </a:solidFill>
              </a:rPr>
              <a:t>Third</a:t>
            </a:r>
            <a:r>
              <a:rPr lang="nl-NL" sz="1200">
                <a:solidFill>
                  <a:schemeClr val="accent6">
                    <a:lumMod val="10000"/>
                  </a:schemeClr>
                </a:solidFill>
              </a:rPr>
              <a:t> party services</a:t>
            </a:r>
          </a:p>
        </p:txBody>
      </p:sp>
      <p:sp>
        <p:nvSpPr>
          <p:cNvPr id="5" name="Rechthoek 4">
            <a:extLst>
              <a:ext uri="{FF2B5EF4-FFF2-40B4-BE49-F238E27FC236}">
                <a16:creationId xmlns:a16="http://schemas.microsoft.com/office/drawing/2014/main" id="{75C7E60A-D109-30C6-0710-BCC9436F26AC}"/>
              </a:ext>
            </a:extLst>
          </p:cNvPr>
          <p:cNvSpPr/>
          <p:nvPr/>
        </p:nvSpPr>
        <p:spPr>
          <a:xfrm>
            <a:off x="234915" y="4640758"/>
            <a:ext cx="10846810" cy="199662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nl-NL" sz="1200">
                <a:solidFill>
                  <a:schemeClr val="accent6">
                    <a:lumMod val="10000"/>
                  </a:schemeClr>
                </a:solidFill>
              </a:rPr>
              <a:t>Systems of Record</a:t>
            </a:r>
            <a:endParaRPr lang="en-NL" sz="1200">
              <a:solidFill>
                <a:schemeClr val="accent6">
                  <a:lumMod val="10000"/>
                </a:schemeClr>
              </a:solidFill>
            </a:endParaRPr>
          </a:p>
        </p:txBody>
      </p:sp>
      <p:sp>
        <p:nvSpPr>
          <p:cNvPr id="1057" name="Rechthoek 1056">
            <a:extLst>
              <a:ext uri="{FF2B5EF4-FFF2-40B4-BE49-F238E27FC236}">
                <a16:creationId xmlns:a16="http://schemas.microsoft.com/office/drawing/2014/main" id="{B8C9A558-B37C-3C42-ECB8-4662D1630F8E}"/>
              </a:ext>
            </a:extLst>
          </p:cNvPr>
          <p:cNvSpPr/>
          <p:nvPr/>
        </p:nvSpPr>
        <p:spPr>
          <a:xfrm>
            <a:off x="245229" y="2411756"/>
            <a:ext cx="10846810" cy="199889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en-NL" sz="1200">
              <a:solidFill>
                <a:schemeClr val="accent6">
                  <a:lumMod val="10000"/>
                </a:schemeClr>
              </a:solidFill>
            </a:endParaRPr>
          </a:p>
        </p:txBody>
      </p:sp>
      <p:sp>
        <p:nvSpPr>
          <p:cNvPr id="16" name="Rechthoek 15">
            <a:extLst>
              <a:ext uri="{FF2B5EF4-FFF2-40B4-BE49-F238E27FC236}">
                <a16:creationId xmlns:a16="http://schemas.microsoft.com/office/drawing/2014/main" id="{99FFB793-4048-B105-F275-C263D5B8ED79}"/>
              </a:ext>
            </a:extLst>
          </p:cNvPr>
          <p:cNvSpPr/>
          <p:nvPr/>
        </p:nvSpPr>
        <p:spPr>
          <a:xfrm>
            <a:off x="243785" y="220620"/>
            <a:ext cx="10846810" cy="200034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nl-NL" sz="1200">
                <a:solidFill>
                  <a:schemeClr val="accent6">
                    <a:lumMod val="10000"/>
                  </a:schemeClr>
                </a:solidFill>
              </a:rPr>
              <a:t>Front-end – Systems of engagement</a:t>
            </a:r>
          </a:p>
        </p:txBody>
      </p:sp>
      <p:sp>
        <p:nvSpPr>
          <p:cNvPr id="3" name="Rechthoek 2">
            <a:extLst>
              <a:ext uri="{FF2B5EF4-FFF2-40B4-BE49-F238E27FC236}">
                <a16:creationId xmlns:a16="http://schemas.microsoft.com/office/drawing/2014/main" id="{A15A32EF-7347-0D7C-AF47-48B3987B5EA4}"/>
              </a:ext>
            </a:extLst>
          </p:cNvPr>
          <p:cNvSpPr/>
          <p:nvPr/>
        </p:nvSpPr>
        <p:spPr>
          <a:xfrm>
            <a:off x="9658982" y="721067"/>
            <a:ext cx="1182540" cy="999446"/>
          </a:xfrm>
          <a:prstGeom prst="rect">
            <a:avLst/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NL" sz="1200">
              <a:solidFill>
                <a:schemeClr val="accent6">
                  <a:lumMod val="10000"/>
                </a:schemeClr>
              </a:solidFill>
            </a:endParaRPr>
          </a:p>
        </p:txBody>
      </p:sp>
      <p:grpSp>
        <p:nvGrpSpPr>
          <p:cNvPr id="71" name="Groep 70">
            <a:extLst>
              <a:ext uri="{FF2B5EF4-FFF2-40B4-BE49-F238E27FC236}">
                <a16:creationId xmlns:a16="http://schemas.microsoft.com/office/drawing/2014/main" id="{5B175879-D7F2-3400-8A87-16936438A105}"/>
              </a:ext>
            </a:extLst>
          </p:cNvPr>
          <p:cNvGrpSpPr/>
          <p:nvPr/>
        </p:nvGrpSpPr>
        <p:grpSpPr>
          <a:xfrm>
            <a:off x="1855480" y="723900"/>
            <a:ext cx="2364016" cy="999446"/>
            <a:chOff x="2137756" y="1110947"/>
            <a:chExt cx="2586659" cy="109357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6" name="Rechthoek 25">
              <a:extLst>
                <a:ext uri="{FF2B5EF4-FFF2-40B4-BE49-F238E27FC236}">
                  <a16:creationId xmlns:a16="http://schemas.microsoft.com/office/drawing/2014/main" id="{7DAE16E3-D5A1-7E4B-2A69-56ED546C5B08}"/>
                </a:ext>
              </a:extLst>
            </p:cNvPr>
            <p:cNvSpPr/>
            <p:nvPr/>
          </p:nvSpPr>
          <p:spPr>
            <a:xfrm>
              <a:off x="2137756" y="1110947"/>
              <a:ext cx="2586659" cy="1093574"/>
            </a:xfrm>
            <a:prstGeom prst="rect">
              <a:avLst/>
            </a:prstGeom>
          </p:spPr>
          <p:style>
            <a:lnRef idx="2">
              <a:schemeClr val="accent3">
                <a:shade val="15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nl-NL" sz="1200">
                  <a:solidFill>
                    <a:schemeClr val="accent6">
                      <a:lumMod val="10000"/>
                    </a:schemeClr>
                  </a:solidFill>
                </a:rPr>
                <a:t>Mijn </a:t>
              </a:r>
              <a:r>
                <a:rPr lang="nl-NL" sz="1200" err="1">
                  <a:solidFill>
                    <a:schemeClr val="accent6">
                      <a:lumMod val="10000"/>
                    </a:schemeClr>
                  </a:solidFill>
                </a:rPr>
                <a:t>Pf</a:t>
              </a:r>
              <a:r>
                <a:rPr lang="nl-NL" sz="1200">
                  <a:solidFill>
                    <a:schemeClr val="accent6">
                      <a:lumMod val="10000"/>
                    </a:schemeClr>
                  </a:solidFill>
                </a:rPr>
                <a:t> en </a:t>
              </a:r>
              <a:r>
                <a:rPr lang="nl-NL" sz="1200" err="1">
                  <a:solidFill>
                    <a:schemeClr val="accent6">
                      <a:lumMod val="10000"/>
                    </a:schemeClr>
                  </a:solidFill>
                </a:rPr>
                <a:t>Vf</a:t>
              </a:r>
              <a:endParaRPr lang="en-NL" sz="1200">
                <a:solidFill>
                  <a:schemeClr val="accent6">
                    <a:lumMod val="10000"/>
                  </a:schemeClr>
                </a:solidFill>
              </a:endParaRPr>
            </a:p>
          </p:txBody>
        </p:sp>
        <p:pic>
          <p:nvPicPr>
            <p:cNvPr id="28" name="Afbeelding 27">
              <a:extLst>
                <a:ext uri="{FF2B5EF4-FFF2-40B4-BE49-F238E27FC236}">
                  <a16:creationId xmlns:a16="http://schemas.microsoft.com/office/drawing/2014/main" id="{540B965D-C198-1B0E-F9BD-4BD70884D64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314634" y="1385004"/>
              <a:ext cx="1027891" cy="773186"/>
            </a:xfrm>
            <a:prstGeom prst="rect">
              <a:avLst/>
            </a:prstGeom>
          </p:spPr>
        </p:pic>
        <p:pic>
          <p:nvPicPr>
            <p:cNvPr id="34" name="Afbeelding 33">
              <a:extLst>
                <a:ext uri="{FF2B5EF4-FFF2-40B4-BE49-F238E27FC236}">
                  <a16:creationId xmlns:a16="http://schemas.microsoft.com/office/drawing/2014/main" id="{F49CD183-72C5-B855-C841-5B30CC14C63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19647" y="1385004"/>
              <a:ext cx="1027891" cy="773187"/>
            </a:xfrm>
            <a:prstGeom prst="rect">
              <a:avLst/>
            </a:prstGeom>
          </p:spPr>
        </p:pic>
      </p:grpSp>
      <p:grpSp>
        <p:nvGrpSpPr>
          <p:cNvPr id="70" name="Groep 69">
            <a:extLst>
              <a:ext uri="{FF2B5EF4-FFF2-40B4-BE49-F238E27FC236}">
                <a16:creationId xmlns:a16="http://schemas.microsoft.com/office/drawing/2014/main" id="{45707B77-230B-999E-4CBC-4F02FD93053D}"/>
              </a:ext>
            </a:extLst>
          </p:cNvPr>
          <p:cNvGrpSpPr/>
          <p:nvPr/>
        </p:nvGrpSpPr>
        <p:grpSpPr>
          <a:xfrm>
            <a:off x="511064" y="723900"/>
            <a:ext cx="1182540" cy="999446"/>
            <a:chOff x="595757" y="1157278"/>
            <a:chExt cx="1293912" cy="109357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6" name="Rechthoek 35">
              <a:extLst>
                <a:ext uri="{FF2B5EF4-FFF2-40B4-BE49-F238E27FC236}">
                  <a16:creationId xmlns:a16="http://schemas.microsoft.com/office/drawing/2014/main" id="{B532AD62-0041-4D12-B652-F96AE1F7237A}"/>
                </a:ext>
              </a:extLst>
            </p:cNvPr>
            <p:cNvSpPr/>
            <p:nvPr/>
          </p:nvSpPr>
          <p:spPr>
            <a:xfrm>
              <a:off x="595757" y="1157278"/>
              <a:ext cx="1293912" cy="1093574"/>
            </a:xfrm>
            <a:prstGeom prst="rect">
              <a:avLst/>
            </a:prstGeom>
          </p:spPr>
          <p:style>
            <a:lnRef idx="2">
              <a:schemeClr val="accent3">
                <a:shade val="15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nl-NL" sz="1200" err="1">
                  <a:solidFill>
                    <a:schemeClr val="accent6">
                      <a:lumMod val="10000"/>
                    </a:schemeClr>
                  </a:solidFill>
                </a:rPr>
                <a:t>VfPf</a:t>
              </a:r>
              <a:r>
                <a:rPr lang="nl-NL" sz="1200">
                  <a:solidFill>
                    <a:schemeClr val="accent6">
                      <a:lumMod val="10000"/>
                    </a:schemeClr>
                  </a:solidFill>
                </a:rPr>
                <a:t> Website</a:t>
              </a:r>
              <a:endParaRPr lang="en-NL" sz="1200">
                <a:solidFill>
                  <a:schemeClr val="accent6">
                    <a:lumMod val="10000"/>
                  </a:schemeClr>
                </a:solidFill>
              </a:endParaRPr>
            </a:p>
          </p:txBody>
        </p:sp>
        <p:pic>
          <p:nvPicPr>
            <p:cNvPr id="39" name="Afbeelding 38">
              <a:extLst>
                <a:ext uri="{FF2B5EF4-FFF2-40B4-BE49-F238E27FC236}">
                  <a16:creationId xmlns:a16="http://schemas.microsoft.com/office/drawing/2014/main" id="{6EA2ED77-8DE0-0ABF-29C2-CFD38497133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26346" y="1431336"/>
              <a:ext cx="1032733" cy="773185"/>
            </a:xfrm>
            <a:prstGeom prst="rect">
              <a:avLst/>
            </a:prstGeom>
          </p:spPr>
        </p:pic>
      </p:grpSp>
      <p:sp>
        <p:nvSpPr>
          <p:cNvPr id="44" name="Rechthoek 43">
            <a:extLst>
              <a:ext uri="{FF2B5EF4-FFF2-40B4-BE49-F238E27FC236}">
                <a16:creationId xmlns:a16="http://schemas.microsoft.com/office/drawing/2014/main" id="{CA0E9229-1F59-0523-07F0-01E75FABAF30}"/>
              </a:ext>
            </a:extLst>
          </p:cNvPr>
          <p:cNvSpPr/>
          <p:nvPr/>
        </p:nvSpPr>
        <p:spPr>
          <a:xfrm>
            <a:off x="5705255" y="725390"/>
            <a:ext cx="1182540" cy="99944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nl-NL" sz="1200">
                <a:solidFill>
                  <a:schemeClr val="accent6">
                    <a:lumMod val="10000"/>
                  </a:schemeClr>
                </a:solidFill>
              </a:rPr>
              <a:t>Arbomeester</a:t>
            </a:r>
            <a:endParaRPr lang="en-NL" sz="1200">
              <a:solidFill>
                <a:schemeClr val="accent6">
                  <a:lumMod val="10000"/>
                </a:schemeClr>
              </a:solidFill>
            </a:endParaRPr>
          </a:p>
        </p:txBody>
      </p:sp>
      <p:grpSp>
        <p:nvGrpSpPr>
          <p:cNvPr id="72" name="Groep 71">
            <a:extLst>
              <a:ext uri="{FF2B5EF4-FFF2-40B4-BE49-F238E27FC236}">
                <a16:creationId xmlns:a16="http://schemas.microsoft.com/office/drawing/2014/main" id="{F7681B1B-D8F7-5006-BB9E-1AE16F580E8F}"/>
              </a:ext>
            </a:extLst>
          </p:cNvPr>
          <p:cNvGrpSpPr/>
          <p:nvPr/>
        </p:nvGrpSpPr>
        <p:grpSpPr>
          <a:xfrm>
            <a:off x="4371106" y="723900"/>
            <a:ext cx="1182540" cy="999446"/>
            <a:chOff x="4936553" y="1110947"/>
            <a:chExt cx="1293912" cy="109357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5" name="Rechthoek 44">
              <a:extLst>
                <a:ext uri="{FF2B5EF4-FFF2-40B4-BE49-F238E27FC236}">
                  <a16:creationId xmlns:a16="http://schemas.microsoft.com/office/drawing/2014/main" id="{50DC22C1-E97A-B467-3CE7-E5E38B1811CA}"/>
                </a:ext>
              </a:extLst>
            </p:cNvPr>
            <p:cNvSpPr/>
            <p:nvPr/>
          </p:nvSpPr>
          <p:spPr>
            <a:xfrm>
              <a:off x="4936553" y="1110947"/>
              <a:ext cx="1293912" cy="1093574"/>
            </a:xfrm>
            <a:prstGeom prst="rect">
              <a:avLst/>
            </a:prstGeom>
          </p:spPr>
          <p:style>
            <a:lnRef idx="2">
              <a:schemeClr val="accent3">
                <a:shade val="15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nl-NL" sz="1200" err="1">
                  <a:solidFill>
                    <a:schemeClr val="accent6">
                      <a:lumMod val="10000"/>
                    </a:schemeClr>
                  </a:solidFill>
                </a:rPr>
                <a:t>ArbocatalogusPO</a:t>
              </a:r>
              <a:endParaRPr lang="en-NL" sz="1200">
                <a:solidFill>
                  <a:schemeClr val="accent6">
                    <a:lumMod val="10000"/>
                  </a:schemeClr>
                </a:solidFill>
              </a:endParaRPr>
            </a:p>
          </p:txBody>
        </p:sp>
        <p:pic>
          <p:nvPicPr>
            <p:cNvPr id="47" name="Afbeelding 46">
              <a:extLst>
                <a:ext uri="{FF2B5EF4-FFF2-40B4-BE49-F238E27FC236}">
                  <a16:creationId xmlns:a16="http://schemas.microsoft.com/office/drawing/2014/main" id="{ED048EFA-D2D9-2E38-5C6E-D0BA545D3C8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067912" y="1367168"/>
              <a:ext cx="1028088" cy="773185"/>
            </a:xfrm>
            <a:prstGeom prst="rect">
              <a:avLst/>
            </a:prstGeom>
          </p:spPr>
        </p:pic>
      </p:grpSp>
      <p:pic>
        <p:nvPicPr>
          <p:cNvPr id="49" name="Afbeelding 48">
            <a:extLst>
              <a:ext uri="{FF2B5EF4-FFF2-40B4-BE49-F238E27FC236}">
                <a16:creationId xmlns:a16="http://schemas.microsoft.com/office/drawing/2014/main" id="{49D75BDF-443A-8316-87DF-51535E61B11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23390" y="958067"/>
            <a:ext cx="944351" cy="708124"/>
          </a:xfrm>
          <a:prstGeom prst="rect">
            <a:avLst/>
          </a:prstGeom>
        </p:spPr>
      </p:pic>
      <p:sp>
        <p:nvSpPr>
          <p:cNvPr id="50" name="Rechthoek 49">
            <a:extLst>
              <a:ext uri="{FF2B5EF4-FFF2-40B4-BE49-F238E27FC236}">
                <a16:creationId xmlns:a16="http://schemas.microsoft.com/office/drawing/2014/main" id="{9C0F685B-35B3-69DE-002B-66A9706C642C}"/>
              </a:ext>
            </a:extLst>
          </p:cNvPr>
          <p:cNvSpPr/>
          <p:nvPr/>
        </p:nvSpPr>
        <p:spPr>
          <a:xfrm>
            <a:off x="7031526" y="725390"/>
            <a:ext cx="1182541" cy="999446"/>
          </a:xfrm>
          <a:prstGeom prst="rect">
            <a:avLst/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NL" sz="1200">
              <a:solidFill>
                <a:schemeClr val="accent6">
                  <a:lumMod val="10000"/>
                </a:schemeClr>
              </a:solidFill>
            </a:endParaRPr>
          </a:p>
        </p:txBody>
      </p:sp>
      <p:pic>
        <p:nvPicPr>
          <p:cNvPr id="52" name="Afbeelding 51">
            <a:extLst>
              <a:ext uri="{FF2B5EF4-FFF2-40B4-BE49-F238E27FC236}">
                <a16:creationId xmlns:a16="http://schemas.microsoft.com/office/drawing/2014/main" id="{C986F1B2-B379-81FA-EE04-BAF00B47780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51743" y="957328"/>
            <a:ext cx="941577" cy="708124"/>
          </a:xfrm>
          <a:prstGeom prst="rect">
            <a:avLst/>
          </a:prstGeom>
        </p:spPr>
      </p:pic>
      <p:sp>
        <p:nvSpPr>
          <p:cNvPr id="55" name="Rechthoek 54">
            <a:extLst>
              <a:ext uri="{FF2B5EF4-FFF2-40B4-BE49-F238E27FC236}">
                <a16:creationId xmlns:a16="http://schemas.microsoft.com/office/drawing/2014/main" id="{CB80114C-FD91-9454-28C4-CC758BDDA738}"/>
              </a:ext>
            </a:extLst>
          </p:cNvPr>
          <p:cNvSpPr/>
          <p:nvPr/>
        </p:nvSpPr>
        <p:spPr>
          <a:xfrm>
            <a:off x="7032445" y="725390"/>
            <a:ext cx="1182541" cy="99944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nl-NL" sz="1200">
                <a:solidFill>
                  <a:schemeClr val="accent6">
                    <a:lumMod val="10000"/>
                  </a:schemeClr>
                </a:solidFill>
              </a:rPr>
              <a:t>Medewerkers-portaal</a:t>
            </a:r>
            <a:endParaRPr lang="en-NL" sz="1200">
              <a:solidFill>
                <a:schemeClr val="accent6">
                  <a:lumMod val="10000"/>
                </a:schemeClr>
              </a:solidFill>
            </a:endParaRPr>
          </a:p>
        </p:txBody>
      </p:sp>
      <p:sp>
        <p:nvSpPr>
          <p:cNvPr id="58" name="Rechthoek 57">
            <a:extLst>
              <a:ext uri="{FF2B5EF4-FFF2-40B4-BE49-F238E27FC236}">
                <a16:creationId xmlns:a16="http://schemas.microsoft.com/office/drawing/2014/main" id="{E1AD1DA5-56C3-19E3-EBD0-5F18F960769C}"/>
              </a:ext>
            </a:extLst>
          </p:cNvPr>
          <p:cNvSpPr/>
          <p:nvPr/>
        </p:nvSpPr>
        <p:spPr>
          <a:xfrm>
            <a:off x="8357797" y="721068"/>
            <a:ext cx="1182540" cy="999446"/>
          </a:xfrm>
          <a:prstGeom prst="rect">
            <a:avLst/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NL" sz="1200">
              <a:solidFill>
                <a:schemeClr val="accent6">
                  <a:lumMod val="10000"/>
                </a:schemeClr>
              </a:solidFill>
            </a:endParaRPr>
          </a:p>
        </p:txBody>
      </p:sp>
      <p:sp>
        <p:nvSpPr>
          <p:cNvPr id="59" name="Rechthoek 58">
            <a:extLst>
              <a:ext uri="{FF2B5EF4-FFF2-40B4-BE49-F238E27FC236}">
                <a16:creationId xmlns:a16="http://schemas.microsoft.com/office/drawing/2014/main" id="{C6C58B59-A07A-5475-264E-93C046697FDD}"/>
              </a:ext>
            </a:extLst>
          </p:cNvPr>
          <p:cNvSpPr/>
          <p:nvPr/>
        </p:nvSpPr>
        <p:spPr>
          <a:xfrm>
            <a:off x="8478278" y="956588"/>
            <a:ext cx="941577" cy="7066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 sz="1200"/>
          </a:p>
        </p:txBody>
      </p:sp>
      <p:pic>
        <p:nvPicPr>
          <p:cNvPr id="61" name="Afbeelding 60">
            <a:extLst>
              <a:ext uri="{FF2B5EF4-FFF2-40B4-BE49-F238E27FC236}">
                <a16:creationId xmlns:a16="http://schemas.microsoft.com/office/drawing/2014/main" id="{B52DF062-E5EE-2878-8490-F9B3EA84F1CC}"/>
              </a:ext>
            </a:extLst>
          </p:cNvPr>
          <p:cNvPicPr>
            <a:picLocks noChangeAspect="1"/>
          </p:cNvPicPr>
          <p:nvPr/>
        </p:nvPicPr>
        <p:blipFill>
          <a:blip r:embed="rId8">
            <a:alphaModFix amt="70000"/>
          </a:blip>
          <a:stretch>
            <a:fillRect/>
          </a:stretch>
        </p:blipFill>
        <p:spPr>
          <a:xfrm>
            <a:off x="8490511" y="978932"/>
            <a:ext cx="917109" cy="661944"/>
          </a:xfrm>
          <a:prstGeom prst="rect">
            <a:avLst/>
          </a:prstGeom>
        </p:spPr>
      </p:pic>
      <p:sp>
        <p:nvSpPr>
          <p:cNvPr id="68" name="Rechthoek 67">
            <a:extLst>
              <a:ext uri="{FF2B5EF4-FFF2-40B4-BE49-F238E27FC236}">
                <a16:creationId xmlns:a16="http://schemas.microsoft.com/office/drawing/2014/main" id="{867B2A52-BB64-263C-661A-FD591D6827BF}"/>
              </a:ext>
            </a:extLst>
          </p:cNvPr>
          <p:cNvSpPr/>
          <p:nvPr/>
        </p:nvSpPr>
        <p:spPr>
          <a:xfrm>
            <a:off x="9779541" y="956588"/>
            <a:ext cx="941577" cy="7066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 sz="1200"/>
          </a:p>
        </p:txBody>
      </p:sp>
      <p:pic>
        <p:nvPicPr>
          <p:cNvPr id="69" name="Afbeelding 68">
            <a:extLst>
              <a:ext uri="{FF2B5EF4-FFF2-40B4-BE49-F238E27FC236}">
                <a16:creationId xmlns:a16="http://schemas.microsoft.com/office/drawing/2014/main" id="{F914EBE9-274E-071B-7236-32C934C3A0D1}"/>
              </a:ext>
            </a:extLst>
          </p:cNvPr>
          <p:cNvPicPr>
            <a:picLocks noChangeAspect="1"/>
          </p:cNvPicPr>
          <p:nvPr/>
        </p:nvPicPr>
        <p:blipFill>
          <a:blip r:embed="rId8">
            <a:alphaModFix amt="70000"/>
          </a:blip>
          <a:stretch>
            <a:fillRect/>
          </a:stretch>
        </p:blipFill>
        <p:spPr>
          <a:xfrm>
            <a:off x="9808033" y="980554"/>
            <a:ext cx="917109" cy="661944"/>
          </a:xfrm>
          <a:prstGeom prst="rect">
            <a:avLst/>
          </a:prstGeom>
        </p:spPr>
      </p:pic>
      <p:pic>
        <p:nvPicPr>
          <p:cNvPr id="74" name="Afbeelding 73" descr="Afbeelding met zwart, duisternis&#10;&#10;Automatisch gegenereerde beschrijving">
            <a:extLst>
              <a:ext uri="{FF2B5EF4-FFF2-40B4-BE49-F238E27FC236}">
                <a16:creationId xmlns:a16="http://schemas.microsoft.com/office/drawing/2014/main" id="{10425CC4-0D91-FFF9-A283-97CD4B518C79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44511" y="1848766"/>
            <a:ext cx="323456" cy="323456"/>
          </a:xfrm>
          <a:prstGeom prst="rect">
            <a:avLst/>
          </a:prstGeom>
        </p:spPr>
      </p:pic>
      <p:cxnSp>
        <p:nvCxnSpPr>
          <p:cNvPr id="82" name="Rechte verbindingslijn met pijl 81">
            <a:extLst>
              <a:ext uri="{FF2B5EF4-FFF2-40B4-BE49-F238E27FC236}">
                <a16:creationId xmlns:a16="http://schemas.microsoft.com/office/drawing/2014/main" id="{D68CD7D2-6B3B-CC1A-7DDA-68C8062930F7}"/>
              </a:ext>
            </a:extLst>
          </p:cNvPr>
          <p:cNvCxnSpPr>
            <a:cxnSpLocks/>
          </p:cNvCxnSpPr>
          <p:nvPr/>
        </p:nvCxnSpPr>
        <p:spPr>
          <a:xfrm>
            <a:off x="1727139" y="2022750"/>
            <a:ext cx="0" cy="596302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0" name="Rechte verbindingslijn met pijl 89">
            <a:extLst>
              <a:ext uri="{FF2B5EF4-FFF2-40B4-BE49-F238E27FC236}">
                <a16:creationId xmlns:a16="http://schemas.microsoft.com/office/drawing/2014/main" id="{829E62B7-BF78-30D5-C5C6-A42E877CB6C9}"/>
              </a:ext>
            </a:extLst>
          </p:cNvPr>
          <p:cNvCxnSpPr>
            <a:cxnSpLocks/>
          </p:cNvCxnSpPr>
          <p:nvPr/>
        </p:nvCxnSpPr>
        <p:spPr>
          <a:xfrm>
            <a:off x="1732962" y="4268518"/>
            <a:ext cx="0" cy="596302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5" name="Rechte verbindingslijn met pijl 94">
            <a:extLst>
              <a:ext uri="{FF2B5EF4-FFF2-40B4-BE49-F238E27FC236}">
                <a16:creationId xmlns:a16="http://schemas.microsoft.com/office/drawing/2014/main" id="{7C655822-96CB-A11C-22EF-431ACE0296CA}"/>
              </a:ext>
            </a:extLst>
          </p:cNvPr>
          <p:cNvCxnSpPr>
            <a:cxnSpLocks/>
          </p:cNvCxnSpPr>
          <p:nvPr/>
        </p:nvCxnSpPr>
        <p:spPr>
          <a:xfrm>
            <a:off x="4486435" y="4243576"/>
            <a:ext cx="0" cy="596302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7" name="Rechte verbindingslijn met pijl 96">
            <a:extLst>
              <a:ext uri="{FF2B5EF4-FFF2-40B4-BE49-F238E27FC236}">
                <a16:creationId xmlns:a16="http://schemas.microsoft.com/office/drawing/2014/main" id="{D33CD6FF-76A4-D2A6-2475-5430524E447C}"/>
              </a:ext>
            </a:extLst>
          </p:cNvPr>
          <p:cNvCxnSpPr>
            <a:cxnSpLocks/>
          </p:cNvCxnSpPr>
          <p:nvPr/>
        </p:nvCxnSpPr>
        <p:spPr>
          <a:xfrm>
            <a:off x="7264471" y="4243576"/>
            <a:ext cx="0" cy="596302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9" name="Rechte verbindingslijn met pijl 98">
            <a:extLst>
              <a:ext uri="{FF2B5EF4-FFF2-40B4-BE49-F238E27FC236}">
                <a16:creationId xmlns:a16="http://schemas.microsoft.com/office/drawing/2014/main" id="{8E78A9E2-1E3E-6D44-EF46-C97FFC7B2EDC}"/>
              </a:ext>
            </a:extLst>
          </p:cNvPr>
          <p:cNvCxnSpPr>
            <a:cxnSpLocks/>
          </p:cNvCxnSpPr>
          <p:nvPr/>
        </p:nvCxnSpPr>
        <p:spPr>
          <a:xfrm>
            <a:off x="9985285" y="4243576"/>
            <a:ext cx="0" cy="596302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54" name="Rechthoek 1053">
            <a:extLst>
              <a:ext uri="{FF2B5EF4-FFF2-40B4-BE49-F238E27FC236}">
                <a16:creationId xmlns:a16="http://schemas.microsoft.com/office/drawing/2014/main" id="{63E0675D-2D45-71A8-6741-58A61B184E98}"/>
              </a:ext>
            </a:extLst>
          </p:cNvPr>
          <p:cNvSpPr/>
          <p:nvPr/>
        </p:nvSpPr>
        <p:spPr>
          <a:xfrm>
            <a:off x="5757886" y="2664957"/>
            <a:ext cx="5149092" cy="1494904"/>
          </a:xfrm>
          <a:prstGeom prst="rect">
            <a:avLst/>
          </a:prstGeom>
          <a:solidFill>
            <a:schemeClr val="accent3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nl-NL" sz="1200" err="1">
                <a:solidFill>
                  <a:schemeClr val="accent6">
                    <a:lumMod val="10000"/>
                  </a:schemeClr>
                </a:solidFill>
              </a:rPr>
              <a:t>Orchestration</a:t>
            </a:r>
            <a:r>
              <a:rPr lang="nl-NL" sz="1200">
                <a:solidFill>
                  <a:schemeClr val="accent6">
                    <a:lumMod val="10000"/>
                  </a:schemeClr>
                </a:solidFill>
              </a:rPr>
              <a:t> (</a:t>
            </a:r>
            <a:r>
              <a:rPr lang="nl-NL" sz="1200" err="1">
                <a:solidFill>
                  <a:schemeClr val="accent6">
                    <a:lumMod val="10000"/>
                  </a:schemeClr>
                </a:solidFill>
              </a:rPr>
              <a:t>Dynamic</a:t>
            </a:r>
            <a:r>
              <a:rPr lang="nl-NL" sz="1200">
                <a:solidFill>
                  <a:schemeClr val="accent6">
                    <a:lumMod val="10000"/>
                  </a:schemeClr>
                </a:solidFill>
              </a:rPr>
              <a:t> Case Management)</a:t>
            </a:r>
            <a:endParaRPr lang="en-NL" sz="1200">
              <a:solidFill>
                <a:schemeClr val="accent6">
                  <a:lumMod val="10000"/>
                </a:schemeClr>
              </a:solidFill>
            </a:endParaRPr>
          </a:p>
        </p:txBody>
      </p:sp>
      <p:sp>
        <p:nvSpPr>
          <p:cNvPr id="1055" name="Rechthoek 1054">
            <a:extLst>
              <a:ext uri="{FF2B5EF4-FFF2-40B4-BE49-F238E27FC236}">
                <a16:creationId xmlns:a16="http://schemas.microsoft.com/office/drawing/2014/main" id="{2F997687-FA88-E2B9-FAFA-2112524FA8AD}"/>
              </a:ext>
            </a:extLst>
          </p:cNvPr>
          <p:cNvSpPr/>
          <p:nvPr/>
        </p:nvSpPr>
        <p:spPr>
          <a:xfrm>
            <a:off x="9825569" y="2795791"/>
            <a:ext cx="947622" cy="11991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 sz="1200"/>
          </a:p>
        </p:txBody>
      </p:sp>
      <p:sp>
        <p:nvSpPr>
          <p:cNvPr id="17" name="Rechthoek 16">
            <a:extLst>
              <a:ext uri="{FF2B5EF4-FFF2-40B4-BE49-F238E27FC236}">
                <a16:creationId xmlns:a16="http://schemas.microsoft.com/office/drawing/2014/main" id="{3B6910F2-0D98-0C09-14CF-0E8B7BD61BC0}"/>
              </a:ext>
            </a:extLst>
          </p:cNvPr>
          <p:cNvSpPr/>
          <p:nvPr/>
        </p:nvSpPr>
        <p:spPr>
          <a:xfrm>
            <a:off x="431965" y="2664957"/>
            <a:ext cx="5137048" cy="1494904"/>
          </a:xfrm>
          <a:prstGeom prst="rect">
            <a:avLst/>
          </a:prstGeom>
          <a:solidFill>
            <a:schemeClr val="accent3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nl-NL" sz="1200">
                <a:solidFill>
                  <a:schemeClr val="accent6">
                    <a:lumMod val="10000"/>
                  </a:schemeClr>
                </a:solidFill>
              </a:rPr>
              <a:t>API </a:t>
            </a:r>
            <a:r>
              <a:rPr lang="nl-NL" sz="1200" err="1">
                <a:solidFill>
                  <a:schemeClr val="accent6">
                    <a:lumMod val="10000"/>
                  </a:schemeClr>
                </a:solidFill>
              </a:rPr>
              <a:t>Layer</a:t>
            </a:r>
            <a:r>
              <a:rPr lang="nl-NL" sz="1200">
                <a:solidFill>
                  <a:schemeClr val="accent6">
                    <a:lumMod val="10000"/>
                  </a:schemeClr>
                </a:solidFill>
              </a:rPr>
              <a:t> (virtueel)</a:t>
            </a:r>
          </a:p>
        </p:txBody>
      </p:sp>
      <p:pic>
        <p:nvPicPr>
          <p:cNvPr id="1058" name="Afbeelding 1057" descr="Afbeelding met zwart, duisternis&#10;&#10;Automatisch gegenereerde beschrijving">
            <a:extLst>
              <a:ext uri="{FF2B5EF4-FFF2-40B4-BE49-F238E27FC236}">
                <a16:creationId xmlns:a16="http://schemas.microsoft.com/office/drawing/2014/main" id="{AF048803-9424-9C61-D503-CF4451AB45BF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064" y="3745538"/>
            <a:ext cx="323456" cy="323456"/>
          </a:xfrm>
          <a:prstGeom prst="rect">
            <a:avLst/>
          </a:prstGeom>
        </p:spPr>
      </p:pic>
      <p:pic>
        <p:nvPicPr>
          <p:cNvPr id="1060" name="Afbeelding 1059" descr="Afbeelding met zwart, duisternis&#10;&#10;Automatisch gegenereerde beschrijving">
            <a:extLst>
              <a:ext uri="{FF2B5EF4-FFF2-40B4-BE49-F238E27FC236}">
                <a16:creationId xmlns:a16="http://schemas.microsoft.com/office/drawing/2014/main" id="{0602ACCC-6556-33DD-FF50-B23D95CE0073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8461" y="3740343"/>
            <a:ext cx="323456" cy="323456"/>
          </a:xfrm>
          <a:prstGeom prst="rect">
            <a:avLst/>
          </a:prstGeom>
        </p:spPr>
      </p:pic>
      <p:cxnSp>
        <p:nvCxnSpPr>
          <p:cNvPr id="1063" name="Rechte verbindingslijn met pijl 1062">
            <a:extLst>
              <a:ext uri="{FF2B5EF4-FFF2-40B4-BE49-F238E27FC236}">
                <a16:creationId xmlns:a16="http://schemas.microsoft.com/office/drawing/2014/main" id="{16BD444F-1DCF-1866-63AE-65F745358011}"/>
              </a:ext>
            </a:extLst>
          </p:cNvPr>
          <p:cNvCxnSpPr>
            <a:cxnSpLocks/>
          </p:cNvCxnSpPr>
          <p:nvPr/>
        </p:nvCxnSpPr>
        <p:spPr>
          <a:xfrm>
            <a:off x="4257506" y="2022750"/>
            <a:ext cx="0" cy="596302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65" name="Rechte verbindingslijn met pijl 1064">
            <a:extLst>
              <a:ext uri="{FF2B5EF4-FFF2-40B4-BE49-F238E27FC236}">
                <a16:creationId xmlns:a16="http://schemas.microsoft.com/office/drawing/2014/main" id="{FA1799BC-9678-223C-4034-1227FC8171EC}"/>
              </a:ext>
            </a:extLst>
          </p:cNvPr>
          <p:cNvCxnSpPr>
            <a:cxnSpLocks/>
          </p:cNvCxnSpPr>
          <p:nvPr/>
        </p:nvCxnSpPr>
        <p:spPr>
          <a:xfrm>
            <a:off x="5369039" y="3429000"/>
            <a:ext cx="596301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70" name="Rechthoek 1069">
            <a:extLst>
              <a:ext uri="{FF2B5EF4-FFF2-40B4-BE49-F238E27FC236}">
                <a16:creationId xmlns:a16="http://schemas.microsoft.com/office/drawing/2014/main" id="{25E2DE2F-D26D-7E5C-2D1B-4313A2544B98}"/>
              </a:ext>
            </a:extLst>
          </p:cNvPr>
          <p:cNvSpPr/>
          <p:nvPr/>
        </p:nvSpPr>
        <p:spPr>
          <a:xfrm>
            <a:off x="8356878" y="721067"/>
            <a:ext cx="1182541" cy="99944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nl-NL" sz="1200">
                <a:solidFill>
                  <a:schemeClr val="accent6">
                    <a:lumMod val="10000"/>
                  </a:schemeClr>
                </a:solidFill>
              </a:rPr>
              <a:t>Overige websites</a:t>
            </a:r>
            <a:endParaRPr lang="en-NL" sz="1200">
              <a:solidFill>
                <a:schemeClr val="accent6">
                  <a:lumMod val="10000"/>
                </a:schemeClr>
              </a:solidFill>
            </a:endParaRPr>
          </a:p>
        </p:txBody>
      </p:sp>
      <p:sp>
        <p:nvSpPr>
          <p:cNvPr id="1071" name="Rechthoek 1070">
            <a:extLst>
              <a:ext uri="{FF2B5EF4-FFF2-40B4-BE49-F238E27FC236}">
                <a16:creationId xmlns:a16="http://schemas.microsoft.com/office/drawing/2014/main" id="{C15C61D4-EA35-5F4F-7DC3-E2BCE4F87088}"/>
              </a:ext>
            </a:extLst>
          </p:cNvPr>
          <p:cNvSpPr/>
          <p:nvPr/>
        </p:nvSpPr>
        <p:spPr>
          <a:xfrm>
            <a:off x="9659900" y="721067"/>
            <a:ext cx="1182540" cy="99944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nl-NL" sz="1200">
                <a:solidFill>
                  <a:schemeClr val="accent6">
                    <a:lumMod val="10000"/>
                  </a:schemeClr>
                </a:solidFill>
              </a:rPr>
              <a:t>Partner websites</a:t>
            </a:r>
            <a:endParaRPr lang="en-NL" sz="1200">
              <a:solidFill>
                <a:schemeClr val="accent6">
                  <a:lumMod val="10000"/>
                </a:schemeClr>
              </a:solidFill>
            </a:endParaRPr>
          </a:p>
          <a:p>
            <a:pPr algn="ctr"/>
            <a:endParaRPr lang="en-NL" sz="1200">
              <a:solidFill>
                <a:schemeClr val="accent6">
                  <a:lumMod val="10000"/>
                </a:schemeClr>
              </a:solidFill>
            </a:endParaRPr>
          </a:p>
        </p:txBody>
      </p:sp>
      <p:sp>
        <p:nvSpPr>
          <p:cNvPr id="11" name="Rechthoek 10">
            <a:extLst>
              <a:ext uri="{FF2B5EF4-FFF2-40B4-BE49-F238E27FC236}">
                <a16:creationId xmlns:a16="http://schemas.microsoft.com/office/drawing/2014/main" id="{5C8819CF-DD2B-0C66-7698-46CD980B7C2D}"/>
              </a:ext>
            </a:extLst>
          </p:cNvPr>
          <p:cNvSpPr/>
          <p:nvPr/>
        </p:nvSpPr>
        <p:spPr>
          <a:xfrm>
            <a:off x="3705207" y="4950889"/>
            <a:ext cx="1187664" cy="1498671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en-NL" sz="1200">
              <a:solidFill>
                <a:schemeClr val="accent6">
                  <a:lumMod val="10000"/>
                </a:schemeClr>
              </a:solidFill>
            </a:endParaRPr>
          </a:p>
        </p:txBody>
      </p:sp>
      <p:sp>
        <p:nvSpPr>
          <p:cNvPr id="15" name="Rechthoek 14">
            <a:extLst>
              <a:ext uri="{FF2B5EF4-FFF2-40B4-BE49-F238E27FC236}">
                <a16:creationId xmlns:a16="http://schemas.microsoft.com/office/drawing/2014/main" id="{30EC5BFA-2468-713B-0CA6-0EACA6C8BEDC}"/>
              </a:ext>
            </a:extLst>
          </p:cNvPr>
          <p:cNvSpPr/>
          <p:nvPr/>
        </p:nvSpPr>
        <p:spPr>
          <a:xfrm>
            <a:off x="9221210" y="4948535"/>
            <a:ext cx="1182012" cy="1519724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nl-NL" sz="1200">
                <a:solidFill>
                  <a:schemeClr val="accent6">
                    <a:lumMod val="10000"/>
                  </a:schemeClr>
                </a:solidFill>
              </a:rPr>
              <a:t>Support </a:t>
            </a:r>
            <a:r>
              <a:rPr lang="nl-NL" sz="1200" err="1">
                <a:solidFill>
                  <a:schemeClr val="accent6">
                    <a:lumMod val="10000"/>
                  </a:schemeClr>
                </a:solidFill>
              </a:rPr>
              <a:t>functions</a:t>
            </a:r>
            <a:endParaRPr lang="en-NL" sz="1200">
              <a:solidFill>
                <a:schemeClr val="accent6">
                  <a:lumMod val="10000"/>
                </a:schemeClr>
              </a:solidFill>
            </a:endParaRPr>
          </a:p>
        </p:txBody>
      </p:sp>
      <p:sp>
        <p:nvSpPr>
          <p:cNvPr id="19" name="Rechthoek 18">
            <a:extLst>
              <a:ext uri="{FF2B5EF4-FFF2-40B4-BE49-F238E27FC236}">
                <a16:creationId xmlns:a16="http://schemas.microsoft.com/office/drawing/2014/main" id="{5DF0577C-906A-F849-06B8-0FFF288A1CB0}"/>
              </a:ext>
            </a:extLst>
          </p:cNvPr>
          <p:cNvSpPr/>
          <p:nvPr/>
        </p:nvSpPr>
        <p:spPr>
          <a:xfrm>
            <a:off x="931155" y="4950890"/>
            <a:ext cx="1187667" cy="1498670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nl-NL" sz="1200">
                <a:solidFill>
                  <a:schemeClr val="accent6">
                    <a:lumMod val="10000"/>
                  </a:schemeClr>
                </a:solidFill>
              </a:rPr>
              <a:t>Output Management</a:t>
            </a:r>
            <a:endParaRPr lang="en-NL" sz="1200">
              <a:solidFill>
                <a:schemeClr val="accent6">
                  <a:lumMod val="10000"/>
                </a:schemeClr>
              </a:solidFill>
            </a:endParaRPr>
          </a:p>
        </p:txBody>
      </p:sp>
      <p:sp>
        <p:nvSpPr>
          <p:cNvPr id="20" name="Rechthoek 19">
            <a:extLst>
              <a:ext uri="{FF2B5EF4-FFF2-40B4-BE49-F238E27FC236}">
                <a16:creationId xmlns:a16="http://schemas.microsoft.com/office/drawing/2014/main" id="{23B36AAB-DB4B-5785-5AC8-46DDD7E2BFC6}"/>
              </a:ext>
            </a:extLst>
          </p:cNvPr>
          <p:cNvSpPr/>
          <p:nvPr/>
        </p:nvSpPr>
        <p:spPr>
          <a:xfrm>
            <a:off x="2323348" y="4950890"/>
            <a:ext cx="1187667" cy="1498670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nl-NL" sz="1200">
                <a:solidFill>
                  <a:schemeClr val="accent6">
                    <a:lumMod val="10000"/>
                  </a:schemeClr>
                </a:solidFill>
              </a:rPr>
              <a:t>Digital Asset Management</a:t>
            </a:r>
            <a:endParaRPr lang="en-NL" sz="1200">
              <a:solidFill>
                <a:schemeClr val="accent6">
                  <a:lumMod val="10000"/>
                </a:schemeClr>
              </a:solidFill>
            </a:endParaRPr>
          </a:p>
        </p:txBody>
      </p:sp>
      <p:sp>
        <p:nvSpPr>
          <p:cNvPr id="22" name="Rechthoek 21">
            <a:extLst>
              <a:ext uri="{FF2B5EF4-FFF2-40B4-BE49-F238E27FC236}">
                <a16:creationId xmlns:a16="http://schemas.microsoft.com/office/drawing/2014/main" id="{FBC81E98-3A0E-5C2A-A005-B3DBCF4BC94F}"/>
              </a:ext>
            </a:extLst>
          </p:cNvPr>
          <p:cNvSpPr/>
          <p:nvPr/>
        </p:nvSpPr>
        <p:spPr>
          <a:xfrm>
            <a:off x="5097558" y="4949712"/>
            <a:ext cx="1187667" cy="1519724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en-NL" sz="1200">
              <a:solidFill>
                <a:schemeClr val="accent6">
                  <a:lumMod val="10000"/>
                </a:schemeClr>
              </a:solidFill>
            </a:endParaRPr>
          </a:p>
        </p:txBody>
      </p:sp>
      <p:sp>
        <p:nvSpPr>
          <p:cNvPr id="23" name="Rechthoek 22">
            <a:extLst>
              <a:ext uri="{FF2B5EF4-FFF2-40B4-BE49-F238E27FC236}">
                <a16:creationId xmlns:a16="http://schemas.microsoft.com/office/drawing/2014/main" id="{45B64CA9-1581-D477-038F-C24E6E688E6D}"/>
              </a:ext>
            </a:extLst>
          </p:cNvPr>
          <p:cNvSpPr/>
          <p:nvPr/>
        </p:nvSpPr>
        <p:spPr>
          <a:xfrm>
            <a:off x="6478055" y="4948535"/>
            <a:ext cx="1182012" cy="1519724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en-NL" sz="1200">
              <a:solidFill>
                <a:schemeClr val="accent6">
                  <a:lumMod val="10000"/>
                </a:schemeClr>
              </a:solidFill>
            </a:endParaRPr>
          </a:p>
        </p:txBody>
      </p:sp>
      <p:sp>
        <p:nvSpPr>
          <p:cNvPr id="24" name="Rechthoek 23">
            <a:extLst>
              <a:ext uri="{FF2B5EF4-FFF2-40B4-BE49-F238E27FC236}">
                <a16:creationId xmlns:a16="http://schemas.microsoft.com/office/drawing/2014/main" id="{9B38063E-3D9B-4A7A-EA2F-7C72B8BED549}"/>
              </a:ext>
            </a:extLst>
          </p:cNvPr>
          <p:cNvSpPr/>
          <p:nvPr/>
        </p:nvSpPr>
        <p:spPr>
          <a:xfrm>
            <a:off x="7846546" y="4948535"/>
            <a:ext cx="1182013" cy="1519724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nl-NL" sz="1200">
                <a:solidFill>
                  <a:schemeClr val="accent6">
                    <a:lumMod val="10000"/>
                  </a:schemeClr>
                </a:solidFill>
              </a:rPr>
              <a:t>Rapportages en Datawarehouse</a:t>
            </a:r>
            <a:endParaRPr lang="en-NL" sz="1200">
              <a:solidFill>
                <a:schemeClr val="accent6">
                  <a:lumMod val="10000"/>
                </a:schemeClr>
              </a:solidFill>
            </a:endParaRPr>
          </a:p>
        </p:txBody>
      </p:sp>
      <p:sp>
        <p:nvSpPr>
          <p:cNvPr id="114" name="Rechthoek 113">
            <a:extLst>
              <a:ext uri="{FF2B5EF4-FFF2-40B4-BE49-F238E27FC236}">
                <a16:creationId xmlns:a16="http://schemas.microsoft.com/office/drawing/2014/main" id="{395AE132-908E-E51C-ADB1-4C9FA3FD26C1}"/>
              </a:ext>
            </a:extLst>
          </p:cNvPr>
          <p:cNvSpPr/>
          <p:nvPr/>
        </p:nvSpPr>
        <p:spPr>
          <a:xfrm>
            <a:off x="1047186" y="5438145"/>
            <a:ext cx="947622" cy="9427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 sz="1200"/>
          </a:p>
        </p:txBody>
      </p:sp>
      <p:sp>
        <p:nvSpPr>
          <p:cNvPr id="115" name="Rechthoek 114">
            <a:extLst>
              <a:ext uri="{FF2B5EF4-FFF2-40B4-BE49-F238E27FC236}">
                <a16:creationId xmlns:a16="http://schemas.microsoft.com/office/drawing/2014/main" id="{A50F3A30-EFE4-16D9-46AF-93B72793C991}"/>
              </a:ext>
            </a:extLst>
          </p:cNvPr>
          <p:cNvSpPr/>
          <p:nvPr/>
        </p:nvSpPr>
        <p:spPr>
          <a:xfrm>
            <a:off x="2443995" y="5438144"/>
            <a:ext cx="947622" cy="9427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 sz="1200"/>
          </a:p>
        </p:txBody>
      </p:sp>
      <p:sp>
        <p:nvSpPr>
          <p:cNvPr id="116" name="Rechthoek 115">
            <a:extLst>
              <a:ext uri="{FF2B5EF4-FFF2-40B4-BE49-F238E27FC236}">
                <a16:creationId xmlns:a16="http://schemas.microsoft.com/office/drawing/2014/main" id="{9E04827E-7806-772A-7976-03B0A5700B89}"/>
              </a:ext>
            </a:extLst>
          </p:cNvPr>
          <p:cNvSpPr/>
          <p:nvPr/>
        </p:nvSpPr>
        <p:spPr>
          <a:xfrm>
            <a:off x="3829996" y="5438144"/>
            <a:ext cx="947622" cy="9427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 sz="1200"/>
          </a:p>
        </p:txBody>
      </p:sp>
      <p:sp>
        <p:nvSpPr>
          <p:cNvPr id="117" name="Rechthoek 116">
            <a:extLst>
              <a:ext uri="{FF2B5EF4-FFF2-40B4-BE49-F238E27FC236}">
                <a16:creationId xmlns:a16="http://schemas.microsoft.com/office/drawing/2014/main" id="{CA743274-A8D9-9309-BF79-0F11139F2213}"/>
              </a:ext>
            </a:extLst>
          </p:cNvPr>
          <p:cNvSpPr/>
          <p:nvPr/>
        </p:nvSpPr>
        <p:spPr>
          <a:xfrm>
            <a:off x="5217580" y="5438144"/>
            <a:ext cx="947622" cy="9427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 sz="1200"/>
          </a:p>
        </p:txBody>
      </p:sp>
      <p:pic>
        <p:nvPicPr>
          <p:cNvPr id="1038" name="Picture 14" descr="Explaining &quot;One Version&quot; - Dynamics 365 MDA » Benedikt's Power Platform Blog">
            <a:extLst>
              <a:ext uri="{FF2B5EF4-FFF2-40B4-BE49-F238E27FC236}">
                <a16:creationId xmlns:a16="http://schemas.microsoft.com/office/drawing/2014/main" id="{67826AD2-2A92-A5F9-B304-6F3A118E656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21"/>
          <a:stretch/>
        </p:blipFill>
        <p:spPr bwMode="auto">
          <a:xfrm>
            <a:off x="5217352" y="5946968"/>
            <a:ext cx="950366" cy="437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" name="Rechthoek 117">
            <a:extLst>
              <a:ext uri="{FF2B5EF4-FFF2-40B4-BE49-F238E27FC236}">
                <a16:creationId xmlns:a16="http://schemas.microsoft.com/office/drawing/2014/main" id="{098DDD02-99F7-3789-BCC4-642BA3FADB87}"/>
              </a:ext>
            </a:extLst>
          </p:cNvPr>
          <p:cNvSpPr/>
          <p:nvPr/>
        </p:nvSpPr>
        <p:spPr>
          <a:xfrm>
            <a:off x="6598351" y="5438144"/>
            <a:ext cx="947622" cy="9427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 sz="1200"/>
          </a:p>
        </p:txBody>
      </p:sp>
      <p:sp>
        <p:nvSpPr>
          <p:cNvPr id="119" name="Rechthoek 118">
            <a:extLst>
              <a:ext uri="{FF2B5EF4-FFF2-40B4-BE49-F238E27FC236}">
                <a16:creationId xmlns:a16="http://schemas.microsoft.com/office/drawing/2014/main" id="{C950B99D-9E41-F510-ACEA-74DD0B977A23}"/>
              </a:ext>
            </a:extLst>
          </p:cNvPr>
          <p:cNvSpPr/>
          <p:nvPr/>
        </p:nvSpPr>
        <p:spPr>
          <a:xfrm>
            <a:off x="7963740" y="5438144"/>
            <a:ext cx="947622" cy="9427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 sz="1200"/>
          </a:p>
        </p:txBody>
      </p:sp>
      <p:pic>
        <p:nvPicPr>
          <p:cNvPr id="110" name="Picture 6" descr="Matillion | Altrincham">
            <a:extLst>
              <a:ext uri="{FF2B5EF4-FFF2-40B4-BE49-F238E27FC236}">
                <a16:creationId xmlns:a16="http://schemas.microsoft.com/office/drawing/2014/main" id="{A74DD265-0E9B-E851-0EE8-AE0F9D50D9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3827" y="5604870"/>
            <a:ext cx="289916" cy="312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1" name="Picture 8" descr="Snowflake: Simple and Scalable Data Cloud Access Control">
            <a:extLst>
              <a:ext uri="{FF2B5EF4-FFF2-40B4-BE49-F238E27FC236}">
                <a16:creationId xmlns:a16="http://schemas.microsoft.com/office/drawing/2014/main" id="{1FB4ABDA-EBC8-B046-2764-93C76F207F4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417" r="77048" b="30090"/>
          <a:stretch/>
        </p:blipFill>
        <p:spPr bwMode="auto">
          <a:xfrm>
            <a:off x="8500937" y="5604869"/>
            <a:ext cx="300436" cy="312734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20" name="Rechthoek 119">
            <a:extLst>
              <a:ext uri="{FF2B5EF4-FFF2-40B4-BE49-F238E27FC236}">
                <a16:creationId xmlns:a16="http://schemas.microsoft.com/office/drawing/2014/main" id="{5D5964CD-0B9F-5A17-97F6-743A25510866}"/>
              </a:ext>
            </a:extLst>
          </p:cNvPr>
          <p:cNvSpPr/>
          <p:nvPr/>
        </p:nvSpPr>
        <p:spPr>
          <a:xfrm>
            <a:off x="9338405" y="5438144"/>
            <a:ext cx="947622" cy="9427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nl-NL" sz="1000">
                <a:solidFill>
                  <a:schemeClr val="accent6">
                    <a:lumMod val="10000"/>
                  </a:schemeClr>
                </a:solidFill>
              </a:rPr>
              <a:t>O.a. financiële administratie, HRM, GRC</a:t>
            </a:r>
          </a:p>
          <a:p>
            <a:pPr marL="47625" indent="-47625">
              <a:buFont typeface="Arial" panose="020B0604020202020204" pitchFamily="34" charset="0"/>
              <a:buChar char="•"/>
            </a:pPr>
            <a:endParaRPr lang="en-NL" sz="1000">
              <a:solidFill>
                <a:schemeClr val="accent6">
                  <a:lumMod val="10000"/>
                </a:schemeClr>
              </a:solidFill>
            </a:endParaRPr>
          </a:p>
        </p:txBody>
      </p:sp>
      <p:sp>
        <p:nvSpPr>
          <p:cNvPr id="7" name="Rechthoek 6">
            <a:extLst>
              <a:ext uri="{FF2B5EF4-FFF2-40B4-BE49-F238E27FC236}">
                <a16:creationId xmlns:a16="http://schemas.microsoft.com/office/drawing/2014/main" id="{4C0E7B8D-ACE3-91AD-2A74-194566DB9951}"/>
              </a:ext>
            </a:extLst>
          </p:cNvPr>
          <p:cNvSpPr/>
          <p:nvPr/>
        </p:nvSpPr>
        <p:spPr>
          <a:xfrm>
            <a:off x="3705205" y="4949712"/>
            <a:ext cx="1187664" cy="14940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nl-NL" sz="1200">
                <a:solidFill>
                  <a:schemeClr val="accent6">
                    <a:lumMod val="10000"/>
                  </a:schemeClr>
                </a:solidFill>
              </a:rPr>
              <a:t>Document Management System</a:t>
            </a:r>
            <a:endParaRPr lang="en-NL" sz="1200">
              <a:solidFill>
                <a:schemeClr val="accent6">
                  <a:lumMod val="10000"/>
                </a:schemeClr>
              </a:solidFill>
            </a:endParaRPr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20FDEAAA-CAB4-E267-FDC0-48D772499652}"/>
              </a:ext>
            </a:extLst>
          </p:cNvPr>
          <p:cNvSpPr/>
          <p:nvPr/>
        </p:nvSpPr>
        <p:spPr>
          <a:xfrm>
            <a:off x="5091630" y="4948535"/>
            <a:ext cx="1187664" cy="14940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nl-NL" sz="1200">
                <a:solidFill>
                  <a:schemeClr val="accent6">
                    <a:lumMod val="10000"/>
                  </a:schemeClr>
                </a:solidFill>
              </a:rPr>
              <a:t>Customer </a:t>
            </a:r>
            <a:r>
              <a:rPr lang="nl-NL" sz="1200" err="1">
                <a:solidFill>
                  <a:schemeClr val="accent6">
                    <a:lumMod val="10000"/>
                  </a:schemeClr>
                </a:solidFill>
              </a:rPr>
              <a:t>Relationship</a:t>
            </a:r>
            <a:r>
              <a:rPr lang="nl-NL" sz="1200">
                <a:solidFill>
                  <a:schemeClr val="accent6">
                    <a:lumMod val="10000"/>
                  </a:schemeClr>
                </a:solidFill>
              </a:rPr>
              <a:t> Management</a:t>
            </a:r>
            <a:endParaRPr lang="en-NL" sz="1200">
              <a:solidFill>
                <a:schemeClr val="accent6">
                  <a:lumMod val="10000"/>
                </a:schemeClr>
              </a:solidFill>
            </a:endParaRPr>
          </a:p>
          <a:p>
            <a:endParaRPr lang="en-NL" sz="1200">
              <a:solidFill>
                <a:schemeClr val="accent6">
                  <a:lumMod val="10000"/>
                </a:schemeClr>
              </a:solidFill>
            </a:endParaRPr>
          </a:p>
        </p:txBody>
      </p:sp>
      <p:sp>
        <p:nvSpPr>
          <p:cNvPr id="10" name="Rechthoek 9">
            <a:extLst>
              <a:ext uri="{FF2B5EF4-FFF2-40B4-BE49-F238E27FC236}">
                <a16:creationId xmlns:a16="http://schemas.microsoft.com/office/drawing/2014/main" id="{1C1754A3-0DDF-A63B-1BC9-9E621AE56911}"/>
              </a:ext>
            </a:extLst>
          </p:cNvPr>
          <p:cNvSpPr/>
          <p:nvPr/>
        </p:nvSpPr>
        <p:spPr>
          <a:xfrm>
            <a:off x="6475044" y="4950884"/>
            <a:ext cx="1187664" cy="14940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nl-NL" sz="1200">
                <a:solidFill>
                  <a:schemeClr val="accent6">
                    <a:lumMod val="10000"/>
                  </a:schemeClr>
                </a:solidFill>
              </a:rPr>
              <a:t>Premie en verreken Engine VF &amp; PF</a:t>
            </a:r>
            <a:endParaRPr lang="en-NL" sz="1200">
              <a:solidFill>
                <a:schemeClr val="accent6">
                  <a:lumMod val="10000"/>
                </a:schemeClr>
              </a:solidFill>
            </a:endParaRPr>
          </a:p>
          <a:p>
            <a:endParaRPr lang="en-NL" sz="1200">
              <a:solidFill>
                <a:schemeClr val="accent6">
                  <a:lumMod val="10000"/>
                </a:schemeClr>
              </a:solidFill>
            </a:endParaRPr>
          </a:p>
        </p:txBody>
      </p:sp>
      <p:sp>
        <p:nvSpPr>
          <p:cNvPr id="14" name="Rechthoek 13">
            <a:extLst>
              <a:ext uri="{FF2B5EF4-FFF2-40B4-BE49-F238E27FC236}">
                <a16:creationId xmlns:a16="http://schemas.microsoft.com/office/drawing/2014/main" id="{E2A25079-0580-58CB-B919-C2AF37A3C858}"/>
              </a:ext>
            </a:extLst>
          </p:cNvPr>
          <p:cNvSpPr/>
          <p:nvPr/>
        </p:nvSpPr>
        <p:spPr>
          <a:xfrm>
            <a:off x="11503022" y="437495"/>
            <a:ext cx="1182012" cy="1519724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nl-NL" sz="1200">
                <a:solidFill>
                  <a:schemeClr val="accent6">
                    <a:lumMod val="10000"/>
                  </a:schemeClr>
                </a:solidFill>
              </a:rPr>
              <a:t>Customer IAM</a:t>
            </a:r>
            <a:endParaRPr lang="en-NL" sz="1200">
              <a:solidFill>
                <a:schemeClr val="accent6">
                  <a:lumMod val="10000"/>
                </a:schemeClr>
              </a:solidFill>
            </a:endParaRPr>
          </a:p>
        </p:txBody>
      </p:sp>
      <p:sp>
        <p:nvSpPr>
          <p:cNvPr id="1047" name="Rechthoek 1046">
            <a:extLst>
              <a:ext uri="{FF2B5EF4-FFF2-40B4-BE49-F238E27FC236}">
                <a16:creationId xmlns:a16="http://schemas.microsoft.com/office/drawing/2014/main" id="{11A4D3D4-4DDE-6698-716E-04952F65FBB0}"/>
              </a:ext>
            </a:extLst>
          </p:cNvPr>
          <p:cNvSpPr/>
          <p:nvPr/>
        </p:nvSpPr>
        <p:spPr>
          <a:xfrm>
            <a:off x="11635392" y="927103"/>
            <a:ext cx="947622" cy="9427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 sz="1200"/>
          </a:p>
        </p:txBody>
      </p:sp>
      <p:pic>
        <p:nvPicPr>
          <p:cNvPr id="1048" name="Picture 20" descr="Betrouwbare digitale identiteitsoplossingen - Signicat">
            <a:extLst>
              <a:ext uri="{FF2B5EF4-FFF2-40B4-BE49-F238E27FC236}">
                <a16:creationId xmlns:a16="http://schemas.microsoft.com/office/drawing/2014/main" id="{0F081E39-A274-667D-3088-05EC6AAF4D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91013" y="1484476"/>
            <a:ext cx="636379" cy="344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hthoek 17">
            <a:extLst>
              <a:ext uri="{FF2B5EF4-FFF2-40B4-BE49-F238E27FC236}">
                <a16:creationId xmlns:a16="http://schemas.microsoft.com/office/drawing/2014/main" id="{55E1E97D-C76B-FBFC-D826-1C8B522005FD}"/>
              </a:ext>
            </a:extLst>
          </p:cNvPr>
          <p:cNvSpPr/>
          <p:nvPr/>
        </p:nvSpPr>
        <p:spPr>
          <a:xfrm>
            <a:off x="11501490" y="2664957"/>
            <a:ext cx="1182012" cy="1519724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nl-NL" sz="1200">
                <a:solidFill>
                  <a:schemeClr val="accent6">
                    <a:lumMod val="10000"/>
                  </a:schemeClr>
                </a:solidFill>
              </a:rPr>
              <a:t>IAM</a:t>
            </a:r>
            <a:endParaRPr lang="en-NL" sz="1200">
              <a:solidFill>
                <a:schemeClr val="accent6">
                  <a:lumMod val="10000"/>
                </a:schemeClr>
              </a:solidFill>
            </a:endParaRPr>
          </a:p>
        </p:txBody>
      </p:sp>
      <p:sp>
        <p:nvSpPr>
          <p:cNvPr id="21" name="Rechthoek 20">
            <a:extLst>
              <a:ext uri="{FF2B5EF4-FFF2-40B4-BE49-F238E27FC236}">
                <a16:creationId xmlns:a16="http://schemas.microsoft.com/office/drawing/2014/main" id="{9129423C-C27C-81B3-2BAD-60D242A91CAA}"/>
              </a:ext>
            </a:extLst>
          </p:cNvPr>
          <p:cNvSpPr/>
          <p:nvPr/>
        </p:nvSpPr>
        <p:spPr>
          <a:xfrm>
            <a:off x="11633860" y="3154565"/>
            <a:ext cx="947622" cy="9427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 sz="1200"/>
          </a:p>
        </p:txBody>
      </p:sp>
      <p:pic>
        <p:nvPicPr>
          <p:cNvPr id="25" name="Picture 20" descr="Betrouwbare digitale identiteitsoplossingen - Signicat">
            <a:extLst>
              <a:ext uri="{FF2B5EF4-FFF2-40B4-BE49-F238E27FC236}">
                <a16:creationId xmlns:a16="http://schemas.microsoft.com/office/drawing/2014/main" id="{C65B903B-EB51-1557-8A6D-57E41DE68E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89481" y="3711938"/>
            <a:ext cx="636379" cy="344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Rechthoek 26">
            <a:extLst>
              <a:ext uri="{FF2B5EF4-FFF2-40B4-BE49-F238E27FC236}">
                <a16:creationId xmlns:a16="http://schemas.microsoft.com/office/drawing/2014/main" id="{ABDAB010-98B0-617E-DAC1-FEEAAA8B9F85}"/>
              </a:ext>
            </a:extLst>
          </p:cNvPr>
          <p:cNvSpPr/>
          <p:nvPr/>
        </p:nvSpPr>
        <p:spPr>
          <a:xfrm>
            <a:off x="11501490" y="4956600"/>
            <a:ext cx="1182012" cy="1519724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nl-NL" sz="1200">
                <a:solidFill>
                  <a:schemeClr val="accent6">
                    <a:lumMod val="10000"/>
                  </a:schemeClr>
                </a:solidFill>
              </a:rPr>
              <a:t>Overige </a:t>
            </a:r>
            <a:r>
              <a:rPr lang="nl-NL" sz="1200" err="1">
                <a:solidFill>
                  <a:schemeClr val="accent6">
                    <a:lumMod val="10000"/>
                  </a:schemeClr>
                </a:solidFill>
              </a:rPr>
              <a:t>third</a:t>
            </a:r>
            <a:r>
              <a:rPr lang="nl-NL" sz="1200">
                <a:solidFill>
                  <a:schemeClr val="accent6">
                    <a:lumMod val="10000"/>
                  </a:schemeClr>
                </a:solidFill>
              </a:rPr>
              <a:t> party services</a:t>
            </a:r>
            <a:endParaRPr lang="en-NL" sz="1200">
              <a:solidFill>
                <a:schemeClr val="accent6">
                  <a:lumMod val="10000"/>
                </a:schemeClr>
              </a:solidFill>
            </a:endParaRPr>
          </a:p>
        </p:txBody>
      </p:sp>
      <p:sp>
        <p:nvSpPr>
          <p:cNvPr id="29" name="Rechthoek 28">
            <a:extLst>
              <a:ext uri="{FF2B5EF4-FFF2-40B4-BE49-F238E27FC236}">
                <a16:creationId xmlns:a16="http://schemas.microsoft.com/office/drawing/2014/main" id="{9650A444-BD90-B3AB-843D-14BEDE71D2DA}"/>
              </a:ext>
            </a:extLst>
          </p:cNvPr>
          <p:cNvSpPr/>
          <p:nvPr/>
        </p:nvSpPr>
        <p:spPr>
          <a:xfrm>
            <a:off x="11633860" y="5446208"/>
            <a:ext cx="947622" cy="9427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 sz="1200"/>
          </a:p>
        </p:txBody>
      </p:sp>
      <p:cxnSp>
        <p:nvCxnSpPr>
          <p:cNvPr id="30" name="Rechte verbindingslijn met pijl 29">
            <a:extLst>
              <a:ext uri="{FF2B5EF4-FFF2-40B4-BE49-F238E27FC236}">
                <a16:creationId xmlns:a16="http://schemas.microsoft.com/office/drawing/2014/main" id="{E3C9D9F0-F74C-A072-773F-7A3D2EEB72D6}"/>
              </a:ext>
            </a:extLst>
          </p:cNvPr>
          <p:cNvCxnSpPr>
            <a:cxnSpLocks/>
          </p:cNvCxnSpPr>
          <p:nvPr/>
        </p:nvCxnSpPr>
        <p:spPr>
          <a:xfrm>
            <a:off x="10905189" y="2524125"/>
            <a:ext cx="596301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1" name="Rechte verbindingslijn met pijl 30">
            <a:extLst>
              <a:ext uri="{FF2B5EF4-FFF2-40B4-BE49-F238E27FC236}">
                <a16:creationId xmlns:a16="http://schemas.microsoft.com/office/drawing/2014/main" id="{32DCB960-5E79-F67B-8813-CD35A5F5590B}"/>
              </a:ext>
            </a:extLst>
          </p:cNvPr>
          <p:cNvCxnSpPr>
            <a:cxnSpLocks/>
          </p:cNvCxnSpPr>
          <p:nvPr/>
        </p:nvCxnSpPr>
        <p:spPr>
          <a:xfrm>
            <a:off x="10905189" y="4278043"/>
            <a:ext cx="596301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Ovaal 1">
            <a:extLst>
              <a:ext uri="{FF2B5EF4-FFF2-40B4-BE49-F238E27FC236}">
                <a16:creationId xmlns:a16="http://schemas.microsoft.com/office/drawing/2014/main" id="{D011D958-1D92-A240-BB0E-D8B11738BC4F}"/>
              </a:ext>
            </a:extLst>
          </p:cNvPr>
          <p:cNvSpPr/>
          <p:nvPr/>
        </p:nvSpPr>
        <p:spPr>
          <a:xfrm>
            <a:off x="7461496" y="4640758"/>
            <a:ext cx="1946119" cy="2217242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63378408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VfPf">
      <a:dk1>
        <a:srgbClr val="4B287F"/>
      </a:dk1>
      <a:lt1>
        <a:sysClr val="window" lastClr="FFFFFF"/>
      </a:lt1>
      <a:dk2>
        <a:srgbClr val="D40046"/>
      </a:dk2>
      <a:lt2>
        <a:srgbClr val="D9D9D9"/>
      </a:lt2>
      <a:accent1>
        <a:srgbClr val="937EB2"/>
      </a:accent1>
      <a:accent2>
        <a:srgbClr val="B7A9CC"/>
      </a:accent2>
      <a:accent3>
        <a:srgbClr val="E4DFEC"/>
      </a:accent3>
      <a:accent4>
        <a:srgbClr val="E97FA2"/>
      </a:accent4>
      <a:accent5>
        <a:srgbClr val="F0A6BE"/>
      </a:accent5>
      <a:accent6>
        <a:srgbClr val="F9D9E3"/>
      </a:accent6>
      <a:hlink>
        <a:srgbClr val="4B287F"/>
      </a:hlink>
      <a:folHlink>
        <a:srgbClr val="FFFFFF"/>
      </a:folHlink>
    </a:clrScheme>
    <a:fontScheme name="Kantoor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e3" id="{ADCCB650-9BAD-45B6-982B-513C19922388}" vid="{C1CEFD04-03E1-4A02-A828-9C5E9357B563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C0C1AD6A68E8640AEFAD7745621A625" ma:contentTypeVersion="6" ma:contentTypeDescription="Een nieuw document maken." ma:contentTypeScope="" ma:versionID="ad254ab640169f5b5f83bc5db13d3d9b">
  <xsd:schema xmlns:xsd="http://www.w3.org/2001/XMLSchema" xmlns:xs="http://www.w3.org/2001/XMLSchema" xmlns:p="http://schemas.microsoft.com/office/2006/metadata/properties" xmlns:ns2="e3aee82a-a299-4583-b50b-fac809d592c0" xmlns:ns3="d6a57653-f854-49df-a1f3-97c45fc0d423" targetNamespace="http://schemas.microsoft.com/office/2006/metadata/properties" ma:root="true" ma:fieldsID="4ec044a51f5019fc344e260f347fedba" ns2:_="" ns3:_="">
    <xsd:import namespace="e3aee82a-a299-4583-b50b-fac809d592c0"/>
    <xsd:import namespace="d6a57653-f854-49df-a1f3-97c45fc0d42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3aee82a-a299-4583-b50b-fac809d592c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6a57653-f854-49df-a1f3-97c45fc0d423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E20EE52-C099-45C9-8127-09F654045D0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F3B3467-7BA3-40EF-86DA-28AF24602CE2}"/>
</file>

<file path=customXml/itemProps3.xml><?xml version="1.0" encoding="utf-8"?>
<ds:datastoreItem xmlns:ds="http://schemas.openxmlformats.org/officeDocument/2006/customXml" ds:itemID="{C5261A32-05D9-4160-9E61-F426A71E4803}">
  <ds:schemaRefs>
    <ds:schemaRef ds:uri="http://schemas.microsoft.com/office/infopath/2007/PartnerControls"/>
    <ds:schemaRef ds:uri="http://schemas.microsoft.com/office/2006/documentManagement/types"/>
    <ds:schemaRef ds:uri="http://www.w3.org/XML/1998/namespace"/>
    <ds:schemaRef ds:uri="http://schemas.openxmlformats.org/package/2006/metadata/core-properties"/>
    <ds:schemaRef ds:uri="http://schemas.microsoft.com/office/2006/metadata/properties"/>
    <ds:schemaRef ds:uri="http://purl.org/dc/terms/"/>
    <ds:schemaRef ds:uri="41cf5154-1418-46b1-b218-4f1c0d9b0094"/>
    <ds:schemaRef ds:uri="fcd5c3e8-e948-42d7-a139-72558d3ff5c2"/>
    <ds:schemaRef ds:uri="http://purl.org/dc/dcmitype/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VfPf sjabloon 2023-versie-juli</Template>
  <TotalTime>0</TotalTime>
  <Words>82</Words>
  <Application>Microsoft Office PowerPoint</Application>
  <PresentationFormat>Breedbeeld</PresentationFormat>
  <Paragraphs>25</Paragraphs>
  <Slides>2</Slides>
  <Notes>0</Notes>
  <HiddenSlides>0</HiddenSlides>
  <MMClips>0</MMClips>
  <ScaleCrop>false</ScaleCrop>
  <HeadingPairs>
    <vt:vector size="4" baseType="variant">
      <vt:variant>
        <vt:lpstr>Thema</vt:lpstr>
      </vt:variant>
      <vt:variant>
        <vt:i4>1</vt:i4>
      </vt:variant>
      <vt:variant>
        <vt:lpstr>Diatitels</vt:lpstr>
      </vt:variant>
      <vt:variant>
        <vt:i4>2</vt:i4>
      </vt:variant>
    </vt:vector>
  </HeadingPairs>
  <TitlesOfParts>
    <vt:vector size="3" baseType="lpstr">
      <vt:lpstr>Kantoorthema</vt:lpstr>
      <vt:lpstr>Enterprise Architectuur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Enterprise Architectuur Overzicht</dc:title>
  <dc:creator>Patrick van de Heuvel</dc:creator>
  <cp:lastModifiedBy>Alex Baltus</cp:lastModifiedBy>
  <cp:revision>3</cp:revision>
  <dcterms:created xsi:type="dcterms:W3CDTF">2023-09-14T07:53:43Z</dcterms:created>
  <dcterms:modified xsi:type="dcterms:W3CDTF">2024-01-09T15:18:15Z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0x010100FC0C1AD6A68E8640AEFAD7745621A625</vt:lpwstr>
  </property>
  <property fmtid="{D5CDD505-2E9C-101B-9397-08002B2CF9AE}" pid="3" name="MediaServiceImageTags">
    <vt:lpwstr/>
  </property>
</Properties>
</file>