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699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56D287-1302-7A93-2EEF-A05822A41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8178298-034A-0C08-25DD-9956479CF9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F93C49C-3E49-0A62-DEAA-8F320BB28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54E2B1-B83A-B133-CBBA-77EAFEB5D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658E41A-667A-7251-2C3C-21CBA11E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4769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DE4534-4DA1-383D-CDEF-DED315028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002A8A8-2470-64BC-11F9-31783D002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05E68E4-4DB5-7B82-C26C-2AF8D96F1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5B4317-51D0-4705-65F1-27846C831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E974C3F-7704-0D39-45D0-D2F175728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289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4D2D5E4-D642-D714-FD08-F081EBD3C2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F68498C-82F3-693A-BAC4-70CE8ABB9C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5486BC8-2625-B6C1-BCF5-0EAFD600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7315B5A-0D21-080A-8BE7-350BD3D7A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20282E-33FB-665C-C39E-C378F1736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84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27E1CA-F6D0-B2F6-60C7-680542BEE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DA3801-A580-9ED1-AC2F-B4329BBEA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B03B448-6203-7F24-DD41-F85AC6B28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DA3ABA4-0C28-CA77-C009-E2AC9757D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B741385-D0F7-0DBF-3BA5-65C3CAF0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5170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A6CC8C-1871-EADE-6AA6-93D66CC84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63A939D-F19C-EF18-6823-7C168E7EB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4F0A42C-F317-A243-C77C-E2271E578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6C69DB1-E65E-DCF0-212D-ECC7DF2DC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90A521-AFA7-3E8E-18F7-1B7A30C94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8293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4CD6F3-150F-46FB-34E3-CCBE291FD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6A0C50D-4EA2-827A-CF0B-0A9871051D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51C2E5F-8229-2D16-8AA2-A0C3A44133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750ACEE-4B04-F249-AE13-617BFA738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636298B-AE10-A5CB-F72C-739FDAB37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5CD787B-3B8E-E088-1C45-ED1549386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5801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FAE004-ADD2-4D22-486D-7E98DDA02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5CBB1CD-7DCA-DE36-19DA-DD4C136ED0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2040A54-0B79-6C6A-F474-F844C97FA1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6F504B3-11C3-DBB5-9B59-6722720DA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15731A-D351-251F-50DC-5D410DF48C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63A8D8C5-32FE-DC34-13A9-394A53647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800F71C-64D8-BC74-FD6B-06E30020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63C5728-0F47-521A-DB08-6C8139E79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8080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7B0C16-FB26-806D-15CD-132EB1725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63FDABE-13CB-9B5A-0307-181339FAB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A212148-366B-6D0B-659A-B32F96B43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12DBB24-1B03-657D-2AB4-E408194EE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9979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759ED4A-1C1D-2F93-F2E1-9943D1E12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FF3D0D6B-2F4E-F8A8-8832-5161F402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5A6B69A-7279-6073-B1CE-3093DB039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105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5BE748-6622-FA50-BC64-626E28D3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C63945-0E4C-7AF2-1F54-8D5C3D53A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A88E1C-B1D5-375C-F97F-AB621C1124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26EF7D3-9BA6-897D-9BA5-FECAF48F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C38678B-5D98-E9C1-10C6-D54DE581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C335864-313F-6D7B-0577-2AAC7B7D1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3139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4652FB-38D7-4EE7-E8A9-E942C7227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A325EDF-F139-6119-F05B-C221D7B51E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2540968-DE68-B5AF-6F9B-36C4443730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6441E40-B45B-159E-6BBC-C85942046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C11EAFF-8E7B-0A52-8ADA-30006B07B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B2D6335-2074-1419-CF43-560A2E495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1908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A3085AD-6D4D-77F0-B6AE-7687F309F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1573F82-1FC5-8B9D-E5D7-C77AEA758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0380034-637A-DFBF-7B64-937511E76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B3330-A188-4487-A5F2-6BC02C50A382}" type="datetimeFigureOut">
              <a:rPr lang="nl-NL" smtClean="0"/>
              <a:t>6-3-2024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1F01CEA-D1BE-08AC-B543-1B331A34B8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38FDB93-6AE9-35A0-5057-62D6CBAA99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6616F-5C30-458E-AEDA-E063E5A797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07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11F5F-39D2-C538-F71E-328A8EF6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SAP Applicaties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7EB9C5-42C4-1E82-D021-C3441A690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037" y="1344794"/>
            <a:ext cx="8310748" cy="551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6801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0C8633C0FF8648BDE0E62201300015" ma:contentTypeVersion="19" ma:contentTypeDescription="Een nieuw document maken." ma:contentTypeScope="" ma:versionID="68447202ede24159695a7538ffae4060">
  <xsd:schema xmlns:xsd="http://www.w3.org/2001/XMLSchema" xmlns:xs="http://www.w3.org/2001/XMLSchema" xmlns:p="http://schemas.microsoft.com/office/2006/metadata/properties" xmlns:ns2="5702a08a-ea80-415b-925f-ceeffcfe10a2" xmlns:ns3="c2c86c78-141e-4d24-8d57-d1b6958b4a05" targetNamespace="http://schemas.microsoft.com/office/2006/metadata/properties" ma:root="true" ma:fieldsID="44c5af54cfe14f2c4c8c273d2e919c2e" ns2:_="" ns3:_="">
    <xsd:import namespace="5702a08a-ea80-415b-925f-ceeffcfe10a2"/>
    <xsd:import namespace="c2c86c78-141e-4d24-8d57-d1b6958b4a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Extra_x0020_informatie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02a08a-ea80-415b-925f-ceeffcfe10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Extra_x0020_informatie" ma:index="10" nillable="true" ma:displayName="Extra informatie" ma:format="Dropdown" ma:internalName="Extra_x0020_informatie">
      <xsd:simpleType>
        <xsd:restriction base="dms:Choice">
          <xsd:enumeration value="Format"/>
          <xsd:enumeration value="Handleiding"/>
          <xsd:enumeration value="Overzicht"/>
          <xsd:enumeration value="Proces"/>
        </xsd:restriction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973e716c-908e-467b-bea2-8423709b99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c86c78-141e-4d24-8d57-d1b6958b4a05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73db826-04cc-43d4-91a6-fad8546c107a}" ma:internalName="TaxCatchAll" ma:showField="CatchAllData" ma:web="c2c86c78-141e-4d24-8d57-d1b6958b4a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702a08a-ea80-415b-925f-ceeffcfe10a2">
      <Terms xmlns="http://schemas.microsoft.com/office/infopath/2007/PartnerControls"/>
    </lcf76f155ced4ddcb4097134ff3c332f>
    <TaxCatchAll xmlns="c2c86c78-141e-4d24-8d57-d1b6958b4a05" xsi:nil="true"/>
    <Extra_x0020_informatie xmlns="5702a08a-ea80-415b-925f-ceeffcfe10a2" xsi:nil="true"/>
  </documentManagement>
</p:properties>
</file>

<file path=customXml/itemProps1.xml><?xml version="1.0" encoding="utf-8"?>
<ds:datastoreItem xmlns:ds="http://schemas.openxmlformats.org/officeDocument/2006/customXml" ds:itemID="{30572A45-A1DC-42D2-B73A-3DFE5A2071AC}"/>
</file>

<file path=customXml/itemProps2.xml><?xml version="1.0" encoding="utf-8"?>
<ds:datastoreItem xmlns:ds="http://schemas.openxmlformats.org/officeDocument/2006/customXml" ds:itemID="{0C9340E7-0FDC-47BC-95D2-B074723C0EA8}"/>
</file>

<file path=customXml/itemProps3.xml><?xml version="1.0" encoding="utf-8"?>
<ds:datastoreItem xmlns:ds="http://schemas.openxmlformats.org/officeDocument/2006/customXml" ds:itemID="{1D1FCEDF-A407-4940-93BB-28DF07B0AEB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Breedbeeld</PresentationFormat>
  <Paragraphs>1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SAP Applicaties</vt:lpstr>
    </vt:vector>
  </TitlesOfParts>
  <Company>Provincie Noord-Brabant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 Applicaties</dc:title>
  <dc:creator>Steffie Pulles</dc:creator>
  <cp:lastModifiedBy>Steffie Pulles</cp:lastModifiedBy>
  <cp:revision>1</cp:revision>
  <dcterms:created xsi:type="dcterms:W3CDTF">2024-03-06T16:11:13Z</dcterms:created>
  <dcterms:modified xsi:type="dcterms:W3CDTF">2024-03-06T16:11:53Z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8665262-5df6-455e-bf48-5928a5d868f6_Enabled">
    <vt:lpwstr>true</vt:lpwstr>
  </property>
  <property fmtid="{D5CDD505-2E9C-101B-9397-08002B2CF9AE}" pid="3" name="MSIP_Label_b8665262-5df6-455e-bf48-5928a5d868f6_SetDate">
    <vt:lpwstr>2024-03-06T16:11:45Z</vt:lpwstr>
  </property>
  <property fmtid="{D5CDD505-2E9C-101B-9397-08002B2CF9AE}" pid="4" name="MSIP_Label_b8665262-5df6-455e-bf48-5928a5d868f6_Method">
    <vt:lpwstr>Standard</vt:lpwstr>
  </property>
  <property fmtid="{D5CDD505-2E9C-101B-9397-08002B2CF9AE}" pid="5" name="MSIP_Label_b8665262-5df6-455e-bf48-5928a5d868f6_Name">
    <vt:lpwstr>Vertrouwelijk</vt:lpwstr>
  </property>
  <property fmtid="{D5CDD505-2E9C-101B-9397-08002B2CF9AE}" pid="6" name="MSIP_Label_b8665262-5df6-455e-bf48-5928a5d868f6_SiteId">
    <vt:lpwstr>d2aff5f9-8c21-47f2-88f3-08ac4fda56f5</vt:lpwstr>
  </property>
  <property fmtid="{D5CDD505-2E9C-101B-9397-08002B2CF9AE}" pid="7" name="MSIP_Label_b8665262-5df6-455e-bf48-5928a5d868f6_ActionId">
    <vt:lpwstr>7eb6a930-d7cc-4c42-98ff-101eb9637312</vt:lpwstr>
  </property>
  <property fmtid="{D5CDD505-2E9C-101B-9397-08002B2CF9AE}" pid="8" name="MSIP_Label_b8665262-5df6-455e-bf48-5928a5d868f6_ContentBits">
    <vt:lpwstr>0</vt:lpwstr>
  </property>
  <property fmtid="{D5CDD505-2E9C-101B-9397-08002B2CF9AE}" pid="9" name="ContentTypeId">
    <vt:lpwstr>0x010100C40C8633C0FF8648BDE0E62201300015</vt:lpwstr>
  </property>
</Properties>
</file>