
<file path=[Content_Types].xml><?xml version="1.0" encoding="utf-8"?>
<Types xmlns="http://schemas.openxmlformats.org/package/2006/content-types">
  <Default Extension="png" ContentType="image/png"/>
  <Default Extension="emf" ContentType="image/x-emf"/>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bookmarkIdSeed="3">
  <p:sldMasterIdLst>
    <p:sldMasterId id="2147483648" r:id="rId6"/>
    <p:sldMasterId id="2147483732" r:id="rId7"/>
  </p:sldMasterIdLst>
  <p:notesMasterIdLst>
    <p:notesMasterId r:id="rId47"/>
  </p:notesMasterIdLst>
  <p:handoutMasterIdLst>
    <p:handoutMasterId r:id="rId48"/>
  </p:handoutMasterIdLst>
  <p:sldIdLst>
    <p:sldId id="256" r:id="rId8"/>
    <p:sldId id="315" r:id="rId9"/>
    <p:sldId id="301" r:id="rId10"/>
    <p:sldId id="302" r:id="rId11"/>
    <p:sldId id="314" r:id="rId12"/>
    <p:sldId id="305" r:id="rId13"/>
    <p:sldId id="333" r:id="rId14"/>
    <p:sldId id="286" r:id="rId15"/>
    <p:sldId id="316" r:id="rId16"/>
    <p:sldId id="317" r:id="rId17"/>
    <p:sldId id="297" r:id="rId18"/>
    <p:sldId id="318" r:id="rId19"/>
    <p:sldId id="319" r:id="rId20"/>
    <p:sldId id="321" r:id="rId21"/>
    <p:sldId id="322" r:id="rId22"/>
    <p:sldId id="323" r:id="rId23"/>
    <p:sldId id="324" r:id="rId24"/>
    <p:sldId id="345" r:id="rId25"/>
    <p:sldId id="346" r:id="rId26"/>
    <p:sldId id="340" r:id="rId27"/>
    <p:sldId id="341" r:id="rId28"/>
    <p:sldId id="342" r:id="rId29"/>
    <p:sldId id="343" r:id="rId30"/>
    <p:sldId id="344" r:id="rId31"/>
    <p:sldId id="328" r:id="rId32"/>
    <p:sldId id="329" r:id="rId33"/>
    <p:sldId id="330" r:id="rId34"/>
    <p:sldId id="331" r:id="rId35"/>
    <p:sldId id="339" r:id="rId36"/>
    <p:sldId id="308" r:id="rId37"/>
    <p:sldId id="334" r:id="rId38"/>
    <p:sldId id="335" r:id="rId39"/>
    <p:sldId id="336" r:id="rId40"/>
    <p:sldId id="337" r:id="rId41"/>
    <p:sldId id="310" r:id="rId42"/>
    <p:sldId id="312" r:id="rId43"/>
    <p:sldId id="320" r:id="rId44"/>
    <p:sldId id="338" r:id="rId45"/>
    <p:sldId id="264" r:id="rId46"/>
  </p:sldIdLst>
  <p:sldSz cx="12192000" cy="6858000"/>
  <p:notesSz cx="29605288" cy="4213225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AE248F0C-526C-4C02-B770-1699BF49852E}">
          <p14:sldIdLst>
            <p14:sldId id="256"/>
            <p14:sldId id="315"/>
            <p14:sldId id="301"/>
            <p14:sldId id="302"/>
            <p14:sldId id="314"/>
            <p14:sldId id="305"/>
            <p14:sldId id="333"/>
            <p14:sldId id="286"/>
            <p14:sldId id="316"/>
            <p14:sldId id="317"/>
            <p14:sldId id="297"/>
            <p14:sldId id="318"/>
            <p14:sldId id="319"/>
            <p14:sldId id="321"/>
            <p14:sldId id="322"/>
            <p14:sldId id="323"/>
            <p14:sldId id="324"/>
            <p14:sldId id="345"/>
            <p14:sldId id="346"/>
            <p14:sldId id="340"/>
            <p14:sldId id="341"/>
            <p14:sldId id="342"/>
            <p14:sldId id="343"/>
            <p14:sldId id="344"/>
            <p14:sldId id="328"/>
            <p14:sldId id="329"/>
            <p14:sldId id="330"/>
            <p14:sldId id="331"/>
            <p14:sldId id="339"/>
            <p14:sldId id="308"/>
            <p14:sldId id="334"/>
            <p14:sldId id="335"/>
            <p14:sldId id="336"/>
            <p14:sldId id="337"/>
            <p14:sldId id="310"/>
            <p14:sldId id="312"/>
            <p14:sldId id="320"/>
            <p14:sldId id="338"/>
            <p14:sldId id="264"/>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0" name="Auteur" initials="A" lastIdx="0"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99"/>
    <a:srgbClr val="E5B2CF"/>
    <a:srgbClr val="FF9F9F"/>
    <a:srgbClr val="43CEFF"/>
    <a:srgbClr val="F2D6E6"/>
    <a:srgbClr val="EDC9DE"/>
    <a:srgbClr val="C9FFC9"/>
    <a:srgbClr val="FF8F8F"/>
    <a:srgbClr val="FFFF99"/>
    <a:srgbClr val="1542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Stijl, thema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Geen stijl, gee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9012ECD-51FC-41F1-AA8D-1B2483CD663E}" styleName="Stijl, licht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78" autoAdjust="0"/>
    <p:restoredTop sz="93800" autoAdjust="0"/>
  </p:normalViewPr>
  <p:slideViewPr>
    <p:cSldViewPr snapToGrid="0">
      <p:cViewPr varScale="1">
        <p:scale>
          <a:sx n="111" d="100"/>
          <a:sy n="111" d="100"/>
        </p:scale>
        <p:origin x="510" y="114"/>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81" d="100"/>
          <a:sy n="81" d="100"/>
        </p:scale>
        <p:origin x="2322"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commentAuthors" Target="commentAuthors.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handoutMaster" Target="handoutMasters/handoutMaster1.xml"/><Relationship Id="rId8" Type="http://schemas.openxmlformats.org/officeDocument/2006/relationships/slide" Target="slides/slide1.xml"/><Relationship Id="rId5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1" y="0"/>
            <a:ext cx="12828957" cy="2113929"/>
          </a:xfrm>
          <a:prstGeom prst="rect">
            <a:avLst/>
          </a:prstGeom>
        </p:spPr>
        <p:txBody>
          <a:bodyPr vert="horz" lIns="403863" tIns="201932" rIns="403863" bIns="201932" rtlCol="0"/>
          <a:lstStyle>
            <a:lvl1pPr algn="l">
              <a:defRPr sz="5200"/>
            </a:lvl1pPr>
          </a:lstStyle>
          <a:p>
            <a:endParaRPr lang="nl-NL"/>
          </a:p>
        </p:txBody>
      </p:sp>
      <p:sp>
        <p:nvSpPr>
          <p:cNvPr id="3" name="Tijdelijke aanduiding voor datum 2"/>
          <p:cNvSpPr>
            <a:spLocks noGrp="1"/>
          </p:cNvSpPr>
          <p:nvPr>
            <p:ph type="dt" sz="quarter" idx="1"/>
          </p:nvPr>
        </p:nvSpPr>
        <p:spPr>
          <a:xfrm>
            <a:off x="16769489" y="0"/>
            <a:ext cx="12828957" cy="2113929"/>
          </a:xfrm>
          <a:prstGeom prst="rect">
            <a:avLst/>
          </a:prstGeom>
        </p:spPr>
        <p:txBody>
          <a:bodyPr vert="horz" lIns="403863" tIns="201932" rIns="403863" bIns="201932" rtlCol="0"/>
          <a:lstStyle>
            <a:lvl1pPr algn="r">
              <a:defRPr sz="5200"/>
            </a:lvl1pPr>
          </a:lstStyle>
          <a:p>
            <a:fld id="{4C6709BA-0250-418B-A227-469BF0F69AD3}" type="datetimeFigureOut">
              <a:rPr lang="nl-NL" smtClean="0"/>
              <a:t>14-3-2023</a:t>
            </a:fld>
            <a:endParaRPr lang="nl-NL"/>
          </a:p>
        </p:txBody>
      </p:sp>
      <p:sp>
        <p:nvSpPr>
          <p:cNvPr id="4" name="Tijdelijke aanduiding voor voettekst 3"/>
          <p:cNvSpPr>
            <a:spLocks noGrp="1"/>
          </p:cNvSpPr>
          <p:nvPr>
            <p:ph type="ftr" sz="quarter" idx="2"/>
          </p:nvPr>
        </p:nvSpPr>
        <p:spPr>
          <a:xfrm>
            <a:off x="11" y="40018337"/>
            <a:ext cx="12828957" cy="2113924"/>
          </a:xfrm>
          <a:prstGeom prst="rect">
            <a:avLst/>
          </a:prstGeom>
        </p:spPr>
        <p:txBody>
          <a:bodyPr vert="horz" lIns="403863" tIns="201932" rIns="403863" bIns="201932" rtlCol="0" anchor="b"/>
          <a:lstStyle>
            <a:lvl1pPr algn="l">
              <a:defRPr sz="5200"/>
            </a:lvl1pPr>
          </a:lstStyle>
          <a:p>
            <a:endParaRPr lang="nl-NL"/>
          </a:p>
        </p:txBody>
      </p:sp>
      <p:sp>
        <p:nvSpPr>
          <p:cNvPr id="5" name="Tijdelijke aanduiding voor dianummer 4"/>
          <p:cNvSpPr>
            <a:spLocks noGrp="1"/>
          </p:cNvSpPr>
          <p:nvPr>
            <p:ph type="sldNum" sz="quarter" idx="3"/>
          </p:nvPr>
        </p:nvSpPr>
        <p:spPr>
          <a:xfrm>
            <a:off x="16769489" y="40018337"/>
            <a:ext cx="12828957" cy="2113924"/>
          </a:xfrm>
          <a:prstGeom prst="rect">
            <a:avLst/>
          </a:prstGeom>
        </p:spPr>
        <p:txBody>
          <a:bodyPr vert="horz" lIns="403863" tIns="201932" rIns="403863" bIns="201932" rtlCol="0" anchor="b"/>
          <a:lstStyle>
            <a:lvl1pPr algn="r">
              <a:defRPr sz="5200"/>
            </a:lvl1pPr>
          </a:lstStyle>
          <a:p>
            <a:fld id="{E7A4FE01-11FF-43DA-B7F5-6592B996E3FA}" type="slidenum">
              <a:rPr lang="nl-NL" smtClean="0"/>
              <a:t>‹nr.›</a:t>
            </a:fld>
            <a:endParaRPr lang="nl-NL"/>
          </a:p>
        </p:txBody>
      </p:sp>
    </p:spTree>
    <p:extLst>
      <p:ext uri="{BB962C8B-B14F-4D97-AF65-F5344CB8AC3E}">
        <p14:creationId xmlns:p14="http://schemas.microsoft.com/office/powerpoint/2010/main" val="1681797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11" y="0"/>
            <a:ext cx="12828957" cy="2113929"/>
          </a:xfrm>
          <a:prstGeom prst="rect">
            <a:avLst/>
          </a:prstGeom>
        </p:spPr>
        <p:txBody>
          <a:bodyPr vert="horz" lIns="403863" tIns="201932" rIns="403863" bIns="201932" rtlCol="0"/>
          <a:lstStyle>
            <a:lvl1pPr algn="l">
              <a:defRPr sz="5200"/>
            </a:lvl1pPr>
          </a:lstStyle>
          <a:p>
            <a:endParaRPr lang="nl-NL"/>
          </a:p>
        </p:txBody>
      </p:sp>
      <p:sp>
        <p:nvSpPr>
          <p:cNvPr id="3" name="Tijdelijke aanduiding voor datum 2"/>
          <p:cNvSpPr>
            <a:spLocks noGrp="1"/>
          </p:cNvSpPr>
          <p:nvPr>
            <p:ph type="dt" idx="1"/>
          </p:nvPr>
        </p:nvSpPr>
        <p:spPr>
          <a:xfrm>
            <a:off x="16769489" y="0"/>
            <a:ext cx="12828957" cy="2113929"/>
          </a:xfrm>
          <a:prstGeom prst="rect">
            <a:avLst/>
          </a:prstGeom>
        </p:spPr>
        <p:txBody>
          <a:bodyPr vert="horz" lIns="403863" tIns="201932" rIns="403863" bIns="201932" rtlCol="0"/>
          <a:lstStyle>
            <a:lvl1pPr algn="r">
              <a:defRPr sz="5200"/>
            </a:lvl1pPr>
          </a:lstStyle>
          <a:p>
            <a:fld id="{FAD30240-3B76-4E52-B42B-C39F5C218F4D}" type="datetimeFigureOut">
              <a:rPr lang="nl-NL" smtClean="0"/>
              <a:t>14-3-2023</a:t>
            </a:fld>
            <a:endParaRPr lang="nl-NL"/>
          </a:p>
        </p:txBody>
      </p:sp>
      <p:sp>
        <p:nvSpPr>
          <p:cNvPr id="4" name="Tijdelijke aanduiding voor dia-afbeelding 3"/>
          <p:cNvSpPr>
            <a:spLocks noGrp="1" noRot="1" noChangeAspect="1"/>
          </p:cNvSpPr>
          <p:nvPr>
            <p:ph type="sldImg" idx="2"/>
          </p:nvPr>
        </p:nvSpPr>
        <p:spPr>
          <a:xfrm>
            <a:off x="2162175" y="5264150"/>
            <a:ext cx="25280938" cy="14220825"/>
          </a:xfrm>
          <a:prstGeom prst="rect">
            <a:avLst/>
          </a:prstGeom>
          <a:noFill/>
          <a:ln w="12700">
            <a:solidFill>
              <a:prstClr val="black"/>
            </a:solidFill>
          </a:ln>
        </p:spPr>
        <p:txBody>
          <a:bodyPr vert="horz" lIns="403863" tIns="201932" rIns="403863" bIns="201932" rtlCol="0" anchor="ctr"/>
          <a:lstStyle/>
          <a:p>
            <a:endParaRPr lang="nl-NL"/>
          </a:p>
        </p:txBody>
      </p:sp>
      <p:sp>
        <p:nvSpPr>
          <p:cNvPr id="5" name="Tijdelijke aanduiding voor notities 4"/>
          <p:cNvSpPr>
            <a:spLocks noGrp="1"/>
          </p:cNvSpPr>
          <p:nvPr>
            <p:ph type="body" sz="quarter" idx="3"/>
          </p:nvPr>
        </p:nvSpPr>
        <p:spPr>
          <a:xfrm>
            <a:off x="2960531" y="20276152"/>
            <a:ext cx="23684230" cy="16589573"/>
          </a:xfrm>
          <a:prstGeom prst="rect">
            <a:avLst/>
          </a:prstGeom>
        </p:spPr>
        <p:txBody>
          <a:bodyPr vert="horz" lIns="403863" tIns="201932" rIns="403863" bIns="201932" rtlCol="0"/>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11" y="40018337"/>
            <a:ext cx="12828957" cy="2113924"/>
          </a:xfrm>
          <a:prstGeom prst="rect">
            <a:avLst/>
          </a:prstGeom>
        </p:spPr>
        <p:txBody>
          <a:bodyPr vert="horz" lIns="403863" tIns="201932" rIns="403863" bIns="201932" rtlCol="0" anchor="b"/>
          <a:lstStyle>
            <a:lvl1pPr algn="l">
              <a:defRPr sz="5200"/>
            </a:lvl1pPr>
          </a:lstStyle>
          <a:p>
            <a:endParaRPr lang="nl-NL"/>
          </a:p>
        </p:txBody>
      </p:sp>
      <p:sp>
        <p:nvSpPr>
          <p:cNvPr id="7" name="Tijdelijke aanduiding voor dianummer 6"/>
          <p:cNvSpPr>
            <a:spLocks noGrp="1"/>
          </p:cNvSpPr>
          <p:nvPr>
            <p:ph type="sldNum" sz="quarter" idx="5"/>
          </p:nvPr>
        </p:nvSpPr>
        <p:spPr>
          <a:xfrm>
            <a:off x="16769489" y="40018337"/>
            <a:ext cx="12828957" cy="2113924"/>
          </a:xfrm>
          <a:prstGeom prst="rect">
            <a:avLst/>
          </a:prstGeom>
        </p:spPr>
        <p:txBody>
          <a:bodyPr vert="horz" lIns="403863" tIns="201932" rIns="403863" bIns="201932" rtlCol="0" anchor="b"/>
          <a:lstStyle>
            <a:lvl1pPr algn="r">
              <a:defRPr sz="5200"/>
            </a:lvl1pPr>
          </a:lstStyle>
          <a:p>
            <a:fld id="{DE501649-886C-4324-AD4C-E61C88D47728}" type="slidenum">
              <a:rPr lang="nl-NL" smtClean="0"/>
              <a:t>‹nr.›</a:t>
            </a:fld>
            <a:endParaRPr lang="nl-NL"/>
          </a:p>
        </p:txBody>
      </p:sp>
    </p:spTree>
    <p:extLst>
      <p:ext uri="{BB962C8B-B14F-4D97-AF65-F5344CB8AC3E}">
        <p14:creationId xmlns:p14="http://schemas.microsoft.com/office/powerpoint/2010/main" val="116995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smtClean="0"/>
              <a:t>Wim</a:t>
            </a:r>
            <a:endParaRPr lang="nl-NL" dirty="0"/>
          </a:p>
        </p:txBody>
      </p:sp>
      <p:sp>
        <p:nvSpPr>
          <p:cNvPr id="4" name="Tijdelijke aanduiding voor dianummer 3"/>
          <p:cNvSpPr>
            <a:spLocks noGrp="1"/>
          </p:cNvSpPr>
          <p:nvPr>
            <p:ph type="sldNum" sz="quarter" idx="10"/>
          </p:nvPr>
        </p:nvSpPr>
        <p:spPr/>
        <p:txBody>
          <a:bodyPr/>
          <a:lstStyle/>
          <a:p>
            <a:fld id="{9CB7DD8C-BB59-449E-9FE7-24DBFB22BC43}" type="slidenum">
              <a:rPr lang="nl-NL" smtClean="0"/>
              <a:t>3</a:t>
            </a:fld>
            <a:endParaRPr lang="nl-NL"/>
          </a:p>
        </p:txBody>
      </p:sp>
    </p:spTree>
    <p:extLst>
      <p:ext uri="{BB962C8B-B14F-4D97-AF65-F5344CB8AC3E}">
        <p14:creationId xmlns:p14="http://schemas.microsoft.com/office/powerpoint/2010/main" val="1169077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en-US" dirty="0" smtClean="0"/>
              <a:t>Wim</a:t>
            </a:r>
            <a:endParaRPr lang="nl-NL" dirty="0"/>
          </a:p>
        </p:txBody>
      </p:sp>
      <p:sp>
        <p:nvSpPr>
          <p:cNvPr id="4" name="Tijdelijke aanduiding voor dianummer 3"/>
          <p:cNvSpPr>
            <a:spLocks noGrp="1"/>
          </p:cNvSpPr>
          <p:nvPr>
            <p:ph type="sldNum" sz="quarter" idx="10"/>
          </p:nvPr>
        </p:nvSpPr>
        <p:spPr/>
        <p:txBody>
          <a:bodyPr/>
          <a:lstStyle/>
          <a:p>
            <a:fld id="{9CB7DD8C-BB59-449E-9FE7-24DBFB22BC43}" type="slidenum">
              <a:rPr lang="nl-NL" smtClean="0"/>
              <a:t>4</a:t>
            </a:fld>
            <a:endParaRPr lang="nl-NL"/>
          </a:p>
        </p:txBody>
      </p:sp>
    </p:spTree>
    <p:extLst>
      <p:ext uri="{BB962C8B-B14F-4D97-AF65-F5344CB8AC3E}">
        <p14:creationId xmlns:p14="http://schemas.microsoft.com/office/powerpoint/2010/main" val="12436509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8</a:t>
            </a:fld>
            <a:endParaRPr lang="nl-NL"/>
          </a:p>
        </p:txBody>
      </p:sp>
    </p:spTree>
    <p:extLst>
      <p:ext uri="{BB962C8B-B14F-4D97-AF65-F5344CB8AC3E}">
        <p14:creationId xmlns:p14="http://schemas.microsoft.com/office/powerpoint/2010/main" val="19375429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28</a:t>
            </a:fld>
            <a:endParaRPr lang="nl-NL"/>
          </a:p>
        </p:txBody>
      </p:sp>
    </p:spTree>
    <p:extLst>
      <p:ext uri="{BB962C8B-B14F-4D97-AF65-F5344CB8AC3E}">
        <p14:creationId xmlns:p14="http://schemas.microsoft.com/office/powerpoint/2010/main" val="1046543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29</a:t>
            </a:fld>
            <a:endParaRPr lang="nl-NL"/>
          </a:p>
        </p:txBody>
      </p:sp>
    </p:spTree>
    <p:extLst>
      <p:ext uri="{BB962C8B-B14F-4D97-AF65-F5344CB8AC3E}">
        <p14:creationId xmlns:p14="http://schemas.microsoft.com/office/powerpoint/2010/main" val="398330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DE501649-886C-4324-AD4C-E61C88D47728}" type="slidenum">
              <a:rPr lang="nl-NL" smtClean="0"/>
              <a:t>39</a:t>
            </a:fld>
            <a:endParaRPr lang="nl-NL"/>
          </a:p>
        </p:txBody>
      </p:sp>
    </p:spTree>
    <p:extLst>
      <p:ext uri="{BB962C8B-B14F-4D97-AF65-F5344CB8AC3E}">
        <p14:creationId xmlns:p14="http://schemas.microsoft.com/office/powerpoint/2010/main" val="8998971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30" name="Vrije vorm: vorm 29">
            <a:extLst>
              <a:ext uri="{FF2B5EF4-FFF2-40B4-BE49-F238E27FC236}">
                <a16:creationId xmlns:a16="http://schemas.microsoft.com/office/drawing/2014/main" id="{FB7BC648-3F3A-4FE6-B474-FF08AD16EC55}"/>
              </a:ext>
            </a:extLst>
          </p:cNvPr>
          <p:cNvSpPr/>
          <p:nvPr userDrawn="1"/>
        </p:nvSpPr>
        <p:spPr>
          <a:xfrm>
            <a:off x="0" y="0"/>
            <a:ext cx="6096000" cy="6858000"/>
          </a:xfrm>
          <a:custGeom>
            <a:avLst/>
            <a:gdLst>
              <a:gd name="connsiteX0" fmla="*/ 0 w 6096000"/>
              <a:gd name="connsiteY0" fmla="*/ 0 h 6858000"/>
              <a:gd name="connsiteX1" fmla="*/ 5850001 w 6096000"/>
              <a:gd name="connsiteY1" fmla="*/ 0 h 6858000"/>
              <a:gd name="connsiteX2" fmla="*/ 5850001 w 6096000"/>
              <a:gd name="connsiteY2" fmla="*/ 975600 h 6858000"/>
              <a:gd name="connsiteX3" fmla="*/ 6096000 w 6096000"/>
              <a:gd name="connsiteY3" fmla="*/ 975600 h 6858000"/>
              <a:gd name="connsiteX4" fmla="*/ 6096000 w 6096000"/>
              <a:gd name="connsiteY4" fmla="*/ 6858000 h 6858000"/>
              <a:gd name="connsiteX5" fmla="*/ 0 w 6096000"/>
              <a:gd name="connsiteY5"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096000" h="6858000">
                <a:moveTo>
                  <a:pt x="0" y="0"/>
                </a:moveTo>
                <a:lnTo>
                  <a:pt x="5850001" y="0"/>
                </a:lnTo>
                <a:lnTo>
                  <a:pt x="5850001" y="975600"/>
                </a:lnTo>
                <a:lnTo>
                  <a:pt x="6096000" y="975600"/>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ndertitel 2"/>
          <p:cNvSpPr>
            <a:spLocks noGrp="1"/>
          </p:cNvSpPr>
          <p:nvPr>
            <p:ph type="subTitle" idx="1" hasCustomPrompt="1"/>
          </p:nvPr>
        </p:nvSpPr>
        <p:spPr>
          <a:xfrm>
            <a:off x="6552000" y="3657600"/>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5" name="Tijdelijke aanduiding voor tekst 16"/>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21" name="Titel 1"/>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8">
            <a:extLst>
              <a:ext uri="{FF2B5EF4-FFF2-40B4-BE49-F238E27FC236}">
                <a16:creationId xmlns:a16="http://schemas.microsoft.com/office/drawing/2014/main" id="{BCE3D936-01A5-42C9-A617-17B3B8FB8C54}"/>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sp>
        <p:nvSpPr>
          <p:cNvPr id="11" name="Vertrouwelijkheidsniveau">
            <a:extLst>
              <a:ext uri="{FF2B5EF4-FFF2-40B4-BE49-F238E27FC236}">
                <a16:creationId xmlns:a16="http://schemas.microsoft.com/office/drawing/2014/main" id="{D6028795-C409-40A9-B428-B0AF6EBB642E}"/>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jdelijke aanduiding voor dianummer 11">
            <a:extLst>
              <a:ext uri="{FF2B5EF4-FFF2-40B4-BE49-F238E27FC236}">
                <a16:creationId xmlns:a16="http://schemas.microsoft.com/office/drawing/2014/main" id="{41FD69D9-3E06-4876-9F73-71B6B351D2BE}"/>
              </a:ext>
            </a:extLst>
          </p:cNvPr>
          <p:cNvSpPr>
            <a:spLocks noGrp="1"/>
          </p:cNvSpPr>
          <p:nvPr>
            <p:ph type="sldNum" sz="quarter" idx="27"/>
          </p:nvPr>
        </p:nvSpPr>
        <p:spPr>
          <a:xfrm>
            <a:off x="11048400" y="6528572"/>
            <a:ext cx="511200" cy="183600"/>
          </a:xfrm>
        </p:spPr>
        <p:txBody>
          <a:bodyPr/>
          <a:lstStyle/>
          <a:p>
            <a:fld id="{6C93B359-CF0D-4389-949E-16A33FCBB3EC}" type="slidenum">
              <a:rPr lang="nl-NL" smtClean="0"/>
              <a:t>‹nr.›</a:t>
            </a:fld>
            <a:endParaRPr lang="nl-NL" dirty="0"/>
          </a:p>
        </p:txBody>
      </p:sp>
      <p:pic>
        <p:nvPicPr>
          <p:cNvPr id="3" name="Afbeelding 2">
            <a:extLst>
              <a:ext uri="{FF2B5EF4-FFF2-40B4-BE49-F238E27FC236}">
                <a16:creationId xmlns:a16="http://schemas.microsoft.com/office/drawing/2014/main" id="{8828510C-BC5B-408F-A83E-20041DE7A13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0659736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horizontaal">
    <p:bg>
      <p:bgPr>
        <a:solidFill>
          <a:schemeClr val="accent2"/>
        </a:solidFill>
        <a:effectLst/>
      </p:bgPr>
    </p:bg>
    <p:spTree>
      <p:nvGrpSpPr>
        <p:cNvPr id="1" name=""/>
        <p:cNvGrpSpPr/>
        <p:nvPr/>
      </p:nvGrpSpPr>
      <p:grpSpPr>
        <a:xfrm>
          <a:off x="0" y="0"/>
          <a:ext cx="0" cy="0"/>
          <a:chOff x="0" y="0"/>
          <a:chExt cx="0" cy="0"/>
        </a:xfrm>
      </p:grpSpPr>
      <p:sp>
        <p:nvSpPr>
          <p:cNvPr id="6" name="Rechthoek 5"/>
          <p:cNvSpPr/>
          <p:nvPr userDrawn="1"/>
        </p:nvSpPr>
        <p:spPr>
          <a:xfrm>
            <a:off x="0" y="3427413"/>
            <a:ext cx="12192000" cy="34305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hasCustomPrompt="1"/>
          </p:nvPr>
        </p:nvSpPr>
        <p:spPr>
          <a:xfrm>
            <a:off x="635000" y="1879600"/>
            <a:ext cx="10923588" cy="1547813"/>
          </a:xfrm>
        </p:spPr>
        <p:txBody>
          <a:bodyPr anchor="ctr" anchorCtr="0">
            <a:normAutofit/>
          </a:bodyPr>
          <a:lstStyle>
            <a:lvl1pPr>
              <a:defRPr sz="4800">
                <a:solidFill>
                  <a:schemeClr val="tx1"/>
                </a:solidFill>
              </a:defRPr>
            </a:lvl1pPr>
          </a:lstStyle>
          <a:p>
            <a:r>
              <a:rPr lang="nl-NL" dirty="0"/>
              <a:t>Klik om een titel in te voegen</a:t>
            </a:r>
          </a:p>
        </p:txBody>
      </p:sp>
      <p:sp>
        <p:nvSpPr>
          <p:cNvPr id="9" name="Ondertitel 2"/>
          <p:cNvSpPr>
            <a:spLocks noGrp="1"/>
          </p:cNvSpPr>
          <p:nvPr>
            <p:ph type="subTitle" idx="1" hasCustomPrompt="1"/>
          </p:nvPr>
        </p:nvSpPr>
        <p:spPr>
          <a:xfrm>
            <a:off x="635000" y="3749486"/>
            <a:ext cx="10925176" cy="1736913"/>
          </a:xfrm>
        </p:spPr>
        <p:txBody>
          <a:bodyPr lIns="0" tIns="0" rIns="0" bIns="0"/>
          <a:lstStyle>
            <a:lvl1pPr marL="0" indent="0" algn="l">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22" name="Tijdelijke aanduiding voor dianummer 21">
            <a:extLst>
              <a:ext uri="{FF2B5EF4-FFF2-40B4-BE49-F238E27FC236}">
                <a16:creationId xmlns:a16="http://schemas.microsoft.com/office/drawing/2014/main" id="{17E1F773-BF9C-4C35-ABBC-BFB53364B3A3}"/>
              </a:ext>
            </a:extLst>
          </p:cNvPr>
          <p:cNvSpPr>
            <a:spLocks noGrp="1"/>
          </p:cNvSpPr>
          <p:nvPr>
            <p:ph type="sldNum" sz="quarter" idx="11"/>
          </p:nvPr>
        </p:nvSpPr>
        <p:spPr/>
        <p:txBody>
          <a:bodyPr/>
          <a:lstStyle/>
          <a:p>
            <a:fld id="{6C93B359-CF0D-4389-949E-16A33FCBB3EC}" type="slidenum">
              <a:rPr lang="nl-NL" smtClean="0"/>
              <a:t>‹nr.›</a:t>
            </a:fld>
            <a:endParaRPr lang="nl-NL" dirty="0"/>
          </a:p>
        </p:txBody>
      </p:sp>
      <p:sp>
        <p:nvSpPr>
          <p:cNvPr id="23" name="Vertrouwelijkheidsniveau">
            <a:extLst>
              <a:ext uri="{FF2B5EF4-FFF2-40B4-BE49-F238E27FC236}">
                <a16:creationId xmlns:a16="http://schemas.microsoft.com/office/drawing/2014/main" id="{9083841F-8AA4-4AEC-93F7-5EDA66B599C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tekst 16">
            <a:extLst>
              <a:ext uri="{FF2B5EF4-FFF2-40B4-BE49-F238E27FC236}">
                <a16:creationId xmlns:a16="http://schemas.microsoft.com/office/drawing/2014/main" id="{631BC45E-EEEE-444C-8340-F4E4E532BFAC}"/>
              </a:ext>
            </a:extLst>
          </p:cNvPr>
          <p:cNvSpPr>
            <a:spLocks noGrp="1"/>
          </p:cNvSpPr>
          <p:nvPr>
            <p:ph type="body" sz="quarter" idx="21" hasCustomPrompt="1"/>
          </p:nvPr>
        </p:nvSpPr>
        <p:spPr>
          <a:xfrm>
            <a:off x="630001"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1" name="Tijdelijke aanduiding voor tekst 8">
            <a:extLst>
              <a:ext uri="{FF2B5EF4-FFF2-40B4-BE49-F238E27FC236}">
                <a16:creationId xmlns:a16="http://schemas.microsoft.com/office/drawing/2014/main" id="{24115787-E7BA-4E6B-ACDF-C586817C79B4}"/>
              </a:ext>
            </a:extLst>
          </p:cNvPr>
          <p:cNvSpPr>
            <a:spLocks noGrp="1"/>
          </p:cNvSpPr>
          <p:nvPr>
            <p:ph type="body" sz="quarter" idx="25" hasCustomPrompt="1"/>
          </p:nvPr>
        </p:nvSpPr>
        <p:spPr>
          <a:xfrm>
            <a:off x="630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0" name="Afbeelding 9">
            <a:extLst>
              <a:ext uri="{FF2B5EF4-FFF2-40B4-BE49-F238E27FC236}">
                <a16:creationId xmlns:a16="http://schemas.microsoft.com/office/drawing/2014/main" id="{08FD66A7-5A78-459B-9B7F-13F33318DE5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609945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afbeelding verticaal">
    <p:bg>
      <p:bgPr>
        <a:solidFill>
          <a:schemeClr val="accent2"/>
        </a:solidFill>
        <a:effectLst/>
      </p:bgPr>
    </p:bg>
    <p:spTree>
      <p:nvGrpSpPr>
        <p:cNvPr id="1" name=""/>
        <p:cNvGrpSpPr/>
        <p:nvPr/>
      </p:nvGrpSpPr>
      <p:grpSpPr>
        <a:xfrm>
          <a:off x="0" y="0"/>
          <a:ext cx="0" cy="0"/>
          <a:chOff x="0" y="0"/>
          <a:chExt cx="0" cy="0"/>
        </a:xfrm>
      </p:grpSpPr>
      <p:sp>
        <p:nvSpPr>
          <p:cNvPr id="6" name="Tijdelijke aanduiding voor dianummer 5">
            <a:extLst>
              <a:ext uri="{FF2B5EF4-FFF2-40B4-BE49-F238E27FC236}">
                <a16:creationId xmlns:a16="http://schemas.microsoft.com/office/drawing/2014/main" id="{00C91930-E0E3-4652-8A0C-E4B528AB5B7B}"/>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3" name="Tijdelijke aanduiding voor afbeelding 12">
            <a:extLst>
              <a:ext uri="{FF2B5EF4-FFF2-40B4-BE49-F238E27FC236}">
                <a16:creationId xmlns:a16="http://schemas.microsoft.com/office/drawing/2014/main" id="{51AE06CA-FDAB-47E6-9A6B-49429DE85BD5}"/>
              </a:ext>
            </a:extLst>
          </p:cNvPr>
          <p:cNvSpPr>
            <a:spLocks noGrp="1"/>
          </p:cNvSpPr>
          <p:nvPr>
            <p:ph type="pic" sz="quarter" idx="29" hasCustomPrompt="1"/>
          </p:nvPr>
        </p:nvSpPr>
        <p:spPr>
          <a:xfrm>
            <a:off x="0" y="0"/>
            <a:ext cx="6096000" cy="6858000"/>
          </a:xfrm>
          <a:custGeom>
            <a:avLst/>
            <a:gdLst>
              <a:gd name="connsiteX0" fmla="*/ 6069807 w 6096000"/>
              <a:gd name="connsiteY0" fmla="*/ 975600 h 6858000"/>
              <a:gd name="connsiteX1" fmla="*/ 6096000 w 6096000"/>
              <a:gd name="connsiteY1" fmla="*/ 975600 h 6858000"/>
              <a:gd name="connsiteX2" fmla="*/ 6096000 w 6096000"/>
              <a:gd name="connsiteY2" fmla="*/ 1014413 h 6858000"/>
              <a:gd name="connsiteX3" fmla="*/ 6069807 w 6096000"/>
              <a:gd name="connsiteY3" fmla="*/ 1014413 h 6858000"/>
              <a:gd name="connsiteX4" fmla="*/ 0 w 6096000"/>
              <a:gd name="connsiteY4" fmla="*/ 0 h 6858000"/>
              <a:gd name="connsiteX5" fmla="*/ 5777707 w 6096000"/>
              <a:gd name="connsiteY5" fmla="*/ 0 h 6858000"/>
              <a:gd name="connsiteX6" fmla="*/ 5777707 w 6096000"/>
              <a:gd name="connsiteY6" fmla="*/ 1014413 h 6858000"/>
              <a:gd name="connsiteX7" fmla="*/ 5777707 w 6096000"/>
              <a:gd name="connsiteY7" fmla="*/ 1265494 h 6858000"/>
              <a:gd name="connsiteX8" fmla="*/ 5777707 w 6096000"/>
              <a:gd name="connsiteY8" fmla="*/ 1281113 h 6858000"/>
              <a:gd name="connsiteX9" fmla="*/ 6096000 w 6096000"/>
              <a:gd name="connsiteY9" fmla="*/ 1281113 h 6858000"/>
              <a:gd name="connsiteX10" fmla="*/ 6096000 w 6096000"/>
              <a:gd name="connsiteY10" fmla="*/ 6858000 h 6858000"/>
              <a:gd name="connsiteX11" fmla="*/ 5848350 w 6096000"/>
              <a:gd name="connsiteY11" fmla="*/ 6858000 h 6858000"/>
              <a:gd name="connsiteX12" fmla="*/ 0 w 6096000"/>
              <a:gd name="connsiteY12"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096000" h="6858000">
                <a:moveTo>
                  <a:pt x="6069807" y="975600"/>
                </a:moveTo>
                <a:lnTo>
                  <a:pt x="6096000" y="975600"/>
                </a:lnTo>
                <a:lnTo>
                  <a:pt x="6096000" y="1014413"/>
                </a:lnTo>
                <a:lnTo>
                  <a:pt x="6069807" y="1014413"/>
                </a:lnTo>
                <a:close/>
                <a:moveTo>
                  <a:pt x="0" y="0"/>
                </a:moveTo>
                <a:lnTo>
                  <a:pt x="5777707" y="0"/>
                </a:lnTo>
                <a:lnTo>
                  <a:pt x="5777707" y="1014413"/>
                </a:lnTo>
                <a:lnTo>
                  <a:pt x="5777707" y="1265494"/>
                </a:lnTo>
                <a:lnTo>
                  <a:pt x="5777707" y="1281113"/>
                </a:lnTo>
                <a:lnTo>
                  <a:pt x="6096000" y="1281113"/>
                </a:lnTo>
                <a:lnTo>
                  <a:pt x="6096000" y="6858000"/>
                </a:lnTo>
                <a:lnTo>
                  <a:pt x="5848350" y="6858000"/>
                </a:lnTo>
                <a:lnTo>
                  <a:pt x="0" y="6858000"/>
                </a:lnTo>
                <a:close/>
              </a:path>
            </a:pathLst>
          </a:custGeom>
          <a:solidFill>
            <a:schemeClr val="bg1">
              <a:lumMod val="85000"/>
            </a:schemeClr>
          </a:solidFill>
        </p:spPr>
        <p:txBody>
          <a:bodyPr wrap="square" lIns="0" tIns="1800000" anchor="t" anchorCtr="1">
            <a:noAutofit/>
          </a:bodyPr>
          <a:lstStyle>
            <a:lvl1pPr marL="0" indent="0">
              <a:buNone/>
              <a:defRPr/>
            </a:lvl1pPr>
          </a:lstStyle>
          <a:p>
            <a:r>
              <a:rPr lang="nl-NL" dirty="0"/>
              <a:t>Klik op het pictogram om een afbeelding in te voegen</a:t>
            </a:r>
          </a:p>
        </p:txBody>
      </p:sp>
      <p:sp>
        <p:nvSpPr>
          <p:cNvPr id="28" name="Vertrouwelijkheidsniveau">
            <a:extLst>
              <a:ext uri="{FF2B5EF4-FFF2-40B4-BE49-F238E27FC236}">
                <a16:creationId xmlns:a16="http://schemas.microsoft.com/office/drawing/2014/main" id="{233E6339-A3B7-4F01-A9A8-3BA0F6CFAD10}"/>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29" name="Ondertitel 2">
            <a:extLst>
              <a:ext uri="{FF2B5EF4-FFF2-40B4-BE49-F238E27FC236}">
                <a16:creationId xmlns:a16="http://schemas.microsoft.com/office/drawing/2014/main" id="{CC6EB04B-3622-4850-A8B2-65C852378410}"/>
              </a:ext>
            </a:extLst>
          </p:cNvPr>
          <p:cNvSpPr>
            <a:spLocks noGrp="1"/>
          </p:cNvSpPr>
          <p:nvPr>
            <p:ph type="subTitle" idx="1" hasCustomPrompt="1"/>
          </p:nvPr>
        </p:nvSpPr>
        <p:spPr>
          <a:xfrm>
            <a:off x="6552000" y="3657601"/>
            <a:ext cx="5004000" cy="1828800"/>
          </a:xfrm>
        </p:spPr>
        <p:txBody>
          <a:bodyPr lIns="0" tIns="0" rIns="0" bIns="0"/>
          <a:lstStyle>
            <a:lvl1pPr marL="0" indent="0" algn="l">
              <a:spcBef>
                <a:spcPts val="0"/>
              </a:spcBef>
              <a:buNone/>
              <a:defRPr sz="24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30" name="Titel 1">
            <a:extLst>
              <a:ext uri="{FF2B5EF4-FFF2-40B4-BE49-F238E27FC236}">
                <a16:creationId xmlns:a16="http://schemas.microsoft.com/office/drawing/2014/main" id="{170997DC-0B66-445A-9CA4-DC2FB480E2D6}"/>
              </a:ext>
            </a:extLst>
          </p:cNvPr>
          <p:cNvSpPr>
            <a:spLocks noGrp="1"/>
          </p:cNvSpPr>
          <p:nvPr>
            <p:ph type="ctrTitle" hasCustomPrompt="1"/>
          </p:nvPr>
        </p:nvSpPr>
        <p:spPr>
          <a:xfrm>
            <a:off x="6552000" y="2120417"/>
            <a:ext cx="5004000" cy="1403350"/>
          </a:xfrm>
        </p:spPr>
        <p:txBody>
          <a:bodyPr tIns="0" bIns="0" anchor="b">
            <a:normAutofit/>
          </a:bodyPr>
          <a:lstStyle>
            <a:lvl1pPr algn="l">
              <a:defRPr sz="3600">
                <a:solidFill>
                  <a:schemeClr val="tx1"/>
                </a:solidFill>
              </a:defRPr>
            </a:lvl1pPr>
          </a:lstStyle>
          <a:p>
            <a:r>
              <a:rPr lang="nl-NL" dirty="0"/>
              <a:t>Klik om een titel in te voegen</a:t>
            </a:r>
          </a:p>
        </p:txBody>
      </p:sp>
      <p:sp>
        <p:nvSpPr>
          <p:cNvPr id="9" name="Tijdelijke aanduiding voor tekst 16">
            <a:extLst>
              <a:ext uri="{FF2B5EF4-FFF2-40B4-BE49-F238E27FC236}">
                <a16:creationId xmlns:a16="http://schemas.microsoft.com/office/drawing/2014/main" id="{42907EF7-49B3-46B9-ACD2-A3F3E160AF4E}"/>
              </a:ext>
            </a:extLst>
          </p:cNvPr>
          <p:cNvSpPr>
            <a:spLocks noGrp="1"/>
          </p:cNvSpPr>
          <p:nvPr>
            <p:ph type="body" sz="quarter" idx="21" hasCustomPrompt="1"/>
          </p:nvPr>
        </p:nvSpPr>
        <p:spPr>
          <a:xfrm>
            <a:off x="6552000" y="5486400"/>
            <a:ext cx="5004000" cy="322075"/>
          </a:xfrm>
        </p:spPr>
        <p:txBody>
          <a:bodyPr lIns="0" anchor="t" anchorCtr="0">
            <a:noAutofit/>
          </a:bodyPr>
          <a:lstStyle>
            <a:lvl1pPr marL="0" indent="0">
              <a:lnSpc>
                <a:spcPct val="100000"/>
              </a:lnSpc>
              <a:spcBef>
                <a:spcPts val="0"/>
              </a:spcBef>
              <a:buNone/>
              <a:defRPr sz="1600">
                <a:solidFill>
                  <a:schemeClr val="tx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nl-NL" dirty="0"/>
              <a:t>Naam spreker</a:t>
            </a:r>
          </a:p>
        </p:txBody>
      </p:sp>
      <p:sp>
        <p:nvSpPr>
          <p:cNvPr id="10" name="Tijdelijke aanduiding voor tekst 8">
            <a:extLst>
              <a:ext uri="{FF2B5EF4-FFF2-40B4-BE49-F238E27FC236}">
                <a16:creationId xmlns:a16="http://schemas.microsoft.com/office/drawing/2014/main" id="{DF9EB481-DA3C-4E44-9FE2-E6F7ED8E58AA}"/>
              </a:ext>
            </a:extLst>
          </p:cNvPr>
          <p:cNvSpPr>
            <a:spLocks noGrp="1"/>
          </p:cNvSpPr>
          <p:nvPr>
            <p:ph type="body" sz="quarter" idx="25" hasCustomPrompt="1"/>
          </p:nvPr>
        </p:nvSpPr>
        <p:spPr>
          <a:xfrm>
            <a:off x="6552000" y="5808475"/>
            <a:ext cx="5004000" cy="345651"/>
          </a:xfrm>
        </p:spPr>
        <p:txBody>
          <a:bodyPr>
            <a:normAutofit/>
          </a:bodyPr>
          <a:lstStyle>
            <a:lvl1pPr marL="0" indent="0">
              <a:lnSpc>
                <a:spcPct val="100000"/>
              </a:lnSpc>
              <a:spcBef>
                <a:spcPts val="0"/>
              </a:spcBef>
              <a:buNone/>
              <a:defRPr sz="1600"/>
            </a:lvl1pPr>
          </a:lstStyle>
          <a:p>
            <a:pPr lvl="0"/>
            <a:r>
              <a:rPr lang="nl-NL" dirty="0"/>
              <a:t>Datum presentatie</a:t>
            </a:r>
          </a:p>
        </p:txBody>
      </p:sp>
      <p:pic>
        <p:nvPicPr>
          <p:cNvPr id="11" name="Afbeelding 10">
            <a:extLst>
              <a:ext uri="{FF2B5EF4-FFF2-40B4-BE49-F238E27FC236}">
                <a16:creationId xmlns:a16="http://schemas.microsoft.com/office/drawing/2014/main" id="{A0A6A365-BFF5-4B16-B1E9-D831984D56B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6262234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7" name="Tijdelijke aanduiding voor inhoud 6">
            <a:extLst>
              <a:ext uri="{FF2B5EF4-FFF2-40B4-BE49-F238E27FC236}">
                <a16:creationId xmlns:a16="http://schemas.microsoft.com/office/drawing/2014/main" id="{21421F68-1BEF-403F-B0C5-AAC49C6A0963}"/>
              </a:ext>
            </a:extLst>
          </p:cNvPr>
          <p:cNvSpPr>
            <a:spLocks noGrp="1"/>
          </p:cNvSpPr>
          <p:nvPr>
            <p:ph sz="quarter" idx="13" hasCustomPrompt="1"/>
          </p:nvPr>
        </p:nvSpPr>
        <p:spPr>
          <a:xfrm>
            <a:off x="630000" y="2350800"/>
            <a:ext cx="10922400" cy="396406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9" name="Tijdelijke aanduiding voor dianummer 8">
            <a:extLst>
              <a:ext uri="{FF2B5EF4-FFF2-40B4-BE49-F238E27FC236}">
                <a16:creationId xmlns:a16="http://schemas.microsoft.com/office/drawing/2014/main" id="{7E8395B0-5BEF-4071-A7D0-AC6F71F06647}"/>
              </a:ext>
            </a:extLst>
          </p:cNvPr>
          <p:cNvSpPr>
            <a:spLocks noGrp="1"/>
          </p:cNvSpPr>
          <p:nvPr>
            <p:ph type="sldNum" sz="quarter" idx="14"/>
          </p:nvPr>
        </p:nvSpPr>
        <p:spPr/>
        <p:txBody>
          <a:bodyPr/>
          <a:lstStyle/>
          <a:p>
            <a:fld id="{6C93B359-CF0D-4389-949E-16A33FCBB3EC}" type="slidenum">
              <a:rPr lang="nl-NL" smtClean="0"/>
              <a:t>‹nr.›</a:t>
            </a:fld>
            <a:endParaRPr lang="nl-NL" dirty="0"/>
          </a:p>
        </p:txBody>
      </p:sp>
      <p:sp>
        <p:nvSpPr>
          <p:cNvPr id="10" name="Vertrouwelijkheidsniveau">
            <a:extLst>
              <a:ext uri="{FF2B5EF4-FFF2-40B4-BE49-F238E27FC236}">
                <a16:creationId xmlns:a16="http://schemas.microsoft.com/office/drawing/2014/main" id="{81E8D0CB-07CC-4FF4-B9A2-3BEAACD9AE9B}"/>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4AE61CC0-169D-4A88-BF15-A47DE22E868B}"/>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4697173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ee kolommen">
    <p:spTree>
      <p:nvGrpSpPr>
        <p:cNvPr id="1" name=""/>
        <p:cNvGrpSpPr/>
        <p:nvPr/>
      </p:nvGrpSpPr>
      <p:grpSpPr>
        <a:xfrm>
          <a:off x="0" y="0"/>
          <a:ext cx="0" cy="0"/>
          <a:chOff x="0" y="0"/>
          <a:chExt cx="0" cy="0"/>
        </a:xfrm>
      </p:grpSpPr>
      <p:sp>
        <p:nvSpPr>
          <p:cNvPr id="3" name="Tijdelijke aanduiding voor inhoud 2"/>
          <p:cNvSpPr>
            <a:spLocks noGrp="1"/>
          </p:cNvSpPr>
          <p:nvPr>
            <p:ph sz="half" idx="1" hasCustomPrompt="1"/>
          </p:nvPr>
        </p:nvSpPr>
        <p:spPr>
          <a:xfrm>
            <a:off x="630000" y="2350800"/>
            <a:ext cx="50038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Tijdelijke aanduiding voor inhoud 3"/>
          <p:cNvSpPr>
            <a:spLocks noGrp="1"/>
          </p:cNvSpPr>
          <p:nvPr>
            <p:ph sz="half" idx="2" hasCustomPrompt="1"/>
          </p:nvPr>
        </p:nvSpPr>
        <p:spPr>
          <a:xfrm>
            <a:off x="6552000" y="2350800"/>
            <a:ext cx="50112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1" name="Tijdelijke aanduiding voor dianummer 10">
            <a:extLst>
              <a:ext uri="{FF2B5EF4-FFF2-40B4-BE49-F238E27FC236}">
                <a16:creationId xmlns:a16="http://schemas.microsoft.com/office/drawing/2014/main" id="{260C6DF3-2547-4188-B44C-E1C924D734C5}"/>
              </a:ext>
            </a:extLst>
          </p:cNvPr>
          <p:cNvSpPr>
            <a:spLocks noGrp="1"/>
          </p:cNvSpPr>
          <p:nvPr>
            <p:ph type="sldNum" sz="quarter" idx="10"/>
          </p:nvPr>
        </p:nvSpPr>
        <p:spPr/>
        <p:txBody>
          <a:bodyPr/>
          <a:lstStyle/>
          <a:p>
            <a:fld id="{6C93B359-CF0D-4389-949E-16A33FCBB3EC}" type="slidenum">
              <a:rPr lang="nl-NL" smtClean="0"/>
              <a:t>‹nr.›</a:t>
            </a:fld>
            <a:endParaRPr lang="nl-NL" dirty="0"/>
          </a:p>
        </p:txBody>
      </p:sp>
      <p:sp>
        <p:nvSpPr>
          <p:cNvPr id="17" name="Vertrouwelijkheidsniveau">
            <a:extLst>
              <a:ext uri="{FF2B5EF4-FFF2-40B4-BE49-F238E27FC236}">
                <a16:creationId xmlns:a16="http://schemas.microsoft.com/office/drawing/2014/main" id="{1B09E170-CA11-4EE2-B82E-0AD6B2F1CC8F}"/>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12" name="Titel 11">
            <a:extLst>
              <a:ext uri="{FF2B5EF4-FFF2-40B4-BE49-F238E27FC236}">
                <a16:creationId xmlns:a16="http://schemas.microsoft.com/office/drawing/2014/main" id="{B1CF7121-85E0-45D3-B910-BCF8E25FEC5F}"/>
              </a:ext>
            </a:extLst>
          </p:cNvPr>
          <p:cNvSpPr>
            <a:spLocks noGrp="1"/>
          </p:cNvSpPr>
          <p:nvPr>
            <p:ph type="title" hasCustomPrompt="1"/>
          </p:nvPr>
        </p:nvSpPr>
        <p:spPr/>
        <p:txBody>
          <a:bodyPr/>
          <a:lstStyle>
            <a:lvl1pPr>
              <a:defRPr/>
            </a:lvl1pPr>
          </a:lstStyle>
          <a:p>
            <a:r>
              <a:rPr lang="nl-NL" dirty="0"/>
              <a:t>Klik om een titel in te voegen</a:t>
            </a:r>
          </a:p>
        </p:txBody>
      </p:sp>
    </p:spTree>
    <p:extLst>
      <p:ext uri="{BB962C8B-B14F-4D97-AF65-F5344CB8AC3E}">
        <p14:creationId xmlns:p14="http://schemas.microsoft.com/office/powerpoint/2010/main" val="138001744"/>
      </p:ext>
    </p:extLst>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fbeelding verticaal geel">
    <p:bg>
      <p:bgPr>
        <a:solidFill>
          <a:schemeClr val="accent2"/>
        </a:solidFill>
        <a:effectLst/>
      </p:bgPr>
    </p:bg>
    <p:spTree>
      <p:nvGrpSpPr>
        <p:cNvPr id="1" name=""/>
        <p:cNvGrpSpPr/>
        <p:nvPr/>
      </p:nvGrpSpPr>
      <p:grpSpPr>
        <a:xfrm>
          <a:off x="0" y="0"/>
          <a:ext cx="0" cy="0"/>
          <a:chOff x="0" y="0"/>
          <a:chExt cx="0" cy="0"/>
        </a:xfrm>
      </p:grpSpPr>
      <p:sp>
        <p:nvSpPr>
          <p:cNvPr id="11" name="Tijdelijke aanduiding voor tekst 11"/>
          <p:cNvSpPr>
            <a:spLocks noGrp="1"/>
          </p:cNvSpPr>
          <p:nvPr>
            <p:ph type="body" sz="quarter" idx="13" hasCustomPrompt="1"/>
          </p:nvPr>
        </p:nvSpPr>
        <p:spPr>
          <a:xfrm>
            <a:off x="6552000" y="2350799"/>
            <a:ext cx="5004000" cy="3963600"/>
          </a:xfrm>
        </p:spPr>
        <p:txBody>
          <a:bodyPr/>
          <a:lstStyle>
            <a:lvl1pPr marL="316800" indent="-316800">
              <a:buClr>
                <a:schemeClr val="tx1"/>
              </a:buClr>
              <a:buFont typeface="Arial" panose="020B0604020202020204" pitchFamily="34" charset="0"/>
              <a:buChar char="•"/>
              <a:defRPr>
                <a:solidFill>
                  <a:schemeClr val="tx1"/>
                </a:solidFill>
              </a:defRPr>
            </a:lvl1pPr>
            <a:lvl2pPr marL="630000" indent="-316800">
              <a:buClr>
                <a:schemeClr val="tx1"/>
              </a:buClr>
              <a:defRPr>
                <a:solidFill>
                  <a:schemeClr val="tx1"/>
                </a:solidFill>
              </a:defRPr>
            </a:lvl2pPr>
            <a:lvl3pPr>
              <a:buClr>
                <a:schemeClr val="tx1"/>
              </a:buClr>
              <a:defRPr>
                <a:solidFill>
                  <a:schemeClr val="tx1"/>
                </a:solidFill>
              </a:defRPr>
            </a:lvl3pPr>
            <a:lvl4pPr>
              <a:buClr>
                <a:schemeClr val="tx1"/>
              </a:buClr>
              <a:defRPr>
                <a:solidFill>
                  <a:schemeClr val="tx1"/>
                </a:solidFill>
              </a:defRPr>
            </a:lvl4pPr>
            <a:lvl5pPr>
              <a:buClr>
                <a:schemeClr val="tx1"/>
              </a:buClr>
              <a:defRPr>
                <a:solidFill>
                  <a:schemeClr val="tx1"/>
                </a:solidFill>
              </a:defRPr>
            </a:lvl5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jdelijke aanduiding voor dianummer 2">
            <a:extLst>
              <a:ext uri="{FF2B5EF4-FFF2-40B4-BE49-F238E27FC236}">
                <a16:creationId xmlns:a16="http://schemas.microsoft.com/office/drawing/2014/main" id="{A7984020-B91C-4CFF-88ED-501B2109C660}"/>
              </a:ext>
            </a:extLst>
          </p:cNvPr>
          <p:cNvSpPr>
            <a:spLocks noGrp="1"/>
          </p:cNvSpPr>
          <p:nvPr>
            <p:ph type="sldNum" sz="quarter" idx="27"/>
          </p:nvPr>
        </p:nvSpPr>
        <p:spPr/>
        <p:txBody>
          <a:bodyPr/>
          <a:lstStyle/>
          <a:p>
            <a:fld id="{6C93B359-CF0D-4389-949E-16A33FCBB3EC}" type="slidenum">
              <a:rPr lang="nl-NL" smtClean="0"/>
              <a:t>‹nr.›</a:t>
            </a:fld>
            <a:endParaRPr lang="nl-NL" dirty="0"/>
          </a:p>
        </p:txBody>
      </p:sp>
      <p:sp>
        <p:nvSpPr>
          <p:cNvPr id="10" name="Tijdelijke aanduiding voor afbeelding 9">
            <a:extLst>
              <a:ext uri="{FF2B5EF4-FFF2-40B4-BE49-F238E27FC236}">
                <a16:creationId xmlns:a16="http://schemas.microsoft.com/office/drawing/2014/main" id="{F17C0AA7-9F88-4479-B7CF-C1BB31AB870A}"/>
              </a:ext>
            </a:extLst>
          </p:cNvPr>
          <p:cNvSpPr>
            <a:spLocks noGrp="1"/>
          </p:cNvSpPr>
          <p:nvPr>
            <p:ph type="pic" sz="quarter" idx="29"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4" name="Titel 3">
            <a:extLst>
              <a:ext uri="{FF2B5EF4-FFF2-40B4-BE49-F238E27FC236}">
                <a16:creationId xmlns:a16="http://schemas.microsoft.com/office/drawing/2014/main" id="{4C1E2EA9-BE63-4625-B099-2271F692DE60}"/>
              </a:ext>
            </a:extLst>
          </p:cNvPr>
          <p:cNvSpPr>
            <a:spLocks noGrp="1"/>
          </p:cNvSpPr>
          <p:nvPr>
            <p:ph type="title" hasCustomPrompt="1"/>
          </p:nvPr>
        </p:nvSpPr>
        <p:spPr>
          <a:xfrm>
            <a:off x="6552000" y="1281950"/>
            <a:ext cx="5004000" cy="1069200"/>
          </a:xfrm>
        </p:spPr>
        <p:txBody>
          <a:bodyPr/>
          <a:lstStyle>
            <a:lvl1pPr>
              <a:defRPr>
                <a:solidFill>
                  <a:schemeClr val="tx1"/>
                </a:solidFill>
              </a:defRPr>
            </a:lvl1pPr>
          </a:lstStyle>
          <a:p>
            <a:r>
              <a:rPr lang="nl-NL" dirty="0"/>
              <a:t>Klik om een titel in te voegen</a:t>
            </a:r>
          </a:p>
        </p:txBody>
      </p:sp>
      <p:sp>
        <p:nvSpPr>
          <p:cNvPr id="7" name="Vertrouwelijkheidsniveau">
            <a:extLst>
              <a:ext uri="{FF2B5EF4-FFF2-40B4-BE49-F238E27FC236}">
                <a16:creationId xmlns:a16="http://schemas.microsoft.com/office/drawing/2014/main" id="{6C2A6650-CEC0-489B-BFC0-04E78F01962C}"/>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153694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ote tekst geel">
    <p:bg>
      <p:bgPr>
        <a:solidFill>
          <a:schemeClr val="accent2"/>
        </a:solidFill>
        <a:effectLst/>
      </p:bgPr>
    </p:bg>
    <p:spTree>
      <p:nvGrpSpPr>
        <p:cNvPr id="1" name=""/>
        <p:cNvGrpSpPr/>
        <p:nvPr/>
      </p:nvGrpSpPr>
      <p:grpSpPr>
        <a:xfrm>
          <a:off x="0" y="0"/>
          <a:ext cx="0" cy="0"/>
          <a:chOff x="0" y="0"/>
          <a:chExt cx="0" cy="0"/>
        </a:xfrm>
      </p:grpSpPr>
      <p:sp>
        <p:nvSpPr>
          <p:cNvPr id="20" name="Titel 1"/>
          <p:cNvSpPr>
            <a:spLocks noGrp="1"/>
          </p:cNvSpPr>
          <p:nvPr>
            <p:ph type="title" hasCustomPrompt="1"/>
          </p:nvPr>
        </p:nvSpPr>
        <p:spPr>
          <a:xfrm>
            <a:off x="630000" y="1052514"/>
            <a:ext cx="10923588" cy="4024800"/>
          </a:xfrm>
        </p:spPr>
        <p:txBody>
          <a:bodyPr anchor="b" anchorCtr="0">
            <a:normAutofit/>
          </a:bodyPr>
          <a:lstStyle>
            <a:lvl1pPr algn="l">
              <a:defRPr sz="8000" b="0">
                <a:solidFill>
                  <a:schemeClr val="bg1"/>
                </a:solidFill>
              </a:defRPr>
            </a:lvl1pPr>
          </a:lstStyle>
          <a:p>
            <a:r>
              <a:rPr lang="nl-NL" dirty="0"/>
              <a:t>Klik om een titel in te voegen</a:t>
            </a:r>
          </a:p>
        </p:txBody>
      </p:sp>
      <p:sp>
        <p:nvSpPr>
          <p:cNvPr id="4" name="Ondertitel 2"/>
          <p:cNvSpPr>
            <a:spLocks noGrp="1"/>
          </p:cNvSpPr>
          <p:nvPr>
            <p:ph type="subTitle" idx="1" hasCustomPrompt="1"/>
          </p:nvPr>
        </p:nvSpPr>
        <p:spPr>
          <a:xfrm>
            <a:off x="630000" y="5298141"/>
            <a:ext cx="10923588" cy="923272"/>
          </a:xfrm>
        </p:spPr>
        <p:txBody>
          <a:bodyPr lIns="0" tIns="0" rIns="0">
            <a:normAutofit/>
          </a:bodyPr>
          <a:lstStyle>
            <a:lvl1pPr marL="0" indent="0" algn="l">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 om een subtitel in te voegen</a:t>
            </a:r>
          </a:p>
        </p:txBody>
      </p:sp>
      <p:sp>
        <p:nvSpPr>
          <p:cNvPr id="6" name="Tijdelijke aanduiding voor dianummer 5">
            <a:extLst>
              <a:ext uri="{FF2B5EF4-FFF2-40B4-BE49-F238E27FC236}">
                <a16:creationId xmlns:a16="http://schemas.microsoft.com/office/drawing/2014/main" id="{CB8E684C-7D4C-426C-AC24-E424245763F3}"/>
              </a:ext>
            </a:extLst>
          </p:cNvPr>
          <p:cNvSpPr>
            <a:spLocks noGrp="1"/>
          </p:cNvSpPr>
          <p:nvPr>
            <p:ph type="sldNum" sz="quarter" idx="10"/>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12" name="Vertrouwelijkheidsniveau">
            <a:extLst>
              <a:ext uri="{FF2B5EF4-FFF2-40B4-BE49-F238E27FC236}">
                <a16:creationId xmlns:a16="http://schemas.microsoft.com/office/drawing/2014/main" id="{D32BCAE4-C367-4016-B734-236CBBFED4D7}"/>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bg1"/>
                </a:solidFill>
              </a:defRPr>
            </a:lvl1pPr>
          </a:lstStyle>
          <a:p>
            <a:pPr lvl="0"/>
            <a:r>
              <a:rPr lang="nl-NL" dirty="0"/>
              <a:t>[vertrouwelijkheidsniveau]</a:t>
            </a:r>
          </a:p>
        </p:txBody>
      </p:sp>
    </p:spTree>
    <p:extLst>
      <p:ext uri="{BB962C8B-B14F-4D97-AF65-F5344CB8AC3E}">
        <p14:creationId xmlns:p14="http://schemas.microsoft.com/office/powerpoint/2010/main" val="2391397642"/>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vlak verticaal geel">
    <p:spTree>
      <p:nvGrpSpPr>
        <p:cNvPr id="1" name=""/>
        <p:cNvGrpSpPr/>
        <p:nvPr/>
      </p:nvGrpSpPr>
      <p:grpSpPr>
        <a:xfrm>
          <a:off x="0" y="0"/>
          <a:ext cx="0" cy="0"/>
          <a:chOff x="0" y="0"/>
          <a:chExt cx="0" cy="0"/>
        </a:xfrm>
      </p:grpSpPr>
      <p:sp>
        <p:nvSpPr>
          <p:cNvPr id="9" name="Vrije vorm: vorm 8">
            <a:extLst>
              <a:ext uri="{FF2B5EF4-FFF2-40B4-BE49-F238E27FC236}">
                <a16:creationId xmlns:a16="http://schemas.microsoft.com/office/drawing/2014/main" id="{0FA47D1B-42CA-4E2B-B2E8-239884DF4BD3}"/>
              </a:ext>
            </a:extLst>
          </p:cNvPr>
          <p:cNvSpPr/>
          <p:nvPr userDrawn="1"/>
        </p:nvSpPr>
        <p:spPr>
          <a:xfrm>
            <a:off x="0" y="0"/>
            <a:ext cx="6096000" cy="6858000"/>
          </a:xfrm>
          <a:custGeom>
            <a:avLst/>
            <a:gdLst>
              <a:gd name="connsiteX0" fmla="*/ 0 w 6096000"/>
              <a:gd name="connsiteY0" fmla="*/ 0 h 6858000"/>
              <a:gd name="connsiteX1" fmla="*/ 5498305 w 6096000"/>
              <a:gd name="connsiteY1" fmla="*/ 0 h 6858000"/>
              <a:gd name="connsiteX2" fmla="*/ 5853600 w 6096000"/>
              <a:gd name="connsiteY2" fmla="*/ 0 h 6858000"/>
              <a:gd name="connsiteX3" fmla="*/ 5862636 w 6096000"/>
              <a:gd name="connsiteY3" fmla="*/ 0 h 6858000"/>
              <a:gd name="connsiteX4" fmla="*/ 5862636 w 6096000"/>
              <a:gd name="connsiteY4" fmla="*/ 712471 h 6858000"/>
              <a:gd name="connsiteX5" fmla="*/ 6096000 w 6096000"/>
              <a:gd name="connsiteY5" fmla="*/ 712471 h 6858000"/>
              <a:gd name="connsiteX6" fmla="*/ 6096000 w 6096000"/>
              <a:gd name="connsiteY6" fmla="*/ 961200 h 6858000"/>
              <a:gd name="connsiteX7" fmla="*/ 6096000 w 6096000"/>
              <a:gd name="connsiteY7" fmla="*/ 1891881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498305" y="0"/>
                </a:lnTo>
                <a:lnTo>
                  <a:pt x="5853600" y="0"/>
                </a:lnTo>
                <a:lnTo>
                  <a:pt x="5862636" y="0"/>
                </a:lnTo>
                <a:lnTo>
                  <a:pt x="5862636" y="712471"/>
                </a:lnTo>
                <a:lnTo>
                  <a:pt x="6096000" y="712471"/>
                </a:lnTo>
                <a:lnTo>
                  <a:pt x="6096000" y="961200"/>
                </a:lnTo>
                <a:lnTo>
                  <a:pt x="6096000" y="1891881"/>
                </a:lnTo>
                <a:lnTo>
                  <a:pt x="609600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4" name="Tijdelijke aanduiding voor tekst 3"/>
          <p:cNvSpPr>
            <a:spLocks noGrp="1"/>
          </p:cNvSpPr>
          <p:nvPr>
            <p:ph type="body" sz="quarter" idx="10" hasCustomPrompt="1"/>
          </p:nvPr>
        </p:nvSpPr>
        <p:spPr>
          <a:xfrm>
            <a:off x="6552000" y="1052513"/>
            <a:ext cx="5004000" cy="5168900"/>
          </a:xfrm>
        </p:spPr>
        <p:txBody>
          <a:bodyPr anchor="ctr" anchorCtr="0"/>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3" name="Titel 2">
            <a:extLst>
              <a:ext uri="{FF2B5EF4-FFF2-40B4-BE49-F238E27FC236}">
                <a16:creationId xmlns:a16="http://schemas.microsoft.com/office/drawing/2014/main" id="{AF508C5A-8D78-4219-976E-46DFA0C4F862}"/>
              </a:ext>
            </a:extLst>
          </p:cNvPr>
          <p:cNvSpPr>
            <a:spLocks noGrp="1"/>
          </p:cNvSpPr>
          <p:nvPr>
            <p:ph type="title" hasCustomPrompt="1"/>
          </p:nvPr>
        </p:nvSpPr>
        <p:spPr>
          <a:xfrm>
            <a:off x="630000" y="3039154"/>
            <a:ext cx="5003800" cy="1069200"/>
          </a:xfrm>
        </p:spPr>
        <p:txBody>
          <a:bodyPr/>
          <a:lstStyle>
            <a:lvl1pPr>
              <a:defRPr>
                <a:solidFill>
                  <a:schemeClr val="tx1"/>
                </a:solidFill>
              </a:defRPr>
            </a:lvl1pPr>
          </a:lstStyle>
          <a:p>
            <a:r>
              <a:rPr lang="nl-NL" dirty="0"/>
              <a:t>Klik om een titel in te voegen</a:t>
            </a:r>
          </a:p>
        </p:txBody>
      </p:sp>
      <p:sp>
        <p:nvSpPr>
          <p:cNvPr id="5" name="Tijdelijke aanduiding voor dianummer 4">
            <a:extLst>
              <a:ext uri="{FF2B5EF4-FFF2-40B4-BE49-F238E27FC236}">
                <a16:creationId xmlns:a16="http://schemas.microsoft.com/office/drawing/2014/main" id="{411F2E84-2AC4-4E76-AB35-4DF527522499}"/>
              </a:ext>
            </a:extLst>
          </p:cNvPr>
          <p:cNvSpPr>
            <a:spLocks noGrp="1"/>
          </p:cNvSpPr>
          <p:nvPr>
            <p:ph type="sldNum" sz="quarter" idx="11"/>
          </p:nvPr>
        </p:nvSpPr>
        <p:spPr/>
        <p:txBody>
          <a:bodyPr/>
          <a:lstStyle/>
          <a:p>
            <a:fld id="{6C93B359-CF0D-4389-949E-16A33FCBB3EC}" type="slidenum">
              <a:rPr lang="nl-NL" smtClean="0"/>
              <a:pPr/>
              <a:t>‹nr.›</a:t>
            </a:fld>
            <a:endParaRPr lang="nl-NL" dirty="0"/>
          </a:p>
        </p:txBody>
      </p:sp>
      <p:sp>
        <p:nvSpPr>
          <p:cNvPr id="16" name="Vertrouwelijkheidsniveau">
            <a:extLst>
              <a:ext uri="{FF2B5EF4-FFF2-40B4-BE49-F238E27FC236}">
                <a16:creationId xmlns:a16="http://schemas.microsoft.com/office/drawing/2014/main" id="{42A8670A-3771-498C-BCA7-1CEC86864E8D}"/>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Tree>
    <p:extLst>
      <p:ext uri="{BB962C8B-B14F-4D97-AF65-F5344CB8AC3E}">
        <p14:creationId xmlns:p14="http://schemas.microsoft.com/office/powerpoint/2010/main" val="2306362270"/>
      </p:ext>
    </p:extLst>
  </p:cSld>
  <p:clrMapOvr>
    <a:masterClrMapping/>
  </p:clrMapOvr>
  <p:extLst mod="1">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fbeelding verticaal wit">
    <p:spTree>
      <p:nvGrpSpPr>
        <p:cNvPr id="1" name=""/>
        <p:cNvGrpSpPr/>
        <p:nvPr/>
      </p:nvGrpSpPr>
      <p:grpSpPr>
        <a:xfrm>
          <a:off x="0" y="0"/>
          <a:ext cx="0" cy="0"/>
          <a:chOff x="0" y="0"/>
          <a:chExt cx="0" cy="0"/>
        </a:xfrm>
      </p:grpSpPr>
      <p:sp>
        <p:nvSpPr>
          <p:cNvPr id="11" name="Tijdelijke aanduiding voor tekst 10"/>
          <p:cNvSpPr>
            <a:spLocks noGrp="1"/>
          </p:cNvSpPr>
          <p:nvPr>
            <p:ph type="body" sz="quarter" idx="16" hasCustomPrompt="1"/>
          </p:nvPr>
        </p:nvSpPr>
        <p:spPr>
          <a:xfrm>
            <a:off x="6552000" y="2350800"/>
            <a:ext cx="5004000" cy="3963600"/>
          </a:xfrm>
        </p:spPr>
        <p:txBody>
          <a:bodyPr/>
          <a:lstStyle>
            <a:lvl1pPr>
              <a:defRPr/>
            </a:lvl1pPr>
          </a:lstStyle>
          <a:p>
            <a:pPr lvl="0"/>
            <a:r>
              <a:rPr lang="nl-NL" dirty="0"/>
              <a:t>Klik om tekst in te voegen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14" name="Tijdelijke aanduiding voor dianummer 13">
            <a:extLst>
              <a:ext uri="{FF2B5EF4-FFF2-40B4-BE49-F238E27FC236}">
                <a16:creationId xmlns:a16="http://schemas.microsoft.com/office/drawing/2014/main" id="{0E24862E-A238-48C9-966B-53C0A9936E1E}"/>
              </a:ext>
            </a:extLst>
          </p:cNvPr>
          <p:cNvSpPr>
            <a:spLocks noGrp="1"/>
          </p:cNvSpPr>
          <p:nvPr>
            <p:ph type="sldNum" sz="quarter" idx="29"/>
          </p:nvPr>
        </p:nvSpPr>
        <p:spPr/>
        <p:txBody>
          <a:bodyPr/>
          <a:lstStyle/>
          <a:p>
            <a:fld id="{6C93B359-CF0D-4389-949E-16A33FCBB3EC}" type="slidenum">
              <a:rPr lang="nl-NL" smtClean="0"/>
              <a:pPr/>
              <a:t>‹nr.›</a:t>
            </a:fld>
            <a:endParaRPr lang="nl-NL" dirty="0"/>
          </a:p>
        </p:txBody>
      </p:sp>
      <p:sp>
        <p:nvSpPr>
          <p:cNvPr id="17" name="Titel 16">
            <a:extLst>
              <a:ext uri="{FF2B5EF4-FFF2-40B4-BE49-F238E27FC236}">
                <a16:creationId xmlns:a16="http://schemas.microsoft.com/office/drawing/2014/main" id="{9C42D806-99A5-4854-9BB7-C93AB66EA383}"/>
              </a:ext>
            </a:extLst>
          </p:cNvPr>
          <p:cNvSpPr>
            <a:spLocks noGrp="1"/>
          </p:cNvSpPr>
          <p:nvPr>
            <p:ph type="title" hasCustomPrompt="1"/>
          </p:nvPr>
        </p:nvSpPr>
        <p:spPr>
          <a:xfrm>
            <a:off x="6552000" y="1281950"/>
            <a:ext cx="5004000" cy="1069200"/>
          </a:xfrm>
        </p:spPr>
        <p:txBody>
          <a:bodyPr/>
          <a:lstStyle>
            <a:lvl1pPr>
              <a:defRPr/>
            </a:lvl1pPr>
          </a:lstStyle>
          <a:p>
            <a:r>
              <a:rPr lang="nl-NL" dirty="0"/>
              <a:t>Klik om een titel in te voegen</a:t>
            </a:r>
          </a:p>
        </p:txBody>
      </p:sp>
      <p:sp>
        <p:nvSpPr>
          <p:cNvPr id="7" name="Vertrouwelijkheidsniveau">
            <a:extLst>
              <a:ext uri="{FF2B5EF4-FFF2-40B4-BE49-F238E27FC236}">
                <a16:creationId xmlns:a16="http://schemas.microsoft.com/office/drawing/2014/main" id="{4BAFB278-E939-4041-A70B-47CB8943C72B}"/>
              </a:ext>
            </a:extLst>
          </p:cNvPr>
          <p:cNvSpPr>
            <a:spLocks noGrp="1"/>
          </p:cNvSpPr>
          <p:nvPr>
            <p:ph type="body" sz="quarter" idx="26" hasCustomPrompt="1"/>
          </p:nvPr>
        </p:nvSpPr>
        <p:spPr>
          <a:xfrm>
            <a:off x="65532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sp>
        <p:nvSpPr>
          <p:cNvPr id="8" name="Tijdelijke aanduiding voor afbeelding 7">
            <a:extLst>
              <a:ext uri="{FF2B5EF4-FFF2-40B4-BE49-F238E27FC236}">
                <a16:creationId xmlns:a16="http://schemas.microsoft.com/office/drawing/2014/main" id="{F4CFC7BE-2502-4C51-AFEA-F92D97467734}"/>
              </a:ext>
            </a:extLst>
          </p:cNvPr>
          <p:cNvSpPr>
            <a:spLocks noGrp="1"/>
          </p:cNvSpPr>
          <p:nvPr>
            <p:ph type="pic" sz="quarter" idx="30" hasCustomPrompt="1"/>
          </p:nvPr>
        </p:nvSpPr>
        <p:spPr>
          <a:xfrm>
            <a:off x="0" y="0"/>
            <a:ext cx="6096000" cy="6858000"/>
          </a:xfrm>
          <a:custGeom>
            <a:avLst/>
            <a:gdLst>
              <a:gd name="connsiteX0" fmla="*/ 0 w 6096000"/>
              <a:gd name="connsiteY0" fmla="*/ 0 h 6858000"/>
              <a:gd name="connsiteX1" fmla="*/ 4594225 w 6096000"/>
              <a:gd name="connsiteY1" fmla="*/ 0 h 6858000"/>
              <a:gd name="connsiteX2" fmla="*/ 5848350 w 6096000"/>
              <a:gd name="connsiteY2" fmla="*/ 0 h 6858000"/>
              <a:gd name="connsiteX3" fmla="*/ 5862637 w 6096000"/>
              <a:gd name="connsiteY3" fmla="*/ 0 h 6858000"/>
              <a:gd name="connsiteX4" fmla="*/ 5862637 w 6096000"/>
              <a:gd name="connsiteY4" fmla="*/ 711244 h 6858000"/>
              <a:gd name="connsiteX5" fmla="*/ 6096000 w 6096000"/>
              <a:gd name="connsiteY5" fmla="*/ 711244 h 6858000"/>
              <a:gd name="connsiteX6" fmla="*/ 6096000 w 6096000"/>
              <a:gd name="connsiteY6" fmla="*/ 975600 h 6858000"/>
              <a:gd name="connsiteX7" fmla="*/ 6096000 w 6096000"/>
              <a:gd name="connsiteY7" fmla="*/ 1431131 h 6858000"/>
              <a:gd name="connsiteX8" fmla="*/ 6096000 w 6096000"/>
              <a:gd name="connsiteY8" fmla="*/ 6858000 h 6858000"/>
              <a:gd name="connsiteX9" fmla="*/ 5848350 w 6096000"/>
              <a:gd name="connsiteY9" fmla="*/ 6858000 h 6858000"/>
              <a:gd name="connsiteX10" fmla="*/ 0 w 6096000"/>
              <a:gd name="connsiteY1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096000" h="6858000">
                <a:moveTo>
                  <a:pt x="0" y="0"/>
                </a:moveTo>
                <a:lnTo>
                  <a:pt x="4594225" y="0"/>
                </a:lnTo>
                <a:lnTo>
                  <a:pt x="5848350" y="0"/>
                </a:lnTo>
                <a:lnTo>
                  <a:pt x="5862637" y="0"/>
                </a:lnTo>
                <a:lnTo>
                  <a:pt x="5862637" y="711244"/>
                </a:lnTo>
                <a:lnTo>
                  <a:pt x="6096000" y="711244"/>
                </a:lnTo>
                <a:lnTo>
                  <a:pt x="6096000" y="975600"/>
                </a:lnTo>
                <a:lnTo>
                  <a:pt x="6096000" y="1431131"/>
                </a:lnTo>
                <a:lnTo>
                  <a:pt x="6096000" y="6858000"/>
                </a:lnTo>
                <a:lnTo>
                  <a:pt x="5848350" y="6858000"/>
                </a:lnTo>
                <a:lnTo>
                  <a:pt x="0" y="6858000"/>
                </a:lnTo>
                <a:close/>
              </a:path>
            </a:pathLst>
          </a:custGeom>
          <a:solidFill>
            <a:schemeClr val="bg1">
              <a:lumMod val="85000"/>
            </a:schemeClr>
          </a:solidFill>
        </p:spPr>
        <p:txBody>
          <a:bodyPr vert="horz" wrap="square" tIns="1800000" anchor="t" anchorCtr="1">
            <a:noAutofit/>
          </a:bodyPr>
          <a:lstStyle>
            <a:lvl1pPr marL="0" marR="0" indent="0" algn="ctr" defTabSz="914400" rtl="0" eaLnBrk="1" fontAlgn="auto" latinLnBrk="0" hangingPunct="1">
              <a:lnSpc>
                <a:spcPct val="100000"/>
              </a:lnSpc>
              <a:spcBef>
                <a:spcPts val="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Tree>
    <p:extLst>
      <p:ext uri="{BB962C8B-B14F-4D97-AF65-F5344CB8AC3E}">
        <p14:creationId xmlns:p14="http://schemas.microsoft.com/office/powerpoint/2010/main" val="172983865"/>
      </p:ext>
    </p:extLst>
  </p:cSld>
  <p:clrMapOvr>
    <a:masterClrMapping/>
  </p:clrMapOvr>
  <p:extLst mod="1">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fbeelding horizontaal geel">
    <p:bg>
      <p:bgPr>
        <a:solidFill>
          <a:schemeClr val="accent2"/>
        </a:solidFill>
        <a:effectLst/>
      </p:bgPr>
    </p:bg>
    <p:spTree>
      <p:nvGrpSpPr>
        <p:cNvPr id="1" name=""/>
        <p:cNvGrpSpPr/>
        <p:nvPr/>
      </p:nvGrpSpPr>
      <p:grpSpPr>
        <a:xfrm>
          <a:off x="0" y="0"/>
          <a:ext cx="0" cy="0"/>
          <a:chOff x="0" y="0"/>
          <a:chExt cx="0" cy="0"/>
        </a:xfrm>
      </p:grpSpPr>
      <p:sp>
        <p:nvSpPr>
          <p:cNvPr id="4" name="Tijdelijke aanduiding voor afbeelding 3">
            <a:extLst>
              <a:ext uri="{FF2B5EF4-FFF2-40B4-BE49-F238E27FC236}">
                <a16:creationId xmlns:a16="http://schemas.microsoft.com/office/drawing/2014/main" id="{E40B2573-7117-47DC-A1FC-56A832A1E9D3}"/>
              </a:ext>
            </a:extLst>
          </p:cNvPr>
          <p:cNvSpPr>
            <a:spLocks noGrp="1"/>
          </p:cNvSpPr>
          <p:nvPr>
            <p:ph type="pic" sz="quarter" idx="10" hasCustomPrompt="1"/>
          </p:nvPr>
        </p:nvSpPr>
        <p:spPr>
          <a:xfrm>
            <a:off x="0" y="3429000"/>
            <a:ext cx="12192000" cy="3429000"/>
          </a:xfrm>
          <a:solidFill>
            <a:schemeClr val="tx1">
              <a:lumMod val="85000"/>
            </a:schemeClr>
          </a:solidFill>
        </p:spPr>
        <p:txBody>
          <a:bodyPr tIns="1080000" anchor="t" anchorCtr="1"/>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solidFill>
                  <a:schemeClr val="bg1"/>
                </a:solidFill>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6" name="Tijdelijke aanduiding voor dianummer 5">
            <a:extLst>
              <a:ext uri="{FF2B5EF4-FFF2-40B4-BE49-F238E27FC236}">
                <a16:creationId xmlns:a16="http://schemas.microsoft.com/office/drawing/2014/main" id="{C27AD964-7CC1-4105-95CD-B7149718814C}"/>
              </a:ext>
            </a:extLst>
          </p:cNvPr>
          <p:cNvSpPr>
            <a:spLocks noGrp="1"/>
          </p:cNvSpPr>
          <p:nvPr>
            <p:ph type="sldNum" sz="quarter" idx="11"/>
          </p:nvPr>
        </p:nvSpPr>
        <p:spPr/>
        <p:txBody>
          <a:bodyPr/>
          <a:lstStyle>
            <a:lvl1pPr>
              <a:defRPr>
                <a:solidFill>
                  <a:schemeClr val="bg1"/>
                </a:solidFill>
              </a:defRPr>
            </a:lvl1pPr>
          </a:lstStyle>
          <a:p>
            <a:fld id="{6C93B359-CF0D-4389-949E-16A33FCBB3EC}" type="slidenum">
              <a:rPr lang="nl-NL" smtClean="0"/>
              <a:pPr/>
              <a:t>‹nr.›</a:t>
            </a:fld>
            <a:endParaRPr lang="nl-NL" dirty="0"/>
          </a:p>
        </p:txBody>
      </p:sp>
      <p:sp>
        <p:nvSpPr>
          <p:cNvPr id="7" name="Titel 6">
            <a:extLst>
              <a:ext uri="{FF2B5EF4-FFF2-40B4-BE49-F238E27FC236}">
                <a16:creationId xmlns:a16="http://schemas.microsoft.com/office/drawing/2014/main" id="{4A879FCC-B15B-43B0-94C1-EA709F51A48D}"/>
              </a:ext>
            </a:extLst>
          </p:cNvPr>
          <p:cNvSpPr>
            <a:spLocks noGrp="1"/>
          </p:cNvSpPr>
          <p:nvPr>
            <p:ph type="title" hasCustomPrompt="1"/>
          </p:nvPr>
        </p:nvSpPr>
        <p:spPr/>
        <p:txBody>
          <a:bodyPr/>
          <a:lstStyle>
            <a:lvl1pPr>
              <a:defRPr>
                <a:solidFill>
                  <a:schemeClr val="bg1"/>
                </a:solidFill>
              </a:defRPr>
            </a:lvl1pPr>
          </a:lstStyle>
          <a:p>
            <a:r>
              <a:rPr lang="nl-NL" dirty="0"/>
              <a:t>Klik om een titel in te voegen</a:t>
            </a:r>
          </a:p>
        </p:txBody>
      </p:sp>
    </p:spTree>
    <p:extLst>
      <p:ext uri="{BB962C8B-B14F-4D97-AF65-F5344CB8AC3E}">
        <p14:creationId xmlns:p14="http://schemas.microsoft.com/office/powerpoint/2010/main" val="2315850997"/>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Afbeelding">
    <p:bg>
      <p:bgPr>
        <a:solidFill>
          <a:schemeClr val="bg1"/>
        </a:solidFill>
        <a:effectLst/>
      </p:bgPr>
    </p:bg>
    <p:spTree>
      <p:nvGrpSpPr>
        <p:cNvPr id="1" name=""/>
        <p:cNvGrpSpPr/>
        <p:nvPr/>
      </p:nvGrpSpPr>
      <p:grpSpPr>
        <a:xfrm>
          <a:off x="0" y="0"/>
          <a:ext cx="0" cy="0"/>
          <a:chOff x="0" y="0"/>
          <a:chExt cx="0" cy="0"/>
        </a:xfrm>
      </p:grpSpPr>
      <p:sp>
        <p:nvSpPr>
          <p:cNvPr id="10" name="Tijdelijke aanduiding voor afbeelding 9">
            <a:extLst>
              <a:ext uri="{FF2B5EF4-FFF2-40B4-BE49-F238E27FC236}">
                <a16:creationId xmlns:a16="http://schemas.microsoft.com/office/drawing/2014/main" id="{4D76FA77-7724-405A-BCBC-F7FB2273E85D}"/>
              </a:ext>
            </a:extLst>
          </p:cNvPr>
          <p:cNvSpPr>
            <a:spLocks noGrp="1"/>
          </p:cNvSpPr>
          <p:nvPr>
            <p:ph type="pic" sz="quarter" idx="11" hasCustomPrompt="1"/>
          </p:nvPr>
        </p:nvSpPr>
        <p:spPr>
          <a:xfrm>
            <a:off x="0" y="0"/>
            <a:ext cx="12192000" cy="6858000"/>
          </a:xfrm>
          <a:custGeom>
            <a:avLst/>
            <a:gdLst>
              <a:gd name="connsiteX0" fmla="*/ 0 w 12192000"/>
              <a:gd name="connsiteY0" fmla="*/ 0 h 6858000"/>
              <a:gd name="connsiteX1" fmla="*/ 5329235 w 12192000"/>
              <a:gd name="connsiteY1" fmla="*/ 0 h 6858000"/>
              <a:gd name="connsiteX2" fmla="*/ 5848350 w 12192000"/>
              <a:gd name="connsiteY2" fmla="*/ 0 h 6858000"/>
              <a:gd name="connsiteX3" fmla="*/ 5857872 w 12192000"/>
              <a:gd name="connsiteY3" fmla="*/ 0 h 6858000"/>
              <a:gd name="connsiteX4" fmla="*/ 5857872 w 12192000"/>
              <a:gd name="connsiteY4" fmla="*/ 711998 h 6858000"/>
              <a:gd name="connsiteX5" fmla="*/ 6324600 w 12192000"/>
              <a:gd name="connsiteY5" fmla="*/ 711998 h 6858000"/>
              <a:gd name="connsiteX6" fmla="*/ 6324600 w 12192000"/>
              <a:gd name="connsiteY6" fmla="*/ 0 h 6858000"/>
              <a:gd name="connsiteX7" fmla="*/ 12192000 w 12192000"/>
              <a:gd name="connsiteY7" fmla="*/ 0 h 6858000"/>
              <a:gd name="connsiteX8" fmla="*/ 12192000 w 12192000"/>
              <a:gd name="connsiteY8" fmla="*/ 6858000 h 6858000"/>
              <a:gd name="connsiteX9" fmla="*/ 6324600 w 12192000"/>
              <a:gd name="connsiteY9" fmla="*/ 6858000 h 6858000"/>
              <a:gd name="connsiteX10" fmla="*/ 5848350 w 12192000"/>
              <a:gd name="connsiteY10" fmla="*/ 6858000 h 6858000"/>
              <a:gd name="connsiteX11" fmla="*/ 0 w 12192000"/>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0" h="6858000">
                <a:moveTo>
                  <a:pt x="0" y="0"/>
                </a:moveTo>
                <a:lnTo>
                  <a:pt x="5329235" y="0"/>
                </a:lnTo>
                <a:lnTo>
                  <a:pt x="5848350" y="0"/>
                </a:lnTo>
                <a:lnTo>
                  <a:pt x="5857872" y="0"/>
                </a:lnTo>
                <a:lnTo>
                  <a:pt x="5857872" y="711998"/>
                </a:lnTo>
                <a:lnTo>
                  <a:pt x="6324600" y="711998"/>
                </a:lnTo>
                <a:lnTo>
                  <a:pt x="6324600" y="0"/>
                </a:lnTo>
                <a:lnTo>
                  <a:pt x="12192000" y="0"/>
                </a:lnTo>
                <a:lnTo>
                  <a:pt x="12192000" y="6858000"/>
                </a:lnTo>
                <a:lnTo>
                  <a:pt x="6324600" y="6858000"/>
                </a:lnTo>
                <a:lnTo>
                  <a:pt x="5848350" y="6858000"/>
                </a:lnTo>
                <a:lnTo>
                  <a:pt x="0" y="6858000"/>
                </a:lnTo>
                <a:close/>
              </a:path>
            </a:pathLst>
          </a:custGeom>
          <a:solidFill>
            <a:schemeClr val="bg1">
              <a:lumMod val="85000"/>
            </a:schemeClr>
          </a:solidFill>
        </p:spPr>
        <p:txBody>
          <a:bodyPr wrap="square" tIns="2520000" anchor="t" anchorCtr="1">
            <a:noAutofit/>
          </a:bodyPr>
          <a:lstStyle>
            <a:lvl1pPr marL="0" marR="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lvl1pPr>
          </a:lstStyle>
          <a:p>
            <a:pPr marL="0" marR="0" lvl="0" indent="0" algn="l"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r>
              <a:rPr lang="nl-NL" dirty="0"/>
              <a:t>Klik op het pictogram om een afbeelding in te voegen</a:t>
            </a:r>
          </a:p>
        </p:txBody>
      </p:sp>
      <p:sp>
        <p:nvSpPr>
          <p:cNvPr id="5" name="Titel 4"/>
          <p:cNvSpPr>
            <a:spLocks noGrp="1"/>
          </p:cNvSpPr>
          <p:nvPr>
            <p:ph type="title" hasCustomPrompt="1"/>
          </p:nvPr>
        </p:nvSpPr>
        <p:spPr>
          <a:xfrm>
            <a:off x="0" y="5153776"/>
            <a:ext cx="12192000" cy="576000"/>
          </a:xfrm>
          <a:solidFill>
            <a:schemeClr val="accent2"/>
          </a:solidFill>
        </p:spPr>
        <p:txBody>
          <a:bodyPr lIns="630000" anchor="ctr" anchorCtr="0">
            <a:noAutofit/>
          </a:bodyPr>
          <a:lstStyle>
            <a:lvl1pPr algn="l">
              <a:defRPr sz="3200">
                <a:solidFill>
                  <a:schemeClr val="tx1"/>
                </a:solidFill>
              </a:defRPr>
            </a:lvl1pPr>
          </a:lstStyle>
          <a:p>
            <a:r>
              <a:rPr lang="nl-NL" dirty="0"/>
              <a:t>Klik om een naam in te voegen</a:t>
            </a:r>
          </a:p>
        </p:txBody>
      </p:sp>
      <p:sp>
        <p:nvSpPr>
          <p:cNvPr id="3" name="Tijdelijke aanduiding voor tekst 2"/>
          <p:cNvSpPr>
            <a:spLocks noGrp="1"/>
          </p:cNvSpPr>
          <p:nvPr>
            <p:ph type="body" sz="quarter" idx="10" hasCustomPrompt="1"/>
          </p:nvPr>
        </p:nvSpPr>
        <p:spPr>
          <a:xfrm>
            <a:off x="0" y="5825413"/>
            <a:ext cx="12192000" cy="396000"/>
          </a:xfrm>
          <a:solidFill>
            <a:schemeClr val="bg1"/>
          </a:solidFill>
        </p:spPr>
        <p:txBody>
          <a:bodyPr lIns="630000" anchor="ctr" anchorCtr="0">
            <a:normAutofit/>
          </a:bodyPr>
          <a:lstStyle>
            <a:lvl1pPr marL="0" indent="0">
              <a:buNone/>
              <a:defRPr sz="2000" i="0">
                <a:solidFill>
                  <a:schemeClr val="tx1"/>
                </a:solidFill>
              </a:defRPr>
            </a:lvl1pPr>
            <a:lvl2pPr marL="313200" indent="0">
              <a:buNone/>
              <a:defRPr/>
            </a:lvl2pPr>
            <a:lvl3pPr marL="630000" indent="0">
              <a:buNone/>
              <a:defRPr/>
            </a:lvl3pPr>
            <a:lvl4pPr marL="943200" indent="0">
              <a:buNone/>
              <a:defRPr/>
            </a:lvl4pPr>
            <a:lvl5pPr marL="1260000" indent="0">
              <a:buNone/>
              <a:defRPr/>
            </a:lvl5pPr>
          </a:lstStyle>
          <a:p>
            <a:pPr lvl="0"/>
            <a:r>
              <a:rPr lang="nl-NL" dirty="0"/>
              <a:t>Klik om functie of project in te voegen</a:t>
            </a:r>
          </a:p>
        </p:txBody>
      </p:sp>
      <p:sp>
        <p:nvSpPr>
          <p:cNvPr id="12" name="Tijdelijke aanduiding voor dianummer 11">
            <a:extLst>
              <a:ext uri="{FF2B5EF4-FFF2-40B4-BE49-F238E27FC236}">
                <a16:creationId xmlns:a16="http://schemas.microsoft.com/office/drawing/2014/main" id="{49EE6DDE-E144-43EA-A883-E219AA865806}"/>
              </a:ext>
            </a:extLst>
          </p:cNvPr>
          <p:cNvSpPr>
            <a:spLocks noGrp="1"/>
          </p:cNvSpPr>
          <p:nvPr>
            <p:ph type="sldNum" sz="quarter" idx="12"/>
          </p:nvPr>
        </p:nvSpPr>
        <p:spPr/>
        <p:txBody>
          <a:bodyPr/>
          <a:lstStyle/>
          <a:p>
            <a:fld id="{6C93B359-CF0D-4389-949E-16A33FCBB3EC}" type="slidenum">
              <a:rPr lang="nl-NL" smtClean="0"/>
              <a:pPr/>
              <a:t>‹nr.›</a:t>
            </a:fld>
            <a:endParaRPr lang="nl-NL" dirty="0"/>
          </a:p>
        </p:txBody>
      </p:sp>
    </p:spTree>
    <p:extLst>
      <p:ext uri="{BB962C8B-B14F-4D97-AF65-F5344CB8AC3E}">
        <p14:creationId xmlns:p14="http://schemas.microsoft.com/office/powerpoint/2010/main" val="9924026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act ">
    <p:bg>
      <p:bgPr>
        <a:solidFill>
          <a:schemeClr val="accent2"/>
        </a:solidFill>
        <a:effectLst/>
      </p:bgPr>
    </p:bg>
    <p:spTree>
      <p:nvGrpSpPr>
        <p:cNvPr id="1" name=""/>
        <p:cNvGrpSpPr/>
        <p:nvPr/>
      </p:nvGrpSpPr>
      <p:grpSpPr>
        <a:xfrm>
          <a:off x="0" y="0"/>
          <a:ext cx="0" cy="0"/>
          <a:chOff x="0" y="0"/>
          <a:chExt cx="0" cy="0"/>
        </a:xfrm>
      </p:grpSpPr>
      <p:sp>
        <p:nvSpPr>
          <p:cNvPr id="17" name="Vrije vorm: vorm 16">
            <a:extLst>
              <a:ext uri="{FF2B5EF4-FFF2-40B4-BE49-F238E27FC236}">
                <a16:creationId xmlns:a16="http://schemas.microsoft.com/office/drawing/2014/main" id="{CE883B12-7812-4AB5-9452-637027F74772}"/>
              </a:ext>
            </a:extLst>
          </p:cNvPr>
          <p:cNvSpPr/>
          <p:nvPr userDrawn="1"/>
        </p:nvSpPr>
        <p:spPr>
          <a:xfrm>
            <a:off x="0" y="0"/>
            <a:ext cx="6096000" cy="6858000"/>
          </a:xfrm>
          <a:custGeom>
            <a:avLst/>
            <a:gdLst>
              <a:gd name="connsiteX0" fmla="*/ 0 w 6096000"/>
              <a:gd name="connsiteY0" fmla="*/ 0 h 6858000"/>
              <a:gd name="connsiteX1" fmla="*/ 5360191 w 6096000"/>
              <a:gd name="connsiteY1" fmla="*/ 0 h 6858000"/>
              <a:gd name="connsiteX2" fmla="*/ 5850001 w 6096000"/>
              <a:gd name="connsiteY2" fmla="*/ 0 h 6858000"/>
              <a:gd name="connsiteX3" fmla="*/ 5862635 w 6096000"/>
              <a:gd name="connsiteY3" fmla="*/ 0 h 6858000"/>
              <a:gd name="connsiteX4" fmla="*/ 5862635 w 6096000"/>
              <a:gd name="connsiteY4" fmla="*/ 709612 h 6858000"/>
              <a:gd name="connsiteX5" fmla="*/ 6096000 w 6096000"/>
              <a:gd name="connsiteY5" fmla="*/ 709612 h 6858000"/>
              <a:gd name="connsiteX6" fmla="*/ 6096000 w 6096000"/>
              <a:gd name="connsiteY6" fmla="*/ 975600 h 6858000"/>
              <a:gd name="connsiteX7" fmla="*/ 6096000 w 6096000"/>
              <a:gd name="connsiteY7" fmla="*/ 1102518 h 6858000"/>
              <a:gd name="connsiteX8" fmla="*/ 6096000 w 6096000"/>
              <a:gd name="connsiteY8" fmla="*/ 6858000 h 6858000"/>
              <a:gd name="connsiteX9" fmla="*/ 0 w 6096000"/>
              <a:gd name="connsiteY9"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096000" h="6858000">
                <a:moveTo>
                  <a:pt x="0" y="0"/>
                </a:moveTo>
                <a:lnTo>
                  <a:pt x="5360191" y="0"/>
                </a:lnTo>
                <a:lnTo>
                  <a:pt x="5850001" y="0"/>
                </a:lnTo>
                <a:lnTo>
                  <a:pt x="5862635" y="0"/>
                </a:lnTo>
                <a:lnTo>
                  <a:pt x="5862635" y="709612"/>
                </a:lnTo>
                <a:lnTo>
                  <a:pt x="6096000" y="709612"/>
                </a:lnTo>
                <a:lnTo>
                  <a:pt x="6096000" y="975600"/>
                </a:lnTo>
                <a:lnTo>
                  <a:pt x="6096000" y="1102518"/>
                </a:lnTo>
                <a:lnTo>
                  <a:pt x="60960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a:p>
        </p:txBody>
      </p:sp>
      <p:sp>
        <p:nvSpPr>
          <p:cNvPr id="18" name="Tijdelijke aanduiding voor tekst 13"/>
          <p:cNvSpPr>
            <a:spLocks noGrp="1"/>
          </p:cNvSpPr>
          <p:nvPr>
            <p:ph type="body" sz="quarter" idx="13" hasCustomPrompt="1"/>
          </p:nvPr>
        </p:nvSpPr>
        <p:spPr>
          <a:xfrm>
            <a:off x="7176285" y="2286000"/>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19" name="Tijdelijke aanduiding voor tekst 13"/>
          <p:cNvSpPr>
            <a:spLocks noGrp="1"/>
          </p:cNvSpPr>
          <p:nvPr>
            <p:ph type="body" sz="quarter" idx="17" hasCustomPrompt="1"/>
          </p:nvPr>
        </p:nvSpPr>
        <p:spPr>
          <a:xfrm>
            <a:off x="7176285" y="3079487"/>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0" name="Tijdelijke aanduiding voor tekst 13"/>
          <p:cNvSpPr>
            <a:spLocks noGrp="1"/>
          </p:cNvSpPr>
          <p:nvPr>
            <p:ph type="body" sz="quarter" idx="18" hasCustomPrompt="1"/>
          </p:nvPr>
        </p:nvSpPr>
        <p:spPr>
          <a:xfrm>
            <a:off x="7176285" y="3845506"/>
            <a:ext cx="4382303" cy="691884"/>
          </a:xfrm>
        </p:spPr>
        <p:txBody>
          <a:bodyPr numCol="1" spcCol="180000" anchor="ctr" anchorCtr="0">
            <a:normAutofit/>
          </a:bodyPr>
          <a:lstStyle>
            <a:lvl1pPr marL="0" indent="0">
              <a:buNone/>
              <a:defRPr sz="2000" i="0">
                <a:solidFill>
                  <a:schemeClr val="tx1"/>
                </a:solidFill>
              </a:defRPr>
            </a:lvl1pPr>
          </a:lstStyle>
          <a:p>
            <a:pPr lvl="0"/>
            <a:r>
              <a:rPr lang="nl-NL" dirty="0"/>
              <a:t>Klik om gegevens afzender in te voegen</a:t>
            </a:r>
          </a:p>
        </p:txBody>
      </p:sp>
      <p:sp>
        <p:nvSpPr>
          <p:cNvPr id="21" name="Tijdelijke aanduiding voor afbeelding 3"/>
          <p:cNvSpPr>
            <a:spLocks noGrp="1" noChangeAspect="1"/>
          </p:cNvSpPr>
          <p:nvPr>
            <p:ph type="pic" sz="quarter" idx="19"/>
          </p:nvPr>
        </p:nvSpPr>
        <p:spPr>
          <a:xfrm>
            <a:off x="6559200" y="2361344"/>
            <a:ext cx="541203" cy="540000"/>
          </a:xfrm>
          <a:blipFill>
            <a:blip r:embed="rId2"/>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2" name="Tijdelijke aanduiding voor afbeelding 3"/>
          <p:cNvSpPr>
            <a:spLocks noGrp="1" noChangeAspect="1"/>
          </p:cNvSpPr>
          <p:nvPr>
            <p:ph type="pic" sz="quarter" idx="20"/>
          </p:nvPr>
        </p:nvSpPr>
        <p:spPr>
          <a:xfrm>
            <a:off x="6559200" y="3147360"/>
            <a:ext cx="541203" cy="540000"/>
          </a:xfrm>
          <a:blipFill>
            <a:blip r:embed="rId3"/>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23" name="Tijdelijke aanduiding voor afbeelding 3"/>
          <p:cNvSpPr>
            <a:spLocks noGrp="1" noChangeAspect="1"/>
          </p:cNvSpPr>
          <p:nvPr>
            <p:ph type="pic" sz="quarter" idx="21"/>
          </p:nvPr>
        </p:nvSpPr>
        <p:spPr>
          <a:xfrm>
            <a:off x="6559200" y="3920850"/>
            <a:ext cx="541203" cy="540000"/>
          </a:xfrm>
          <a:blipFill>
            <a:blip r:embed="rId4"/>
            <a:stretch>
              <a:fillRect/>
            </a:stretch>
          </a:blipFill>
        </p:spPr>
        <p:txBody>
          <a:bodyPr>
            <a:normAutofit/>
          </a:bodyPr>
          <a:lstStyle>
            <a:lvl1pPr marL="0" indent="0" algn="ctr">
              <a:buNone/>
              <a:defRPr sz="100">
                <a:solidFill>
                  <a:schemeClr val="bg1"/>
                </a:solidFill>
              </a:defRPr>
            </a:lvl1pPr>
          </a:lstStyle>
          <a:p>
            <a:r>
              <a:rPr lang="nl-NL" smtClean="0"/>
              <a:t>Klik op het pictogram als u een afbeelding wilt toevoegen</a:t>
            </a:r>
            <a:endParaRPr lang="nl-NL" dirty="0"/>
          </a:p>
        </p:txBody>
      </p:sp>
      <p:sp>
        <p:nvSpPr>
          <p:cNvPr id="3" name="Titel 2">
            <a:extLst>
              <a:ext uri="{FF2B5EF4-FFF2-40B4-BE49-F238E27FC236}">
                <a16:creationId xmlns:a16="http://schemas.microsoft.com/office/drawing/2014/main" id="{D869C57F-4252-4209-A8BC-33FAC7ADB69A}"/>
              </a:ext>
            </a:extLst>
          </p:cNvPr>
          <p:cNvSpPr>
            <a:spLocks noGrp="1"/>
          </p:cNvSpPr>
          <p:nvPr>
            <p:ph type="title" hasCustomPrompt="1"/>
          </p:nvPr>
        </p:nvSpPr>
        <p:spPr>
          <a:xfrm>
            <a:off x="630000" y="3050453"/>
            <a:ext cx="4997688" cy="1069200"/>
          </a:xfrm>
        </p:spPr>
        <p:txBody>
          <a:bodyPr/>
          <a:lstStyle>
            <a:lvl1pPr>
              <a:defRPr>
                <a:solidFill>
                  <a:schemeClr val="tx1"/>
                </a:solidFill>
              </a:defRPr>
            </a:lvl1pPr>
          </a:lstStyle>
          <a:p>
            <a:r>
              <a:rPr lang="nl-NL" dirty="0"/>
              <a:t>Type een afsluitende zin</a:t>
            </a:r>
          </a:p>
        </p:txBody>
      </p:sp>
      <p:sp>
        <p:nvSpPr>
          <p:cNvPr id="11" name="Tijdelijke aanduiding voor dianummer 10">
            <a:extLst>
              <a:ext uri="{FF2B5EF4-FFF2-40B4-BE49-F238E27FC236}">
                <a16:creationId xmlns:a16="http://schemas.microsoft.com/office/drawing/2014/main" id="{A3A163FE-BA7A-4106-9910-A643D023C9F7}"/>
              </a:ext>
            </a:extLst>
          </p:cNvPr>
          <p:cNvSpPr>
            <a:spLocks noGrp="1"/>
          </p:cNvSpPr>
          <p:nvPr>
            <p:ph type="sldNum" sz="quarter" idx="22"/>
          </p:nvPr>
        </p:nvSpPr>
        <p:spPr/>
        <p:txBody>
          <a:bodyPr/>
          <a:lstStyle/>
          <a:p>
            <a:fld id="{6C93B359-CF0D-4389-949E-16A33FCBB3EC}" type="slidenum">
              <a:rPr lang="nl-NL" smtClean="0"/>
              <a:pPr/>
              <a:t>‹nr.›</a:t>
            </a:fld>
            <a:endParaRPr lang="nl-NL" dirty="0"/>
          </a:p>
        </p:txBody>
      </p:sp>
      <p:sp>
        <p:nvSpPr>
          <p:cNvPr id="25" name="Vertrouwelijkheidsniveau">
            <a:extLst>
              <a:ext uri="{FF2B5EF4-FFF2-40B4-BE49-F238E27FC236}">
                <a16:creationId xmlns:a16="http://schemas.microsoft.com/office/drawing/2014/main" id="{CAA5CBF2-B6F9-4237-8DE7-3D9FD8FFABB1}"/>
              </a:ext>
            </a:extLst>
          </p:cNvPr>
          <p:cNvSpPr>
            <a:spLocks noGrp="1"/>
          </p:cNvSpPr>
          <p:nvPr>
            <p:ph type="body" sz="quarter" idx="26" hasCustomPrompt="1"/>
          </p:nvPr>
        </p:nvSpPr>
        <p:spPr>
          <a:xfrm>
            <a:off x="630000" y="6528572"/>
            <a:ext cx="4262437" cy="183600"/>
          </a:xfrm>
        </p:spPr>
        <p:txBody>
          <a:bodyPr anchor="b" anchorCtr="0">
            <a:noAutofit/>
          </a:bodyPr>
          <a:lstStyle>
            <a:lvl1pPr marL="0" indent="0">
              <a:buNone/>
              <a:defRPr sz="900" cap="all" baseline="0">
                <a:solidFill>
                  <a:schemeClr val="tx1"/>
                </a:solidFill>
              </a:defRPr>
            </a:lvl1pPr>
          </a:lstStyle>
          <a:p>
            <a:pPr lvl="0"/>
            <a:r>
              <a:rPr lang="nl-NL" dirty="0"/>
              <a:t>[vertrouwelijkheidsniveau]</a:t>
            </a:r>
          </a:p>
        </p:txBody>
      </p:sp>
      <p:pic>
        <p:nvPicPr>
          <p:cNvPr id="24" name="Afbeelding 23">
            <a:extLst>
              <a:ext uri="{FF2B5EF4-FFF2-40B4-BE49-F238E27FC236}">
                <a16:creationId xmlns:a16="http://schemas.microsoft.com/office/drawing/2014/main" id="{6D7B6104-9A05-4402-8182-B45599888480}"/>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0" y="0"/>
            <a:ext cx="12192000" cy="1682496"/>
          </a:xfrm>
          <a:prstGeom prst="rect">
            <a:avLst/>
          </a:prstGeom>
        </p:spPr>
      </p:pic>
    </p:spTree>
    <p:extLst>
      <p:ext uri="{BB962C8B-B14F-4D97-AF65-F5344CB8AC3E}">
        <p14:creationId xmlns:p14="http://schemas.microsoft.com/office/powerpoint/2010/main" val="13513320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Volgdia met opsommin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24000" y="1295999"/>
            <a:ext cx="11203200" cy="400110"/>
          </a:xfrm>
        </p:spPr>
        <p:txBody>
          <a:bodyPr/>
          <a:lstStyle>
            <a:lvl1pPr>
              <a:defRPr/>
            </a:lvl1pPr>
          </a:lstStyle>
          <a:p>
            <a:r>
              <a:rPr lang="nl-NL" noProof="0" dirty="0" err="1" smtClean="0"/>
              <a:t>Klik</a:t>
            </a:r>
            <a:r>
              <a:rPr lang="nl-NL" noProof="0" dirty="0" smtClean="0"/>
              <a:t> </a:t>
            </a:r>
            <a:r>
              <a:rPr lang="nl-NL" noProof="0" dirty="0" err="1" smtClean="0"/>
              <a:t>om</a:t>
            </a:r>
            <a:r>
              <a:rPr lang="nl-NL" noProof="0" dirty="0" smtClean="0"/>
              <a:t> </a:t>
            </a:r>
            <a:r>
              <a:rPr lang="nl-NL" noProof="0" dirty="0" err="1" smtClean="0"/>
              <a:t>een</a:t>
            </a:r>
            <a:r>
              <a:rPr lang="nl-NL" noProof="0" dirty="0" smtClean="0"/>
              <a:t> </a:t>
            </a:r>
            <a:r>
              <a:rPr lang="nl-NL" noProof="0" dirty="0" err="1" smtClean="0"/>
              <a:t>titel</a:t>
            </a:r>
            <a:r>
              <a:rPr lang="nl-NL" noProof="0" dirty="0" smtClean="0"/>
              <a:t> </a:t>
            </a:r>
            <a:r>
              <a:rPr lang="nl-NL" noProof="0" dirty="0" err="1" smtClean="0"/>
              <a:t>te</a:t>
            </a:r>
            <a:r>
              <a:rPr lang="nl-NL" noProof="0" dirty="0" smtClean="0"/>
              <a:t> </a:t>
            </a:r>
            <a:r>
              <a:rPr lang="nl-NL" noProof="0" dirty="0" err="1" smtClean="0"/>
              <a:t>maken</a:t>
            </a:r>
            <a:endParaRPr lang="nl-NL" noProof="0" dirty="0"/>
          </a:p>
        </p:txBody>
      </p:sp>
      <p:sp>
        <p:nvSpPr>
          <p:cNvPr id="3" name="Tijdelijke aanduiding voor datum 2"/>
          <p:cNvSpPr>
            <a:spLocks noGrp="1"/>
          </p:cNvSpPr>
          <p:nvPr>
            <p:ph type="dt" sz="half" idx="10"/>
          </p:nvPr>
        </p:nvSpPr>
        <p:spPr/>
        <p:txBody>
          <a:bodyPr/>
          <a:lstStyle/>
          <a:p>
            <a:fld id="{F49EEED1-3B2D-4DF3-84FC-6A29FAA80043}" type="datetime4">
              <a:rPr lang="nl-NL" smtClean="0">
                <a:solidFill>
                  <a:srgbClr val="000000"/>
                </a:solidFill>
              </a:rPr>
              <a:pPr/>
              <a:t>14 maart 2023</a:t>
            </a:fld>
            <a:endParaRPr lang="nl-NL" dirty="0">
              <a:solidFill>
                <a:srgbClr val="000000"/>
              </a:solidFill>
            </a:endParaRPr>
          </a:p>
        </p:txBody>
      </p:sp>
      <p:sp>
        <p:nvSpPr>
          <p:cNvPr id="7" name="Tijdelijke aanduiding voor tekst 6"/>
          <p:cNvSpPr>
            <a:spLocks noGrp="1"/>
          </p:cNvSpPr>
          <p:nvPr>
            <p:ph type="body" sz="quarter" idx="11"/>
          </p:nvPr>
        </p:nvSpPr>
        <p:spPr>
          <a:xfrm>
            <a:off x="624417" y="2070000"/>
            <a:ext cx="11203200" cy="4140000"/>
          </a:xfrm>
        </p:spPr>
        <p:txBody>
          <a:bodyPr/>
          <a:lstStyle>
            <a:lvl4pPr marL="1274763" indent="-285750">
              <a:buFont typeface="Verdana" pitchFamily="34" charset="0"/>
              <a:buChar char="–"/>
              <a:defRPr sz="1800"/>
            </a:lvl4pPr>
            <a:lvl5pPr marL="1631950" indent="-285750">
              <a:buFont typeface="Verdana" pitchFamily="34" charset="0"/>
              <a:buChar char="»"/>
              <a:defRPr/>
            </a:lvl5pPr>
          </a:lstStyle>
          <a:p>
            <a:pPr lvl="0"/>
            <a:r>
              <a:rPr lang="nl-NL" noProof="0" dirty="0" err="1" smtClean="0"/>
              <a:t>Klik</a:t>
            </a:r>
            <a:r>
              <a:rPr lang="nl-NL" noProof="0" dirty="0" smtClean="0"/>
              <a:t> </a:t>
            </a:r>
            <a:r>
              <a:rPr lang="nl-NL" noProof="0" dirty="0" err="1" smtClean="0"/>
              <a:t>om</a:t>
            </a:r>
            <a:r>
              <a:rPr lang="nl-NL" noProof="0" dirty="0" smtClean="0"/>
              <a:t> de </a:t>
            </a:r>
            <a:r>
              <a:rPr lang="nl-NL" noProof="0" dirty="0" err="1" smtClean="0"/>
              <a:t>modelstijlen</a:t>
            </a:r>
            <a:r>
              <a:rPr lang="nl-NL" noProof="0" dirty="0" smtClean="0"/>
              <a:t> </a:t>
            </a:r>
            <a:r>
              <a:rPr lang="nl-NL" noProof="0" dirty="0" err="1" smtClean="0"/>
              <a:t>te</a:t>
            </a:r>
            <a:r>
              <a:rPr lang="nl-NL" noProof="0" dirty="0" smtClean="0"/>
              <a:t> </a:t>
            </a:r>
            <a:r>
              <a:rPr lang="nl-NL" noProof="0" dirty="0" err="1" smtClean="0"/>
              <a:t>bewerken</a:t>
            </a:r>
            <a:endParaRPr lang="nl-NL" noProof="0" dirty="0" smtClean="0"/>
          </a:p>
          <a:p>
            <a:pPr lvl="1"/>
            <a:r>
              <a:rPr lang="nl-NL" noProof="0" dirty="0" err="1" smtClean="0"/>
              <a:t>Tweede</a:t>
            </a:r>
            <a:r>
              <a:rPr lang="nl-NL" noProof="0" dirty="0" smtClean="0"/>
              <a:t> </a:t>
            </a:r>
            <a:r>
              <a:rPr lang="nl-NL" noProof="0" dirty="0" err="1" smtClean="0"/>
              <a:t>niveau</a:t>
            </a:r>
            <a:endParaRPr lang="nl-NL" noProof="0" dirty="0" smtClean="0"/>
          </a:p>
          <a:p>
            <a:pPr lvl="2"/>
            <a:r>
              <a:rPr lang="nl-NL" noProof="0" dirty="0" err="1" smtClean="0"/>
              <a:t>Derde</a:t>
            </a:r>
            <a:r>
              <a:rPr lang="nl-NL" noProof="0" dirty="0" smtClean="0"/>
              <a:t> </a:t>
            </a:r>
            <a:r>
              <a:rPr lang="nl-NL" noProof="0" dirty="0" err="1" smtClean="0"/>
              <a:t>niveau</a:t>
            </a:r>
            <a:endParaRPr lang="nl-NL" noProof="0" dirty="0" smtClean="0"/>
          </a:p>
          <a:p>
            <a:pPr lvl="3"/>
            <a:r>
              <a:rPr lang="nl-NL" noProof="0" dirty="0" err="1" smtClean="0"/>
              <a:t>Vierde</a:t>
            </a:r>
            <a:r>
              <a:rPr lang="nl-NL" noProof="0" dirty="0" smtClean="0"/>
              <a:t> </a:t>
            </a:r>
            <a:r>
              <a:rPr lang="nl-NL" noProof="0" dirty="0" err="1" smtClean="0"/>
              <a:t>niveau</a:t>
            </a:r>
            <a:endParaRPr lang="nl-NL" noProof="0" dirty="0" smtClean="0"/>
          </a:p>
          <a:p>
            <a:pPr lvl="4"/>
            <a:r>
              <a:rPr lang="nl-NL" noProof="0" dirty="0" err="1" smtClean="0"/>
              <a:t>Vijfde</a:t>
            </a:r>
            <a:r>
              <a:rPr lang="nl-NL" noProof="0" dirty="0" smtClean="0"/>
              <a:t> </a:t>
            </a:r>
            <a:r>
              <a:rPr lang="nl-NL" noProof="0" dirty="0" err="1" smtClean="0"/>
              <a:t>niveau</a:t>
            </a:r>
            <a:endParaRPr lang="nl-NL" noProof="0" dirty="0"/>
          </a:p>
        </p:txBody>
      </p:sp>
    </p:spTree>
    <p:extLst>
      <p:ext uri="{BB962C8B-B14F-4D97-AF65-F5344CB8AC3E}">
        <p14:creationId xmlns:p14="http://schemas.microsoft.com/office/powerpoint/2010/main" val="16627354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Titeldia">
    <p:spTree>
      <p:nvGrpSpPr>
        <p:cNvPr id="1" name=""/>
        <p:cNvGrpSpPr/>
        <p:nvPr/>
      </p:nvGrpSpPr>
      <p:grpSpPr>
        <a:xfrm>
          <a:off x="0" y="0"/>
          <a:ext cx="0" cy="0"/>
          <a:chOff x="0" y="0"/>
          <a:chExt cx="0" cy="0"/>
        </a:xfrm>
      </p:grpSpPr>
      <p:sp>
        <p:nvSpPr>
          <p:cNvPr id="4" name="Rectangle 189" descr="Bar_Right"/>
          <p:cNvSpPr>
            <a:spLocks noChangeArrowheads="1"/>
          </p:cNvSpPr>
          <p:nvPr/>
        </p:nvSpPr>
        <p:spPr bwMode="auto">
          <a:xfrm>
            <a:off x="6096000" y="0"/>
            <a:ext cx="6096000" cy="6858000"/>
          </a:xfrm>
          <a:prstGeom prst="rect">
            <a:avLst/>
          </a:prstGeom>
          <a:solidFill>
            <a:srgbClr val="F9E11E"/>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spcBef>
                <a:spcPct val="50000"/>
              </a:spcBef>
              <a:defRPr sz="2200">
                <a:solidFill>
                  <a:schemeClr val="tx1"/>
                </a:solidFill>
                <a:latin typeface="Verdana" pitchFamily="34" charset="0"/>
              </a:defRPr>
            </a:lvl1pPr>
            <a:lvl2pPr marL="742950" indent="-285750" eaLnBrk="0" hangingPunct="0">
              <a:spcBef>
                <a:spcPct val="50000"/>
              </a:spcBef>
              <a:defRPr sz="2200">
                <a:solidFill>
                  <a:schemeClr val="tx1"/>
                </a:solidFill>
                <a:latin typeface="Verdana" pitchFamily="34" charset="0"/>
              </a:defRPr>
            </a:lvl2pPr>
            <a:lvl3pPr marL="1143000" indent="-228600" eaLnBrk="0" hangingPunct="0">
              <a:spcBef>
                <a:spcPct val="50000"/>
              </a:spcBef>
              <a:defRPr sz="2200">
                <a:solidFill>
                  <a:schemeClr val="tx1"/>
                </a:solidFill>
                <a:latin typeface="Verdana" pitchFamily="34" charset="0"/>
              </a:defRPr>
            </a:lvl3pPr>
            <a:lvl4pPr marL="1600200" indent="-228600" eaLnBrk="0" hangingPunct="0">
              <a:spcBef>
                <a:spcPct val="50000"/>
              </a:spcBef>
              <a:defRPr sz="2200">
                <a:solidFill>
                  <a:schemeClr val="tx1"/>
                </a:solidFill>
                <a:latin typeface="Verdana" pitchFamily="34" charset="0"/>
              </a:defRPr>
            </a:lvl4pPr>
            <a:lvl5pPr marL="2057400" indent="-228600" eaLnBrk="0" hangingPunct="0">
              <a:spcBef>
                <a:spcPct val="50000"/>
              </a:spcBef>
              <a:defRPr sz="2200">
                <a:solidFill>
                  <a:schemeClr val="tx1"/>
                </a:solidFill>
                <a:latin typeface="Verdana" pitchFamily="34" charset="0"/>
              </a:defRPr>
            </a:lvl5pPr>
            <a:lvl6pPr marL="2514600" indent="-228600" eaLnBrk="0" fontAlgn="base" hangingPunct="0">
              <a:spcBef>
                <a:spcPct val="50000"/>
              </a:spcBef>
              <a:spcAft>
                <a:spcPct val="0"/>
              </a:spcAft>
              <a:defRPr sz="2200">
                <a:solidFill>
                  <a:schemeClr val="tx1"/>
                </a:solidFill>
                <a:latin typeface="Verdana" pitchFamily="34" charset="0"/>
              </a:defRPr>
            </a:lvl6pPr>
            <a:lvl7pPr marL="2971800" indent="-228600" eaLnBrk="0" fontAlgn="base" hangingPunct="0">
              <a:spcBef>
                <a:spcPct val="50000"/>
              </a:spcBef>
              <a:spcAft>
                <a:spcPct val="0"/>
              </a:spcAft>
              <a:defRPr sz="2200">
                <a:solidFill>
                  <a:schemeClr val="tx1"/>
                </a:solidFill>
                <a:latin typeface="Verdana" pitchFamily="34" charset="0"/>
              </a:defRPr>
            </a:lvl7pPr>
            <a:lvl8pPr marL="3429000" indent="-228600" eaLnBrk="0" fontAlgn="base" hangingPunct="0">
              <a:spcBef>
                <a:spcPct val="50000"/>
              </a:spcBef>
              <a:spcAft>
                <a:spcPct val="0"/>
              </a:spcAft>
              <a:defRPr sz="2200">
                <a:solidFill>
                  <a:schemeClr val="tx1"/>
                </a:solidFill>
                <a:latin typeface="Verdana" pitchFamily="34" charset="0"/>
              </a:defRPr>
            </a:lvl8pPr>
            <a:lvl9pPr marL="3886200" indent="-228600" eaLnBrk="0" fontAlgn="base" hangingPunct="0">
              <a:spcBef>
                <a:spcPct val="50000"/>
              </a:spcBef>
              <a:spcAft>
                <a:spcPct val="0"/>
              </a:spcAft>
              <a:defRPr sz="2200">
                <a:solidFill>
                  <a:schemeClr val="tx1"/>
                </a:solidFill>
                <a:latin typeface="Verdana" pitchFamily="34" charset="0"/>
              </a:defRPr>
            </a:lvl9pPr>
          </a:lstStyle>
          <a:p>
            <a:pPr algn="ctr">
              <a:defRPr/>
            </a:pPr>
            <a:endParaRPr lang="nl-NL" altLang="nl-NL" sz="2600" smtClean="0">
              <a:solidFill>
                <a:schemeClr val="bg1"/>
              </a:solidFill>
              <a:cs typeface="Arial" charset="0"/>
            </a:endParaRPr>
          </a:p>
        </p:txBody>
      </p:sp>
      <p:sp>
        <p:nvSpPr>
          <p:cNvPr id="5" name="Rectangle 157"/>
          <p:cNvSpPr>
            <a:spLocks noChangeArrowheads="1"/>
          </p:cNvSpPr>
          <p:nvPr/>
        </p:nvSpPr>
        <p:spPr bwMode="auto">
          <a:xfrm>
            <a:off x="6578601" y="2474914"/>
            <a:ext cx="4798484" cy="942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eaLnBrk="0" hangingPunct="0">
              <a:spcBef>
                <a:spcPct val="50000"/>
              </a:spcBef>
              <a:defRPr sz="2200">
                <a:solidFill>
                  <a:schemeClr val="tx1"/>
                </a:solidFill>
                <a:latin typeface="Verdana" pitchFamily="34" charset="0"/>
              </a:defRPr>
            </a:lvl1pPr>
            <a:lvl2pPr marL="742950" indent="-285750" eaLnBrk="0" hangingPunct="0">
              <a:spcBef>
                <a:spcPct val="50000"/>
              </a:spcBef>
              <a:defRPr sz="2200">
                <a:solidFill>
                  <a:schemeClr val="tx1"/>
                </a:solidFill>
                <a:latin typeface="Verdana" pitchFamily="34" charset="0"/>
              </a:defRPr>
            </a:lvl2pPr>
            <a:lvl3pPr marL="1143000" indent="-228600" eaLnBrk="0" hangingPunct="0">
              <a:spcBef>
                <a:spcPct val="50000"/>
              </a:spcBef>
              <a:defRPr sz="2200">
                <a:solidFill>
                  <a:schemeClr val="tx1"/>
                </a:solidFill>
                <a:latin typeface="Verdana" pitchFamily="34" charset="0"/>
              </a:defRPr>
            </a:lvl3pPr>
            <a:lvl4pPr marL="1600200" indent="-228600" eaLnBrk="0" hangingPunct="0">
              <a:spcBef>
                <a:spcPct val="50000"/>
              </a:spcBef>
              <a:defRPr sz="2200">
                <a:solidFill>
                  <a:schemeClr val="tx1"/>
                </a:solidFill>
                <a:latin typeface="Verdana" pitchFamily="34" charset="0"/>
              </a:defRPr>
            </a:lvl4pPr>
            <a:lvl5pPr marL="2057400" indent="-228600" eaLnBrk="0" hangingPunct="0">
              <a:spcBef>
                <a:spcPct val="50000"/>
              </a:spcBef>
              <a:defRPr sz="2200">
                <a:solidFill>
                  <a:schemeClr val="tx1"/>
                </a:solidFill>
                <a:latin typeface="Verdana" pitchFamily="34" charset="0"/>
              </a:defRPr>
            </a:lvl5pPr>
            <a:lvl6pPr marL="2514600" indent="-228600" eaLnBrk="0" fontAlgn="base" hangingPunct="0">
              <a:spcBef>
                <a:spcPct val="50000"/>
              </a:spcBef>
              <a:spcAft>
                <a:spcPct val="0"/>
              </a:spcAft>
              <a:defRPr sz="2200">
                <a:solidFill>
                  <a:schemeClr val="tx1"/>
                </a:solidFill>
                <a:latin typeface="Verdana" pitchFamily="34" charset="0"/>
              </a:defRPr>
            </a:lvl6pPr>
            <a:lvl7pPr marL="2971800" indent="-228600" eaLnBrk="0" fontAlgn="base" hangingPunct="0">
              <a:spcBef>
                <a:spcPct val="50000"/>
              </a:spcBef>
              <a:spcAft>
                <a:spcPct val="0"/>
              </a:spcAft>
              <a:defRPr sz="2200">
                <a:solidFill>
                  <a:schemeClr val="tx1"/>
                </a:solidFill>
                <a:latin typeface="Verdana" pitchFamily="34" charset="0"/>
              </a:defRPr>
            </a:lvl7pPr>
            <a:lvl8pPr marL="3429000" indent="-228600" eaLnBrk="0" fontAlgn="base" hangingPunct="0">
              <a:spcBef>
                <a:spcPct val="50000"/>
              </a:spcBef>
              <a:spcAft>
                <a:spcPct val="0"/>
              </a:spcAft>
              <a:defRPr sz="2200">
                <a:solidFill>
                  <a:schemeClr val="tx1"/>
                </a:solidFill>
                <a:latin typeface="Verdana" pitchFamily="34" charset="0"/>
              </a:defRPr>
            </a:lvl8pPr>
            <a:lvl9pPr marL="3886200" indent="-228600" eaLnBrk="0" fontAlgn="base" hangingPunct="0">
              <a:spcBef>
                <a:spcPct val="50000"/>
              </a:spcBef>
              <a:spcAft>
                <a:spcPct val="0"/>
              </a:spcAft>
              <a:defRPr sz="2200">
                <a:solidFill>
                  <a:schemeClr val="tx1"/>
                </a:solidFill>
                <a:latin typeface="Verdana" pitchFamily="34" charset="0"/>
              </a:defRPr>
            </a:lvl9pPr>
          </a:lstStyle>
          <a:p>
            <a:pPr>
              <a:spcBef>
                <a:spcPct val="0"/>
              </a:spcBef>
              <a:defRPr/>
            </a:pPr>
            <a:endParaRPr lang="nl-NL" altLang="nl-NL" sz="2600" smtClean="0">
              <a:solidFill>
                <a:schemeClr val="bg1"/>
              </a:solidFill>
              <a:cs typeface="Arial" charset="0"/>
            </a:endParaRPr>
          </a:p>
        </p:txBody>
      </p:sp>
      <p:sp>
        <p:nvSpPr>
          <p:cNvPr id="6" name="ZwarteBalk" hidden="1"/>
          <p:cNvSpPr>
            <a:spLocks noChangeArrowheads="1"/>
          </p:cNvSpPr>
          <p:nvPr/>
        </p:nvSpPr>
        <p:spPr bwMode="auto">
          <a:xfrm>
            <a:off x="11857568" y="0"/>
            <a:ext cx="334433"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lvl1pPr eaLnBrk="0" hangingPunct="0">
              <a:spcBef>
                <a:spcPct val="50000"/>
              </a:spcBef>
              <a:defRPr sz="2200">
                <a:solidFill>
                  <a:schemeClr val="tx1"/>
                </a:solidFill>
                <a:latin typeface="Verdana" pitchFamily="34" charset="0"/>
              </a:defRPr>
            </a:lvl1pPr>
            <a:lvl2pPr marL="742950" indent="-285750" eaLnBrk="0" hangingPunct="0">
              <a:spcBef>
                <a:spcPct val="50000"/>
              </a:spcBef>
              <a:defRPr sz="2200">
                <a:solidFill>
                  <a:schemeClr val="tx1"/>
                </a:solidFill>
                <a:latin typeface="Verdana" pitchFamily="34" charset="0"/>
              </a:defRPr>
            </a:lvl2pPr>
            <a:lvl3pPr marL="1143000" indent="-228600" eaLnBrk="0" hangingPunct="0">
              <a:spcBef>
                <a:spcPct val="50000"/>
              </a:spcBef>
              <a:defRPr sz="2200">
                <a:solidFill>
                  <a:schemeClr val="tx1"/>
                </a:solidFill>
                <a:latin typeface="Verdana" pitchFamily="34" charset="0"/>
              </a:defRPr>
            </a:lvl3pPr>
            <a:lvl4pPr marL="1600200" indent="-228600" eaLnBrk="0" hangingPunct="0">
              <a:spcBef>
                <a:spcPct val="50000"/>
              </a:spcBef>
              <a:defRPr sz="2200">
                <a:solidFill>
                  <a:schemeClr val="tx1"/>
                </a:solidFill>
                <a:latin typeface="Verdana" pitchFamily="34" charset="0"/>
              </a:defRPr>
            </a:lvl4pPr>
            <a:lvl5pPr marL="2057400" indent="-228600" eaLnBrk="0" hangingPunct="0">
              <a:spcBef>
                <a:spcPct val="50000"/>
              </a:spcBef>
              <a:defRPr sz="2200">
                <a:solidFill>
                  <a:schemeClr val="tx1"/>
                </a:solidFill>
                <a:latin typeface="Verdana" pitchFamily="34" charset="0"/>
              </a:defRPr>
            </a:lvl5pPr>
            <a:lvl6pPr marL="2514600" indent="-228600" eaLnBrk="0" fontAlgn="base" hangingPunct="0">
              <a:spcBef>
                <a:spcPct val="50000"/>
              </a:spcBef>
              <a:spcAft>
                <a:spcPct val="0"/>
              </a:spcAft>
              <a:defRPr sz="2200">
                <a:solidFill>
                  <a:schemeClr val="tx1"/>
                </a:solidFill>
                <a:latin typeface="Verdana" pitchFamily="34" charset="0"/>
              </a:defRPr>
            </a:lvl6pPr>
            <a:lvl7pPr marL="2971800" indent="-228600" eaLnBrk="0" fontAlgn="base" hangingPunct="0">
              <a:spcBef>
                <a:spcPct val="50000"/>
              </a:spcBef>
              <a:spcAft>
                <a:spcPct val="0"/>
              </a:spcAft>
              <a:defRPr sz="2200">
                <a:solidFill>
                  <a:schemeClr val="tx1"/>
                </a:solidFill>
                <a:latin typeface="Verdana" pitchFamily="34" charset="0"/>
              </a:defRPr>
            </a:lvl7pPr>
            <a:lvl8pPr marL="3429000" indent="-228600" eaLnBrk="0" fontAlgn="base" hangingPunct="0">
              <a:spcBef>
                <a:spcPct val="50000"/>
              </a:spcBef>
              <a:spcAft>
                <a:spcPct val="0"/>
              </a:spcAft>
              <a:defRPr sz="2200">
                <a:solidFill>
                  <a:schemeClr val="tx1"/>
                </a:solidFill>
                <a:latin typeface="Verdana" pitchFamily="34" charset="0"/>
              </a:defRPr>
            </a:lvl8pPr>
            <a:lvl9pPr marL="3886200" indent="-228600" eaLnBrk="0" fontAlgn="base" hangingPunct="0">
              <a:spcBef>
                <a:spcPct val="50000"/>
              </a:spcBef>
              <a:spcAft>
                <a:spcPct val="0"/>
              </a:spcAft>
              <a:defRPr sz="2200">
                <a:solidFill>
                  <a:schemeClr val="tx1"/>
                </a:solidFill>
                <a:latin typeface="Verdana" pitchFamily="34" charset="0"/>
              </a:defRPr>
            </a:lvl9pPr>
          </a:lstStyle>
          <a:p>
            <a:pPr>
              <a:defRPr/>
            </a:pPr>
            <a:endParaRPr lang="nl-NL" altLang="nl-NL" sz="2200" smtClean="0">
              <a:cs typeface="Arial" charset="0"/>
            </a:endParaRPr>
          </a:p>
        </p:txBody>
      </p:sp>
      <p:pic>
        <p:nvPicPr>
          <p:cNvPr id="7" name="LogoLandmac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588"/>
            <a:ext cx="12192000" cy="199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64" name="Rectangle 196"/>
          <p:cNvSpPr>
            <a:spLocks noGrp="1" noChangeArrowheads="1"/>
          </p:cNvSpPr>
          <p:nvPr>
            <p:ph type="ctrTitle"/>
          </p:nvPr>
        </p:nvSpPr>
        <p:spPr>
          <a:xfrm>
            <a:off x="6715201" y="2880000"/>
            <a:ext cx="4798484" cy="856800"/>
          </a:xfrm>
        </p:spPr>
        <p:txBody>
          <a:bodyPr anchor="b">
            <a:noAutofit/>
          </a:bodyPr>
          <a:lstStyle>
            <a:lvl1pPr>
              <a:defRPr>
                <a:solidFill>
                  <a:schemeClr val="tx1"/>
                </a:solidFill>
              </a:defRPr>
            </a:lvl1pPr>
          </a:lstStyle>
          <a:p>
            <a:pPr lvl="0"/>
            <a:r>
              <a:rPr lang="nl-NL" noProof="0" dirty="0" smtClean="0"/>
              <a:t>Klik om de stijl te </a:t>
            </a:r>
            <a:r>
              <a:rPr lang="nl-NL" noProof="0" dirty="0" err="1" smtClean="0"/>
              <a:t>bewerken</a:t>
            </a:r>
            <a:endParaRPr lang="nl-NL" noProof="0" dirty="0" smtClean="0"/>
          </a:p>
        </p:txBody>
      </p:sp>
      <p:sp>
        <p:nvSpPr>
          <p:cNvPr id="7374" name="Rectangle 206"/>
          <p:cNvSpPr>
            <a:spLocks noGrp="1" noChangeArrowheads="1"/>
          </p:cNvSpPr>
          <p:nvPr>
            <p:ph type="subTitle" idx="1"/>
          </p:nvPr>
        </p:nvSpPr>
        <p:spPr>
          <a:xfrm>
            <a:off x="6715201" y="3780000"/>
            <a:ext cx="4798484" cy="1753200"/>
          </a:xfrm>
        </p:spPr>
        <p:txBody>
          <a:bodyPr/>
          <a:lstStyle>
            <a:lvl1pPr marL="0" indent="0">
              <a:buNone/>
              <a:defRPr sz="1800">
                <a:solidFill>
                  <a:srgbClr val="007BC7"/>
                </a:solidFill>
              </a:defRPr>
            </a:lvl1pPr>
          </a:lstStyle>
          <a:p>
            <a:pPr lvl="0"/>
            <a:r>
              <a:rPr lang="nl-NL" noProof="0" dirty="0" smtClean="0"/>
              <a:t>Klik om de </a:t>
            </a:r>
            <a:r>
              <a:rPr lang="nl-NL" noProof="0" dirty="0" err="1" smtClean="0"/>
              <a:t>ondertitelstijl</a:t>
            </a:r>
            <a:r>
              <a:rPr lang="nl-NL" noProof="0" dirty="0" smtClean="0"/>
              <a:t> van het model te bewerken</a:t>
            </a:r>
          </a:p>
        </p:txBody>
      </p:sp>
      <p:sp>
        <p:nvSpPr>
          <p:cNvPr id="8" name="Date Placeholder 1" descr="Date"/>
          <p:cNvSpPr>
            <a:spLocks noGrp="1"/>
          </p:cNvSpPr>
          <p:nvPr>
            <p:ph type="dt" sz="half" idx="10"/>
          </p:nvPr>
        </p:nvSpPr>
        <p:spPr>
          <a:xfrm>
            <a:off x="6716184" y="6516688"/>
            <a:ext cx="5240867" cy="207962"/>
          </a:xfrm>
        </p:spPr>
        <p:txBody>
          <a:bodyPr/>
          <a:lstStyle>
            <a:lvl1pPr algn="l">
              <a:defRPr sz="1000">
                <a:solidFill>
                  <a:schemeClr val="tx1"/>
                </a:solidFill>
              </a:defRPr>
            </a:lvl1pPr>
          </a:lstStyle>
          <a:p>
            <a:pPr>
              <a:defRPr/>
            </a:pPr>
            <a:fld id="{D830DE30-DED5-4ED7-BF73-C089E8A2C408}" type="datetime4">
              <a:rPr lang="nl-NL"/>
              <a:pPr>
                <a:defRPr/>
              </a:pPr>
              <a:t>14 maart 2023</a:t>
            </a:fld>
            <a:endParaRPr lang="nl-NL" dirty="0"/>
          </a:p>
        </p:txBody>
      </p:sp>
    </p:spTree>
    <p:extLst>
      <p:ext uri="{BB962C8B-B14F-4D97-AF65-F5344CB8AC3E}">
        <p14:creationId xmlns:p14="http://schemas.microsoft.com/office/powerpoint/2010/main" val="3722266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630000" y="1281950"/>
            <a:ext cx="10933200" cy="1069200"/>
          </a:xfrm>
          <a:prstGeom prst="rect">
            <a:avLst/>
          </a:prstGeom>
        </p:spPr>
        <p:txBody>
          <a:bodyPr vert="horz" lIns="0" tIns="0" rIns="0" bIns="0" rtlCol="0" anchor="t" anchorCtr="0">
            <a:normAutofit/>
          </a:bodyPr>
          <a:lstStyle/>
          <a:p>
            <a:r>
              <a:rPr lang="nl-NL" dirty="0"/>
              <a:t>Klik om de stijl te bewerken</a:t>
            </a:r>
          </a:p>
        </p:txBody>
      </p:sp>
      <p:sp>
        <p:nvSpPr>
          <p:cNvPr id="3" name="Tijdelijke aanduiding voor tekst 2"/>
          <p:cNvSpPr>
            <a:spLocks noGrp="1"/>
          </p:cNvSpPr>
          <p:nvPr>
            <p:ph type="body" idx="1"/>
          </p:nvPr>
        </p:nvSpPr>
        <p:spPr>
          <a:xfrm>
            <a:off x="630000" y="2349499"/>
            <a:ext cx="10933200" cy="3963600"/>
          </a:xfrm>
          <a:prstGeom prst="rect">
            <a:avLst/>
          </a:prstGeom>
        </p:spPr>
        <p:txBody>
          <a:bodyPr vert="horz" lIns="0" tIns="0" rIns="0" bIns="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a:p>
            <a:pPr lvl="5"/>
            <a:r>
              <a:rPr lang="nl-NL" dirty="0"/>
              <a:t>Zesde niveau</a:t>
            </a:r>
          </a:p>
          <a:p>
            <a:pPr lvl="6"/>
            <a:r>
              <a:rPr lang="nl-NL" dirty="0"/>
              <a:t>Zevende niveau</a:t>
            </a:r>
          </a:p>
          <a:p>
            <a:pPr lvl="7"/>
            <a:r>
              <a:rPr lang="nl-NL" dirty="0"/>
              <a:t>Achtste niveau</a:t>
            </a:r>
          </a:p>
          <a:p>
            <a:pPr lvl="8"/>
            <a:r>
              <a:rPr lang="nl-NL" dirty="0"/>
              <a:t>Negende niveau</a:t>
            </a:r>
          </a:p>
          <a:p>
            <a:pPr lvl="8"/>
            <a:endParaRPr lang="nl-NL" dirty="0"/>
          </a:p>
        </p:txBody>
      </p:sp>
      <p:sp>
        <p:nvSpPr>
          <p:cNvPr id="4" name="Tijdelijke aanduiding voor dianummer 3">
            <a:extLst>
              <a:ext uri="{FF2B5EF4-FFF2-40B4-BE49-F238E27FC236}">
                <a16:creationId xmlns:a16="http://schemas.microsoft.com/office/drawing/2014/main" id="{00C4A9ED-10BC-4655-9631-74B32DCB2A3C}"/>
              </a:ext>
            </a:extLst>
          </p:cNvPr>
          <p:cNvSpPr>
            <a:spLocks noGrp="1"/>
          </p:cNvSpPr>
          <p:nvPr>
            <p:ph type="sldNum" sz="quarter" idx="4"/>
          </p:nvPr>
        </p:nvSpPr>
        <p:spPr>
          <a:xfrm>
            <a:off x="11048400" y="6528572"/>
            <a:ext cx="511200" cy="183600"/>
          </a:xfrm>
          <a:prstGeom prst="rect">
            <a:avLst/>
          </a:prstGeom>
        </p:spPr>
        <p:txBody>
          <a:bodyPr vert="horz" lIns="0" tIns="0" rIns="0" bIns="0" rtlCol="0" anchor="b" anchorCtr="0"/>
          <a:lstStyle>
            <a:lvl1pPr algn="r">
              <a:defRPr sz="1200">
                <a:solidFill>
                  <a:schemeClr val="tx1"/>
                </a:solidFill>
              </a:defRPr>
            </a:lvl1pPr>
          </a:lstStyle>
          <a:p>
            <a:fld id="{6C93B359-CF0D-4389-949E-16A33FCBB3EC}" type="slidenum">
              <a:rPr lang="nl-NL" smtClean="0"/>
              <a:pPr/>
              <a:t>‹nr.›</a:t>
            </a:fld>
            <a:endParaRPr lang="nl-NL" dirty="0"/>
          </a:p>
        </p:txBody>
      </p:sp>
      <p:pic>
        <p:nvPicPr>
          <p:cNvPr id="6" name="Afbeelding 5">
            <a:extLst>
              <a:ext uri="{FF2B5EF4-FFF2-40B4-BE49-F238E27FC236}">
                <a16:creationId xmlns:a16="http://schemas.microsoft.com/office/drawing/2014/main" id="{1113A800-9FFB-4505-9B39-BBE671EBBBEA}"/>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1065690"/>
          </a:xfrm>
          <a:prstGeom prst="rect">
            <a:avLst/>
          </a:prstGeom>
        </p:spPr>
      </p:pic>
    </p:spTree>
    <p:extLst>
      <p:ext uri="{BB962C8B-B14F-4D97-AF65-F5344CB8AC3E}">
        <p14:creationId xmlns:p14="http://schemas.microsoft.com/office/powerpoint/2010/main" val="3324857711"/>
      </p:ext>
    </p:extLst>
  </p:cSld>
  <p:clrMap bg1="lt1" tx1="dk1" bg2="lt2" tx2="dk2" accent1="accent1" accent2="accent2" accent3="accent3" accent4="accent4" accent5="accent5" accent6="accent6" hlink="hlink" folHlink="folHlink"/>
  <p:sldLayoutIdLst>
    <p:sldLayoutId id="2147483726" r:id="rId1"/>
    <p:sldLayoutId id="2147483666" r:id="rId2"/>
    <p:sldLayoutId id="2147483725" r:id="rId3"/>
    <p:sldLayoutId id="2147483731" r:id="rId4"/>
    <p:sldLayoutId id="2147483652" r:id="rId5"/>
    <p:sldLayoutId id="2147483728" r:id="rId6"/>
    <p:sldLayoutId id="2147483689" r:id="rId7"/>
    <p:sldLayoutId id="2147483730" r:id="rId8"/>
    <p:sldLayoutId id="2147483729" r:id="rId9"/>
    <p:sldLayoutId id="2147483716" r:id="rId10"/>
    <p:sldLayoutId id="2147483667" r:id="rId11"/>
    <p:sldLayoutId id="2147483722" r:id="rId12"/>
  </p:sldLayoutIdLst>
  <p:hf hdr="0" ftr="0" dt="0"/>
  <p:txStyles>
    <p:titleStyle>
      <a:lvl1pPr algn="l" defTabSz="914400" rtl="0" eaLnBrk="1" latinLnBrk="0" hangingPunct="1">
        <a:lnSpc>
          <a:spcPct val="90000"/>
        </a:lnSpc>
        <a:spcBef>
          <a:spcPct val="0"/>
        </a:spcBef>
        <a:buNone/>
        <a:defRPr sz="3600" b="0" kern="1200" baseline="0">
          <a:solidFill>
            <a:schemeClr val="tx2"/>
          </a:solidFill>
          <a:latin typeface="+mj-lt"/>
          <a:ea typeface="+mj-ea"/>
          <a:cs typeface="+mj-cs"/>
        </a:defRPr>
      </a:lvl1pPr>
    </p:titleStyle>
    <p:body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9" name="shpKleurvlakBoven"/>
          <p:cNvSpPr>
            <a:spLocks noChangeArrowheads="1"/>
          </p:cNvSpPr>
          <p:nvPr/>
        </p:nvSpPr>
        <p:spPr bwMode="auto">
          <a:xfrm flipV="1">
            <a:off x="5918201" y="6541201"/>
            <a:ext cx="2500900" cy="45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eaLnBrk="0" fontAlgn="base" hangingPunct="0">
              <a:spcBef>
                <a:spcPct val="0"/>
              </a:spcBef>
              <a:spcAft>
                <a:spcPct val="0"/>
              </a:spcAft>
            </a:pPr>
            <a:endParaRPr lang="nl-NL" sz="1000" dirty="0">
              <a:solidFill>
                <a:srgbClr val="000000"/>
              </a:solidFill>
              <a:cs typeface="Arial" charset="0"/>
            </a:endParaRPr>
          </a:p>
        </p:txBody>
      </p:sp>
      <p:sp>
        <p:nvSpPr>
          <p:cNvPr id="1097" name="shpKleurvlakOnder" descr="Bar_Bottom"/>
          <p:cNvSpPr>
            <a:spLocks noChangeArrowheads="1"/>
          </p:cNvSpPr>
          <p:nvPr/>
        </p:nvSpPr>
        <p:spPr bwMode="auto">
          <a:xfrm>
            <a:off x="0" y="6318000"/>
            <a:ext cx="12192000" cy="539750"/>
          </a:xfrm>
          <a:prstGeom prst="rect">
            <a:avLst/>
          </a:prstGeom>
          <a:solidFill>
            <a:srgbClr val="F9E11E"/>
          </a:solidFill>
          <a:ln>
            <a:noFill/>
          </a:ln>
          <a:extLst/>
        </p:spPr>
        <p:txBody>
          <a:bodyPr anchor="ctr"/>
          <a:lstStyle/>
          <a:p>
            <a:pPr algn="ctr" fontAlgn="base">
              <a:spcBef>
                <a:spcPct val="0"/>
              </a:spcBef>
              <a:spcAft>
                <a:spcPct val="0"/>
              </a:spcAft>
            </a:pPr>
            <a:endParaRPr lang="nl-NL" sz="1800">
              <a:solidFill>
                <a:srgbClr val="FFFFFF"/>
              </a:solidFill>
              <a:cs typeface="Arial" charset="0"/>
            </a:endParaRPr>
          </a:p>
        </p:txBody>
      </p:sp>
      <p:sp>
        <p:nvSpPr>
          <p:cNvPr id="1070" name="Rectangle 46"/>
          <p:cNvSpPr>
            <a:spLocks noGrp="1" noChangeArrowheads="1"/>
          </p:cNvSpPr>
          <p:nvPr>
            <p:ph type="body" idx="1"/>
          </p:nvPr>
        </p:nvSpPr>
        <p:spPr bwMode="auto">
          <a:xfrm>
            <a:off x="624000" y="2070000"/>
            <a:ext cx="11203200" cy="414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p>
            <a:pPr lvl="0"/>
            <a:r>
              <a:rPr lang="nl-NL" dirty="0" err="1" smtClean="0"/>
              <a:t>Klik</a:t>
            </a:r>
            <a:r>
              <a:rPr lang="nl-NL" dirty="0" smtClean="0"/>
              <a:t> </a:t>
            </a:r>
            <a:r>
              <a:rPr lang="nl-NL" dirty="0" err="1" smtClean="0"/>
              <a:t>om</a:t>
            </a:r>
            <a:r>
              <a:rPr lang="nl-NL" dirty="0" smtClean="0"/>
              <a:t> het </a:t>
            </a:r>
            <a:r>
              <a:rPr lang="nl-NL" dirty="0" err="1" smtClean="0"/>
              <a:t>opmaakprofiel</a:t>
            </a:r>
            <a:r>
              <a:rPr lang="nl-NL" dirty="0" smtClean="0"/>
              <a:t> van de </a:t>
            </a:r>
            <a:r>
              <a:rPr lang="nl-NL" dirty="0" err="1" smtClean="0"/>
              <a:t>modeltekst</a:t>
            </a:r>
            <a:r>
              <a:rPr lang="nl-NL" dirty="0" smtClean="0"/>
              <a:t> </a:t>
            </a:r>
            <a:r>
              <a:rPr lang="nl-NL" dirty="0" err="1" smtClean="0"/>
              <a:t>te</a:t>
            </a:r>
            <a:r>
              <a:rPr lang="nl-NL" dirty="0" smtClean="0"/>
              <a:t> </a:t>
            </a:r>
            <a:r>
              <a:rPr lang="nl-NL" dirty="0" err="1" smtClean="0"/>
              <a:t>bewerken</a:t>
            </a:r>
            <a:endParaRPr lang="nl-NL" dirty="0" smtClean="0"/>
          </a:p>
          <a:p>
            <a:pPr lvl="1"/>
            <a:r>
              <a:rPr lang="nl-NL" dirty="0" smtClean="0"/>
              <a:t>Tweede </a:t>
            </a:r>
            <a:r>
              <a:rPr lang="nl-NL" dirty="0" err="1" smtClean="0"/>
              <a:t>niveau</a:t>
            </a:r>
            <a:r>
              <a:rPr lang="nl-NL" dirty="0" smtClean="0"/>
              <a:t> </a:t>
            </a:r>
          </a:p>
          <a:p>
            <a:pPr lvl="2"/>
            <a:r>
              <a:rPr lang="nl-NL" dirty="0" err="1" smtClean="0"/>
              <a:t>Derde</a:t>
            </a:r>
            <a:r>
              <a:rPr lang="nl-NL" dirty="0" smtClean="0"/>
              <a:t> niveau</a:t>
            </a:r>
          </a:p>
          <a:p>
            <a:pPr lvl="4"/>
            <a:r>
              <a:rPr lang="nl-NL" dirty="0" smtClean="0"/>
              <a:t> Vierde niveau</a:t>
            </a:r>
          </a:p>
          <a:p>
            <a:pPr lvl="5"/>
            <a:r>
              <a:rPr lang="nl-NL" sz="1800" dirty="0" smtClean="0"/>
              <a:t>Vijfde niveau</a:t>
            </a:r>
            <a:endParaRPr lang="nl-NL" dirty="0" smtClean="0"/>
          </a:p>
        </p:txBody>
      </p:sp>
      <p:sp>
        <p:nvSpPr>
          <p:cNvPr id="1095" name="shpTekst" descr="Bar_Top"/>
          <p:cNvSpPr>
            <a:spLocks noChangeArrowheads="1"/>
          </p:cNvSpPr>
          <p:nvPr/>
        </p:nvSpPr>
        <p:spPr bwMode="auto">
          <a:xfrm>
            <a:off x="0" y="1"/>
            <a:ext cx="12192000" cy="1071563"/>
          </a:xfrm>
          <a:prstGeom prst="rect">
            <a:avLst/>
          </a:prstGeom>
          <a:solidFill>
            <a:srgbClr val="F9E11E"/>
          </a:solidFill>
          <a:ln>
            <a:noFill/>
          </a:ln>
          <a:extLst/>
        </p:spPr>
        <p:txBody>
          <a:bodyPr anchor="ctr"/>
          <a:lstStyle/>
          <a:p>
            <a:pPr algn="ctr" fontAlgn="base">
              <a:spcBef>
                <a:spcPct val="0"/>
              </a:spcBef>
              <a:spcAft>
                <a:spcPct val="0"/>
              </a:spcAft>
            </a:pPr>
            <a:endParaRPr lang="nl-NL" sz="1800" dirty="0">
              <a:solidFill>
                <a:srgbClr val="FFFFFF"/>
              </a:solidFill>
              <a:cs typeface="Arial" charset="0"/>
            </a:endParaRPr>
          </a:p>
        </p:txBody>
      </p:sp>
      <p:sp>
        <p:nvSpPr>
          <p:cNvPr id="1069" name="Rectangle 45"/>
          <p:cNvSpPr>
            <a:spLocks noGrp="1" noChangeArrowheads="1"/>
          </p:cNvSpPr>
          <p:nvPr>
            <p:ph type="title"/>
          </p:nvPr>
        </p:nvSpPr>
        <p:spPr bwMode="auto">
          <a:xfrm>
            <a:off x="624000" y="1295999"/>
            <a:ext cx="11203200"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p>
            <a:pPr lvl="0"/>
            <a:endParaRPr lang="nl-NL" noProof="0" dirty="0" smtClean="0"/>
          </a:p>
        </p:txBody>
      </p:sp>
      <p:sp>
        <p:nvSpPr>
          <p:cNvPr id="1100" name="shpBeeldmerk"/>
          <p:cNvSpPr>
            <a:spLocks noChangeArrowheads="1"/>
          </p:cNvSpPr>
          <p:nvPr/>
        </p:nvSpPr>
        <p:spPr bwMode="auto">
          <a:xfrm>
            <a:off x="624000" y="6613200"/>
            <a:ext cx="2539200" cy="11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p>
            <a:pPr eaLnBrk="0" fontAlgn="base" hangingPunct="0">
              <a:spcBef>
                <a:spcPct val="0"/>
              </a:spcBef>
              <a:spcAft>
                <a:spcPct val="0"/>
              </a:spcAft>
            </a:pPr>
            <a:fld id="{DD62E13F-49FF-4F5B-8E2D-F997ACAF2D81}" type="slidenum">
              <a:rPr lang="nl-NL" sz="1000">
                <a:solidFill>
                  <a:srgbClr val="000000"/>
                </a:solidFill>
                <a:cs typeface="Arial" charset="0"/>
              </a:rPr>
              <a:pPr eaLnBrk="0" fontAlgn="base" hangingPunct="0">
                <a:spcBef>
                  <a:spcPct val="0"/>
                </a:spcBef>
                <a:spcAft>
                  <a:spcPct val="0"/>
                </a:spcAft>
              </a:pPr>
              <a:t>‹nr.›</a:t>
            </a:fld>
            <a:endParaRPr lang="nl-NL" sz="1000" dirty="0">
              <a:solidFill>
                <a:srgbClr val="000000"/>
              </a:solidFill>
              <a:cs typeface="Arial" charset="0"/>
            </a:endParaRPr>
          </a:p>
        </p:txBody>
      </p:sp>
      <p:sp>
        <p:nvSpPr>
          <p:cNvPr id="1113" name="ZwarteBalk" hidden="1"/>
          <p:cNvSpPr>
            <a:spLocks noChangeArrowheads="1"/>
          </p:cNvSpPr>
          <p:nvPr/>
        </p:nvSpPr>
        <p:spPr bwMode="auto">
          <a:xfrm>
            <a:off x="11857568" y="0"/>
            <a:ext cx="334433" cy="6858000"/>
          </a:xfrm>
          <a:prstGeom prst="rect">
            <a:avLst/>
          </a:prstGeom>
          <a:solidFill>
            <a:srgbClr val="00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eaLnBrk="0" fontAlgn="base" hangingPunct="0">
              <a:spcBef>
                <a:spcPct val="50000"/>
              </a:spcBef>
              <a:spcAft>
                <a:spcPct val="0"/>
              </a:spcAft>
            </a:pPr>
            <a:endParaRPr lang="nl-NL" sz="2200">
              <a:solidFill>
                <a:srgbClr val="000000"/>
              </a:solidFill>
            </a:endParaRPr>
          </a:p>
        </p:txBody>
      </p:sp>
      <p:pic>
        <p:nvPicPr>
          <p:cNvPr id="1121" name="LogoLandmacht"/>
          <p:cNvPicPr>
            <a:picLocks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780618" y="5216"/>
            <a:ext cx="586316" cy="8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Date Placeholder 1" descr="Date"/>
          <p:cNvSpPr>
            <a:spLocks noGrp="1"/>
          </p:cNvSpPr>
          <p:nvPr>
            <p:ph type="dt" sz="half" idx="2"/>
          </p:nvPr>
        </p:nvSpPr>
        <p:spPr>
          <a:xfrm>
            <a:off x="9686400" y="6613200"/>
            <a:ext cx="2011200" cy="118800"/>
          </a:xfrm>
          <a:prstGeom prst="rect">
            <a:avLst/>
          </a:prstGeom>
        </p:spPr>
        <p:txBody>
          <a:bodyPr vert="horz" lIns="91440" tIns="45720" rIns="91440" bIns="45720" rtlCol="0" anchor="ctr"/>
          <a:lstStyle>
            <a:lvl1pPr algn="r">
              <a:defRPr sz="1000">
                <a:solidFill>
                  <a:schemeClr val="tx1"/>
                </a:solidFill>
              </a:defRPr>
            </a:lvl1pPr>
          </a:lstStyle>
          <a:p>
            <a:pPr eaLnBrk="0" fontAlgn="base" hangingPunct="0">
              <a:spcBef>
                <a:spcPct val="50000"/>
              </a:spcBef>
              <a:spcAft>
                <a:spcPct val="0"/>
              </a:spcAft>
            </a:pPr>
            <a:fld id="{C8A9CFE7-5C2A-4F72-9A06-E847A405BDFE}" type="datetime4">
              <a:rPr lang="nl-NL" smtClean="0">
                <a:solidFill>
                  <a:srgbClr val="000000"/>
                </a:solidFill>
              </a:rPr>
              <a:pPr eaLnBrk="0" fontAlgn="base" hangingPunct="0">
                <a:spcBef>
                  <a:spcPct val="50000"/>
                </a:spcBef>
                <a:spcAft>
                  <a:spcPct val="0"/>
                </a:spcAft>
              </a:pPr>
              <a:t>14 maart 2023</a:t>
            </a:fld>
            <a:endParaRPr lang="nl-NL" dirty="0">
              <a:solidFill>
                <a:srgbClr val="000000"/>
              </a:solidFill>
            </a:endParaRPr>
          </a:p>
        </p:txBody>
      </p:sp>
    </p:spTree>
    <p:extLst>
      <p:ext uri="{BB962C8B-B14F-4D97-AF65-F5344CB8AC3E}">
        <p14:creationId xmlns:p14="http://schemas.microsoft.com/office/powerpoint/2010/main" val="3952313892"/>
      </p:ext>
    </p:extLst>
  </p:cSld>
  <p:clrMap bg1="lt1" tx1="dk1" bg2="lt2" tx2="dk2" accent1="accent1" accent2="accent2" accent3="accent3" accent4="accent4" accent5="accent5" accent6="accent6" hlink="hlink" folHlink="folHlink"/>
  <p:sldLayoutIdLst>
    <p:sldLayoutId id="2147483733" r:id="rId1"/>
    <p:sldLayoutId id="2147483734" r:id="rId2"/>
  </p:sldLayoutIdLst>
  <p:hf sldNum="0" hdr="0" ftr="0" dt="0"/>
  <p:txStyles>
    <p:titleStyle>
      <a:lvl1pPr algn="l" rtl="0" eaLnBrk="1" fontAlgn="base" hangingPunct="1">
        <a:spcBef>
          <a:spcPct val="0"/>
        </a:spcBef>
        <a:spcAft>
          <a:spcPct val="0"/>
        </a:spcAft>
        <a:defRPr sz="2600" baseline="0">
          <a:solidFill>
            <a:srgbClr val="007BC7"/>
          </a:solidFill>
          <a:latin typeface="+mj-lt"/>
          <a:ea typeface="+mj-ea"/>
          <a:cs typeface="+mj-cs"/>
        </a:defRPr>
      </a:lvl1pPr>
      <a:lvl2pPr algn="l" rtl="0" eaLnBrk="1" fontAlgn="base" hangingPunct="1">
        <a:spcBef>
          <a:spcPct val="0"/>
        </a:spcBef>
        <a:spcAft>
          <a:spcPct val="0"/>
        </a:spcAft>
        <a:defRPr sz="2600">
          <a:solidFill>
            <a:srgbClr val="E17000"/>
          </a:solidFill>
          <a:latin typeface="Verdana" pitchFamily="34" charset="0"/>
        </a:defRPr>
      </a:lvl2pPr>
      <a:lvl3pPr algn="l" rtl="0" eaLnBrk="1" fontAlgn="base" hangingPunct="1">
        <a:spcBef>
          <a:spcPct val="0"/>
        </a:spcBef>
        <a:spcAft>
          <a:spcPct val="0"/>
        </a:spcAft>
        <a:defRPr sz="2600">
          <a:solidFill>
            <a:srgbClr val="E17000"/>
          </a:solidFill>
          <a:latin typeface="Verdana" pitchFamily="34" charset="0"/>
        </a:defRPr>
      </a:lvl3pPr>
      <a:lvl4pPr algn="l" rtl="0" eaLnBrk="1" fontAlgn="base" hangingPunct="1">
        <a:spcBef>
          <a:spcPct val="0"/>
        </a:spcBef>
        <a:spcAft>
          <a:spcPct val="0"/>
        </a:spcAft>
        <a:defRPr sz="2600">
          <a:solidFill>
            <a:srgbClr val="E17000"/>
          </a:solidFill>
          <a:latin typeface="Verdana" pitchFamily="34" charset="0"/>
        </a:defRPr>
      </a:lvl4pPr>
      <a:lvl5pPr algn="l" rtl="0" eaLnBrk="1" fontAlgn="base" hangingPunct="1">
        <a:spcBef>
          <a:spcPct val="0"/>
        </a:spcBef>
        <a:spcAft>
          <a:spcPct val="0"/>
        </a:spcAft>
        <a:defRPr sz="2600">
          <a:solidFill>
            <a:srgbClr val="E17000"/>
          </a:solidFill>
          <a:latin typeface="Verdana" pitchFamily="34" charset="0"/>
        </a:defRPr>
      </a:lvl5pPr>
      <a:lvl6pPr marL="457200" algn="l" rtl="0" eaLnBrk="1" fontAlgn="base" hangingPunct="1">
        <a:spcBef>
          <a:spcPct val="0"/>
        </a:spcBef>
        <a:spcAft>
          <a:spcPct val="0"/>
        </a:spcAft>
        <a:defRPr sz="2600">
          <a:solidFill>
            <a:srgbClr val="E17000"/>
          </a:solidFill>
          <a:latin typeface="Verdana" pitchFamily="34" charset="0"/>
        </a:defRPr>
      </a:lvl6pPr>
      <a:lvl7pPr marL="914400" algn="l" rtl="0" eaLnBrk="1" fontAlgn="base" hangingPunct="1">
        <a:spcBef>
          <a:spcPct val="0"/>
        </a:spcBef>
        <a:spcAft>
          <a:spcPct val="0"/>
        </a:spcAft>
        <a:defRPr sz="2600">
          <a:solidFill>
            <a:srgbClr val="E17000"/>
          </a:solidFill>
          <a:latin typeface="Verdana" pitchFamily="34" charset="0"/>
        </a:defRPr>
      </a:lvl7pPr>
      <a:lvl8pPr marL="1371600" algn="l" rtl="0" eaLnBrk="1" fontAlgn="base" hangingPunct="1">
        <a:spcBef>
          <a:spcPct val="0"/>
        </a:spcBef>
        <a:spcAft>
          <a:spcPct val="0"/>
        </a:spcAft>
        <a:defRPr sz="2600">
          <a:solidFill>
            <a:srgbClr val="E17000"/>
          </a:solidFill>
          <a:latin typeface="Verdana" pitchFamily="34" charset="0"/>
        </a:defRPr>
      </a:lvl8pPr>
      <a:lvl9pPr marL="1828800" algn="l" rtl="0" eaLnBrk="1" fontAlgn="base" hangingPunct="1">
        <a:spcBef>
          <a:spcPct val="0"/>
        </a:spcBef>
        <a:spcAft>
          <a:spcPct val="0"/>
        </a:spcAft>
        <a:defRPr sz="2600">
          <a:solidFill>
            <a:srgbClr val="E17000"/>
          </a:solidFill>
          <a:latin typeface="Verdana" pitchFamily="34" charset="0"/>
        </a:defRPr>
      </a:lvl9pPr>
    </p:titleStyle>
    <p:bodyStyle>
      <a:lvl1pPr marL="342900" indent="-342900" algn="l" rtl="0" eaLnBrk="1" fontAlgn="base" hangingPunct="1">
        <a:spcBef>
          <a:spcPts val="423"/>
        </a:spcBef>
        <a:spcAft>
          <a:spcPct val="0"/>
        </a:spcAft>
        <a:buFont typeface="Arial" pitchFamily="34" charset="0"/>
        <a:buChar char="•"/>
        <a:defRPr sz="1800">
          <a:solidFill>
            <a:srgbClr val="000000"/>
          </a:solidFill>
          <a:latin typeface="+mn-lt"/>
          <a:ea typeface="+mn-ea"/>
          <a:cs typeface="+mn-cs"/>
        </a:defRPr>
      </a:lvl1pPr>
      <a:lvl2pPr marL="741600" indent="-284400" algn="l" rtl="0" eaLnBrk="1" fontAlgn="base" hangingPunct="1">
        <a:spcBef>
          <a:spcPts val="423"/>
        </a:spcBef>
        <a:spcAft>
          <a:spcPct val="0"/>
        </a:spcAft>
        <a:buFont typeface="Verdana" pitchFamily="34" charset="0"/>
        <a:buChar char="–"/>
        <a:defRPr sz="1800">
          <a:solidFill>
            <a:srgbClr val="000000"/>
          </a:solidFill>
          <a:latin typeface="+mn-lt"/>
        </a:defRPr>
      </a:lvl2pPr>
      <a:lvl3pPr marL="965200" indent="-342900" algn="l" rtl="0" eaLnBrk="1" fontAlgn="base" hangingPunct="1">
        <a:spcBef>
          <a:spcPts val="423"/>
        </a:spcBef>
        <a:spcAft>
          <a:spcPct val="0"/>
        </a:spcAft>
        <a:buFont typeface="Arial" pitchFamily="34" charset="0"/>
        <a:buChar char="•"/>
        <a:defRPr sz="1800">
          <a:solidFill>
            <a:srgbClr val="000000"/>
          </a:solidFill>
          <a:latin typeface="+mn-lt"/>
        </a:defRPr>
      </a:lvl3pPr>
      <a:lvl4pPr marL="989013" indent="0" algn="l" rtl="0" eaLnBrk="1" fontAlgn="base" hangingPunct="1">
        <a:spcBef>
          <a:spcPct val="5000"/>
        </a:spcBef>
        <a:spcAft>
          <a:spcPct val="0"/>
        </a:spcAft>
        <a:buFont typeface="Verdana" pitchFamily="34" charset="0"/>
        <a:buNone/>
        <a:defRPr sz="2200">
          <a:solidFill>
            <a:srgbClr val="000000"/>
          </a:solidFill>
          <a:latin typeface="+mn-lt"/>
        </a:defRPr>
      </a:lvl4pPr>
      <a:lvl5pPr marL="1631950" indent="-285750" algn="l" rtl="0" eaLnBrk="1" fontAlgn="base" hangingPunct="1">
        <a:spcBef>
          <a:spcPts val="423"/>
        </a:spcBef>
        <a:spcAft>
          <a:spcPct val="0"/>
        </a:spcAft>
        <a:buFont typeface="Verdana" pitchFamily="34" charset="0"/>
        <a:buChar char="–"/>
        <a:defRPr sz="1800" baseline="0">
          <a:solidFill>
            <a:srgbClr val="000000"/>
          </a:solidFill>
          <a:latin typeface="+mn-lt"/>
        </a:defRPr>
      </a:lvl5pPr>
      <a:lvl6pPr marL="1803400" algn="l" rtl="0" eaLnBrk="1" fontAlgn="base" hangingPunct="1">
        <a:spcBef>
          <a:spcPts val="423"/>
        </a:spcBef>
        <a:spcAft>
          <a:spcPct val="0"/>
        </a:spcAft>
        <a:buFont typeface="Verdana" pitchFamily="34" charset="0"/>
        <a:buChar char="»"/>
        <a:defRPr sz="1800" baseline="0">
          <a:solidFill>
            <a:srgbClr val="000000"/>
          </a:solidFill>
          <a:latin typeface="+mn-lt"/>
        </a:defRPr>
      </a:lvl6pPr>
      <a:lvl7pPr marL="2260600" algn="l" rtl="0" eaLnBrk="1" fontAlgn="base" hangingPunct="1">
        <a:spcBef>
          <a:spcPct val="5000"/>
        </a:spcBef>
        <a:spcAft>
          <a:spcPct val="0"/>
        </a:spcAft>
        <a:buFont typeface="Verdana" pitchFamily="34" charset="0"/>
        <a:buChar char="»"/>
        <a:defRPr sz="2200">
          <a:solidFill>
            <a:srgbClr val="000000"/>
          </a:solidFill>
          <a:latin typeface="+mn-lt"/>
        </a:defRPr>
      </a:lvl7pPr>
      <a:lvl8pPr marL="2717800" algn="l" rtl="0" eaLnBrk="1" fontAlgn="base" hangingPunct="1">
        <a:spcBef>
          <a:spcPct val="5000"/>
        </a:spcBef>
        <a:spcAft>
          <a:spcPct val="0"/>
        </a:spcAft>
        <a:buFont typeface="Verdana" pitchFamily="34" charset="0"/>
        <a:buChar char="»"/>
        <a:defRPr sz="2200">
          <a:solidFill>
            <a:srgbClr val="000000"/>
          </a:solidFill>
          <a:latin typeface="+mn-lt"/>
        </a:defRPr>
      </a:lvl8pPr>
      <a:lvl9pPr marL="3175000" algn="l" rtl="0" eaLnBrk="1" fontAlgn="base" hangingPunct="1">
        <a:spcBef>
          <a:spcPct val="5000"/>
        </a:spcBef>
        <a:spcAft>
          <a:spcPct val="0"/>
        </a:spcAft>
        <a:buFont typeface="Verdana" pitchFamily="34" charset="0"/>
        <a:buChar char="»"/>
        <a:defRPr sz="2200">
          <a:solidFill>
            <a:srgbClr val="000000"/>
          </a:solidFill>
          <a:latin typeface="+mn-lt"/>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16.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hyperlink" Target="https://www.youtube.com/watch?v=gGIJxCObIJE" TargetMode="External"/><Relationship Id="rId2" Type="http://schemas.openxmlformats.org/officeDocument/2006/relationships/hyperlink" Target="https://www.youtube.com/watch?v=4CXBeWercIs" TargetMode="External"/><Relationship Id="rId1" Type="http://schemas.openxmlformats.org/officeDocument/2006/relationships/slideLayout" Target="../slideLayouts/slideLayout13.xml"/><Relationship Id="rId5" Type="http://schemas.openxmlformats.org/officeDocument/2006/relationships/image" Target="../media/image32.png"/><Relationship Id="rId4" Type="http://schemas.openxmlformats.org/officeDocument/2006/relationships/hyperlink" Target="https://www.youtube.com/watch?v=woH2l8mlaw0"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hyperlink" Target="https://youtu.be/PTo9e3ILmms" TargetMode="Externa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ctrTitle"/>
          </p:nvPr>
        </p:nvSpPr>
        <p:spPr>
          <a:xfrm>
            <a:off x="6533805" y="2450756"/>
            <a:ext cx="4713913" cy="899273"/>
          </a:xfrm>
        </p:spPr>
        <p:txBody>
          <a:bodyPr>
            <a:normAutofit fontScale="90000"/>
          </a:bodyPr>
          <a:lstStyle/>
          <a:p>
            <a:r>
              <a:rPr lang="nl-NL" sz="2400" b="1" dirty="0" smtClean="0">
                <a:latin typeface="Verdana" panose="020B0604030504040204" pitchFamily="34" charset="0"/>
                <a:ea typeface="Verdana" panose="020B0604030504040204" pitchFamily="34" charset="0"/>
                <a:cs typeface="Verdana" panose="020B0604030504040204" pitchFamily="34" charset="0"/>
              </a:rPr>
              <a:t>Basisonderhoudscontract  Noordzeekanaal (BOC-NZK)</a:t>
            </a:r>
            <a:br>
              <a:rPr lang="nl-NL" sz="2400" b="1" dirty="0" smtClean="0">
                <a:latin typeface="Verdana" panose="020B0604030504040204" pitchFamily="34" charset="0"/>
                <a:ea typeface="Verdana" panose="020B0604030504040204" pitchFamily="34" charset="0"/>
                <a:cs typeface="Verdana" panose="020B0604030504040204" pitchFamily="34" charset="0"/>
              </a:rPr>
            </a:br>
            <a:r>
              <a:rPr lang="nl-NL" sz="2400" b="1" dirty="0" smtClean="0">
                <a:latin typeface="Verdana" panose="020B0604030504040204" pitchFamily="34" charset="0"/>
                <a:ea typeface="Verdana" panose="020B0604030504040204" pitchFamily="34" charset="0"/>
                <a:cs typeface="Verdana" panose="020B0604030504040204" pitchFamily="34" charset="0"/>
              </a:rPr>
              <a:t>31163486</a:t>
            </a:r>
            <a:endParaRPr lang="nl-NL" sz="2400" b="1" dirty="0">
              <a:latin typeface="Verdana" panose="020B0604030504040204" pitchFamily="34" charset="0"/>
              <a:ea typeface="Verdana" panose="020B0604030504040204" pitchFamily="34" charset="0"/>
              <a:cs typeface="Verdana" panose="020B0604030504040204" pitchFamily="34" charset="0"/>
            </a:endParaRPr>
          </a:p>
        </p:txBody>
      </p:sp>
      <p:sp>
        <p:nvSpPr>
          <p:cNvPr id="6" name="Tijdelijke aanduiding voor tekst 5"/>
          <p:cNvSpPr>
            <a:spLocks noGrp="1"/>
          </p:cNvSpPr>
          <p:nvPr>
            <p:ph type="body" sz="quarter" idx="26"/>
          </p:nvPr>
        </p:nvSpPr>
        <p:spPr/>
        <p:txBody>
          <a:bodyPr/>
          <a:lstStyle/>
          <a:p>
            <a:r>
              <a:rPr lang="nl-NL" dirty="0" smtClean="0"/>
              <a:t>RWS INFORMATIE</a:t>
            </a:r>
            <a:endParaRPr lang="nl-NL" dirty="0"/>
          </a:p>
        </p:txBody>
      </p:sp>
      <p:sp>
        <p:nvSpPr>
          <p:cNvPr id="7" name="Tijdelijke aanduiding voor dianummer 6"/>
          <p:cNvSpPr>
            <a:spLocks noGrp="1"/>
          </p:cNvSpPr>
          <p:nvPr>
            <p:ph type="sldNum" sz="quarter" idx="27"/>
          </p:nvPr>
        </p:nvSpPr>
        <p:spPr/>
        <p:txBody>
          <a:bodyPr/>
          <a:lstStyle/>
          <a:p>
            <a:fld id="{6C93B359-CF0D-4389-949E-16A33FCBB3EC}" type="slidenum">
              <a:rPr lang="nl-NL" smtClean="0"/>
              <a:t>1</a:t>
            </a:fld>
            <a:endParaRPr lang="nl-NL" dirty="0"/>
          </a:p>
        </p:txBody>
      </p:sp>
      <p:sp>
        <p:nvSpPr>
          <p:cNvPr id="10" name="Tijdelijke aanduiding voor tekst 9"/>
          <p:cNvSpPr>
            <a:spLocks noGrp="1"/>
          </p:cNvSpPr>
          <p:nvPr>
            <p:ph type="body" sz="quarter" idx="25"/>
          </p:nvPr>
        </p:nvSpPr>
        <p:spPr>
          <a:xfrm>
            <a:off x="6494660" y="5532029"/>
            <a:ext cx="5365047" cy="797887"/>
          </a:xfrm>
        </p:spPr>
        <p:txBody>
          <a:bodyPr>
            <a:noAutofit/>
          </a:bodyPr>
          <a:lstStyle/>
          <a:p>
            <a:pPr>
              <a:spcBef>
                <a:spcPts val="600"/>
              </a:spcBef>
              <a:spcAft>
                <a:spcPts val="600"/>
              </a:spcAft>
            </a:pPr>
            <a:r>
              <a:rPr lang="nl-NL" sz="1100" dirty="0" smtClean="0">
                <a:latin typeface="Verdana" panose="020B0604030504040204" pitchFamily="34" charset="0"/>
                <a:ea typeface="Verdana" panose="020B0604030504040204" pitchFamily="34" charset="0"/>
              </a:rPr>
              <a:t>Datum 7 maart 2023</a:t>
            </a:r>
          </a:p>
          <a:p>
            <a:pPr>
              <a:spcBef>
                <a:spcPts val="600"/>
              </a:spcBef>
              <a:spcAft>
                <a:spcPts val="600"/>
              </a:spcAft>
            </a:pPr>
            <a:endParaRPr lang="nl-NL" sz="1100" dirty="0" smtClean="0">
              <a:latin typeface="Verdana" panose="020B0604030504040204" pitchFamily="34" charset="0"/>
              <a:ea typeface="Verdana" panose="020B0604030504040204" pitchFamily="34" charset="0"/>
            </a:endParaRPr>
          </a:p>
          <a:p>
            <a:pPr>
              <a:spcBef>
                <a:spcPts val="600"/>
              </a:spcBef>
              <a:spcAft>
                <a:spcPts val="600"/>
              </a:spcAft>
            </a:pPr>
            <a:r>
              <a:rPr lang="nl-NL" sz="800" dirty="0" smtClean="0">
                <a:latin typeface="Verdana" panose="020B0604030504040204" pitchFamily="34" charset="0"/>
                <a:ea typeface="Verdana" panose="020B0604030504040204" pitchFamily="34" charset="0"/>
              </a:rPr>
              <a:t>Versie 05 10-03-23 </a:t>
            </a:r>
            <a:endParaRPr lang="nl-NL" sz="800" dirty="0">
              <a:latin typeface="Verdana" panose="020B0604030504040204" pitchFamily="34" charset="0"/>
              <a:ea typeface="Verdana" panose="020B0604030504040204" pitchFamily="34" charset="0"/>
            </a:endParaRPr>
          </a:p>
        </p:txBody>
      </p:sp>
      <p:sp>
        <p:nvSpPr>
          <p:cNvPr id="16" name="Ondertitel 1"/>
          <p:cNvSpPr>
            <a:spLocks noGrp="1"/>
          </p:cNvSpPr>
          <p:nvPr>
            <p:ph type="subTitle" idx="1"/>
          </p:nvPr>
        </p:nvSpPr>
        <p:spPr bwMode="auto">
          <a:xfrm>
            <a:off x="6567272" y="3977544"/>
            <a:ext cx="4992328" cy="1013779"/>
          </a:xfrm>
        </p:spPr>
        <p:txBody>
          <a:bodyPr wrap="square" numCol="1" anchor="t" anchorCtr="0" compatLnSpc="1">
            <a:prstTxWarp prst="textNoShape">
              <a:avLst/>
            </a:prstTxWarp>
            <a:noAutofit/>
          </a:bodyPr>
          <a:lstStyle/>
          <a:p>
            <a:pPr eaLnBrk="1" hangingPunct="1">
              <a:lnSpc>
                <a:spcPts val="3100"/>
              </a:lnSpc>
              <a:spcBef>
                <a:spcPts val="600"/>
              </a:spcBef>
              <a:spcAft>
                <a:spcPts val="600"/>
              </a:spcAft>
            </a:pPr>
            <a:r>
              <a:rPr lang="nl-NL" altLang="nl-NL" b="1" dirty="0" smtClean="0">
                <a:latin typeface="Verdana" panose="020B0604030504040204" pitchFamily="34" charset="0"/>
                <a:ea typeface="Verdana" panose="020B0604030504040204" pitchFamily="34" charset="0"/>
                <a:cs typeface="Verdana" panose="020B0604030504040204" pitchFamily="34" charset="0"/>
              </a:rPr>
              <a:t>Startbijeenkomst algemene inlichtingen </a:t>
            </a:r>
          </a:p>
        </p:txBody>
      </p:sp>
      <p:pic>
        <p:nvPicPr>
          <p:cNvPr id="2" name="Afbeelding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2450756"/>
            <a:ext cx="6107152" cy="3053576"/>
          </a:xfrm>
          <a:prstGeom prst="rect">
            <a:avLst/>
          </a:prstGeom>
        </p:spPr>
      </p:pic>
    </p:spTree>
    <p:extLst>
      <p:ext uri="{BB962C8B-B14F-4D97-AF65-F5344CB8AC3E}">
        <p14:creationId xmlns:p14="http://schemas.microsoft.com/office/powerpoint/2010/main" val="25352370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p:cNvSpPr>
            <a:spLocks noGrp="1"/>
          </p:cNvSpPr>
          <p:nvPr>
            <p:ph type="title"/>
          </p:nvPr>
        </p:nvSpPr>
        <p:spPr>
          <a:xfrm>
            <a:off x="671812" y="1182446"/>
            <a:ext cx="11009013" cy="400110"/>
          </a:xfrm>
        </p:spPr>
        <p:txBody>
          <a:bodyPr/>
          <a:lstStyle/>
          <a:p>
            <a:r>
              <a:rPr lang="nl-NL" b="1" dirty="0" smtClean="0"/>
              <a:t>Programma algemene inlichtingen BOC-NZK  7 maart 2023</a:t>
            </a:r>
            <a:endParaRPr lang="nl-NL" b="1" dirty="0"/>
          </a:p>
        </p:txBody>
      </p:sp>
      <p:sp>
        <p:nvSpPr>
          <p:cNvPr id="4" name="Tijdelijke aanduiding voor dianummer 3"/>
          <p:cNvSpPr>
            <a:spLocks noGrp="1"/>
          </p:cNvSpPr>
          <p:nvPr>
            <p:ph type="sldNum" sz="quarter" idx="4294967295"/>
          </p:nvPr>
        </p:nvSpPr>
        <p:spPr>
          <a:xfrm>
            <a:off x="11680825" y="6527800"/>
            <a:ext cx="511175" cy="184150"/>
          </a:xfrm>
          <a:prstGeom prst="rect">
            <a:avLst/>
          </a:prstGeom>
        </p:spPr>
        <p:txBody>
          <a:bodyPr/>
          <a:lstStyle/>
          <a:p>
            <a:endParaRPr lang="nl-NL" dirty="0"/>
          </a:p>
        </p:txBody>
      </p:sp>
      <p:pic>
        <p:nvPicPr>
          <p:cNvPr id="9" name="Afbeelding 8"/>
          <p:cNvPicPr>
            <a:picLocks noChangeAspect="1"/>
          </p:cNvPicPr>
          <p:nvPr/>
        </p:nvPicPr>
        <p:blipFill>
          <a:blip r:embed="rId2"/>
          <a:stretch>
            <a:fillRect/>
          </a:stretch>
        </p:blipFill>
        <p:spPr>
          <a:xfrm>
            <a:off x="988289" y="2019299"/>
            <a:ext cx="10007002" cy="3517901"/>
          </a:xfrm>
          <a:prstGeom prst="rect">
            <a:avLst/>
          </a:prstGeom>
        </p:spPr>
      </p:pic>
    </p:spTree>
    <p:extLst>
      <p:ext uri="{BB962C8B-B14F-4D97-AF65-F5344CB8AC3E}">
        <p14:creationId xmlns:p14="http://schemas.microsoft.com/office/powerpoint/2010/main" val="4106917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74072" y="260524"/>
            <a:ext cx="11203200" cy="400110"/>
          </a:xfrm>
        </p:spPr>
        <p:txBody>
          <a:bodyPr/>
          <a:lstStyle/>
          <a:p>
            <a:r>
              <a:rPr lang="nl-NL" b="1" dirty="0" smtClean="0"/>
              <a:t>Areaal Noordzeekanaal</a:t>
            </a:r>
            <a:endParaRPr lang="nl-NL" b="1" dirty="0"/>
          </a:p>
        </p:txBody>
      </p:sp>
      <p:sp>
        <p:nvSpPr>
          <p:cNvPr id="4" name="Tijdelijke aanduiding voor dianumm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93B359-CF0D-4389-949E-16A33FCBB3EC}" type="slidenum">
              <a:rPr kumimoji="0" lang="nl-N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Tekstvak 5"/>
          <p:cNvSpPr txBox="1"/>
          <p:nvPr/>
        </p:nvSpPr>
        <p:spPr>
          <a:xfrm>
            <a:off x="3960847" y="1394794"/>
            <a:ext cx="2642522" cy="412934"/>
          </a:xfrm>
          <a:prstGeom prst="rect">
            <a:avLst/>
          </a:prstGeom>
          <a:noFill/>
        </p:spPr>
        <p:txBody>
          <a:bodyPr wrap="square" rtlCol="0">
            <a:spAutoFit/>
          </a:bodyPr>
          <a:lstStyle/>
          <a:p>
            <a:pPr marL="285750" lvl="0" indent="-285750">
              <a:lnSpc>
                <a:spcPts val="2500"/>
              </a:lnSpc>
              <a:buFont typeface="Wingdings" panose="05000000000000000000" pitchFamily="2" charset="2"/>
              <a:buChar char="ü"/>
            </a:pPr>
            <a:r>
              <a:rPr lang="nl-NL" sz="1400" dirty="0" smtClean="0">
                <a:latin typeface="Verdana" panose="020B0604030504040204" pitchFamily="34" charset="0"/>
                <a:ea typeface="Verdana" panose="020B0604030504040204" pitchFamily="34" charset="0"/>
              </a:rPr>
              <a:t>Havenhoofden IJmuiden</a:t>
            </a:r>
          </a:p>
        </p:txBody>
      </p:sp>
      <p:pic>
        <p:nvPicPr>
          <p:cNvPr id="3" name="Afbeelding 2"/>
          <p:cNvPicPr>
            <a:picLocks noChangeAspect="1"/>
          </p:cNvPicPr>
          <p:nvPr/>
        </p:nvPicPr>
        <p:blipFill>
          <a:blip r:embed="rId3"/>
          <a:stretch>
            <a:fillRect/>
          </a:stretch>
        </p:blipFill>
        <p:spPr>
          <a:xfrm>
            <a:off x="313994" y="1252415"/>
            <a:ext cx="3646853" cy="2083916"/>
          </a:xfrm>
          <a:prstGeom prst="rect">
            <a:avLst/>
          </a:prstGeom>
        </p:spPr>
      </p:pic>
      <p:pic>
        <p:nvPicPr>
          <p:cNvPr id="8" name="Afbeelding 7"/>
          <p:cNvPicPr>
            <a:picLocks noChangeAspect="1"/>
          </p:cNvPicPr>
          <p:nvPr/>
        </p:nvPicPr>
        <p:blipFill>
          <a:blip r:embed="rId4"/>
          <a:stretch>
            <a:fillRect/>
          </a:stretch>
        </p:blipFill>
        <p:spPr>
          <a:xfrm>
            <a:off x="4126785" y="2541889"/>
            <a:ext cx="4609705" cy="3073136"/>
          </a:xfrm>
          <a:prstGeom prst="rect">
            <a:avLst/>
          </a:prstGeom>
        </p:spPr>
      </p:pic>
      <p:sp>
        <p:nvSpPr>
          <p:cNvPr id="5" name="Tekstvak 4"/>
          <p:cNvSpPr txBox="1"/>
          <p:nvPr/>
        </p:nvSpPr>
        <p:spPr>
          <a:xfrm>
            <a:off x="225971" y="4178754"/>
            <a:ext cx="3943053" cy="1723549"/>
          </a:xfrm>
          <a:prstGeom prst="rect">
            <a:avLst/>
          </a:prstGeom>
          <a:noFill/>
        </p:spPr>
        <p:txBody>
          <a:bodyPr wrap="square" rtlCol="0">
            <a:spAutoFit/>
          </a:bodyPr>
          <a:lstStyle/>
          <a:p>
            <a:pPr marL="342900" indent="-342900">
              <a:spcBef>
                <a:spcPts val="600"/>
              </a:spcBef>
              <a:spcAft>
                <a:spcPts val="600"/>
              </a:spcAft>
              <a:buFont typeface="Wingdings" panose="05000000000000000000" pitchFamily="2" charset="2"/>
              <a:buChar char="ü"/>
            </a:pPr>
            <a:r>
              <a:rPr lang="nl-NL" sz="1400" dirty="0" smtClean="0">
                <a:latin typeface="Verdana" panose="020B0604030504040204" pitchFamily="34" charset="0"/>
                <a:ea typeface="Verdana" panose="020B0604030504040204" pitchFamily="34" charset="0"/>
                <a:cs typeface="Verdana" panose="020B0604030504040204" pitchFamily="34" charset="0"/>
              </a:rPr>
              <a:t>Sluizencomplex (4 sluizen) van IJmuiden, </a:t>
            </a:r>
            <a:br>
              <a:rPr lang="nl-NL" sz="1400" dirty="0" smtClean="0">
                <a:latin typeface="Verdana" panose="020B0604030504040204" pitchFamily="34" charset="0"/>
                <a:ea typeface="Verdana" panose="020B0604030504040204" pitchFamily="34" charset="0"/>
                <a:cs typeface="Verdana" panose="020B0604030504040204" pitchFamily="34" charset="0"/>
              </a:rPr>
            </a:br>
            <a:r>
              <a:rPr lang="nl-NL" sz="1400" dirty="0" smtClean="0">
                <a:latin typeface="Verdana" panose="020B0604030504040204" pitchFamily="34" charset="0"/>
                <a:ea typeface="Verdana" panose="020B0604030504040204" pitchFamily="34" charset="0"/>
                <a:cs typeface="Verdana" panose="020B0604030504040204" pitchFamily="34" charset="0"/>
              </a:rPr>
              <a:t>inclusief (hoog)waterkering en vispassages</a:t>
            </a:r>
          </a:p>
          <a:p>
            <a:pPr marL="342900" indent="-342900">
              <a:spcBef>
                <a:spcPts val="600"/>
              </a:spcBef>
              <a:spcAft>
                <a:spcPts val="600"/>
              </a:spcAft>
              <a:buFont typeface="Wingdings" panose="05000000000000000000" pitchFamily="2" charset="2"/>
              <a:buChar char="ü"/>
            </a:pPr>
            <a:r>
              <a:rPr lang="nl-NL" sz="1400" dirty="0" smtClean="0">
                <a:latin typeface="Verdana" panose="020B0604030504040204" pitchFamily="34" charset="0"/>
                <a:ea typeface="Verdana" panose="020B0604030504040204" pitchFamily="34" charset="0"/>
                <a:cs typeface="Verdana" panose="020B0604030504040204" pitchFamily="34" charset="0"/>
              </a:rPr>
              <a:t>Gemaal en spuisluizen van IJmuiden</a:t>
            </a:r>
            <a:endParaRPr lang="nl-NL" sz="1600" dirty="0" smtClean="0">
              <a:latin typeface="Verdana" panose="020B0604030504040204" pitchFamily="34" charset="0"/>
              <a:ea typeface="Verdana" panose="020B0604030504040204" pitchFamily="34" charset="0"/>
              <a:cs typeface="Verdana" panose="020B0604030504040204" pitchFamily="34" charset="0"/>
            </a:endParaRPr>
          </a:p>
          <a:p>
            <a:pPr marL="342900" indent="-342900">
              <a:spcBef>
                <a:spcPts val="600"/>
              </a:spcBef>
              <a:spcAft>
                <a:spcPts val="600"/>
              </a:spcAft>
              <a:buFont typeface="Wingdings" panose="05000000000000000000" pitchFamily="2" charset="2"/>
              <a:buChar char="ü"/>
            </a:pPr>
            <a:r>
              <a:rPr lang="nl-NL" sz="1400" dirty="0" smtClean="0">
                <a:solidFill>
                  <a:srgbClr val="FF0000"/>
                </a:solidFill>
                <a:latin typeface="Verdana" panose="020B0604030504040204" pitchFamily="34" charset="0"/>
                <a:ea typeface="Verdana" panose="020B0604030504040204" pitchFamily="34" charset="0"/>
                <a:cs typeface="Verdana" panose="020B0604030504040204" pitchFamily="34" charset="0"/>
              </a:rPr>
              <a:t>Exclusief </a:t>
            </a:r>
            <a:r>
              <a:rPr lang="nl-NL" sz="1400" dirty="0">
                <a:solidFill>
                  <a:srgbClr val="FF0000"/>
                </a:solidFill>
                <a:latin typeface="Verdana" panose="020B0604030504040204" pitchFamily="34" charset="0"/>
                <a:ea typeface="Verdana" panose="020B0604030504040204" pitchFamily="34" charset="0"/>
                <a:cs typeface="Verdana" panose="020B0604030504040204" pitchFamily="34" charset="0"/>
              </a:rPr>
              <a:t>de Zeesluis </a:t>
            </a:r>
            <a:r>
              <a:rPr lang="nl-NL" sz="1400" dirty="0" smtClean="0">
                <a:solidFill>
                  <a:srgbClr val="FF0000"/>
                </a:solidFill>
                <a:latin typeface="Verdana" panose="020B0604030504040204" pitchFamily="34" charset="0"/>
                <a:ea typeface="Verdana" panose="020B0604030504040204" pitchFamily="34" charset="0"/>
                <a:cs typeface="Verdana" panose="020B0604030504040204" pitchFamily="34" charset="0"/>
              </a:rPr>
              <a:t>IJmuiden</a:t>
            </a:r>
            <a:endParaRPr lang="nl-NL" sz="1600"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9" name="Afbeelding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902428" y="4777550"/>
            <a:ext cx="3169250" cy="1674949"/>
          </a:xfrm>
          <a:prstGeom prst="rect">
            <a:avLst/>
          </a:prstGeom>
        </p:spPr>
      </p:pic>
      <p:sp>
        <p:nvSpPr>
          <p:cNvPr id="11" name="Tekstvak 10"/>
          <p:cNvSpPr txBox="1"/>
          <p:nvPr/>
        </p:nvSpPr>
        <p:spPr>
          <a:xfrm>
            <a:off x="9144000" y="3870977"/>
            <a:ext cx="2752928" cy="307777"/>
          </a:xfrm>
          <a:prstGeom prst="rect">
            <a:avLst/>
          </a:prstGeom>
          <a:noFill/>
        </p:spPr>
        <p:txBody>
          <a:bodyPr wrap="square" rtlCol="0">
            <a:spAutoFit/>
          </a:bodyPr>
          <a:lstStyle/>
          <a:p>
            <a:pPr marL="342900" indent="-342900">
              <a:buFont typeface="Wingdings" panose="05000000000000000000" pitchFamily="2" charset="2"/>
              <a:buChar char="ü"/>
            </a:pPr>
            <a:r>
              <a:rPr lang="nl-NL" sz="1400" dirty="0">
                <a:latin typeface="Verdana" panose="020B0604030504040204" pitchFamily="34" charset="0"/>
                <a:ea typeface="Verdana" panose="020B0604030504040204" pitchFamily="34" charset="0"/>
              </a:rPr>
              <a:t>De </a:t>
            </a:r>
            <a:r>
              <a:rPr lang="nl-NL" sz="1400" dirty="0" err="1" smtClean="0">
                <a:latin typeface="Verdana" panose="020B0604030504040204" pitchFamily="34" charset="0"/>
                <a:ea typeface="Verdana" panose="020B0604030504040204" pitchFamily="34" charset="0"/>
              </a:rPr>
              <a:t>Buitenhuizerbrug</a:t>
            </a:r>
            <a:endParaRPr lang="nl-NL" sz="1400" dirty="0">
              <a:latin typeface="Verdana" panose="020B0604030504040204" pitchFamily="34" charset="0"/>
              <a:ea typeface="Verdana" panose="020B0604030504040204" pitchFamily="34" charset="0"/>
            </a:endParaRPr>
          </a:p>
        </p:txBody>
      </p:sp>
      <p:sp>
        <p:nvSpPr>
          <p:cNvPr id="12" name="Tekstvak 11"/>
          <p:cNvSpPr txBox="1"/>
          <p:nvPr/>
        </p:nvSpPr>
        <p:spPr>
          <a:xfrm>
            <a:off x="6361890" y="5767545"/>
            <a:ext cx="2782110" cy="446276"/>
          </a:xfrm>
          <a:prstGeom prst="rect">
            <a:avLst/>
          </a:prstGeom>
          <a:noFill/>
        </p:spPr>
        <p:txBody>
          <a:bodyPr wrap="square" rtlCol="0">
            <a:spAutoFit/>
          </a:bodyPr>
          <a:lstStyle/>
          <a:p>
            <a:pPr marL="342900" indent="-342900">
              <a:spcBef>
                <a:spcPts val="600"/>
              </a:spcBef>
              <a:spcAft>
                <a:spcPts val="600"/>
              </a:spcAft>
              <a:buFont typeface="Wingdings" panose="05000000000000000000" pitchFamily="2" charset="2"/>
              <a:buChar char="ü"/>
            </a:pPr>
            <a:r>
              <a:rPr lang="nl-NL" sz="1200" dirty="0">
                <a:latin typeface="Verdana" panose="020B0604030504040204" pitchFamily="34" charset="0"/>
                <a:ea typeface="Verdana" panose="020B0604030504040204" pitchFamily="34" charset="0"/>
                <a:cs typeface="Verdana" panose="020B0604030504040204" pitchFamily="34" charset="0"/>
              </a:rPr>
              <a:t>Selectieve </a:t>
            </a:r>
            <a:r>
              <a:rPr lang="nl-NL" sz="1200" dirty="0" smtClean="0">
                <a:latin typeface="Verdana" panose="020B0604030504040204" pitchFamily="34" charset="0"/>
                <a:ea typeface="Verdana" panose="020B0604030504040204" pitchFamily="34" charset="0"/>
                <a:cs typeface="Verdana" panose="020B0604030504040204" pitchFamily="34" charset="0"/>
              </a:rPr>
              <a:t>Zoutonttrekking </a:t>
            </a:r>
            <a:r>
              <a:rPr lang="nl-NL" sz="1100" dirty="0">
                <a:latin typeface="Verdana" panose="020B0604030504040204" pitchFamily="34" charset="0"/>
                <a:ea typeface="Verdana" panose="020B0604030504040204" pitchFamily="34" charset="0"/>
                <a:cs typeface="Verdana" panose="020B0604030504040204" pitchFamily="34" charset="0"/>
              </a:rPr>
              <a:t>(vanaf 2025</a:t>
            </a:r>
            <a:r>
              <a:rPr lang="nl-NL" sz="1100" dirty="0" smtClean="0">
                <a:latin typeface="Verdana" panose="020B0604030504040204" pitchFamily="34" charset="0"/>
                <a:ea typeface="Verdana" panose="020B0604030504040204" pitchFamily="34" charset="0"/>
                <a:cs typeface="Verdana" panose="020B0604030504040204" pitchFamily="34" charset="0"/>
              </a:rPr>
              <a:t>)</a:t>
            </a:r>
            <a:endParaRPr lang="nl-NL" sz="1100" dirty="0">
              <a:latin typeface="Verdana" panose="020B0604030504040204" pitchFamily="34" charset="0"/>
              <a:ea typeface="Verdana" panose="020B0604030504040204" pitchFamily="34" charset="0"/>
              <a:cs typeface="Verdana" panose="020B0604030504040204" pitchFamily="34" charset="0"/>
            </a:endParaRPr>
          </a:p>
        </p:txBody>
      </p:sp>
      <p:pic>
        <p:nvPicPr>
          <p:cNvPr id="7" name="Afbeelding 6"/>
          <p:cNvPicPr>
            <a:picLocks noChangeAspect="1"/>
          </p:cNvPicPr>
          <p:nvPr/>
        </p:nvPicPr>
        <p:blipFill>
          <a:blip r:embed="rId6"/>
          <a:stretch>
            <a:fillRect/>
          </a:stretch>
        </p:blipFill>
        <p:spPr>
          <a:xfrm>
            <a:off x="8902428" y="1471940"/>
            <a:ext cx="3097036" cy="2322777"/>
          </a:xfrm>
          <a:prstGeom prst="rect">
            <a:avLst/>
          </a:prstGeom>
        </p:spPr>
      </p:pic>
    </p:spTree>
    <p:extLst>
      <p:ext uri="{BB962C8B-B14F-4D97-AF65-F5344CB8AC3E}">
        <p14:creationId xmlns:p14="http://schemas.microsoft.com/office/powerpoint/2010/main" val="24007585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74072" y="230405"/>
            <a:ext cx="11203200" cy="400110"/>
          </a:xfrm>
        </p:spPr>
        <p:txBody>
          <a:bodyPr/>
          <a:lstStyle/>
          <a:p>
            <a:r>
              <a:rPr lang="nl-NL" b="1" dirty="0" smtClean="0"/>
              <a:t>Areaal Noordzeekanaal</a:t>
            </a:r>
            <a:endParaRPr lang="nl-NL" b="1" dirty="0"/>
          </a:p>
        </p:txBody>
      </p:sp>
      <p:sp>
        <p:nvSpPr>
          <p:cNvPr id="4" name="Tijdelijke aanduiding voor dianummer 3"/>
          <p:cNvSpPr>
            <a:spLocks noGrp="1"/>
          </p:cNvSpPr>
          <p:nvPr>
            <p:ph type="sldNum" sz="quarter" idx="429496729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C93B359-CF0D-4389-949E-16A33FCBB3EC}" type="slidenum">
              <a:rPr kumimoji="0" lang="nl-NL"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15" name="Tijdelijke aanduiding voor inhoud 8"/>
          <p:cNvSpPr txBox="1">
            <a:spLocks/>
          </p:cNvSpPr>
          <p:nvPr/>
        </p:nvSpPr>
        <p:spPr>
          <a:xfrm>
            <a:off x="4604072" y="2447433"/>
            <a:ext cx="2811469" cy="3963600"/>
          </a:xfrm>
          <a:prstGeom prst="rect">
            <a:avLst/>
          </a:prstGeom>
        </p:spPr>
        <p:txBody>
          <a:bodyPr vert="horz" lIns="0" tIns="0" rIns="0" bIns="0" rtlCol="0">
            <a:normAutofit/>
          </a:bodyPr>
          <a:lstStyle>
            <a:lvl1pPr marL="316800" indent="-316800" algn="l" defTabSz="914400" rtl="0" eaLnBrk="1" latinLnBrk="0" hangingPunct="1">
              <a:lnSpc>
                <a:spcPct val="90000"/>
              </a:lnSpc>
              <a:spcBef>
                <a:spcPts val="1200"/>
              </a:spcBef>
              <a:buClrTx/>
              <a:buSzPct val="100000"/>
              <a:buFont typeface="Arial" panose="020B0604020202020204" pitchFamily="34" charset="0"/>
              <a:buChar char="•"/>
              <a:defRPr sz="2400" kern="1200">
                <a:solidFill>
                  <a:schemeClr val="tx1"/>
                </a:solidFill>
                <a:latin typeface="+mn-lt"/>
                <a:ea typeface="+mn-ea"/>
                <a:cs typeface="+mn-cs"/>
              </a:defRPr>
            </a:lvl1pPr>
            <a:lvl2pPr marL="630000" indent="-316800" algn="l" defTabSz="914400" rtl="0" eaLnBrk="1" latinLnBrk="0" hangingPunct="1">
              <a:lnSpc>
                <a:spcPct val="90000"/>
              </a:lnSpc>
              <a:spcBef>
                <a:spcPts val="1000"/>
              </a:spcBef>
              <a:buClrTx/>
              <a:buFont typeface="Verdana" panose="020B0604030504040204" pitchFamily="34" charset="0"/>
              <a:buChar char="–"/>
              <a:defRPr sz="2000" kern="1200">
                <a:solidFill>
                  <a:schemeClr val="tx1"/>
                </a:solidFill>
                <a:latin typeface="+mn-lt"/>
                <a:ea typeface="+mn-ea"/>
                <a:cs typeface="+mn-cs"/>
              </a:defRPr>
            </a:lvl2pPr>
            <a:lvl3pPr marL="946800" indent="-316800" algn="l" defTabSz="914400" rtl="0" eaLnBrk="1" latinLnBrk="0" hangingPunct="1">
              <a:lnSpc>
                <a:spcPct val="90000"/>
              </a:lnSpc>
              <a:spcBef>
                <a:spcPts val="800"/>
              </a:spcBef>
              <a:buClrTx/>
              <a:buFont typeface="Wingdings" panose="05000000000000000000" pitchFamily="2" charset="2"/>
              <a:buChar char="§"/>
              <a:defRPr sz="1800" kern="1200">
                <a:solidFill>
                  <a:schemeClr val="tx1"/>
                </a:solidFill>
                <a:latin typeface="+mn-lt"/>
                <a:ea typeface="+mn-ea"/>
                <a:cs typeface="+mn-cs"/>
              </a:defRPr>
            </a:lvl3pPr>
            <a:lvl4pPr marL="1260000" indent="-316800" algn="l" defTabSz="914400" rtl="0" eaLnBrk="1" latinLnBrk="0" hangingPunct="1">
              <a:lnSpc>
                <a:spcPct val="90000"/>
              </a:lnSpc>
              <a:spcBef>
                <a:spcPts val="600"/>
              </a:spcBef>
              <a:buClrTx/>
              <a:buFont typeface="Arial" panose="020B0604020202020204" pitchFamily="34" charset="0"/>
              <a:buChar char="•"/>
              <a:defRPr sz="1800" kern="1200">
                <a:solidFill>
                  <a:schemeClr val="tx1"/>
                </a:solidFill>
                <a:latin typeface="+mn-lt"/>
                <a:ea typeface="+mn-ea"/>
                <a:cs typeface="+mn-cs"/>
              </a:defRPr>
            </a:lvl4pPr>
            <a:lvl5pPr marL="1576800" indent="-316800" algn="l" defTabSz="914400" rtl="0" eaLnBrk="1" latinLnBrk="0" hangingPunct="1">
              <a:lnSpc>
                <a:spcPct val="90000"/>
              </a:lnSpc>
              <a:spcBef>
                <a:spcPts val="600"/>
              </a:spcBef>
              <a:buClr>
                <a:schemeClr val="tx2"/>
              </a:buClr>
              <a:buFont typeface="Verdana" panose="020B0604030504040204" pitchFamily="34" charset="0"/>
              <a:buChar char="–"/>
              <a:defRPr sz="1600" kern="1200">
                <a:solidFill>
                  <a:schemeClr val="tx2"/>
                </a:solidFill>
                <a:latin typeface="+mn-lt"/>
                <a:ea typeface="+mn-ea"/>
                <a:cs typeface="+mn-cs"/>
              </a:defRPr>
            </a:lvl5pPr>
            <a:lvl6pPr marL="1890000" indent="-316800" algn="l" defTabSz="914400" rtl="0" eaLnBrk="1" latinLnBrk="0" hangingPunct="1">
              <a:lnSpc>
                <a:spcPct val="90000"/>
              </a:lnSpc>
              <a:spcBef>
                <a:spcPts val="600"/>
              </a:spcBef>
              <a:buClr>
                <a:schemeClr val="tx1">
                  <a:lumMod val="50000"/>
                  <a:lumOff val="50000"/>
                </a:schemeClr>
              </a:buClr>
              <a:buFont typeface="Arial" panose="020B0604020202020204" pitchFamily="34" charset="0"/>
              <a:buChar char="•"/>
              <a:defRPr sz="1400" kern="1200">
                <a:solidFill>
                  <a:schemeClr val="tx1">
                    <a:lumMod val="50000"/>
                    <a:lumOff val="50000"/>
                  </a:schemeClr>
                </a:solidFill>
                <a:latin typeface="+mn-lt"/>
                <a:ea typeface="+mn-ea"/>
                <a:cs typeface="+mn-cs"/>
              </a:defRPr>
            </a:lvl6pPr>
            <a:lvl7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b="1" i="0" kern="1200">
                <a:solidFill>
                  <a:schemeClr val="accent1"/>
                </a:solidFill>
                <a:latin typeface="+mn-lt"/>
                <a:ea typeface="+mn-ea"/>
                <a:cs typeface="+mn-cs"/>
              </a:defRPr>
            </a:lvl7pPr>
            <a:lvl8pPr marL="72000" indent="-72000" algn="l" defTabSz="914400" rtl="0" eaLnBrk="1" latinLnBrk="0" hangingPunct="1">
              <a:lnSpc>
                <a:spcPct val="90000"/>
              </a:lnSpc>
              <a:spcBef>
                <a:spcPts val="600"/>
              </a:spcBef>
              <a:buClr>
                <a:schemeClr val="bg1"/>
              </a:buClr>
              <a:buSzPct val="25000"/>
              <a:buFont typeface="Verdana" panose="020B0604030504040204" pitchFamily="34" charset="0"/>
              <a:buChar char="'"/>
              <a:defRPr sz="1200" i="0" kern="1200">
                <a:solidFill>
                  <a:schemeClr val="tx1">
                    <a:lumMod val="50000"/>
                    <a:lumOff val="50000"/>
                  </a:schemeClr>
                </a:solidFill>
                <a:latin typeface="+mn-lt"/>
                <a:ea typeface="+mn-ea"/>
                <a:cs typeface="+mn-cs"/>
              </a:defRPr>
            </a:lvl8pPr>
            <a:lvl9pPr marL="216000" indent="-144000" algn="l" defTabSz="914400" rtl="0" eaLnBrk="1" latinLnBrk="0" hangingPunct="1">
              <a:lnSpc>
                <a:spcPct val="90000"/>
              </a:lnSpc>
              <a:spcBef>
                <a:spcPts val="600"/>
              </a:spcBef>
              <a:buClr>
                <a:schemeClr val="tx1">
                  <a:lumMod val="50000"/>
                  <a:lumOff val="50000"/>
                </a:schemeClr>
              </a:buClr>
              <a:buFont typeface="Verdana" panose="020B0604030504040204" pitchFamily="34" charset="0"/>
              <a:buChar char="–"/>
              <a:defRPr sz="1200" i="0" kern="1200">
                <a:solidFill>
                  <a:schemeClr val="tx1">
                    <a:lumMod val="50000"/>
                    <a:lumOff val="50000"/>
                  </a:schemeClr>
                </a:solidFill>
                <a:latin typeface="+mn-lt"/>
                <a:ea typeface="+mn-ea"/>
                <a:cs typeface="+mn-cs"/>
              </a:defRPr>
            </a:lvl9pPr>
          </a:lstStyle>
          <a:p>
            <a:pPr marL="0" marR="0" lvl="0" indent="0" algn="ctr" defTabSz="914400" rtl="0" eaLnBrk="1" fontAlgn="auto" latinLnBrk="0" hangingPunct="1">
              <a:lnSpc>
                <a:spcPct val="90000"/>
              </a:lnSpc>
              <a:spcBef>
                <a:spcPts val="1200"/>
              </a:spcBef>
              <a:spcAft>
                <a:spcPts val="0"/>
              </a:spcAft>
              <a:buClrTx/>
              <a:buSzPct val="100000"/>
              <a:buFont typeface="Arial" panose="020B0604020202020204" pitchFamily="34" charset="0"/>
              <a:buNone/>
              <a:tabLst/>
              <a:defRPr/>
            </a:pPr>
            <a:endParaRPr kumimoji="0" lang="nl-NL" sz="1800" b="0" i="0" u="none" strike="noStrike" kern="1200" cap="none" spc="0" normalizeH="0" baseline="0" noProof="0" dirty="0" smtClean="0">
              <a:ln>
                <a:noFill/>
              </a:ln>
              <a:solidFill>
                <a:prstClr val="black"/>
              </a:solidFill>
              <a:effectLst/>
              <a:uLnTx/>
              <a:uFillTx/>
              <a:latin typeface="Calibri" panose="020F0502020204030204"/>
              <a:ea typeface="+mn-ea"/>
              <a:cs typeface="+mn-cs"/>
            </a:endParaRPr>
          </a:p>
        </p:txBody>
      </p:sp>
      <p:sp>
        <p:nvSpPr>
          <p:cNvPr id="6" name="Tekstvak 5"/>
          <p:cNvSpPr txBox="1"/>
          <p:nvPr/>
        </p:nvSpPr>
        <p:spPr>
          <a:xfrm>
            <a:off x="7415541" y="1464426"/>
            <a:ext cx="4371797" cy="1477328"/>
          </a:xfrm>
          <a:prstGeom prst="rect">
            <a:avLst/>
          </a:prstGeom>
          <a:noFill/>
        </p:spPr>
        <p:txBody>
          <a:bodyPr wrap="square" rtlCol="0">
            <a:spAutoFit/>
          </a:bodyPr>
          <a:lstStyle/>
          <a:p>
            <a:pPr marL="285750" lvl="0" indent="-285750">
              <a:lnSpc>
                <a:spcPts val="1800"/>
              </a:lnSpc>
              <a:buFont typeface="Wingdings" panose="05000000000000000000" pitchFamily="2" charset="2"/>
              <a:buChar char="ü"/>
            </a:pPr>
            <a:r>
              <a:rPr lang="nl-NL" sz="1400" dirty="0" smtClean="0">
                <a:latin typeface="Verdana" panose="020B0604030504040204" pitchFamily="34" charset="0"/>
                <a:ea typeface="Verdana" panose="020B0604030504040204" pitchFamily="34" charset="0"/>
              </a:rPr>
              <a:t>Het </a:t>
            </a:r>
            <a:r>
              <a:rPr lang="nl-NL" sz="1400" dirty="0">
                <a:latin typeface="Verdana" panose="020B0604030504040204" pitchFamily="34" charset="0"/>
                <a:ea typeface="Verdana" panose="020B0604030504040204" pitchFamily="34" charset="0"/>
              </a:rPr>
              <a:t>sluizencomplex </a:t>
            </a:r>
            <a:r>
              <a:rPr lang="nl-NL" sz="1400" dirty="0" smtClean="0">
                <a:latin typeface="Verdana" panose="020B0604030504040204" pitchFamily="34" charset="0"/>
                <a:ea typeface="Verdana" panose="020B0604030504040204" pitchFamily="34" charset="0"/>
              </a:rPr>
              <a:t>(4 sluizen) van </a:t>
            </a:r>
            <a:r>
              <a:rPr lang="nl-NL" sz="1400" dirty="0">
                <a:latin typeface="Verdana" panose="020B0604030504040204" pitchFamily="34" charset="0"/>
                <a:ea typeface="Verdana" panose="020B0604030504040204" pitchFamily="34" charset="0"/>
              </a:rPr>
              <a:t>Schellingwoude, </a:t>
            </a:r>
            <a:r>
              <a:rPr lang="nl-NL" sz="1400" dirty="0" smtClean="0">
                <a:latin typeface="Verdana" panose="020B0604030504040204" pitchFamily="34" charset="0"/>
                <a:ea typeface="Verdana" panose="020B0604030504040204" pitchFamily="34" charset="0"/>
              </a:rPr>
              <a:t/>
            </a:r>
            <a:br>
              <a:rPr lang="nl-NL" sz="1400" dirty="0" smtClean="0">
                <a:latin typeface="Verdana" panose="020B0604030504040204" pitchFamily="34" charset="0"/>
                <a:ea typeface="Verdana" panose="020B0604030504040204" pitchFamily="34" charset="0"/>
              </a:rPr>
            </a:br>
            <a:r>
              <a:rPr lang="nl-NL" sz="1400" dirty="0" smtClean="0">
                <a:latin typeface="Verdana" panose="020B0604030504040204" pitchFamily="34" charset="0"/>
                <a:ea typeface="Verdana" panose="020B0604030504040204" pitchFamily="34" charset="0"/>
              </a:rPr>
              <a:t>incl</a:t>
            </a:r>
            <a:r>
              <a:rPr lang="nl-NL" sz="1400" dirty="0">
                <a:latin typeface="Verdana" panose="020B0604030504040204" pitchFamily="34" charset="0"/>
                <a:ea typeface="Verdana" panose="020B0604030504040204" pitchFamily="34" charset="0"/>
              </a:rPr>
              <a:t>. waterkering en </a:t>
            </a:r>
            <a:r>
              <a:rPr lang="nl-NL" sz="1400" dirty="0" smtClean="0">
                <a:latin typeface="Verdana" panose="020B0604030504040204" pitchFamily="34" charset="0"/>
                <a:ea typeface="Verdana" panose="020B0604030504040204" pitchFamily="34" charset="0"/>
              </a:rPr>
              <a:t>vispassage</a:t>
            </a:r>
            <a:endParaRPr lang="nl-NL" sz="1400" dirty="0">
              <a:latin typeface="Verdana" panose="020B0604030504040204" pitchFamily="34" charset="0"/>
              <a:ea typeface="Verdana" panose="020B0604030504040204" pitchFamily="34" charset="0"/>
            </a:endParaRPr>
          </a:p>
          <a:p>
            <a:pPr marL="285750" lvl="0" indent="-285750">
              <a:lnSpc>
                <a:spcPts val="1800"/>
              </a:lnSpc>
              <a:buFont typeface="Wingdings" panose="05000000000000000000" pitchFamily="2" charset="2"/>
              <a:buChar char="ü"/>
            </a:pPr>
            <a:r>
              <a:rPr lang="nl-NL" sz="1400" dirty="0">
                <a:latin typeface="Verdana" panose="020B0604030504040204" pitchFamily="34" charset="0"/>
                <a:ea typeface="Verdana" panose="020B0604030504040204" pitchFamily="34" charset="0"/>
              </a:rPr>
              <a:t>De spuisluizen van </a:t>
            </a:r>
            <a:r>
              <a:rPr lang="nl-NL" sz="1400" dirty="0" smtClean="0">
                <a:latin typeface="Verdana" panose="020B0604030504040204" pitchFamily="34" charset="0"/>
                <a:ea typeface="Verdana" panose="020B0604030504040204" pitchFamily="34" charset="0"/>
              </a:rPr>
              <a:t>Schellingwoude </a:t>
            </a:r>
            <a:endParaRPr lang="nl-NL" sz="1400" dirty="0">
              <a:latin typeface="Verdana" panose="020B0604030504040204" pitchFamily="34" charset="0"/>
              <a:ea typeface="Verdana" panose="020B0604030504040204" pitchFamily="34" charset="0"/>
            </a:endParaRPr>
          </a:p>
          <a:p>
            <a:pPr marL="285750" indent="-285750">
              <a:lnSpc>
                <a:spcPts val="1800"/>
              </a:lnSpc>
              <a:buFont typeface="Wingdings" panose="05000000000000000000" pitchFamily="2" charset="2"/>
              <a:buChar char="ü"/>
            </a:pPr>
            <a:r>
              <a:rPr lang="nl-NL" sz="1400" dirty="0" smtClean="0">
                <a:latin typeface="Verdana" panose="020B0604030504040204" pitchFamily="34" charset="0"/>
                <a:ea typeface="Verdana" panose="020B0604030504040204" pitchFamily="34" charset="0"/>
              </a:rPr>
              <a:t>Bedienposten </a:t>
            </a:r>
            <a:r>
              <a:rPr lang="nl-NL" sz="1400" dirty="0">
                <a:latin typeface="Verdana" panose="020B0604030504040204" pitchFamily="34" charset="0"/>
                <a:ea typeface="Verdana" panose="020B0604030504040204" pitchFamily="34" charset="0"/>
              </a:rPr>
              <a:t>noord en zuid van het sluizencomplex </a:t>
            </a:r>
            <a:r>
              <a:rPr lang="nl-NL" sz="1400" dirty="0" smtClean="0">
                <a:latin typeface="Verdana" panose="020B0604030504040204" pitchFamily="34" charset="0"/>
                <a:ea typeface="Verdana" panose="020B0604030504040204" pitchFamily="34" charset="0"/>
              </a:rPr>
              <a:t>Schellingwoude</a:t>
            </a:r>
            <a:endParaRPr lang="nl-NL" sz="1400" dirty="0">
              <a:latin typeface="Verdana" panose="020B0604030504040204" pitchFamily="34" charset="0"/>
              <a:ea typeface="Verdana" panose="020B0604030504040204" pitchFamily="34" charset="0"/>
            </a:endParaRPr>
          </a:p>
        </p:txBody>
      </p:sp>
      <p:pic>
        <p:nvPicPr>
          <p:cNvPr id="3" name="Afbeelding 2"/>
          <p:cNvPicPr>
            <a:picLocks noChangeAspect="1"/>
          </p:cNvPicPr>
          <p:nvPr/>
        </p:nvPicPr>
        <p:blipFill>
          <a:blip r:embed="rId3"/>
          <a:stretch>
            <a:fillRect/>
          </a:stretch>
        </p:blipFill>
        <p:spPr>
          <a:xfrm>
            <a:off x="232275" y="1191957"/>
            <a:ext cx="7061696" cy="1770981"/>
          </a:xfrm>
          <a:prstGeom prst="rect">
            <a:avLst/>
          </a:prstGeom>
        </p:spPr>
      </p:pic>
      <p:sp>
        <p:nvSpPr>
          <p:cNvPr id="13" name="Tekstvak 12"/>
          <p:cNvSpPr txBox="1"/>
          <p:nvPr/>
        </p:nvSpPr>
        <p:spPr>
          <a:xfrm>
            <a:off x="3325992" y="3369090"/>
            <a:ext cx="2516543" cy="307777"/>
          </a:xfrm>
          <a:prstGeom prst="rect">
            <a:avLst/>
          </a:prstGeom>
          <a:noFill/>
        </p:spPr>
        <p:txBody>
          <a:bodyPr wrap="square" rtlCol="0">
            <a:spAutoFit/>
          </a:bodyPr>
          <a:lstStyle/>
          <a:p>
            <a:pPr marL="342900" indent="-342900">
              <a:buFont typeface="Wingdings" panose="05000000000000000000" pitchFamily="2" charset="2"/>
              <a:buChar char="ü"/>
            </a:pPr>
            <a:r>
              <a:rPr lang="nl-NL" sz="1400" dirty="0" err="1" smtClean="0">
                <a:latin typeface="Verdana" panose="020B0604030504040204" pitchFamily="34" charset="0"/>
                <a:ea typeface="Verdana" panose="020B0604030504040204" pitchFamily="34" charset="0"/>
              </a:rPr>
              <a:t>Schellingwouderbrug</a:t>
            </a:r>
            <a:endParaRPr lang="nl-NL" sz="1400"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12" name="Afbeelding 11"/>
          <p:cNvPicPr>
            <a:picLocks noChangeAspect="1"/>
          </p:cNvPicPr>
          <p:nvPr/>
        </p:nvPicPr>
        <p:blipFill>
          <a:blip r:embed="rId4"/>
          <a:stretch>
            <a:fillRect/>
          </a:stretch>
        </p:blipFill>
        <p:spPr>
          <a:xfrm>
            <a:off x="6306559" y="3114081"/>
            <a:ext cx="5480779" cy="1572904"/>
          </a:xfrm>
          <a:prstGeom prst="rect">
            <a:avLst/>
          </a:prstGeom>
        </p:spPr>
      </p:pic>
      <p:sp>
        <p:nvSpPr>
          <p:cNvPr id="16" name="Tekstvak 15"/>
          <p:cNvSpPr txBox="1"/>
          <p:nvPr/>
        </p:nvSpPr>
        <p:spPr>
          <a:xfrm>
            <a:off x="6688175" y="4650448"/>
            <a:ext cx="4010891" cy="375359"/>
          </a:xfrm>
          <a:prstGeom prst="rect">
            <a:avLst/>
          </a:prstGeom>
          <a:noFill/>
        </p:spPr>
        <p:txBody>
          <a:bodyPr wrap="square" rtlCol="0">
            <a:spAutoFit/>
          </a:bodyPr>
          <a:lstStyle/>
          <a:p>
            <a:pPr marL="285750" lvl="0" indent="-285750">
              <a:lnSpc>
                <a:spcPts val="2500"/>
              </a:lnSpc>
              <a:buFont typeface="Wingdings" panose="05000000000000000000" pitchFamily="2" charset="2"/>
              <a:buChar char="ü"/>
            </a:pPr>
            <a:r>
              <a:rPr lang="nl-NL" sz="1400" dirty="0" smtClean="0">
                <a:latin typeface="Verdana" panose="020B0604030504040204" pitchFamily="34" charset="0"/>
                <a:ea typeface="Verdana" panose="020B0604030504040204" pitchFamily="34" charset="0"/>
              </a:rPr>
              <a:t>Amsterdamse </a:t>
            </a:r>
            <a:r>
              <a:rPr lang="nl-NL" sz="1400" dirty="0">
                <a:latin typeface="Verdana" panose="020B0604030504040204" pitchFamily="34" charset="0"/>
                <a:ea typeface="Verdana" panose="020B0604030504040204" pitchFamily="34" charset="0"/>
              </a:rPr>
              <a:t>brug</a:t>
            </a:r>
          </a:p>
        </p:txBody>
      </p:sp>
      <p:sp>
        <p:nvSpPr>
          <p:cNvPr id="17" name="Tekstvak 16"/>
          <p:cNvSpPr txBox="1"/>
          <p:nvPr/>
        </p:nvSpPr>
        <p:spPr>
          <a:xfrm>
            <a:off x="3763123" y="4948644"/>
            <a:ext cx="7558392" cy="1274708"/>
          </a:xfrm>
          <a:prstGeom prst="rect">
            <a:avLst/>
          </a:prstGeom>
          <a:noFill/>
        </p:spPr>
        <p:txBody>
          <a:bodyPr wrap="square" rtlCol="0">
            <a:spAutoFit/>
          </a:bodyPr>
          <a:lstStyle/>
          <a:p>
            <a:pPr lvl="0">
              <a:lnSpc>
                <a:spcPts val="2500"/>
              </a:lnSpc>
            </a:pPr>
            <a:r>
              <a:rPr lang="nl-NL" sz="1400" dirty="0">
                <a:latin typeface="Verdana" panose="020B0604030504040204" pitchFamily="34" charset="0"/>
                <a:ea typeface="Verdana" panose="020B0604030504040204" pitchFamily="34" charset="0"/>
              </a:rPr>
              <a:t> </a:t>
            </a:r>
            <a:r>
              <a:rPr lang="nl-NL" sz="1400" dirty="0" smtClean="0">
                <a:latin typeface="Verdana" panose="020B0604030504040204" pitchFamily="34" charset="0"/>
                <a:ea typeface="Verdana" panose="020B0604030504040204" pitchFamily="34" charset="0"/>
              </a:rPr>
              <a:t>    </a:t>
            </a:r>
            <a:r>
              <a:rPr lang="nl-NL" sz="1400" b="1" dirty="0" smtClean="0">
                <a:latin typeface="Verdana" panose="020B0604030504040204" pitchFamily="34" charset="0"/>
                <a:ea typeface="Verdana" panose="020B0604030504040204" pitchFamily="34" charset="0"/>
              </a:rPr>
              <a:t>En verder: </a:t>
            </a:r>
            <a:endParaRPr lang="nl-NL" sz="1400" b="1" dirty="0">
              <a:latin typeface="Verdana" panose="020B0604030504040204" pitchFamily="34" charset="0"/>
              <a:ea typeface="Verdana" panose="020B0604030504040204" pitchFamily="34" charset="0"/>
            </a:endParaRPr>
          </a:p>
          <a:p>
            <a:pPr marL="285750" lvl="0" indent="-285750">
              <a:buFont typeface="Wingdings" panose="05000000000000000000" pitchFamily="2" charset="2"/>
              <a:buChar char="ü"/>
            </a:pPr>
            <a:r>
              <a:rPr lang="nl-NL" sz="1400" dirty="0" smtClean="0">
                <a:latin typeface="Verdana" panose="020B0604030504040204" pitchFamily="34" charset="0"/>
                <a:ea typeface="Verdana" panose="020B0604030504040204" pitchFamily="34" charset="0"/>
              </a:rPr>
              <a:t>Primaire </a:t>
            </a:r>
            <a:r>
              <a:rPr lang="nl-NL" sz="1400" dirty="0">
                <a:latin typeface="Verdana" panose="020B0604030504040204" pitchFamily="34" charset="0"/>
                <a:ea typeface="Verdana" panose="020B0604030504040204" pitchFamily="34" charset="0"/>
              </a:rPr>
              <a:t>waterkeringen, de oevers en bodem </a:t>
            </a:r>
            <a:r>
              <a:rPr lang="nl-NL" sz="1400" dirty="0" smtClean="0">
                <a:latin typeface="Verdana" panose="020B0604030504040204" pitchFamily="34" charset="0"/>
                <a:ea typeface="Verdana" panose="020B0604030504040204" pitchFamily="34" charset="0"/>
              </a:rPr>
              <a:t>Noordzeekanaal</a:t>
            </a:r>
            <a:endParaRPr lang="nl-NL" sz="1400" dirty="0">
              <a:latin typeface="Verdana" panose="020B0604030504040204" pitchFamily="34" charset="0"/>
              <a:ea typeface="Verdana" panose="020B0604030504040204" pitchFamily="34" charset="0"/>
            </a:endParaRPr>
          </a:p>
          <a:p>
            <a:pPr marL="285750" lvl="0" indent="-285750">
              <a:buFont typeface="Wingdings" panose="05000000000000000000" pitchFamily="2" charset="2"/>
              <a:buChar char="ü"/>
            </a:pPr>
            <a:r>
              <a:rPr lang="nl-NL" sz="1400" dirty="0" smtClean="0">
                <a:latin typeface="Verdana" panose="020B0604030504040204" pitchFamily="34" charset="0"/>
                <a:ea typeface="Verdana" panose="020B0604030504040204" pitchFamily="34" charset="0"/>
              </a:rPr>
              <a:t>Afmeervoorzieningen </a:t>
            </a:r>
            <a:endParaRPr lang="nl-NL" sz="1400" dirty="0">
              <a:latin typeface="Verdana" panose="020B0604030504040204" pitchFamily="34" charset="0"/>
              <a:ea typeface="Verdana" panose="020B0604030504040204" pitchFamily="34" charset="0"/>
            </a:endParaRPr>
          </a:p>
          <a:p>
            <a:pPr marL="285750" lvl="0" indent="-285750">
              <a:buFont typeface="Wingdings" panose="05000000000000000000" pitchFamily="2" charset="2"/>
              <a:buChar char="ü"/>
            </a:pPr>
            <a:r>
              <a:rPr lang="nl-NL" sz="1400" dirty="0">
                <a:latin typeface="Verdana" panose="020B0604030504040204" pitchFamily="34" charset="0"/>
                <a:ea typeface="Verdana" panose="020B0604030504040204" pitchFamily="34" charset="0"/>
              </a:rPr>
              <a:t>Natuurvriendelijke oevers aan de noord- en zuidoever </a:t>
            </a:r>
            <a:r>
              <a:rPr lang="nl-NL" sz="1400" dirty="0" smtClean="0">
                <a:latin typeface="Verdana" panose="020B0604030504040204" pitchFamily="34" charset="0"/>
                <a:ea typeface="Verdana" panose="020B0604030504040204" pitchFamily="34" charset="0"/>
              </a:rPr>
              <a:t>Noordzeekanaal </a:t>
            </a:r>
          </a:p>
          <a:p>
            <a:pPr marL="285750" lvl="0" indent="-285750">
              <a:buFont typeface="Wingdings" panose="05000000000000000000" pitchFamily="2" charset="2"/>
              <a:buChar char="ü"/>
            </a:pPr>
            <a:r>
              <a:rPr lang="nl-NL" sz="1400" dirty="0" smtClean="0">
                <a:latin typeface="Verdana" panose="020B0604030504040204" pitchFamily="34" charset="0"/>
                <a:ea typeface="Verdana" panose="020B0604030504040204" pitchFamily="34" charset="0"/>
              </a:rPr>
              <a:t>Natuurvriendelijke oevers nabij </a:t>
            </a:r>
            <a:r>
              <a:rPr lang="nl-NL" sz="1400" dirty="0">
                <a:latin typeface="Verdana" panose="020B0604030504040204" pitchFamily="34" charset="0"/>
                <a:ea typeface="Verdana" panose="020B0604030504040204" pitchFamily="34" charset="0"/>
              </a:rPr>
              <a:t>het sluizencomplex </a:t>
            </a:r>
            <a:r>
              <a:rPr lang="nl-NL" sz="1400" dirty="0" smtClean="0">
                <a:latin typeface="Verdana" panose="020B0604030504040204" pitchFamily="34" charset="0"/>
                <a:ea typeface="Verdana" panose="020B0604030504040204" pitchFamily="34" charset="0"/>
              </a:rPr>
              <a:t>Schellingwoude</a:t>
            </a:r>
            <a:endParaRPr lang="nl-NL" sz="1400" dirty="0">
              <a:latin typeface="Verdana" panose="020B0604030504040204" pitchFamily="34" charset="0"/>
              <a:ea typeface="Verdana" panose="020B0604030504040204" pitchFamily="34" charset="0"/>
            </a:endParaRPr>
          </a:p>
        </p:txBody>
      </p:sp>
      <p:pic>
        <p:nvPicPr>
          <p:cNvPr id="5" name="Afbeelding 4"/>
          <p:cNvPicPr>
            <a:picLocks noChangeAspect="1"/>
          </p:cNvPicPr>
          <p:nvPr/>
        </p:nvPicPr>
        <p:blipFill>
          <a:blip r:embed="rId5"/>
          <a:stretch>
            <a:fillRect/>
          </a:stretch>
        </p:blipFill>
        <p:spPr>
          <a:xfrm>
            <a:off x="461439" y="3668865"/>
            <a:ext cx="3054361" cy="2036240"/>
          </a:xfrm>
          <a:prstGeom prst="rect">
            <a:avLst/>
          </a:prstGeom>
        </p:spPr>
      </p:pic>
    </p:spTree>
    <p:extLst>
      <p:ext uri="{BB962C8B-B14F-4D97-AF65-F5344CB8AC3E}">
        <p14:creationId xmlns:p14="http://schemas.microsoft.com/office/powerpoint/2010/main" val="4380895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Project Ambities en doelstellingen</a:t>
            </a:r>
            <a:endParaRPr lang="nl-NL" dirty="0"/>
          </a:p>
        </p:txBody>
      </p:sp>
      <p:sp>
        <p:nvSpPr>
          <p:cNvPr id="3" name="Tijdelijke aanduiding voor tekst 2"/>
          <p:cNvSpPr>
            <a:spLocks noGrp="1"/>
          </p:cNvSpPr>
          <p:nvPr>
            <p:ph type="body" sz="quarter" idx="11"/>
          </p:nvPr>
        </p:nvSpPr>
        <p:spPr/>
        <p:txBody>
          <a:bodyPr/>
          <a:lstStyle/>
          <a:p>
            <a:r>
              <a:rPr lang="nl-NL" dirty="0" smtClean="0"/>
              <a:t>Assetmanagement: Betrouwbare en voorspelbare beschikbaarheid van het netwerk.</a:t>
            </a:r>
          </a:p>
          <a:p>
            <a:r>
              <a:rPr lang="nl-NL" dirty="0" smtClean="0"/>
              <a:t>Tevreden omgeving.</a:t>
            </a:r>
          </a:p>
          <a:p>
            <a:r>
              <a:rPr lang="nl-NL" dirty="0" smtClean="0"/>
              <a:t>Tevreden (vaar)weggebruiker.</a:t>
            </a:r>
          </a:p>
          <a:p>
            <a:r>
              <a:rPr lang="nl-NL" smtClean="0"/>
              <a:t>Duurzaamheid.</a:t>
            </a:r>
            <a:endParaRPr lang="nl-NL" dirty="0" smtClean="0"/>
          </a:p>
          <a:p>
            <a:r>
              <a:rPr lang="nl-NL" dirty="0" smtClean="0"/>
              <a:t>Integrale veiligheid.</a:t>
            </a:r>
          </a:p>
          <a:p>
            <a:r>
              <a:rPr lang="nl-NL" dirty="0" smtClean="0"/>
              <a:t>Samenwerken in de keten.</a:t>
            </a:r>
            <a:endParaRPr lang="nl-NL" dirty="0"/>
          </a:p>
        </p:txBody>
      </p:sp>
    </p:spTree>
    <p:extLst>
      <p:ext uri="{BB962C8B-B14F-4D97-AF65-F5344CB8AC3E}">
        <p14:creationId xmlns:p14="http://schemas.microsoft.com/office/powerpoint/2010/main" val="2301334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a:xfrm>
            <a:off x="381000" y="179307"/>
            <a:ext cx="11757212" cy="646331"/>
          </a:xfrm>
          <a:noFill/>
        </p:spPr>
        <p:txBody>
          <a:bodyPr/>
          <a:lstStyle/>
          <a:p>
            <a:pPr eaLnBrk="1" hangingPunct="1"/>
            <a:r>
              <a:rPr lang="nl-NL" altLang="nl-NL" b="1" dirty="0" smtClean="0">
                <a:solidFill>
                  <a:srgbClr val="0070C0"/>
                </a:solidFill>
              </a:rPr>
              <a:t>Verduidelijking BOC-NZK                </a:t>
            </a:r>
            <a:r>
              <a:rPr lang="nl-NL" altLang="nl-NL" sz="1600" b="1" dirty="0" smtClean="0">
                <a:solidFill>
                  <a:srgbClr val="0070C0"/>
                </a:solidFill>
              </a:rPr>
              <a:t>Contractdocumenten, SVO, Fase I, </a:t>
            </a:r>
            <a:br>
              <a:rPr lang="nl-NL" altLang="nl-NL" sz="1600" b="1" dirty="0" smtClean="0">
                <a:solidFill>
                  <a:srgbClr val="0070C0"/>
                </a:solidFill>
              </a:rPr>
            </a:br>
            <a:r>
              <a:rPr lang="nl-NL" altLang="nl-NL" sz="1600" b="1" dirty="0" smtClean="0">
                <a:solidFill>
                  <a:srgbClr val="0070C0"/>
                </a:solidFill>
              </a:rPr>
              <a:t>                                                                                            Benoemde activiteiten</a:t>
            </a:r>
          </a:p>
        </p:txBody>
      </p:sp>
      <p:sp>
        <p:nvSpPr>
          <p:cNvPr id="3" name="Tijdelijke aanduiding voor tekst 2"/>
          <p:cNvSpPr>
            <a:spLocks noGrp="1"/>
          </p:cNvSpPr>
          <p:nvPr>
            <p:ph type="body" sz="quarter" idx="11"/>
          </p:nvPr>
        </p:nvSpPr>
        <p:spPr>
          <a:xfrm>
            <a:off x="482600" y="1517528"/>
            <a:ext cx="11369675" cy="3269395"/>
          </a:xfrm>
        </p:spPr>
        <p:txBody>
          <a:bodyPr/>
          <a:lstStyle/>
          <a:p>
            <a:pPr marL="0" indent="0" eaLnBrk="1" hangingPunct="1">
              <a:spcBef>
                <a:spcPts val="423"/>
              </a:spcBef>
              <a:buFont typeface="Arial" panose="020B0604020202020204" pitchFamily="34" charset="0"/>
              <a:buNone/>
              <a:defRPr/>
            </a:pPr>
            <a:r>
              <a:rPr lang="nl-NL" sz="2400" b="1" dirty="0" smtClean="0">
                <a:solidFill>
                  <a:srgbClr val="0070C0"/>
                </a:solidFill>
              </a:rPr>
              <a:t>basisonderhoudscontract BOC-NZK: </a:t>
            </a:r>
          </a:p>
          <a:p>
            <a:pPr eaLnBrk="1" hangingPunct="1">
              <a:spcBef>
                <a:spcPts val="423"/>
              </a:spcBef>
              <a:defRPr/>
            </a:pPr>
            <a:r>
              <a:rPr lang="nl-NL" sz="1500" dirty="0" smtClean="0"/>
              <a:t>BO en Bedoelingen document</a:t>
            </a:r>
            <a:br>
              <a:rPr lang="nl-NL" sz="1500" dirty="0" smtClean="0"/>
            </a:br>
            <a:endParaRPr lang="nl-NL" sz="1500" dirty="0" smtClean="0"/>
          </a:p>
          <a:p>
            <a:pPr eaLnBrk="1" hangingPunct="1">
              <a:spcBef>
                <a:spcPts val="423"/>
              </a:spcBef>
              <a:defRPr/>
            </a:pPr>
            <a:r>
              <a:rPr lang="nl-NL" sz="1500" dirty="0" smtClean="0"/>
              <a:t>Contract - Concept/70% versie VSPM, VSE, Bijlagen en Annexen</a:t>
            </a:r>
            <a:br>
              <a:rPr lang="nl-NL" sz="1500" dirty="0" smtClean="0"/>
            </a:br>
            <a:endParaRPr lang="nl-NL" sz="1500" dirty="0" smtClean="0"/>
          </a:p>
          <a:p>
            <a:pPr>
              <a:defRPr/>
            </a:pPr>
            <a:r>
              <a:rPr lang="nl-NL" sz="1500" dirty="0"/>
              <a:t>SVO </a:t>
            </a:r>
            <a:r>
              <a:rPr lang="nl-NL" sz="1500" dirty="0" smtClean="0"/>
              <a:t>- Taken </a:t>
            </a:r>
            <a:r>
              <a:rPr lang="nl-NL" sz="1500" dirty="0"/>
              <a:t>en Services voor het vast onderhoud inclusief de repeterende onderhoudswerkzaamheden met hoog risico op de beschikbaarheid en een frequentie &lt; 10 </a:t>
            </a:r>
            <a:r>
              <a:rPr lang="nl-NL" sz="1500" dirty="0" smtClean="0"/>
              <a:t>jaar</a:t>
            </a:r>
            <a:br>
              <a:rPr lang="nl-NL" sz="1500" dirty="0" smtClean="0"/>
            </a:br>
            <a:endParaRPr lang="nl-NL" sz="1500" dirty="0" smtClean="0"/>
          </a:p>
          <a:p>
            <a:pPr>
              <a:defRPr/>
            </a:pPr>
            <a:r>
              <a:rPr lang="nl-NL" sz="1500" dirty="0"/>
              <a:t>De gedetailleerde raming en prijs voor het </a:t>
            </a:r>
            <a:r>
              <a:rPr lang="nl-NL" sz="1500" b="1" dirty="0"/>
              <a:t>SVO</a:t>
            </a:r>
            <a:r>
              <a:rPr lang="nl-NL" sz="1500" dirty="0"/>
              <a:t> wordt opgesteld in Fase I en betreft het abonnementsgeld </a:t>
            </a:r>
            <a:br>
              <a:rPr lang="nl-NL" sz="1500" dirty="0"/>
            </a:br>
            <a:r>
              <a:rPr lang="nl-NL" sz="1500" dirty="0"/>
              <a:t>op basis van het gevoerde assetmanagement kan dit gedurende de looptijd fase II </a:t>
            </a:r>
            <a:r>
              <a:rPr lang="nl-NL" sz="1500" dirty="0" smtClean="0"/>
              <a:t>wijzigen</a:t>
            </a:r>
            <a:br>
              <a:rPr lang="nl-NL" sz="1500" dirty="0" smtClean="0"/>
            </a:br>
            <a:endParaRPr lang="nl-NL" sz="1500" dirty="0" smtClean="0"/>
          </a:p>
          <a:p>
            <a:pPr>
              <a:defRPr/>
            </a:pPr>
            <a:r>
              <a:rPr lang="nl-NL" sz="1500" dirty="0" smtClean="0"/>
              <a:t>Mogelijkheid tot uitvoeren van Benoemde activiteiten</a:t>
            </a:r>
          </a:p>
          <a:p>
            <a:pPr marL="0" indent="0" eaLnBrk="1" hangingPunct="1">
              <a:spcBef>
                <a:spcPts val="423"/>
              </a:spcBef>
              <a:buFont typeface="Arial" panose="020B0604020202020204" pitchFamily="34" charset="0"/>
              <a:buNone/>
              <a:defRPr/>
            </a:pPr>
            <a:endParaRPr lang="nl-NL" sz="1500" dirty="0" smtClean="0"/>
          </a:p>
          <a:p>
            <a:pPr marL="457200" lvl="1" indent="0" eaLnBrk="1" hangingPunct="1">
              <a:spcBef>
                <a:spcPts val="423"/>
              </a:spcBef>
              <a:buFont typeface="Verdana" panose="020B0604030504040204" pitchFamily="34" charset="0"/>
              <a:buNone/>
              <a:defRPr/>
            </a:pPr>
            <a:endParaRPr lang="nl-NL" sz="1600" dirty="0" smtClean="0"/>
          </a:p>
          <a:p>
            <a:pPr marL="457200" lvl="1" indent="0" eaLnBrk="1" hangingPunct="1">
              <a:spcBef>
                <a:spcPts val="423"/>
              </a:spcBef>
              <a:buFont typeface="Verdana" panose="020B0604030504040204" pitchFamily="34" charset="0"/>
              <a:buNone/>
              <a:defRPr/>
            </a:pPr>
            <a:endParaRPr lang="nl-NL" sz="1600" dirty="0" smtClean="0"/>
          </a:p>
          <a:p>
            <a:pPr marL="741600" lvl="1" indent="-284400" eaLnBrk="1" hangingPunct="1">
              <a:spcBef>
                <a:spcPts val="423"/>
              </a:spcBef>
              <a:defRPr/>
            </a:pPr>
            <a:endParaRPr lang="nl-NL" sz="1600" dirty="0" smtClean="0"/>
          </a:p>
          <a:p>
            <a:pPr marL="741600" lvl="1" indent="-284400" eaLnBrk="1" hangingPunct="1">
              <a:spcBef>
                <a:spcPts val="423"/>
              </a:spcBef>
              <a:defRPr/>
            </a:pPr>
            <a:endParaRPr lang="nl-NL" sz="1600" dirty="0"/>
          </a:p>
        </p:txBody>
      </p:sp>
    </p:spTree>
    <p:extLst>
      <p:ext uri="{BB962C8B-B14F-4D97-AF65-F5344CB8AC3E}">
        <p14:creationId xmlns:p14="http://schemas.microsoft.com/office/powerpoint/2010/main" val="25698000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el 1"/>
          <p:cNvSpPr>
            <a:spLocks noGrp="1"/>
          </p:cNvSpPr>
          <p:nvPr>
            <p:ph type="title"/>
          </p:nvPr>
        </p:nvSpPr>
        <p:spPr>
          <a:xfrm>
            <a:off x="740507" y="89430"/>
            <a:ext cx="4230077" cy="800219"/>
          </a:xfrm>
          <a:noFill/>
        </p:spPr>
        <p:txBody>
          <a:bodyPr/>
          <a:lstStyle/>
          <a:p>
            <a:pPr eaLnBrk="1" hangingPunct="1"/>
            <a:r>
              <a:rPr lang="nl-NL" altLang="nl-NL" b="1" dirty="0" smtClean="0">
                <a:solidFill>
                  <a:srgbClr val="0070C0"/>
                </a:solidFill>
              </a:rPr>
              <a:t>Verduidelijking </a:t>
            </a:r>
            <a:br>
              <a:rPr lang="nl-NL" altLang="nl-NL" b="1" dirty="0" smtClean="0">
                <a:solidFill>
                  <a:srgbClr val="0070C0"/>
                </a:solidFill>
              </a:rPr>
            </a:br>
            <a:r>
              <a:rPr lang="nl-NL" altLang="nl-NL" b="1" dirty="0" smtClean="0">
                <a:solidFill>
                  <a:srgbClr val="0070C0"/>
                </a:solidFill>
              </a:rPr>
              <a:t>dynamisch scopen</a:t>
            </a:r>
            <a:endParaRPr lang="nl-NL" altLang="nl-NL" sz="1600" b="1" dirty="0" smtClean="0">
              <a:solidFill>
                <a:srgbClr val="0070C0"/>
              </a:solidFill>
            </a:endParaRPr>
          </a:p>
        </p:txBody>
      </p:sp>
      <p:sp>
        <p:nvSpPr>
          <p:cNvPr id="3" name="Tijdelijke aanduiding voor tekst 2"/>
          <p:cNvSpPr>
            <a:spLocks noGrp="1"/>
          </p:cNvSpPr>
          <p:nvPr>
            <p:ph type="body" sz="quarter" idx="11"/>
          </p:nvPr>
        </p:nvSpPr>
        <p:spPr>
          <a:xfrm>
            <a:off x="381000" y="1204913"/>
            <a:ext cx="11369675" cy="4964112"/>
          </a:xfrm>
        </p:spPr>
        <p:txBody>
          <a:bodyPr/>
          <a:lstStyle/>
          <a:p>
            <a:pPr marL="0" indent="0" eaLnBrk="1" hangingPunct="1">
              <a:spcBef>
                <a:spcPts val="423"/>
              </a:spcBef>
              <a:buFont typeface="Arial" panose="020B0604020202020204" pitchFamily="34" charset="0"/>
              <a:buNone/>
              <a:defRPr/>
            </a:pPr>
            <a:endParaRPr lang="nl-NL" sz="1500" dirty="0" smtClean="0"/>
          </a:p>
          <a:p>
            <a:pPr marL="0" indent="0" eaLnBrk="1" hangingPunct="1">
              <a:spcBef>
                <a:spcPts val="423"/>
              </a:spcBef>
              <a:buFont typeface="Arial" panose="020B0604020202020204" pitchFamily="34" charset="0"/>
              <a:buNone/>
              <a:defRPr/>
            </a:pPr>
            <a:r>
              <a:rPr lang="nl-NL" sz="2400" b="1" dirty="0" smtClean="0">
                <a:solidFill>
                  <a:srgbClr val="0070C0"/>
                </a:solidFill>
                <a:ea typeface="+mn-ea"/>
                <a:cs typeface="+mn-cs"/>
              </a:rPr>
              <a:t>Dynamisch scopen: </a:t>
            </a:r>
            <a:br>
              <a:rPr lang="nl-NL" sz="2400" b="1" dirty="0" smtClean="0">
                <a:solidFill>
                  <a:srgbClr val="0070C0"/>
                </a:solidFill>
                <a:ea typeface="+mn-ea"/>
                <a:cs typeface="+mn-cs"/>
              </a:rPr>
            </a:br>
            <a:endParaRPr lang="nl-NL" sz="2400" b="1" dirty="0" smtClean="0">
              <a:solidFill>
                <a:srgbClr val="0070C0"/>
              </a:solidFill>
              <a:ea typeface="+mn-ea"/>
              <a:cs typeface="+mn-cs"/>
            </a:endParaRPr>
          </a:p>
          <a:p>
            <a:pPr marL="0" lvl="1" indent="0" eaLnBrk="1" hangingPunct="1">
              <a:lnSpc>
                <a:spcPts val="2200"/>
              </a:lnSpc>
              <a:spcBef>
                <a:spcPts val="423"/>
              </a:spcBef>
              <a:buFont typeface="Verdana" panose="020B0604030504040204" pitchFamily="34" charset="0"/>
              <a:buNone/>
              <a:defRPr/>
            </a:pPr>
            <a:r>
              <a:rPr lang="nl-NL" sz="1500" dirty="0" smtClean="0">
                <a:ea typeface="+mn-ea"/>
                <a:cs typeface="+mn-cs"/>
              </a:rPr>
              <a:t>In </a:t>
            </a:r>
            <a:r>
              <a:rPr lang="nl-NL" sz="1500" b="1" dirty="0">
                <a:ea typeface="+mn-ea"/>
                <a:cs typeface="+mn-cs"/>
              </a:rPr>
              <a:t>de jaarlijks te bepalen </a:t>
            </a:r>
            <a:r>
              <a:rPr lang="nl-NL" sz="1500" dirty="0" smtClean="0">
                <a:ea typeface="+mn-ea"/>
                <a:cs typeface="+mn-cs"/>
              </a:rPr>
              <a:t>onderhoudsbehoefte (vertaald in de Benoemde Activiteiten) </a:t>
            </a:r>
            <a:r>
              <a:rPr lang="nl-NL" sz="1500" dirty="0">
                <a:ea typeface="+mn-ea"/>
                <a:cs typeface="+mn-cs"/>
              </a:rPr>
              <a:t>door de Regio-PPO-ON wordt het benodigd variabel onderhoud vastgesteld. </a:t>
            </a:r>
            <a:r>
              <a:rPr lang="nl-NL" sz="1500" dirty="0" smtClean="0">
                <a:ea typeface="+mn-ea"/>
                <a:cs typeface="+mn-cs"/>
              </a:rPr>
              <a:t>Deze vastgestelde variabele </a:t>
            </a:r>
            <a:r>
              <a:rPr lang="nl-NL" sz="1500" dirty="0">
                <a:ea typeface="+mn-ea"/>
                <a:cs typeface="+mn-cs"/>
              </a:rPr>
              <a:t>onderhoudswerkzaamheden </a:t>
            </a:r>
            <a:r>
              <a:rPr lang="nl-NL" sz="1500" dirty="0" smtClean="0">
                <a:ea typeface="+mn-ea"/>
                <a:cs typeface="+mn-cs"/>
              </a:rPr>
              <a:t>worden beprijsd door en opgedragen </a:t>
            </a:r>
            <a:r>
              <a:rPr lang="nl-NL" sz="1500" dirty="0">
                <a:ea typeface="+mn-ea"/>
                <a:cs typeface="+mn-cs"/>
              </a:rPr>
              <a:t>aan</a:t>
            </a:r>
            <a:r>
              <a:rPr lang="nl-NL" sz="1500" dirty="0" smtClean="0">
                <a:ea typeface="+mn-ea"/>
                <a:cs typeface="+mn-cs"/>
              </a:rPr>
              <a:t>:</a:t>
            </a:r>
            <a:br>
              <a:rPr lang="nl-NL" sz="1500" dirty="0" smtClean="0">
                <a:ea typeface="+mn-ea"/>
                <a:cs typeface="+mn-cs"/>
              </a:rPr>
            </a:br>
            <a:endParaRPr lang="nl-NL" sz="1500" dirty="0">
              <a:ea typeface="+mn-ea"/>
              <a:cs typeface="+mn-cs"/>
            </a:endParaRPr>
          </a:p>
          <a:p>
            <a:pPr marL="818913" lvl="3" eaLnBrk="1" hangingPunct="1">
              <a:buFont typeface="Courier New" panose="02070309020205020404" pitchFamily="49" charset="0"/>
              <a:buChar char="o"/>
              <a:defRPr/>
            </a:pPr>
            <a:r>
              <a:rPr lang="nl-NL" sz="1500" dirty="0" smtClean="0"/>
              <a:t>De </a:t>
            </a:r>
            <a:r>
              <a:rPr lang="nl-NL" sz="1500" dirty="0"/>
              <a:t>VenR-projecten</a:t>
            </a:r>
            <a:r>
              <a:rPr lang="nl-NL" sz="1500" dirty="0" smtClean="0"/>
              <a:t>;</a:t>
            </a:r>
            <a:br>
              <a:rPr lang="nl-NL" sz="1500" dirty="0" smtClean="0"/>
            </a:br>
            <a:endParaRPr lang="nl-NL" sz="1500" dirty="0"/>
          </a:p>
          <a:p>
            <a:pPr marL="818913" lvl="3" eaLnBrk="1" hangingPunct="1">
              <a:buFont typeface="Courier New" panose="02070309020205020404" pitchFamily="49" charset="0"/>
              <a:buChar char="o"/>
              <a:defRPr/>
            </a:pPr>
            <a:r>
              <a:rPr lang="nl-NL" sz="1500" dirty="0" smtClean="0"/>
              <a:t>Via </a:t>
            </a:r>
            <a:r>
              <a:rPr lang="nl-NL" sz="1500" dirty="0"/>
              <a:t>raamcontracten indien aanwezig</a:t>
            </a:r>
            <a:r>
              <a:rPr lang="nl-NL" sz="1500" dirty="0" smtClean="0"/>
              <a:t>;</a:t>
            </a:r>
            <a:br>
              <a:rPr lang="nl-NL" sz="1500" dirty="0" smtClean="0"/>
            </a:br>
            <a:endParaRPr lang="nl-NL" sz="1500" dirty="0"/>
          </a:p>
          <a:p>
            <a:pPr marL="818913" lvl="3" eaLnBrk="1" hangingPunct="1">
              <a:buFont typeface="Courier New" panose="02070309020205020404" pitchFamily="49" charset="0"/>
              <a:buChar char="o"/>
              <a:defRPr/>
            </a:pPr>
            <a:r>
              <a:rPr lang="nl-NL" sz="1500" dirty="0" smtClean="0"/>
              <a:t>Het BOC-NZK</a:t>
            </a:r>
            <a:br>
              <a:rPr lang="nl-NL" sz="1500" dirty="0" smtClean="0"/>
            </a:br>
            <a:endParaRPr lang="nl-NL" sz="1500" dirty="0"/>
          </a:p>
          <a:p>
            <a:pPr marL="818913" lvl="3" eaLnBrk="1" hangingPunct="1">
              <a:buFont typeface="Courier New" panose="02070309020205020404" pitchFamily="49" charset="0"/>
              <a:buChar char="o"/>
              <a:defRPr/>
            </a:pPr>
            <a:r>
              <a:rPr lang="nl-NL" sz="1500" dirty="0" smtClean="0"/>
              <a:t>Bij </a:t>
            </a:r>
            <a:r>
              <a:rPr lang="nl-NL" sz="1500" dirty="0"/>
              <a:t>derden</a:t>
            </a:r>
            <a:r>
              <a:rPr lang="nl-NL" sz="1500" dirty="0" smtClean="0"/>
              <a:t>.</a:t>
            </a:r>
          </a:p>
          <a:p>
            <a:pPr marL="0" lvl="3" indent="0" eaLnBrk="1" hangingPunct="1">
              <a:buFont typeface="Verdana" pitchFamily="34" charset="0"/>
              <a:buNone/>
              <a:defRPr/>
            </a:pPr>
            <a:endParaRPr lang="nl-NL" sz="1500" dirty="0" smtClean="0">
              <a:ea typeface="+mn-ea"/>
              <a:cs typeface="+mn-cs"/>
            </a:endParaRPr>
          </a:p>
          <a:p>
            <a:pPr marL="0" lvl="3" indent="0" eaLnBrk="1" hangingPunct="1">
              <a:buFont typeface="Verdana" pitchFamily="34" charset="0"/>
              <a:buNone/>
              <a:defRPr/>
            </a:pPr>
            <a:endParaRPr lang="nl-NL" sz="1500" dirty="0">
              <a:ea typeface="+mn-ea"/>
              <a:cs typeface="+mn-cs"/>
            </a:endParaRPr>
          </a:p>
          <a:p>
            <a:pPr marL="0" lvl="3" indent="0" eaLnBrk="1" hangingPunct="1">
              <a:buFont typeface="Verdana" pitchFamily="34" charset="0"/>
              <a:buNone/>
              <a:defRPr/>
            </a:pPr>
            <a:r>
              <a:rPr lang="nl-NL" sz="1500" dirty="0" smtClean="0">
                <a:ea typeface="+mn-ea"/>
                <a:cs typeface="+mn-cs"/>
              </a:rPr>
              <a:t>Deze variabele </a:t>
            </a:r>
            <a:r>
              <a:rPr lang="nl-NL" sz="1500" dirty="0">
                <a:ea typeface="+mn-ea"/>
                <a:cs typeface="+mn-cs"/>
              </a:rPr>
              <a:t>activiteiten </a:t>
            </a:r>
            <a:r>
              <a:rPr lang="nl-NL" sz="1500" dirty="0" smtClean="0">
                <a:ea typeface="+mn-ea"/>
                <a:cs typeface="+mn-cs"/>
              </a:rPr>
              <a:t>in </a:t>
            </a:r>
            <a:r>
              <a:rPr lang="nl-NL" sz="1500" dirty="0">
                <a:ea typeface="+mn-ea"/>
                <a:cs typeface="+mn-cs"/>
              </a:rPr>
              <a:t>het dynamisch scope proces </a:t>
            </a:r>
            <a:r>
              <a:rPr lang="nl-NL" sz="1500" dirty="0"/>
              <a:t>worden </a:t>
            </a:r>
            <a:r>
              <a:rPr lang="nl-NL" sz="1500" dirty="0" smtClean="0"/>
              <a:t>jaarlijks met </a:t>
            </a:r>
            <a:r>
              <a:rPr lang="nl-NL" sz="1500" dirty="0"/>
              <a:t>een aparte POF </a:t>
            </a:r>
            <a:r>
              <a:rPr lang="nl-NL" sz="1500" dirty="0" smtClean="0">
                <a:ea typeface="+mn-ea"/>
                <a:cs typeface="+mn-cs"/>
              </a:rPr>
              <a:t>opgedragen.</a:t>
            </a:r>
            <a:endParaRPr lang="nl-NL" sz="1500" dirty="0">
              <a:ea typeface="+mn-ea"/>
              <a:cs typeface="+mn-cs"/>
            </a:endParaRPr>
          </a:p>
          <a:p>
            <a:pPr marL="457200" lvl="1" indent="0" eaLnBrk="1" hangingPunct="1">
              <a:spcBef>
                <a:spcPts val="423"/>
              </a:spcBef>
              <a:buFont typeface="Verdana" panose="020B0604030504040204" pitchFamily="34" charset="0"/>
              <a:buNone/>
              <a:defRPr/>
            </a:pPr>
            <a:endParaRPr lang="nl-NL" sz="1600" dirty="0" smtClean="0"/>
          </a:p>
          <a:p>
            <a:pPr marL="457200" lvl="1" indent="0" eaLnBrk="1" hangingPunct="1">
              <a:spcBef>
                <a:spcPts val="423"/>
              </a:spcBef>
              <a:buFont typeface="Verdana" panose="020B0604030504040204" pitchFamily="34" charset="0"/>
              <a:buNone/>
              <a:defRPr/>
            </a:pPr>
            <a:endParaRPr lang="nl-NL" sz="1600" dirty="0" smtClean="0"/>
          </a:p>
          <a:p>
            <a:pPr marL="741600" lvl="1" indent="-284400" eaLnBrk="1" hangingPunct="1">
              <a:spcBef>
                <a:spcPts val="423"/>
              </a:spcBef>
              <a:defRPr/>
            </a:pPr>
            <a:endParaRPr lang="nl-NL" sz="1600" dirty="0" smtClean="0"/>
          </a:p>
          <a:p>
            <a:pPr marL="741600" lvl="1" indent="-284400" eaLnBrk="1" hangingPunct="1">
              <a:spcBef>
                <a:spcPts val="423"/>
              </a:spcBef>
              <a:defRPr/>
            </a:pPr>
            <a:endParaRPr lang="nl-NL" sz="1600" dirty="0"/>
          </a:p>
        </p:txBody>
      </p:sp>
    </p:spTree>
    <p:extLst>
      <p:ext uri="{BB962C8B-B14F-4D97-AF65-F5344CB8AC3E}">
        <p14:creationId xmlns:p14="http://schemas.microsoft.com/office/powerpoint/2010/main" val="11634394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8" name="Rechte verbindingslijn 47"/>
          <p:cNvCxnSpPr/>
          <p:nvPr/>
        </p:nvCxnSpPr>
        <p:spPr bwMode="auto">
          <a:xfrm>
            <a:off x="9054890" y="1981123"/>
            <a:ext cx="33605" cy="4026266"/>
          </a:xfrm>
          <a:prstGeom prst="line">
            <a:avLst/>
          </a:prstGeom>
          <a:noFill/>
          <a:ln w="1905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7" name="Rechte verbindingslijn 46"/>
          <p:cNvCxnSpPr/>
          <p:nvPr/>
        </p:nvCxnSpPr>
        <p:spPr bwMode="auto">
          <a:xfrm>
            <a:off x="6251944" y="2149218"/>
            <a:ext cx="222" cy="4059845"/>
          </a:xfrm>
          <a:prstGeom prst="line">
            <a:avLst/>
          </a:prstGeom>
          <a:noFill/>
          <a:ln w="1905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 name="Rechte verbindingslijn 42"/>
          <p:cNvCxnSpPr/>
          <p:nvPr/>
        </p:nvCxnSpPr>
        <p:spPr bwMode="auto">
          <a:xfrm flipH="1">
            <a:off x="808873" y="1981123"/>
            <a:ext cx="34406" cy="4115328"/>
          </a:xfrm>
          <a:prstGeom prst="line">
            <a:avLst/>
          </a:prstGeom>
          <a:noFill/>
          <a:ln w="1905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6" name="Rechte verbindingslijn 45"/>
          <p:cNvCxnSpPr/>
          <p:nvPr/>
        </p:nvCxnSpPr>
        <p:spPr bwMode="auto">
          <a:xfrm flipH="1">
            <a:off x="3526688" y="2149218"/>
            <a:ext cx="21301" cy="3947233"/>
          </a:xfrm>
          <a:prstGeom prst="line">
            <a:avLst/>
          </a:prstGeom>
          <a:noFill/>
          <a:ln w="19050"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 name="Stroomdiagram: Scheidingslijn 16"/>
          <p:cNvSpPr/>
          <p:nvPr/>
        </p:nvSpPr>
        <p:spPr>
          <a:xfrm>
            <a:off x="9228884" y="5070602"/>
            <a:ext cx="2455845" cy="820288"/>
          </a:xfrm>
          <a:prstGeom prst="flowChartTerminator">
            <a:avLst/>
          </a:prstGeom>
          <a:solidFill>
            <a:srgbClr val="E5B2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16" name="Stroomdiagram: Scheidingslijn 15"/>
          <p:cNvSpPr/>
          <p:nvPr/>
        </p:nvSpPr>
        <p:spPr>
          <a:xfrm>
            <a:off x="6418962" y="5070602"/>
            <a:ext cx="2606982" cy="820289"/>
          </a:xfrm>
          <a:prstGeom prst="flowChartTerminator">
            <a:avLst/>
          </a:prstGeom>
          <a:solidFill>
            <a:srgbClr val="E5B2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5" name="Titel 7"/>
          <p:cNvSpPr txBox="1">
            <a:spLocks/>
          </p:cNvSpPr>
          <p:nvPr/>
        </p:nvSpPr>
        <p:spPr bwMode="auto">
          <a:xfrm>
            <a:off x="318976" y="368829"/>
            <a:ext cx="11873023"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algn="l" rtl="0" eaLnBrk="1" fontAlgn="base" hangingPunct="1">
              <a:spcBef>
                <a:spcPct val="0"/>
              </a:spcBef>
              <a:spcAft>
                <a:spcPct val="0"/>
              </a:spcAft>
              <a:defRPr sz="2600" baseline="0">
                <a:solidFill>
                  <a:srgbClr val="007BC7"/>
                </a:solidFill>
                <a:latin typeface="+mj-lt"/>
                <a:ea typeface="+mj-ea"/>
                <a:cs typeface="+mj-cs"/>
              </a:defRPr>
            </a:lvl1pPr>
            <a:lvl2pPr algn="l" rtl="0" eaLnBrk="1" fontAlgn="base" hangingPunct="1">
              <a:spcBef>
                <a:spcPct val="0"/>
              </a:spcBef>
              <a:spcAft>
                <a:spcPct val="0"/>
              </a:spcAft>
              <a:defRPr sz="2600">
                <a:solidFill>
                  <a:srgbClr val="E17000"/>
                </a:solidFill>
                <a:latin typeface="Verdana" pitchFamily="34" charset="0"/>
              </a:defRPr>
            </a:lvl2pPr>
            <a:lvl3pPr algn="l" rtl="0" eaLnBrk="1" fontAlgn="base" hangingPunct="1">
              <a:spcBef>
                <a:spcPct val="0"/>
              </a:spcBef>
              <a:spcAft>
                <a:spcPct val="0"/>
              </a:spcAft>
              <a:defRPr sz="2600">
                <a:solidFill>
                  <a:srgbClr val="E17000"/>
                </a:solidFill>
                <a:latin typeface="Verdana" pitchFamily="34" charset="0"/>
              </a:defRPr>
            </a:lvl3pPr>
            <a:lvl4pPr algn="l" rtl="0" eaLnBrk="1" fontAlgn="base" hangingPunct="1">
              <a:spcBef>
                <a:spcPct val="0"/>
              </a:spcBef>
              <a:spcAft>
                <a:spcPct val="0"/>
              </a:spcAft>
              <a:defRPr sz="2600">
                <a:solidFill>
                  <a:srgbClr val="E17000"/>
                </a:solidFill>
                <a:latin typeface="Verdana" pitchFamily="34" charset="0"/>
              </a:defRPr>
            </a:lvl4pPr>
            <a:lvl5pPr algn="l" rtl="0" eaLnBrk="1" fontAlgn="base" hangingPunct="1">
              <a:spcBef>
                <a:spcPct val="0"/>
              </a:spcBef>
              <a:spcAft>
                <a:spcPct val="0"/>
              </a:spcAft>
              <a:defRPr sz="2600">
                <a:solidFill>
                  <a:srgbClr val="E17000"/>
                </a:solidFill>
                <a:latin typeface="Verdana" pitchFamily="34" charset="0"/>
              </a:defRPr>
            </a:lvl5pPr>
            <a:lvl6pPr marL="457200" algn="l" rtl="0" eaLnBrk="1" fontAlgn="base" hangingPunct="1">
              <a:spcBef>
                <a:spcPct val="0"/>
              </a:spcBef>
              <a:spcAft>
                <a:spcPct val="0"/>
              </a:spcAft>
              <a:defRPr sz="2600">
                <a:solidFill>
                  <a:srgbClr val="E17000"/>
                </a:solidFill>
                <a:latin typeface="Verdana" pitchFamily="34" charset="0"/>
              </a:defRPr>
            </a:lvl6pPr>
            <a:lvl7pPr marL="914400" algn="l" rtl="0" eaLnBrk="1" fontAlgn="base" hangingPunct="1">
              <a:spcBef>
                <a:spcPct val="0"/>
              </a:spcBef>
              <a:spcAft>
                <a:spcPct val="0"/>
              </a:spcAft>
              <a:defRPr sz="2600">
                <a:solidFill>
                  <a:srgbClr val="E17000"/>
                </a:solidFill>
                <a:latin typeface="Verdana" pitchFamily="34" charset="0"/>
              </a:defRPr>
            </a:lvl7pPr>
            <a:lvl8pPr marL="1371600" algn="l" rtl="0" eaLnBrk="1" fontAlgn="base" hangingPunct="1">
              <a:spcBef>
                <a:spcPct val="0"/>
              </a:spcBef>
              <a:spcAft>
                <a:spcPct val="0"/>
              </a:spcAft>
              <a:defRPr sz="2600">
                <a:solidFill>
                  <a:srgbClr val="E17000"/>
                </a:solidFill>
                <a:latin typeface="Verdana" pitchFamily="34" charset="0"/>
              </a:defRPr>
            </a:lvl8pPr>
            <a:lvl9pPr marL="1828800" algn="l" rtl="0" eaLnBrk="1" fontAlgn="base" hangingPunct="1">
              <a:spcBef>
                <a:spcPct val="0"/>
              </a:spcBef>
              <a:spcAft>
                <a:spcPct val="0"/>
              </a:spcAft>
              <a:defRPr sz="2600">
                <a:solidFill>
                  <a:srgbClr val="E17000"/>
                </a:solidFill>
                <a:latin typeface="Verdana" pitchFamily="34" charset="0"/>
              </a:defRPr>
            </a:lvl9pPr>
          </a:lstStyle>
          <a:p>
            <a:r>
              <a:rPr lang="nl-NL" b="1" kern="0" dirty="0" smtClean="0"/>
              <a:t>aanbesteding en Realisatie               </a:t>
            </a:r>
            <a:r>
              <a:rPr lang="nl-NL" sz="1600" b="1" kern="0" dirty="0" smtClean="0"/>
              <a:t>Schematisch overzicht</a:t>
            </a:r>
            <a:endParaRPr lang="nl-NL" sz="1600" b="1" kern="0" dirty="0"/>
          </a:p>
        </p:txBody>
      </p:sp>
      <p:sp>
        <p:nvSpPr>
          <p:cNvPr id="7" name="Ovaal 6"/>
          <p:cNvSpPr/>
          <p:nvPr/>
        </p:nvSpPr>
        <p:spPr bwMode="auto">
          <a:xfrm>
            <a:off x="603257" y="4013859"/>
            <a:ext cx="4999257" cy="763844"/>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13" name="Tekstvak 12"/>
          <p:cNvSpPr txBox="1"/>
          <p:nvPr/>
        </p:nvSpPr>
        <p:spPr>
          <a:xfrm>
            <a:off x="6842626" y="5163320"/>
            <a:ext cx="1651437" cy="338554"/>
          </a:xfrm>
          <a:prstGeom prst="rect">
            <a:avLst/>
          </a:prstGeom>
          <a:noFill/>
        </p:spPr>
        <p:txBody>
          <a:bodyPr wrap="square" rtlCol="0">
            <a:spAutoFit/>
          </a:bodyPr>
          <a:lstStyle/>
          <a:p>
            <a:pPr algn="ctr"/>
            <a:r>
              <a:rPr lang="nl-NL" sz="1600" b="1" dirty="0" smtClean="0">
                <a:latin typeface="Verdana" panose="020B0604030504040204" pitchFamily="34" charset="0"/>
                <a:ea typeface="Verdana" panose="020B0604030504040204" pitchFamily="34" charset="0"/>
                <a:cs typeface="Verdana" panose="020B0604030504040204" pitchFamily="34" charset="0"/>
              </a:rPr>
              <a:t>Fase I</a:t>
            </a:r>
          </a:p>
        </p:txBody>
      </p:sp>
      <p:sp>
        <p:nvSpPr>
          <p:cNvPr id="14" name="Tekstvak 13"/>
          <p:cNvSpPr txBox="1"/>
          <p:nvPr/>
        </p:nvSpPr>
        <p:spPr>
          <a:xfrm>
            <a:off x="9860368" y="5133231"/>
            <a:ext cx="1194619" cy="338554"/>
          </a:xfrm>
          <a:prstGeom prst="rect">
            <a:avLst/>
          </a:prstGeom>
          <a:noFill/>
        </p:spPr>
        <p:txBody>
          <a:bodyPr wrap="square" rtlCol="0">
            <a:spAutoFit/>
          </a:bodyPr>
          <a:lstStyle/>
          <a:p>
            <a:pPr algn="ctr"/>
            <a:r>
              <a:rPr lang="nl-NL" sz="1600" b="1" dirty="0" smtClean="0">
                <a:latin typeface="Verdana" panose="020B0604030504040204" pitchFamily="34" charset="0"/>
                <a:ea typeface="Verdana" panose="020B0604030504040204" pitchFamily="34" charset="0"/>
                <a:cs typeface="Verdana" panose="020B0604030504040204" pitchFamily="34" charset="0"/>
              </a:rPr>
              <a:t>Fase II</a:t>
            </a:r>
          </a:p>
        </p:txBody>
      </p:sp>
      <p:sp>
        <p:nvSpPr>
          <p:cNvPr id="18" name="Vijfhoek 17"/>
          <p:cNvSpPr/>
          <p:nvPr/>
        </p:nvSpPr>
        <p:spPr>
          <a:xfrm>
            <a:off x="1220407" y="2748516"/>
            <a:ext cx="2124660" cy="1106538"/>
          </a:xfrm>
          <a:prstGeom prst="homePlate">
            <a:avLst/>
          </a:prstGeom>
          <a:solidFill>
            <a:srgbClr val="FFFF00"/>
          </a:solidFill>
          <a:ln w="190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ts val="1200"/>
              </a:lnSpc>
              <a:spcBef>
                <a:spcPts val="0"/>
              </a:spcBef>
              <a:spcAft>
                <a:spcPts val="0"/>
              </a:spcAft>
              <a:buClrTx/>
              <a:buSzTx/>
              <a:buFontTx/>
              <a:buNone/>
              <a:tabLst/>
              <a:defRPr/>
            </a:pPr>
            <a:r>
              <a:rPr kumimoji="0" lang="nl-NL" sz="900" b="0" i="0" u="none" strike="noStrike" kern="0" cap="none" spc="0" normalizeH="0" baseline="0" noProof="0">
                <a:ln>
                  <a:noFill/>
                </a:ln>
                <a:solidFill>
                  <a:sysClr val="window" lastClr="FFFFFF"/>
                </a:solidFill>
                <a:effectLst/>
                <a:uLnTx/>
                <a:uFillTx/>
                <a:latin typeface="Verdana" panose="020B0604030504040204" pitchFamily="34" charset="0"/>
                <a:ea typeface="DejaVu Sans"/>
                <a:cs typeface="Times New Roman" panose="02020603050405020304" pitchFamily="18" charset="0"/>
              </a:rPr>
              <a:t> </a:t>
            </a:r>
          </a:p>
        </p:txBody>
      </p:sp>
      <p:pic>
        <p:nvPicPr>
          <p:cNvPr id="2" name="Afbeelding 1"/>
          <p:cNvPicPr>
            <a:picLocks noChangeAspect="1"/>
          </p:cNvPicPr>
          <p:nvPr/>
        </p:nvPicPr>
        <p:blipFill>
          <a:blip r:embed="rId3"/>
          <a:stretch>
            <a:fillRect/>
          </a:stretch>
        </p:blipFill>
        <p:spPr>
          <a:xfrm>
            <a:off x="2988711" y="1443455"/>
            <a:ext cx="1180546" cy="918303"/>
          </a:xfrm>
          <a:prstGeom prst="rect">
            <a:avLst/>
          </a:prstGeom>
        </p:spPr>
      </p:pic>
      <p:sp>
        <p:nvSpPr>
          <p:cNvPr id="20" name="Vijfhoek 19"/>
          <p:cNvSpPr/>
          <p:nvPr/>
        </p:nvSpPr>
        <p:spPr>
          <a:xfrm>
            <a:off x="6766445" y="2743716"/>
            <a:ext cx="2191281" cy="1098856"/>
          </a:xfrm>
          <a:prstGeom prst="homePlate">
            <a:avLst/>
          </a:prstGeom>
          <a:solidFill>
            <a:schemeClr val="accent1">
              <a:lumMod val="40000"/>
              <a:lumOff val="60000"/>
            </a:schemeClr>
          </a:solidFill>
          <a:ln w="190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ts val="1200"/>
              </a:lnSpc>
              <a:spcBef>
                <a:spcPts val="0"/>
              </a:spcBef>
              <a:spcAft>
                <a:spcPts val="0"/>
              </a:spcAft>
              <a:buClrTx/>
              <a:buSzTx/>
              <a:buFontTx/>
              <a:buNone/>
              <a:tabLst/>
              <a:defRPr/>
            </a:pPr>
            <a:r>
              <a:rPr kumimoji="0" lang="nl-NL" sz="900" b="0" i="0" u="none" strike="noStrike" kern="0" cap="none" spc="0" normalizeH="0" baseline="0" noProof="0">
                <a:ln>
                  <a:noFill/>
                </a:ln>
                <a:solidFill>
                  <a:sysClr val="window" lastClr="FFFFFF"/>
                </a:solidFill>
                <a:effectLst/>
                <a:uLnTx/>
                <a:uFillTx/>
                <a:latin typeface="Verdana" panose="020B0604030504040204" pitchFamily="34" charset="0"/>
                <a:ea typeface="DejaVu Sans"/>
                <a:cs typeface="Times New Roman" panose="02020603050405020304" pitchFamily="18" charset="0"/>
              </a:rPr>
              <a:t> </a:t>
            </a:r>
          </a:p>
        </p:txBody>
      </p:sp>
      <p:sp>
        <p:nvSpPr>
          <p:cNvPr id="21" name="Vijfhoek 20"/>
          <p:cNvSpPr/>
          <p:nvPr/>
        </p:nvSpPr>
        <p:spPr>
          <a:xfrm>
            <a:off x="3958682" y="2753985"/>
            <a:ext cx="2111641" cy="1088587"/>
          </a:xfrm>
          <a:prstGeom prst="homePlate">
            <a:avLst/>
          </a:prstGeom>
          <a:solidFill>
            <a:schemeClr val="tx2">
              <a:lumMod val="40000"/>
              <a:lumOff val="60000"/>
            </a:schemeClr>
          </a:solidFill>
          <a:ln w="190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ts val="1200"/>
              </a:lnSpc>
              <a:spcBef>
                <a:spcPts val="0"/>
              </a:spcBef>
              <a:spcAft>
                <a:spcPts val="0"/>
              </a:spcAft>
              <a:buClrTx/>
              <a:buSzTx/>
              <a:buFontTx/>
              <a:buNone/>
              <a:tabLst/>
              <a:defRPr/>
            </a:pPr>
            <a:r>
              <a:rPr kumimoji="0" lang="nl-NL" sz="900" b="0" i="0" u="none" strike="noStrike" kern="0" cap="none" spc="0" normalizeH="0" baseline="0" noProof="0">
                <a:ln>
                  <a:noFill/>
                </a:ln>
                <a:solidFill>
                  <a:sysClr val="window" lastClr="FFFFFF"/>
                </a:solidFill>
                <a:effectLst/>
                <a:uLnTx/>
                <a:uFillTx/>
                <a:latin typeface="Verdana" panose="020B0604030504040204" pitchFamily="34" charset="0"/>
                <a:ea typeface="DejaVu Sans"/>
                <a:cs typeface="Times New Roman" panose="02020603050405020304" pitchFamily="18" charset="0"/>
              </a:rPr>
              <a:t> </a:t>
            </a:r>
          </a:p>
        </p:txBody>
      </p:sp>
      <p:sp>
        <p:nvSpPr>
          <p:cNvPr id="22" name="Vijfhoek 21"/>
          <p:cNvSpPr/>
          <p:nvPr/>
        </p:nvSpPr>
        <p:spPr>
          <a:xfrm>
            <a:off x="9617209" y="2749931"/>
            <a:ext cx="1968910" cy="1078498"/>
          </a:xfrm>
          <a:prstGeom prst="homePlate">
            <a:avLst/>
          </a:prstGeom>
          <a:solidFill>
            <a:srgbClr val="99FF99"/>
          </a:solidFill>
          <a:ln w="19050" cap="flat" cmpd="sng" algn="ctr">
            <a:solidFill>
              <a:sysClr val="windowText" lastClr="000000"/>
            </a:solidFill>
            <a:prstDash val="solid"/>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ts val="1200"/>
              </a:lnSpc>
              <a:spcBef>
                <a:spcPts val="0"/>
              </a:spcBef>
              <a:spcAft>
                <a:spcPts val="0"/>
              </a:spcAft>
              <a:buClrTx/>
              <a:buSzTx/>
              <a:buFontTx/>
              <a:buNone/>
              <a:tabLst/>
              <a:defRPr/>
            </a:pPr>
            <a:r>
              <a:rPr kumimoji="0" lang="nl-NL" sz="900" b="0" i="0" u="none" strike="noStrike" kern="0" cap="none" spc="0" normalizeH="0" baseline="0" noProof="0">
                <a:ln>
                  <a:noFill/>
                </a:ln>
                <a:solidFill>
                  <a:sysClr val="window" lastClr="FFFFFF"/>
                </a:solidFill>
                <a:effectLst/>
                <a:uLnTx/>
                <a:uFillTx/>
                <a:latin typeface="Verdana" panose="020B0604030504040204" pitchFamily="34" charset="0"/>
                <a:ea typeface="DejaVu Sans"/>
                <a:cs typeface="Times New Roman" panose="02020603050405020304" pitchFamily="18" charset="0"/>
              </a:rPr>
              <a:t> </a:t>
            </a:r>
          </a:p>
        </p:txBody>
      </p:sp>
      <p:sp>
        <p:nvSpPr>
          <p:cNvPr id="23" name="Stroomdiagram: Scheidingslijn 22"/>
          <p:cNvSpPr/>
          <p:nvPr/>
        </p:nvSpPr>
        <p:spPr>
          <a:xfrm>
            <a:off x="903784" y="5033521"/>
            <a:ext cx="5235409" cy="857371"/>
          </a:xfrm>
          <a:prstGeom prst="flowChartTerminator">
            <a:avLst/>
          </a:prstGeom>
          <a:solidFill>
            <a:srgbClr val="E5B2C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nl-NL"/>
          </a:p>
        </p:txBody>
      </p:sp>
      <p:sp>
        <p:nvSpPr>
          <p:cNvPr id="29" name="Tekstvak 28"/>
          <p:cNvSpPr txBox="1"/>
          <p:nvPr/>
        </p:nvSpPr>
        <p:spPr>
          <a:xfrm>
            <a:off x="1257800" y="2919848"/>
            <a:ext cx="2116213" cy="738664"/>
          </a:xfrm>
          <a:prstGeom prst="rect">
            <a:avLst/>
          </a:prstGeom>
          <a:noFill/>
        </p:spPr>
        <p:txBody>
          <a:bodyPr wrap="square" rtlCol="0">
            <a:spAutoFit/>
          </a:bodyPr>
          <a:lstStyle/>
          <a:p>
            <a:r>
              <a:rPr lang="nl-NL" sz="1400" b="1" dirty="0"/>
              <a:t>Aanmelding </a:t>
            </a:r>
            <a:r>
              <a:rPr lang="nl-NL" sz="1400" b="1" dirty="0" smtClean="0"/>
              <a:t/>
            </a:r>
            <a:br>
              <a:rPr lang="nl-NL" sz="1400" b="1" dirty="0" smtClean="0"/>
            </a:br>
            <a:r>
              <a:rPr lang="nl-NL" sz="1400" b="1" dirty="0" smtClean="0"/>
              <a:t>en </a:t>
            </a:r>
            <a:r>
              <a:rPr lang="nl-NL" sz="1400" b="1" dirty="0"/>
              <a:t>selectie</a:t>
            </a:r>
            <a:endParaRPr lang="nl-NL" sz="1400" dirty="0"/>
          </a:p>
          <a:p>
            <a:r>
              <a:rPr lang="nl-NL" sz="1400" dirty="0" smtClean="0"/>
              <a:t>(7 </a:t>
            </a:r>
            <a:r>
              <a:rPr lang="nl-NL" sz="1400" dirty="0"/>
              <a:t>mnd.)</a:t>
            </a:r>
          </a:p>
        </p:txBody>
      </p:sp>
      <p:sp>
        <p:nvSpPr>
          <p:cNvPr id="30" name="Tekstvak 29"/>
          <p:cNvSpPr txBox="1"/>
          <p:nvPr/>
        </p:nvSpPr>
        <p:spPr>
          <a:xfrm>
            <a:off x="4015653" y="2953496"/>
            <a:ext cx="1940700" cy="738664"/>
          </a:xfrm>
          <a:prstGeom prst="rect">
            <a:avLst/>
          </a:prstGeom>
          <a:noFill/>
        </p:spPr>
        <p:txBody>
          <a:bodyPr wrap="square" rtlCol="0">
            <a:spAutoFit/>
          </a:bodyPr>
          <a:lstStyle/>
          <a:p>
            <a:r>
              <a:rPr lang="nl-NL" sz="1400" b="1" dirty="0">
                <a:latin typeface="Verdana" panose="020B0604030504040204" pitchFamily="34" charset="0"/>
                <a:ea typeface="Verdana" panose="020B0604030504040204" pitchFamily="34" charset="0"/>
              </a:rPr>
              <a:t>Inschrijving</a:t>
            </a:r>
            <a:br>
              <a:rPr lang="nl-NL" sz="1400" b="1" dirty="0">
                <a:latin typeface="Verdana" panose="020B0604030504040204" pitchFamily="34" charset="0"/>
                <a:ea typeface="Verdana" panose="020B0604030504040204" pitchFamily="34" charset="0"/>
              </a:rPr>
            </a:br>
            <a:r>
              <a:rPr lang="nl-NL" sz="1400" b="1" dirty="0">
                <a:latin typeface="Verdana" panose="020B0604030504040204" pitchFamily="34" charset="0"/>
                <a:ea typeface="Verdana" panose="020B0604030504040204" pitchFamily="34" charset="0"/>
              </a:rPr>
              <a:t>en beoordeling</a:t>
            </a:r>
            <a:endParaRPr lang="nl-NL" sz="1400" dirty="0">
              <a:latin typeface="Verdana" panose="020B0604030504040204" pitchFamily="34" charset="0"/>
              <a:ea typeface="Verdana" panose="020B0604030504040204" pitchFamily="34" charset="0"/>
            </a:endParaRPr>
          </a:p>
          <a:p>
            <a:r>
              <a:rPr lang="nl-NL" sz="1400" dirty="0" smtClean="0">
                <a:latin typeface="Verdana" panose="020B0604030504040204" pitchFamily="34" charset="0"/>
                <a:ea typeface="Verdana" panose="020B0604030504040204" pitchFamily="34" charset="0"/>
              </a:rPr>
              <a:t>(8 </a:t>
            </a:r>
            <a:r>
              <a:rPr lang="nl-NL" sz="1400" dirty="0">
                <a:latin typeface="Verdana" panose="020B0604030504040204" pitchFamily="34" charset="0"/>
                <a:ea typeface="Verdana" panose="020B0604030504040204" pitchFamily="34" charset="0"/>
              </a:rPr>
              <a:t>mnd.)</a:t>
            </a:r>
          </a:p>
        </p:txBody>
      </p:sp>
      <p:sp>
        <p:nvSpPr>
          <p:cNvPr id="31" name="Tekstvak 30"/>
          <p:cNvSpPr txBox="1"/>
          <p:nvPr/>
        </p:nvSpPr>
        <p:spPr>
          <a:xfrm>
            <a:off x="6886590" y="2792185"/>
            <a:ext cx="1979353" cy="954107"/>
          </a:xfrm>
          <a:prstGeom prst="rect">
            <a:avLst/>
          </a:prstGeom>
          <a:noFill/>
        </p:spPr>
        <p:txBody>
          <a:bodyPr wrap="square" rtlCol="0">
            <a:spAutoFit/>
          </a:bodyPr>
          <a:lstStyle/>
          <a:p>
            <a:r>
              <a:rPr lang="nl-NL" sz="1400" b="1" dirty="0">
                <a:latin typeface="Verdana" panose="020B0604030504040204" pitchFamily="34" charset="0"/>
                <a:ea typeface="Verdana" panose="020B0604030504040204" pitchFamily="34" charset="0"/>
              </a:rPr>
              <a:t>Transitie, contract en aanbieding</a:t>
            </a:r>
            <a:endParaRPr lang="nl-NL" sz="1400" dirty="0">
              <a:latin typeface="Verdana" panose="020B0604030504040204" pitchFamily="34" charset="0"/>
              <a:ea typeface="Verdana" panose="020B0604030504040204" pitchFamily="34" charset="0"/>
            </a:endParaRPr>
          </a:p>
          <a:p>
            <a:r>
              <a:rPr lang="nl-NL" sz="1400" dirty="0">
                <a:latin typeface="Verdana" panose="020B0604030504040204" pitchFamily="34" charset="0"/>
                <a:ea typeface="Verdana" panose="020B0604030504040204" pitchFamily="34" charset="0"/>
              </a:rPr>
              <a:t>(</a:t>
            </a:r>
            <a:r>
              <a:rPr lang="nl-NL" sz="1400" dirty="0" smtClean="0">
                <a:latin typeface="Verdana" panose="020B0604030504040204" pitchFamily="34" charset="0"/>
                <a:ea typeface="Verdana" panose="020B0604030504040204" pitchFamily="34" charset="0"/>
              </a:rPr>
              <a:t>14 mnd.)</a:t>
            </a:r>
            <a:endParaRPr lang="nl-NL" sz="14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32" name="Tekstvak 31"/>
          <p:cNvSpPr txBox="1"/>
          <p:nvPr/>
        </p:nvSpPr>
        <p:spPr>
          <a:xfrm>
            <a:off x="9746258" y="2989402"/>
            <a:ext cx="1548011" cy="523220"/>
          </a:xfrm>
          <a:prstGeom prst="rect">
            <a:avLst/>
          </a:prstGeom>
          <a:noFill/>
        </p:spPr>
        <p:txBody>
          <a:bodyPr wrap="square" rtlCol="0">
            <a:spAutoFit/>
          </a:bodyPr>
          <a:lstStyle/>
          <a:p>
            <a:r>
              <a:rPr lang="nl-NL" sz="1400" b="1" dirty="0"/>
              <a:t>Uitvoering</a:t>
            </a:r>
            <a:endParaRPr lang="nl-NL" sz="1400" dirty="0"/>
          </a:p>
          <a:p>
            <a:r>
              <a:rPr lang="nl-NL" sz="1400" dirty="0"/>
              <a:t>(</a:t>
            </a:r>
            <a:r>
              <a:rPr lang="nl-NL" sz="1400" dirty="0" smtClean="0"/>
              <a:t>6+4 jaar)</a:t>
            </a:r>
            <a:endParaRPr lang="nl-NL" sz="1400" dirty="0" smtClean="0">
              <a:latin typeface="Verdana" panose="020B0604030504040204" pitchFamily="34" charset="0"/>
              <a:ea typeface="Verdana" panose="020B0604030504040204" pitchFamily="34" charset="0"/>
              <a:cs typeface="Verdana" panose="020B0604030504040204" pitchFamily="34" charset="0"/>
            </a:endParaRPr>
          </a:p>
        </p:txBody>
      </p:sp>
      <p:sp>
        <p:nvSpPr>
          <p:cNvPr id="33" name="Tekstvak 32"/>
          <p:cNvSpPr txBox="1"/>
          <p:nvPr/>
        </p:nvSpPr>
        <p:spPr>
          <a:xfrm>
            <a:off x="3060280" y="1553025"/>
            <a:ext cx="976998" cy="523220"/>
          </a:xfrm>
          <a:prstGeom prst="rect">
            <a:avLst/>
          </a:prstGeom>
          <a:noFill/>
        </p:spPr>
        <p:txBody>
          <a:bodyPr wrap="square" rtlCol="0">
            <a:spAutoFit/>
          </a:bodyPr>
          <a:lstStyle/>
          <a:p>
            <a:pPr algn="ctr"/>
            <a:r>
              <a:rPr lang="nl-NL" sz="1400" b="1" dirty="0" smtClean="0">
                <a:latin typeface="Verdana" panose="020B0604030504040204" pitchFamily="34" charset="0"/>
                <a:ea typeface="Verdana" panose="020B0604030504040204" pitchFamily="34" charset="0"/>
                <a:cs typeface="Verdana" panose="020B0604030504040204" pitchFamily="34" charset="0"/>
              </a:rPr>
              <a:t>Selectie</a:t>
            </a:r>
          </a:p>
          <a:p>
            <a:pPr algn="ctr"/>
            <a:r>
              <a:rPr lang="nl-NL" sz="1400" b="1" dirty="0">
                <a:latin typeface="Verdana" panose="020B0604030504040204" pitchFamily="34" charset="0"/>
                <a:ea typeface="Verdana" panose="020B0604030504040204" pitchFamily="34" charset="0"/>
              </a:rPr>
              <a:t>X </a:t>
            </a:r>
            <a:r>
              <a:rPr lang="nl-NL" sz="1400" b="1" dirty="0">
                <a:latin typeface="Verdana" panose="020B0604030504040204" pitchFamily="34" charset="0"/>
                <a:ea typeface="Verdana" panose="020B0604030504040204" pitchFamily="34" charset="0"/>
                <a:sym typeface="Wingdings" panose="05000000000000000000" pitchFamily="2" charset="2"/>
              </a:rPr>
              <a:t></a:t>
            </a:r>
            <a:r>
              <a:rPr lang="nl-NL" sz="1400" b="1" dirty="0">
                <a:latin typeface="Verdana" panose="020B0604030504040204" pitchFamily="34" charset="0"/>
                <a:ea typeface="Verdana" panose="020B0604030504040204" pitchFamily="34" charset="0"/>
              </a:rPr>
              <a:t> </a:t>
            </a:r>
            <a:r>
              <a:rPr lang="nl-NL" sz="1400" b="1" dirty="0" smtClean="0">
                <a:latin typeface="Verdana" panose="020B0604030504040204" pitchFamily="34" charset="0"/>
                <a:ea typeface="Verdana" panose="020B0604030504040204" pitchFamily="34" charset="0"/>
              </a:rPr>
              <a:t>3</a:t>
            </a:r>
            <a:endParaRPr lang="nl-NL" sz="1400" b="1" dirty="0" smtClean="0">
              <a:latin typeface="Verdana" panose="020B0604030504040204" pitchFamily="34" charset="0"/>
              <a:ea typeface="Verdana" panose="020B0604030504040204" pitchFamily="34" charset="0"/>
              <a:cs typeface="Verdana" panose="020B0604030504040204" pitchFamily="34" charset="0"/>
            </a:endParaRPr>
          </a:p>
        </p:txBody>
      </p:sp>
      <p:pic>
        <p:nvPicPr>
          <p:cNvPr id="34" name="Afbeelding 33"/>
          <p:cNvPicPr>
            <a:picLocks noChangeAspect="1"/>
          </p:cNvPicPr>
          <p:nvPr/>
        </p:nvPicPr>
        <p:blipFill>
          <a:blip r:embed="rId3"/>
          <a:stretch>
            <a:fillRect/>
          </a:stretch>
        </p:blipFill>
        <p:spPr>
          <a:xfrm>
            <a:off x="5724300" y="1443454"/>
            <a:ext cx="1115702" cy="959417"/>
          </a:xfrm>
          <a:prstGeom prst="rect">
            <a:avLst/>
          </a:prstGeom>
        </p:spPr>
      </p:pic>
      <p:pic>
        <p:nvPicPr>
          <p:cNvPr id="35" name="Afbeelding 34"/>
          <p:cNvPicPr>
            <a:picLocks noChangeAspect="1"/>
          </p:cNvPicPr>
          <p:nvPr/>
        </p:nvPicPr>
        <p:blipFill>
          <a:blip r:embed="rId3"/>
          <a:stretch>
            <a:fillRect/>
          </a:stretch>
        </p:blipFill>
        <p:spPr>
          <a:xfrm>
            <a:off x="8494063" y="1443454"/>
            <a:ext cx="1156487" cy="974062"/>
          </a:xfrm>
          <a:prstGeom prst="rect">
            <a:avLst/>
          </a:prstGeom>
        </p:spPr>
      </p:pic>
      <p:pic>
        <p:nvPicPr>
          <p:cNvPr id="36" name="Afbeelding 35"/>
          <p:cNvPicPr>
            <a:picLocks noChangeAspect="1"/>
          </p:cNvPicPr>
          <p:nvPr/>
        </p:nvPicPr>
        <p:blipFill>
          <a:blip r:embed="rId3"/>
          <a:stretch>
            <a:fillRect/>
          </a:stretch>
        </p:blipFill>
        <p:spPr>
          <a:xfrm>
            <a:off x="271540" y="1443454"/>
            <a:ext cx="1194689" cy="918304"/>
          </a:xfrm>
          <a:prstGeom prst="rect">
            <a:avLst/>
          </a:prstGeom>
          <a:solidFill>
            <a:schemeClr val="bg1"/>
          </a:solidFill>
        </p:spPr>
      </p:pic>
      <p:sp>
        <p:nvSpPr>
          <p:cNvPr id="37" name="Tekstvak 36"/>
          <p:cNvSpPr txBox="1"/>
          <p:nvPr/>
        </p:nvSpPr>
        <p:spPr>
          <a:xfrm>
            <a:off x="271540" y="1473787"/>
            <a:ext cx="1162127" cy="646331"/>
          </a:xfrm>
          <a:prstGeom prst="rect">
            <a:avLst/>
          </a:prstGeom>
          <a:noFill/>
        </p:spPr>
        <p:txBody>
          <a:bodyPr wrap="square" rtlCol="0">
            <a:spAutoFit/>
          </a:bodyPr>
          <a:lstStyle/>
          <a:p>
            <a:pPr algn="ctr"/>
            <a:r>
              <a:rPr lang="nl-NL" sz="1200" b="1" dirty="0" smtClean="0">
                <a:latin typeface="Verdana" panose="020B0604030504040204" pitchFamily="34" charset="0"/>
                <a:ea typeface="Verdana" panose="020B0604030504040204" pitchFamily="34" charset="0"/>
                <a:cs typeface="Verdana" panose="020B0604030504040204" pitchFamily="34" charset="0"/>
              </a:rPr>
              <a:t>Publicatie op TenderNed</a:t>
            </a:r>
          </a:p>
        </p:txBody>
      </p:sp>
      <p:sp>
        <p:nvSpPr>
          <p:cNvPr id="38" name="Tekstvak 37"/>
          <p:cNvSpPr txBox="1"/>
          <p:nvPr/>
        </p:nvSpPr>
        <p:spPr>
          <a:xfrm>
            <a:off x="5724300" y="1633728"/>
            <a:ext cx="1042145" cy="523220"/>
          </a:xfrm>
          <a:prstGeom prst="rect">
            <a:avLst/>
          </a:prstGeom>
          <a:noFill/>
        </p:spPr>
        <p:txBody>
          <a:bodyPr wrap="square" rtlCol="0">
            <a:spAutoFit/>
          </a:bodyPr>
          <a:lstStyle/>
          <a:p>
            <a:pPr algn="ctr"/>
            <a:r>
              <a:rPr lang="nl-NL" sz="1400" b="1" dirty="0" smtClean="0">
                <a:latin typeface="Verdana" panose="020B0604030504040204" pitchFamily="34" charset="0"/>
                <a:ea typeface="Verdana" panose="020B0604030504040204" pitchFamily="34" charset="0"/>
                <a:cs typeface="Verdana" panose="020B0604030504040204" pitchFamily="34" charset="0"/>
              </a:rPr>
              <a:t>Gunning 3</a:t>
            </a:r>
            <a:r>
              <a:rPr lang="nl-NL" sz="1400" b="1" dirty="0" smtClean="0">
                <a:latin typeface="Verdana" panose="020B0604030504040204" pitchFamily="34" charset="0"/>
                <a:ea typeface="Verdana" panose="020B0604030504040204" pitchFamily="34" charset="0"/>
              </a:rPr>
              <a:t> </a:t>
            </a:r>
            <a:r>
              <a:rPr lang="nl-NL" sz="1400" b="1" dirty="0">
                <a:latin typeface="Verdana" panose="020B0604030504040204" pitchFamily="34" charset="0"/>
                <a:ea typeface="Verdana" panose="020B0604030504040204" pitchFamily="34" charset="0"/>
                <a:sym typeface="Wingdings" panose="05000000000000000000" pitchFamily="2" charset="2"/>
              </a:rPr>
              <a:t></a:t>
            </a:r>
            <a:r>
              <a:rPr lang="nl-NL" sz="1400" b="1" dirty="0">
                <a:latin typeface="Verdana" panose="020B0604030504040204" pitchFamily="34" charset="0"/>
                <a:ea typeface="Verdana" panose="020B0604030504040204" pitchFamily="34" charset="0"/>
              </a:rPr>
              <a:t> </a:t>
            </a:r>
            <a:r>
              <a:rPr lang="nl-NL" sz="1400" b="1" dirty="0" smtClean="0">
                <a:latin typeface="Verdana" panose="020B0604030504040204" pitchFamily="34" charset="0"/>
                <a:ea typeface="Verdana" panose="020B0604030504040204" pitchFamily="34" charset="0"/>
              </a:rPr>
              <a:t>1</a:t>
            </a:r>
            <a:endParaRPr lang="nl-NL" sz="1400" b="1" dirty="0" smtClean="0">
              <a:latin typeface="Verdana" panose="020B0604030504040204" pitchFamily="34" charset="0"/>
              <a:ea typeface="Verdana" panose="020B0604030504040204" pitchFamily="34" charset="0"/>
              <a:cs typeface="Verdana" panose="020B0604030504040204" pitchFamily="34" charset="0"/>
            </a:endParaRPr>
          </a:p>
        </p:txBody>
      </p:sp>
      <p:sp>
        <p:nvSpPr>
          <p:cNvPr id="39" name="Tekstvak 38"/>
          <p:cNvSpPr txBox="1"/>
          <p:nvPr/>
        </p:nvSpPr>
        <p:spPr>
          <a:xfrm>
            <a:off x="8565665" y="1502671"/>
            <a:ext cx="899958" cy="738664"/>
          </a:xfrm>
          <a:prstGeom prst="rect">
            <a:avLst/>
          </a:prstGeom>
          <a:noFill/>
        </p:spPr>
        <p:txBody>
          <a:bodyPr wrap="square" rtlCol="0">
            <a:spAutoFit/>
          </a:bodyPr>
          <a:lstStyle/>
          <a:p>
            <a:pPr algn="ctr"/>
            <a:r>
              <a:rPr lang="nl-NL" sz="1400" b="1" dirty="0">
                <a:latin typeface="Verdana" panose="020B0604030504040204" pitchFamily="34" charset="0"/>
                <a:ea typeface="Verdana" panose="020B0604030504040204" pitchFamily="34" charset="0"/>
              </a:rPr>
              <a:t>Go</a:t>
            </a:r>
            <a:r>
              <a:rPr lang="nl-NL" sz="1400" b="1" dirty="0" smtClean="0">
                <a:latin typeface="Verdana" panose="020B0604030504040204" pitchFamily="34" charset="0"/>
                <a:ea typeface="Verdana" panose="020B0604030504040204" pitchFamily="34" charset="0"/>
              </a:rPr>
              <a:t>/</a:t>
            </a:r>
          </a:p>
          <a:p>
            <a:pPr algn="ctr"/>
            <a:r>
              <a:rPr lang="nl-NL" sz="1400" b="1" dirty="0" smtClean="0">
                <a:latin typeface="Verdana" panose="020B0604030504040204" pitchFamily="34" charset="0"/>
                <a:ea typeface="Verdana" panose="020B0604030504040204" pitchFamily="34" charset="0"/>
              </a:rPr>
              <a:t>No </a:t>
            </a:r>
            <a:r>
              <a:rPr lang="nl-NL" sz="1400" b="1" dirty="0">
                <a:latin typeface="Verdana" panose="020B0604030504040204" pitchFamily="34" charset="0"/>
                <a:ea typeface="Verdana" panose="020B0604030504040204" pitchFamily="34" charset="0"/>
              </a:rPr>
              <a:t>go </a:t>
            </a:r>
            <a:r>
              <a:rPr lang="nl-NL" sz="1400" b="1" dirty="0" smtClean="0">
                <a:latin typeface="Verdana" panose="020B0604030504040204" pitchFamily="34" charset="0"/>
                <a:ea typeface="Verdana" panose="020B0604030504040204" pitchFamily="34" charset="0"/>
              </a:rPr>
              <a:t>besluit</a:t>
            </a:r>
            <a:endParaRPr lang="nl-NL" sz="1400" dirty="0">
              <a:latin typeface="Verdana" panose="020B0604030504040204" pitchFamily="34" charset="0"/>
              <a:ea typeface="Verdana" panose="020B0604030504040204" pitchFamily="34" charset="0"/>
            </a:endParaRPr>
          </a:p>
        </p:txBody>
      </p:sp>
      <p:cxnSp>
        <p:nvCxnSpPr>
          <p:cNvPr id="41" name="Rechte verbindingslijn met pijl 40"/>
          <p:cNvCxnSpPr/>
          <p:nvPr/>
        </p:nvCxnSpPr>
        <p:spPr bwMode="auto">
          <a:xfrm flipV="1">
            <a:off x="7599653" y="5615671"/>
            <a:ext cx="199104" cy="7374"/>
          </a:xfrm>
          <a:prstGeom prst="straightConnector1">
            <a:avLst/>
          </a:prstGeom>
          <a:noFill/>
          <a:ln w="1905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3" name="Tekstvak 52"/>
          <p:cNvSpPr txBox="1"/>
          <p:nvPr/>
        </p:nvSpPr>
        <p:spPr>
          <a:xfrm>
            <a:off x="955166" y="5171794"/>
            <a:ext cx="5211332" cy="338554"/>
          </a:xfrm>
          <a:prstGeom prst="rect">
            <a:avLst/>
          </a:prstGeom>
          <a:noFill/>
        </p:spPr>
        <p:txBody>
          <a:bodyPr wrap="square" rtlCol="0">
            <a:spAutoFit/>
          </a:bodyPr>
          <a:lstStyle/>
          <a:p>
            <a:pPr algn="ctr"/>
            <a:r>
              <a:rPr lang="nl-NL" sz="1600" b="1" dirty="0">
                <a:latin typeface="Verdana" panose="020B0604030504040204" pitchFamily="34" charset="0"/>
                <a:ea typeface="Verdana" panose="020B0604030504040204" pitchFamily="34" charset="0"/>
                <a:cs typeface="Verdana" panose="020B0604030504040204" pitchFamily="34" charset="0"/>
              </a:rPr>
              <a:t>C</a:t>
            </a:r>
            <a:r>
              <a:rPr lang="nl-NL" sz="1600" b="1" dirty="0" smtClean="0">
                <a:latin typeface="Verdana" panose="020B0604030504040204" pitchFamily="34" charset="0"/>
                <a:ea typeface="Verdana" panose="020B0604030504040204" pitchFamily="34" charset="0"/>
                <a:cs typeface="Verdana" panose="020B0604030504040204" pitchFamily="34" charset="0"/>
              </a:rPr>
              <a:t>oncept contract en voorlopige prijs OG</a:t>
            </a:r>
          </a:p>
        </p:txBody>
      </p:sp>
      <p:sp>
        <p:nvSpPr>
          <p:cNvPr id="57" name="Tekstvak 56"/>
          <p:cNvSpPr txBox="1"/>
          <p:nvPr/>
        </p:nvSpPr>
        <p:spPr>
          <a:xfrm>
            <a:off x="6600308" y="5471097"/>
            <a:ext cx="2197794" cy="276999"/>
          </a:xfrm>
          <a:prstGeom prst="rect">
            <a:avLst/>
          </a:prstGeom>
          <a:noFill/>
        </p:spPr>
        <p:txBody>
          <a:bodyPr wrap="square" rtlCol="0">
            <a:spAutoFit/>
          </a:bodyPr>
          <a:lstStyle/>
          <a:p>
            <a:pPr algn="ctr"/>
            <a:r>
              <a:rPr lang="nl-NL" sz="1200" b="1" dirty="0" smtClean="0">
                <a:latin typeface="Verdana" panose="020B0604030504040204" pitchFamily="34" charset="0"/>
                <a:ea typeface="Verdana" panose="020B0604030504040204" pitchFamily="34" charset="0"/>
                <a:cs typeface="Verdana" panose="020B0604030504040204" pitchFamily="34" charset="0"/>
              </a:rPr>
              <a:t>jun </a:t>
            </a:r>
            <a:r>
              <a:rPr lang="nl-NL" sz="1200" b="1" dirty="0">
                <a:latin typeface="Verdana" panose="020B0604030504040204" pitchFamily="34" charset="0"/>
                <a:ea typeface="Verdana" panose="020B0604030504040204" pitchFamily="34" charset="0"/>
                <a:cs typeface="Verdana" panose="020B0604030504040204" pitchFamily="34" charset="0"/>
              </a:rPr>
              <a:t>2024       jul </a:t>
            </a:r>
            <a:r>
              <a:rPr lang="nl-NL" sz="1200" b="1" dirty="0" smtClean="0">
                <a:latin typeface="Verdana" panose="020B0604030504040204" pitchFamily="34" charset="0"/>
                <a:ea typeface="Verdana" panose="020B0604030504040204" pitchFamily="34" charset="0"/>
                <a:cs typeface="Verdana" panose="020B0604030504040204" pitchFamily="34" charset="0"/>
              </a:rPr>
              <a:t>2025</a:t>
            </a:r>
          </a:p>
        </p:txBody>
      </p:sp>
      <p:sp>
        <p:nvSpPr>
          <p:cNvPr id="59" name="Tekstvak 58"/>
          <p:cNvSpPr txBox="1"/>
          <p:nvPr/>
        </p:nvSpPr>
        <p:spPr>
          <a:xfrm>
            <a:off x="9400417" y="5463445"/>
            <a:ext cx="2139885" cy="276999"/>
          </a:xfrm>
          <a:prstGeom prst="rect">
            <a:avLst/>
          </a:prstGeom>
          <a:noFill/>
        </p:spPr>
        <p:txBody>
          <a:bodyPr wrap="square" rtlCol="0">
            <a:spAutoFit/>
          </a:bodyPr>
          <a:lstStyle/>
          <a:p>
            <a:pPr algn="ctr"/>
            <a:r>
              <a:rPr lang="nl-NL" sz="1200" b="1" dirty="0" smtClean="0">
                <a:latin typeface="Verdana" panose="020B0604030504040204" pitchFamily="34" charset="0"/>
                <a:ea typeface="Verdana" panose="020B0604030504040204" pitchFamily="34" charset="0"/>
                <a:cs typeface="Verdana" panose="020B0604030504040204" pitchFamily="34" charset="0"/>
              </a:rPr>
              <a:t>jul </a:t>
            </a:r>
            <a:r>
              <a:rPr lang="nl-NL" sz="1200" b="1" dirty="0">
                <a:latin typeface="Verdana" panose="020B0604030504040204" pitchFamily="34" charset="0"/>
                <a:ea typeface="Verdana" panose="020B0604030504040204" pitchFamily="34" charset="0"/>
                <a:cs typeface="Verdana" panose="020B0604030504040204" pitchFamily="34" charset="0"/>
              </a:rPr>
              <a:t>2025   </a:t>
            </a:r>
            <a:r>
              <a:rPr lang="nl-NL" sz="1200" b="1" dirty="0" smtClean="0">
                <a:latin typeface="Verdana" panose="020B0604030504040204" pitchFamily="34" charset="0"/>
                <a:ea typeface="Verdana" panose="020B0604030504040204" pitchFamily="34" charset="0"/>
                <a:cs typeface="Verdana" panose="020B0604030504040204" pitchFamily="34" charset="0"/>
              </a:rPr>
              <a:t>    jul 2035    </a:t>
            </a:r>
          </a:p>
        </p:txBody>
      </p:sp>
      <p:cxnSp>
        <p:nvCxnSpPr>
          <p:cNvPr id="60" name="Rechte verbindingslijn met pijl 59"/>
          <p:cNvCxnSpPr/>
          <p:nvPr/>
        </p:nvCxnSpPr>
        <p:spPr bwMode="auto">
          <a:xfrm flipV="1">
            <a:off x="10370807" y="5601335"/>
            <a:ext cx="199104" cy="7374"/>
          </a:xfrm>
          <a:prstGeom prst="straightConnector1">
            <a:avLst/>
          </a:prstGeom>
          <a:noFill/>
          <a:ln w="1905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 name="Rechteraccolade 2"/>
          <p:cNvSpPr/>
          <p:nvPr/>
        </p:nvSpPr>
        <p:spPr bwMode="auto">
          <a:xfrm>
            <a:off x="5602514" y="5002306"/>
            <a:ext cx="155563" cy="599029"/>
          </a:xfrm>
          <a:prstGeom prst="rightBrac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12" name="Tekstvak 11"/>
          <p:cNvSpPr txBox="1"/>
          <p:nvPr/>
        </p:nvSpPr>
        <p:spPr>
          <a:xfrm>
            <a:off x="1144230" y="4213115"/>
            <a:ext cx="4854597" cy="600164"/>
          </a:xfrm>
          <a:prstGeom prst="rect">
            <a:avLst/>
          </a:prstGeom>
          <a:gradFill flip="none" rotWithShape="1">
            <a:gsLst>
              <a:gs pos="0">
                <a:srgbClr val="FFFF00"/>
              </a:gs>
              <a:gs pos="37000">
                <a:schemeClr val="tx2">
                  <a:lumMod val="60000"/>
                  <a:lumOff val="40000"/>
                </a:schemeClr>
              </a:gs>
              <a:gs pos="69000">
                <a:srgbClr val="FFFF00"/>
              </a:gs>
              <a:gs pos="98000">
                <a:schemeClr val="tx2">
                  <a:lumMod val="60000"/>
                  <a:lumOff val="40000"/>
                </a:schemeClr>
              </a:gs>
            </a:gsLst>
            <a:path path="circle">
              <a:fillToRect t="100000" r="100000"/>
            </a:path>
            <a:tileRect l="-100000" b="-100000"/>
          </a:gradFill>
        </p:spPr>
        <p:txBody>
          <a:bodyPr wrap="square" rtlCol="0">
            <a:spAutoFit/>
          </a:bodyPr>
          <a:lstStyle/>
          <a:p>
            <a:pPr algn="ctr"/>
            <a:r>
              <a:rPr lang="nl-NL" sz="1600" b="1" dirty="0" smtClean="0">
                <a:latin typeface="Verdana" panose="020B0604030504040204" pitchFamily="34" charset="0"/>
                <a:ea typeface="Verdana" panose="020B0604030504040204" pitchFamily="34" charset="0"/>
                <a:cs typeface="Verdana" panose="020B0604030504040204" pitchFamily="34" charset="0"/>
              </a:rPr>
              <a:t>Aanbesteding</a:t>
            </a:r>
          </a:p>
          <a:p>
            <a:pPr algn="ctr">
              <a:spcBef>
                <a:spcPts val="600"/>
              </a:spcBef>
            </a:pPr>
            <a:r>
              <a:rPr lang="nl-NL" sz="1200" dirty="0" smtClean="0">
                <a:latin typeface="Verdana" panose="020B0604030504040204" pitchFamily="34" charset="0"/>
                <a:ea typeface="Verdana" panose="020B0604030504040204" pitchFamily="34" charset="0"/>
                <a:cs typeface="Verdana" panose="020B0604030504040204" pitchFamily="34" charset="0"/>
              </a:rPr>
              <a:t>(Concurrentiegerichte dialoog)</a:t>
            </a:r>
          </a:p>
        </p:txBody>
      </p:sp>
      <p:sp>
        <p:nvSpPr>
          <p:cNvPr id="19" name="Pijl-omlaag 18"/>
          <p:cNvSpPr/>
          <p:nvPr/>
        </p:nvSpPr>
        <p:spPr bwMode="auto">
          <a:xfrm>
            <a:off x="2287344" y="2387030"/>
            <a:ext cx="150743" cy="344087"/>
          </a:xfrm>
          <a:prstGeom prst="downArrow">
            <a:avLst/>
          </a:prstGeom>
          <a:solidFill>
            <a:srgbClr val="0070C0"/>
          </a:solidFill>
          <a:ln>
            <a:noFill/>
          </a:ln>
          <a:effectLs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63" name="Pijl-omlaag 62"/>
          <p:cNvSpPr/>
          <p:nvPr/>
        </p:nvSpPr>
        <p:spPr bwMode="auto">
          <a:xfrm>
            <a:off x="4651191" y="2387659"/>
            <a:ext cx="150743" cy="344087"/>
          </a:xfrm>
          <a:prstGeom prst="downArrow">
            <a:avLst/>
          </a:prstGeom>
          <a:solidFill>
            <a:srgbClr val="0070C0"/>
          </a:solidFill>
          <a:ln>
            <a:noFill/>
          </a:ln>
          <a:effectLs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64" name="Pijl-omlaag 63"/>
          <p:cNvSpPr/>
          <p:nvPr/>
        </p:nvSpPr>
        <p:spPr bwMode="auto">
          <a:xfrm>
            <a:off x="5142040" y="2387029"/>
            <a:ext cx="150743" cy="344087"/>
          </a:xfrm>
          <a:prstGeom prst="downArrow">
            <a:avLst/>
          </a:prstGeom>
          <a:solidFill>
            <a:srgbClr val="0070C0"/>
          </a:solidFill>
          <a:ln>
            <a:noFill/>
          </a:ln>
          <a:effectLs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24" name="Tekstvak 23"/>
          <p:cNvSpPr txBox="1"/>
          <p:nvPr/>
        </p:nvSpPr>
        <p:spPr>
          <a:xfrm>
            <a:off x="2163989" y="1538032"/>
            <a:ext cx="369332" cy="804046"/>
          </a:xfrm>
          <a:prstGeom prst="rect">
            <a:avLst/>
          </a:prstGeom>
          <a:noFill/>
        </p:spPr>
        <p:txBody>
          <a:bodyPr vert="vert270" wrap="square" rtlCol="0">
            <a:spAutoFit/>
          </a:bodyPr>
          <a:lstStyle/>
          <a:p>
            <a:r>
              <a:rPr lang="nl-NL" sz="1200"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dialoog</a:t>
            </a:r>
          </a:p>
        </p:txBody>
      </p:sp>
      <p:sp>
        <p:nvSpPr>
          <p:cNvPr id="66" name="Tekstvak 65"/>
          <p:cNvSpPr txBox="1"/>
          <p:nvPr/>
        </p:nvSpPr>
        <p:spPr>
          <a:xfrm>
            <a:off x="4529695" y="1557712"/>
            <a:ext cx="369332" cy="804046"/>
          </a:xfrm>
          <a:prstGeom prst="rect">
            <a:avLst/>
          </a:prstGeom>
          <a:noFill/>
        </p:spPr>
        <p:txBody>
          <a:bodyPr vert="vert270" wrap="square" rtlCol="0">
            <a:spAutoFit/>
          </a:bodyPr>
          <a:lstStyle/>
          <a:p>
            <a:r>
              <a:rPr lang="nl-NL" sz="1200"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dialoog</a:t>
            </a:r>
          </a:p>
        </p:txBody>
      </p:sp>
      <p:sp>
        <p:nvSpPr>
          <p:cNvPr id="26" name="Tekstvak 25"/>
          <p:cNvSpPr txBox="1"/>
          <p:nvPr/>
        </p:nvSpPr>
        <p:spPr>
          <a:xfrm>
            <a:off x="1220407" y="5495623"/>
            <a:ext cx="4778420" cy="276999"/>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cs typeface="Verdana" panose="020B0604030504040204" pitchFamily="34" charset="0"/>
              </a:rPr>
              <a:t>mrt </a:t>
            </a:r>
            <a:r>
              <a:rPr lang="nl-NL" sz="1200" b="1" dirty="0" smtClean="0">
                <a:latin typeface="Verdana" panose="020B0604030504040204" pitchFamily="34" charset="0"/>
                <a:ea typeface="Verdana" panose="020B0604030504040204" pitchFamily="34" charset="0"/>
                <a:cs typeface="Verdana" panose="020B0604030504040204" pitchFamily="34" charset="0"/>
              </a:rPr>
              <a:t>2023        </a:t>
            </a:r>
            <a:r>
              <a:rPr lang="nl-NL" sz="1200" b="1" dirty="0">
                <a:latin typeface="Verdana" panose="020B0604030504040204" pitchFamily="34" charset="0"/>
                <a:ea typeface="Verdana" panose="020B0604030504040204" pitchFamily="34" charset="0"/>
                <a:cs typeface="Verdana" panose="020B0604030504040204" pitchFamily="34" charset="0"/>
              </a:rPr>
              <a:t>sep </a:t>
            </a:r>
            <a:r>
              <a:rPr lang="nl-NL" sz="1200" b="1" dirty="0" smtClean="0">
                <a:latin typeface="Verdana" panose="020B0604030504040204" pitchFamily="34" charset="0"/>
                <a:ea typeface="Verdana" panose="020B0604030504040204" pitchFamily="34" charset="0"/>
                <a:cs typeface="Verdana" panose="020B0604030504040204" pitchFamily="34" charset="0"/>
              </a:rPr>
              <a:t>2023            </a:t>
            </a:r>
            <a:r>
              <a:rPr lang="nl-NL" sz="1200" b="1" dirty="0">
                <a:latin typeface="Verdana" panose="020B0604030504040204" pitchFamily="34" charset="0"/>
                <a:ea typeface="Verdana" panose="020B0604030504040204" pitchFamily="34" charset="0"/>
                <a:cs typeface="Verdana" panose="020B0604030504040204" pitchFamily="34" charset="0"/>
              </a:rPr>
              <a:t>sep </a:t>
            </a:r>
            <a:r>
              <a:rPr lang="nl-NL" sz="1200" b="1" dirty="0" smtClean="0">
                <a:latin typeface="Verdana" panose="020B0604030504040204" pitchFamily="34" charset="0"/>
                <a:ea typeface="Verdana" panose="020B0604030504040204" pitchFamily="34" charset="0"/>
                <a:cs typeface="Verdana" panose="020B0604030504040204" pitchFamily="34" charset="0"/>
              </a:rPr>
              <a:t>2023       mei 2024   </a:t>
            </a:r>
            <a:endParaRPr lang="nl-NL" sz="1200" b="1" dirty="0">
              <a:latin typeface="Verdana" panose="020B0604030504040204" pitchFamily="34" charset="0"/>
              <a:ea typeface="Verdana" panose="020B0604030504040204" pitchFamily="34" charset="0"/>
              <a:cs typeface="Verdana" panose="020B0604030504040204" pitchFamily="34" charset="0"/>
            </a:endParaRPr>
          </a:p>
        </p:txBody>
      </p:sp>
      <p:cxnSp>
        <p:nvCxnSpPr>
          <p:cNvPr id="67" name="Rechte verbindingslijn met pijl 66"/>
          <p:cNvCxnSpPr/>
          <p:nvPr/>
        </p:nvCxnSpPr>
        <p:spPr bwMode="auto">
          <a:xfrm flipV="1">
            <a:off x="2168226" y="5637798"/>
            <a:ext cx="229021" cy="3687"/>
          </a:xfrm>
          <a:prstGeom prst="straightConnector1">
            <a:avLst/>
          </a:prstGeom>
          <a:noFill/>
          <a:ln w="1905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Rechte verbindingslijn met pijl 67"/>
          <p:cNvCxnSpPr/>
          <p:nvPr/>
        </p:nvCxnSpPr>
        <p:spPr bwMode="auto">
          <a:xfrm flipV="1">
            <a:off x="4758325" y="5637798"/>
            <a:ext cx="199104" cy="7374"/>
          </a:xfrm>
          <a:prstGeom prst="straightConnector1">
            <a:avLst/>
          </a:prstGeom>
          <a:noFill/>
          <a:ln w="19050"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3" name="Tekstvak 72"/>
          <p:cNvSpPr txBox="1"/>
          <p:nvPr/>
        </p:nvSpPr>
        <p:spPr>
          <a:xfrm>
            <a:off x="5014861" y="1563036"/>
            <a:ext cx="369332" cy="804046"/>
          </a:xfrm>
          <a:prstGeom prst="rect">
            <a:avLst/>
          </a:prstGeom>
          <a:noFill/>
        </p:spPr>
        <p:txBody>
          <a:bodyPr vert="vert270" wrap="square" rtlCol="0">
            <a:spAutoFit/>
          </a:bodyPr>
          <a:lstStyle/>
          <a:p>
            <a:r>
              <a:rPr lang="nl-NL" sz="1200" b="1" dirty="0" smtClean="0">
                <a:solidFill>
                  <a:srgbClr val="FF0000"/>
                </a:solidFill>
                <a:latin typeface="Verdana" panose="020B0604030504040204" pitchFamily="34" charset="0"/>
                <a:ea typeface="Verdana" panose="020B0604030504040204" pitchFamily="34" charset="0"/>
                <a:cs typeface="Verdana" panose="020B0604030504040204" pitchFamily="34" charset="0"/>
              </a:rPr>
              <a:t>dialoog</a:t>
            </a:r>
          </a:p>
        </p:txBody>
      </p:sp>
      <p:sp>
        <p:nvSpPr>
          <p:cNvPr id="74" name="Tekstvak 73"/>
          <p:cNvSpPr txBox="1"/>
          <p:nvPr/>
        </p:nvSpPr>
        <p:spPr>
          <a:xfrm>
            <a:off x="6766445" y="4228874"/>
            <a:ext cx="4854597" cy="600164"/>
          </a:xfrm>
          <a:prstGeom prst="rect">
            <a:avLst/>
          </a:prstGeom>
          <a:gradFill flip="none" rotWithShape="1">
            <a:gsLst>
              <a:gs pos="0">
                <a:srgbClr val="43CEFF"/>
              </a:gs>
              <a:gs pos="37000">
                <a:srgbClr val="92D050"/>
              </a:gs>
              <a:gs pos="69000">
                <a:srgbClr val="43CEFF"/>
              </a:gs>
              <a:gs pos="98000">
                <a:srgbClr val="92D050"/>
              </a:gs>
            </a:gsLst>
            <a:path path="circle">
              <a:fillToRect t="100000" r="100000"/>
            </a:path>
            <a:tileRect l="-100000" b="-100000"/>
          </a:gradFill>
        </p:spPr>
        <p:txBody>
          <a:bodyPr wrap="square" rtlCol="0">
            <a:spAutoFit/>
          </a:bodyPr>
          <a:lstStyle/>
          <a:p>
            <a:pPr algn="ctr"/>
            <a:r>
              <a:rPr lang="nl-NL" sz="1600" b="1" dirty="0" smtClean="0">
                <a:latin typeface="Verdana" panose="020B0604030504040204" pitchFamily="34" charset="0"/>
                <a:ea typeface="Verdana" panose="020B0604030504040204" pitchFamily="34" charset="0"/>
                <a:cs typeface="Verdana" panose="020B0604030504040204" pitchFamily="34" charset="0"/>
              </a:rPr>
              <a:t>Realisatie</a:t>
            </a:r>
          </a:p>
          <a:p>
            <a:pPr algn="ctr">
              <a:spcBef>
                <a:spcPts val="600"/>
              </a:spcBef>
            </a:pPr>
            <a:r>
              <a:rPr lang="nl-NL" sz="1200" dirty="0" smtClean="0">
                <a:latin typeface="Verdana" panose="020B0604030504040204" pitchFamily="34" charset="0"/>
                <a:ea typeface="Verdana" panose="020B0604030504040204" pitchFamily="34" charset="0"/>
                <a:cs typeface="Verdana" panose="020B0604030504040204" pitchFamily="34" charset="0"/>
              </a:rPr>
              <a:t>(2-fasenaanpak)</a:t>
            </a:r>
          </a:p>
        </p:txBody>
      </p:sp>
    </p:spTree>
    <p:extLst>
      <p:ext uri="{BB962C8B-B14F-4D97-AF65-F5344CB8AC3E}">
        <p14:creationId xmlns:p14="http://schemas.microsoft.com/office/powerpoint/2010/main" val="13038843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816923" y="344617"/>
            <a:ext cx="4753524" cy="307777"/>
          </a:xfrm>
        </p:spPr>
        <p:txBody>
          <a:bodyPr/>
          <a:lstStyle/>
          <a:p>
            <a:r>
              <a:rPr lang="nl-NL" sz="2000" b="1" dirty="0" smtClean="0"/>
              <a:t>X gegadigden </a:t>
            </a:r>
            <a:r>
              <a:rPr lang="nl-NL" sz="2000" b="1" dirty="0" smtClean="0">
                <a:sym typeface="Wingdings" panose="05000000000000000000" pitchFamily="2" charset="2"/>
              </a:rPr>
              <a:t> 3 gegadigden</a:t>
            </a:r>
            <a:endParaRPr lang="nl-NL" sz="2000" b="1" dirty="0"/>
          </a:p>
        </p:txBody>
      </p:sp>
      <p:sp>
        <p:nvSpPr>
          <p:cNvPr id="3" name="Tekstvak 2"/>
          <p:cNvSpPr txBox="1"/>
          <p:nvPr/>
        </p:nvSpPr>
        <p:spPr>
          <a:xfrm>
            <a:off x="549836" y="344617"/>
            <a:ext cx="4828988" cy="400110"/>
          </a:xfrm>
          <a:prstGeom prst="rect">
            <a:avLst/>
          </a:prstGeom>
          <a:noFill/>
        </p:spPr>
        <p:txBody>
          <a:bodyPr wrap="square" rtlCol="0">
            <a:spAutoFit/>
          </a:bodyPr>
          <a:lstStyle/>
          <a:p>
            <a:r>
              <a:rPr lang="nl-NL" sz="2000" b="1" dirty="0" smtClean="0">
                <a:solidFill>
                  <a:srgbClr val="0070C0"/>
                </a:solidFill>
                <a:latin typeface="Verdana" panose="020B0604030504040204" pitchFamily="34" charset="0"/>
                <a:ea typeface="Verdana" panose="020B0604030504040204" pitchFamily="34" charset="0"/>
                <a:cs typeface="Verdana" panose="020B0604030504040204" pitchFamily="34" charset="0"/>
              </a:rPr>
              <a:t>Planning aanmelding en selectie</a:t>
            </a:r>
          </a:p>
        </p:txBody>
      </p:sp>
      <p:pic>
        <p:nvPicPr>
          <p:cNvPr id="6" name="Afbeelding 5"/>
          <p:cNvPicPr>
            <a:picLocks noChangeAspect="1"/>
          </p:cNvPicPr>
          <p:nvPr/>
        </p:nvPicPr>
        <p:blipFill>
          <a:blip r:embed="rId2"/>
          <a:stretch>
            <a:fillRect/>
          </a:stretch>
        </p:blipFill>
        <p:spPr>
          <a:xfrm>
            <a:off x="826698" y="1434590"/>
            <a:ext cx="10210800" cy="4333875"/>
          </a:xfrm>
          <a:prstGeom prst="rect">
            <a:avLst/>
          </a:prstGeom>
        </p:spPr>
      </p:pic>
      <p:sp>
        <p:nvSpPr>
          <p:cNvPr id="7" name="Tekstvak 6"/>
          <p:cNvSpPr txBox="1"/>
          <p:nvPr/>
        </p:nvSpPr>
        <p:spPr>
          <a:xfrm>
            <a:off x="353684" y="5926347"/>
            <a:ext cx="11568022" cy="276999"/>
          </a:xfrm>
          <a:prstGeom prst="rect">
            <a:avLst/>
          </a:prstGeom>
          <a:noFill/>
        </p:spPr>
        <p:txBody>
          <a:bodyPr wrap="square" rtlCol="0">
            <a:spAutoFit/>
          </a:bodyPr>
          <a:lstStyle/>
          <a:p>
            <a:r>
              <a:rPr lang="nl-NL" sz="1200" dirty="0" smtClean="0">
                <a:latin typeface="Verdana" panose="020B0604030504040204" pitchFamily="34" charset="0"/>
                <a:ea typeface="Verdana" panose="020B0604030504040204" pitchFamily="34" charset="0"/>
                <a:cs typeface="Verdana" panose="020B0604030504040204" pitchFamily="34" charset="0"/>
              </a:rPr>
              <a:t>Let op: de datums in gele vakjes zijn gewijzigd t.o.v. de gegeven presentatie op 7 maart zie hiervoor de nota van inlichtingen startbijeenkomst.</a:t>
            </a:r>
          </a:p>
        </p:txBody>
      </p:sp>
    </p:spTree>
    <p:extLst>
      <p:ext uri="{BB962C8B-B14F-4D97-AF65-F5344CB8AC3E}">
        <p14:creationId xmlns:p14="http://schemas.microsoft.com/office/powerpoint/2010/main" val="784716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205976" y="326310"/>
            <a:ext cx="4448141" cy="307777"/>
          </a:xfrm>
        </p:spPr>
        <p:txBody>
          <a:bodyPr/>
          <a:lstStyle/>
          <a:p>
            <a:r>
              <a:rPr lang="nl-NL" sz="2000" b="1" dirty="0" smtClean="0"/>
              <a:t>3 </a:t>
            </a:r>
            <a:r>
              <a:rPr lang="nl-NL" sz="2000" b="1" dirty="0"/>
              <a:t>gegadigden </a:t>
            </a:r>
            <a:r>
              <a:rPr lang="nl-NL" sz="2000" b="1" dirty="0">
                <a:sym typeface="Wingdings" panose="05000000000000000000" pitchFamily="2" charset="2"/>
              </a:rPr>
              <a:t> </a:t>
            </a:r>
            <a:r>
              <a:rPr lang="nl-NL" sz="2000" b="1" dirty="0" smtClean="0">
                <a:sym typeface="Wingdings" panose="05000000000000000000" pitchFamily="2" charset="2"/>
              </a:rPr>
              <a:t>1 gegadigde</a:t>
            </a:r>
            <a:endParaRPr lang="nl-NL" sz="2000" dirty="0"/>
          </a:p>
        </p:txBody>
      </p:sp>
      <p:pic>
        <p:nvPicPr>
          <p:cNvPr id="5" name="Afbeelding 4"/>
          <p:cNvPicPr>
            <a:picLocks noChangeAspect="1"/>
          </p:cNvPicPr>
          <p:nvPr/>
        </p:nvPicPr>
        <p:blipFill>
          <a:blip r:embed="rId2"/>
          <a:stretch>
            <a:fillRect/>
          </a:stretch>
        </p:blipFill>
        <p:spPr>
          <a:xfrm>
            <a:off x="721659" y="1188010"/>
            <a:ext cx="10210800" cy="4972050"/>
          </a:xfrm>
          <a:prstGeom prst="rect">
            <a:avLst/>
          </a:prstGeom>
        </p:spPr>
      </p:pic>
      <p:sp>
        <p:nvSpPr>
          <p:cNvPr id="4" name="Tekstvak 3"/>
          <p:cNvSpPr txBox="1"/>
          <p:nvPr/>
        </p:nvSpPr>
        <p:spPr>
          <a:xfrm>
            <a:off x="203202" y="280144"/>
            <a:ext cx="5582022" cy="400110"/>
          </a:xfrm>
          <a:prstGeom prst="rect">
            <a:avLst/>
          </a:prstGeom>
          <a:noFill/>
        </p:spPr>
        <p:txBody>
          <a:bodyPr wrap="square" rtlCol="0">
            <a:spAutoFit/>
          </a:bodyPr>
          <a:lstStyle/>
          <a:p>
            <a:r>
              <a:rPr lang="nl-NL" sz="2000" b="1" dirty="0">
                <a:solidFill>
                  <a:srgbClr val="0070C0"/>
                </a:solidFill>
                <a:latin typeface="Verdana" panose="020B0604030504040204" pitchFamily="34" charset="0"/>
                <a:ea typeface="Verdana" panose="020B0604030504040204" pitchFamily="34" charset="0"/>
                <a:cs typeface="Verdana" panose="020B0604030504040204" pitchFamily="34" charset="0"/>
              </a:rPr>
              <a:t>Planning inschrijving en beoordeling</a:t>
            </a:r>
            <a:endParaRPr lang="nl-NL" sz="2000" b="1" dirty="0" smtClean="0">
              <a:solidFill>
                <a:srgbClr val="0070C0"/>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2601417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92216" y="390171"/>
            <a:ext cx="2398795" cy="307777"/>
          </a:xfrm>
        </p:spPr>
        <p:txBody>
          <a:bodyPr/>
          <a:lstStyle/>
          <a:p>
            <a:r>
              <a:rPr lang="nl-NL" sz="2000" b="1" dirty="0" smtClean="0"/>
              <a:t>Planning fase I</a:t>
            </a:r>
            <a:endParaRPr lang="nl-NL" sz="2000" b="1" dirty="0"/>
          </a:p>
        </p:txBody>
      </p:sp>
      <p:graphicFrame>
        <p:nvGraphicFramePr>
          <p:cNvPr id="7" name="Tabel 6"/>
          <p:cNvGraphicFramePr>
            <a:graphicFrameLocks noGrp="1"/>
          </p:cNvGraphicFramePr>
          <p:nvPr>
            <p:extLst>
              <p:ext uri="{D42A27DB-BD31-4B8C-83A1-F6EECF244321}">
                <p14:modId xmlns:p14="http://schemas.microsoft.com/office/powerpoint/2010/main" val="480927207"/>
              </p:ext>
            </p:extLst>
          </p:nvPr>
        </p:nvGraphicFramePr>
        <p:xfrm>
          <a:off x="3150951" y="262010"/>
          <a:ext cx="6460144" cy="6424364"/>
        </p:xfrm>
        <a:graphic>
          <a:graphicData uri="http://schemas.openxmlformats.org/drawingml/2006/table">
            <a:tbl>
              <a:tblPr firstRow="1" firstCol="1" lastRow="1" lastCol="1" bandRow="1" bandCol="1"/>
              <a:tblGrid>
                <a:gridCol w="4640982">
                  <a:extLst>
                    <a:ext uri="{9D8B030D-6E8A-4147-A177-3AD203B41FA5}">
                      <a16:colId xmlns:a16="http://schemas.microsoft.com/office/drawing/2014/main" val="1005142847"/>
                    </a:ext>
                  </a:extLst>
                </a:gridCol>
                <a:gridCol w="1182390">
                  <a:extLst>
                    <a:ext uri="{9D8B030D-6E8A-4147-A177-3AD203B41FA5}">
                      <a16:colId xmlns:a16="http://schemas.microsoft.com/office/drawing/2014/main" val="4045840323"/>
                    </a:ext>
                  </a:extLst>
                </a:gridCol>
                <a:gridCol w="636772">
                  <a:extLst>
                    <a:ext uri="{9D8B030D-6E8A-4147-A177-3AD203B41FA5}">
                      <a16:colId xmlns:a16="http://schemas.microsoft.com/office/drawing/2014/main" val="580615202"/>
                    </a:ext>
                  </a:extLst>
                </a:gridCol>
              </a:tblGrid>
              <a:tr h="232147">
                <a:tc>
                  <a:txBody>
                    <a:bodyPr/>
                    <a:lstStyle/>
                    <a:p>
                      <a:pPr algn="ctr">
                        <a:lnSpc>
                          <a:spcPts val="1200"/>
                        </a:lnSpc>
                        <a:spcAft>
                          <a:spcPts val="0"/>
                        </a:spcAft>
                      </a:pPr>
                      <a:r>
                        <a:rPr lang="nl-NL" sz="1000" b="1" dirty="0">
                          <a:solidFill>
                            <a:srgbClr val="000000"/>
                          </a:solidFill>
                          <a:effectLst/>
                          <a:latin typeface="Verdana" panose="020B0604030504040204" pitchFamily="34" charset="0"/>
                          <a:ea typeface="DejaVu Sans"/>
                          <a:cs typeface="Lohit Hindi"/>
                        </a:rPr>
                        <a:t>Fase I transitie, contract en aanbieding ( 1 gegadigde)</a:t>
                      </a:r>
                      <a:endParaRPr lang="nl-NL" sz="1000" dirty="0">
                        <a:solidFill>
                          <a:srgbClr val="000000"/>
                        </a:solidFill>
                        <a:effectLst/>
                        <a:latin typeface="Verdana" panose="020B0604030504040204" pitchFamily="34" charset="0"/>
                        <a:ea typeface="DejaVu Sans"/>
                        <a:cs typeface="Lohit Hindi"/>
                      </a:endParaRPr>
                    </a:p>
                  </a:txBody>
                  <a:tcPr marL="46757" marR="46757"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CC2E5"/>
                    </a:solidFill>
                  </a:tcPr>
                </a:tc>
                <a:tc>
                  <a:txBody>
                    <a:bodyPr/>
                    <a:lstStyle/>
                    <a:p>
                      <a:pPr algn="ctr">
                        <a:lnSpc>
                          <a:spcPts val="1200"/>
                        </a:lnSpc>
                        <a:spcAft>
                          <a:spcPts val="0"/>
                        </a:spcAft>
                      </a:pPr>
                      <a:r>
                        <a:rPr lang="nl-NL" sz="900" b="1" dirty="0">
                          <a:solidFill>
                            <a:srgbClr val="000000"/>
                          </a:solidFill>
                          <a:effectLst/>
                          <a:latin typeface="Verdana" panose="020B0604030504040204" pitchFamily="34" charset="0"/>
                          <a:ea typeface="DejaVu Sans"/>
                          <a:cs typeface="Lohit Hindi"/>
                        </a:rPr>
                        <a:t>datum</a:t>
                      </a:r>
                    </a:p>
                  </a:txBody>
                  <a:tcPr marL="46757" marR="46757"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CC2E5"/>
                    </a:solidFill>
                  </a:tcPr>
                </a:tc>
                <a:tc>
                  <a:txBody>
                    <a:bodyPr/>
                    <a:lstStyle/>
                    <a:p>
                      <a:pPr algn="ctr">
                        <a:lnSpc>
                          <a:spcPts val="1200"/>
                        </a:lnSpc>
                        <a:spcAft>
                          <a:spcPts val="0"/>
                        </a:spcAft>
                      </a:pPr>
                      <a:r>
                        <a:rPr lang="nl-NL" sz="900" b="1" dirty="0">
                          <a:solidFill>
                            <a:srgbClr val="000000"/>
                          </a:solidFill>
                          <a:effectLst/>
                          <a:latin typeface="Verdana" panose="020B0604030504040204" pitchFamily="34" charset="0"/>
                          <a:ea typeface="DejaVu Sans"/>
                          <a:cs typeface="Lohit Hindi"/>
                        </a:rPr>
                        <a:t>wknr</a:t>
                      </a:r>
                    </a:p>
                  </a:txBody>
                  <a:tcPr marL="46757" marR="46757"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CC2E5"/>
                    </a:solidFill>
                  </a:tcPr>
                </a:tc>
                <a:extLst>
                  <a:ext uri="{0D108BD9-81ED-4DB2-BD59-A6C34878D82A}">
                    <a16:rowId xmlns:a16="http://schemas.microsoft.com/office/drawing/2014/main" val="2177197604"/>
                  </a:ext>
                </a:extLst>
              </a:tr>
              <a:tr h="359993">
                <a:tc>
                  <a:txBody>
                    <a:bodyPr/>
                    <a:lstStyle/>
                    <a:p>
                      <a:pPr algn="l">
                        <a:lnSpc>
                          <a:spcPts val="1200"/>
                        </a:lnSpc>
                        <a:spcAft>
                          <a:spcPts val="0"/>
                        </a:spcAft>
                        <a:tabLst>
                          <a:tab pos="209550" algn="l"/>
                        </a:tabLst>
                      </a:pPr>
                      <a:r>
                        <a:rPr lang="nl-NL" sz="900" dirty="0">
                          <a:solidFill>
                            <a:srgbClr val="000000"/>
                          </a:solidFill>
                          <a:effectLst/>
                          <a:latin typeface="Verdana" panose="020B0604030504040204" pitchFamily="34" charset="0"/>
                          <a:ea typeface="DejaVu Sans"/>
                          <a:cs typeface="Lohit Hindi"/>
                        </a:rPr>
                        <a:t>Kennismaking, teambuilding en warme overdracht </a:t>
                      </a:r>
                    </a:p>
                    <a:p>
                      <a:pPr algn="l">
                        <a:lnSpc>
                          <a:spcPts val="1200"/>
                        </a:lnSpc>
                        <a:spcAft>
                          <a:spcPts val="0"/>
                        </a:spcAft>
                      </a:pPr>
                      <a:r>
                        <a:rPr lang="nl-NL" sz="900" dirty="0">
                          <a:solidFill>
                            <a:srgbClr val="000000"/>
                          </a:solidFill>
                          <a:effectLst/>
                          <a:latin typeface="Verdana" panose="020B0604030504040204" pitchFamily="34" charset="0"/>
                          <a:ea typeface="DejaVu Sans"/>
                          <a:cs typeface="Lohit Hindi"/>
                        </a:rPr>
                        <a:t>Opstellen werkplanning en plan van aanpak over fase I</a:t>
                      </a: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200"/>
                        </a:lnSpc>
                        <a:spcAft>
                          <a:spcPts val="0"/>
                        </a:spcAft>
                      </a:pPr>
                      <a:r>
                        <a:rPr lang="nl-NL" sz="900" b="0" i="0" dirty="0">
                          <a:solidFill>
                            <a:srgbClr val="000000"/>
                          </a:solidFill>
                          <a:effectLst/>
                          <a:latin typeface="Verdana" panose="020B0604030504040204" pitchFamily="34" charset="0"/>
                          <a:ea typeface="DejaVu Sans"/>
                          <a:cs typeface="Arial" panose="020B0604020202020204" pitchFamily="34" charset="0"/>
                        </a:rPr>
                        <a:t>03 jun t/m 04 okt 2024</a:t>
                      </a:r>
                      <a:endParaRPr lang="nl-NL" sz="900" dirty="0">
                        <a:solidFill>
                          <a:srgbClr val="000000"/>
                        </a:solidFill>
                        <a:effectLst/>
                        <a:latin typeface="Verdana" panose="020B0604030504040204" pitchFamily="34" charset="0"/>
                        <a:ea typeface="DejaVu Sans"/>
                        <a:cs typeface="Lohit Hindi"/>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ts val="1200"/>
                        </a:lnSpc>
                        <a:spcAft>
                          <a:spcPts val="0"/>
                        </a:spcAft>
                      </a:pPr>
                      <a:r>
                        <a:rPr lang="nl-NL" sz="900" b="0" i="0">
                          <a:solidFill>
                            <a:srgbClr val="000000"/>
                          </a:solidFill>
                          <a:effectLst/>
                          <a:latin typeface="Verdana" panose="020B0604030504040204" pitchFamily="34" charset="0"/>
                          <a:ea typeface="DejaVu Sans"/>
                          <a:cs typeface="Arial" panose="020B0604020202020204" pitchFamily="34" charset="0"/>
                        </a:rPr>
                        <a:t>23 - 40</a:t>
                      </a:r>
                      <a:endParaRPr lang="nl-NL" sz="900">
                        <a:solidFill>
                          <a:srgbClr val="000000"/>
                        </a:solidFill>
                        <a:effectLst/>
                        <a:latin typeface="Verdana" panose="020B0604030504040204" pitchFamily="34" charset="0"/>
                        <a:ea typeface="DejaVu Sans"/>
                        <a:cs typeface="Lohit Hindi"/>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555566845"/>
                  </a:ext>
                </a:extLst>
              </a:tr>
              <a:tr h="899984">
                <a:tc>
                  <a:txBody>
                    <a:bodyPr/>
                    <a:lstStyle/>
                    <a:p>
                      <a:pPr algn="l">
                        <a:lnSpc>
                          <a:spcPts val="1200"/>
                        </a:lnSpc>
                        <a:spcAft>
                          <a:spcPts val="0"/>
                        </a:spcAft>
                        <a:tabLst>
                          <a:tab pos="209550" algn="l"/>
                        </a:tabLst>
                      </a:pPr>
                      <a:r>
                        <a:rPr lang="nl-NL" sz="900" b="1">
                          <a:solidFill>
                            <a:srgbClr val="000000"/>
                          </a:solidFill>
                          <a:effectLst/>
                          <a:latin typeface="Verdana" panose="020B0604030504040204" pitchFamily="34" charset="0"/>
                          <a:ea typeface="DejaVu Sans"/>
                          <a:cs typeface="Lohit Hindi"/>
                        </a:rPr>
                        <a:t>Transitiefase areaal</a:t>
                      </a:r>
                      <a:endParaRPr lang="nl-NL" sz="900">
                        <a:solidFill>
                          <a:srgbClr val="000000"/>
                        </a:solidFill>
                        <a:effectLst/>
                        <a:latin typeface="Verdana" panose="020B0604030504040204" pitchFamily="34" charset="0"/>
                        <a:ea typeface="DejaVu Sans"/>
                        <a:cs typeface="Lohit Hindi"/>
                      </a:endParaRP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Kennisoverdracht met huidige ON en met OG</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Meelopen en Inleven in het areaal </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Verificatie geleverde gegevens</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Nul meting</a:t>
                      </a: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dirty="0">
                          <a:solidFill>
                            <a:srgbClr val="000000"/>
                          </a:solidFill>
                          <a:effectLst/>
                          <a:latin typeface="Verdana" panose="020B0604030504040204" pitchFamily="34" charset="0"/>
                          <a:ea typeface="Calibri" panose="020F0502020204030204" pitchFamily="34" charset="0"/>
                          <a:cs typeface="Arial" panose="020B0604020202020204" pitchFamily="34" charset="0"/>
                        </a:rPr>
                        <a:t>07 okt 2024 t/m 14 feb 2025</a:t>
                      </a:r>
                      <a:endParaRPr lang="nl-NL" sz="9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41 - 07</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80582664"/>
                  </a:ext>
                </a:extLst>
              </a:tr>
              <a:tr h="1439975">
                <a:tc>
                  <a:txBody>
                    <a:bodyPr/>
                    <a:lstStyle/>
                    <a:p>
                      <a:pPr algn="l">
                        <a:lnSpc>
                          <a:spcPts val="1200"/>
                        </a:lnSpc>
                        <a:spcAft>
                          <a:spcPts val="0"/>
                        </a:spcAft>
                        <a:tabLst>
                          <a:tab pos="209550" algn="l"/>
                        </a:tabLst>
                      </a:pPr>
                      <a:r>
                        <a:rPr lang="nl-NL" sz="900" b="1">
                          <a:solidFill>
                            <a:srgbClr val="000000"/>
                          </a:solidFill>
                          <a:effectLst/>
                          <a:latin typeface="Verdana" panose="020B0604030504040204" pitchFamily="34" charset="0"/>
                          <a:ea typeface="DejaVu Sans"/>
                          <a:cs typeface="Lohit Hindi"/>
                        </a:rPr>
                        <a:t>Ontwikkelen en uitwerken gezamenlijke strategie met spelregels en processenhandboek</a:t>
                      </a:r>
                      <a:endParaRPr lang="nl-NL" sz="900">
                        <a:solidFill>
                          <a:srgbClr val="000000"/>
                        </a:solidFill>
                        <a:effectLst/>
                        <a:latin typeface="Verdana" panose="020B0604030504040204" pitchFamily="34" charset="0"/>
                        <a:ea typeface="DejaVu Sans"/>
                        <a:cs typeface="Lohit Hindi"/>
                      </a:endParaRP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Gezamenlijke visie en strategie Samenwerking</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Gezamenlijke visie en strategie Assetmanagement</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Gezamenlijke visie en strategie Duurzaamheid</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Gezamenlijke visie en strategie Veiligheidsontwikkeling </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Gezamenlijke visie en strategie Omgeving;</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Prestatiecriteria voor beschik- en betrouwbaarheid</a:t>
                      </a: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dirty="0">
                          <a:solidFill>
                            <a:srgbClr val="000000"/>
                          </a:solidFill>
                          <a:effectLst/>
                          <a:latin typeface="Verdana" panose="020B0604030504040204" pitchFamily="34" charset="0"/>
                          <a:ea typeface="Calibri" panose="020F0502020204030204" pitchFamily="34" charset="0"/>
                          <a:cs typeface="Arial" panose="020B0604020202020204" pitchFamily="34" charset="0"/>
                        </a:rPr>
                        <a:t>07 okt 2024 t/m 14 feb 2025</a:t>
                      </a:r>
                      <a:endParaRPr lang="nl-NL" sz="9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41 - 07</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35196088"/>
                  </a:ext>
                </a:extLst>
              </a:tr>
              <a:tr h="1079980">
                <a:tc>
                  <a:txBody>
                    <a:bodyPr/>
                    <a:lstStyle/>
                    <a:p>
                      <a:pPr algn="l">
                        <a:lnSpc>
                          <a:spcPts val="1200"/>
                        </a:lnSpc>
                        <a:spcAft>
                          <a:spcPts val="0"/>
                        </a:spcAft>
                        <a:tabLst>
                          <a:tab pos="209550" algn="l"/>
                        </a:tabLst>
                      </a:pPr>
                      <a:r>
                        <a:rPr lang="nl-NL" sz="900" b="1">
                          <a:solidFill>
                            <a:srgbClr val="000000"/>
                          </a:solidFill>
                          <a:effectLst/>
                          <a:latin typeface="Verdana" panose="020B0604030504040204" pitchFamily="34" charset="0"/>
                          <a:ea typeface="DejaVu Sans"/>
                          <a:cs typeface="Lohit Hindi"/>
                        </a:rPr>
                        <a:t>Opstellen contract</a:t>
                      </a:r>
                      <a:endParaRPr lang="nl-NL" sz="900">
                        <a:solidFill>
                          <a:srgbClr val="000000"/>
                        </a:solidFill>
                        <a:effectLst/>
                        <a:latin typeface="Verdana" panose="020B0604030504040204" pitchFamily="34" charset="0"/>
                        <a:ea typeface="DejaVu Sans"/>
                        <a:cs typeface="Lohit Hindi"/>
                      </a:endParaRP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Conceptcontract definitief maken</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Bepalen onderhoudsbehoefte en vertalen naar voorgeschreven activiteiten en optionele activiteiten;</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KES, doelstellingen, ambities en beloften</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Risico's beheersmaatregelen en Kansen</a:t>
                      </a: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07 okt 2024 t/m 14 feb 2025</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41 - 07</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97847504"/>
                  </a:ext>
                </a:extLst>
              </a:tr>
              <a:tr h="719987">
                <a:tc>
                  <a:txBody>
                    <a:bodyPr/>
                    <a:lstStyle/>
                    <a:p>
                      <a:pPr algn="l">
                        <a:lnSpc>
                          <a:spcPts val="1200"/>
                        </a:lnSpc>
                        <a:spcAft>
                          <a:spcPts val="0"/>
                        </a:spcAft>
                        <a:tabLst>
                          <a:tab pos="209550" algn="l"/>
                        </a:tabLst>
                      </a:pPr>
                      <a:r>
                        <a:rPr lang="nl-NL" sz="900" b="1">
                          <a:solidFill>
                            <a:srgbClr val="000000"/>
                          </a:solidFill>
                          <a:effectLst/>
                          <a:latin typeface="Verdana" panose="020B0604030504040204" pitchFamily="34" charset="0"/>
                          <a:ea typeface="DejaVu Sans"/>
                          <a:cs typeface="Lohit Hindi"/>
                        </a:rPr>
                        <a:t>Opstellen gedetailleerde prijsaanbieding </a:t>
                      </a:r>
                      <a:endParaRPr lang="nl-NL" sz="900">
                        <a:solidFill>
                          <a:srgbClr val="000000"/>
                        </a:solidFill>
                        <a:effectLst/>
                        <a:latin typeface="Verdana" panose="020B0604030504040204" pitchFamily="34" charset="0"/>
                        <a:ea typeface="DejaVu Sans"/>
                        <a:cs typeface="Lohit Hindi"/>
                      </a:endParaRP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Voor Taken en services (gezamenlijk)</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Voor Activiteiten (gezamenlijk)</a:t>
                      </a:r>
                    </a:p>
                    <a:p>
                      <a:pPr marL="342900" lvl="0" indent="-342900" algn="l" fontAlgn="auto">
                        <a:lnSpc>
                          <a:spcPts val="1200"/>
                        </a:lnSpc>
                        <a:spcAft>
                          <a:spcPts val="0"/>
                        </a:spcAft>
                        <a:buFont typeface="Verdana" panose="020B0604030504040204" pitchFamily="34" charset="0"/>
                        <a:buChar char="-"/>
                      </a:pPr>
                      <a:r>
                        <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Toets van de gedetailleerde prijsaanbieding</a:t>
                      </a: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07 okt 2024 t/m 16 mei 2025</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41 - 20</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71772035"/>
                  </a:ext>
                </a:extLst>
              </a:tr>
              <a:tr h="649899">
                <a:tc>
                  <a:txBody>
                    <a:bodyPr/>
                    <a:lstStyle/>
                    <a:p>
                      <a:pPr algn="l">
                        <a:lnSpc>
                          <a:spcPts val="1200"/>
                        </a:lnSpc>
                        <a:spcAft>
                          <a:spcPts val="0"/>
                        </a:spcAft>
                        <a:tabLst>
                          <a:tab pos="209550" algn="l"/>
                        </a:tabLst>
                      </a:pPr>
                      <a:r>
                        <a:rPr lang="nl-NL" sz="900" b="1" dirty="0">
                          <a:solidFill>
                            <a:srgbClr val="000000"/>
                          </a:solidFill>
                          <a:effectLst/>
                          <a:latin typeface="Verdana" panose="020B0604030504040204" pitchFamily="34" charset="0"/>
                          <a:ea typeface="DejaVu Sans"/>
                          <a:cs typeface="Lohit Hindi"/>
                        </a:rPr>
                        <a:t>Opstellen Uitvoeringsplannen</a:t>
                      </a:r>
                      <a:endParaRPr lang="nl-NL" sz="900" dirty="0">
                        <a:solidFill>
                          <a:srgbClr val="000000"/>
                        </a:solidFill>
                        <a:effectLst/>
                        <a:latin typeface="Verdana" panose="020B0604030504040204" pitchFamily="34" charset="0"/>
                        <a:ea typeface="DejaVu Sans"/>
                        <a:cs typeface="Lohit Hindi"/>
                      </a:endParaRPr>
                    </a:p>
                    <a:p>
                      <a:pPr marL="342900" lvl="0" indent="-342900" algn="l" fontAlgn="auto">
                        <a:lnSpc>
                          <a:spcPts val="1200"/>
                        </a:lnSpc>
                        <a:spcAft>
                          <a:spcPts val="0"/>
                        </a:spcAft>
                        <a:buFont typeface="Verdana" panose="020B0604030504040204" pitchFamily="34" charset="0"/>
                        <a:buChar char="-"/>
                      </a:pPr>
                      <a:r>
                        <a:rPr lang="nl-NL" sz="9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Calamiteitenplan, projectmanagementplan, groenplan etc</a:t>
                      </a:r>
                      <a:r>
                        <a:rPr lang="nl-NL" sz="900"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a:t>
                      </a:r>
                      <a:br>
                        <a:rPr lang="nl-NL" sz="900"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br>
                      <a:r>
                        <a:rPr lang="nl-NL" sz="900"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Uitvoeringsplan </a:t>
                      </a:r>
                      <a:r>
                        <a:rPr lang="nl-NL" sz="9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ontwikkeling assetmanagement </a:t>
                      </a:r>
                      <a:r>
                        <a:rPr lang="nl-NL" sz="900"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samenwerking en duurzaamheid</a:t>
                      </a:r>
                      <a:r>
                        <a:rPr lang="nl-NL" sz="9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a:t>
                      </a: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07 okt 2024 t/m 16 mei 2025</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41 - 20</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026691"/>
                  </a:ext>
                </a:extLst>
              </a:tr>
              <a:tr h="719987">
                <a:tc>
                  <a:txBody>
                    <a:bodyPr/>
                    <a:lstStyle/>
                    <a:p>
                      <a:pPr algn="l">
                        <a:lnSpc>
                          <a:spcPts val="1200"/>
                        </a:lnSpc>
                        <a:spcAft>
                          <a:spcPts val="0"/>
                        </a:spcAft>
                        <a:tabLst>
                          <a:tab pos="209550" algn="l"/>
                        </a:tabLst>
                      </a:pPr>
                      <a:r>
                        <a:rPr lang="nl-NL" sz="900" b="1" dirty="0">
                          <a:solidFill>
                            <a:srgbClr val="000000"/>
                          </a:solidFill>
                          <a:effectLst/>
                          <a:latin typeface="Verdana" panose="020B0604030504040204" pitchFamily="34" charset="0"/>
                          <a:ea typeface="DejaVu Sans"/>
                          <a:cs typeface="Lohit Hindi"/>
                        </a:rPr>
                        <a:t>SIO-toets </a:t>
                      </a:r>
                      <a:endParaRPr lang="nl-NL" sz="900" b="1" dirty="0" smtClean="0">
                        <a:solidFill>
                          <a:srgbClr val="000000"/>
                        </a:solidFill>
                        <a:effectLst/>
                        <a:latin typeface="Verdana" panose="020B0604030504040204" pitchFamily="34" charset="0"/>
                        <a:ea typeface="DejaVu Sans"/>
                        <a:cs typeface="Lohit Hindi"/>
                      </a:endParaRPr>
                    </a:p>
                    <a:p>
                      <a:pPr algn="l">
                        <a:lnSpc>
                          <a:spcPts val="1200"/>
                        </a:lnSpc>
                        <a:spcAft>
                          <a:spcPts val="0"/>
                        </a:spcAft>
                        <a:tabLst>
                          <a:tab pos="209550" algn="l"/>
                        </a:tabLst>
                      </a:pPr>
                      <a:r>
                        <a:rPr lang="nl-NL" sz="900" b="1"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 -  </a:t>
                      </a:r>
                      <a:r>
                        <a:rPr lang="nl-NL" sz="900"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Opstellen </a:t>
                      </a:r>
                      <a:r>
                        <a:rPr lang="nl-NL" sz="9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documenten SIO-toets </a:t>
                      </a:r>
                      <a:endParaRPr lang="nl-NL" sz="900"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0" lvl="0" indent="0" algn="l" fontAlgn="auto">
                        <a:lnSpc>
                          <a:spcPts val="1200"/>
                        </a:lnSpc>
                        <a:spcAft>
                          <a:spcPts val="0"/>
                        </a:spcAft>
                        <a:buFont typeface="Verdana" panose="020B0604030504040204" pitchFamily="34" charset="0"/>
                        <a:buNone/>
                      </a:pPr>
                      <a:r>
                        <a:rPr lang="nl-NL" sz="900"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 -  Doorlopen </a:t>
                      </a:r>
                      <a:r>
                        <a:rPr lang="nl-NL" sz="9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SIO-toets </a:t>
                      </a:r>
                      <a:endParaRPr lang="nl-NL" sz="900"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p>
                      <a:pPr marL="0" lvl="0" indent="0" algn="l" fontAlgn="auto">
                        <a:lnSpc>
                          <a:spcPts val="1200"/>
                        </a:lnSpc>
                        <a:spcAft>
                          <a:spcPts val="0"/>
                        </a:spcAft>
                        <a:buFont typeface="Verdana" panose="020B0604030504040204" pitchFamily="34" charset="0"/>
                        <a:buNone/>
                      </a:pPr>
                      <a:r>
                        <a:rPr lang="nl-NL" sz="900"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 -  Herstellen </a:t>
                      </a:r>
                      <a:r>
                        <a:rPr lang="nl-NL" sz="9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n.a.v. SIO </a:t>
                      </a:r>
                      <a:r>
                        <a:rPr lang="nl-NL" sz="900" dirty="0" smtClean="0">
                          <a:solidFill>
                            <a:srgbClr val="000000"/>
                          </a:solidFill>
                          <a:effectLst/>
                          <a:latin typeface="Verdana" panose="020B0604030504040204" pitchFamily="34" charset="0"/>
                          <a:ea typeface="Calibri" panose="020F0502020204030204" pitchFamily="34" charset="0"/>
                          <a:cs typeface="Times New Roman" panose="02020603050405020304" pitchFamily="18" charset="0"/>
                        </a:rPr>
                        <a:t>toets</a:t>
                      </a:r>
                      <a:endParaRPr lang="nl-NL" sz="9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19 mei t/m 18 jul 2025</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21 - 29</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84333198"/>
                  </a:ext>
                </a:extLst>
              </a:tr>
              <a:tr h="322412">
                <a:tc>
                  <a:txBody>
                    <a:bodyPr/>
                    <a:lstStyle/>
                    <a:p>
                      <a:pPr algn="l">
                        <a:lnSpc>
                          <a:spcPts val="1200"/>
                        </a:lnSpc>
                        <a:spcAft>
                          <a:spcPts val="0"/>
                        </a:spcAft>
                        <a:tabLst>
                          <a:tab pos="209550" algn="l"/>
                        </a:tabLst>
                      </a:pPr>
                      <a:r>
                        <a:rPr lang="nl-NL" sz="900" b="1">
                          <a:solidFill>
                            <a:srgbClr val="000000"/>
                          </a:solidFill>
                          <a:effectLst/>
                          <a:latin typeface="Verdana" panose="020B0604030504040204" pitchFamily="34" charset="0"/>
                          <a:ea typeface="DejaVu Sans"/>
                          <a:cs typeface="Lohit Hindi"/>
                        </a:rPr>
                        <a:t>Go/no go besluit en tekenen van de basisovereenkomst BOC-NZK</a:t>
                      </a:r>
                      <a:endParaRPr lang="nl-NL" sz="900">
                        <a:solidFill>
                          <a:srgbClr val="000000"/>
                        </a:solidFill>
                        <a:effectLst/>
                        <a:latin typeface="Verdana" panose="020B0604030504040204" pitchFamily="34" charset="0"/>
                        <a:ea typeface="DejaVu Sans"/>
                        <a:cs typeface="Lohit Hindi"/>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a:solidFill>
                            <a:srgbClr val="000000"/>
                          </a:solidFill>
                          <a:effectLst/>
                          <a:latin typeface="Verdana" panose="020B0604030504040204" pitchFamily="34" charset="0"/>
                          <a:ea typeface="Calibri" panose="020F0502020204030204" pitchFamily="34" charset="0"/>
                          <a:cs typeface="Arial" panose="020B0604020202020204" pitchFamily="34" charset="0"/>
                        </a:rPr>
                        <a:t>21 jul 2025</a:t>
                      </a:r>
                      <a:endParaRPr lang="nl-NL" sz="90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tc>
                  <a:txBody>
                    <a:bodyPr/>
                    <a:lstStyle/>
                    <a:p>
                      <a:pPr algn="ctr">
                        <a:lnSpc>
                          <a:spcPct val="107000"/>
                        </a:lnSpc>
                        <a:spcAft>
                          <a:spcPts val="0"/>
                        </a:spcAft>
                        <a:tabLst>
                          <a:tab pos="144145" algn="l"/>
                          <a:tab pos="288290" algn="l"/>
                          <a:tab pos="431800" algn="l"/>
                        </a:tabLst>
                      </a:pPr>
                      <a:r>
                        <a:rPr lang="nl-NL" sz="900" b="0" i="0" dirty="0">
                          <a:solidFill>
                            <a:srgbClr val="000000"/>
                          </a:solidFill>
                          <a:effectLst/>
                          <a:latin typeface="Verdana" panose="020B0604030504040204" pitchFamily="34" charset="0"/>
                          <a:ea typeface="Calibri" panose="020F0502020204030204" pitchFamily="34" charset="0"/>
                          <a:cs typeface="Arial" panose="020B0604020202020204" pitchFamily="34" charset="0"/>
                        </a:rPr>
                        <a:t>30</a:t>
                      </a:r>
                      <a:endParaRPr lang="nl-NL" sz="900" dirty="0">
                        <a:solidFill>
                          <a:srgbClr val="000000"/>
                        </a:solidFill>
                        <a:effectLst/>
                        <a:latin typeface="Verdana" panose="020B0604030504040204" pitchFamily="34" charset="0"/>
                        <a:ea typeface="Calibri" panose="020F0502020204030204" pitchFamily="34" charset="0"/>
                        <a:cs typeface="Times New Roman" panose="02020603050405020304" pitchFamily="18" charset="0"/>
                      </a:endParaRPr>
                    </a:p>
                  </a:txBody>
                  <a:tcPr marL="46757" marR="4675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097968789"/>
                  </a:ext>
                </a:extLst>
              </a:tr>
            </a:tbl>
          </a:graphicData>
        </a:graphic>
      </p:graphicFrame>
    </p:spTree>
    <p:extLst>
      <p:ext uri="{BB962C8B-B14F-4D97-AF65-F5344CB8AC3E}">
        <p14:creationId xmlns:p14="http://schemas.microsoft.com/office/powerpoint/2010/main" val="14540474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4417" y="237544"/>
            <a:ext cx="11203200" cy="707886"/>
          </a:xfrm>
        </p:spPr>
        <p:txBody>
          <a:bodyPr/>
          <a:lstStyle/>
          <a:p>
            <a:r>
              <a:rPr lang="nl-NL" b="1" dirty="0"/>
              <a:t>aanmelding en </a:t>
            </a:r>
            <a:r>
              <a:rPr lang="nl-NL" b="1" dirty="0" smtClean="0"/>
              <a:t>selectie               </a:t>
            </a:r>
            <a:r>
              <a:rPr lang="nl-NL" sz="2000" dirty="0" smtClean="0"/>
              <a:t>Trechteringproducten en</a:t>
            </a:r>
            <a:br>
              <a:rPr lang="nl-NL" sz="2000" dirty="0" smtClean="0"/>
            </a:br>
            <a:r>
              <a:rPr lang="nl-NL" sz="2000" dirty="0" smtClean="0"/>
              <a:t>                                                                     selectiecriterium</a:t>
            </a:r>
            <a:endParaRPr lang="nl-NL" sz="2000" dirty="0"/>
          </a:p>
        </p:txBody>
      </p:sp>
      <p:sp>
        <p:nvSpPr>
          <p:cNvPr id="3" name="Tijdelijke aanduiding voor tekst 2"/>
          <p:cNvSpPr>
            <a:spLocks noGrp="1"/>
          </p:cNvSpPr>
          <p:nvPr>
            <p:ph type="body" sz="quarter" idx="11"/>
          </p:nvPr>
        </p:nvSpPr>
        <p:spPr>
          <a:xfrm>
            <a:off x="624417" y="4542701"/>
            <a:ext cx="11203200" cy="1600438"/>
          </a:xfrm>
        </p:spPr>
        <p:txBody>
          <a:bodyPr/>
          <a:lstStyle/>
          <a:p>
            <a:endParaRPr lang="nl-NL" dirty="0" smtClean="0"/>
          </a:p>
          <a:p>
            <a:endParaRPr lang="nl-NL" dirty="0"/>
          </a:p>
          <a:p>
            <a:endParaRPr lang="nl-NL" dirty="0" smtClean="0"/>
          </a:p>
          <a:p>
            <a:endParaRPr lang="nl-NL" dirty="0"/>
          </a:p>
          <a:p>
            <a:endParaRPr lang="nl-NL" dirty="0" smtClean="0"/>
          </a:p>
          <a:p>
            <a:endParaRPr lang="nl-NL" dirty="0"/>
          </a:p>
          <a:p>
            <a:endParaRPr lang="nl-NL" dirty="0" smtClean="0"/>
          </a:p>
          <a:p>
            <a:endParaRPr lang="nl-NL" dirty="0"/>
          </a:p>
          <a:p>
            <a:endParaRPr lang="nl-NL" dirty="0" smtClean="0"/>
          </a:p>
        </p:txBody>
      </p:sp>
      <p:graphicFrame>
        <p:nvGraphicFramePr>
          <p:cNvPr id="4" name="Tabel 3"/>
          <p:cNvGraphicFramePr>
            <a:graphicFrameLocks noGrp="1"/>
          </p:cNvGraphicFramePr>
          <p:nvPr>
            <p:extLst>
              <p:ext uri="{D42A27DB-BD31-4B8C-83A1-F6EECF244321}">
                <p14:modId xmlns:p14="http://schemas.microsoft.com/office/powerpoint/2010/main" val="3878158890"/>
              </p:ext>
            </p:extLst>
          </p:nvPr>
        </p:nvGraphicFramePr>
        <p:xfrm>
          <a:off x="788402" y="2388781"/>
          <a:ext cx="6881217" cy="2034098"/>
        </p:xfrm>
        <a:graphic>
          <a:graphicData uri="http://schemas.openxmlformats.org/drawingml/2006/table">
            <a:tbl>
              <a:tblPr firstRow="1" bandRow="1">
                <a:tableStyleId>{5C22544A-7EE6-4342-B048-85BDC9FD1C3A}</a:tableStyleId>
              </a:tblPr>
              <a:tblGrid>
                <a:gridCol w="4691871">
                  <a:extLst>
                    <a:ext uri="{9D8B030D-6E8A-4147-A177-3AD203B41FA5}">
                      <a16:colId xmlns:a16="http://schemas.microsoft.com/office/drawing/2014/main" val="3117842903"/>
                    </a:ext>
                  </a:extLst>
                </a:gridCol>
                <a:gridCol w="2189346">
                  <a:extLst>
                    <a:ext uri="{9D8B030D-6E8A-4147-A177-3AD203B41FA5}">
                      <a16:colId xmlns:a16="http://schemas.microsoft.com/office/drawing/2014/main" val="413822403"/>
                    </a:ext>
                  </a:extLst>
                </a:gridCol>
              </a:tblGrid>
              <a:tr h="658647">
                <a:tc>
                  <a:txBody>
                    <a:bodyPr/>
                    <a:lstStyle/>
                    <a:p>
                      <a:r>
                        <a:rPr lang="nl-NL" sz="1400" b="1" dirty="0" smtClean="0">
                          <a:solidFill>
                            <a:schemeClr val="tx1"/>
                          </a:solidFill>
                          <a:latin typeface="Verdana" panose="020B0604030504040204" pitchFamily="34" charset="0"/>
                          <a:ea typeface="Verdana" panose="020B0604030504040204" pitchFamily="34" charset="0"/>
                        </a:rPr>
                        <a:t>Onderwerp</a:t>
                      </a:r>
                      <a:endParaRPr lang="nl-NL" sz="1400" b="1" dirty="0">
                        <a:solidFill>
                          <a:schemeClr val="tx1"/>
                        </a:solidFill>
                        <a:latin typeface="Verdana" panose="020B0604030504040204" pitchFamily="34" charset="0"/>
                        <a:ea typeface="Verdana" panose="020B0604030504040204" pitchFamily="34" charset="0"/>
                      </a:endParaRPr>
                    </a:p>
                  </a:txBody>
                  <a:tcPr anchor="ctr" anchorCtr="1">
                    <a:solidFill>
                      <a:schemeClr val="bg1">
                        <a:lumMod val="75000"/>
                      </a:schemeClr>
                    </a:solidFill>
                  </a:tcPr>
                </a:tc>
                <a:tc>
                  <a:txBody>
                    <a:bodyPr/>
                    <a:lstStyle/>
                    <a:p>
                      <a:r>
                        <a:rPr lang="nl-NL" sz="1400" b="1" dirty="0" smtClean="0">
                          <a:solidFill>
                            <a:schemeClr val="tx1"/>
                          </a:solidFill>
                          <a:latin typeface="Verdana" panose="020B0604030504040204" pitchFamily="34" charset="0"/>
                          <a:ea typeface="Verdana" panose="020B0604030504040204" pitchFamily="34" charset="0"/>
                        </a:rPr>
                        <a:t>Maximum</a:t>
                      </a:r>
                    </a:p>
                    <a:p>
                      <a:r>
                        <a:rPr lang="nl-NL" sz="1400" b="1" dirty="0" smtClean="0">
                          <a:solidFill>
                            <a:schemeClr val="tx1"/>
                          </a:solidFill>
                          <a:latin typeface="Verdana" panose="020B0604030504040204" pitchFamily="34" charset="0"/>
                          <a:ea typeface="Verdana" panose="020B0604030504040204" pitchFamily="34" charset="0"/>
                        </a:rPr>
                        <a:t>kwaliteitswaarde</a:t>
                      </a:r>
                      <a:endParaRPr lang="nl-NL" sz="1400" b="1" dirty="0">
                        <a:solidFill>
                          <a:schemeClr val="tx1"/>
                        </a:solidFill>
                        <a:latin typeface="Verdana" panose="020B0604030504040204" pitchFamily="34" charset="0"/>
                        <a:ea typeface="Verdana" panose="020B0604030504040204" pitchFamily="34" charset="0"/>
                      </a:endParaRPr>
                    </a:p>
                  </a:txBody>
                  <a:tcPr anchor="ctr" anchorCtr="1">
                    <a:solidFill>
                      <a:schemeClr val="bg1">
                        <a:lumMod val="75000"/>
                      </a:schemeClr>
                    </a:solidFill>
                  </a:tcPr>
                </a:tc>
                <a:extLst>
                  <a:ext uri="{0D108BD9-81ED-4DB2-BD59-A6C34878D82A}">
                    <a16:rowId xmlns:a16="http://schemas.microsoft.com/office/drawing/2014/main" val="1260244712"/>
                  </a:ext>
                </a:extLst>
              </a:tr>
              <a:tr h="738323">
                <a:tc>
                  <a:txBody>
                    <a:bodyPr/>
                    <a:lstStyle/>
                    <a:p>
                      <a:pPr algn="ctr">
                        <a:spcBef>
                          <a:spcPts val="600"/>
                        </a:spcBef>
                      </a:pPr>
                      <a:r>
                        <a:rPr lang="nl-NL" sz="1400" b="1" dirty="0" smtClean="0">
                          <a:latin typeface="Verdana" panose="020B0604030504040204" pitchFamily="34" charset="0"/>
                          <a:ea typeface="Verdana" panose="020B0604030504040204" pitchFamily="34" charset="0"/>
                        </a:rPr>
                        <a:t>Visie samenwerken regio-PPO-ON </a:t>
                      </a:r>
                    </a:p>
                    <a:p>
                      <a:pPr algn="ctr">
                        <a:spcBef>
                          <a:spcPts val="600"/>
                        </a:spcBef>
                      </a:pPr>
                      <a:r>
                        <a:rPr lang="nl-NL" sz="1400" b="1" dirty="0" smtClean="0">
                          <a:latin typeface="Verdana" panose="020B0604030504040204" pitchFamily="34" charset="0"/>
                          <a:ea typeface="Verdana" panose="020B0604030504040204" pitchFamily="34" charset="0"/>
                        </a:rPr>
                        <a:t>met reflectie op de eigen organisatie</a:t>
                      </a:r>
                      <a:endParaRPr lang="nl-NL" sz="1400" b="1" dirty="0">
                        <a:latin typeface="Verdana" panose="020B0604030504040204" pitchFamily="34" charset="0"/>
                        <a:ea typeface="Verdana" panose="020B0604030504040204" pitchFamily="34" charset="0"/>
                      </a:endParaRPr>
                    </a:p>
                  </a:txBody>
                  <a:tcPr anchor="ctr">
                    <a:solidFill>
                      <a:srgbClr val="E5B2CF"/>
                    </a:solidFill>
                  </a:tcPr>
                </a:tc>
                <a:tc>
                  <a:txBody>
                    <a:bodyPr/>
                    <a:lstStyle/>
                    <a:p>
                      <a:r>
                        <a:rPr lang="nl-NL" sz="1400" dirty="0" smtClean="0">
                          <a:latin typeface="Verdana" panose="020B0604030504040204" pitchFamily="34" charset="0"/>
                          <a:ea typeface="Verdana" panose="020B0604030504040204" pitchFamily="34" charset="0"/>
                        </a:rPr>
                        <a:t>3</a:t>
                      </a:r>
                      <a:endParaRPr lang="nl-NL" sz="1400" dirty="0">
                        <a:latin typeface="Verdana" panose="020B0604030504040204" pitchFamily="34" charset="0"/>
                        <a:ea typeface="Verdana" panose="020B0604030504040204" pitchFamily="34" charset="0"/>
                      </a:endParaRPr>
                    </a:p>
                  </a:txBody>
                  <a:tcPr anchor="ctr" anchorCtr="1">
                    <a:solidFill>
                      <a:srgbClr val="E5B2CF"/>
                    </a:solidFill>
                  </a:tcPr>
                </a:tc>
                <a:extLst>
                  <a:ext uri="{0D108BD9-81ED-4DB2-BD59-A6C34878D82A}">
                    <a16:rowId xmlns:a16="http://schemas.microsoft.com/office/drawing/2014/main" val="2642469060"/>
                  </a:ext>
                </a:extLst>
              </a:tr>
              <a:tr h="637128">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lang="nl-NL" sz="1400" b="1" dirty="0" smtClean="0">
                          <a:latin typeface="Verdana" panose="020B0604030504040204" pitchFamily="34" charset="0"/>
                          <a:ea typeface="Verdana" panose="020B0604030504040204" pitchFamily="34" charset="0"/>
                        </a:rPr>
                        <a:t>Visie ontwikkeling assetmanagement </a:t>
                      </a:r>
                    </a:p>
                    <a:p>
                      <a:pPr marL="0" marR="0" lvl="0" indent="0" algn="ctr" defTabSz="914400" rtl="0" eaLnBrk="1" fontAlgn="auto" latinLnBrk="0" hangingPunct="1">
                        <a:lnSpc>
                          <a:spcPct val="100000"/>
                        </a:lnSpc>
                        <a:spcBef>
                          <a:spcPts val="600"/>
                        </a:spcBef>
                        <a:spcAft>
                          <a:spcPts val="0"/>
                        </a:spcAft>
                        <a:buClrTx/>
                        <a:buSzTx/>
                        <a:buFontTx/>
                        <a:buNone/>
                        <a:tabLst/>
                        <a:defRPr/>
                      </a:pPr>
                      <a:r>
                        <a:rPr lang="nl-NL" sz="1400" b="1" dirty="0" smtClean="0">
                          <a:latin typeface="Verdana" panose="020B0604030504040204" pitchFamily="34" charset="0"/>
                          <a:ea typeface="Verdana" panose="020B0604030504040204" pitchFamily="34" charset="0"/>
                        </a:rPr>
                        <a:t>met reflectie op de eigen organisatie</a:t>
                      </a:r>
                    </a:p>
                  </a:txBody>
                  <a:tcPr anchor="ctr">
                    <a:solidFill>
                      <a:srgbClr val="99FF99"/>
                    </a:solidFill>
                  </a:tcPr>
                </a:tc>
                <a:tc>
                  <a:txBody>
                    <a:bodyPr/>
                    <a:lstStyle/>
                    <a:p>
                      <a:r>
                        <a:rPr lang="nl-NL" sz="1400" dirty="0" smtClean="0">
                          <a:latin typeface="Verdana" panose="020B0604030504040204" pitchFamily="34" charset="0"/>
                          <a:ea typeface="Verdana" panose="020B0604030504040204" pitchFamily="34" charset="0"/>
                        </a:rPr>
                        <a:t>3</a:t>
                      </a:r>
                      <a:endParaRPr lang="nl-NL" sz="1400" dirty="0">
                        <a:latin typeface="Verdana" panose="020B0604030504040204" pitchFamily="34" charset="0"/>
                        <a:ea typeface="Verdana" panose="020B0604030504040204" pitchFamily="34" charset="0"/>
                      </a:endParaRPr>
                    </a:p>
                  </a:txBody>
                  <a:tcPr anchor="ctr" anchorCtr="1">
                    <a:solidFill>
                      <a:srgbClr val="99FF99"/>
                    </a:solidFill>
                  </a:tcPr>
                </a:tc>
                <a:extLst>
                  <a:ext uri="{0D108BD9-81ED-4DB2-BD59-A6C34878D82A}">
                    <a16:rowId xmlns:a16="http://schemas.microsoft.com/office/drawing/2014/main" val="2026742201"/>
                  </a:ext>
                </a:extLst>
              </a:tr>
            </a:tbl>
          </a:graphicData>
        </a:graphic>
      </p:graphicFrame>
      <p:sp>
        <p:nvSpPr>
          <p:cNvPr id="6" name="Rechthoek 5"/>
          <p:cNvSpPr/>
          <p:nvPr/>
        </p:nvSpPr>
        <p:spPr>
          <a:xfrm>
            <a:off x="1848600" y="4542701"/>
            <a:ext cx="10195034" cy="163121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1"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Selectiecriterium:</a:t>
            </a:r>
            <a:r>
              <a:rPr kumimoji="0" lang="nl-NL" sz="1400" b="1" i="0" u="none" strike="noStrike" kern="1200" cap="none" spc="0" normalizeH="0" baseline="0" noProof="0" dirty="0">
                <a:ln>
                  <a:noFill/>
                </a:ln>
                <a:solidFill>
                  <a:srgbClr val="000000"/>
                </a:solidFill>
                <a:effectLst/>
                <a:uLnTx/>
                <a:uFillTx/>
                <a:latin typeface="Verdana"/>
                <a:ea typeface="+mn-ea"/>
                <a:cs typeface="+mn-cs"/>
              </a:rPr>
              <a:t> </a:t>
            </a:r>
            <a:endParaRPr kumimoji="0" lang="nl-NL" sz="1400" b="1" i="0" u="none" strike="noStrike" kern="1200" cap="none" spc="0" normalizeH="0" baseline="0" noProof="0" dirty="0" smtClean="0">
              <a:ln>
                <a:noFill/>
              </a:ln>
              <a:solidFill>
                <a:srgbClr val="000000"/>
              </a:solidFill>
              <a:effectLst/>
              <a:uLnTx/>
              <a:uFillTx/>
              <a:latin typeface="Verdana"/>
              <a:ea typeface="+mn-ea"/>
              <a:cs typeface="+mn-cs"/>
            </a:endParaRP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mn-cs"/>
              </a:rPr>
              <a:t>De 3 </a:t>
            </a:r>
            <a:r>
              <a:rPr kumimoji="0" lang="nl-NL"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inschrijvers met de hoogste kwaliteitswaarde </a:t>
            </a:r>
            <a:r>
              <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mn-cs"/>
              </a:rPr>
              <a:t> </a:t>
            </a:r>
            <a:endParaRPr kumimoji="0" lang="nl-NL"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endParaRP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mn-cs"/>
              </a:rPr>
              <a:t>Die voldoen </a:t>
            </a:r>
            <a:r>
              <a:rPr kumimoji="0" lang="nl-NL"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aan alle geschiktheidscriteria </a:t>
            </a:r>
            <a:endPar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mn-cs"/>
            </a:endParaRP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mn-cs"/>
              </a:rPr>
              <a:t>Die zich </a:t>
            </a:r>
            <a:r>
              <a:rPr kumimoji="0" lang="nl-NL"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niet </a:t>
            </a:r>
            <a:r>
              <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mn-cs"/>
              </a:rPr>
              <a:t>bevinden </a:t>
            </a:r>
            <a:r>
              <a:rPr kumimoji="0" lang="nl-NL"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in (één van de) uitsluitingsgronden </a:t>
            </a:r>
            <a:endPar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mn-cs"/>
            </a:endParaRPr>
          </a:p>
          <a:p>
            <a:pPr marL="800100" marR="0" lvl="1"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mn-cs"/>
              </a:rPr>
              <a:t>Die hebben voldaan aan alle aanmeldingsvereisten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mn-cs"/>
              </a:rPr>
              <a:t>worden </a:t>
            </a:r>
            <a:r>
              <a:rPr kumimoji="0" lang="nl-NL"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mn-cs"/>
              </a:rPr>
              <a:t>toegelaten tot de inschrijving en beoordeling.</a:t>
            </a:r>
          </a:p>
        </p:txBody>
      </p:sp>
      <p:sp>
        <p:nvSpPr>
          <p:cNvPr id="5" name="Tekstvak 4"/>
          <p:cNvSpPr txBox="1"/>
          <p:nvPr/>
        </p:nvSpPr>
        <p:spPr>
          <a:xfrm>
            <a:off x="8242835" y="2293159"/>
            <a:ext cx="3800799" cy="3539430"/>
          </a:xfrm>
          <a:prstGeom prst="rect">
            <a:avLst/>
          </a:prstGeom>
          <a:solidFill>
            <a:schemeClr val="accent2">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Dialoog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40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Indienen trechteringproducten</a:t>
            </a:r>
            <a:r>
              <a:rPr kumimoji="0" lang="nl-NL" sz="1400" b="0" i="0" u="none" strike="noStrike" kern="1200" cap="none" spc="0" normalizeH="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 en aanmeldingsvereisten</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400" baseline="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400" dirty="0">
                <a:solidFill>
                  <a:srgbClr val="000000"/>
                </a:solidFill>
                <a:latin typeface="Verdana" panose="020B0604030504040204" pitchFamily="34" charset="0"/>
                <a:ea typeface="Verdana" panose="020B0604030504040204" pitchFamily="34" charset="0"/>
                <a:cs typeface="Verdana" panose="020B0604030504040204" pitchFamily="34" charset="0"/>
              </a:rPr>
              <a:t>1</a:t>
            </a:r>
            <a:r>
              <a:rPr kumimoji="0" lang="nl-NL" sz="1400" b="0" i="0" u="none" strike="noStrike" kern="1200" cap="none" spc="0" normalizeH="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e beoordeling trechteringproducten voorlopige score en vragen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nl-NL" sz="1400" baseline="0" dirty="0">
              <a:solidFill>
                <a:srgbClr val="000000"/>
              </a:solidFill>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rPr>
              <a:t>Toelichting</a:t>
            </a:r>
            <a:r>
              <a:rPr lang="nl-NL" sz="14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 trechteringproducten en beantwoorden vragen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4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Definitieve score en toetsen op geschiktheid en overige aanmeldvereisten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400" b="0" i="0" u="none" strike="noStrike" kern="1200" cap="none" spc="0" normalizeH="0" baseline="0" noProof="0" dirty="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nl-NL" sz="1400" dirty="0" smtClean="0">
                <a:solidFill>
                  <a:srgbClr val="000000"/>
                </a:solidFill>
                <a:latin typeface="Verdana" panose="020B0604030504040204" pitchFamily="34" charset="0"/>
                <a:ea typeface="Verdana" panose="020B0604030504040204" pitchFamily="34" charset="0"/>
                <a:cs typeface="Verdana" panose="020B0604030504040204" pitchFamily="34" charset="0"/>
              </a:rPr>
              <a:t>Publicatie selectiebesluit</a:t>
            </a:r>
            <a:endParaRPr kumimoji="0" lang="nl-NL" sz="1400" b="0" i="0" u="none" strike="noStrike" kern="1200" cap="none" spc="0" normalizeH="0" baseline="0" noProof="0" dirty="0" smtClean="0">
              <a:ln>
                <a:noFill/>
              </a:ln>
              <a:solidFill>
                <a:srgbClr val="000000"/>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7" name="Tekstvak 6"/>
          <p:cNvSpPr txBox="1"/>
          <p:nvPr/>
        </p:nvSpPr>
        <p:spPr>
          <a:xfrm>
            <a:off x="113414" y="1157674"/>
            <a:ext cx="11830493" cy="830997"/>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cs typeface="Verdana" panose="020B0604030504040204" pitchFamily="34" charset="0"/>
              </a:rPr>
              <a:t>Omgekeerde procedure Aanmelding en selectie</a:t>
            </a:r>
            <a:r>
              <a:rPr lang="nl-NL" sz="1200" dirty="0" smtClean="0">
                <a:latin typeface="Verdana" panose="020B0604030504040204" pitchFamily="34" charset="0"/>
                <a:ea typeface="Verdana" panose="020B0604030504040204" pitchFamily="34" charset="0"/>
                <a:cs typeface="Verdana" panose="020B0604030504040204" pitchFamily="34" charset="0"/>
              </a:rPr>
              <a:t>:  </a:t>
            </a:r>
            <a:r>
              <a:rPr lang="nl-NL" sz="1200" dirty="0">
                <a:latin typeface="Verdana" panose="020B0604030504040204" pitchFamily="34" charset="0"/>
                <a:ea typeface="Verdana" panose="020B0604030504040204" pitchFamily="34" charset="0"/>
                <a:cs typeface="Verdana" panose="020B0604030504040204" pitchFamily="34" charset="0"/>
              </a:rPr>
              <a:t>	</a:t>
            </a:r>
            <a:r>
              <a:rPr lang="nl-NL" sz="1200" dirty="0" smtClean="0">
                <a:latin typeface="Verdana" panose="020B0604030504040204" pitchFamily="34" charset="0"/>
                <a:ea typeface="Verdana" panose="020B0604030504040204" pitchFamily="34" charset="0"/>
                <a:cs typeface="Verdana" panose="020B0604030504040204" pitchFamily="34" charset="0"/>
              </a:rPr>
              <a:t>- Dialoog </a:t>
            </a:r>
            <a:r>
              <a:rPr lang="nl-NL" sz="1200" dirty="0">
                <a:latin typeface="Verdana" panose="020B0604030504040204" pitchFamily="34" charset="0"/>
                <a:ea typeface="Verdana" panose="020B0604030504040204" pitchFamily="34" charset="0"/>
                <a:cs typeface="Verdana" panose="020B0604030504040204" pitchFamily="34" charset="0"/>
              </a:rPr>
              <a:t>houden met gegadigden voordat zij getoetst zijn aan de geschiktheidseisen </a:t>
            </a:r>
            <a:r>
              <a:rPr lang="nl-NL" sz="1200" dirty="0" smtClean="0">
                <a:latin typeface="Verdana" panose="020B0604030504040204" pitchFamily="34" charset="0"/>
                <a:ea typeface="Verdana" panose="020B0604030504040204" pitchFamily="34" charset="0"/>
                <a:cs typeface="Verdana" panose="020B0604030504040204" pitchFamily="34" charset="0"/>
              </a:rPr>
              <a:t>en</a:t>
            </a:r>
            <a:br>
              <a:rPr lang="nl-NL" sz="1200" dirty="0" smtClean="0">
                <a:latin typeface="Verdana" panose="020B0604030504040204" pitchFamily="34" charset="0"/>
                <a:ea typeface="Verdana" panose="020B0604030504040204" pitchFamily="34" charset="0"/>
                <a:cs typeface="Verdana" panose="020B0604030504040204" pitchFamily="34" charset="0"/>
              </a:rPr>
            </a:br>
            <a:r>
              <a:rPr lang="nl-NL" sz="1200" dirty="0" smtClean="0">
                <a:latin typeface="Verdana" panose="020B0604030504040204" pitchFamily="34" charset="0"/>
                <a:ea typeface="Verdana" panose="020B0604030504040204" pitchFamily="34" charset="0"/>
                <a:cs typeface="Verdana" panose="020B0604030504040204" pitchFamily="34" charset="0"/>
              </a:rPr>
              <a:t> 	   		                                    aanmeldingsvereisten</a:t>
            </a:r>
            <a:r>
              <a:rPr lang="nl-NL" sz="1200" dirty="0">
                <a:latin typeface="Verdana" panose="020B0604030504040204" pitchFamily="34" charset="0"/>
                <a:ea typeface="Verdana" panose="020B0604030504040204" pitchFamily="34" charset="0"/>
                <a:cs typeface="Verdana" panose="020B0604030504040204" pitchFamily="34" charset="0"/>
              </a:rPr>
              <a:t>	</a:t>
            </a:r>
          </a:p>
          <a:p>
            <a:r>
              <a:rPr lang="nl-NL" sz="1200" dirty="0" smtClean="0">
                <a:latin typeface="Verdana" panose="020B0604030504040204" pitchFamily="34" charset="0"/>
                <a:ea typeface="Verdana" panose="020B0604030504040204" pitchFamily="34" charset="0"/>
                <a:cs typeface="Verdana" panose="020B0604030504040204" pitchFamily="34" charset="0"/>
              </a:rPr>
              <a:t>					- Eerst trechteringproducten beoordelen daarna controle op geschiktheid van de 3 best</a:t>
            </a:r>
            <a:br>
              <a:rPr lang="nl-NL" sz="1200" dirty="0" smtClean="0">
                <a:latin typeface="Verdana" panose="020B0604030504040204" pitchFamily="34" charset="0"/>
                <a:ea typeface="Verdana" panose="020B0604030504040204" pitchFamily="34" charset="0"/>
                <a:cs typeface="Verdana" panose="020B0604030504040204" pitchFamily="34" charset="0"/>
              </a:rPr>
            </a:br>
            <a:r>
              <a:rPr lang="nl-NL" sz="1200" dirty="0" smtClean="0">
                <a:latin typeface="Verdana" panose="020B0604030504040204" pitchFamily="34" charset="0"/>
                <a:ea typeface="Verdana" panose="020B0604030504040204" pitchFamily="34" charset="0"/>
                <a:cs typeface="Verdana" panose="020B0604030504040204" pitchFamily="34" charset="0"/>
              </a:rPr>
              <a:t> 					  scorende gegadigden.			</a:t>
            </a:r>
          </a:p>
        </p:txBody>
      </p:sp>
      <p:sp>
        <p:nvSpPr>
          <p:cNvPr id="8" name="Pijl-omlaag 7"/>
          <p:cNvSpPr/>
          <p:nvPr/>
        </p:nvSpPr>
        <p:spPr bwMode="auto">
          <a:xfrm>
            <a:off x="10118165" y="2593788"/>
            <a:ext cx="83670" cy="179294"/>
          </a:xfrm>
          <a:prstGeom prst="down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9" name="Pijl-omlaag 8"/>
          <p:cNvSpPr/>
          <p:nvPr/>
        </p:nvSpPr>
        <p:spPr bwMode="auto">
          <a:xfrm>
            <a:off x="10012179" y="2560703"/>
            <a:ext cx="211972" cy="248023"/>
          </a:xfrm>
          <a:prstGeom prst="downArrow">
            <a:avLst/>
          </a:prstGeom>
          <a:solidFill>
            <a:srgbClr val="7030A0"/>
          </a:solidFill>
          <a:ln w="9525" cap="flat" cmpd="sng" algn="ctr">
            <a:solidFill>
              <a:srgbClr val="7030A0"/>
            </a:solidFill>
            <a:prstDash val="solid"/>
            <a:round/>
            <a:headEnd type="none" w="med" len="med"/>
            <a:tailEnd type="none" w="med" len="med"/>
          </a:ln>
          <a:effectLs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10" name="Pijl-omlaag 9"/>
          <p:cNvSpPr/>
          <p:nvPr/>
        </p:nvSpPr>
        <p:spPr bwMode="auto">
          <a:xfrm>
            <a:off x="10012179" y="3194972"/>
            <a:ext cx="211972" cy="248023"/>
          </a:xfrm>
          <a:prstGeom prst="downArrow">
            <a:avLst/>
          </a:prstGeom>
          <a:solidFill>
            <a:srgbClr val="7030A0"/>
          </a:solidFill>
          <a:ln w="9525" cap="flat" cmpd="sng" algn="ctr">
            <a:solidFill>
              <a:srgbClr val="7030A0"/>
            </a:solidFill>
            <a:prstDash val="solid"/>
            <a:round/>
            <a:headEnd type="none" w="med" len="med"/>
            <a:tailEnd type="none" w="med" len="med"/>
          </a:ln>
          <a:effectLs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11" name="Pijl-omlaag 10"/>
          <p:cNvSpPr/>
          <p:nvPr/>
        </p:nvSpPr>
        <p:spPr bwMode="auto">
          <a:xfrm>
            <a:off x="10012179" y="3829241"/>
            <a:ext cx="211972" cy="248023"/>
          </a:xfrm>
          <a:prstGeom prst="downArrow">
            <a:avLst/>
          </a:prstGeom>
          <a:solidFill>
            <a:srgbClr val="7030A0"/>
          </a:solidFill>
          <a:ln w="9525" cap="flat" cmpd="sng" algn="ctr">
            <a:solidFill>
              <a:srgbClr val="7030A0"/>
            </a:solidFill>
            <a:prstDash val="solid"/>
            <a:round/>
            <a:headEnd type="none" w="med" len="med"/>
            <a:tailEnd type="none" w="med" len="med"/>
          </a:ln>
          <a:effectLs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12" name="Pijl-omlaag 11"/>
          <p:cNvSpPr/>
          <p:nvPr/>
        </p:nvSpPr>
        <p:spPr bwMode="auto">
          <a:xfrm>
            <a:off x="10012179" y="4463510"/>
            <a:ext cx="211972" cy="248023"/>
          </a:xfrm>
          <a:prstGeom prst="downArrow">
            <a:avLst/>
          </a:prstGeom>
          <a:solidFill>
            <a:srgbClr val="7030A0"/>
          </a:solidFill>
          <a:ln w="9525" cap="flat" cmpd="sng" algn="ctr">
            <a:solidFill>
              <a:srgbClr val="7030A0"/>
            </a:solidFill>
            <a:prstDash val="solid"/>
            <a:round/>
            <a:headEnd type="none" w="med" len="med"/>
            <a:tailEnd type="none" w="med" len="med"/>
          </a:ln>
          <a:effectLs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13" name="Pijl-omlaag 12"/>
          <p:cNvSpPr/>
          <p:nvPr/>
        </p:nvSpPr>
        <p:spPr bwMode="auto">
          <a:xfrm>
            <a:off x="10012179" y="5306978"/>
            <a:ext cx="211972" cy="248023"/>
          </a:xfrm>
          <a:prstGeom prst="downArrow">
            <a:avLst/>
          </a:prstGeom>
          <a:solidFill>
            <a:srgbClr val="7030A0"/>
          </a:solidFill>
          <a:ln w="9525" cap="flat" cmpd="sng" algn="ctr">
            <a:solidFill>
              <a:srgbClr val="7030A0"/>
            </a:solidFill>
            <a:prstDash val="solid"/>
            <a:round/>
            <a:headEnd type="none" w="med" len="med"/>
            <a:tailEnd type="none" w="med" len="med"/>
          </a:ln>
          <a:effectLs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Tree>
    <p:extLst>
      <p:ext uri="{BB962C8B-B14F-4D97-AF65-F5344CB8AC3E}">
        <p14:creationId xmlns:p14="http://schemas.microsoft.com/office/powerpoint/2010/main" val="44547304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87669" y="276495"/>
            <a:ext cx="11203200" cy="400110"/>
          </a:xfrm>
        </p:spPr>
        <p:txBody>
          <a:bodyPr/>
          <a:lstStyle/>
          <a:p>
            <a:r>
              <a:rPr lang="nl-NL" b="1" dirty="0" smtClean="0"/>
              <a:t>Kwaliteitsdocumenten BPKV</a:t>
            </a:r>
            <a:endParaRPr lang="nl-NL" b="1" dirty="0"/>
          </a:p>
        </p:txBody>
      </p:sp>
      <p:graphicFrame>
        <p:nvGraphicFramePr>
          <p:cNvPr id="4" name="Tabel 3"/>
          <p:cNvGraphicFramePr>
            <a:graphicFrameLocks noGrp="1"/>
          </p:cNvGraphicFramePr>
          <p:nvPr>
            <p:extLst>
              <p:ext uri="{D42A27DB-BD31-4B8C-83A1-F6EECF244321}">
                <p14:modId xmlns:p14="http://schemas.microsoft.com/office/powerpoint/2010/main" val="2861991192"/>
              </p:ext>
            </p:extLst>
          </p:nvPr>
        </p:nvGraphicFramePr>
        <p:xfrm>
          <a:off x="430306" y="1275765"/>
          <a:ext cx="11271623" cy="2924596"/>
        </p:xfrm>
        <a:graphic>
          <a:graphicData uri="http://schemas.openxmlformats.org/drawingml/2006/table">
            <a:tbl>
              <a:tblPr firstRow="1" bandRow="1">
                <a:tableStyleId>{5C22544A-7EE6-4342-B048-85BDC9FD1C3A}</a:tableStyleId>
              </a:tblPr>
              <a:tblGrid>
                <a:gridCol w="5679003">
                  <a:extLst>
                    <a:ext uri="{9D8B030D-6E8A-4147-A177-3AD203B41FA5}">
                      <a16:colId xmlns:a16="http://schemas.microsoft.com/office/drawing/2014/main" val="1645245237"/>
                    </a:ext>
                  </a:extLst>
                </a:gridCol>
                <a:gridCol w="1493794">
                  <a:extLst>
                    <a:ext uri="{9D8B030D-6E8A-4147-A177-3AD203B41FA5}">
                      <a16:colId xmlns:a16="http://schemas.microsoft.com/office/drawing/2014/main" val="1840222525"/>
                    </a:ext>
                  </a:extLst>
                </a:gridCol>
                <a:gridCol w="4098826">
                  <a:extLst>
                    <a:ext uri="{9D8B030D-6E8A-4147-A177-3AD203B41FA5}">
                      <a16:colId xmlns:a16="http://schemas.microsoft.com/office/drawing/2014/main" val="2584198626"/>
                    </a:ext>
                  </a:extLst>
                </a:gridCol>
              </a:tblGrid>
              <a:tr h="283157">
                <a:tc>
                  <a:txBody>
                    <a:bodyPr/>
                    <a:lstStyle/>
                    <a:p>
                      <a:r>
                        <a:rPr lang="nl-NL" sz="1400" b="0" dirty="0" smtClean="0"/>
                        <a:t>Onderdeel</a:t>
                      </a:r>
                      <a:endParaRPr lang="nl-NL" sz="1400" b="0" dirty="0"/>
                    </a:p>
                  </a:txBody>
                  <a:tcPr anchor="ctr"/>
                </a:tc>
                <a:tc>
                  <a:txBody>
                    <a:bodyPr/>
                    <a:lstStyle/>
                    <a:p>
                      <a:pPr algn="ctr"/>
                      <a:r>
                        <a:rPr lang="nl-NL" sz="1400" b="0" dirty="0" smtClean="0"/>
                        <a:t>punten</a:t>
                      </a:r>
                      <a:endParaRPr lang="nl-NL" sz="1400" b="0" dirty="0"/>
                    </a:p>
                  </a:txBody>
                  <a:tcPr anchor="ctr"/>
                </a:tc>
                <a:tc>
                  <a:txBody>
                    <a:bodyPr/>
                    <a:lstStyle/>
                    <a:p>
                      <a:pPr algn="ctr"/>
                      <a:r>
                        <a:rPr lang="nl-NL" sz="1400" b="0" dirty="0" smtClean="0"/>
                        <a:t>document</a:t>
                      </a:r>
                      <a:endParaRPr lang="nl-NL" sz="1400" b="0" dirty="0"/>
                    </a:p>
                  </a:txBody>
                  <a:tcPr anchor="ctr"/>
                </a:tc>
                <a:extLst>
                  <a:ext uri="{0D108BD9-81ED-4DB2-BD59-A6C34878D82A}">
                    <a16:rowId xmlns:a16="http://schemas.microsoft.com/office/drawing/2014/main" val="3241992782"/>
                  </a:ext>
                </a:extLst>
              </a:tr>
              <a:tr h="315903">
                <a:tc>
                  <a:txBody>
                    <a:bodyPr/>
                    <a:lstStyle/>
                    <a:p>
                      <a:r>
                        <a:rPr lang="nl-NL" sz="1400" b="1" dirty="0" smtClean="0">
                          <a:latin typeface="Verdana" panose="020B0604030504040204" pitchFamily="34" charset="0"/>
                          <a:ea typeface="Verdana" panose="020B0604030504040204" pitchFamily="34" charset="0"/>
                          <a:cs typeface="Verdana" panose="020B0604030504040204" pitchFamily="34" charset="0"/>
                        </a:rPr>
                        <a:t>PvA samenwerking (Regio-PPO-ON)</a:t>
                      </a:r>
                      <a:endParaRPr lang="nl-NL" sz="1400" b="1" dirty="0">
                        <a:latin typeface="Verdana" panose="020B0604030504040204" pitchFamily="34" charset="0"/>
                        <a:ea typeface="Verdana" panose="020B0604030504040204" pitchFamily="34" charset="0"/>
                        <a:cs typeface="Verdana" panose="020B0604030504040204" pitchFamily="34" charset="0"/>
                      </a:endParaRPr>
                    </a:p>
                  </a:txBody>
                  <a:tcPr anchor="ctr">
                    <a:solidFill>
                      <a:schemeClr val="accent5"/>
                    </a:solidFill>
                  </a:tcPr>
                </a:tc>
                <a:tc>
                  <a:txBody>
                    <a:bodyPr/>
                    <a:lstStyle/>
                    <a:p>
                      <a:pPr algn="ctr"/>
                      <a:r>
                        <a:rPr lang="nl-NL" sz="1400" dirty="0" smtClean="0"/>
                        <a:t>24</a:t>
                      </a:r>
                      <a:endParaRPr lang="nl-NL" sz="1400" dirty="0"/>
                    </a:p>
                  </a:txBody>
                  <a:tcPr anchor="ctr">
                    <a:solidFill>
                      <a:schemeClr val="accent5"/>
                    </a:solidFill>
                  </a:tcPr>
                </a:tc>
                <a:tc rowSpan="4">
                  <a:txBody>
                    <a:bodyPr/>
                    <a:lstStyle/>
                    <a:p>
                      <a:pPr algn="ctr"/>
                      <a:r>
                        <a:rPr lang="nl-NL" sz="1400" dirty="0" smtClean="0">
                          <a:latin typeface="Verdana" panose="020B0604030504040204" pitchFamily="34" charset="0"/>
                          <a:ea typeface="Verdana" panose="020B0604030504040204" pitchFamily="34" charset="0"/>
                          <a:cs typeface="Verdana" panose="020B0604030504040204" pitchFamily="34" charset="0"/>
                        </a:rPr>
                        <a:t>4 plannen van aanpak </a:t>
                      </a:r>
                      <a:br>
                        <a:rPr lang="nl-NL" sz="1400" dirty="0" smtClean="0">
                          <a:latin typeface="Verdana" panose="020B0604030504040204" pitchFamily="34" charset="0"/>
                          <a:ea typeface="Verdana" panose="020B0604030504040204" pitchFamily="34" charset="0"/>
                          <a:cs typeface="Verdana" panose="020B0604030504040204" pitchFamily="34" charset="0"/>
                        </a:rPr>
                      </a:br>
                      <a:r>
                        <a:rPr lang="nl-NL" sz="1400" dirty="0" smtClean="0">
                          <a:latin typeface="Verdana" panose="020B0604030504040204" pitchFamily="34" charset="0"/>
                          <a:ea typeface="Verdana" panose="020B0604030504040204" pitchFamily="34" charset="0"/>
                          <a:cs typeface="Verdana" panose="020B0604030504040204" pitchFamily="34" charset="0"/>
                        </a:rPr>
                        <a:t>Totaal 20 pagina’s</a:t>
                      </a:r>
                      <a:endParaRPr lang="nl-NL" sz="1400" dirty="0">
                        <a:latin typeface="Verdana" panose="020B0604030504040204" pitchFamily="34" charset="0"/>
                        <a:ea typeface="Verdana" panose="020B0604030504040204" pitchFamily="34" charset="0"/>
                        <a:cs typeface="Verdana" panose="020B0604030504040204" pitchFamily="34" charset="0"/>
                      </a:endParaRPr>
                    </a:p>
                  </a:txBody>
                  <a:tcPr anchor="ctr">
                    <a:solidFill>
                      <a:schemeClr val="accent5"/>
                    </a:solidFill>
                  </a:tcPr>
                </a:tc>
                <a:extLst>
                  <a:ext uri="{0D108BD9-81ED-4DB2-BD59-A6C34878D82A}">
                    <a16:rowId xmlns:a16="http://schemas.microsoft.com/office/drawing/2014/main" val="2058215018"/>
                  </a:ext>
                </a:extLst>
              </a:tr>
              <a:tr h="306419">
                <a:tc>
                  <a:txBody>
                    <a:bodyPr/>
                    <a:lstStyle/>
                    <a:p>
                      <a:r>
                        <a:rPr lang="nl-NL" sz="1400" b="1" dirty="0" smtClean="0">
                          <a:latin typeface="Verdana" panose="020B0604030504040204" pitchFamily="34" charset="0"/>
                          <a:ea typeface="Verdana" panose="020B0604030504040204" pitchFamily="34" charset="0"/>
                          <a:cs typeface="Verdana" panose="020B0604030504040204" pitchFamily="34" charset="0"/>
                        </a:rPr>
                        <a:t>PvA ontwikkeling assetmanagement</a:t>
                      </a:r>
                      <a:endParaRPr lang="nl-NL" sz="1400" b="1" dirty="0">
                        <a:latin typeface="Verdana" panose="020B0604030504040204" pitchFamily="34" charset="0"/>
                        <a:ea typeface="Verdana" panose="020B0604030504040204" pitchFamily="34" charset="0"/>
                        <a:cs typeface="Verdana" panose="020B0604030504040204" pitchFamily="34" charset="0"/>
                      </a:endParaRPr>
                    </a:p>
                  </a:txBody>
                  <a:tcPr anchor="ctr">
                    <a:solidFill>
                      <a:schemeClr val="accent5"/>
                    </a:solidFill>
                  </a:tcPr>
                </a:tc>
                <a:tc>
                  <a:txBody>
                    <a:bodyPr/>
                    <a:lstStyle/>
                    <a:p>
                      <a:pPr algn="ctr"/>
                      <a:r>
                        <a:rPr lang="nl-NL" sz="1400" dirty="0" smtClean="0"/>
                        <a:t>24</a:t>
                      </a:r>
                      <a:endParaRPr lang="nl-NL" sz="1400" dirty="0"/>
                    </a:p>
                  </a:txBody>
                  <a:tcPr anchor="ctr">
                    <a:solidFill>
                      <a:schemeClr val="accent5"/>
                    </a:solidFill>
                  </a:tcPr>
                </a:tc>
                <a:tc vMerge="1">
                  <a:txBody>
                    <a:bodyPr/>
                    <a:lstStyle/>
                    <a:p>
                      <a:endParaRPr lang="nl-NL" sz="14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1304344235"/>
                  </a:ext>
                </a:extLst>
              </a:tr>
              <a:tr h="298946">
                <a:tc>
                  <a:txBody>
                    <a:bodyPr/>
                    <a:lstStyle/>
                    <a:p>
                      <a:r>
                        <a:rPr lang="nl-NL" sz="1400" b="1" dirty="0" smtClean="0">
                          <a:latin typeface="Verdana" panose="020B0604030504040204" pitchFamily="34" charset="0"/>
                          <a:ea typeface="Verdana" panose="020B0604030504040204" pitchFamily="34" charset="0"/>
                          <a:cs typeface="Verdana" panose="020B0604030504040204" pitchFamily="34" charset="0"/>
                        </a:rPr>
                        <a:t>PvA energiereductie areaal</a:t>
                      </a:r>
                      <a:endParaRPr lang="nl-NL" sz="1400" b="1" dirty="0">
                        <a:latin typeface="Verdana" panose="020B0604030504040204" pitchFamily="34" charset="0"/>
                        <a:ea typeface="Verdana" panose="020B0604030504040204" pitchFamily="34" charset="0"/>
                        <a:cs typeface="Verdana" panose="020B0604030504040204" pitchFamily="34" charset="0"/>
                      </a:endParaRPr>
                    </a:p>
                  </a:txBody>
                  <a:tcPr anchor="ctr">
                    <a:solidFill>
                      <a:schemeClr val="accent5"/>
                    </a:solidFill>
                  </a:tcPr>
                </a:tc>
                <a:tc>
                  <a:txBody>
                    <a:bodyPr/>
                    <a:lstStyle/>
                    <a:p>
                      <a:pPr algn="ctr"/>
                      <a:r>
                        <a:rPr lang="nl-NL" sz="1400" dirty="0" smtClean="0"/>
                        <a:t>8</a:t>
                      </a:r>
                      <a:endParaRPr lang="nl-NL" sz="1400" dirty="0"/>
                    </a:p>
                  </a:txBody>
                  <a:tcPr anchor="ctr">
                    <a:solidFill>
                      <a:schemeClr val="accent5"/>
                    </a:solidFill>
                  </a:tcPr>
                </a:tc>
                <a:tc vMerge="1">
                  <a:txBody>
                    <a:bodyPr/>
                    <a:lstStyle/>
                    <a:p>
                      <a:endParaRPr lang="nl-NL" sz="14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2749972978"/>
                  </a:ext>
                </a:extLst>
              </a:tr>
              <a:tr h="336314">
                <a:tc>
                  <a:txBody>
                    <a:bodyPr/>
                    <a:lstStyle/>
                    <a:p>
                      <a:r>
                        <a:rPr lang="nl-NL" sz="1400" b="1" dirty="0" smtClean="0">
                          <a:latin typeface="Verdana" panose="020B0604030504040204" pitchFamily="34" charset="0"/>
                          <a:ea typeface="Verdana" panose="020B0604030504040204" pitchFamily="34" charset="0"/>
                          <a:cs typeface="Verdana" panose="020B0604030504040204" pitchFamily="34" charset="0"/>
                        </a:rPr>
                        <a:t>Financieel plan</a:t>
                      </a:r>
                      <a:endParaRPr lang="nl-NL" sz="1400" b="1" dirty="0">
                        <a:latin typeface="Verdana" panose="020B0604030504040204" pitchFamily="34" charset="0"/>
                        <a:ea typeface="Verdana" panose="020B0604030504040204" pitchFamily="34" charset="0"/>
                        <a:cs typeface="Verdana" panose="020B0604030504040204" pitchFamily="34" charset="0"/>
                      </a:endParaRPr>
                    </a:p>
                  </a:txBody>
                  <a:tcPr anchor="ctr">
                    <a:solidFill>
                      <a:schemeClr val="accent5"/>
                    </a:solidFill>
                  </a:tcPr>
                </a:tc>
                <a:tc>
                  <a:txBody>
                    <a:bodyPr/>
                    <a:lstStyle/>
                    <a:p>
                      <a:pPr algn="ctr"/>
                      <a:r>
                        <a:rPr lang="nl-NL" sz="1400" dirty="0" smtClean="0"/>
                        <a:t>16</a:t>
                      </a:r>
                      <a:endParaRPr lang="nl-NL" sz="1400" dirty="0"/>
                    </a:p>
                  </a:txBody>
                  <a:tcPr anchor="ctr">
                    <a:solidFill>
                      <a:schemeClr val="accent5"/>
                    </a:solidFill>
                  </a:tcPr>
                </a:tc>
                <a:tc vMerge="1">
                  <a:txBody>
                    <a:bodyPr/>
                    <a:lstStyle/>
                    <a:p>
                      <a:endParaRPr lang="nl-NL" sz="1400" dirty="0">
                        <a:latin typeface="Verdana" panose="020B0604030504040204" pitchFamily="34" charset="0"/>
                        <a:ea typeface="Verdana" panose="020B0604030504040204" pitchFamily="34" charset="0"/>
                        <a:cs typeface="Verdana" panose="020B0604030504040204" pitchFamily="34" charset="0"/>
                      </a:endParaRPr>
                    </a:p>
                  </a:txBody>
                  <a:tcPr anchor="ctr"/>
                </a:tc>
                <a:extLst>
                  <a:ext uri="{0D108BD9-81ED-4DB2-BD59-A6C34878D82A}">
                    <a16:rowId xmlns:a16="http://schemas.microsoft.com/office/drawing/2014/main" val="4041478992"/>
                  </a:ext>
                </a:extLst>
              </a:tr>
              <a:tr h="622944">
                <a:tc>
                  <a:txBody>
                    <a:bodyPr/>
                    <a:lstStyle/>
                    <a:p>
                      <a:r>
                        <a:rPr lang="nl-NL" sz="1400" b="1" dirty="0" smtClean="0">
                          <a:latin typeface="Verdana" panose="020B0604030504040204" pitchFamily="34" charset="0"/>
                          <a:ea typeface="Verdana" panose="020B0604030504040204" pitchFamily="34" charset="0"/>
                          <a:cs typeface="Verdana" panose="020B0604030504040204" pitchFamily="34" charset="0"/>
                        </a:rPr>
                        <a:t>Aanbiedingsprijs</a:t>
                      </a:r>
                      <a:r>
                        <a:rPr lang="nl-NL" sz="1400" b="1" baseline="0" dirty="0" smtClean="0">
                          <a:latin typeface="Verdana" panose="020B0604030504040204" pitchFamily="34" charset="0"/>
                          <a:ea typeface="Verdana" panose="020B0604030504040204" pitchFamily="34" charset="0"/>
                          <a:cs typeface="Verdana" panose="020B0604030504040204" pitchFamily="34" charset="0"/>
                        </a:rPr>
                        <a:t> fase I</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050" dirty="0" smtClean="0">
                          <a:latin typeface="Verdana" panose="020B0604030504040204" pitchFamily="34" charset="0"/>
                          <a:ea typeface="Verdana" panose="020B0604030504040204" pitchFamily="34" charset="0"/>
                          <a:cs typeface="Verdana" panose="020B0604030504040204" pitchFamily="34" charset="0"/>
                        </a:rPr>
                        <a:t>(Opgave van uurtarieven op basis van verrekenbare hoeveelheden en binnen</a:t>
                      </a:r>
                      <a:r>
                        <a:rPr lang="nl-NL" sz="1050" baseline="0" dirty="0" smtClean="0">
                          <a:latin typeface="Verdana" panose="020B0604030504040204" pitchFamily="34" charset="0"/>
                          <a:ea typeface="Verdana" panose="020B0604030504040204" pitchFamily="34" charset="0"/>
                          <a:cs typeface="Verdana" panose="020B0604030504040204" pitchFamily="34" charset="0"/>
                        </a:rPr>
                        <a:t> opgegeven minimum en maximum uurtarief.)</a:t>
                      </a:r>
                      <a:endParaRPr lang="nl-NL" sz="1050" dirty="0"/>
                    </a:p>
                  </a:txBody>
                  <a:tcPr anchor="ctr">
                    <a:solidFill>
                      <a:srgbClr val="C9FFC9"/>
                    </a:solidFill>
                  </a:tcPr>
                </a:tc>
                <a:tc>
                  <a:txBody>
                    <a:bodyPr/>
                    <a:lstStyle/>
                    <a:p>
                      <a:pPr algn="ctr"/>
                      <a:r>
                        <a:rPr lang="nl-NL" sz="1400" dirty="0" smtClean="0"/>
                        <a:t>4</a:t>
                      </a:r>
                      <a:endParaRPr lang="nl-NL" sz="1400" dirty="0"/>
                    </a:p>
                  </a:txBody>
                  <a:tcPr anchor="ctr">
                    <a:solidFill>
                      <a:srgbClr val="C9FFC9"/>
                    </a:solidFill>
                  </a:tcPr>
                </a:tc>
                <a:tc>
                  <a:txBody>
                    <a:bodyPr/>
                    <a:lstStyle/>
                    <a:p>
                      <a:pPr algn="ctr"/>
                      <a:r>
                        <a:rPr lang="nl-NL" sz="1400" dirty="0" smtClean="0">
                          <a:latin typeface="Verdana" panose="020B0604030504040204" pitchFamily="34" charset="0"/>
                          <a:ea typeface="Verdana" panose="020B0604030504040204" pitchFamily="34" charset="0"/>
                          <a:cs typeface="Verdana" panose="020B0604030504040204" pitchFamily="34" charset="0"/>
                        </a:rPr>
                        <a:t>Inschrijvingsbiljet bijlage</a:t>
                      </a:r>
                      <a:r>
                        <a:rPr lang="nl-NL" sz="1400" baseline="0" dirty="0" smtClean="0">
                          <a:latin typeface="Verdana" panose="020B0604030504040204" pitchFamily="34" charset="0"/>
                          <a:ea typeface="Verdana" panose="020B0604030504040204" pitchFamily="34" charset="0"/>
                          <a:cs typeface="Verdana" panose="020B0604030504040204" pitchFamily="34" charset="0"/>
                        </a:rPr>
                        <a:t> G </a:t>
                      </a:r>
                      <a:r>
                        <a:rPr lang="nl-NL" sz="1400" dirty="0" smtClean="0">
                          <a:latin typeface="Verdana" panose="020B0604030504040204" pitchFamily="34" charset="0"/>
                          <a:ea typeface="Verdana" panose="020B0604030504040204" pitchFamily="34" charset="0"/>
                          <a:cs typeface="Verdana" panose="020B0604030504040204" pitchFamily="34" charset="0"/>
                        </a:rPr>
                        <a:t>en </a:t>
                      </a:r>
                    </a:p>
                    <a:p>
                      <a:pPr algn="ctr"/>
                      <a:r>
                        <a:rPr lang="nl-NL" sz="1400" dirty="0" smtClean="0">
                          <a:latin typeface="Verdana" panose="020B0604030504040204" pitchFamily="34" charset="0"/>
                          <a:ea typeface="Verdana" panose="020B0604030504040204" pitchFamily="34" charset="0"/>
                          <a:cs typeface="Verdana" panose="020B0604030504040204" pitchFamily="34" charset="0"/>
                        </a:rPr>
                        <a:t>staat van tarieven bijlage K</a:t>
                      </a:r>
                    </a:p>
                    <a:p>
                      <a:pPr algn="ctr"/>
                      <a:r>
                        <a:rPr lang="nl-NL" sz="1400" dirty="0" smtClean="0">
                          <a:latin typeface="Verdana" panose="020B0604030504040204" pitchFamily="34" charset="0"/>
                          <a:ea typeface="Verdana" panose="020B0604030504040204" pitchFamily="34" charset="0"/>
                          <a:cs typeface="Verdana" panose="020B0604030504040204" pitchFamily="34" charset="0"/>
                        </a:rPr>
                        <a:t>Waardering zie bijlage I</a:t>
                      </a:r>
                      <a:endParaRPr lang="nl-NL" sz="1400" dirty="0">
                        <a:latin typeface="Verdana" panose="020B0604030504040204" pitchFamily="34" charset="0"/>
                        <a:ea typeface="Verdana" panose="020B0604030504040204" pitchFamily="34" charset="0"/>
                        <a:cs typeface="Verdana" panose="020B0604030504040204" pitchFamily="34" charset="0"/>
                      </a:endParaRPr>
                    </a:p>
                  </a:txBody>
                  <a:tcPr anchor="ctr">
                    <a:solidFill>
                      <a:srgbClr val="C9FFC9"/>
                    </a:solidFill>
                  </a:tcPr>
                </a:tc>
                <a:extLst>
                  <a:ext uri="{0D108BD9-81ED-4DB2-BD59-A6C34878D82A}">
                    <a16:rowId xmlns:a16="http://schemas.microsoft.com/office/drawing/2014/main" val="332366491"/>
                  </a:ext>
                </a:extLst>
              </a:tr>
              <a:tr h="62294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400" b="1" dirty="0" smtClean="0">
                          <a:latin typeface="Verdana" panose="020B0604030504040204" pitchFamily="34" charset="0"/>
                          <a:ea typeface="Verdana" panose="020B0604030504040204" pitchFamily="34" charset="0"/>
                          <a:cs typeface="Verdana" panose="020B0604030504040204" pitchFamily="34" charset="0"/>
                        </a:rPr>
                        <a:t>Fictieve prijs</a:t>
                      </a:r>
                      <a:r>
                        <a:rPr lang="nl-NL" sz="1400" b="1" baseline="0" dirty="0" smtClean="0">
                          <a:latin typeface="Verdana" panose="020B0604030504040204" pitchFamily="34" charset="0"/>
                          <a:ea typeface="Verdana" panose="020B0604030504040204" pitchFamily="34" charset="0"/>
                          <a:cs typeface="Verdana" panose="020B0604030504040204" pitchFamily="34" charset="0"/>
                        </a:rPr>
                        <a:t> fase II</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050" baseline="0" dirty="0" smtClean="0"/>
                        <a:t>(Opgave van tarieven op basis van verrekenbare hoeveelheden binnen opgegeven maximum en minimum totaalbedrag)</a:t>
                      </a:r>
                      <a:endParaRPr lang="nl-NL" sz="1050" dirty="0"/>
                    </a:p>
                  </a:txBody>
                  <a:tcPr anchor="ctr">
                    <a:solidFill>
                      <a:srgbClr val="EDC9DE"/>
                    </a:solidFill>
                  </a:tcPr>
                </a:tc>
                <a:tc>
                  <a:txBody>
                    <a:bodyPr/>
                    <a:lstStyle/>
                    <a:p>
                      <a:pPr algn="ctr"/>
                      <a:r>
                        <a:rPr lang="nl-NL" sz="1400" dirty="0" smtClean="0"/>
                        <a:t>4</a:t>
                      </a:r>
                      <a:endParaRPr lang="nl-NL" sz="1400" dirty="0"/>
                    </a:p>
                  </a:txBody>
                  <a:tcPr anchor="ctr">
                    <a:solidFill>
                      <a:srgbClr val="EDC9DE"/>
                    </a:solidFill>
                  </a:tcPr>
                </a:tc>
                <a:tc>
                  <a:txBody>
                    <a:bodyPr/>
                    <a:lstStyle/>
                    <a:p>
                      <a:pPr algn="ctr"/>
                      <a:r>
                        <a:rPr lang="nl-NL" sz="1400" dirty="0" smtClean="0">
                          <a:latin typeface="Verdana" panose="020B0604030504040204" pitchFamily="34" charset="0"/>
                          <a:ea typeface="Verdana" panose="020B0604030504040204" pitchFamily="34" charset="0"/>
                          <a:cs typeface="Verdana" panose="020B0604030504040204" pitchFamily="34" charset="0"/>
                        </a:rPr>
                        <a:t>Staat van tarieven</a:t>
                      </a:r>
                      <a:r>
                        <a:rPr lang="nl-NL" sz="1400" baseline="0" dirty="0" smtClean="0">
                          <a:latin typeface="Verdana" panose="020B0604030504040204" pitchFamily="34" charset="0"/>
                          <a:ea typeface="Verdana" panose="020B0604030504040204" pitchFamily="34" charset="0"/>
                          <a:cs typeface="Verdana" panose="020B0604030504040204" pitchFamily="34" charset="0"/>
                        </a:rPr>
                        <a:t> bijlage L</a:t>
                      </a:r>
                      <a:br>
                        <a:rPr lang="nl-NL" sz="1400" baseline="0" dirty="0" smtClean="0">
                          <a:latin typeface="Verdana" panose="020B0604030504040204" pitchFamily="34" charset="0"/>
                          <a:ea typeface="Verdana" panose="020B0604030504040204" pitchFamily="34" charset="0"/>
                          <a:cs typeface="Verdana" panose="020B0604030504040204" pitchFamily="34" charset="0"/>
                        </a:rPr>
                      </a:br>
                      <a:r>
                        <a:rPr lang="nl-NL" sz="1400" baseline="0" dirty="0" smtClean="0">
                          <a:latin typeface="Verdana" panose="020B0604030504040204" pitchFamily="34" charset="0"/>
                          <a:ea typeface="Verdana" panose="020B0604030504040204" pitchFamily="34" charset="0"/>
                          <a:cs typeface="Verdana" panose="020B0604030504040204" pitchFamily="34" charset="0"/>
                        </a:rPr>
                        <a:t>Waardering zie bijlage I</a:t>
                      </a:r>
                      <a:endParaRPr lang="nl-NL" sz="1400" dirty="0">
                        <a:latin typeface="Verdana" panose="020B0604030504040204" pitchFamily="34" charset="0"/>
                        <a:ea typeface="Verdana" panose="020B0604030504040204" pitchFamily="34" charset="0"/>
                        <a:cs typeface="Verdana" panose="020B0604030504040204" pitchFamily="34" charset="0"/>
                      </a:endParaRPr>
                    </a:p>
                  </a:txBody>
                  <a:tcPr anchor="ctr">
                    <a:solidFill>
                      <a:srgbClr val="EDC9DE"/>
                    </a:solidFill>
                  </a:tcPr>
                </a:tc>
                <a:extLst>
                  <a:ext uri="{0D108BD9-81ED-4DB2-BD59-A6C34878D82A}">
                    <a16:rowId xmlns:a16="http://schemas.microsoft.com/office/drawing/2014/main" val="1908967842"/>
                  </a:ext>
                </a:extLst>
              </a:tr>
            </a:tbl>
          </a:graphicData>
        </a:graphic>
      </p:graphicFrame>
      <p:sp>
        <p:nvSpPr>
          <p:cNvPr id="5" name="Rechthoek 4"/>
          <p:cNvSpPr/>
          <p:nvPr/>
        </p:nvSpPr>
        <p:spPr>
          <a:xfrm>
            <a:off x="586019" y="4708383"/>
            <a:ext cx="10943830" cy="1384995"/>
          </a:xfrm>
          <a:prstGeom prst="rect">
            <a:avLst/>
          </a:prstGeom>
        </p:spPr>
        <p:txBody>
          <a:bodyPr wrap="square">
            <a:spAutoFit/>
          </a:bodyPr>
          <a:lstStyle/>
          <a:p>
            <a:r>
              <a:rPr lang="nl-NL" sz="1400" b="1" dirty="0" smtClean="0"/>
              <a:t>Gunningscriterium</a:t>
            </a:r>
            <a:r>
              <a:rPr lang="nl-NL" sz="1400" b="1" dirty="0"/>
              <a:t>: </a:t>
            </a:r>
            <a:endParaRPr lang="nl-NL" sz="1400" b="1" dirty="0" smtClean="0"/>
          </a:p>
          <a:p>
            <a:pPr marL="800100" lvl="1" indent="-342900">
              <a:buFont typeface="+mj-lt"/>
              <a:buAutoNum type="arabicPeriod"/>
            </a:pPr>
            <a:r>
              <a:rPr lang="nl-NL" sz="1400" dirty="0" smtClean="0"/>
              <a:t>De inschrijver </a:t>
            </a:r>
            <a:r>
              <a:rPr lang="nl-NL" sz="1400" dirty="0"/>
              <a:t>met de hoogste kwaliteitswaarde </a:t>
            </a:r>
            <a:r>
              <a:rPr lang="nl-NL" sz="1400" dirty="0" smtClean="0"/>
              <a:t>  </a:t>
            </a:r>
          </a:p>
          <a:p>
            <a:pPr marL="800100" lvl="1" indent="-342900">
              <a:buFont typeface="+mj-lt"/>
              <a:buAutoNum type="arabicPeriod"/>
            </a:pPr>
            <a:r>
              <a:rPr lang="nl-NL" sz="1400" dirty="0" smtClean="0"/>
              <a:t>En heeft voldaan </a:t>
            </a:r>
            <a:r>
              <a:rPr lang="nl-NL" sz="1400" dirty="0"/>
              <a:t>aan alle inschrijvingsvereisten </a:t>
            </a:r>
            <a:endParaRPr lang="nl-NL" sz="1400" dirty="0" smtClean="0"/>
          </a:p>
          <a:p>
            <a:endParaRPr lang="nl-NL" sz="1400" dirty="0" smtClean="0"/>
          </a:p>
          <a:p>
            <a:r>
              <a:rPr lang="nl-NL" sz="1400" dirty="0"/>
              <a:t>Met de winnende inschrijver wordt een basisovereenkomst BOC-NZK getekend waarin fase I onvoorwaardelijk wordt opgedragen. Daarmee kan direct van start worden gegaan. Fase II wordt voorwaardelijk opgedragen.</a:t>
            </a:r>
          </a:p>
        </p:txBody>
      </p:sp>
    </p:spTree>
    <p:extLst>
      <p:ext uri="{BB962C8B-B14F-4D97-AF65-F5344CB8AC3E}">
        <p14:creationId xmlns:p14="http://schemas.microsoft.com/office/powerpoint/2010/main" val="420313013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el 4"/>
          <p:cNvSpPr>
            <a:spLocks noGrp="1"/>
          </p:cNvSpPr>
          <p:nvPr>
            <p:ph type="ctrTitle"/>
          </p:nvPr>
        </p:nvSpPr>
        <p:spPr>
          <a:xfrm>
            <a:off x="6622098" y="1839195"/>
            <a:ext cx="4834796" cy="2619252"/>
          </a:xfrm>
        </p:spPr>
        <p:txBody>
          <a:bodyPr/>
          <a:lstStyle/>
          <a:p>
            <a:pPr algn="ctr" eaLnBrk="1" hangingPunct="1"/>
            <a:r>
              <a:rPr lang="nl-NL" altLang="nl-NL" dirty="0"/>
              <a:t/>
            </a:r>
            <a:br>
              <a:rPr lang="nl-NL" altLang="nl-NL" dirty="0"/>
            </a:br>
            <a:r>
              <a:rPr lang="nl-NL" altLang="nl-NL" dirty="0" smtClean="0"/>
              <a:t/>
            </a:r>
            <a:br>
              <a:rPr lang="nl-NL" altLang="nl-NL" dirty="0" smtClean="0"/>
            </a:br>
            <a:r>
              <a:rPr lang="nl-NL" altLang="nl-NL" dirty="0"/>
              <a:t/>
            </a:r>
            <a:br>
              <a:rPr lang="nl-NL" altLang="nl-NL" dirty="0"/>
            </a:br>
            <a:r>
              <a:rPr lang="nl-NL" altLang="nl-NL" sz="2800" b="1" dirty="0" smtClean="0">
                <a:latin typeface="+mn-lt"/>
              </a:rPr>
              <a:t>Ontwikkeling Assetmanagement</a:t>
            </a:r>
            <a:br>
              <a:rPr lang="nl-NL" altLang="nl-NL" sz="2800" b="1" dirty="0" smtClean="0">
                <a:latin typeface="+mn-lt"/>
              </a:rPr>
            </a:br>
            <a:r>
              <a:rPr lang="nl-NL" altLang="nl-NL" sz="2800" b="1" dirty="0" smtClean="0">
                <a:latin typeface="+mn-lt"/>
              </a:rPr>
              <a:t>&amp;</a:t>
            </a:r>
            <a:br>
              <a:rPr lang="nl-NL" altLang="nl-NL" sz="2800" b="1" dirty="0" smtClean="0">
                <a:latin typeface="+mn-lt"/>
              </a:rPr>
            </a:br>
            <a:r>
              <a:rPr lang="nl-NL" altLang="nl-NL" sz="2800" b="1" dirty="0" smtClean="0">
                <a:latin typeface="+mn-lt"/>
              </a:rPr>
              <a:t>Samenwerking</a:t>
            </a:r>
          </a:p>
        </p:txBody>
      </p:sp>
      <p:pic>
        <p:nvPicPr>
          <p:cNvPr id="7171" name="Afbeelding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37945" y="4247431"/>
            <a:ext cx="3708400" cy="1790700"/>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72" name="Afbeelding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7945" y="1053465"/>
            <a:ext cx="3708400" cy="2471738"/>
          </a:xfrm>
          <a:prstGeom prst="rect">
            <a:avLst/>
          </a:prstGeom>
          <a:noFill/>
          <a:ln w="1905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35151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Afbeelding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5641" y="1615440"/>
            <a:ext cx="4524058" cy="4163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hthoek 5"/>
          <p:cNvSpPr/>
          <p:nvPr/>
        </p:nvSpPr>
        <p:spPr>
          <a:xfrm>
            <a:off x="3749676" y="2910840"/>
            <a:ext cx="3455988" cy="1524000"/>
          </a:xfrm>
          <a:prstGeom prst="rect">
            <a:avLst/>
          </a:prstGeom>
          <a:noFill/>
          <a:ln w="28575">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dirty="0" smtClean="0">
              <a:solidFill>
                <a:schemeClr val="bg1"/>
              </a:solidFill>
            </a:endParaRPr>
          </a:p>
        </p:txBody>
      </p:sp>
      <p:sp>
        <p:nvSpPr>
          <p:cNvPr id="7" name="Pijl: gekromd rechts 17">
            <a:extLst/>
          </p:cNvPr>
          <p:cNvSpPr/>
          <p:nvPr/>
        </p:nvSpPr>
        <p:spPr>
          <a:xfrm rot="10800000" flipH="1">
            <a:off x="2846708" y="2039938"/>
            <a:ext cx="460374" cy="136842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solidFill>
                <a:schemeClr val="tx1"/>
              </a:solidFill>
            </a:endParaRPr>
          </a:p>
        </p:txBody>
      </p:sp>
      <p:sp>
        <p:nvSpPr>
          <p:cNvPr id="8" name="Pijl: gekromd rechts 15">
            <a:extLst/>
          </p:cNvPr>
          <p:cNvSpPr/>
          <p:nvPr/>
        </p:nvSpPr>
        <p:spPr>
          <a:xfrm flipH="1">
            <a:off x="8108633" y="3796092"/>
            <a:ext cx="449262" cy="1368425"/>
          </a:xfrm>
          <a:prstGeom prst="curved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nl-NL">
              <a:solidFill>
                <a:schemeClr val="tx1"/>
              </a:solidFill>
            </a:endParaRPr>
          </a:p>
        </p:txBody>
      </p:sp>
      <p:sp>
        <p:nvSpPr>
          <p:cNvPr id="5" name="Wolkvormig bijschrift 4"/>
          <p:cNvSpPr/>
          <p:nvPr/>
        </p:nvSpPr>
        <p:spPr>
          <a:xfrm>
            <a:off x="7887019" y="1615439"/>
            <a:ext cx="3268661" cy="2029143"/>
          </a:xfrm>
          <a:prstGeom prst="cloudCallout">
            <a:avLst>
              <a:gd name="adj1" fmla="val -62617"/>
              <a:gd name="adj2" fmla="val 49745"/>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a:solidFill>
                  <a:schemeClr val="accent1">
                    <a:lumMod val="50000"/>
                  </a:schemeClr>
                </a:solidFill>
              </a:rPr>
              <a:t>S</a:t>
            </a:r>
            <a:r>
              <a:rPr lang="nl-NL" dirty="0" smtClean="0">
                <a:solidFill>
                  <a:schemeClr val="accent1">
                    <a:lumMod val="50000"/>
                  </a:schemeClr>
                </a:solidFill>
              </a:rPr>
              <a:t>amenwerking en Kennisbundeling RWS (WNN, PPO) en de Markt </a:t>
            </a:r>
            <a:endParaRPr lang="nl-NL" dirty="0">
              <a:solidFill>
                <a:schemeClr val="accent1">
                  <a:lumMod val="50000"/>
                </a:schemeClr>
              </a:solidFill>
            </a:endParaRPr>
          </a:p>
        </p:txBody>
      </p:sp>
      <p:sp>
        <p:nvSpPr>
          <p:cNvPr id="10" name="Staande oorkonde 9"/>
          <p:cNvSpPr/>
          <p:nvPr/>
        </p:nvSpPr>
        <p:spPr>
          <a:xfrm>
            <a:off x="400994" y="1808163"/>
            <a:ext cx="2173307" cy="1453197"/>
          </a:xfrm>
          <a:prstGeom prst="verticalScroll">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a:solidFill>
                  <a:schemeClr val="accent1">
                    <a:lumMod val="50000"/>
                  </a:schemeClr>
                </a:solidFill>
              </a:rPr>
              <a:t>Verbeteren Sturings- / </a:t>
            </a:r>
            <a:r>
              <a:rPr lang="nl-NL" sz="1600" dirty="0" smtClean="0">
                <a:solidFill>
                  <a:schemeClr val="accent1">
                    <a:lumMod val="50000"/>
                  </a:schemeClr>
                </a:solidFill>
              </a:rPr>
              <a:t>Beslisinformatie</a:t>
            </a:r>
          </a:p>
          <a:p>
            <a:pPr algn="ctr"/>
            <a:r>
              <a:rPr lang="nl-NL" sz="1600" dirty="0" smtClean="0">
                <a:solidFill>
                  <a:schemeClr val="accent1">
                    <a:lumMod val="50000"/>
                  </a:schemeClr>
                </a:solidFill>
              </a:rPr>
              <a:t>o.b.v.</a:t>
            </a:r>
            <a:endParaRPr lang="nl-NL" sz="1600" dirty="0">
              <a:solidFill>
                <a:schemeClr val="accent1">
                  <a:lumMod val="50000"/>
                </a:schemeClr>
              </a:solidFill>
            </a:endParaRPr>
          </a:p>
        </p:txBody>
      </p:sp>
      <p:pic>
        <p:nvPicPr>
          <p:cNvPr id="11" name="Afbeelding 10"/>
          <p:cNvPicPr>
            <a:picLocks noChangeAspect="1"/>
          </p:cNvPicPr>
          <p:nvPr/>
        </p:nvPicPr>
        <p:blipFill>
          <a:blip r:embed="rId3"/>
          <a:stretch>
            <a:fillRect/>
          </a:stretch>
        </p:blipFill>
        <p:spPr>
          <a:xfrm>
            <a:off x="111771" y="3395782"/>
            <a:ext cx="2751752" cy="2041102"/>
          </a:xfrm>
          <a:prstGeom prst="rect">
            <a:avLst/>
          </a:prstGeom>
        </p:spPr>
      </p:pic>
      <p:sp>
        <p:nvSpPr>
          <p:cNvPr id="12" name="Tekstvak 11"/>
          <p:cNvSpPr txBox="1"/>
          <p:nvPr/>
        </p:nvSpPr>
        <p:spPr>
          <a:xfrm>
            <a:off x="8763000" y="3817368"/>
            <a:ext cx="3429000" cy="1754326"/>
          </a:xfrm>
          <a:prstGeom prst="rect">
            <a:avLst/>
          </a:prstGeom>
          <a:noFill/>
        </p:spPr>
        <p:txBody>
          <a:bodyPr wrap="square" rtlCol="0">
            <a:spAutoFit/>
          </a:bodyPr>
          <a:lstStyle/>
          <a:p>
            <a:pPr marL="285750" indent="-285750">
              <a:buFont typeface="Arial" panose="020B0604020202020204" pitchFamily="34" charset="0"/>
              <a:buChar char="•"/>
            </a:pPr>
            <a:r>
              <a:rPr lang="nl-NL" dirty="0" smtClean="0"/>
              <a:t>Operationeel AM</a:t>
            </a:r>
          </a:p>
          <a:p>
            <a:pPr marL="285750" indent="-285750">
              <a:buFont typeface="Arial" panose="020B0604020202020204" pitchFamily="34" charset="0"/>
              <a:buChar char="•"/>
            </a:pPr>
            <a:r>
              <a:rPr lang="nl-NL" dirty="0" smtClean="0"/>
              <a:t>Prestatiesturing</a:t>
            </a:r>
          </a:p>
          <a:p>
            <a:pPr marL="285750" indent="-285750">
              <a:buFont typeface="Arial" panose="020B0604020202020204" pitchFamily="34" charset="0"/>
              <a:buChar char="•"/>
            </a:pPr>
            <a:r>
              <a:rPr lang="nl-NL" dirty="0" smtClean="0"/>
              <a:t>Voorspelbaar Onderhoud</a:t>
            </a:r>
          </a:p>
          <a:p>
            <a:pPr marL="285750" indent="-285750">
              <a:buFont typeface="Arial" panose="020B0604020202020204" pitchFamily="34" charset="0"/>
              <a:buChar char="•"/>
            </a:pPr>
            <a:r>
              <a:rPr lang="nl-NL" dirty="0" smtClean="0"/>
              <a:t>Data &amp; IV (areaalgegevens)</a:t>
            </a:r>
          </a:p>
          <a:p>
            <a:pPr marL="285750" indent="-285750">
              <a:buFont typeface="Arial" panose="020B0604020202020204" pitchFamily="34" charset="0"/>
              <a:buChar char="•"/>
            </a:pPr>
            <a:r>
              <a:rPr lang="nl-NL" dirty="0" smtClean="0"/>
              <a:t>Programmering op orde</a:t>
            </a:r>
          </a:p>
          <a:p>
            <a:pPr marL="285750" indent="-285750">
              <a:buFont typeface="Arial" panose="020B0604020202020204" pitchFamily="34" charset="0"/>
              <a:buChar char="•"/>
            </a:pPr>
            <a:r>
              <a:rPr lang="nl-NL" dirty="0" smtClean="0"/>
              <a:t>‘Dynamisch’ scopen</a:t>
            </a:r>
          </a:p>
        </p:txBody>
      </p:sp>
      <p:sp>
        <p:nvSpPr>
          <p:cNvPr id="9" name="Tekstvak 8"/>
          <p:cNvSpPr txBox="1"/>
          <p:nvPr/>
        </p:nvSpPr>
        <p:spPr>
          <a:xfrm>
            <a:off x="7205665" y="1094597"/>
            <a:ext cx="5059222" cy="369332"/>
          </a:xfrm>
          <a:prstGeom prst="rect">
            <a:avLst/>
          </a:prstGeom>
          <a:noFill/>
        </p:spPr>
        <p:txBody>
          <a:bodyPr wrap="square" rtlCol="0">
            <a:spAutoFit/>
          </a:bodyPr>
          <a:lstStyle/>
          <a:p>
            <a:r>
              <a:rPr lang="nl-NL" b="1" i="1" dirty="0" smtClean="0">
                <a:solidFill>
                  <a:schemeClr val="accent1">
                    <a:lumMod val="50000"/>
                  </a:schemeClr>
                </a:solidFill>
              </a:rPr>
              <a:t>De Markt als ‘partner in Assetmanagement’</a:t>
            </a:r>
            <a:endParaRPr lang="nl-NL" b="1" i="1" dirty="0">
              <a:solidFill>
                <a:schemeClr val="accent1">
                  <a:lumMod val="50000"/>
                </a:schemeClr>
              </a:solidFill>
            </a:endParaRPr>
          </a:p>
        </p:txBody>
      </p:sp>
      <p:sp>
        <p:nvSpPr>
          <p:cNvPr id="13" name="Tekstvak 12"/>
          <p:cNvSpPr txBox="1"/>
          <p:nvPr/>
        </p:nvSpPr>
        <p:spPr>
          <a:xfrm>
            <a:off x="472655" y="158579"/>
            <a:ext cx="5936417" cy="707886"/>
          </a:xfrm>
          <a:prstGeom prst="rect">
            <a:avLst/>
          </a:prstGeom>
          <a:noFill/>
        </p:spPr>
        <p:txBody>
          <a:bodyPr wrap="square" rtlCol="0">
            <a:spAutoFit/>
          </a:bodyPr>
          <a:lstStyle/>
          <a:p>
            <a:pPr fontAlgn="base">
              <a:spcBef>
                <a:spcPct val="0"/>
              </a:spcBef>
              <a:spcAft>
                <a:spcPct val="0"/>
              </a:spcAft>
            </a:pPr>
            <a:r>
              <a:rPr lang="it-IT" sz="2000" b="1" dirty="0">
                <a:solidFill>
                  <a:srgbClr val="007BC7"/>
                </a:solidFill>
                <a:latin typeface="+mj-lt"/>
                <a:ea typeface="+mj-ea"/>
                <a:cs typeface="+mj-cs"/>
              </a:rPr>
              <a:t>2e Marktconsultatie </a:t>
            </a:r>
          </a:p>
          <a:p>
            <a:pPr fontAlgn="base">
              <a:spcBef>
                <a:spcPct val="0"/>
              </a:spcBef>
              <a:spcAft>
                <a:spcPct val="0"/>
              </a:spcAft>
            </a:pPr>
            <a:r>
              <a:rPr lang="it-IT" sz="2000" b="1" dirty="0">
                <a:solidFill>
                  <a:srgbClr val="007BC7"/>
                </a:solidFill>
                <a:latin typeface="+mj-lt"/>
                <a:ea typeface="+mj-ea"/>
                <a:cs typeface="+mj-cs"/>
              </a:rPr>
              <a:t>8 April 2022 </a:t>
            </a:r>
          </a:p>
        </p:txBody>
      </p:sp>
    </p:spTree>
    <p:extLst>
      <p:ext uri="{BB962C8B-B14F-4D97-AF65-F5344CB8AC3E}">
        <p14:creationId xmlns:p14="http://schemas.microsoft.com/office/powerpoint/2010/main" val="35615212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fgeronde rechthoek 26"/>
          <p:cNvSpPr/>
          <p:nvPr/>
        </p:nvSpPr>
        <p:spPr>
          <a:xfrm>
            <a:off x="8138160" y="3284276"/>
            <a:ext cx="3550920" cy="1943044"/>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6" name="Afgeronde rechthoek 25"/>
          <p:cNvSpPr/>
          <p:nvPr/>
        </p:nvSpPr>
        <p:spPr>
          <a:xfrm>
            <a:off x="670560" y="3116863"/>
            <a:ext cx="2334274" cy="774565"/>
          </a:xfrm>
          <a:prstGeom prst="round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3" name="Afgeronde rechthoek 22"/>
          <p:cNvSpPr/>
          <p:nvPr/>
        </p:nvSpPr>
        <p:spPr>
          <a:xfrm>
            <a:off x="670560" y="1541183"/>
            <a:ext cx="3124200" cy="68385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2" name="Afgeronde rechthoek 21"/>
          <p:cNvSpPr/>
          <p:nvPr/>
        </p:nvSpPr>
        <p:spPr>
          <a:xfrm>
            <a:off x="7501471" y="1541183"/>
            <a:ext cx="3352800" cy="63220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p:cNvSpPr txBox="1"/>
          <p:nvPr/>
        </p:nvSpPr>
        <p:spPr>
          <a:xfrm>
            <a:off x="8366760" y="3482088"/>
            <a:ext cx="3429000" cy="1569660"/>
          </a:xfrm>
          <a:prstGeom prst="rect">
            <a:avLst/>
          </a:prstGeom>
          <a:noFill/>
        </p:spPr>
        <p:txBody>
          <a:bodyPr wrap="square" rtlCol="0">
            <a:spAutoFit/>
          </a:bodyPr>
          <a:lstStyle/>
          <a:p>
            <a:r>
              <a:rPr lang="nl-NL" sz="1600" u="sng" dirty="0" smtClean="0"/>
              <a:t>Tussentijdse ontwikkelingen</a:t>
            </a:r>
          </a:p>
          <a:p>
            <a:pPr marL="285750" indent="-285750">
              <a:buFont typeface="Arial" panose="020B0604020202020204" pitchFamily="34" charset="0"/>
              <a:buChar char="•"/>
            </a:pPr>
            <a:r>
              <a:rPr lang="nl-NL" sz="1600" dirty="0" smtClean="0"/>
              <a:t>Prestatiesturing</a:t>
            </a:r>
          </a:p>
          <a:p>
            <a:pPr marL="285750" indent="-285750">
              <a:buFont typeface="Arial" panose="020B0604020202020204" pitchFamily="34" charset="0"/>
              <a:buChar char="•"/>
            </a:pPr>
            <a:r>
              <a:rPr lang="nl-NL" sz="1600" dirty="0" smtClean="0"/>
              <a:t>Voorspelbaar Onderhoud</a:t>
            </a:r>
          </a:p>
          <a:p>
            <a:pPr marL="285750" indent="-285750">
              <a:buFont typeface="Arial" panose="020B0604020202020204" pitchFamily="34" charset="0"/>
              <a:buChar char="•"/>
            </a:pPr>
            <a:r>
              <a:rPr lang="nl-NL" sz="1600" dirty="0" smtClean="0"/>
              <a:t>Data &amp; IV (areaalgegevens)</a:t>
            </a:r>
          </a:p>
          <a:p>
            <a:pPr marL="285750" indent="-285750">
              <a:buFont typeface="Arial" panose="020B0604020202020204" pitchFamily="34" charset="0"/>
              <a:buChar char="•"/>
            </a:pPr>
            <a:r>
              <a:rPr lang="nl-NL" sz="1600" dirty="0" smtClean="0"/>
              <a:t>Programmering op orde</a:t>
            </a:r>
          </a:p>
          <a:p>
            <a:pPr marL="285750" indent="-285750">
              <a:buFont typeface="Arial" panose="020B0604020202020204" pitchFamily="34" charset="0"/>
              <a:buChar char="•"/>
            </a:pPr>
            <a:r>
              <a:rPr lang="nl-NL" sz="1600" dirty="0" smtClean="0"/>
              <a:t>‘Dynamisch’ scopen</a:t>
            </a:r>
          </a:p>
        </p:txBody>
      </p:sp>
      <p:sp>
        <p:nvSpPr>
          <p:cNvPr id="13" name="Tekstvak 12"/>
          <p:cNvSpPr txBox="1"/>
          <p:nvPr/>
        </p:nvSpPr>
        <p:spPr>
          <a:xfrm>
            <a:off x="659824" y="230488"/>
            <a:ext cx="5691808" cy="400110"/>
          </a:xfrm>
          <a:prstGeom prst="rect">
            <a:avLst/>
          </a:prstGeom>
          <a:noFill/>
        </p:spPr>
        <p:txBody>
          <a:bodyPr wrap="square" rtlCol="0">
            <a:spAutoFit/>
          </a:bodyPr>
          <a:lstStyle/>
          <a:p>
            <a:pPr fontAlgn="base">
              <a:spcBef>
                <a:spcPct val="0"/>
              </a:spcBef>
              <a:spcAft>
                <a:spcPct val="0"/>
              </a:spcAft>
            </a:pPr>
            <a:r>
              <a:rPr lang="nl-NL" altLang="nl-NL" sz="2000" b="1" dirty="0">
                <a:solidFill>
                  <a:srgbClr val="007BC7"/>
                </a:solidFill>
                <a:latin typeface="+mj-lt"/>
                <a:ea typeface="+mj-ea"/>
                <a:cs typeface="+mj-cs"/>
              </a:rPr>
              <a:t>Ontwikkeling assetmanagement</a:t>
            </a:r>
            <a:endParaRPr lang="nl-NL" sz="2000" b="1" dirty="0">
              <a:solidFill>
                <a:srgbClr val="007BC7"/>
              </a:solidFill>
              <a:latin typeface="+mj-lt"/>
              <a:ea typeface="+mj-ea"/>
              <a:cs typeface="+mj-cs"/>
            </a:endParaRPr>
          </a:p>
        </p:txBody>
      </p:sp>
      <p:pic>
        <p:nvPicPr>
          <p:cNvPr id="3" name="Afbeelding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4834" y="2225040"/>
            <a:ext cx="4798046" cy="3779520"/>
          </a:xfrm>
          <a:prstGeom prst="rect">
            <a:avLst/>
          </a:prstGeom>
        </p:spPr>
      </p:pic>
      <p:sp>
        <p:nvSpPr>
          <p:cNvPr id="15" name="Pijl-rechts 14"/>
          <p:cNvSpPr/>
          <p:nvPr/>
        </p:nvSpPr>
        <p:spPr>
          <a:xfrm rot="9584690">
            <a:off x="6899630" y="4264413"/>
            <a:ext cx="929640" cy="3657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Tekstvak 15"/>
          <p:cNvSpPr txBox="1"/>
          <p:nvPr/>
        </p:nvSpPr>
        <p:spPr>
          <a:xfrm rot="20325107">
            <a:off x="7032562" y="3930134"/>
            <a:ext cx="937819" cy="369332"/>
          </a:xfrm>
          <a:prstGeom prst="rect">
            <a:avLst/>
          </a:prstGeom>
          <a:noFill/>
        </p:spPr>
        <p:txBody>
          <a:bodyPr wrap="square" rtlCol="0">
            <a:spAutoFit/>
          </a:bodyPr>
          <a:lstStyle/>
          <a:p>
            <a:r>
              <a:rPr lang="nl-NL" dirty="0" smtClean="0">
                <a:solidFill>
                  <a:srgbClr val="FF0000"/>
                </a:solidFill>
              </a:rPr>
              <a:t>Chris</a:t>
            </a:r>
            <a:endParaRPr lang="nl-NL" dirty="0">
              <a:solidFill>
                <a:srgbClr val="FF0000"/>
              </a:solidFill>
            </a:endParaRPr>
          </a:p>
        </p:txBody>
      </p:sp>
      <p:sp>
        <p:nvSpPr>
          <p:cNvPr id="17" name="Pijl-rechts 16"/>
          <p:cNvSpPr/>
          <p:nvPr/>
        </p:nvSpPr>
        <p:spPr>
          <a:xfrm rot="951357">
            <a:off x="3239665" y="3707892"/>
            <a:ext cx="929640" cy="36576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Tekstvak 17"/>
          <p:cNvSpPr txBox="1"/>
          <p:nvPr/>
        </p:nvSpPr>
        <p:spPr>
          <a:xfrm>
            <a:off x="659824" y="3158922"/>
            <a:ext cx="2355746" cy="646331"/>
          </a:xfrm>
          <a:prstGeom prst="rect">
            <a:avLst/>
          </a:prstGeom>
          <a:noFill/>
        </p:spPr>
        <p:txBody>
          <a:bodyPr wrap="square" rtlCol="0">
            <a:spAutoFit/>
          </a:bodyPr>
          <a:lstStyle/>
          <a:p>
            <a:r>
              <a:rPr lang="nl-NL" dirty="0" smtClean="0"/>
              <a:t>    Ontwikkeling</a:t>
            </a:r>
          </a:p>
          <a:p>
            <a:r>
              <a:rPr lang="nl-NL" dirty="0"/>
              <a:t>A</a:t>
            </a:r>
            <a:r>
              <a:rPr lang="nl-NL" dirty="0" smtClean="0"/>
              <a:t>ssetmanagement</a:t>
            </a:r>
            <a:endParaRPr lang="nl-NL" dirty="0"/>
          </a:p>
        </p:txBody>
      </p:sp>
      <p:sp>
        <p:nvSpPr>
          <p:cNvPr id="19" name="Tekstvak 18"/>
          <p:cNvSpPr txBox="1"/>
          <p:nvPr/>
        </p:nvSpPr>
        <p:spPr>
          <a:xfrm rot="932696">
            <a:off x="3211942" y="3413689"/>
            <a:ext cx="1016205" cy="369332"/>
          </a:xfrm>
          <a:prstGeom prst="rect">
            <a:avLst/>
          </a:prstGeom>
          <a:noFill/>
        </p:spPr>
        <p:txBody>
          <a:bodyPr wrap="square" rtlCol="0">
            <a:spAutoFit/>
          </a:bodyPr>
          <a:lstStyle/>
          <a:p>
            <a:r>
              <a:rPr lang="nl-NL" dirty="0" smtClean="0">
                <a:solidFill>
                  <a:srgbClr val="FF0000"/>
                </a:solidFill>
              </a:rPr>
              <a:t>Ronald</a:t>
            </a:r>
            <a:endParaRPr lang="nl-NL" dirty="0">
              <a:solidFill>
                <a:srgbClr val="FF0000"/>
              </a:solidFill>
            </a:endParaRPr>
          </a:p>
        </p:txBody>
      </p:sp>
      <p:sp>
        <p:nvSpPr>
          <p:cNvPr id="20" name="Tekstvak 19"/>
          <p:cNvSpPr txBox="1"/>
          <p:nvPr/>
        </p:nvSpPr>
        <p:spPr>
          <a:xfrm>
            <a:off x="670559" y="1522421"/>
            <a:ext cx="3299655" cy="646331"/>
          </a:xfrm>
          <a:prstGeom prst="rect">
            <a:avLst/>
          </a:prstGeom>
          <a:noFill/>
        </p:spPr>
        <p:txBody>
          <a:bodyPr wrap="square" rtlCol="0">
            <a:spAutoFit/>
          </a:bodyPr>
          <a:lstStyle/>
          <a:p>
            <a:r>
              <a:rPr lang="nl-NL" dirty="0" smtClean="0">
                <a:solidFill>
                  <a:schemeClr val="bg1"/>
                </a:solidFill>
              </a:rPr>
              <a:t>Organisatie ontwikkeling</a:t>
            </a:r>
          </a:p>
          <a:p>
            <a:r>
              <a:rPr lang="nl-NL" dirty="0" smtClean="0">
                <a:solidFill>
                  <a:schemeClr val="bg1"/>
                </a:solidFill>
              </a:rPr>
              <a:t>           RWS - WNN</a:t>
            </a:r>
            <a:endParaRPr lang="nl-NL" dirty="0">
              <a:solidFill>
                <a:schemeClr val="bg1"/>
              </a:solidFill>
            </a:endParaRPr>
          </a:p>
        </p:txBody>
      </p:sp>
      <p:sp>
        <p:nvSpPr>
          <p:cNvPr id="21" name="Tekstvak 20"/>
          <p:cNvSpPr txBox="1"/>
          <p:nvPr/>
        </p:nvSpPr>
        <p:spPr>
          <a:xfrm>
            <a:off x="7697365" y="1541183"/>
            <a:ext cx="3392853" cy="646331"/>
          </a:xfrm>
          <a:prstGeom prst="rect">
            <a:avLst/>
          </a:prstGeom>
          <a:noFill/>
        </p:spPr>
        <p:txBody>
          <a:bodyPr wrap="square" rtlCol="0">
            <a:spAutoFit/>
          </a:bodyPr>
          <a:lstStyle/>
          <a:p>
            <a:r>
              <a:rPr lang="nl-NL" dirty="0" smtClean="0">
                <a:solidFill>
                  <a:schemeClr val="bg1">
                    <a:lumMod val="95000"/>
                  </a:schemeClr>
                </a:solidFill>
              </a:rPr>
              <a:t>Visie op Samenwerking</a:t>
            </a:r>
          </a:p>
          <a:p>
            <a:r>
              <a:rPr lang="nl-NL" dirty="0" smtClean="0">
                <a:solidFill>
                  <a:schemeClr val="bg1">
                    <a:lumMod val="95000"/>
                  </a:schemeClr>
                </a:solidFill>
              </a:rPr>
              <a:t>           RWS - Markt</a:t>
            </a:r>
            <a:endParaRPr lang="nl-NL" dirty="0">
              <a:solidFill>
                <a:schemeClr val="bg1">
                  <a:lumMod val="95000"/>
                </a:schemeClr>
              </a:solidFill>
            </a:endParaRPr>
          </a:p>
        </p:txBody>
      </p:sp>
      <p:sp>
        <p:nvSpPr>
          <p:cNvPr id="24" name="Tekstvak 23"/>
          <p:cNvSpPr txBox="1"/>
          <p:nvPr/>
        </p:nvSpPr>
        <p:spPr>
          <a:xfrm>
            <a:off x="2931189" y="2243802"/>
            <a:ext cx="937819" cy="369332"/>
          </a:xfrm>
          <a:prstGeom prst="rect">
            <a:avLst/>
          </a:prstGeom>
          <a:noFill/>
        </p:spPr>
        <p:txBody>
          <a:bodyPr wrap="square" rtlCol="0">
            <a:spAutoFit/>
          </a:bodyPr>
          <a:lstStyle/>
          <a:p>
            <a:r>
              <a:rPr lang="nl-NL" dirty="0" smtClean="0">
                <a:solidFill>
                  <a:srgbClr val="FF0000"/>
                </a:solidFill>
              </a:rPr>
              <a:t>Barry</a:t>
            </a:r>
            <a:endParaRPr lang="nl-NL" dirty="0">
              <a:solidFill>
                <a:srgbClr val="FF0000"/>
              </a:solidFill>
            </a:endParaRPr>
          </a:p>
        </p:txBody>
      </p:sp>
      <p:sp>
        <p:nvSpPr>
          <p:cNvPr id="25" name="Tekstvak 24"/>
          <p:cNvSpPr txBox="1"/>
          <p:nvPr/>
        </p:nvSpPr>
        <p:spPr>
          <a:xfrm>
            <a:off x="9393791" y="2227004"/>
            <a:ext cx="1731276" cy="369332"/>
          </a:xfrm>
          <a:prstGeom prst="rect">
            <a:avLst/>
          </a:prstGeom>
          <a:noFill/>
        </p:spPr>
        <p:txBody>
          <a:bodyPr wrap="square" rtlCol="0">
            <a:spAutoFit/>
          </a:bodyPr>
          <a:lstStyle/>
          <a:p>
            <a:r>
              <a:rPr lang="nl-NL" dirty="0" smtClean="0">
                <a:solidFill>
                  <a:srgbClr val="FF0000"/>
                </a:solidFill>
              </a:rPr>
              <a:t>Frank &amp; Wim</a:t>
            </a:r>
            <a:endParaRPr lang="nl-NL" dirty="0">
              <a:solidFill>
                <a:srgbClr val="FF0000"/>
              </a:solidFill>
            </a:endParaRPr>
          </a:p>
        </p:txBody>
      </p:sp>
    </p:spTree>
    <p:extLst>
      <p:ext uri="{BB962C8B-B14F-4D97-AF65-F5344CB8AC3E}">
        <p14:creationId xmlns:p14="http://schemas.microsoft.com/office/powerpoint/2010/main" val="12953359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730680" y="424578"/>
            <a:ext cx="5071554" cy="707886"/>
          </a:xfrm>
          <a:prstGeom prst="rect">
            <a:avLst/>
          </a:prstGeom>
          <a:noFill/>
        </p:spPr>
        <p:txBody>
          <a:bodyPr wrap="square" rtlCol="0">
            <a:spAutoFit/>
          </a:bodyPr>
          <a:lstStyle/>
          <a:p>
            <a:pPr fontAlgn="base">
              <a:spcBef>
                <a:spcPct val="0"/>
              </a:spcBef>
              <a:spcAft>
                <a:spcPct val="0"/>
              </a:spcAft>
              <a:tabLst>
                <a:tab pos="3767138" algn="l"/>
              </a:tabLst>
            </a:pPr>
            <a:r>
              <a:rPr lang="nl-NL" sz="2000" b="1" dirty="0">
                <a:solidFill>
                  <a:srgbClr val="007BC7"/>
                </a:solidFill>
                <a:latin typeface="+mj-lt"/>
                <a:ea typeface="+mj-ea"/>
                <a:cs typeface="+mj-cs"/>
              </a:rPr>
              <a:t>Organisatie </a:t>
            </a:r>
            <a:r>
              <a:rPr lang="nl-NL" sz="2000" b="1" dirty="0" smtClean="0">
                <a:solidFill>
                  <a:srgbClr val="007BC7"/>
                </a:solidFill>
                <a:latin typeface="+mj-lt"/>
                <a:ea typeface="+mj-ea"/>
                <a:cs typeface="+mj-cs"/>
              </a:rPr>
              <a:t>Ontwikkeling </a:t>
            </a:r>
          </a:p>
          <a:p>
            <a:pPr fontAlgn="base">
              <a:spcBef>
                <a:spcPct val="0"/>
              </a:spcBef>
              <a:spcAft>
                <a:spcPct val="0"/>
              </a:spcAft>
              <a:tabLst>
                <a:tab pos="3767138" algn="l"/>
              </a:tabLst>
            </a:pPr>
            <a:r>
              <a:rPr lang="nl-NL" sz="2000" b="1" dirty="0" smtClean="0">
                <a:solidFill>
                  <a:srgbClr val="007BC7"/>
                </a:solidFill>
                <a:latin typeface="+mj-lt"/>
                <a:ea typeface="+mj-ea"/>
                <a:cs typeface="+mj-cs"/>
              </a:rPr>
              <a:t>Regio RWS</a:t>
            </a:r>
            <a:endParaRPr lang="nl-NL" sz="2000" b="1" dirty="0">
              <a:solidFill>
                <a:srgbClr val="007BC7"/>
              </a:solidFill>
              <a:latin typeface="+mj-lt"/>
              <a:ea typeface="+mj-ea"/>
              <a:cs typeface="+mj-cs"/>
            </a:endParaRPr>
          </a:p>
        </p:txBody>
      </p:sp>
      <p:sp>
        <p:nvSpPr>
          <p:cNvPr id="7" name="Tekstvak 6"/>
          <p:cNvSpPr txBox="1"/>
          <p:nvPr/>
        </p:nvSpPr>
        <p:spPr>
          <a:xfrm>
            <a:off x="873304" y="1756880"/>
            <a:ext cx="10263883" cy="3908762"/>
          </a:xfrm>
          <a:prstGeom prst="rect">
            <a:avLst/>
          </a:prstGeom>
          <a:noFill/>
        </p:spPr>
        <p:txBody>
          <a:bodyPr wrap="square" rtlCol="0">
            <a:spAutoFit/>
          </a:bodyPr>
          <a:lstStyle/>
          <a:p>
            <a:pPr algn="ctr"/>
            <a:r>
              <a:rPr lang="nl-NL" sz="2800" b="1" dirty="0" smtClean="0"/>
              <a:t>Waarom veranderen?</a:t>
            </a:r>
          </a:p>
          <a:p>
            <a:pPr marL="342900" indent="-342900">
              <a:buFont typeface="Arial" panose="020B0604020202020204" pitchFamily="34" charset="0"/>
              <a:buChar char="•"/>
            </a:pPr>
            <a:endParaRPr lang="nl-NL" sz="1600" dirty="0"/>
          </a:p>
          <a:p>
            <a:pPr lvl="1"/>
            <a:r>
              <a:rPr lang="nl-NL" sz="1600" dirty="0" smtClean="0"/>
              <a:t>We </a:t>
            </a:r>
            <a:r>
              <a:rPr lang="nl-NL" sz="1600" dirty="0"/>
              <a:t>willen binnen heel RWS gaan werken conform het kernproces </a:t>
            </a:r>
            <a:r>
              <a:rPr lang="nl-NL" sz="1600" b="1" dirty="0"/>
              <a:t>Assetmanagement</a:t>
            </a:r>
            <a:r>
              <a:rPr lang="nl-NL" sz="1600" b="1" dirty="0" smtClean="0"/>
              <a:t>.</a:t>
            </a:r>
          </a:p>
          <a:p>
            <a:pPr marL="800100" lvl="1" indent="-342900">
              <a:buFont typeface="Arial" panose="020B0604020202020204" pitchFamily="34" charset="0"/>
              <a:buChar char="•"/>
            </a:pPr>
            <a:r>
              <a:rPr lang="nl-NL" sz="1600" dirty="0"/>
              <a:t>Dat betekent dat we gestandaardiseerd (uniform) werken met eenduidige </a:t>
            </a:r>
            <a:r>
              <a:rPr lang="nl-NL" sz="1600" dirty="0" smtClean="0"/>
              <a:t>werkwijzen. Waarbij </a:t>
            </a:r>
            <a:r>
              <a:rPr lang="nl-NL" sz="1600" dirty="0"/>
              <a:t>we inzicht hebben in de prestaties, risico’s en kosten van onze netwerken. </a:t>
            </a:r>
            <a:endParaRPr lang="nl-NL" sz="1600" dirty="0" smtClean="0"/>
          </a:p>
          <a:p>
            <a:pPr marL="800100" lvl="1" indent="-342900" algn="ctr">
              <a:buFont typeface="Arial" panose="020B0604020202020204" pitchFamily="34" charset="0"/>
              <a:buChar char="•"/>
            </a:pPr>
            <a:endParaRPr lang="nl-NL" sz="2800" b="1" dirty="0" smtClean="0"/>
          </a:p>
          <a:p>
            <a:pPr lvl="1" algn="ctr"/>
            <a:r>
              <a:rPr lang="nl-NL" sz="2800" b="1" dirty="0" smtClean="0"/>
              <a:t>Waar beginnen we?</a:t>
            </a:r>
          </a:p>
          <a:p>
            <a:pPr marL="342900" indent="-342900">
              <a:buFont typeface="Arial" panose="020B0604020202020204" pitchFamily="34" charset="0"/>
              <a:buChar char="•"/>
            </a:pPr>
            <a:endParaRPr lang="nl-NL" sz="1200" dirty="0" smtClean="0"/>
          </a:p>
          <a:p>
            <a:pPr marL="342900" indent="-342900">
              <a:buFont typeface="Arial" panose="020B0604020202020204" pitchFamily="34" charset="0"/>
              <a:buChar char="•"/>
            </a:pPr>
            <a:endParaRPr lang="nl-NL" sz="1200" dirty="0"/>
          </a:p>
          <a:p>
            <a:pPr lvl="1"/>
            <a:r>
              <a:rPr lang="nl-NL" sz="1600" dirty="0" smtClean="0"/>
              <a:t>We </a:t>
            </a:r>
            <a:r>
              <a:rPr lang="nl-NL" sz="1600" dirty="0"/>
              <a:t>richten ons </a:t>
            </a:r>
            <a:r>
              <a:rPr lang="nl-NL" sz="1600" dirty="0" smtClean="0"/>
              <a:t>op </a:t>
            </a:r>
            <a:r>
              <a:rPr lang="nl-NL" sz="1600" dirty="0"/>
              <a:t>het verbeteren van het </a:t>
            </a:r>
            <a:r>
              <a:rPr lang="nl-NL" sz="1600" b="1" dirty="0"/>
              <a:t>tactisch assetmanagemen</a:t>
            </a:r>
            <a:r>
              <a:rPr lang="nl-NL" sz="1600" dirty="0"/>
              <a:t>t binnen </a:t>
            </a:r>
            <a:r>
              <a:rPr lang="nl-NL" sz="1600" dirty="0" smtClean="0"/>
              <a:t>RWS</a:t>
            </a:r>
          </a:p>
          <a:p>
            <a:pPr marL="800100" lvl="1" indent="-342900">
              <a:buFont typeface="Arial" panose="020B0604020202020204" pitchFamily="34" charset="0"/>
              <a:buChar char="•"/>
            </a:pPr>
            <a:r>
              <a:rPr lang="nl-NL" sz="1600" dirty="0"/>
              <a:t>Tactisch assetmanagement is de verbindende factor tussen strategisch en operationeel assetmanagement. Dit is dus de laag die nodig is om de beschreven ambities en de dagelijkse uitvoering met elkaar te verbinden. </a:t>
            </a:r>
            <a:endParaRPr lang="nl-NL" sz="1600" dirty="0" smtClean="0"/>
          </a:p>
          <a:p>
            <a:pPr marL="800100" lvl="1" indent="-342900">
              <a:buFont typeface="Arial" panose="020B0604020202020204" pitchFamily="34" charset="0"/>
              <a:buChar char="•"/>
            </a:pPr>
            <a:endParaRPr lang="nl-NL" sz="1200" dirty="0"/>
          </a:p>
        </p:txBody>
      </p:sp>
    </p:spTree>
    <p:extLst>
      <p:ext uri="{BB962C8B-B14F-4D97-AF65-F5344CB8AC3E}">
        <p14:creationId xmlns:p14="http://schemas.microsoft.com/office/powerpoint/2010/main" val="10294153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730680" y="424578"/>
            <a:ext cx="5071554" cy="707886"/>
          </a:xfrm>
          <a:prstGeom prst="rect">
            <a:avLst/>
          </a:prstGeom>
          <a:noFill/>
        </p:spPr>
        <p:txBody>
          <a:bodyPr wrap="square" rtlCol="0">
            <a:spAutoFit/>
          </a:bodyPr>
          <a:lstStyle/>
          <a:p>
            <a:pPr fontAlgn="base">
              <a:spcBef>
                <a:spcPct val="0"/>
              </a:spcBef>
              <a:spcAft>
                <a:spcPct val="0"/>
              </a:spcAft>
              <a:tabLst>
                <a:tab pos="3767138" algn="l"/>
              </a:tabLst>
            </a:pPr>
            <a:r>
              <a:rPr lang="nl-NL" sz="2000" b="1" dirty="0">
                <a:solidFill>
                  <a:srgbClr val="007BC7"/>
                </a:solidFill>
                <a:latin typeface="+mj-lt"/>
                <a:ea typeface="+mj-ea"/>
                <a:cs typeface="+mj-cs"/>
              </a:rPr>
              <a:t>Organisatie </a:t>
            </a:r>
            <a:r>
              <a:rPr lang="nl-NL" sz="2000" b="1" dirty="0" smtClean="0">
                <a:solidFill>
                  <a:srgbClr val="007BC7"/>
                </a:solidFill>
                <a:latin typeface="+mj-lt"/>
                <a:ea typeface="+mj-ea"/>
                <a:cs typeface="+mj-cs"/>
              </a:rPr>
              <a:t>Ontwikkeling </a:t>
            </a:r>
          </a:p>
          <a:p>
            <a:pPr fontAlgn="base">
              <a:spcBef>
                <a:spcPct val="0"/>
              </a:spcBef>
              <a:spcAft>
                <a:spcPct val="0"/>
              </a:spcAft>
              <a:tabLst>
                <a:tab pos="3767138" algn="l"/>
              </a:tabLst>
            </a:pPr>
            <a:r>
              <a:rPr lang="nl-NL" sz="2000" b="1" dirty="0" smtClean="0">
                <a:solidFill>
                  <a:srgbClr val="007BC7"/>
                </a:solidFill>
                <a:latin typeface="+mj-lt"/>
                <a:ea typeface="+mj-ea"/>
                <a:cs typeface="+mj-cs"/>
              </a:rPr>
              <a:t>Regio RWS</a:t>
            </a:r>
            <a:endParaRPr lang="nl-NL" sz="2000" b="1" dirty="0">
              <a:solidFill>
                <a:srgbClr val="007BC7"/>
              </a:solidFill>
              <a:latin typeface="+mj-lt"/>
              <a:ea typeface="+mj-ea"/>
              <a:cs typeface="+mj-cs"/>
            </a:endParaRPr>
          </a:p>
        </p:txBody>
      </p:sp>
      <p:sp>
        <p:nvSpPr>
          <p:cNvPr id="7" name="Tekstvak 6"/>
          <p:cNvSpPr txBox="1"/>
          <p:nvPr/>
        </p:nvSpPr>
        <p:spPr>
          <a:xfrm>
            <a:off x="955497" y="1469204"/>
            <a:ext cx="10263883" cy="4093428"/>
          </a:xfrm>
          <a:prstGeom prst="rect">
            <a:avLst/>
          </a:prstGeom>
          <a:noFill/>
        </p:spPr>
        <p:txBody>
          <a:bodyPr wrap="square" rtlCol="0">
            <a:spAutoFit/>
          </a:bodyPr>
          <a:lstStyle/>
          <a:p>
            <a:pPr marL="800100" lvl="1" indent="-342900">
              <a:buFont typeface="Arial" panose="020B0604020202020204" pitchFamily="34" charset="0"/>
              <a:buChar char="•"/>
            </a:pPr>
            <a:endParaRPr lang="nl-NL" sz="1200" dirty="0"/>
          </a:p>
          <a:p>
            <a:pPr algn="ctr"/>
            <a:r>
              <a:rPr lang="nl-NL" sz="2800" b="1" dirty="0" err="1" smtClean="0"/>
              <a:t>Één</a:t>
            </a:r>
            <a:r>
              <a:rPr lang="nl-NL" sz="2800" b="1" dirty="0" smtClean="0"/>
              <a:t> uniforme indeling</a:t>
            </a:r>
          </a:p>
          <a:p>
            <a:pPr marL="342900" indent="-342900">
              <a:buFont typeface="Arial" panose="020B0604020202020204" pitchFamily="34" charset="0"/>
              <a:buChar char="•"/>
            </a:pPr>
            <a:endParaRPr lang="nl-NL" sz="1200" dirty="0" smtClean="0"/>
          </a:p>
          <a:p>
            <a:pPr lvl="1"/>
            <a:r>
              <a:rPr lang="nl-NL" sz="1600" dirty="0" smtClean="0"/>
              <a:t>Binnen de regionale onderdelen (zoals WNN) werken we – naast één uniforme werkwijze – ook toe naar één uniforme indeling. Met als doel dat ons werk niet alleen landelijk optelbaar is, maar ook uitvoerbaar binnen de prestatieafspraken die we met onze opdrachtgevers (beleid) maken. </a:t>
            </a:r>
          </a:p>
          <a:p>
            <a:pPr marL="342900" indent="-342900">
              <a:buFont typeface="Arial" panose="020B0604020202020204" pitchFamily="34" charset="0"/>
              <a:buChar char="•"/>
            </a:pPr>
            <a:endParaRPr lang="nl-NL" sz="1200" dirty="0"/>
          </a:p>
          <a:p>
            <a:pPr marL="342900" indent="-342900">
              <a:buFont typeface="Arial" panose="020B0604020202020204" pitchFamily="34" charset="0"/>
              <a:buChar char="•"/>
            </a:pPr>
            <a:endParaRPr lang="nl-NL" sz="1200" dirty="0" smtClean="0"/>
          </a:p>
          <a:p>
            <a:endParaRPr lang="nl-NL" sz="1200" dirty="0"/>
          </a:p>
          <a:p>
            <a:pPr algn="ctr"/>
            <a:r>
              <a:rPr lang="nl-NL" sz="2800" b="1" dirty="0" smtClean="0"/>
              <a:t>Wat betekent dit?</a:t>
            </a:r>
          </a:p>
          <a:p>
            <a:pPr marL="342900" indent="-342900">
              <a:buFont typeface="Arial" panose="020B0604020202020204" pitchFamily="34" charset="0"/>
              <a:buChar char="•"/>
            </a:pPr>
            <a:endParaRPr lang="nl-NL" sz="1600" dirty="0" smtClean="0"/>
          </a:p>
          <a:p>
            <a:pPr lvl="1"/>
            <a:r>
              <a:rPr lang="nl-NL" sz="1600" dirty="0" smtClean="0"/>
              <a:t>Er komen in </a:t>
            </a:r>
            <a:r>
              <a:rPr lang="nl-NL" sz="1600" smtClean="0"/>
              <a:t>de regio’s </a:t>
            </a:r>
            <a:r>
              <a:rPr lang="nl-NL" sz="1600" dirty="0" smtClean="0"/>
              <a:t>afdelingen die integraal verantwoordelijk zijn voor het technisch en functioneel presteren van een of meerdere netwerkschakels in hun omgeving. Door de netwerken centraal te stellen, waarbij alle taken binnen een afdeling gericht zijn op hetzelfde stuk van het netwerk, verwachten we de slagkracht op het areaal te vergroten.</a:t>
            </a:r>
          </a:p>
        </p:txBody>
      </p:sp>
    </p:spTree>
    <p:extLst>
      <p:ext uri="{BB962C8B-B14F-4D97-AF65-F5344CB8AC3E}">
        <p14:creationId xmlns:p14="http://schemas.microsoft.com/office/powerpoint/2010/main" val="20531716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730680" y="424578"/>
            <a:ext cx="5071554" cy="707886"/>
          </a:xfrm>
          <a:prstGeom prst="rect">
            <a:avLst/>
          </a:prstGeom>
          <a:noFill/>
        </p:spPr>
        <p:txBody>
          <a:bodyPr wrap="square" rtlCol="0">
            <a:spAutoFit/>
          </a:bodyPr>
          <a:lstStyle/>
          <a:p>
            <a:pPr fontAlgn="base">
              <a:spcBef>
                <a:spcPct val="0"/>
              </a:spcBef>
              <a:spcAft>
                <a:spcPct val="0"/>
              </a:spcAft>
              <a:tabLst>
                <a:tab pos="3767138" algn="l"/>
              </a:tabLst>
            </a:pPr>
            <a:r>
              <a:rPr lang="nl-NL" sz="2000" b="1" dirty="0">
                <a:solidFill>
                  <a:srgbClr val="007BC7"/>
                </a:solidFill>
                <a:latin typeface="+mj-lt"/>
                <a:ea typeface="+mj-ea"/>
                <a:cs typeface="+mj-cs"/>
              </a:rPr>
              <a:t>Organisatie </a:t>
            </a:r>
            <a:r>
              <a:rPr lang="nl-NL" sz="2000" b="1" dirty="0" smtClean="0">
                <a:solidFill>
                  <a:srgbClr val="007BC7"/>
                </a:solidFill>
                <a:latin typeface="+mj-lt"/>
                <a:ea typeface="+mj-ea"/>
                <a:cs typeface="+mj-cs"/>
              </a:rPr>
              <a:t>Ontwikkeling </a:t>
            </a:r>
          </a:p>
          <a:p>
            <a:pPr fontAlgn="base">
              <a:spcBef>
                <a:spcPct val="0"/>
              </a:spcBef>
              <a:spcAft>
                <a:spcPct val="0"/>
              </a:spcAft>
              <a:tabLst>
                <a:tab pos="3767138" algn="l"/>
              </a:tabLst>
            </a:pPr>
            <a:r>
              <a:rPr lang="nl-NL" sz="2000" b="1" dirty="0" smtClean="0">
                <a:solidFill>
                  <a:srgbClr val="007BC7"/>
                </a:solidFill>
                <a:latin typeface="+mj-lt"/>
                <a:ea typeface="+mj-ea"/>
                <a:cs typeface="+mj-cs"/>
              </a:rPr>
              <a:t>Regio RWS</a:t>
            </a:r>
            <a:endParaRPr lang="nl-NL" sz="2000" b="1" dirty="0">
              <a:solidFill>
                <a:srgbClr val="007BC7"/>
              </a:solidFill>
              <a:latin typeface="+mj-lt"/>
              <a:ea typeface="+mj-ea"/>
              <a:cs typeface="+mj-cs"/>
            </a:endParaRPr>
          </a:p>
        </p:txBody>
      </p:sp>
      <p:sp>
        <p:nvSpPr>
          <p:cNvPr id="7" name="Tekstvak 6"/>
          <p:cNvSpPr txBox="1"/>
          <p:nvPr/>
        </p:nvSpPr>
        <p:spPr>
          <a:xfrm>
            <a:off x="670292" y="1962364"/>
            <a:ext cx="10263883" cy="2985433"/>
          </a:xfrm>
          <a:prstGeom prst="rect">
            <a:avLst/>
          </a:prstGeom>
          <a:noFill/>
        </p:spPr>
        <p:txBody>
          <a:bodyPr wrap="square" rtlCol="0">
            <a:spAutoFit/>
          </a:bodyPr>
          <a:lstStyle/>
          <a:p>
            <a:pPr lvl="1" algn="ctr"/>
            <a:r>
              <a:rPr lang="nl-NL" sz="2800" b="1" dirty="0"/>
              <a:t>Beoogde effecten </a:t>
            </a:r>
            <a:endParaRPr lang="nl-NL" sz="2800" b="1" dirty="0" smtClean="0"/>
          </a:p>
          <a:p>
            <a:pPr marL="800100" lvl="1" indent="-342900">
              <a:buFont typeface="Arial" panose="020B0604020202020204" pitchFamily="34" charset="0"/>
              <a:buChar char="•"/>
            </a:pPr>
            <a:endParaRPr lang="nl-NL" sz="1600" dirty="0"/>
          </a:p>
          <a:p>
            <a:pPr lvl="2"/>
            <a:r>
              <a:rPr lang="nl-NL" sz="1600" dirty="0" smtClean="0"/>
              <a:t>Met </a:t>
            </a:r>
            <a:r>
              <a:rPr lang="nl-NL" sz="1600" dirty="0"/>
              <a:t>de organisatieverandering willen we drie effecten bereiken, die samen zorgen voor slagvaardig tactisch assetmanagement in de regio: </a:t>
            </a:r>
            <a:endParaRPr lang="nl-NL" sz="1600" dirty="0" smtClean="0"/>
          </a:p>
          <a:p>
            <a:pPr lvl="2"/>
            <a:endParaRPr lang="nl-NL" sz="1600" dirty="0" smtClean="0"/>
          </a:p>
          <a:p>
            <a:pPr marL="1657350" lvl="3" indent="-285750">
              <a:buFont typeface="Wingdings" panose="05000000000000000000" pitchFamily="2" charset="2"/>
              <a:buChar char="Ø"/>
            </a:pPr>
            <a:r>
              <a:rPr lang="nl-NL" sz="1600" dirty="0" smtClean="0"/>
              <a:t>Uniforme </a:t>
            </a:r>
            <a:r>
              <a:rPr lang="nl-NL" sz="1600" dirty="0"/>
              <a:t>benadering van onderhoud en </a:t>
            </a:r>
            <a:r>
              <a:rPr lang="nl-NL" sz="1600" dirty="0" smtClean="0"/>
              <a:t>ontwikkeling</a:t>
            </a:r>
          </a:p>
          <a:p>
            <a:pPr lvl="3"/>
            <a:r>
              <a:rPr lang="nl-NL" sz="1600" dirty="0" smtClean="0"/>
              <a:t> </a:t>
            </a:r>
          </a:p>
          <a:p>
            <a:pPr marL="1657350" lvl="3" indent="-285750">
              <a:buFont typeface="Wingdings" panose="05000000000000000000" pitchFamily="2" charset="2"/>
              <a:buChar char="Ø"/>
            </a:pPr>
            <a:r>
              <a:rPr lang="nl-NL" sz="1600" dirty="0" smtClean="0"/>
              <a:t>Snellere </a:t>
            </a:r>
            <a:r>
              <a:rPr lang="nl-NL" sz="1600" dirty="0"/>
              <a:t>en efficiëntere uniforme processen in de regio </a:t>
            </a:r>
            <a:endParaRPr lang="nl-NL" sz="1600" dirty="0" smtClean="0"/>
          </a:p>
          <a:p>
            <a:pPr marL="1657350" lvl="3" indent="-285750">
              <a:buFont typeface="Wingdings" panose="05000000000000000000" pitchFamily="2" charset="2"/>
              <a:buChar char="Ø"/>
            </a:pPr>
            <a:endParaRPr lang="nl-NL" sz="1600" dirty="0" smtClean="0"/>
          </a:p>
          <a:p>
            <a:pPr marL="1657350" lvl="3" indent="-285750">
              <a:buFont typeface="Wingdings" panose="05000000000000000000" pitchFamily="2" charset="2"/>
              <a:buChar char="Ø"/>
            </a:pPr>
            <a:r>
              <a:rPr lang="nl-NL" sz="1600" dirty="0" smtClean="0"/>
              <a:t>Meer </a:t>
            </a:r>
            <a:r>
              <a:rPr lang="nl-NL" sz="1600" dirty="0"/>
              <a:t>gevoel van eigenaarschap voor de assets mét </a:t>
            </a:r>
            <a:r>
              <a:rPr lang="nl-NL" sz="1600" dirty="0" smtClean="0"/>
              <a:t>mandaat</a:t>
            </a:r>
          </a:p>
          <a:p>
            <a:pPr marL="1657350" lvl="3" indent="-285750">
              <a:buFont typeface="Wingdings" panose="05000000000000000000" pitchFamily="2" charset="2"/>
              <a:buChar char="Ø"/>
            </a:pPr>
            <a:endParaRPr lang="nl-NL" sz="1600" dirty="0" smtClean="0"/>
          </a:p>
        </p:txBody>
      </p:sp>
    </p:spTree>
    <p:extLst>
      <p:ext uri="{BB962C8B-B14F-4D97-AF65-F5344CB8AC3E}">
        <p14:creationId xmlns:p14="http://schemas.microsoft.com/office/powerpoint/2010/main" val="176372022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848140" y="377684"/>
            <a:ext cx="5212080" cy="400110"/>
          </a:xfrm>
          <a:prstGeom prst="rect">
            <a:avLst/>
          </a:prstGeom>
          <a:noFill/>
        </p:spPr>
        <p:txBody>
          <a:bodyPr wrap="square" rtlCol="0">
            <a:spAutoFit/>
          </a:bodyPr>
          <a:lstStyle/>
          <a:p>
            <a:r>
              <a:rPr lang="nl-NL" sz="2000" b="1" dirty="0">
                <a:solidFill>
                  <a:srgbClr val="007BC7"/>
                </a:solidFill>
                <a:latin typeface="+mj-lt"/>
                <a:ea typeface="+mj-ea"/>
                <a:cs typeface="+mj-cs"/>
              </a:rPr>
              <a:t>Ontwikkeling Assetmanagement</a:t>
            </a:r>
          </a:p>
        </p:txBody>
      </p:sp>
      <p:sp>
        <p:nvSpPr>
          <p:cNvPr id="7" name="Titel 1"/>
          <p:cNvSpPr>
            <a:spLocks noGrp="1"/>
          </p:cNvSpPr>
          <p:nvPr>
            <p:ph type="title"/>
          </p:nvPr>
        </p:nvSpPr>
        <p:spPr>
          <a:xfrm>
            <a:off x="624000" y="1295999"/>
            <a:ext cx="2725256" cy="400110"/>
          </a:xfrm>
        </p:spPr>
        <p:txBody>
          <a:bodyPr/>
          <a:lstStyle/>
          <a:p>
            <a:r>
              <a:rPr lang="nl-NL" dirty="0" smtClean="0"/>
              <a:t>Line of </a:t>
            </a:r>
            <a:r>
              <a:rPr lang="nl-NL" dirty="0" err="1" smtClean="0"/>
              <a:t>sight</a:t>
            </a:r>
            <a:r>
              <a:rPr lang="nl-NL" dirty="0" smtClean="0"/>
              <a:t>!</a:t>
            </a:r>
            <a:endParaRPr lang="nl-NL" dirty="0"/>
          </a:p>
        </p:txBody>
      </p:sp>
      <p:sp>
        <p:nvSpPr>
          <p:cNvPr id="8" name="Tijdelijke aanduiding voor tekst 2"/>
          <p:cNvSpPr>
            <a:spLocks noGrp="1"/>
          </p:cNvSpPr>
          <p:nvPr>
            <p:ph type="body" sz="quarter" idx="11"/>
          </p:nvPr>
        </p:nvSpPr>
        <p:spPr>
          <a:xfrm>
            <a:off x="624417" y="2070000"/>
            <a:ext cx="9406877" cy="4140000"/>
          </a:xfrm>
        </p:spPr>
        <p:txBody>
          <a:bodyPr/>
          <a:lstStyle/>
          <a:p>
            <a:pPr>
              <a:lnSpc>
                <a:spcPct val="115000"/>
              </a:lnSpc>
              <a:spcAft>
                <a:spcPts val="0"/>
              </a:spcAft>
            </a:pPr>
            <a:endParaRPr lang="nl-NL" dirty="0">
              <a:latin typeface="Verdana" panose="020B0604030504040204" pitchFamily="34" charset="0"/>
              <a:ea typeface="DejaVu Sans"/>
              <a:cs typeface="Lohit Hindi"/>
            </a:endParaRPr>
          </a:p>
          <a:p>
            <a:pPr marL="0" indent="0">
              <a:lnSpc>
                <a:spcPct val="150000"/>
              </a:lnSpc>
              <a:spcAft>
                <a:spcPts val="0"/>
              </a:spcAft>
              <a:buNone/>
            </a:pPr>
            <a:r>
              <a:rPr lang="nl-NL" b="1" dirty="0" smtClean="0">
                <a:latin typeface="Verdana" panose="020B0604030504040204" pitchFamily="34" charset="0"/>
                <a:ea typeface="DejaVu Sans"/>
                <a:cs typeface="Lohit Hindi"/>
              </a:rPr>
              <a:t>voor </a:t>
            </a:r>
            <a:r>
              <a:rPr lang="nl-NL" b="1" i="1" dirty="0">
                <a:latin typeface="Verdana" panose="020B0604030504040204" pitchFamily="34" charset="0"/>
                <a:ea typeface="DejaVu Sans"/>
                <a:cs typeface="Lohit Hindi"/>
              </a:rPr>
              <a:t>iedereen</a:t>
            </a:r>
            <a:r>
              <a:rPr lang="nl-NL" b="1" dirty="0">
                <a:latin typeface="Verdana" panose="020B0604030504040204" pitchFamily="34" charset="0"/>
                <a:ea typeface="DejaVu Sans"/>
                <a:cs typeface="Lohit Hindi"/>
              </a:rPr>
              <a:t> (van </a:t>
            </a:r>
            <a:r>
              <a:rPr lang="nl-NL" b="1" dirty="0" smtClean="0">
                <a:latin typeface="Verdana" panose="020B0604030504040204" pitchFamily="34" charset="0"/>
                <a:ea typeface="DejaVu Sans"/>
                <a:cs typeface="Lohit Hindi"/>
              </a:rPr>
              <a:t>DG RWS </a:t>
            </a:r>
            <a:r>
              <a:rPr lang="nl-NL" b="1" dirty="0">
                <a:latin typeface="Verdana" panose="020B0604030504040204" pitchFamily="34" charset="0"/>
                <a:ea typeface="DejaVu Sans"/>
                <a:cs typeface="Lohit Hindi"/>
              </a:rPr>
              <a:t>tot en met de opdrachtnemer </a:t>
            </a:r>
            <a:r>
              <a:rPr lang="nl-NL" b="1" dirty="0" smtClean="0">
                <a:latin typeface="Verdana" panose="020B0604030504040204" pitchFamily="34" charset="0"/>
                <a:ea typeface="DejaVu Sans"/>
                <a:cs typeface="Lohit Hindi"/>
              </a:rPr>
              <a:t>Markt) </a:t>
            </a:r>
            <a:r>
              <a:rPr lang="nl-NL" b="1" dirty="0">
                <a:latin typeface="Verdana" panose="020B0604030504040204" pitchFamily="34" charset="0"/>
                <a:ea typeface="DejaVu Sans"/>
                <a:cs typeface="Lohit Hindi"/>
              </a:rPr>
              <a:t>is duidelijk hoe hun werkzaam­heden bijdragen aan het behalen van de </a:t>
            </a:r>
            <a:r>
              <a:rPr lang="nl-NL" b="1" dirty="0" smtClean="0">
                <a:latin typeface="Verdana" panose="020B0604030504040204" pitchFamily="34" charset="0"/>
                <a:ea typeface="DejaVu Sans"/>
                <a:cs typeface="Lohit Hindi"/>
              </a:rPr>
              <a:t>assetmanagement­doelstellingen RWS (als afgeleide van de organisatiedoelstellingen). </a:t>
            </a:r>
          </a:p>
          <a:p>
            <a:pPr marL="0" indent="0">
              <a:lnSpc>
                <a:spcPct val="150000"/>
              </a:lnSpc>
              <a:spcAft>
                <a:spcPts val="0"/>
              </a:spcAft>
              <a:buNone/>
            </a:pPr>
            <a:endParaRPr lang="nl-NL" b="1" dirty="0">
              <a:latin typeface="Verdana" panose="020B0604030504040204" pitchFamily="34" charset="0"/>
              <a:ea typeface="DejaVu Sans"/>
              <a:cs typeface="Lohit Hindi"/>
            </a:endParaRPr>
          </a:p>
          <a:p>
            <a:pPr marL="0" indent="0">
              <a:lnSpc>
                <a:spcPct val="150000"/>
              </a:lnSpc>
              <a:spcAft>
                <a:spcPts val="0"/>
              </a:spcAft>
              <a:buNone/>
            </a:pPr>
            <a:r>
              <a:rPr lang="nl-NL" b="1" dirty="0" smtClean="0">
                <a:latin typeface="Verdana" panose="020B0604030504040204" pitchFamily="34" charset="0"/>
                <a:ea typeface="DejaVu Sans"/>
                <a:cs typeface="Lohit Hindi"/>
              </a:rPr>
              <a:t>Daarvoor </a:t>
            </a:r>
            <a:r>
              <a:rPr lang="nl-NL" b="1" dirty="0">
                <a:latin typeface="Verdana" panose="020B0604030504040204" pitchFamily="34" charset="0"/>
                <a:ea typeface="DejaVu Sans"/>
                <a:cs typeface="Lohit Hindi"/>
              </a:rPr>
              <a:t>is het dus </a:t>
            </a:r>
            <a:r>
              <a:rPr lang="nl-NL" b="1" dirty="0" smtClean="0">
                <a:latin typeface="Verdana" panose="020B0604030504040204" pitchFamily="34" charset="0"/>
                <a:ea typeface="DejaVu Sans"/>
                <a:cs typeface="Lohit Hindi"/>
              </a:rPr>
              <a:t>noodzakelijk </a:t>
            </a:r>
            <a:r>
              <a:rPr lang="nl-NL" b="1" dirty="0">
                <a:latin typeface="Verdana" panose="020B0604030504040204" pitchFamily="34" charset="0"/>
                <a:ea typeface="DejaVu Sans"/>
                <a:cs typeface="Lohit Hindi"/>
              </a:rPr>
              <a:t>dat duidelijk is hoe de maatregelen in het veld bijdragen aan het behalen van prestatie-eisen die op basis van de assetmanagement doelstellingen zijn geformuleerd. </a:t>
            </a:r>
            <a:endParaRPr lang="nl-NL" dirty="0">
              <a:latin typeface="Verdana" panose="020B0604030504040204" pitchFamily="34" charset="0"/>
              <a:ea typeface="DejaVu Sans"/>
              <a:cs typeface="Lohit Hindi"/>
            </a:endParaRPr>
          </a:p>
          <a:p>
            <a:pPr marL="0" indent="0">
              <a:lnSpc>
                <a:spcPct val="115000"/>
              </a:lnSpc>
              <a:spcAft>
                <a:spcPts val="0"/>
              </a:spcAft>
              <a:buNone/>
            </a:pPr>
            <a:endParaRPr lang="nl-NL" dirty="0">
              <a:latin typeface="Verdana" panose="020B0604030504040204" pitchFamily="34" charset="0"/>
              <a:ea typeface="DejaVu Sans"/>
              <a:cs typeface="Lohit Hindi"/>
            </a:endParaRPr>
          </a:p>
          <a:p>
            <a:endParaRPr lang="nl-NL" dirty="0"/>
          </a:p>
        </p:txBody>
      </p:sp>
    </p:spTree>
    <p:extLst>
      <p:ext uri="{BB962C8B-B14F-4D97-AF65-F5344CB8AC3E}">
        <p14:creationId xmlns:p14="http://schemas.microsoft.com/office/powerpoint/2010/main" val="150631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1000"/>
                                        <p:tgtEl>
                                          <p:spTgt spid="8">
                                            <p:txEl>
                                              <p:pRg st="1" end="1"/>
                                            </p:txEl>
                                          </p:spTgt>
                                        </p:tgtEl>
                                      </p:cBhvr>
                                    </p:animEffect>
                                    <p:anim calcmode="lin" valueType="num">
                                      <p:cBhvr>
                                        <p:cTn id="13"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anim calcmode="lin" valueType="num">
                                      <p:cBhvr additive="base">
                                        <p:cTn id="19" dur="50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ep 13"/>
          <p:cNvGrpSpPr/>
          <p:nvPr/>
        </p:nvGrpSpPr>
        <p:grpSpPr>
          <a:xfrm>
            <a:off x="4710278" y="1127051"/>
            <a:ext cx="7415534" cy="4503831"/>
            <a:chOff x="4710278" y="1127051"/>
            <a:chExt cx="7415534" cy="4503831"/>
          </a:xfrm>
        </p:grpSpPr>
        <p:pic>
          <p:nvPicPr>
            <p:cNvPr id="6" name="Afbeelding 5"/>
            <p:cNvPicPr/>
            <p:nvPr/>
          </p:nvPicPr>
          <p:blipFill>
            <a:blip r:embed="rId2">
              <a:extLst>
                <a:ext uri="{28A0092B-C50C-407E-A947-70E740481C1C}">
                  <a14:useLocalDpi xmlns:a14="http://schemas.microsoft.com/office/drawing/2010/main" val="0"/>
                </a:ext>
              </a:extLst>
            </a:blip>
            <a:srcRect/>
            <a:stretch>
              <a:fillRect/>
            </a:stretch>
          </p:blipFill>
          <p:spPr bwMode="auto">
            <a:xfrm>
              <a:off x="4710278" y="1136503"/>
              <a:ext cx="7415534" cy="4494379"/>
            </a:xfrm>
            <a:prstGeom prst="rect">
              <a:avLst/>
            </a:prstGeom>
            <a:solidFill>
              <a:schemeClr val="bg1"/>
            </a:solidFill>
            <a:ln w="9525">
              <a:noFill/>
              <a:miter lim="800000"/>
              <a:headEnd/>
              <a:tailEnd/>
            </a:ln>
          </p:spPr>
        </p:pic>
        <p:sp>
          <p:nvSpPr>
            <p:cNvPr id="2" name="Rechthoek 1"/>
            <p:cNvSpPr/>
            <p:nvPr/>
          </p:nvSpPr>
          <p:spPr>
            <a:xfrm>
              <a:off x="4805916" y="1127051"/>
              <a:ext cx="5613991" cy="9693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5" name="Tekstvak 4"/>
          <p:cNvSpPr txBox="1"/>
          <p:nvPr/>
        </p:nvSpPr>
        <p:spPr>
          <a:xfrm>
            <a:off x="848140" y="377684"/>
            <a:ext cx="5212080" cy="400110"/>
          </a:xfrm>
          <a:prstGeom prst="rect">
            <a:avLst/>
          </a:prstGeom>
          <a:noFill/>
        </p:spPr>
        <p:txBody>
          <a:bodyPr wrap="square" rtlCol="0">
            <a:spAutoFit/>
          </a:bodyPr>
          <a:lstStyle/>
          <a:p>
            <a:r>
              <a:rPr lang="nl-NL" sz="2000" b="1" dirty="0">
                <a:solidFill>
                  <a:srgbClr val="007BC7"/>
                </a:solidFill>
                <a:latin typeface="+mj-lt"/>
                <a:ea typeface="+mj-ea"/>
                <a:cs typeface="+mj-cs"/>
              </a:rPr>
              <a:t>Ontwikkeling Assetmanagement</a:t>
            </a:r>
          </a:p>
        </p:txBody>
      </p:sp>
      <p:sp>
        <p:nvSpPr>
          <p:cNvPr id="4" name="Titel 1"/>
          <p:cNvSpPr>
            <a:spLocks noGrp="1"/>
          </p:cNvSpPr>
          <p:nvPr>
            <p:ph type="title"/>
          </p:nvPr>
        </p:nvSpPr>
        <p:spPr>
          <a:xfrm>
            <a:off x="624000" y="1295999"/>
            <a:ext cx="11203200" cy="400110"/>
          </a:xfrm>
        </p:spPr>
        <p:txBody>
          <a:bodyPr/>
          <a:lstStyle/>
          <a:p>
            <a:r>
              <a:rPr lang="nl-NL" dirty="0" smtClean="0"/>
              <a:t>Line of </a:t>
            </a:r>
            <a:r>
              <a:rPr lang="nl-NL" dirty="0" err="1" smtClean="0"/>
              <a:t>sight</a:t>
            </a:r>
            <a:r>
              <a:rPr lang="nl-NL" dirty="0" smtClean="0"/>
              <a:t>: AM-rollen</a:t>
            </a:r>
            <a:endParaRPr lang="nl-NL" dirty="0"/>
          </a:p>
        </p:txBody>
      </p:sp>
      <p:sp>
        <p:nvSpPr>
          <p:cNvPr id="7" name="Lijnbijschrift 2 2 (accentlijn) 6"/>
          <p:cNvSpPr/>
          <p:nvPr/>
        </p:nvSpPr>
        <p:spPr bwMode="auto">
          <a:xfrm>
            <a:off x="3675889" y="3229324"/>
            <a:ext cx="45719" cy="45719"/>
          </a:xfrm>
          <a:prstGeom prst="accentCallout2">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b"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nl-NL" sz="2200" b="0" i="0" u="none" strike="noStrike" cap="none" normalizeH="0" baseline="0" smtClean="0">
              <a:ln>
                <a:noFill/>
              </a:ln>
              <a:solidFill>
                <a:schemeClr val="tx1"/>
              </a:solidFill>
              <a:effectLst/>
              <a:latin typeface="Verdana" pitchFamily="34" charset="0"/>
            </a:endParaRPr>
          </a:p>
        </p:txBody>
      </p:sp>
      <p:sp>
        <p:nvSpPr>
          <p:cNvPr id="8" name="Lijnbijschrift 2 2 (accentlijn) 7"/>
          <p:cNvSpPr/>
          <p:nvPr/>
        </p:nvSpPr>
        <p:spPr bwMode="auto">
          <a:xfrm>
            <a:off x="3079102" y="2203518"/>
            <a:ext cx="1516316" cy="484528"/>
          </a:xfrm>
          <a:prstGeom prst="accentCallout2">
            <a:avLst>
              <a:gd name="adj1" fmla="val 45256"/>
              <a:gd name="adj2" fmla="val 95863"/>
              <a:gd name="adj3" fmla="val 46184"/>
              <a:gd name="adj4" fmla="val 120131"/>
              <a:gd name="adj5" fmla="val 153931"/>
              <a:gd name="adj6" fmla="val 174324"/>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b"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0" lang="nl-NL" sz="1200" b="1" i="0" u="none" strike="noStrike" cap="none" normalizeH="0" baseline="0" dirty="0" smtClean="0">
                <a:ln>
                  <a:noFill/>
                </a:ln>
                <a:solidFill>
                  <a:srgbClr val="FF0000"/>
                </a:solidFill>
                <a:effectLst/>
                <a:latin typeface="Verdana" pitchFamily="34" charset="0"/>
              </a:rPr>
              <a:t>AO</a:t>
            </a:r>
            <a:r>
              <a:rPr kumimoji="0" lang="nl-NL" sz="1200" b="0" i="0" u="none" strike="noStrike" cap="none" normalizeH="0" baseline="0" dirty="0" smtClean="0">
                <a:ln>
                  <a:noFill/>
                </a:ln>
                <a:solidFill>
                  <a:srgbClr val="FF0000"/>
                </a:solidFill>
                <a:effectLst/>
                <a:latin typeface="Verdana" pitchFamily="34" charset="0"/>
              </a:rPr>
              <a:t> (asset </a:t>
            </a:r>
            <a:r>
              <a:rPr kumimoji="0" lang="nl-NL" sz="1200" b="0" i="0" u="none" strike="noStrike" cap="none" normalizeH="0" baseline="0" dirty="0" err="1" smtClean="0">
                <a:ln>
                  <a:noFill/>
                </a:ln>
                <a:solidFill>
                  <a:srgbClr val="FF0000"/>
                </a:solidFill>
                <a:effectLst/>
                <a:latin typeface="Verdana" pitchFamily="34" charset="0"/>
              </a:rPr>
              <a:t>owner</a:t>
            </a:r>
            <a:r>
              <a:rPr kumimoji="0" lang="nl-NL" sz="1200" b="0" i="0" u="none" strike="noStrike" cap="none" normalizeH="0" baseline="0" dirty="0" smtClean="0">
                <a:ln>
                  <a:noFill/>
                </a:ln>
                <a:solidFill>
                  <a:srgbClr val="FF0000"/>
                </a:solidFill>
                <a:effectLst/>
                <a:latin typeface="Verdana" pitchFamily="34" charset="0"/>
              </a:rPr>
              <a:t>)</a:t>
            </a:r>
          </a:p>
          <a:p>
            <a:pPr marL="0" marR="0" indent="0" algn="ctr" defTabSz="914400" rtl="0" eaLnBrk="0" fontAlgn="base" latinLnBrk="0" hangingPunct="0">
              <a:lnSpc>
                <a:spcPct val="100000"/>
              </a:lnSpc>
              <a:spcBef>
                <a:spcPct val="50000"/>
              </a:spcBef>
              <a:spcAft>
                <a:spcPct val="0"/>
              </a:spcAft>
              <a:buClrTx/>
              <a:buSzTx/>
              <a:buFontTx/>
              <a:buNone/>
              <a:tabLst/>
            </a:pPr>
            <a:r>
              <a:rPr lang="nl-NL" sz="1200" dirty="0" smtClean="0">
                <a:solidFill>
                  <a:srgbClr val="FF0000"/>
                </a:solidFill>
                <a:latin typeface="Verdana" pitchFamily="34" charset="0"/>
              </a:rPr>
              <a:t>minister</a:t>
            </a:r>
            <a:endParaRPr kumimoji="0" lang="nl-NL" sz="1200" b="0" i="0" u="none" strike="noStrike" cap="none" normalizeH="0" baseline="0" dirty="0" smtClean="0">
              <a:ln>
                <a:noFill/>
              </a:ln>
              <a:solidFill>
                <a:srgbClr val="FF0000"/>
              </a:solidFill>
              <a:effectLst/>
              <a:latin typeface="Verdana" pitchFamily="34" charset="0"/>
            </a:endParaRPr>
          </a:p>
        </p:txBody>
      </p:sp>
      <p:sp>
        <p:nvSpPr>
          <p:cNvPr id="9" name="Lijnbijschrift 2 2 (accentlijn) 8"/>
          <p:cNvSpPr/>
          <p:nvPr/>
        </p:nvSpPr>
        <p:spPr bwMode="auto">
          <a:xfrm>
            <a:off x="2807206" y="3387518"/>
            <a:ext cx="1788211" cy="573842"/>
          </a:xfrm>
          <a:prstGeom prst="accentCallout2">
            <a:avLst>
              <a:gd name="adj1" fmla="val 45256"/>
              <a:gd name="adj2" fmla="val 95863"/>
              <a:gd name="adj3" fmla="val 46228"/>
              <a:gd name="adj4" fmla="val 120326"/>
              <a:gd name="adj5" fmla="val 104677"/>
              <a:gd name="adj6" fmla="val 156387"/>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b"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0" lang="nl-NL" sz="1200" b="1" i="0" u="none" strike="noStrike" cap="none" normalizeH="0" baseline="0" dirty="0" smtClean="0">
                <a:ln>
                  <a:noFill/>
                </a:ln>
                <a:solidFill>
                  <a:srgbClr val="FF0000"/>
                </a:solidFill>
                <a:effectLst/>
                <a:latin typeface="Verdana" pitchFamily="34" charset="0"/>
              </a:rPr>
              <a:t>AM</a:t>
            </a:r>
            <a:r>
              <a:rPr kumimoji="0" lang="nl-NL" sz="1200" b="0" i="0" u="none" strike="noStrike" cap="none" normalizeH="0" baseline="0" dirty="0" smtClean="0">
                <a:ln>
                  <a:noFill/>
                </a:ln>
                <a:solidFill>
                  <a:srgbClr val="FF0000"/>
                </a:solidFill>
                <a:effectLst/>
                <a:latin typeface="Verdana" pitchFamily="34" charset="0"/>
              </a:rPr>
              <a:t> (asset manager)</a:t>
            </a:r>
          </a:p>
          <a:p>
            <a:pPr marL="0" marR="0" indent="0" algn="ctr" defTabSz="914400" rtl="0" eaLnBrk="0" fontAlgn="base" latinLnBrk="0" hangingPunct="0">
              <a:lnSpc>
                <a:spcPct val="100000"/>
              </a:lnSpc>
              <a:spcBef>
                <a:spcPct val="50000"/>
              </a:spcBef>
              <a:spcAft>
                <a:spcPct val="0"/>
              </a:spcAft>
              <a:buClrTx/>
              <a:buSzTx/>
              <a:buFontTx/>
              <a:buNone/>
              <a:tabLst/>
            </a:pPr>
            <a:r>
              <a:rPr lang="nl-NL" sz="1200" dirty="0" smtClean="0">
                <a:solidFill>
                  <a:srgbClr val="FF0000"/>
                </a:solidFill>
                <a:latin typeface="Verdana" pitchFamily="34" charset="0"/>
              </a:rPr>
              <a:t>RWS WNN</a:t>
            </a:r>
            <a:endParaRPr kumimoji="0" lang="nl-NL" sz="1200" b="0" i="0" u="none" strike="noStrike" cap="none" normalizeH="0" baseline="0" dirty="0" smtClean="0">
              <a:ln>
                <a:noFill/>
              </a:ln>
              <a:solidFill>
                <a:srgbClr val="FF0000"/>
              </a:solidFill>
              <a:effectLst/>
              <a:latin typeface="Verdana" pitchFamily="34" charset="0"/>
            </a:endParaRPr>
          </a:p>
        </p:txBody>
      </p:sp>
      <p:sp>
        <p:nvSpPr>
          <p:cNvPr id="10" name="Lijnbijschrift 2 2 (accentlijn) 9"/>
          <p:cNvSpPr/>
          <p:nvPr/>
        </p:nvSpPr>
        <p:spPr bwMode="auto">
          <a:xfrm>
            <a:off x="2599102" y="4566583"/>
            <a:ext cx="1996315" cy="518874"/>
          </a:xfrm>
          <a:prstGeom prst="accentCallout2">
            <a:avLst>
              <a:gd name="adj1" fmla="val 45256"/>
              <a:gd name="adj2" fmla="val 95863"/>
              <a:gd name="adj3" fmla="val 44033"/>
              <a:gd name="adj4" fmla="val 110863"/>
              <a:gd name="adj5" fmla="val 85483"/>
              <a:gd name="adj6" fmla="val 133653"/>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b"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0" lang="nl-NL" sz="1200" b="1" i="0" u="none" strike="noStrike" cap="none" normalizeH="0" baseline="0" dirty="0" smtClean="0">
                <a:ln>
                  <a:noFill/>
                </a:ln>
                <a:solidFill>
                  <a:srgbClr val="FF0000"/>
                </a:solidFill>
                <a:effectLst/>
                <a:latin typeface="Verdana" pitchFamily="34" charset="0"/>
              </a:rPr>
              <a:t>SP</a:t>
            </a:r>
            <a:r>
              <a:rPr kumimoji="0" lang="nl-NL" sz="1200" b="0" i="0" u="none" strike="noStrike" cap="none" normalizeH="0" baseline="0" dirty="0" smtClean="0">
                <a:ln>
                  <a:noFill/>
                </a:ln>
                <a:solidFill>
                  <a:srgbClr val="FF0000"/>
                </a:solidFill>
                <a:effectLst/>
                <a:latin typeface="Verdana" pitchFamily="34" charset="0"/>
              </a:rPr>
              <a:t> (service provider)</a:t>
            </a:r>
          </a:p>
          <a:p>
            <a:pPr marL="0" marR="0" indent="0" algn="ctr" defTabSz="914400" rtl="0" eaLnBrk="0" fontAlgn="base" latinLnBrk="0" hangingPunct="0">
              <a:lnSpc>
                <a:spcPct val="100000"/>
              </a:lnSpc>
              <a:spcBef>
                <a:spcPct val="50000"/>
              </a:spcBef>
              <a:spcAft>
                <a:spcPct val="0"/>
              </a:spcAft>
              <a:buClrTx/>
              <a:buSzTx/>
              <a:buFontTx/>
              <a:buNone/>
              <a:tabLst/>
            </a:pPr>
            <a:r>
              <a:rPr lang="nl-NL" sz="1200" dirty="0" smtClean="0">
                <a:solidFill>
                  <a:srgbClr val="FF0000"/>
                </a:solidFill>
                <a:latin typeface="Verdana" pitchFamily="34" charset="0"/>
              </a:rPr>
              <a:t>RWS PPO</a:t>
            </a:r>
            <a:endParaRPr kumimoji="0" lang="nl-NL" sz="1200" b="0" i="0" u="none" strike="noStrike" cap="none" normalizeH="0" baseline="0" dirty="0" smtClean="0">
              <a:ln>
                <a:noFill/>
              </a:ln>
              <a:solidFill>
                <a:srgbClr val="FF0000"/>
              </a:solidFill>
              <a:effectLst/>
              <a:latin typeface="Verdana" pitchFamily="34" charset="0"/>
            </a:endParaRPr>
          </a:p>
        </p:txBody>
      </p:sp>
      <p:sp>
        <p:nvSpPr>
          <p:cNvPr id="11" name="Lijnbijschrift 2 2 (accentlijn) 10"/>
          <p:cNvSpPr/>
          <p:nvPr/>
        </p:nvSpPr>
        <p:spPr bwMode="auto">
          <a:xfrm flipH="1">
            <a:off x="623999" y="2579450"/>
            <a:ext cx="2455102" cy="573842"/>
          </a:xfrm>
          <a:prstGeom prst="accentCallout2">
            <a:avLst>
              <a:gd name="adj1" fmla="val 53386"/>
              <a:gd name="adj2" fmla="val 4818"/>
              <a:gd name="adj3" fmla="val 68097"/>
              <a:gd name="adj4" fmla="val -68664"/>
              <a:gd name="adj5" fmla="val 237970"/>
              <a:gd name="adj6" fmla="val -123072"/>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b"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0" lang="nl-NL" sz="1200" b="1" i="0" u="none" strike="noStrike" cap="none" normalizeH="0" baseline="0" dirty="0" smtClean="0">
                <a:ln>
                  <a:noFill/>
                </a:ln>
                <a:solidFill>
                  <a:srgbClr val="FF0000"/>
                </a:solidFill>
                <a:effectLst/>
                <a:latin typeface="Verdana" pitchFamily="34" charset="0"/>
              </a:rPr>
              <a:t>AU</a:t>
            </a:r>
            <a:r>
              <a:rPr kumimoji="0" lang="nl-NL" sz="1200" b="0" i="0" u="none" strike="noStrike" cap="none" normalizeH="0" baseline="0" dirty="0" smtClean="0">
                <a:ln>
                  <a:noFill/>
                </a:ln>
                <a:solidFill>
                  <a:srgbClr val="FF0000"/>
                </a:solidFill>
                <a:effectLst/>
                <a:latin typeface="Verdana" pitchFamily="34" charset="0"/>
              </a:rPr>
              <a:t> (asset user)</a:t>
            </a:r>
          </a:p>
          <a:p>
            <a:pPr marL="0" marR="0" indent="0" algn="ctr" defTabSz="914400" rtl="0" eaLnBrk="0" fontAlgn="base" latinLnBrk="0" hangingPunct="0">
              <a:lnSpc>
                <a:spcPct val="100000"/>
              </a:lnSpc>
              <a:spcBef>
                <a:spcPct val="50000"/>
              </a:spcBef>
              <a:spcAft>
                <a:spcPct val="0"/>
              </a:spcAft>
              <a:buClrTx/>
              <a:buSzTx/>
              <a:buFontTx/>
              <a:buNone/>
              <a:tabLst/>
            </a:pPr>
            <a:r>
              <a:rPr lang="nl-NL" sz="1200" dirty="0" smtClean="0">
                <a:solidFill>
                  <a:srgbClr val="FF0000"/>
                </a:solidFill>
                <a:latin typeface="Verdana" pitchFamily="34" charset="0"/>
              </a:rPr>
              <a:t>RWS VWM / CNB</a:t>
            </a:r>
            <a:endParaRPr kumimoji="0" lang="nl-NL" sz="1200" b="0" i="0" u="none" strike="noStrike" cap="none" normalizeH="0" baseline="0" dirty="0" smtClean="0">
              <a:ln>
                <a:noFill/>
              </a:ln>
              <a:solidFill>
                <a:srgbClr val="FF0000"/>
              </a:solidFill>
              <a:effectLst/>
              <a:latin typeface="Verdana" pitchFamily="34" charset="0"/>
            </a:endParaRPr>
          </a:p>
        </p:txBody>
      </p:sp>
      <p:sp>
        <p:nvSpPr>
          <p:cNvPr id="12" name="Lijnbijschrift 2 2 (accentlijn) 11"/>
          <p:cNvSpPr/>
          <p:nvPr/>
        </p:nvSpPr>
        <p:spPr bwMode="auto">
          <a:xfrm flipH="1">
            <a:off x="3331052" y="5630882"/>
            <a:ext cx="1264365" cy="303642"/>
          </a:xfrm>
          <a:prstGeom prst="accentCallout2">
            <a:avLst>
              <a:gd name="adj1" fmla="val 53386"/>
              <a:gd name="adj2" fmla="val 4818"/>
              <a:gd name="adj3" fmla="val 52732"/>
              <a:gd name="adj4" fmla="val -29248"/>
              <a:gd name="adj5" fmla="val -145317"/>
              <a:gd name="adj6" fmla="val -74553"/>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b"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0" lang="nl-NL" sz="1200" b="1" i="0" u="none" strike="noStrike" cap="none" normalizeH="0" baseline="0" dirty="0" err="1" smtClean="0">
                <a:ln>
                  <a:noFill/>
                </a:ln>
                <a:solidFill>
                  <a:srgbClr val="FF0000"/>
                </a:solidFill>
                <a:effectLst/>
                <a:latin typeface="Verdana" pitchFamily="34" charset="0"/>
              </a:rPr>
              <a:t>contractors</a:t>
            </a:r>
            <a:endParaRPr kumimoji="0" lang="nl-NL" sz="1200" b="0" i="0" u="none" strike="noStrike" cap="none" normalizeH="0" baseline="0" dirty="0" smtClean="0">
              <a:ln>
                <a:noFill/>
              </a:ln>
              <a:solidFill>
                <a:srgbClr val="FF0000"/>
              </a:solidFill>
              <a:effectLst/>
              <a:latin typeface="Verdana" pitchFamily="34" charset="0"/>
            </a:endParaRPr>
          </a:p>
        </p:txBody>
      </p:sp>
      <p:sp>
        <p:nvSpPr>
          <p:cNvPr id="13" name="Lijnbijschrift 2 2 (accentlijn) 12"/>
          <p:cNvSpPr/>
          <p:nvPr/>
        </p:nvSpPr>
        <p:spPr bwMode="auto">
          <a:xfrm flipH="1">
            <a:off x="623998" y="3961360"/>
            <a:ext cx="2455102" cy="573842"/>
          </a:xfrm>
          <a:prstGeom prst="accentCallout2">
            <a:avLst>
              <a:gd name="adj1" fmla="val 53386"/>
              <a:gd name="adj2" fmla="val 4818"/>
              <a:gd name="adj3" fmla="val 56438"/>
              <a:gd name="adj4" fmla="val -100004"/>
              <a:gd name="adj5" fmla="val 47531"/>
              <a:gd name="adj6" fmla="val -114725"/>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b"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0" lang="nl-NL" sz="1200" b="1" i="0" u="none" strike="noStrike" cap="none" normalizeH="0" baseline="0" dirty="0" smtClean="0">
                <a:ln>
                  <a:noFill/>
                </a:ln>
                <a:solidFill>
                  <a:srgbClr val="FF0000"/>
                </a:solidFill>
                <a:effectLst/>
                <a:latin typeface="Verdana" pitchFamily="34" charset="0"/>
              </a:rPr>
              <a:t>ME</a:t>
            </a:r>
            <a:r>
              <a:rPr kumimoji="0" lang="nl-NL" sz="1200" b="0" i="0" u="none" strike="noStrike" cap="none" normalizeH="0" baseline="0" dirty="0" smtClean="0">
                <a:ln>
                  <a:noFill/>
                </a:ln>
                <a:solidFill>
                  <a:srgbClr val="FF0000"/>
                </a:solidFill>
                <a:effectLst/>
                <a:latin typeface="Verdana" pitchFamily="34" charset="0"/>
              </a:rPr>
              <a:t> (Maintenance Engineer)</a:t>
            </a:r>
          </a:p>
          <a:p>
            <a:pPr marL="0" marR="0" indent="0" algn="ctr" defTabSz="914400" rtl="0" eaLnBrk="0" fontAlgn="base" latinLnBrk="0" hangingPunct="0">
              <a:lnSpc>
                <a:spcPct val="100000"/>
              </a:lnSpc>
              <a:spcBef>
                <a:spcPct val="50000"/>
              </a:spcBef>
              <a:spcAft>
                <a:spcPct val="0"/>
              </a:spcAft>
              <a:buClrTx/>
              <a:buSzTx/>
              <a:buFontTx/>
              <a:buNone/>
              <a:tabLst/>
            </a:pPr>
            <a:r>
              <a:rPr lang="nl-NL" sz="1200" dirty="0" smtClean="0">
                <a:solidFill>
                  <a:srgbClr val="FF0000"/>
                </a:solidFill>
                <a:latin typeface="Verdana" pitchFamily="34" charset="0"/>
              </a:rPr>
              <a:t>RWS WNN</a:t>
            </a:r>
            <a:endParaRPr kumimoji="0" lang="nl-NL" sz="1200" b="0" i="0" u="none" strike="noStrike" cap="none" normalizeH="0" baseline="0" dirty="0" smtClean="0">
              <a:ln>
                <a:noFill/>
              </a:ln>
              <a:solidFill>
                <a:srgbClr val="FF0000"/>
              </a:solidFill>
              <a:effectLst/>
              <a:latin typeface="Verdana" pitchFamily="34" charset="0"/>
            </a:endParaRPr>
          </a:p>
        </p:txBody>
      </p:sp>
      <p:pic>
        <p:nvPicPr>
          <p:cNvPr id="3" name="Afbeelding 2"/>
          <p:cNvPicPr>
            <a:picLocks noChangeAspect="1"/>
          </p:cNvPicPr>
          <p:nvPr/>
        </p:nvPicPr>
        <p:blipFill>
          <a:blip r:embed="rId3"/>
          <a:stretch>
            <a:fillRect/>
          </a:stretch>
        </p:blipFill>
        <p:spPr>
          <a:xfrm>
            <a:off x="3721608" y="3462806"/>
            <a:ext cx="3487214" cy="1403390"/>
          </a:xfrm>
          <a:prstGeom prst="rect">
            <a:avLst/>
          </a:prstGeom>
        </p:spPr>
      </p:pic>
      <p:sp>
        <p:nvSpPr>
          <p:cNvPr id="18" name="Lijnbijschrift 2 2 (accentlijn) 17"/>
          <p:cNvSpPr/>
          <p:nvPr/>
        </p:nvSpPr>
        <p:spPr bwMode="auto">
          <a:xfrm flipH="1">
            <a:off x="4805916" y="5873000"/>
            <a:ext cx="1264365" cy="410139"/>
          </a:xfrm>
          <a:prstGeom prst="accentCallout2">
            <a:avLst>
              <a:gd name="adj1" fmla="val 53386"/>
              <a:gd name="adj2" fmla="val 4818"/>
              <a:gd name="adj3" fmla="val 52732"/>
              <a:gd name="adj4" fmla="val -29248"/>
              <a:gd name="adj5" fmla="val -394757"/>
              <a:gd name="adj6" fmla="val -86843"/>
            </a:avLst>
          </a:prstGeom>
          <a:ln/>
          <a:extLst/>
        </p:spPr>
        <p:style>
          <a:lnRef idx="2">
            <a:schemeClr val="dk1"/>
          </a:lnRef>
          <a:fillRef idx="1">
            <a:schemeClr val="lt1"/>
          </a:fillRef>
          <a:effectRef idx="0">
            <a:schemeClr val="dk1"/>
          </a:effectRef>
          <a:fontRef idx="minor">
            <a:schemeClr val="dk1"/>
          </a:fontRef>
        </p:style>
        <p:txBody>
          <a:bodyPr vert="horz" wrap="square" lIns="0" tIns="0" rIns="0" bIns="0" numCol="1" rtlCol="0" anchor="b" anchorCtr="0" compatLnSpc="1">
            <a:prstTxWarp prst="textNoShape">
              <a:avLst/>
            </a:prstTxWarp>
          </a:bodyPr>
          <a:lstStyle/>
          <a:p>
            <a:pPr marL="0" marR="0" indent="0" algn="ctr" defTabSz="914400" rtl="0" eaLnBrk="0" fontAlgn="base" latinLnBrk="0" hangingPunct="0">
              <a:lnSpc>
                <a:spcPct val="100000"/>
              </a:lnSpc>
              <a:spcBef>
                <a:spcPct val="50000"/>
              </a:spcBef>
              <a:spcAft>
                <a:spcPct val="0"/>
              </a:spcAft>
              <a:buClrTx/>
              <a:buSzTx/>
              <a:buFontTx/>
              <a:buNone/>
              <a:tabLst/>
            </a:pPr>
            <a:r>
              <a:rPr kumimoji="0" lang="nl-NL" sz="1200" b="1" i="0" u="none" strike="noStrike" cap="none" normalizeH="0" baseline="0" dirty="0" smtClean="0">
                <a:ln>
                  <a:noFill/>
                </a:ln>
                <a:solidFill>
                  <a:srgbClr val="FF0000"/>
                </a:solidFill>
                <a:effectLst/>
                <a:latin typeface="Verdana" pitchFamily="34" charset="0"/>
              </a:rPr>
              <a:t>AM-</a:t>
            </a:r>
            <a:r>
              <a:rPr kumimoji="0" lang="nl-NL" sz="1200" b="1" i="0" u="none" strike="noStrike" cap="none" normalizeH="0" baseline="0" dirty="0" err="1" smtClean="0">
                <a:ln>
                  <a:noFill/>
                </a:ln>
                <a:solidFill>
                  <a:srgbClr val="FF0000"/>
                </a:solidFill>
                <a:effectLst/>
                <a:latin typeface="Verdana" pitchFamily="34" charset="0"/>
              </a:rPr>
              <a:t>Contractors</a:t>
            </a:r>
            <a:r>
              <a:rPr kumimoji="0" lang="nl-NL" sz="1200" b="1" i="0" u="none" strike="noStrike" cap="none" normalizeH="0" baseline="0" dirty="0" smtClean="0">
                <a:ln>
                  <a:noFill/>
                </a:ln>
                <a:solidFill>
                  <a:srgbClr val="FF0000"/>
                </a:solidFill>
                <a:effectLst/>
                <a:latin typeface="Verdana" pitchFamily="34" charset="0"/>
              </a:rPr>
              <a:t> </a:t>
            </a:r>
            <a:endParaRPr kumimoji="0" lang="nl-NL" sz="1200" b="0" i="0" u="none" strike="noStrike" cap="none" normalizeH="0" baseline="0" dirty="0" smtClean="0">
              <a:ln>
                <a:noFill/>
              </a:ln>
              <a:solidFill>
                <a:srgbClr val="FF0000"/>
              </a:solidFill>
              <a:effectLst/>
              <a:latin typeface="Verdana" pitchFamily="34" charset="0"/>
            </a:endParaRPr>
          </a:p>
        </p:txBody>
      </p:sp>
    </p:spTree>
    <p:extLst>
      <p:ext uri="{BB962C8B-B14F-4D97-AF65-F5344CB8AC3E}">
        <p14:creationId xmlns:p14="http://schemas.microsoft.com/office/powerpoint/2010/main" val="513202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fade">
                                      <p:cBhvr>
                                        <p:cTn id="42" dur="1000"/>
                                        <p:tgtEl>
                                          <p:spTgt spid="12"/>
                                        </p:tgtEl>
                                      </p:cBhvr>
                                    </p:animEffect>
                                    <p:anim calcmode="lin" valueType="num">
                                      <p:cBhvr>
                                        <p:cTn id="43" dur="1000" fill="hold"/>
                                        <p:tgtEl>
                                          <p:spTgt spid="12"/>
                                        </p:tgtEl>
                                        <p:attrNameLst>
                                          <p:attrName>ppt_x</p:attrName>
                                        </p:attrNameLst>
                                      </p:cBhvr>
                                      <p:tavLst>
                                        <p:tav tm="0">
                                          <p:val>
                                            <p:strVal val="#ppt_x"/>
                                          </p:val>
                                        </p:tav>
                                        <p:tav tm="100000">
                                          <p:val>
                                            <p:strVal val="#ppt_x"/>
                                          </p:val>
                                        </p:tav>
                                      </p:tavLst>
                                    </p:anim>
                                    <p:anim calcmode="lin" valueType="num">
                                      <p:cBhvr>
                                        <p:cTn id="4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grpId="0"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fade">
                                      <p:cBhvr>
                                        <p:cTn id="56" dur="1000"/>
                                        <p:tgtEl>
                                          <p:spTgt spid="13"/>
                                        </p:tgtEl>
                                      </p:cBhvr>
                                    </p:animEffect>
                                    <p:anim calcmode="lin" valueType="num">
                                      <p:cBhvr>
                                        <p:cTn id="57" dur="1000" fill="hold"/>
                                        <p:tgtEl>
                                          <p:spTgt spid="13"/>
                                        </p:tgtEl>
                                        <p:attrNameLst>
                                          <p:attrName>ppt_x</p:attrName>
                                        </p:attrNameLst>
                                      </p:cBhvr>
                                      <p:tavLst>
                                        <p:tav tm="0">
                                          <p:val>
                                            <p:strVal val="#ppt_x"/>
                                          </p:val>
                                        </p:tav>
                                        <p:tav tm="100000">
                                          <p:val>
                                            <p:strVal val="#ppt_x"/>
                                          </p:val>
                                        </p:tav>
                                      </p:tavLst>
                                    </p:anim>
                                    <p:anim calcmode="lin" valueType="num">
                                      <p:cBhvr>
                                        <p:cTn id="58"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1000"/>
                                        <p:tgtEl>
                                          <p:spTgt spid="18"/>
                                        </p:tgtEl>
                                      </p:cBhvr>
                                    </p:animEffect>
                                    <p:anim calcmode="lin" valueType="num">
                                      <p:cBhvr>
                                        <p:cTn id="64" dur="1000" fill="hold"/>
                                        <p:tgtEl>
                                          <p:spTgt spid="18"/>
                                        </p:tgtEl>
                                        <p:attrNameLst>
                                          <p:attrName>ppt_x</p:attrName>
                                        </p:attrNameLst>
                                      </p:cBhvr>
                                      <p:tavLst>
                                        <p:tav tm="0">
                                          <p:val>
                                            <p:strVal val="#ppt_x"/>
                                          </p:val>
                                        </p:tav>
                                        <p:tav tm="100000">
                                          <p:val>
                                            <p:strVal val="#ppt_x"/>
                                          </p:val>
                                        </p:tav>
                                      </p:tavLst>
                                    </p:anim>
                                    <p:anim calcmode="lin" valueType="num">
                                      <p:cBhvr>
                                        <p:cTn id="65"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9" grpId="0" animBg="1"/>
      <p:bldP spid="10" grpId="0" animBg="1"/>
      <p:bldP spid="11" grpId="0" animBg="1"/>
      <p:bldP spid="12" grpId="0" animBg="1"/>
      <p:bldP spid="13" grpId="0" animBg="1"/>
      <p:bldP spid="1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848140" y="377684"/>
            <a:ext cx="5212080" cy="400110"/>
          </a:xfrm>
          <a:prstGeom prst="rect">
            <a:avLst/>
          </a:prstGeom>
          <a:noFill/>
        </p:spPr>
        <p:txBody>
          <a:bodyPr wrap="square" rtlCol="0">
            <a:spAutoFit/>
          </a:bodyPr>
          <a:lstStyle/>
          <a:p>
            <a:r>
              <a:rPr lang="nl-NL" sz="2000" b="1" dirty="0">
                <a:solidFill>
                  <a:srgbClr val="007BC7"/>
                </a:solidFill>
                <a:latin typeface="+mj-lt"/>
                <a:ea typeface="+mj-ea"/>
                <a:cs typeface="+mj-cs"/>
              </a:rPr>
              <a:t>Ontwikkeling Assetmanagement</a:t>
            </a:r>
          </a:p>
        </p:txBody>
      </p:sp>
      <p:sp>
        <p:nvSpPr>
          <p:cNvPr id="4" name="Titel 1"/>
          <p:cNvSpPr>
            <a:spLocks noGrp="1"/>
          </p:cNvSpPr>
          <p:nvPr>
            <p:ph type="title"/>
          </p:nvPr>
        </p:nvSpPr>
        <p:spPr>
          <a:xfrm>
            <a:off x="624000" y="1295999"/>
            <a:ext cx="11203200" cy="400110"/>
          </a:xfrm>
        </p:spPr>
        <p:txBody>
          <a:bodyPr/>
          <a:lstStyle/>
          <a:p>
            <a:r>
              <a:rPr lang="nl-NL" dirty="0" smtClean="0"/>
              <a:t>AM systeem</a:t>
            </a:r>
            <a:endParaRPr lang="nl-NL" dirty="0"/>
          </a:p>
        </p:txBody>
      </p:sp>
      <p:sp>
        <p:nvSpPr>
          <p:cNvPr id="6" name="Tijdelijke aanduiding voor tekst 2"/>
          <p:cNvSpPr>
            <a:spLocks noGrp="1"/>
          </p:cNvSpPr>
          <p:nvPr>
            <p:ph type="body" sz="quarter" idx="11"/>
          </p:nvPr>
        </p:nvSpPr>
        <p:spPr>
          <a:xfrm>
            <a:off x="624417" y="2070000"/>
            <a:ext cx="7541175" cy="4140000"/>
          </a:xfrm>
        </p:spPr>
        <p:txBody>
          <a:bodyPr/>
          <a:lstStyle/>
          <a:p>
            <a:pPr marL="0" indent="0">
              <a:buNone/>
            </a:pPr>
            <a:r>
              <a:rPr lang="nl-NL" dirty="0" smtClean="0"/>
              <a:t>We hanteren als systeem:</a:t>
            </a:r>
          </a:p>
          <a:p>
            <a:r>
              <a:rPr lang="nl-NL" dirty="0" smtClean="0"/>
              <a:t>ISO 55000</a:t>
            </a:r>
          </a:p>
          <a:p>
            <a:r>
              <a:rPr lang="nl-NL" dirty="0" smtClean="0"/>
              <a:t>IAM-pro roos</a:t>
            </a:r>
          </a:p>
          <a:p>
            <a:endParaRPr lang="nl-NL" dirty="0" smtClean="0"/>
          </a:p>
          <a:p>
            <a:pPr marL="0" indent="0">
              <a:buNone/>
            </a:pPr>
            <a:r>
              <a:rPr lang="nl-NL" dirty="0" smtClean="0"/>
              <a:t>Met belangrijke inhoudelijke documenten:</a:t>
            </a:r>
            <a:endParaRPr lang="nl-NL" dirty="0"/>
          </a:p>
          <a:p>
            <a:pPr>
              <a:spcBef>
                <a:spcPts val="1200"/>
              </a:spcBef>
            </a:pPr>
            <a:r>
              <a:rPr lang="nl-NL" dirty="0" smtClean="0"/>
              <a:t>een </a:t>
            </a:r>
            <a:r>
              <a:rPr lang="nl-NL" dirty="0"/>
              <a:t>Strategisch </a:t>
            </a:r>
            <a:r>
              <a:rPr lang="nl-NL" dirty="0" err="1"/>
              <a:t>AssetManagementPlan</a:t>
            </a:r>
            <a:r>
              <a:rPr lang="nl-NL" dirty="0"/>
              <a:t> (SAMP) </a:t>
            </a:r>
            <a:r>
              <a:rPr lang="nl-NL" sz="1600" i="1" dirty="0" smtClean="0"/>
              <a:t>(Beleid </a:t>
            </a:r>
            <a:r>
              <a:rPr lang="nl-NL" sz="1600" i="1" dirty="0"/>
              <a:t>en Strategie van de </a:t>
            </a:r>
            <a:r>
              <a:rPr lang="nl-NL" sz="1600" i="1" dirty="0" err="1"/>
              <a:t>iAMPro</a:t>
            </a:r>
            <a:r>
              <a:rPr lang="nl-NL" sz="1600" i="1" dirty="0"/>
              <a:t>-roos)</a:t>
            </a:r>
            <a:r>
              <a:rPr lang="nl-NL" dirty="0"/>
              <a:t>, </a:t>
            </a:r>
            <a:endParaRPr lang="nl-NL" dirty="0" smtClean="0"/>
          </a:p>
          <a:p>
            <a:pPr>
              <a:spcBef>
                <a:spcPts val="1200"/>
              </a:spcBef>
            </a:pPr>
            <a:r>
              <a:rPr lang="nl-NL" dirty="0" smtClean="0"/>
              <a:t>een </a:t>
            </a:r>
            <a:r>
              <a:rPr lang="nl-NL" dirty="0" err="1"/>
              <a:t>AssetManagementPlan</a:t>
            </a:r>
            <a:r>
              <a:rPr lang="nl-NL" dirty="0"/>
              <a:t> (AMP) </a:t>
            </a:r>
            <a:r>
              <a:rPr lang="nl-NL" sz="1600" i="1" dirty="0" smtClean="0"/>
              <a:t>(Beheren </a:t>
            </a:r>
            <a:r>
              <a:rPr lang="nl-NL" sz="1600" i="1" dirty="0"/>
              <a:t>en Programmeren van de </a:t>
            </a:r>
            <a:r>
              <a:rPr lang="nl-NL" sz="1600" i="1" dirty="0" err="1"/>
              <a:t>iAMPro</a:t>
            </a:r>
            <a:r>
              <a:rPr lang="nl-NL" sz="1600" i="1" dirty="0"/>
              <a:t>-roos) </a:t>
            </a:r>
          </a:p>
          <a:p>
            <a:pPr>
              <a:spcBef>
                <a:spcPts val="1200"/>
              </a:spcBef>
            </a:pPr>
            <a:r>
              <a:rPr lang="nl-NL" dirty="0" smtClean="0"/>
              <a:t>een </a:t>
            </a:r>
            <a:r>
              <a:rPr lang="nl-NL" dirty="0"/>
              <a:t>plan voor de implementatie daarvan </a:t>
            </a:r>
            <a:r>
              <a:rPr lang="nl-NL" sz="1600" i="1" dirty="0" smtClean="0"/>
              <a:t>(Plannen </a:t>
            </a:r>
            <a:r>
              <a:rPr lang="nl-NL" sz="1600" i="1" dirty="0"/>
              <a:t>en voorbereiden en Bouwen, Onderhouden en Gebruik van de </a:t>
            </a:r>
            <a:r>
              <a:rPr lang="nl-NL" sz="1600" i="1" dirty="0" err="1" smtClean="0"/>
              <a:t>iAMPro</a:t>
            </a:r>
            <a:r>
              <a:rPr lang="nl-NL" sz="1600" i="1" dirty="0" smtClean="0"/>
              <a:t>-roos, evalueren en bijstellen)</a:t>
            </a:r>
            <a:endParaRPr lang="nl-NL" dirty="0"/>
          </a:p>
        </p:txBody>
      </p:sp>
      <p:pic>
        <p:nvPicPr>
          <p:cNvPr id="7" name="Afbeelding 6"/>
          <p:cNvPicPr>
            <a:picLocks noChangeAspect="1"/>
          </p:cNvPicPr>
          <p:nvPr/>
        </p:nvPicPr>
        <p:blipFill>
          <a:blip r:embed="rId2"/>
          <a:stretch>
            <a:fillRect/>
          </a:stretch>
        </p:blipFill>
        <p:spPr>
          <a:xfrm>
            <a:off x="8494574" y="2390296"/>
            <a:ext cx="3218967" cy="3499407"/>
          </a:xfrm>
          <a:prstGeom prst="rect">
            <a:avLst/>
          </a:prstGeom>
        </p:spPr>
      </p:pic>
    </p:spTree>
    <p:extLst>
      <p:ext uri="{BB962C8B-B14F-4D97-AF65-F5344CB8AC3E}">
        <p14:creationId xmlns:p14="http://schemas.microsoft.com/office/powerpoint/2010/main" val="2251176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1000"/>
                                        <p:tgtEl>
                                          <p:spTgt spid="6">
                                            <p:txEl>
                                              <p:pRg st="0" end="0"/>
                                            </p:txEl>
                                          </p:spTgt>
                                        </p:tgtEl>
                                      </p:cBhvr>
                                    </p:animEffect>
                                    <p:anim calcmode="lin" valueType="num">
                                      <p:cBhvr>
                                        <p:cTn id="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Effect transition="in" filter="fade">
                                      <p:cBhvr>
                                        <p:cTn id="13" dur="1000"/>
                                        <p:tgtEl>
                                          <p:spTgt spid="6">
                                            <p:txEl>
                                              <p:pRg st="1" end="1"/>
                                            </p:txEl>
                                          </p:spTgt>
                                        </p:tgtEl>
                                      </p:cBhvr>
                                    </p:animEffect>
                                    <p:anim calcmode="lin" valueType="num">
                                      <p:cBhvr>
                                        <p:cTn id="14"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1" end="1"/>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animEffect transition="in" filter="fade">
                                      <p:cBhvr>
                                        <p:cTn id="19" dur="1000"/>
                                        <p:tgtEl>
                                          <p:spTgt spid="6">
                                            <p:txEl>
                                              <p:pRg st="2" end="2"/>
                                            </p:txEl>
                                          </p:spTgt>
                                        </p:tgtEl>
                                      </p:cBhvr>
                                    </p:animEffect>
                                    <p:anim calcmode="lin" valueType="num">
                                      <p:cBhvr>
                                        <p:cTn id="20"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6">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1000"/>
                                        <p:tgtEl>
                                          <p:spTgt spid="6">
                                            <p:txEl>
                                              <p:pRg st="4" end="4"/>
                                            </p:txEl>
                                          </p:spTgt>
                                        </p:tgtEl>
                                      </p:cBhvr>
                                    </p:animEffect>
                                    <p:anim calcmode="lin" valueType="num">
                                      <p:cBhvr>
                                        <p:cTn id="32" dur="1000" fill="hold"/>
                                        <p:tgtEl>
                                          <p:spTgt spid="6">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6">
                                            <p:txEl>
                                              <p:pRg st="4" end="4"/>
                                            </p:txEl>
                                          </p:spTgt>
                                        </p:tgtEl>
                                        <p:attrNameLst>
                                          <p:attrName>ppt_y</p:attrName>
                                        </p:attrNameLst>
                                      </p:cBhvr>
                                      <p:tavLst>
                                        <p:tav tm="0">
                                          <p:val>
                                            <p:strVal val="#ppt_y+.1"/>
                                          </p:val>
                                        </p:tav>
                                        <p:tav tm="100000">
                                          <p:val>
                                            <p:strVal val="#ppt_y"/>
                                          </p:val>
                                        </p:tav>
                                      </p:tavLst>
                                    </p:anim>
                                  </p:childTnLst>
                                </p:cTn>
                              </p:par>
                            </p:childTnLst>
                          </p:cTn>
                        </p:par>
                        <p:par>
                          <p:cTn id="34" fill="hold">
                            <p:stCondLst>
                              <p:cond delay="1000"/>
                            </p:stCondLst>
                            <p:childTnLst>
                              <p:par>
                                <p:cTn id="35" presetID="42" presetClass="entr" presetSubtype="0" fill="hold" nodeType="afterEffect">
                                  <p:stCondLst>
                                    <p:cond delay="0"/>
                                  </p:stCondLst>
                                  <p:childTnLst>
                                    <p:set>
                                      <p:cBhvr>
                                        <p:cTn id="36" dur="1" fill="hold">
                                          <p:stCondLst>
                                            <p:cond delay="0"/>
                                          </p:stCondLst>
                                        </p:cTn>
                                        <p:tgtEl>
                                          <p:spTgt spid="6">
                                            <p:txEl>
                                              <p:pRg st="5" end="5"/>
                                            </p:txEl>
                                          </p:spTgt>
                                        </p:tgtEl>
                                        <p:attrNameLst>
                                          <p:attrName>style.visibility</p:attrName>
                                        </p:attrNameLst>
                                      </p:cBhvr>
                                      <p:to>
                                        <p:strVal val="visible"/>
                                      </p:to>
                                    </p:set>
                                    <p:animEffect transition="in" filter="fade">
                                      <p:cBhvr>
                                        <p:cTn id="37" dur="1000"/>
                                        <p:tgtEl>
                                          <p:spTgt spid="6">
                                            <p:txEl>
                                              <p:pRg st="5" end="5"/>
                                            </p:txEl>
                                          </p:spTgt>
                                        </p:tgtEl>
                                      </p:cBhvr>
                                    </p:animEffect>
                                    <p:anim calcmode="lin" valueType="num">
                                      <p:cBhvr>
                                        <p:cTn id="38" dur="1000" fill="hold"/>
                                        <p:tgtEl>
                                          <p:spTgt spid="6">
                                            <p:txEl>
                                              <p:pRg st="5" end="5"/>
                                            </p:txEl>
                                          </p:spTgt>
                                        </p:tgtEl>
                                        <p:attrNameLst>
                                          <p:attrName>ppt_x</p:attrName>
                                        </p:attrNameLst>
                                      </p:cBhvr>
                                      <p:tavLst>
                                        <p:tav tm="0">
                                          <p:val>
                                            <p:strVal val="#ppt_x"/>
                                          </p:val>
                                        </p:tav>
                                        <p:tav tm="100000">
                                          <p:val>
                                            <p:strVal val="#ppt_x"/>
                                          </p:val>
                                        </p:tav>
                                      </p:tavLst>
                                    </p:anim>
                                    <p:anim calcmode="lin" valueType="num">
                                      <p:cBhvr>
                                        <p:cTn id="39" dur="1000" fill="hold"/>
                                        <p:tgtEl>
                                          <p:spTgt spid="6">
                                            <p:txEl>
                                              <p:pRg st="5" end="5"/>
                                            </p:txEl>
                                          </p:spTgt>
                                        </p:tgtEl>
                                        <p:attrNameLst>
                                          <p:attrName>ppt_y</p:attrName>
                                        </p:attrNameLst>
                                      </p:cBhvr>
                                      <p:tavLst>
                                        <p:tav tm="0">
                                          <p:val>
                                            <p:strVal val="#ppt_y+.1"/>
                                          </p:val>
                                        </p:tav>
                                        <p:tav tm="100000">
                                          <p:val>
                                            <p:strVal val="#ppt_y"/>
                                          </p:val>
                                        </p:tav>
                                      </p:tavLst>
                                    </p:anim>
                                  </p:childTnLst>
                                </p:cTn>
                              </p:par>
                            </p:childTnLst>
                          </p:cTn>
                        </p:par>
                        <p:par>
                          <p:cTn id="40" fill="hold">
                            <p:stCondLst>
                              <p:cond delay="2000"/>
                            </p:stCondLst>
                            <p:childTnLst>
                              <p:par>
                                <p:cTn id="41" presetID="42" presetClass="entr" presetSubtype="0" fill="hold" nodeType="afterEffect">
                                  <p:stCondLst>
                                    <p:cond delay="0"/>
                                  </p:stCondLst>
                                  <p:childTnLst>
                                    <p:set>
                                      <p:cBhvr>
                                        <p:cTn id="42" dur="1" fill="hold">
                                          <p:stCondLst>
                                            <p:cond delay="0"/>
                                          </p:stCondLst>
                                        </p:cTn>
                                        <p:tgtEl>
                                          <p:spTgt spid="6">
                                            <p:txEl>
                                              <p:pRg st="6" end="6"/>
                                            </p:txEl>
                                          </p:spTgt>
                                        </p:tgtEl>
                                        <p:attrNameLst>
                                          <p:attrName>style.visibility</p:attrName>
                                        </p:attrNameLst>
                                      </p:cBhvr>
                                      <p:to>
                                        <p:strVal val="visible"/>
                                      </p:to>
                                    </p:set>
                                    <p:animEffect transition="in" filter="fade">
                                      <p:cBhvr>
                                        <p:cTn id="43" dur="1000"/>
                                        <p:tgtEl>
                                          <p:spTgt spid="6">
                                            <p:txEl>
                                              <p:pRg st="6" end="6"/>
                                            </p:txEl>
                                          </p:spTgt>
                                        </p:tgtEl>
                                      </p:cBhvr>
                                    </p:animEffect>
                                    <p:anim calcmode="lin" valueType="num">
                                      <p:cBhvr>
                                        <p:cTn id="44" dur="1000" fill="hold"/>
                                        <p:tgtEl>
                                          <p:spTgt spid="6">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6">
                                            <p:txEl>
                                              <p:pRg st="6" end="6"/>
                                            </p:txEl>
                                          </p:spTgt>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42" presetClass="entr" presetSubtype="0" fill="hold" nodeType="afterEffect">
                                  <p:stCondLst>
                                    <p:cond delay="0"/>
                                  </p:stCondLst>
                                  <p:childTnLst>
                                    <p:set>
                                      <p:cBhvr>
                                        <p:cTn id="48" dur="1" fill="hold">
                                          <p:stCondLst>
                                            <p:cond delay="0"/>
                                          </p:stCondLst>
                                        </p:cTn>
                                        <p:tgtEl>
                                          <p:spTgt spid="6">
                                            <p:txEl>
                                              <p:pRg st="7" end="7"/>
                                            </p:txEl>
                                          </p:spTgt>
                                        </p:tgtEl>
                                        <p:attrNameLst>
                                          <p:attrName>style.visibility</p:attrName>
                                        </p:attrNameLst>
                                      </p:cBhvr>
                                      <p:to>
                                        <p:strVal val="visible"/>
                                      </p:to>
                                    </p:set>
                                    <p:animEffect transition="in" filter="fade">
                                      <p:cBhvr>
                                        <p:cTn id="49" dur="1000"/>
                                        <p:tgtEl>
                                          <p:spTgt spid="6">
                                            <p:txEl>
                                              <p:pRg st="7" end="7"/>
                                            </p:txEl>
                                          </p:spTgt>
                                        </p:tgtEl>
                                      </p:cBhvr>
                                    </p:animEffect>
                                    <p:anim calcmode="lin" valueType="num">
                                      <p:cBhvr>
                                        <p:cTn id="50" dur="1000" fill="hold"/>
                                        <p:tgtEl>
                                          <p:spTgt spid="6">
                                            <p:txEl>
                                              <p:pRg st="7" end="7"/>
                                            </p:txEl>
                                          </p:spTgt>
                                        </p:tgtEl>
                                        <p:attrNameLst>
                                          <p:attrName>ppt_x</p:attrName>
                                        </p:attrNameLst>
                                      </p:cBhvr>
                                      <p:tavLst>
                                        <p:tav tm="0">
                                          <p:val>
                                            <p:strVal val="#ppt_x"/>
                                          </p:val>
                                        </p:tav>
                                        <p:tav tm="100000">
                                          <p:val>
                                            <p:strVal val="#ppt_x"/>
                                          </p:val>
                                        </p:tav>
                                      </p:tavLst>
                                    </p:anim>
                                    <p:anim calcmode="lin" valueType="num">
                                      <p:cBhvr>
                                        <p:cTn id="51" dur="1000" fill="hold"/>
                                        <p:tgtEl>
                                          <p:spTgt spid="6">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848140" y="377684"/>
            <a:ext cx="5212080" cy="400110"/>
          </a:xfrm>
          <a:prstGeom prst="rect">
            <a:avLst/>
          </a:prstGeom>
          <a:noFill/>
        </p:spPr>
        <p:txBody>
          <a:bodyPr wrap="square" rtlCol="0">
            <a:spAutoFit/>
          </a:bodyPr>
          <a:lstStyle/>
          <a:p>
            <a:r>
              <a:rPr lang="nl-NL" sz="2000" b="1" dirty="0">
                <a:solidFill>
                  <a:srgbClr val="007BC7"/>
                </a:solidFill>
                <a:latin typeface="+mj-lt"/>
                <a:ea typeface="+mj-ea"/>
                <a:cs typeface="+mj-cs"/>
              </a:rPr>
              <a:t>Ontwikkeling Assetmanagement</a:t>
            </a:r>
          </a:p>
        </p:txBody>
      </p:sp>
      <p:sp>
        <p:nvSpPr>
          <p:cNvPr id="3" name="Titel 1"/>
          <p:cNvSpPr>
            <a:spLocks noGrp="1"/>
          </p:cNvSpPr>
          <p:nvPr>
            <p:ph type="title"/>
          </p:nvPr>
        </p:nvSpPr>
        <p:spPr>
          <a:xfrm>
            <a:off x="624417" y="1295999"/>
            <a:ext cx="11203200" cy="400110"/>
          </a:xfrm>
        </p:spPr>
        <p:txBody>
          <a:bodyPr/>
          <a:lstStyle/>
          <a:p>
            <a:r>
              <a:rPr lang="nl-NL" dirty="0" smtClean="0"/>
              <a:t>AM beleid</a:t>
            </a:r>
            <a:endParaRPr lang="nl-NL" dirty="0"/>
          </a:p>
        </p:txBody>
      </p:sp>
      <p:sp>
        <p:nvSpPr>
          <p:cNvPr id="4" name="Tijdelijke aanduiding voor tekst 2"/>
          <p:cNvSpPr>
            <a:spLocks noGrp="1"/>
          </p:cNvSpPr>
          <p:nvPr>
            <p:ph type="body" sz="quarter" idx="11"/>
          </p:nvPr>
        </p:nvSpPr>
        <p:spPr>
          <a:xfrm>
            <a:off x="624417" y="1950098"/>
            <a:ext cx="11203200" cy="4259902"/>
          </a:xfrm>
        </p:spPr>
        <p:txBody>
          <a:bodyPr/>
          <a:lstStyle/>
          <a:p>
            <a:pPr marL="0" indent="0">
              <a:buNone/>
            </a:pPr>
            <a:r>
              <a:rPr lang="nl-NL" dirty="0">
                <a:solidFill>
                  <a:schemeClr val="tx1"/>
                </a:solidFill>
              </a:rPr>
              <a:t>De beleidsdoelen die door I&amp;W op het gebied van bereikbaarheid, veiligheid en leefbaarheid worden gesteld worden door RWS vertaald naar eisen aan de netwerken en de assets daarbinnen</a:t>
            </a:r>
            <a:endParaRPr lang="nl-NL" b="1" dirty="0" smtClean="0"/>
          </a:p>
          <a:p>
            <a:pPr marL="0" indent="0">
              <a:buNone/>
            </a:pPr>
            <a:endParaRPr lang="nl-NL" b="1" dirty="0"/>
          </a:p>
          <a:p>
            <a:pPr marL="0" indent="0">
              <a:buNone/>
            </a:pPr>
            <a:r>
              <a:rPr lang="nl-NL" b="1" dirty="0" smtClean="0"/>
              <a:t>Leidende principes daarbij</a:t>
            </a:r>
            <a:endParaRPr lang="nl-NL" b="1" dirty="0"/>
          </a:p>
          <a:p>
            <a:pPr lvl="0" fontAlgn="auto"/>
            <a:r>
              <a:rPr lang="nl-NL" dirty="0"/>
              <a:t>We omarmen de principes van de ISO 55000, </a:t>
            </a:r>
            <a:r>
              <a:rPr lang="nl-NL" dirty="0" err="1"/>
              <a:t>Lifecycle</a:t>
            </a:r>
            <a:r>
              <a:rPr lang="nl-NL" dirty="0"/>
              <a:t> </a:t>
            </a:r>
            <a:r>
              <a:rPr lang="nl-NL" dirty="0" err="1"/>
              <a:t>costing</a:t>
            </a:r>
            <a:r>
              <a:rPr lang="nl-NL" dirty="0"/>
              <a:t> (LCC) en </a:t>
            </a:r>
            <a:r>
              <a:rPr lang="nl-NL" dirty="0" err="1"/>
              <a:t>lifecycle</a:t>
            </a:r>
            <a:r>
              <a:rPr lang="nl-NL" dirty="0"/>
              <a:t> management (LCM);</a:t>
            </a:r>
          </a:p>
          <a:p>
            <a:pPr lvl="0" fontAlgn="auto"/>
            <a:r>
              <a:rPr lang="nl-NL" dirty="0"/>
              <a:t>We denken in termen van functies en functionaliteit met behulp van SE;</a:t>
            </a:r>
          </a:p>
          <a:p>
            <a:pPr lvl="0" fontAlgn="auto"/>
            <a:r>
              <a:rPr lang="nl-NL" dirty="0"/>
              <a:t>We vertalen doelen naar eisen met behulp van RAMS;</a:t>
            </a:r>
          </a:p>
          <a:p>
            <a:pPr lvl="0" fontAlgn="auto"/>
            <a:r>
              <a:rPr lang="nl-NL" dirty="0"/>
              <a:t>We denken in netwerken en netwerkschakels, daarna pas in objectcategorieën;</a:t>
            </a:r>
          </a:p>
          <a:p>
            <a:pPr lvl="0" fontAlgn="auto"/>
            <a:r>
              <a:rPr lang="nl-NL" dirty="0"/>
              <a:t>We maken afwegingen tussen prestaties, risico’s en kosten;</a:t>
            </a:r>
          </a:p>
          <a:p>
            <a:pPr lvl="0" fontAlgn="auto"/>
            <a:r>
              <a:rPr lang="nl-NL" dirty="0" smtClean="0"/>
              <a:t>We </a:t>
            </a:r>
            <a:r>
              <a:rPr lang="nl-NL" dirty="0"/>
              <a:t>doen aan enkelvoudige inwinning en meervoudig gebruik van data.</a:t>
            </a:r>
          </a:p>
          <a:p>
            <a:pPr marL="0" indent="0">
              <a:lnSpc>
                <a:spcPct val="120000"/>
              </a:lnSpc>
              <a:spcBef>
                <a:spcPts val="1200"/>
              </a:spcBef>
              <a:buNone/>
            </a:pPr>
            <a:endParaRPr lang="nl-NL" dirty="0"/>
          </a:p>
        </p:txBody>
      </p:sp>
    </p:spTree>
    <p:extLst>
      <p:ext uri="{BB962C8B-B14F-4D97-AF65-F5344CB8AC3E}">
        <p14:creationId xmlns:p14="http://schemas.microsoft.com/office/powerpoint/2010/main" val="38026321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848140" y="377684"/>
            <a:ext cx="5212080" cy="400110"/>
          </a:xfrm>
          <a:prstGeom prst="rect">
            <a:avLst/>
          </a:prstGeom>
          <a:noFill/>
        </p:spPr>
        <p:txBody>
          <a:bodyPr wrap="square" rtlCol="0">
            <a:spAutoFit/>
          </a:bodyPr>
          <a:lstStyle/>
          <a:p>
            <a:r>
              <a:rPr lang="nl-NL" sz="2000" b="1" dirty="0">
                <a:solidFill>
                  <a:srgbClr val="007BC7"/>
                </a:solidFill>
                <a:latin typeface="+mj-lt"/>
                <a:ea typeface="+mj-ea"/>
                <a:cs typeface="+mj-cs"/>
              </a:rPr>
              <a:t>Ontwikkeling Assetmanagement</a:t>
            </a:r>
          </a:p>
        </p:txBody>
      </p:sp>
      <p:sp>
        <p:nvSpPr>
          <p:cNvPr id="7" name="Titel 1"/>
          <p:cNvSpPr>
            <a:spLocks noGrp="1"/>
          </p:cNvSpPr>
          <p:nvPr>
            <p:ph type="title"/>
          </p:nvPr>
        </p:nvSpPr>
        <p:spPr>
          <a:xfrm>
            <a:off x="624417" y="1088357"/>
            <a:ext cx="11203200" cy="400110"/>
          </a:xfrm>
        </p:spPr>
        <p:txBody>
          <a:bodyPr/>
          <a:lstStyle/>
          <a:p>
            <a:r>
              <a:rPr lang="nl-NL" dirty="0" smtClean="0"/>
              <a:t>IAM-pro-roos samen invullen en ontwikkelen!</a:t>
            </a:r>
            <a:endParaRPr lang="nl-NL" dirty="0"/>
          </a:p>
        </p:txBody>
      </p:sp>
      <p:sp>
        <p:nvSpPr>
          <p:cNvPr id="9" name="Tijdelijke aanduiding voor tekst 2"/>
          <p:cNvSpPr>
            <a:spLocks noGrp="1"/>
          </p:cNvSpPr>
          <p:nvPr>
            <p:ph type="body" sz="quarter" idx="11"/>
          </p:nvPr>
        </p:nvSpPr>
        <p:spPr>
          <a:xfrm>
            <a:off x="624417" y="5014831"/>
            <a:ext cx="4569375" cy="1252790"/>
          </a:xfrm>
        </p:spPr>
        <p:txBody>
          <a:bodyPr/>
          <a:lstStyle/>
          <a:p>
            <a:r>
              <a:rPr lang="nl-NL" dirty="0" smtClean="0"/>
              <a:t>Op alle onderdelen ontwikkelen</a:t>
            </a:r>
          </a:p>
          <a:p>
            <a:r>
              <a:rPr lang="nl-NL" dirty="0" smtClean="0"/>
              <a:t>Niet één goed en de ander niet!</a:t>
            </a:r>
          </a:p>
          <a:p>
            <a:r>
              <a:rPr lang="nl-NL" dirty="0" smtClean="0"/>
              <a:t>Over x jaar volledig!</a:t>
            </a:r>
          </a:p>
          <a:p>
            <a:endParaRPr lang="nl-NL" dirty="0"/>
          </a:p>
        </p:txBody>
      </p:sp>
      <p:pic>
        <p:nvPicPr>
          <p:cNvPr id="10" name="Afbeelding 9"/>
          <p:cNvPicPr>
            <a:picLocks noChangeAspect="1"/>
          </p:cNvPicPr>
          <p:nvPr/>
        </p:nvPicPr>
        <p:blipFill>
          <a:blip r:embed="rId2"/>
          <a:stretch>
            <a:fillRect/>
          </a:stretch>
        </p:blipFill>
        <p:spPr>
          <a:xfrm>
            <a:off x="624417" y="1737475"/>
            <a:ext cx="2853068" cy="3095767"/>
          </a:xfrm>
          <a:prstGeom prst="rect">
            <a:avLst/>
          </a:prstGeom>
        </p:spPr>
      </p:pic>
      <p:pic>
        <p:nvPicPr>
          <p:cNvPr id="3" name="Afbeelding 2"/>
          <p:cNvPicPr>
            <a:picLocks noChangeAspect="1"/>
          </p:cNvPicPr>
          <p:nvPr/>
        </p:nvPicPr>
        <p:blipFill>
          <a:blip r:embed="rId3"/>
          <a:stretch>
            <a:fillRect/>
          </a:stretch>
        </p:blipFill>
        <p:spPr>
          <a:xfrm>
            <a:off x="5143404" y="1687033"/>
            <a:ext cx="6106174" cy="3884427"/>
          </a:xfrm>
          <a:prstGeom prst="rect">
            <a:avLst/>
          </a:prstGeom>
        </p:spPr>
      </p:pic>
    </p:spTree>
    <p:extLst>
      <p:ext uri="{BB962C8B-B14F-4D97-AF65-F5344CB8AC3E}">
        <p14:creationId xmlns:p14="http://schemas.microsoft.com/office/powerpoint/2010/main" val="243636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animEffect transition="in" filter="fade">
                                      <p:cBhvr>
                                        <p:cTn id="19" dur="1000"/>
                                        <p:tgtEl>
                                          <p:spTgt spid="9">
                                            <p:txEl>
                                              <p:pRg st="0" end="0"/>
                                            </p:txEl>
                                          </p:spTgt>
                                        </p:tgtEl>
                                      </p:cBhvr>
                                    </p:animEffect>
                                    <p:anim calcmode="lin" valueType="num">
                                      <p:cBhvr>
                                        <p:cTn id="20"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42" presetClass="entr" presetSubtype="0" fill="hold" nodeType="afterEffect">
                                  <p:stCondLst>
                                    <p:cond delay="1000"/>
                                  </p:stCondLst>
                                  <p:childTnLst>
                                    <p:set>
                                      <p:cBhvr>
                                        <p:cTn id="24" dur="1" fill="hold">
                                          <p:stCondLst>
                                            <p:cond delay="0"/>
                                          </p:stCondLst>
                                        </p:cTn>
                                        <p:tgtEl>
                                          <p:spTgt spid="9">
                                            <p:txEl>
                                              <p:pRg st="1" end="1"/>
                                            </p:txEl>
                                          </p:spTgt>
                                        </p:tgtEl>
                                        <p:attrNameLst>
                                          <p:attrName>style.visibility</p:attrName>
                                        </p:attrNameLst>
                                      </p:cBhvr>
                                      <p:to>
                                        <p:strVal val="visible"/>
                                      </p:to>
                                    </p:set>
                                    <p:animEffect transition="in" filter="fade">
                                      <p:cBhvr>
                                        <p:cTn id="25" dur="1000"/>
                                        <p:tgtEl>
                                          <p:spTgt spid="9">
                                            <p:txEl>
                                              <p:pRg st="1" end="1"/>
                                            </p:txEl>
                                          </p:spTgt>
                                        </p:tgtEl>
                                      </p:cBhvr>
                                    </p:animEffect>
                                    <p:anim calcmode="lin" valueType="num">
                                      <p:cBhvr>
                                        <p:cTn id="26" dur="1000" fill="hold"/>
                                        <p:tgtEl>
                                          <p:spTgt spid="9">
                                            <p:txEl>
                                              <p:pRg st="1" end="1"/>
                                            </p:txEl>
                                          </p:spTgt>
                                        </p:tgtEl>
                                        <p:attrNameLst>
                                          <p:attrName>ppt_x</p:attrName>
                                        </p:attrNameLst>
                                      </p:cBhvr>
                                      <p:tavLst>
                                        <p:tav tm="0">
                                          <p:val>
                                            <p:strVal val="#ppt_x"/>
                                          </p:val>
                                        </p:tav>
                                        <p:tav tm="100000">
                                          <p:val>
                                            <p:strVal val="#ppt_x"/>
                                          </p:val>
                                        </p:tav>
                                      </p:tavLst>
                                    </p:anim>
                                    <p:anim calcmode="lin" valueType="num">
                                      <p:cBhvr>
                                        <p:cTn id="27" dur="1000" fill="hold"/>
                                        <p:tgtEl>
                                          <p:spTgt spid="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9">
                                            <p:txEl>
                                              <p:pRg st="2" end="2"/>
                                            </p:txEl>
                                          </p:spTgt>
                                        </p:tgtEl>
                                        <p:attrNameLst>
                                          <p:attrName>style.visibility</p:attrName>
                                        </p:attrNameLst>
                                      </p:cBhvr>
                                      <p:to>
                                        <p:strVal val="visible"/>
                                      </p:to>
                                    </p:set>
                                    <p:animEffect transition="in" filter="fade">
                                      <p:cBhvr>
                                        <p:cTn id="32" dur="1000"/>
                                        <p:tgtEl>
                                          <p:spTgt spid="9">
                                            <p:txEl>
                                              <p:pRg st="2" end="2"/>
                                            </p:txEl>
                                          </p:spTgt>
                                        </p:tgtEl>
                                      </p:cBhvr>
                                    </p:animEffect>
                                    <p:anim calcmode="lin" valueType="num">
                                      <p:cBhvr>
                                        <p:cTn id="33" dur="1000" fill="hold"/>
                                        <p:tgtEl>
                                          <p:spTgt spid="9">
                                            <p:txEl>
                                              <p:pRg st="2" end="2"/>
                                            </p:txEl>
                                          </p:spTgt>
                                        </p:tgtEl>
                                        <p:attrNameLst>
                                          <p:attrName>ppt_x</p:attrName>
                                        </p:attrNameLst>
                                      </p:cBhvr>
                                      <p:tavLst>
                                        <p:tav tm="0">
                                          <p:val>
                                            <p:strVal val="#ppt_x"/>
                                          </p:val>
                                        </p:tav>
                                        <p:tav tm="100000">
                                          <p:val>
                                            <p:strVal val="#ppt_x"/>
                                          </p:val>
                                        </p:tav>
                                      </p:tavLst>
                                    </p:anim>
                                    <p:anim calcmode="lin" valueType="num">
                                      <p:cBhvr>
                                        <p:cTn id="34" dur="1000" fill="hold"/>
                                        <p:tgtEl>
                                          <p:spTgt spid="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fgeronde rechthoek 9"/>
          <p:cNvSpPr/>
          <p:nvPr/>
        </p:nvSpPr>
        <p:spPr>
          <a:xfrm>
            <a:off x="564488" y="1827974"/>
            <a:ext cx="2164080" cy="4359466"/>
          </a:xfrm>
          <a:prstGeom prst="roundRect">
            <a:avLst/>
          </a:prstGeom>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Tekstvak 4"/>
          <p:cNvSpPr txBox="1"/>
          <p:nvPr/>
        </p:nvSpPr>
        <p:spPr>
          <a:xfrm>
            <a:off x="695740" y="193018"/>
            <a:ext cx="5212080" cy="707886"/>
          </a:xfrm>
          <a:prstGeom prst="rect">
            <a:avLst/>
          </a:prstGeom>
          <a:noFill/>
        </p:spPr>
        <p:txBody>
          <a:bodyPr wrap="square" rtlCol="0">
            <a:spAutoFit/>
          </a:bodyPr>
          <a:lstStyle/>
          <a:p>
            <a:pPr fontAlgn="base">
              <a:spcBef>
                <a:spcPct val="0"/>
              </a:spcBef>
              <a:spcAft>
                <a:spcPct val="0"/>
              </a:spcAft>
            </a:pPr>
            <a:r>
              <a:rPr lang="nl-NL" sz="2000" b="1" dirty="0">
                <a:solidFill>
                  <a:srgbClr val="007BC7"/>
                </a:solidFill>
                <a:latin typeface="+mj-lt"/>
                <a:ea typeface="+mj-ea"/>
                <a:cs typeface="+mj-cs"/>
              </a:rPr>
              <a:t>Programmering op orde</a:t>
            </a:r>
          </a:p>
          <a:p>
            <a:pPr fontAlgn="base">
              <a:spcBef>
                <a:spcPct val="0"/>
              </a:spcBef>
              <a:spcAft>
                <a:spcPct val="0"/>
              </a:spcAft>
            </a:pPr>
            <a:r>
              <a:rPr lang="nl-NL" sz="2000" b="1" dirty="0">
                <a:solidFill>
                  <a:srgbClr val="007BC7"/>
                </a:solidFill>
                <a:latin typeface="+mj-lt"/>
                <a:ea typeface="+mj-ea"/>
                <a:cs typeface="+mj-cs"/>
              </a:rPr>
              <a:t>(Onderhoudsbehoefte in beeld)</a:t>
            </a:r>
          </a:p>
        </p:txBody>
      </p:sp>
      <p:sp>
        <p:nvSpPr>
          <p:cNvPr id="7" name="Afgeronde rechthoek 6"/>
          <p:cNvSpPr/>
          <p:nvPr/>
        </p:nvSpPr>
        <p:spPr>
          <a:xfrm>
            <a:off x="705233" y="4039636"/>
            <a:ext cx="1882589" cy="838200"/>
          </a:xfrm>
          <a:prstGeom prst="roundRect">
            <a:avLst/>
          </a:prstGeom>
          <a:solidFill>
            <a:schemeClr val="bg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smtClean="0">
                <a:solidFill>
                  <a:schemeClr val="tx1"/>
                </a:solidFill>
              </a:rPr>
              <a:t>programmering</a:t>
            </a:r>
            <a:endParaRPr lang="nl-NL" sz="1600" dirty="0">
              <a:solidFill>
                <a:schemeClr val="tx1"/>
              </a:solidFill>
            </a:endParaRPr>
          </a:p>
        </p:txBody>
      </p:sp>
      <p:sp>
        <p:nvSpPr>
          <p:cNvPr id="8" name="Afgeronde rechthoek 7"/>
          <p:cNvSpPr/>
          <p:nvPr/>
        </p:nvSpPr>
        <p:spPr>
          <a:xfrm>
            <a:off x="695740" y="2093588"/>
            <a:ext cx="1904392" cy="814968"/>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dirty="0" smtClean="0">
                <a:solidFill>
                  <a:schemeClr val="tx1"/>
                </a:solidFill>
              </a:rPr>
              <a:t>Instandhoudings-</a:t>
            </a:r>
          </a:p>
          <a:p>
            <a:pPr algn="ctr"/>
            <a:r>
              <a:rPr lang="nl-NL" sz="1400" dirty="0" smtClean="0">
                <a:solidFill>
                  <a:schemeClr val="tx1"/>
                </a:solidFill>
              </a:rPr>
              <a:t>plannen</a:t>
            </a:r>
            <a:endParaRPr lang="nl-NL" sz="1400" dirty="0">
              <a:solidFill>
                <a:schemeClr val="tx1"/>
              </a:solidFill>
            </a:endParaRPr>
          </a:p>
        </p:txBody>
      </p:sp>
      <p:sp>
        <p:nvSpPr>
          <p:cNvPr id="9" name="Afgeronde rechthoek 8"/>
          <p:cNvSpPr/>
          <p:nvPr/>
        </p:nvSpPr>
        <p:spPr>
          <a:xfrm>
            <a:off x="801924" y="5110456"/>
            <a:ext cx="1644704" cy="802392"/>
          </a:xfrm>
          <a:prstGeom prst="roundRect">
            <a:avLst/>
          </a:prstGeom>
          <a:solidFill>
            <a:schemeClr val="accent3">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smtClean="0">
                <a:solidFill>
                  <a:schemeClr val="tx1"/>
                </a:solidFill>
              </a:rPr>
              <a:t>Decompositie</a:t>
            </a:r>
            <a:endParaRPr lang="nl-NL" sz="1600" dirty="0">
              <a:solidFill>
                <a:schemeClr val="tx1"/>
              </a:solidFill>
            </a:endParaRPr>
          </a:p>
        </p:txBody>
      </p:sp>
      <p:sp>
        <p:nvSpPr>
          <p:cNvPr id="2" name="Tekstvak 1"/>
          <p:cNvSpPr txBox="1"/>
          <p:nvPr/>
        </p:nvSpPr>
        <p:spPr>
          <a:xfrm>
            <a:off x="6776500" y="343242"/>
            <a:ext cx="4165038" cy="369332"/>
          </a:xfrm>
          <a:prstGeom prst="rect">
            <a:avLst/>
          </a:prstGeom>
          <a:noFill/>
        </p:spPr>
        <p:txBody>
          <a:bodyPr wrap="square" rtlCol="0">
            <a:spAutoFit/>
          </a:bodyPr>
          <a:lstStyle/>
          <a:p>
            <a:r>
              <a:rPr lang="nl-NL" u="sng" dirty="0" smtClean="0">
                <a:solidFill>
                  <a:srgbClr val="FF0000"/>
                </a:solidFill>
              </a:rPr>
              <a:t>Me</a:t>
            </a:r>
            <a:r>
              <a:rPr lang="nl-NL" dirty="0" smtClean="0">
                <a:solidFill>
                  <a:srgbClr val="FF0000"/>
                </a:solidFill>
              </a:rPr>
              <a:t>i 2022 -&gt;  </a:t>
            </a:r>
            <a:r>
              <a:rPr lang="nl-NL" u="sng" dirty="0" smtClean="0">
                <a:solidFill>
                  <a:srgbClr val="FF0000"/>
                </a:solidFill>
              </a:rPr>
              <a:t>November</a:t>
            </a:r>
            <a:r>
              <a:rPr lang="nl-NL" dirty="0" smtClean="0">
                <a:solidFill>
                  <a:srgbClr val="FF0000"/>
                </a:solidFill>
              </a:rPr>
              <a:t> 2022</a:t>
            </a:r>
            <a:endParaRPr lang="nl-NL" dirty="0">
              <a:solidFill>
                <a:srgbClr val="FF0000"/>
              </a:solidFill>
            </a:endParaRPr>
          </a:p>
        </p:txBody>
      </p:sp>
      <p:sp>
        <p:nvSpPr>
          <p:cNvPr id="11" name="Tekstvak 10"/>
          <p:cNvSpPr txBox="1"/>
          <p:nvPr/>
        </p:nvSpPr>
        <p:spPr>
          <a:xfrm>
            <a:off x="695740" y="1458641"/>
            <a:ext cx="1904392" cy="369332"/>
          </a:xfrm>
          <a:prstGeom prst="rect">
            <a:avLst/>
          </a:prstGeom>
          <a:noFill/>
        </p:spPr>
        <p:txBody>
          <a:bodyPr wrap="square" rtlCol="0">
            <a:spAutoFit/>
          </a:bodyPr>
          <a:lstStyle/>
          <a:p>
            <a:r>
              <a:rPr lang="nl-NL" dirty="0" smtClean="0"/>
              <a:t>bronbestanden</a:t>
            </a:r>
            <a:endParaRPr lang="nl-NL" dirty="0"/>
          </a:p>
        </p:txBody>
      </p:sp>
      <p:cxnSp>
        <p:nvCxnSpPr>
          <p:cNvPr id="15" name="Rechte verbindingslijn met pijl 14"/>
          <p:cNvCxnSpPr/>
          <p:nvPr/>
        </p:nvCxnSpPr>
        <p:spPr>
          <a:xfrm>
            <a:off x="2820616" y="2727419"/>
            <a:ext cx="8528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p:cNvCxnSpPr/>
          <p:nvPr/>
        </p:nvCxnSpPr>
        <p:spPr>
          <a:xfrm>
            <a:off x="2820616" y="3359506"/>
            <a:ext cx="8528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Rechte verbindingslijn met pijl 16"/>
          <p:cNvCxnSpPr/>
          <p:nvPr/>
        </p:nvCxnSpPr>
        <p:spPr>
          <a:xfrm>
            <a:off x="2850488" y="3931379"/>
            <a:ext cx="8528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p:cNvCxnSpPr/>
          <p:nvPr/>
        </p:nvCxnSpPr>
        <p:spPr>
          <a:xfrm>
            <a:off x="2820616" y="4556219"/>
            <a:ext cx="8528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Rechte verbindingslijn met pijl 18"/>
          <p:cNvCxnSpPr/>
          <p:nvPr/>
        </p:nvCxnSpPr>
        <p:spPr>
          <a:xfrm>
            <a:off x="2850488" y="5211539"/>
            <a:ext cx="8528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0" name="Tekstvak 19"/>
          <p:cNvSpPr txBox="1"/>
          <p:nvPr/>
        </p:nvSpPr>
        <p:spPr>
          <a:xfrm>
            <a:off x="4225945" y="1458641"/>
            <a:ext cx="1512046" cy="369332"/>
          </a:xfrm>
          <a:prstGeom prst="rect">
            <a:avLst/>
          </a:prstGeom>
          <a:noFill/>
        </p:spPr>
        <p:txBody>
          <a:bodyPr wrap="square" rtlCol="0">
            <a:spAutoFit/>
          </a:bodyPr>
          <a:lstStyle/>
          <a:p>
            <a:r>
              <a:rPr lang="nl-NL" dirty="0" smtClean="0"/>
              <a:t>actualiteit</a:t>
            </a:r>
            <a:endParaRPr lang="nl-NL" dirty="0"/>
          </a:p>
        </p:txBody>
      </p:sp>
      <p:sp>
        <p:nvSpPr>
          <p:cNvPr id="21" name="Afgeronde rechthoek 20"/>
          <p:cNvSpPr/>
          <p:nvPr/>
        </p:nvSpPr>
        <p:spPr>
          <a:xfrm>
            <a:off x="4093287" y="2875840"/>
            <a:ext cx="1644704" cy="814968"/>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dirty="0" smtClean="0">
                <a:solidFill>
                  <a:schemeClr val="tx1"/>
                </a:solidFill>
              </a:rPr>
              <a:t>Toestands - </a:t>
            </a:r>
          </a:p>
          <a:p>
            <a:pPr algn="ctr"/>
            <a:r>
              <a:rPr lang="nl-NL" sz="1400" dirty="0" smtClean="0">
                <a:solidFill>
                  <a:schemeClr val="tx1"/>
                </a:solidFill>
              </a:rPr>
              <a:t>rapportages</a:t>
            </a:r>
          </a:p>
        </p:txBody>
      </p:sp>
      <p:sp>
        <p:nvSpPr>
          <p:cNvPr id="22" name="Afgeronde rechthoek 21"/>
          <p:cNvSpPr/>
          <p:nvPr/>
        </p:nvSpPr>
        <p:spPr>
          <a:xfrm>
            <a:off x="4093287" y="4353796"/>
            <a:ext cx="1644704" cy="814968"/>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dirty="0" smtClean="0">
                <a:solidFill>
                  <a:schemeClr val="tx1"/>
                </a:solidFill>
              </a:rPr>
              <a:t>FMECA’s</a:t>
            </a:r>
          </a:p>
        </p:txBody>
      </p:sp>
      <p:sp>
        <p:nvSpPr>
          <p:cNvPr id="23" name="Ezelsoor 22"/>
          <p:cNvSpPr/>
          <p:nvPr/>
        </p:nvSpPr>
        <p:spPr>
          <a:xfrm>
            <a:off x="7132145" y="2254438"/>
            <a:ext cx="2682240" cy="3157343"/>
          </a:xfrm>
          <a:prstGeom prst="foldedCorner">
            <a:avLst/>
          </a:prstGeom>
          <a:solidFill>
            <a:schemeClr val="accent3">
              <a:lumMod val="9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nl-NL" dirty="0" smtClean="0">
              <a:solidFill>
                <a:schemeClr val="tx1"/>
              </a:solidFill>
            </a:endParaRPr>
          </a:p>
          <a:p>
            <a:endParaRPr lang="nl-NL" dirty="0">
              <a:solidFill>
                <a:schemeClr val="tx1"/>
              </a:solidFill>
            </a:endParaRPr>
          </a:p>
        </p:txBody>
      </p:sp>
      <p:cxnSp>
        <p:nvCxnSpPr>
          <p:cNvPr id="24" name="Rechte verbindingslijn met pijl 23"/>
          <p:cNvCxnSpPr/>
          <p:nvPr/>
        </p:nvCxnSpPr>
        <p:spPr>
          <a:xfrm>
            <a:off x="5893492" y="3117777"/>
            <a:ext cx="8528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Rechte verbindingslijn met pijl 24"/>
          <p:cNvCxnSpPr/>
          <p:nvPr/>
        </p:nvCxnSpPr>
        <p:spPr>
          <a:xfrm>
            <a:off x="5923668" y="3707600"/>
            <a:ext cx="8528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Rechte verbindingslijn met pijl 25"/>
          <p:cNvCxnSpPr/>
          <p:nvPr/>
        </p:nvCxnSpPr>
        <p:spPr>
          <a:xfrm>
            <a:off x="5907820" y="4304759"/>
            <a:ext cx="8528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Rechte verbindingslijn met pijl 26"/>
          <p:cNvCxnSpPr/>
          <p:nvPr/>
        </p:nvCxnSpPr>
        <p:spPr>
          <a:xfrm>
            <a:off x="5893492" y="4952087"/>
            <a:ext cx="85283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8" name="Tekstvak 27"/>
          <p:cNvSpPr txBox="1"/>
          <p:nvPr/>
        </p:nvSpPr>
        <p:spPr>
          <a:xfrm>
            <a:off x="7538237" y="1458641"/>
            <a:ext cx="1870055" cy="369332"/>
          </a:xfrm>
          <a:prstGeom prst="rect">
            <a:avLst/>
          </a:prstGeom>
          <a:noFill/>
        </p:spPr>
        <p:txBody>
          <a:bodyPr wrap="square" rtlCol="0">
            <a:spAutoFit/>
          </a:bodyPr>
          <a:lstStyle/>
          <a:p>
            <a:r>
              <a:rPr lang="nl-NL" dirty="0"/>
              <a:t>E</a:t>
            </a:r>
            <a:r>
              <a:rPr lang="nl-NL" dirty="0" smtClean="0"/>
              <a:t>én overzicht</a:t>
            </a:r>
            <a:endParaRPr lang="nl-NL" dirty="0"/>
          </a:p>
        </p:txBody>
      </p:sp>
      <p:sp>
        <p:nvSpPr>
          <p:cNvPr id="29" name="Tekstvak 28"/>
          <p:cNvSpPr txBox="1"/>
          <p:nvPr/>
        </p:nvSpPr>
        <p:spPr>
          <a:xfrm>
            <a:off x="7147210" y="2262599"/>
            <a:ext cx="2705028" cy="646331"/>
          </a:xfrm>
          <a:prstGeom prst="rect">
            <a:avLst/>
          </a:prstGeom>
          <a:noFill/>
        </p:spPr>
        <p:txBody>
          <a:bodyPr wrap="square" rtlCol="0">
            <a:spAutoFit/>
          </a:bodyPr>
          <a:lstStyle/>
          <a:p>
            <a:r>
              <a:rPr lang="nl-NL" dirty="0" smtClean="0"/>
              <a:t>2025   ------------</a:t>
            </a:r>
            <a:r>
              <a:rPr lang="nl-NL" dirty="0" smtClean="0">
                <a:sym typeface="Wingdings" panose="05000000000000000000" pitchFamily="2" charset="2"/>
              </a:rPr>
              <a:t>    2035</a:t>
            </a:r>
            <a:endParaRPr lang="nl-NL" dirty="0"/>
          </a:p>
        </p:txBody>
      </p:sp>
      <p:sp>
        <p:nvSpPr>
          <p:cNvPr id="30" name="Tekstvak 29"/>
          <p:cNvSpPr txBox="1"/>
          <p:nvPr/>
        </p:nvSpPr>
        <p:spPr>
          <a:xfrm>
            <a:off x="7288577" y="2727419"/>
            <a:ext cx="670385" cy="2585323"/>
          </a:xfrm>
          <a:prstGeom prst="rect">
            <a:avLst/>
          </a:prstGeom>
          <a:noFill/>
        </p:spPr>
        <p:txBody>
          <a:bodyPr wrap="square" rtlCol="0">
            <a:spAutoFit/>
          </a:bodyPr>
          <a:lstStyle/>
          <a:p>
            <a:r>
              <a:rPr lang="nl-NL" dirty="0" smtClean="0"/>
              <a:t>-----</a:t>
            </a:r>
          </a:p>
          <a:p>
            <a:r>
              <a:rPr lang="nl-NL" dirty="0" smtClean="0"/>
              <a:t>-----</a:t>
            </a:r>
          </a:p>
          <a:p>
            <a:r>
              <a:rPr lang="nl-NL" dirty="0" smtClean="0"/>
              <a:t>-----</a:t>
            </a:r>
          </a:p>
          <a:p>
            <a:r>
              <a:rPr lang="nl-NL" dirty="0" smtClean="0"/>
              <a:t>-----</a:t>
            </a:r>
          </a:p>
          <a:p>
            <a:r>
              <a:rPr lang="nl-NL" dirty="0" smtClean="0"/>
              <a:t>----</a:t>
            </a:r>
          </a:p>
        </p:txBody>
      </p:sp>
      <p:sp>
        <p:nvSpPr>
          <p:cNvPr id="31" name="Tekstvak 30"/>
          <p:cNvSpPr txBox="1"/>
          <p:nvPr/>
        </p:nvSpPr>
        <p:spPr>
          <a:xfrm>
            <a:off x="7879025" y="2727418"/>
            <a:ext cx="670385" cy="2585323"/>
          </a:xfrm>
          <a:prstGeom prst="rect">
            <a:avLst/>
          </a:prstGeom>
          <a:noFill/>
        </p:spPr>
        <p:txBody>
          <a:bodyPr wrap="square" rtlCol="0">
            <a:spAutoFit/>
          </a:bodyPr>
          <a:lstStyle/>
          <a:p>
            <a:r>
              <a:rPr lang="nl-NL" dirty="0" smtClean="0"/>
              <a:t>-----</a:t>
            </a:r>
          </a:p>
          <a:p>
            <a:r>
              <a:rPr lang="nl-NL" dirty="0" smtClean="0"/>
              <a:t>-----</a:t>
            </a:r>
          </a:p>
          <a:p>
            <a:r>
              <a:rPr lang="nl-NL" dirty="0" smtClean="0"/>
              <a:t>-----</a:t>
            </a:r>
          </a:p>
          <a:p>
            <a:r>
              <a:rPr lang="nl-NL" dirty="0" smtClean="0"/>
              <a:t>-----</a:t>
            </a:r>
          </a:p>
          <a:p>
            <a:r>
              <a:rPr lang="nl-NL" dirty="0" smtClean="0"/>
              <a:t>----</a:t>
            </a:r>
          </a:p>
        </p:txBody>
      </p:sp>
      <p:sp>
        <p:nvSpPr>
          <p:cNvPr id="32" name="Tekstvak 31"/>
          <p:cNvSpPr txBox="1"/>
          <p:nvPr/>
        </p:nvSpPr>
        <p:spPr>
          <a:xfrm>
            <a:off x="8510888" y="2727418"/>
            <a:ext cx="670385" cy="2585323"/>
          </a:xfrm>
          <a:prstGeom prst="rect">
            <a:avLst/>
          </a:prstGeom>
          <a:noFill/>
        </p:spPr>
        <p:txBody>
          <a:bodyPr wrap="square" rtlCol="0">
            <a:spAutoFit/>
          </a:bodyPr>
          <a:lstStyle/>
          <a:p>
            <a:r>
              <a:rPr lang="nl-NL" dirty="0" smtClean="0"/>
              <a:t>-----</a:t>
            </a:r>
          </a:p>
          <a:p>
            <a:r>
              <a:rPr lang="nl-NL" dirty="0" smtClean="0"/>
              <a:t>-----</a:t>
            </a:r>
          </a:p>
          <a:p>
            <a:r>
              <a:rPr lang="nl-NL" dirty="0" smtClean="0"/>
              <a:t>-----</a:t>
            </a:r>
          </a:p>
          <a:p>
            <a:r>
              <a:rPr lang="nl-NL" dirty="0" smtClean="0"/>
              <a:t>-----</a:t>
            </a:r>
          </a:p>
          <a:p>
            <a:r>
              <a:rPr lang="nl-NL" dirty="0" smtClean="0"/>
              <a:t>----</a:t>
            </a:r>
          </a:p>
        </p:txBody>
      </p:sp>
      <p:sp>
        <p:nvSpPr>
          <p:cNvPr id="33" name="Tekstvak 32"/>
          <p:cNvSpPr txBox="1"/>
          <p:nvPr/>
        </p:nvSpPr>
        <p:spPr>
          <a:xfrm>
            <a:off x="9106857" y="2727418"/>
            <a:ext cx="670385" cy="2585323"/>
          </a:xfrm>
          <a:prstGeom prst="rect">
            <a:avLst/>
          </a:prstGeom>
          <a:noFill/>
        </p:spPr>
        <p:txBody>
          <a:bodyPr wrap="square" rtlCol="0">
            <a:spAutoFit/>
          </a:bodyPr>
          <a:lstStyle/>
          <a:p>
            <a:r>
              <a:rPr lang="nl-NL" dirty="0" smtClean="0"/>
              <a:t>-----</a:t>
            </a:r>
          </a:p>
          <a:p>
            <a:r>
              <a:rPr lang="nl-NL" dirty="0" smtClean="0"/>
              <a:t>-----</a:t>
            </a:r>
          </a:p>
          <a:p>
            <a:r>
              <a:rPr lang="nl-NL" dirty="0" smtClean="0"/>
              <a:t>-----</a:t>
            </a:r>
          </a:p>
          <a:p>
            <a:r>
              <a:rPr lang="nl-NL" dirty="0" smtClean="0"/>
              <a:t>-----</a:t>
            </a:r>
          </a:p>
          <a:p>
            <a:r>
              <a:rPr lang="nl-NL" dirty="0" smtClean="0"/>
              <a:t>--</a:t>
            </a:r>
          </a:p>
        </p:txBody>
      </p:sp>
      <p:sp>
        <p:nvSpPr>
          <p:cNvPr id="34" name="Afgeronde rechthoek 33"/>
          <p:cNvSpPr/>
          <p:nvPr/>
        </p:nvSpPr>
        <p:spPr>
          <a:xfrm>
            <a:off x="695740" y="3066612"/>
            <a:ext cx="1904391" cy="814968"/>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400" dirty="0" smtClean="0">
                <a:solidFill>
                  <a:schemeClr val="tx1"/>
                </a:solidFill>
              </a:rPr>
              <a:t>Onderhouds-</a:t>
            </a:r>
          </a:p>
          <a:p>
            <a:pPr algn="ctr"/>
            <a:r>
              <a:rPr lang="nl-NL" sz="1400" dirty="0" smtClean="0">
                <a:solidFill>
                  <a:schemeClr val="tx1"/>
                </a:solidFill>
              </a:rPr>
              <a:t>Regimes</a:t>
            </a:r>
          </a:p>
        </p:txBody>
      </p:sp>
      <p:sp>
        <p:nvSpPr>
          <p:cNvPr id="35" name="Tekstvak 34"/>
          <p:cNvSpPr txBox="1"/>
          <p:nvPr/>
        </p:nvSpPr>
        <p:spPr>
          <a:xfrm>
            <a:off x="8736952" y="5653580"/>
            <a:ext cx="2870420" cy="646331"/>
          </a:xfrm>
          <a:prstGeom prst="rect">
            <a:avLst/>
          </a:prstGeom>
          <a:noFill/>
        </p:spPr>
        <p:txBody>
          <a:bodyPr wrap="square" rtlCol="0">
            <a:spAutoFit/>
          </a:bodyPr>
          <a:lstStyle/>
          <a:p>
            <a:r>
              <a:rPr lang="nl-NL" dirty="0" smtClean="0">
                <a:solidFill>
                  <a:srgbClr val="FF0000"/>
                </a:solidFill>
              </a:rPr>
              <a:t>Zie Bijlage A.3.5</a:t>
            </a:r>
          </a:p>
          <a:p>
            <a:r>
              <a:rPr lang="nl-NL" dirty="0" smtClean="0">
                <a:solidFill>
                  <a:srgbClr val="FF0000"/>
                </a:solidFill>
              </a:rPr>
              <a:t>Vertaald in Bijlage G.</a:t>
            </a:r>
            <a:endParaRPr lang="nl-NL" dirty="0">
              <a:solidFill>
                <a:srgbClr val="FF0000"/>
              </a:solidFill>
            </a:endParaRPr>
          </a:p>
        </p:txBody>
      </p:sp>
    </p:spTree>
    <p:extLst>
      <p:ext uri="{BB962C8B-B14F-4D97-AF65-F5344CB8AC3E}">
        <p14:creationId xmlns:p14="http://schemas.microsoft.com/office/powerpoint/2010/main" val="26133015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vak 4"/>
          <p:cNvSpPr txBox="1"/>
          <p:nvPr/>
        </p:nvSpPr>
        <p:spPr>
          <a:xfrm>
            <a:off x="695740" y="193018"/>
            <a:ext cx="5212080" cy="707886"/>
          </a:xfrm>
          <a:prstGeom prst="rect">
            <a:avLst/>
          </a:prstGeom>
          <a:noFill/>
        </p:spPr>
        <p:txBody>
          <a:bodyPr wrap="square" rtlCol="0">
            <a:spAutoFit/>
          </a:bodyPr>
          <a:lstStyle/>
          <a:p>
            <a:pPr fontAlgn="base">
              <a:spcBef>
                <a:spcPct val="0"/>
              </a:spcBef>
              <a:spcAft>
                <a:spcPct val="0"/>
              </a:spcAft>
            </a:pPr>
            <a:r>
              <a:rPr lang="nl-NL" sz="2000" b="1" dirty="0">
                <a:solidFill>
                  <a:srgbClr val="007BC7"/>
                </a:solidFill>
                <a:latin typeface="+mj-lt"/>
                <a:ea typeface="+mj-ea"/>
                <a:cs typeface="+mj-cs"/>
              </a:rPr>
              <a:t>Programmering op orde</a:t>
            </a:r>
          </a:p>
          <a:p>
            <a:pPr fontAlgn="base">
              <a:spcBef>
                <a:spcPct val="0"/>
              </a:spcBef>
              <a:spcAft>
                <a:spcPct val="0"/>
              </a:spcAft>
            </a:pPr>
            <a:r>
              <a:rPr lang="nl-NL" sz="2000" b="1" dirty="0">
                <a:solidFill>
                  <a:srgbClr val="007BC7"/>
                </a:solidFill>
                <a:latin typeface="+mj-lt"/>
                <a:ea typeface="+mj-ea"/>
                <a:cs typeface="+mj-cs"/>
              </a:rPr>
              <a:t>(Onderhoudsbehoefte in beeld)</a:t>
            </a:r>
          </a:p>
        </p:txBody>
      </p:sp>
      <p:sp>
        <p:nvSpPr>
          <p:cNvPr id="3" name="Tekstvak 2"/>
          <p:cNvSpPr txBox="1"/>
          <p:nvPr/>
        </p:nvSpPr>
        <p:spPr>
          <a:xfrm>
            <a:off x="6365020" y="1813560"/>
            <a:ext cx="5212080" cy="2585323"/>
          </a:xfrm>
          <a:prstGeom prst="rect">
            <a:avLst/>
          </a:prstGeom>
          <a:noFill/>
        </p:spPr>
        <p:txBody>
          <a:bodyPr wrap="square" rtlCol="0">
            <a:spAutoFit/>
          </a:bodyPr>
          <a:lstStyle/>
          <a:p>
            <a:r>
              <a:rPr lang="nl-NL" u="sng" dirty="0" smtClean="0"/>
              <a:t>Tussenresultaat</a:t>
            </a:r>
          </a:p>
          <a:p>
            <a:endParaRPr lang="nl-NL" dirty="0"/>
          </a:p>
          <a:p>
            <a:pPr marL="285750" indent="-285750">
              <a:buFont typeface="Arial" panose="020B0604020202020204" pitchFamily="34" charset="0"/>
              <a:buChar char="•"/>
            </a:pPr>
            <a:r>
              <a:rPr lang="nl-NL" dirty="0" smtClean="0"/>
              <a:t>10 jaar vooruit gekeken</a:t>
            </a:r>
          </a:p>
          <a:p>
            <a:pPr marL="285750" indent="-285750">
              <a:buFont typeface="Arial" panose="020B0604020202020204" pitchFamily="34" charset="0"/>
              <a:buChar char="•"/>
            </a:pPr>
            <a:r>
              <a:rPr lang="nl-NL" dirty="0" smtClean="0"/>
              <a:t>Individuele regels doorlopen op inhoud en programmeringsjaren</a:t>
            </a:r>
          </a:p>
          <a:p>
            <a:pPr marL="285750" indent="-285750">
              <a:buFont typeface="Arial" panose="020B0604020202020204" pitchFamily="34" charset="0"/>
              <a:buChar char="•"/>
            </a:pPr>
            <a:r>
              <a:rPr lang="nl-NL" dirty="0" smtClean="0"/>
              <a:t>Consistentie toepassing </a:t>
            </a:r>
            <a:r>
              <a:rPr lang="nl-NL" dirty="0" err="1" smtClean="0"/>
              <a:t>OR’s</a:t>
            </a:r>
            <a:endParaRPr lang="nl-NL" dirty="0" smtClean="0"/>
          </a:p>
          <a:p>
            <a:pPr marL="285750" indent="-285750">
              <a:buFont typeface="Arial" panose="020B0604020202020204" pitchFamily="34" charset="0"/>
              <a:buChar char="•"/>
            </a:pPr>
            <a:r>
              <a:rPr lang="nl-NL" dirty="0"/>
              <a:t>Decompositie </a:t>
            </a:r>
            <a:r>
              <a:rPr lang="nl-NL" dirty="0" smtClean="0"/>
              <a:t>ABC (momenteel 95%)</a:t>
            </a:r>
          </a:p>
          <a:p>
            <a:pPr marL="285750" indent="-285750">
              <a:buFont typeface="Arial" panose="020B0604020202020204" pitchFamily="34" charset="0"/>
              <a:buChar char="•"/>
            </a:pPr>
            <a:r>
              <a:rPr lang="nl-NL" dirty="0" smtClean="0"/>
              <a:t>Uitsneden V&amp;R o.b.v. huidige planning</a:t>
            </a:r>
          </a:p>
          <a:p>
            <a:pPr marL="285750" indent="-285750">
              <a:buFont typeface="Arial" panose="020B0604020202020204" pitchFamily="34" charset="0"/>
              <a:buChar char="•"/>
            </a:pPr>
            <a:r>
              <a:rPr lang="nl-NL" dirty="0" smtClean="0"/>
              <a:t>Meer realisme in budgetreeks</a:t>
            </a:r>
            <a:endParaRPr lang="nl-NL" dirty="0"/>
          </a:p>
        </p:txBody>
      </p:sp>
      <p:sp>
        <p:nvSpPr>
          <p:cNvPr id="12" name="Tekstvak 11"/>
          <p:cNvSpPr txBox="1"/>
          <p:nvPr/>
        </p:nvSpPr>
        <p:spPr>
          <a:xfrm>
            <a:off x="695740" y="1813560"/>
            <a:ext cx="5420140" cy="369332"/>
          </a:xfrm>
          <a:prstGeom prst="rect">
            <a:avLst/>
          </a:prstGeom>
          <a:noFill/>
        </p:spPr>
        <p:txBody>
          <a:bodyPr wrap="square" rtlCol="0">
            <a:spAutoFit/>
          </a:bodyPr>
          <a:lstStyle/>
          <a:p>
            <a:r>
              <a:rPr lang="nl-NL" u="sng" dirty="0" smtClean="0"/>
              <a:t>Betrokkenen</a:t>
            </a:r>
            <a:endParaRPr lang="nl-NL" u="sng" dirty="0"/>
          </a:p>
        </p:txBody>
      </p:sp>
      <p:sp>
        <p:nvSpPr>
          <p:cNvPr id="35" name="Rechthoek 34"/>
          <p:cNvSpPr/>
          <p:nvPr/>
        </p:nvSpPr>
        <p:spPr>
          <a:xfrm>
            <a:off x="487680" y="2475279"/>
            <a:ext cx="4175760" cy="2092881"/>
          </a:xfrm>
          <a:prstGeom prst="rect">
            <a:avLst/>
          </a:prstGeom>
        </p:spPr>
        <p:txBody>
          <a:bodyPr wrap="square">
            <a:spAutoFit/>
          </a:bodyPr>
          <a:lstStyle/>
          <a:p>
            <a:pPr marL="285750" indent="-285750">
              <a:buFont typeface="Arial" panose="020B0604020202020204" pitchFamily="34" charset="0"/>
              <a:buChar char="•"/>
            </a:pPr>
            <a:r>
              <a:rPr lang="nl-NL" dirty="0" smtClean="0"/>
              <a:t>Afdeling programmering (WNN)</a:t>
            </a:r>
          </a:p>
          <a:p>
            <a:pPr marL="285750" indent="-285750">
              <a:buFont typeface="Arial" panose="020B0604020202020204" pitchFamily="34" charset="0"/>
              <a:buChar char="•"/>
            </a:pPr>
            <a:r>
              <a:rPr lang="nl-NL" dirty="0" smtClean="0"/>
              <a:t>Maintenance </a:t>
            </a:r>
            <a:r>
              <a:rPr lang="nl-NL" dirty="0"/>
              <a:t>engineers (WNN)</a:t>
            </a:r>
          </a:p>
          <a:p>
            <a:pPr marL="285750" indent="-285750">
              <a:buFont typeface="Arial" panose="020B0604020202020204" pitchFamily="34" charset="0"/>
              <a:buChar char="•"/>
            </a:pPr>
            <a:r>
              <a:rPr lang="nl-NL" dirty="0"/>
              <a:t>Adviseurs </a:t>
            </a:r>
            <a:r>
              <a:rPr lang="nl-NL" dirty="0" smtClean="0"/>
              <a:t>Techniek </a:t>
            </a:r>
            <a:r>
              <a:rPr lang="nl-NL" dirty="0"/>
              <a:t>(PPO)</a:t>
            </a:r>
          </a:p>
          <a:p>
            <a:pPr marL="285750" indent="-285750">
              <a:buFont typeface="Arial" panose="020B0604020202020204" pitchFamily="34" charset="0"/>
              <a:buChar char="•"/>
            </a:pPr>
            <a:r>
              <a:rPr lang="nl-NL" dirty="0"/>
              <a:t>Objectdeskundigen (WNN)</a:t>
            </a:r>
          </a:p>
          <a:p>
            <a:pPr marL="285750" indent="-285750">
              <a:buFont typeface="Arial" panose="020B0604020202020204" pitchFamily="34" charset="0"/>
              <a:buChar char="•"/>
            </a:pPr>
            <a:r>
              <a:rPr lang="nl-NL" dirty="0"/>
              <a:t>Assetmanagers (WNN)</a:t>
            </a:r>
          </a:p>
          <a:p>
            <a:pPr marL="285750" indent="-285750">
              <a:buFont typeface="Arial" panose="020B0604020202020204" pitchFamily="34" charset="0"/>
              <a:buChar char="•"/>
            </a:pPr>
            <a:r>
              <a:rPr lang="nl-NL" dirty="0"/>
              <a:t>Technisch Manager (PPO)</a:t>
            </a:r>
            <a:br>
              <a:rPr lang="nl-NL" dirty="0"/>
            </a:br>
            <a:r>
              <a:rPr lang="nl-NL" sz="400" u="sng" dirty="0"/>
              <a:t>			</a:t>
            </a:r>
            <a:endParaRPr lang="nl-NL" dirty="0"/>
          </a:p>
          <a:p>
            <a:r>
              <a:rPr lang="nl-NL" dirty="0"/>
              <a:t>          +/- 20 personen</a:t>
            </a:r>
          </a:p>
        </p:txBody>
      </p:sp>
    </p:spTree>
    <p:extLst>
      <p:ext uri="{BB962C8B-B14F-4D97-AF65-F5344CB8AC3E}">
        <p14:creationId xmlns:p14="http://schemas.microsoft.com/office/powerpoint/2010/main" val="413053193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hoek 6"/>
          <p:cNvSpPr/>
          <p:nvPr/>
        </p:nvSpPr>
        <p:spPr>
          <a:xfrm>
            <a:off x="2306320" y="1744841"/>
            <a:ext cx="640080" cy="1647141"/>
          </a:xfrm>
          <a:prstGeom prst="rect">
            <a:avLst/>
          </a:prstGeom>
          <a:solidFill>
            <a:schemeClr val="bg1">
              <a:lumMod val="95000"/>
            </a:schemeClr>
          </a:solidFill>
          <a:ln w="3175">
            <a:solidFill>
              <a:schemeClr val="accent4">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a:xfrm>
            <a:off x="1018120" y="261512"/>
            <a:ext cx="3694000" cy="307777"/>
          </a:xfrm>
        </p:spPr>
        <p:txBody>
          <a:bodyPr/>
          <a:lstStyle/>
          <a:p>
            <a:r>
              <a:rPr lang="nl-NL" sz="2000" b="1" kern="1200" dirty="0"/>
              <a:t>‘Dynamisch Scopen’</a:t>
            </a:r>
          </a:p>
        </p:txBody>
      </p:sp>
      <p:cxnSp>
        <p:nvCxnSpPr>
          <p:cNvPr id="6" name="Rechte verbindingslijn 5"/>
          <p:cNvCxnSpPr/>
          <p:nvPr/>
        </p:nvCxnSpPr>
        <p:spPr>
          <a:xfrm flipV="1">
            <a:off x="1727200" y="1703138"/>
            <a:ext cx="8798560" cy="44382"/>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Rechte verbindingslijn 7"/>
          <p:cNvCxnSpPr/>
          <p:nvPr/>
        </p:nvCxnSpPr>
        <p:spPr>
          <a:xfrm>
            <a:off x="1727200" y="159512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Rechte verbindingslijn 8"/>
          <p:cNvCxnSpPr/>
          <p:nvPr/>
        </p:nvCxnSpPr>
        <p:spPr>
          <a:xfrm>
            <a:off x="2306320" y="159512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Rechte verbindingslijn 9"/>
          <p:cNvCxnSpPr/>
          <p:nvPr/>
        </p:nvCxnSpPr>
        <p:spPr>
          <a:xfrm>
            <a:off x="3545840" y="158496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Rechte verbindingslijn 10"/>
          <p:cNvCxnSpPr/>
          <p:nvPr/>
        </p:nvCxnSpPr>
        <p:spPr>
          <a:xfrm>
            <a:off x="4185920" y="158496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Rechte verbindingslijn 11"/>
          <p:cNvCxnSpPr/>
          <p:nvPr/>
        </p:nvCxnSpPr>
        <p:spPr>
          <a:xfrm>
            <a:off x="4876800" y="157480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Rechte verbindingslijn 12"/>
          <p:cNvCxnSpPr/>
          <p:nvPr/>
        </p:nvCxnSpPr>
        <p:spPr>
          <a:xfrm>
            <a:off x="5557520" y="156464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Rechte verbindingslijn 13"/>
          <p:cNvCxnSpPr/>
          <p:nvPr/>
        </p:nvCxnSpPr>
        <p:spPr>
          <a:xfrm>
            <a:off x="6268720" y="157480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Rechte verbindingslijn 14"/>
          <p:cNvCxnSpPr/>
          <p:nvPr/>
        </p:nvCxnSpPr>
        <p:spPr>
          <a:xfrm>
            <a:off x="6918960" y="158496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Rechte verbindingslijn 15"/>
          <p:cNvCxnSpPr/>
          <p:nvPr/>
        </p:nvCxnSpPr>
        <p:spPr>
          <a:xfrm>
            <a:off x="7640320" y="157480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Rechte verbindingslijn 16"/>
          <p:cNvCxnSpPr/>
          <p:nvPr/>
        </p:nvCxnSpPr>
        <p:spPr>
          <a:xfrm>
            <a:off x="8371840" y="157480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Rechte verbindingslijn 18"/>
          <p:cNvCxnSpPr/>
          <p:nvPr/>
        </p:nvCxnSpPr>
        <p:spPr>
          <a:xfrm>
            <a:off x="2946400" y="1595120"/>
            <a:ext cx="0" cy="284480"/>
          </a:xfrm>
          <a:prstGeom prst="line">
            <a:avLst/>
          </a:prstGeom>
        </p:spPr>
        <p:style>
          <a:lnRef idx="1">
            <a:schemeClr val="accent1"/>
          </a:lnRef>
          <a:fillRef idx="0">
            <a:schemeClr val="accent1"/>
          </a:fillRef>
          <a:effectRef idx="0">
            <a:schemeClr val="accent1"/>
          </a:effectRef>
          <a:fontRef idx="minor">
            <a:schemeClr val="tx1"/>
          </a:fontRef>
        </p:style>
      </p:cxnSp>
      <p:sp>
        <p:nvSpPr>
          <p:cNvPr id="22" name="Tekstvak 21"/>
          <p:cNvSpPr txBox="1"/>
          <p:nvPr/>
        </p:nvSpPr>
        <p:spPr>
          <a:xfrm>
            <a:off x="2976880" y="1490841"/>
            <a:ext cx="528320" cy="246221"/>
          </a:xfrm>
          <a:prstGeom prst="rect">
            <a:avLst/>
          </a:prstGeom>
          <a:noFill/>
        </p:spPr>
        <p:txBody>
          <a:bodyPr wrap="square" rtlCol="0">
            <a:spAutoFit/>
          </a:bodyPr>
          <a:lstStyle/>
          <a:p>
            <a:r>
              <a:rPr lang="nl-NL" sz="1000" dirty="0" smtClean="0"/>
              <a:t>2025</a:t>
            </a:r>
            <a:endParaRPr lang="nl-NL" sz="1000" dirty="0"/>
          </a:p>
        </p:txBody>
      </p:sp>
      <p:sp>
        <p:nvSpPr>
          <p:cNvPr id="23" name="Tekstvak 22"/>
          <p:cNvSpPr txBox="1"/>
          <p:nvPr/>
        </p:nvSpPr>
        <p:spPr>
          <a:xfrm>
            <a:off x="3667760" y="1473200"/>
            <a:ext cx="528320" cy="246221"/>
          </a:xfrm>
          <a:prstGeom prst="rect">
            <a:avLst/>
          </a:prstGeom>
          <a:noFill/>
        </p:spPr>
        <p:txBody>
          <a:bodyPr wrap="square" rtlCol="0">
            <a:spAutoFit/>
          </a:bodyPr>
          <a:lstStyle/>
          <a:p>
            <a:r>
              <a:rPr lang="nl-NL" sz="1000" dirty="0" smtClean="0"/>
              <a:t>2026</a:t>
            </a:r>
            <a:endParaRPr lang="nl-NL" sz="1000" dirty="0"/>
          </a:p>
        </p:txBody>
      </p:sp>
      <p:sp>
        <p:nvSpPr>
          <p:cNvPr id="24" name="Tekstvak 23"/>
          <p:cNvSpPr txBox="1"/>
          <p:nvPr/>
        </p:nvSpPr>
        <p:spPr>
          <a:xfrm>
            <a:off x="4246880" y="1473200"/>
            <a:ext cx="528320" cy="246221"/>
          </a:xfrm>
          <a:prstGeom prst="rect">
            <a:avLst/>
          </a:prstGeom>
          <a:noFill/>
        </p:spPr>
        <p:txBody>
          <a:bodyPr wrap="square" rtlCol="0">
            <a:spAutoFit/>
          </a:bodyPr>
          <a:lstStyle/>
          <a:p>
            <a:r>
              <a:rPr lang="nl-NL" sz="1000" dirty="0" smtClean="0"/>
              <a:t>2027</a:t>
            </a:r>
            <a:endParaRPr lang="nl-NL" sz="1000" dirty="0"/>
          </a:p>
        </p:txBody>
      </p:sp>
      <p:sp>
        <p:nvSpPr>
          <p:cNvPr id="25" name="Tekstvak 24"/>
          <p:cNvSpPr txBox="1"/>
          <p:nvPr/>
        </p:nvSpPr>
        <p:spPr>
          <a:xfrm>
            <a:off x="4988560" y="1440041"/>
            <a:ext cx="528320" cy="246221"/>
          </a:xfrm>
          <a:prstGeom prst="rect">
            <a:avLst/>
          </a:prstGeom>
          <a:noFill/>
        </p:spPr>
        <p:txBody>
          <a:bodyPr wrap="square" rtlCol="0">
            <a:spAutoFit/>
          </a:bodyPr>
          <a:lstStyle/>
          <a:p>
            <a:r>
              <a:rPr lang="nl-NL" sz="1000" dirty="0" smtClean="0"/>
              <a:t>2028</a:t>
            </a:r>
            <a:endParaRPr lang="nl-NL" sz="1000" dirty="0"/>
          </a:p>
        </p:txBody>
      </p:sp>
      <p:sp>
        <p:nvSpPr>
          <p:cNvPr id="26" name="Tekstvak 25"/>
          <p:cNvSpPr txBox="1"/>
          <p:nvPr/>
        </p:nvSpPr>
        <p:spPr>
          <a:xfrm>
            <a:off x="5659120" y="1433091"/>
            <a:ext cx="528320" cy="246221"/>
          </a:xfrm>
          <a:prstGeom prst="rect">
            <a:avLst/>
          </a:prstGeom>
          <a:noFill/>
        </p:spPr>
        <p:txBody>
          <a:bodyPr wrap="square" rtlCol="0">
            <a:spAutoFit/>
          </a:bodyPr>
          <a:lstStyle/>
          <a:p>
            <a:r>
              <a:rPr lang="nl-NL" sz="1000" dirty="0" smtClean="0"/>
              <a:t>2029</a:t>
            </a:r>
            <a:endParaRPr lang="nl-NL" sz="1000" dirty="0"/>
          </a:p>
        </p:txBody>
      </p:sp>
      <p:sp>
        <p:nvSpPr>
          <p:cNvPr id="27" name="Tekstvak 26"/>
          <p:cNvSpPr txBox="1"/>
          <p:nvPr/>
        </p:nvSpPr>
        <p:spPr>
          <a:xfrm>
            <a:off x="6339840" y="1426139"/>
            <a:ext cx="528320" cy="246221"/>
          </a:xfrm>
          <a:prstGeom prst="rect">
            <a:avLst/>
          </a:prstGeom>
          <a:noFill/>
        </p:spPr>
        <p:txBody>
          <a:bodyPr wrap="square" rtlCol="0">
            <a:spAutoFit/>
          </a:bodyPr>
          <a:lstStyle/>
          <a:p>
            <a:r>
              <a:rPr lang="nl-NL" sz="1000" dirty="0" smtClean="0"/>
              <a:t>2030</a:t>
            </a:r>
            <a:endParaRPr lang="nl-NL" sz="1000" dirty="0"/>
          </a:p>
        </p:txBody>
      </p:sp>
      <p:sp>
        <p:nvSpPr>
          <p:cNvPr id="28" name="Tekstvak 27"/>
          <p:cNvSpPr txBox="1"/>
          <p:nvPr/>
        </p:nvSpPr>
        <p:spPr>
          <a:xfrm>
            <a:off x="7000240" y="1436300"/>
            <a:ext cx="528320" cy="246221"/>
          </a:xfrm>
          <a:prstGeom prst="rect">
            <a:avLst/>
          </a:prstGeom>
          <a:noFill/>
        </p:spPr>
        <p:txBody>
          <a:bodyPr wrap="square" rtlCol="0">
            <a:spAutoFit/>
          </a:bodyPr>
          <a:lstStyle/>
          <a:p>
            <a:r>
              <a:rPr lang="nl-NL" sz="1000" dirty="0" smtClean="0"/>
              <a:t>2031</a:t>
            </a:r>
            <a:endParaRPr lang="nl-NL" sz="1000" dirty="0"/>
          </a:p>
        </p:txBody>
      </p:sp>
      <p:sp>
        <p:nvSpPr>
          <p:cNvPr id="29" name="Tekstvak 28"/>
          <p:cNvSpPr txBox="1"/>
          <p:nvPr/>
        </p:nvSpPr>
        <p:spPr>
          <a:xfrm>
            <a:off x="7782559" y="1446991"/>
            <a:ext cx="528320" cy="246221"/>
          </a:xfrm>
          <a:prstGeom prst="rect">
            <a:avLst/>
          </a:prstGeom>
          <a:noFill/>
        </p:spPr>
        <p:txBody>
          <a:bodyPr wrap="square" rtlCol="0">
            <a:spAutoFit/>
          </a:bodyPr>
          <a:lstStyle/>
          <a:p>
            <a:r>
              <a:rPr lang="nl-NL" sz="1000" dirty="0" smtClean="0"/>
              <a:t>2032</a:t>
            </a:r>
            <a:endParaRPr lang="nl-NL" sz="1000" dirty="0"/>
          </a:p>
        </p:txBody>
      </p:sp>
      <p:sp>
        <p:nvSpPr>
          <p:cNvPr id="30" name="Tekstvak 29"/>
          <p:cNvSpPr txBox="1"/>
          <p:nvPr/>
        </p:nvSpPr>
        <p:spPr>
          <a:xfrm>
            <a:off x="1737360" y="1493519"/>
            <a:ext cx="528320" cy="246221"/>
          </a:xfrm>
          <a:prstGeom prst="rect">
            <a:avLst/>
          </a:prstGeom>
          <a:noFill/>
        </p:spPr>
        <p:txBody>
          <a:bodyPr wrap="square" rtlCol="0">
            <a:spAutoFit/>
          </a:bodyPr>
          <a:lstStyle/>
          <a:p>
            <a:r>
              <a:rPr lang="nl-NL" sz="1000" dirty="0" smtClean="0"/>
              <a:t>2023</a:t>
            </a:r>
            <a:endParaRPr lang="nl-NL" sz="1000" dirty="0"/>
          </a:p>
        </p:txBody>
      </p:sp>
      <p:sp>
        <p:nvSpPr>
          <p:cNvPr id="31" name="Tekstvak 30"/>
          <p:cNvSpPr txBox="1"/>
          <p:nvPr/>
        </p:nvSpPr>
        <p:spPr>
          <a:xfrm>
            <a:off x="2336800" y="1493520"/>
            <a:ext cx="528320" cy="246221"/>
          </a:xfrm>
          <a:prstGeom prst="rect">
            <a:avLst/>
          </a:prstGeom>
          <a:noFill/>
        </p:spPr>
        <p:txBody>
          <a:bodyPr wrap="square" rtlCol="0">
            <a:spAutoFit/>
          </a:bodyPr>
          <a:lstStyle/>
          <a:p>
            <a:r>
              <a:rPr lang="nl-NL" sz="1000" dirty="0" smtClean="0"/>
              <a:t>2024</a:t>
            </a:r>
            <a:endParaRPr lang="nl-NL" sz="1000" dirty="0"/>
          </a:p>
        </p:txBody>
      </p:sp>
      <p:cxnSp>
        <p:nvCxnSpPr>
          <p:cNvPr id="32" name="Rechte verbindingslijn 31"/>
          <p:cNvCxnSpPr/>
          <p:nvPr/>
        </p:nvCxnSpPr>
        <p:spPr>
          <a:xfrm>
            <a:off x="9113520" y="157480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Rechte verbindingslijn 32"/>
          <p:cNvCxnSpPr/>
          <p:nvPr/>
        </p:nvCxnSpPr>
        <p:spPr>
          <a:xfrm>
            <a:off x="9804400" y="1584960"/>
            <a:ext cx="0" cy="284480"/>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Rechte verbindingslijn 33"/>
          <p:cNvCxnSpPr/>
          <p:nvPr/>
        </p:nvCxnSpPr>
        <p:spPr>
          <a:xfrm>
            <a:off x="10525760" y="1564640"/>
            <a:ext cx="0" cy="284480"/>
          </a:xfrm>
          <a:prstGeom prst="line">
            <a:avLst/>
          </a:prstGeom>
        </p:spPr>
        <p:style>
          <a:lnRef idx="1">
            <a:schemeClr val="accent1"/>
          </a:lnRef>
          <a:fillRef idx="0">
            <a:schemeClr val="accent1"/>
          </a:fillRef>
          <a:effectRef idx="0">
            <a:schemeClr val="accent1"/>
          </a:effectRef>
          <a:fontRef idx="minor">
            <a:schemeClr val="tx1"/>
          </a:fontRef>
        </p:style>
      </p:cxnSp>
      <p:sp>
        <p:nvSpPr>
          <p:cNvPr id="38" name="Tekstvak 37"/>
          <p:cNvSpPr txBox="1"/>
          <p:nvPr/>
        </p:nvSpPr>
        <p:spPr>
          <a:xfrm>
            <a:off x="8519160" y="1467842"/>
            <a:ext cx="528320" cy="246221"/>
          </a:xfrm>
          <a:prstGeom prst="rect">
            <a:avLst/>
          </a:prstGeom>
          <a:noFill/>
        </p:spPr>
        <p:txBody>
          <a:bodyPr wrap="square" rtlCol="0">
            <a:spAutoFit/>
          </a:bodyPr>
          <a:lstStyle/>
          <a:p>
            <a:r>
              <a:rPr lang="nl-NL" sz="1000" dirty="0" smtClean="0"/>
              <a:t>2033</a:t>
            </a:r>
            <a:endParaRPr lang="nl-NL" sz="1000" dirty="0"/>
          </a:p>
        </p:txBody>
      </p:sp>
      <p:sp>
        <p:nvSpPr>
          <p:cNvPr id="39" name="Tekstvak 38"/>
          <p:cNvSpPr txBox="1"/>
          <p:nvPr/>
        </p:nvSpPr>
        <p:spPr>
          <a:xfrm>
            <a:off x="9220199" y="1467842"/>
            <a:ext cx="528320" cy="246221"/>
          </a:xfrm>
          <a:prstGeom prst="rect">
            <a:avLst/>
          </a:prstGeom>
          <a:noFill/>
        </p:spPr>
        <p:txBody>
          <a:bodyPr wrap="square" rtlCol="0">
            <a:spAutoFit/>
          </a:bodyPr>
          <a:lstStyle/>
          <a:p>
            <a:r>
              <a:rPr lang="nl-NL" sz="1000" dirty="0" smtClean="0"/>
              <a:t>2034</a:t>
            </a:r>
            <a:endParaRPr lang="nl-NL" sz="1000" dirty="0"/>
          </a:p>
        </p:txBody>
      </p:sp>
      <p:sp>
        <p:nvSpPr>
          <p:cNvPr id="40" name="Tekstvak 39"/>
          <p:cNvSpPr txBox="1"/>
          <p:nvPr/>
        </p:nvSpPr>
        <p:spPr>
          <a:xfrm>
            <a:off x="9850121" y="1470521"/>
            <a:ext cx="528320" cy="246221"/>
          </a:xfrm>
          <a:prstGeom prst="rect">
            <a:avLst/>
          </a:prstGeom>
          <a:noFill/>
        </p:spPr>
        <p:txBody>
          <a:bodyPr wrap="square" rtlCol="0">
            <a:spAutoFit/>
          </a:bodyPr>
          <a:lstStyle/>
          <a:p>
            <a:r>
              <a:rPr lang="nl-NL" sz="1000" dirty="0" smtClean="0"/>
              <a:t>2035</a:t>
            </a:r>
            <a:endParaRPr lang="nl-NL" sz="1000" dirty="0"/>
          </a:p>
        </p:txBody>
      </p:sp>
      <p:sp>
        <p:nvSpPr>
          <p:cNvPr id="41" name="Tekstvak 40"/>
          <p:cNvSpPr txBox="1"/>
          <p:nvPr/>
        </p:nvSpPr>
        <p:spPr>
          <a:xfrm>
            <a:off x="2542608" y="2910111"/>
            <a:ext cx="365826" cy="307777"/>
          </a:xfrm>
          <a:prstGeom prst="rect">
            <a:avLst/>
          </a:prstGeom>
          <a:solidFill>
            <a:schemeClr val="accent1">
              <a:lumMod val="20000"/>
              <a:lumOff val="80000"/>
            </a:schemeClr>
          </a:solidFill>
          <a:ln>
            <a:solidFill>
              <a:schemeClr val="accent4"/>
            </a:solidFill>
          </a:ln>
        </p:spPr>
        <p:txBody>
          <a:bodyPr wrap="square" rtlCol="0">
            <a:spAutoFit/>
          </a:bodyPr>
          <a:lstStyle/>
          <a:p>
            <a:pPr algn="ctr"/>
            <a:endParaRPr lang="nl-NL" sz="1400" dirty="0"/>
          </a:p>
        </p:txBody>
      </p:sp>
      <p:sp>
        <p:nvSpPr>
          <p:cNvPr id="51" name="Tekstvak 50"/>
          <p:cNvSpPr txBox="1"/>
          <p:nvPr/>
        </p:nvSpPr>
        <p:spPr>
          <a:xfrm>
            <a:off x="2941320" y="2910111"/>
            <a:ext cx="1295400" cy="307777"/>
          </a:xfrm>
          <a:prstGeom prst="rect">
            <a:avLst/>
          </a:prstGeom>
          <a:solidFill>
            <a:schemeClr val="bg2">
              <a:lumMod val="20000"/>
              <a:lumOff val="80000"/>
            </a:schemeClr>
          </a:solidFill>
          <a:ln>
            <a:solidFill>
              <a:schemeClr val="accent4"/>
            </a:solidFill>
          </a:ln>
        </p:spPr>
        <p:txBody>
          <a:bodyPr wrap="square" rtlCol="0">
            <a:spAutoFit/>
          </a:bodyPr>
          <a:lstStyle/>
          <a:p>
            <a:pPr algn="ctr"/>
            <a:r>
              <a:rPr lang="nl-NL" sz="1400" dirty="0" smtClean="0"/>
              <a:t>2025 - </a:t>
            </a:r>
            <a:r>
              <a:rPr lang="nl-NL" sz="1400" dirty="0" smtClean="0">
                <a:solidFill>
                  <a:schemeClr val="bg1">
                    <a:lumMod val="50000"/>
                  </a:schemeClr>
                </a:solidFill>
              </a:rPr>
              <a:t>2026</a:t>
            </a:r>
            <a:endParaRPr lang="nl-NL" sz="1400" dirty="0">
              <a:solidFill>
                <a:schemeClr val="bg1">
                  <a:lumMod val="50000"/>
                </a:schemeClr>
              </a:solidFill>
            </a:endParaRPr>
          </a:p>
        </p:txBody>
      </p:sp>
      <p:sp>
        <p:nvSpPr>
          <p:cNvPr id="53" name="Tekstvak 52"/>
          <p:cNvSpPr txBox="1"/>
          <p:nvPr/>
        </p:nvSpPr>
        <p:spPr>
          <a:xfrm>
            <a:off x="893712" y="5912088"/>
            <a:ext cx="1534160" cy="246221"/>
          </a:xfrm>
          <a:prstGeom prst="rect">
            <a:avLst/>
          </a:prstGeom>
          <a:noFill/>
        </p:spPr>
        <p:txBody>
          <a:bodyPr wrap="square" rtlCol="0">
            <a:spAutoFit/>
          </a:bodyPr>
          <a:lstStyle/>
          <a:p>
            <a:r>
              <a:rPr lang="nl-NL" sz="1000" dirty="0" smtClean="0"/>
              <a:t>Start aanbesteding</a:t>
            </a:r>
            <a:endParaRPr lang="nl-NL" sz="1000" dirty="0"/>
          </a:p>
        </p:txBody>
      </p:sp>
      <p:cxnSp>
        <p:nvCxnSpPr>
          <p:cNvPr id="55" name="Rechte verbindingslijn 54"/>
          <p:cNvCxnSpPr/>
          <p:nvPr/>
        </p:nvCxnSpPr>
        <p:spPr>
          <a:xfrm>
            <a:off x="1898918" y="1737008"/>
            <a:ext cx="4012" cy="415915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6" name="Tekstvak 55"/>
          <p:cNvSpPr txBox="1"/>
          <p:nvPr/>
        </p:nvSpPr>
        <p:spPr>
          <a:xfrm>
            <a:off x="3210559" y="3391982"/>
            <a:ext cx="409075" cy="307777"/>
          </a:xfrm>
          <a:prstGeom prst="rect">
            <a:avLst/>
          </a:prstGeom>
          <a:solidFill>
            <a:schemeClr val="accent1">
              <a:lumMod val="20000"/>
              <a:lumOff val="80000"/>
            </a:schemeClr>
          </a:solidFill>
          <a:ln>
            <a:solidFill>
              <a:schemeClr val="accent4"/>
            </a:solidFill>
          </a:ln>
        </p:spPr>
        <p:txBody>
          <a:bodyPr wrap="square" rtlCol="0">
            <a:spAutoFit/>
          </a:bodyPr>
          <a:lstStyle/>
          <a:p>
            <a:pPr algn="ctr"/>
            <a:endParaRPr lang="nl-NL" sz="1400" dirty="0"/>
          </a:p>
        </p:txBody>
      </p:sp>
      <p:sp>
        <p:nvSpPr>
          <p:cNvPr id="61" name="Tekstvak 60"/>
          <p:cNvSpPr txBox="1"/>
          <p:nvPr/>
        </p:nvSpPr>
        <p:spPr>
          <a:xfrm>
            <a:off x="3652520" y="3391982"/>
            <a:ext cx="1295400" cy="307777"/>
          </a:xfrm>
          <a:prstGeom prst="rect">
            <a:avLst/>
          </a:prstGeom>
          <a:solidFill>
            <a:schemeClr val="bg2">
              <a:lumMod val="20000"/>
              <a:lumOff val="80000"/>
            </a:schemeClr>
          </a:solidFill>
          <a:ln>
            <a:solidFill>
              <a:schemeClr val="accent4"/>
            </a:solidFill>
          </a:ln>
        </p:spPr>
        <p:txBody>
          <a:bodyPr wrap="square" rtlCol="0">
            <a:spAutoFit/>
          </a:bodyPr>
          <a:lstStyle/>
          <a:p>
            <a:pPr algn="ctr"/>
            <a:r>
              <a:rPr lang="nl-NL" sz="1400" dirty="0" smtClean="0"/>
              <a:t>2026 - </a:t>
            </a:r>
            <a:r>
              <a:rPr lang="nl-NL" sz="1400" dirty="0" smtClean="0">
                <a:solidFill>
                  <a:schemeClr val="bg1">
                    <a:lumMod val="50000"/>
                  </a:schemeClr>
                </a:solidFill>
              </a:rPr>
              <a:t>2027</a:t>
            </a:r>
            <a:endParaRPr lang="nl-NL" sz="1400" dirty="0">
              <a:solidFill>
                <a:schemeClr val="bg1">
                  <a:lumMod val="50000"/>
                </a:schemeClr>
              </a:solidFill>
            </a:endParaRPr>
          </a:p>
        </p:txBody>
      </p:sp>
      <p:sp>
        <p:nvSpPr>
          <p:cNvPr id="62" name="Tekstvak 61"/>
          <p:cNvSpPr txBox="1"/>
          <p:nvPr/>
        </p:nvSpPr>
        <p:spPr>
          <a:xfrm>
            <a:off x="3962399" y="3893013"/>
            <a:ext cx="409075" cy="307777"/>
          </a:xfrm>
          <a:prstGeom prst="rect">
            <a:avLst/>
          </a:prstGeom>
          <a:solidFill>
            <a:schemeClr val="accent1">
              <a:lumMod val="20000"/>
              <a:lumOff val="80000"/>
            </a:schemeClr>
          </a:solidFill>
          <a:ln>
            <a:solidFill>
              <a:schemeClr val="accent4"/>
            </a:solidFill>
          </a:ln>
        </p:spPr>
        <p:txBody>
          <a:bodyPr wrap="square" rtlCol="0">
            <a:spAutoFit/>
          </a:bodyPr>
          <a:lstStyle/>
          <a:p>
            <a:pPr algn="ctr"/>
            <a:endParaRPr lang="nl-NL" sz="1400" dirty="0"/>
          </a:p>
        </p:txBody>
      </p:sp>
      <p:sp>
        <p:nvSpPr>
          <p:cNvPr id="63" name="Tekstvak 62"/>
          <p:cNvSpPr txBox="1"/>
          <p:nvPr/>
        </p:nvSpPr>
        <p:spPr>
          <a:xfrm>
            <a:off x="4404360" y="3893013"/>
            <a:ext cx="1295400" cy="307777"/>
          </a:xfrm>
          <a:prstGeom prst="rect">
            <a:avLst/>
          </a:prstGeom>
          <a:solidFill>
            <a:schemeClr val="bg2">
              <a:lumMod val="20000"/>
              <a:lumOff val="80000"/>
            </a:schemeClr>
          </a:solidFill>
          <a:ln>
            <a:solidFill>
              <a:schemeClr val="accent4"/>
            </a:solidFill>
          </a:ln>
        </p:spPr>
        <p:txBody>
          <a:bodyPr wrap="square" rtlCol="0">
            <a:spAutoFit/>
          </a:bodyPr>
          <a:lstStyle/>
          <a:p>
            <a:pPr algn="ctr"/>
            <a:r>
              <a:rPr lang="nl-NL" sz="1400" dirty="0" smtClean="0"/>
              <a:t>2027 - </a:t>
            </a:r>
            <a:r>
              <a:rPr lang="nl-NL" sz="1400" dirty="0" smtClean="0">
                <a:solidFill>
                  <a:schemeClr val="bg1">
                    <a:lumMod val="50000"/>
                  </a:schemeClr>
                </a:solidFill>
              </a:rPr>
              <a:t>2028</a:t>
            </a:r>
            <a:endParaRPr lang="nl-NL" sz="1400" dirty="0">
              <a:solidFill>
                <a:schemeClr val="bg1">
                  <a:lumMod val="50000"/>
                </a:schemeClr>
              </a:solidFill>
            </a:endParaRPr>
          </a:p>
        </p:txBody>
      </p:sp>
      <p:sp>
        <p:nvSpPr>
          <p:cNvPr id="64" name="Tekstvak 63"/>
          <p:cNvSpPr txBox="1"/>
          <p:nvPr/>
        </p:nvSpPr>
        <p:spPr>
          <a:xfrm>
            <a:off x="4734559" y="4374884"/>
            <a:ext cx="409075" cy="307777"/>
          </a:xfrm>
          <a:prstGeom prst="rect">
            <a:avLst/>
          </a:prstGeom>
          <a:solidFill>
            <a:schemeClr val="accent1">
              <a:lumMod val="20000"/>
              <a:lumOff val="80000"/>
            </a:schemeClr>
          </a:solidFill>
          <a:ln>
            <a:solidFill>
              <a:schemeClr val="accent4"/>
            </a:solidFill>
          </a:ln>
        </p:spPr>
        <p:txBody>
          <a:bodyPr wrap="square" rtlCol="0">
            <a:spAutoFit/>
          </a:bodyPr>
          <a:lstStyle/>
          <a:p>
            <a:pPr algn="ctr"/>
            <a:endParaRPr lang="nl-NL" sz="1400" dirty="0"/>
          </a:p>
        </p:txBody>
      </p:sp>
      <p:sp>
        <p:nvSpPr>
          <p:cNvPr id="66" name="Tekstvak 65"/>
          <p:cNvSpPr txBox="1"/>
          <p:nvPr/>
        </p:nvSpPr>
        <p:spPr>
          <a:xfrm>
            <a:off x="5176520" y="4374884"/>
            <a:ext cx="1295400" cy="307777"/>
          </a:xfrm>
          <a:prstGeom prst="rect">
            <a:avLst/>
          </a:prstGeom>
          <a:solidFill>
            <a:schemeClr val="bg2">
              <a:lumMod val="20000"/>
              <a:lumOff val="80000"/>
            </a:schemeClr>
          </a:solidFill>
          <a:ln>
            <a:solidFill>
              <a:schemeClr val="accent4"/>
            </a:solidFill>
          </a:ln>
        </p:spPr>
        <p:txBody>
          <a:bodyPr wrap="square" rtlCol="0">
            <a:spAutoFit/>
          </a:bodyPr>
          <a:lstStyle/>
          <a:p>
            <a:pPr algn="ctr"/>
            <a:r>
              <a:rPr lang="nl-NL" sz="1400" dirty="0" smtClean="0"/>
              <a:t>2028 - </a:t>
            </a:r>
            <a:r>
              <a:rPr lang="nl-NL" sz="1400" dirty="0" smtClean="0">
                <a:solidFill>
                  <a:schemeClr val="bg1">
                    <a:lumMod val="50000"/>
                  </a:schemeClr>
                </a:solidFill>
              </a:rPr>
              <a:t>2029</a:t>
            </a:r>
            <a:endParaRPr lang="nl-NL" sz="1400" dirty="0">
              <a:solidFill>
                <a:schemeClr val="bg1">
                  <a:lumMod val="50000"/>
                </a:schemeClr>
              </a:solidFill>
            </a:endParaRPr>
          </a:p>
        </p:txBody>
      </p:sp>
      <p:sp>
        <p:nvSpPr>
          <p:cNvPr id="73" name="Tekstvak 72"/>
          <p:cNvSpPr txBox="1"/>
          <p:nvPr/>
        </p:nvSpPr>
        <p:spPr>
          <a:xfrm>
            <a:off x="5323838" y="4856755"/>
            <a:ext cx="409075" cy="307777"/>
          </a:xfrm>
          <a:prstGeom prst="rect">
            <a:avLst/>
          </a:prstGeom>
          <a:solidFill>
            <a:schemeClr val="accent1">
              <a:lumMod val="20000"/>
              <a:lumOff val="80000"/>
            </a:schemeClr>
          </a:solidFill>
          <a:ln>
            <a:solidFill>
              <a:schemeClr val="accent4"/>
            </a:solidFill>
          </a:ln>
        </p:spPr>
        <p:txBody>
          <a:bodyPr wrap="square" rtlCol="0">
            <a:spAutoFit/>
          </a:bodyPr>
          <a:lstStyle/>
          <a:p>
            <a:pPr algn="ctr"/>
            <a:endParaRPr lang="nl-NL" sz="1400" dirty="0"/>
          </a:p>
        </p:txBody>
      </p:sp>
      <p:sp>
        <p:nvSpPr>
          <p:cNvPr id="74" name="Tekstvak 73"/>
          <p:cNvSpPr txBox="1"/>
          <p:nvPr/>
        </p:nvSpPr>
        <p:spPr>
          <a:xfrm>
            <a:off x="5765799" y="4856755"/>
            <a:ext cx="1295400" cy="307777"/>
          </a:xfrm>
          <a:prstGeom prst="rect">
            <a:avLst/>
          </a:prstGeom>
          <a:solidFill>
            <a:schemeClr val="bg2">
              <a:lumMod val="20000"/>
              <a:lumOff val="80000"/>
            </a:schemeClr>
          </a:solidFill>
          <a:ln>
            <a:solidFill>
              <a:schemeClr val="accent4"/>
            </a:solidFill>
          </a:ln>
        </p:spPr>
        <p:txBody>
          <a:bodyPr wrap="square" rtlCol="0">
            <a:spAutoFit/>
          </a:bodyPr>
          <a:lstStyle/>
          <a:p>
            <a:pPr algn="ctr"/>
            <a:r>
              <a:rPr lang="nl-NL" sz="1400" dirty="0" smtClean="0"/>
              <a:t>2029 - </a:t>
            </a:r>
            <a:r>
              <a:rPr lang="nl-NL" sz="1400" dirty="0" smtClean="0">
                <a:solidFill>
                  <a:schemeClr val="bg1">
                    <a:lumMod val="50000"/>
                  </a:schemeClr>
                </a:solidFill>
              </a:rPr>
              <a:t>2030</a:t>
            </a:r>
            <a:endParaRPr lang="nl-NL" sz="1400" dirty="0">
              <a:solidFill>
                <a:schemeClr val="bg1">
                  <a:lumMod val="50000"/>
                </a:schemeClr>
              </a:solidFill>
            </a:endParaRPr>
          </a:p>
        </p:txBody>
      </p:sp>
      <p:sp>
        <p:nvSpPr>
          <p:cNvPr id="75" name="Tekstvak 74"/>
          <p:cNvSpPr txBox="1"/>
          <p:nvPr/>
        </p:nvSpPr>
        <p:spPr>
          <a:xfrm>
            <a:off x="6035038" y="5338626"/>
            <a:ext cx="409075" cy="307777"/>
          </a:xfrm>
          <a:prstGeom prst="rect">
            <a:avLst/>
          </a:prstGeom>
          <a:solidFill>
            <a:schemeClr val="accent1">
              <a:lumMod val="20000"/>
              <a:lumOff val="80000"/>
            </a:schemeClr>
          </a:solidFill>
          <a:ln>
            <a:solidFill>
              <a:schemeClr val="accent4"/>
            </a:solidFill>
          </a:ln>
        </p:spPr>
        <p:txBody>
          <a:bodyPr wrap="square" rtlCol="0">
            <a:spAutoFit/>
          </a:bodyPr>
          <a:lstStyle/>
          <a:p>
            <a:pPr algn="ctr"/>
            <a:endParaRPr lang="nl-NL" sz="1400" dirty="0"/>
          </a:p>
        </p:txBody>
      </p:sp>
      <p:sp>
        <p:nvSpPr>
          <p:cNvPr id="76" name="Tekstvak 75"/>
          <p:cNvSpPr txBox="1"/>
          <p:nvPr/>
        </p:nvSpPr>
        <p:spPr>
          <a:xfrm>
            <a:off x="6476999" y="5338626"/>
            <a:ext cx="1295400" cy="307777"/>
          </a:xfrm>
          <a:prstGeom prst="rect">
            <a:avLst/>
          </a:prstGeom>
          <a:solidFill>
            <a:schemeClr val="bg2">
              <a:lumMod val="20000"/>
              <a:lumOff val="80000"/>
            </a:schemeClr>
          </a:solidFill>
          <a:ln>
            <a:solidFill>
              <a:schemeClr val="accent4"/>
            </a:solidFill>
          </a:ln>
        </p:spPr>
        <p:txBody>
          <a:bodyPr wrap="square" rtlCol="0">
            <a:spAutoFit/>
          </a:bodyPr>
          <a:lstStyle/>
          <a:p>
            <a:pPr algn="ctr"/>
            <a:r>
              <a:rPr lang="nl-NL" sz="1400" dirty="0" smtClean="0"/>
              <a:t>2030 - </a:t>
            </a:r>
            <a:r>
              <a:rPr lang="nl-NL" sz="1400" dirty="0" smtClean="0">
                <a:solidFill>
                  <a:schemeClr val="bg1">
                    <a:lumMod val="50000"/>
                  </a:schemeClr>
                </a:solidFill>
              </a:rPr>
              <a:t>2031</a:t>
            </a:r>
            <a:endParaRPr lang="nl-NL" sz="1400" dirty="0">
              <a:solidFill>
                <a:schemeClr val="bg1">
                  <a:lumMod val="50000"/>
                </a:schemeClr>
              </a:solidFill>
            </a:endParaRPr>
          </a:p>
        </p:txBody>
      </p:sp>
      <p:sp>
        <p:nvSpPr>
          <p:cNvPr id="77" name="Tekstvak 76"/>
          <p:cNvSpPr txBox="1"/>
          <p:nvPr/>
        </p:nvSpPr>
        <p:spPr>
          <a:xfrm>
            <a:off x="6786878" y="5839657"/>
            <a:ext cx="409075" cy="307777"/>
          </a:xfrm>
          <a:prstGeom prst="rect">
            <a:avLst/>
          </a:prstGeom>
          <a:solidFill>
            <a:schemeClr val="accent1">
              <a:lumMod val="20000"/>
              <a:lumOff val="80000"/>
            </a:schemeClr>
          </a:solidFill>
          <a:ln>
            <a:solidFill>
              <a:schemeClr val="accent4"/>
            </a:solidFill>
          </a:ln>
        </p:spPr>
        <p:txBody>
          <a:bodyPr wrap="square" rtlCol="0">
            <a:spAutoFit/>
          </a:bodyPr>
          <a:lstStyle/>
          <a:p>
            <a:pPr algn="ctr"/>
            <a:endParaRPr lang="nl-NL" sz="1400" dirty="0"/>
          </a:p>
        </p:txBody>
      </p:sp>
      <p:sp>
        <p:nvSpPr>
          <p:cNvPr id="78" name="Tekstvak 77"/>
          <p:cNvSpPr txBox="1"/>
          <p:nvPr/>
        </p:nvSpPr>
        <p:spPr>
          <a:xfrm>
            <a:off x="7228839" y="5839657"/>
            <a:ext cx="1295400" cy="307777"/>
          </a:xfrm>
          <a:prstGeom prst="rect">
            <a:avLst/>
          </a:prstGeom>
          <a:solidFill>
            <a:schemeClr val="bg2">
              <a:lumMod val="20000"/>
              <a:lumOff val="80000"/>
            </a:schemeClr>
          </a:solidFill>
          <a:ln>
            <a:solidFill>
              <a:schemeClr val="accent4"/>
            </a:solidFill>
          </a:ln>
        </p:spPr>
        <p:txBody>
          <a:bodyPr wrap="square" rtlCol="0">
            <a:spAutoFit/>
          </a:bodyPr>
          <a:lstStyle/>
          <a:p>
            <a:pPr algn="ctr"/>
            <a:r>
              <a:rPr lang="nl-NL" sz="1400" dirty="0" smtClean="0"/>
              <a:t>2031 - </a:t>
            </a:r>
            <a:r>
              <a:rPr lang="nl-NL" sz="1400" dirty="0" smtClean="0">
                <a:solidFill>
                  <a:schemeClr val="bg1">
                    <a:lumMod val="50000"/>
                  </a:schemeClr>
                </a:solidFill>
              </a:rPr>
              <a:t>2032</a:t>
            </a:r>
            <a:endParaRPr lang="nl-NL" sz="1400" dirty="0">
              <a:solidFill>
                <a:schemeClr val="bg1">
                  <a:lumMod val="50000"/>
                </a:schemeClr>
              </a:solidFill>
            </a:endParaRPr>
          </a:p>
        </p:txBody>
      </p:sp>
      <p:sp>
        <p:nvSpPr>
          <p:cNvPr id="81" name="Tekstvak 80"/>
          <p:cNvSpPr txBox="1"/>
          <p:nvPr/>
        </p:nvSpPr>
        <p:spPr>
          <a:xfrm>
            <a:off x="1216658" y="2053541"/>
            <a:ext cx="441961" cy="307777"/>
          </a:xfrm>
          <a:prstGeom prst="rect">
            <a:avLst/>
          </a:prstGeom>
          <a:solidFill>
            <a:schemeClr val="accent1">
              <a:lumMod val="20000"/>
              <a:lumOff val="80000"/>
            </a:schemeClr>
          </a:solidFill>
          <a:ln>
            <a:solidFill>
              <a:schemeClr val="accent4"/>
            </a:solidFill>
          </a:ln>
        </p:spPr>
        <p:txBody>
          <a:bodyPr wrap="square" rtlCol="0">
            <a:spAutoFit/>
          </a:bodyPr>
          <a:lstStyle/>
          <a:p>
            <a:pPr algn="ctr"/>
            <a:endParaRPr lang="nl-NL" sz="1400" dirty="0"/>
          </a:p>
        </p:txBody>
      </p:sp>
      <p:sp>
        <p:nvSpPr>
          <p:cNvPr id="82" name="Tekstvak 81"/>
          <p:cNvSpPr txBox="1"/>
          <p:nvPr/>
        </p:nvSpPr>
        <p:spPr>
          <a:xfrm>
            <a:off x="1658620" y="2053541"/>
            <a:ext cx="647700" cy="307777"/>
          </a:xfrm>
          <a:prstGeom prst="rect">
            <a:avLst/>
          </a:prstGeom>
          <a:solidFill>
            <a:schemeClr val="bg2">
              <a:lumMod val="20000"/>
              <a:lumOff val="80000"/>
            </a:schemeClr>
          </a:solidFill>
          <a:ln>
            <a:solidFill>
              <a:schemeClr val="accent4"/>
            </a:solidFill>
          </a:ln>
        </p:spPr>
        <p:txBody>
          <a:bodyPr wrap="square" rtlCol="0">
            <a:spAutoFit/>
          </a:bodyPr>
          <a:lstStyle/>
          <a:p>
            <a:pPr algn="ctr"/>
            <a:r>
              <a:rPr lang="nl-NL" sz="1400" dirty="0" smtClean="0"/>
              <a:t>2023 </a:t>
            </a:r>
            <a:endParaRPr lang="nl-NL" sz="1400" dirty="0">
              <a:solidFill>
                <a:schemeClr val="bg1">
                  <a:lumMod val="50000"/>
                </a:schemeClr>
              </a:solidFill>
            </a:endParaRPr>
          </a:p>
        </p:txBody>
      </p:sp>
      <p:sp>
        <p:nvSpPr>
          <p:cNvPr id="83" name="Tekstvak 82"/>
          <p:cNvSpPr txBox="1"/>
          <p:nvPr/>
        </p:nvSpPr>
        <p:spPr>
          <a:xfrm>
            <a:off x="2936239" y="2053541"/>
            <a:ext cx="647700" cy="307777"/>
          </a:xfrm>
          <a:prstGeom prst="rect">
            <a:avLst/>
          </a:prstGeom>
          <a:solidFill>
            <a:schemeClr val="bg2">
              <a:lumMod val="20000"/>
              <a:lumOff val="80000"/>
            </a:schemeClr>
          </a:solidFill>
          <a:ln>
            <a:solidFill>
              <a:schemeClr val="accent4"/>
            </a:solidFill>
          </a:ln>
        </p:spPr>
        <p:txBody>
          <a:bodyPr wrap="square" rtlCol="0">
            <a:spAutoFit/>
          </a:bodyPr>
          <a:lstStyle/>
          <a:p>
            <a:pPr algn="ctr"/>
            <a:r>
              <a:rPr lang="nl-NL" sz="1400" dirty="0" smtClean="0">
                <a:solidFill>
                  <a:schemeClr val="bg1">
                    <a:lumMod val="50000"/>
                  </a:schemeClr>
                </a:solidFill>
              </a:rPr>
              <a:t>2025</a:t>
            </a:r>
            <a:r>
              <a:rPr lang="nl-NL" sz="1400" dirty="0" smtClean="0"/>
              <a:t> </a:t>
            </a:r>
            <a:endParaRPr lang="nl-NL" sz="1400" dirty="0">
              <a:solidFill>
                <a:schemeClr val="bg1">
                  <a:lumMod val="50000"/>
                </a:schemeClr>
              </a:solidFill>
            </a:endParaRPr>
          </a:p>
        </p:txBody>
      </p:sp>
      <p:sp>
        <p:nvSpPr>
          <p:cNvPr id="18" name="Ovaal 17"/>
          <p:cNvSpPr/>
          <p:nvPr/>
        </p:nvSpPr>
        <p:spPr>
          <a:xfrm>
            <a:off x="563880" y="1807143"/>
            <a:ext cx="3840480" cy="859858"/>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84" name="Rechte verbindingslijn 83"/>
          <p:cNvCxnSpPr/>
          <p:nvPr/>
        </p:nvCxnSpPr>
        <p:spPr>
          <a:xfrm>
            <a:off x="2664993" y="1737008"/>
            <a:ext cx="4012" cy="415915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5" name="Tekstvak 84"/>
          <p:cNvSpPr txBox="1"/>
          <p:nvPr/>
        </p:nvSpPr>
        <p:spPr>
          <a:xfrm>
            <a:off x="3034464" y="5912088"/>
            <a:ext cx="1413577" cy="246221"/>
          </a:xfrm>
          <a:prstGeom prst="rect">
            <a:avLst/>
          </a:prstGeom>
          <a:noFill/>
        </p:spPr>
        <p:txBody>
          <a:bodyPr wrap="square" rtlCol="0">
            <a:spAutoFit/>
          </a:bodyPr>
          <a:lstStyle/>
          <a:p>
            <a:r>
              <a:rPr lang="nl-NL" sz="1000" dirty="0" smtClean="0"/>
              <a:t>Start uitvoering</a:t>
            </a:r>
            <a:endParaRPr lang="nl-NL" sz="1000" dirty="0"/>
          </a:p>
        </p:txBody>
      </p:sp>
      <p:cxnSp>
        <p:nvCxnSpPr>
          <p:cNvPr id="86" name="Rechte verbindingslijn 85"/>
          <p:cNvCxnSpPr/>
          <p:nvPr/>
        </p:nvCxnSpPr>
        <p:spPr>
          <a:xfrm>
            <a:off x="3228874" y="1767839"/>
            <a:ext cx="4012" cy="4159159"/>
          </a:xfrm>
          <a:prstGeom prst="line">
            <a:avLst/>
          </a:prstGeom>
          <a:ln w="952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7" name="Tekstvak 86"/>
          <p:cNvSpPr txBox="1"/>
          <p:nvPr/>
        </p:nvSpPr>
        <p:spPr>
          <a:xfrm>
            <a:off x="2340175" y="5915566"/>
            <a:ext cx="855813" cy="246221"/>
          </a:xfrm>
          <a:prstGeom prst="rect">
            <a:avLst/>
          </a:prstGeom>
          <a:noFill/>
        </p:spPr>
        <p:txBody>
          <a:bodyPr wrap="square" rtlCol="0">
            <a:spAutoFit/>
          </a:bodyPr>
          <a:lstStyle/>
          <a:p>
            <a:r>
              <a:rPr lang="nl-NL" sz="1000" dirty="0" smtClean="0"/>
              <a:t>Gunning</a:t>
            </a:r>
            <a:endParaRPr lang="nl-NL" sz="1000" dirty="0"/>
          </a:p>
        </p:txBody>
      </p:sp>
      <p:sp>
        <p:nvSpPr>
          <p:cNvPr id="20" name="Tekstvak 19"/>
          <p:cNvSpPr txBox="1"/>
          <p:nvPr/>
        </p:nvSpPr>
        <p:spPr>
          <a:xfrm>
            <a:off x="4185920" y="1965172"/>
            <a:ext cx="2265681" cy="646331"/>
          </a:xfrm>
          <a:prstGeom prst="rect">
            <a:avLst/>
          </a:prstGeom>
          <a:noFill/>
        </p:spPr>
        <p:txBody>
          <a:bodyPr wrap="square" rtlCol="0">
            <a:spAutoFit/>
          </a:bodyPr>
          <a:lstStyle/>
          <a:p>
            <a:pPr algn="ctr"/>
            <a:r>
              <a:rPr lang="nl-NL" dirty="0" smtClean="0">
                <a:solidFill>
                  <a:schemeClr val="accent1">
                    <a:lumMod val="75000"/>
                  </a:schemeClr>
                </a:solidFill>
              </a:rPr>
              <a:t>Experimentfase RWS</a:t>
            </a:r>
            <a:endParaRPr lang="nl-NL" dirty="0">
              <a:solidFill>
                <a:schemeClr val="accent1">
                  <a:lumMod val="75000"/>
                </a:schemeClr>
              </a:solidFill>
            </a:endParaRPr>
          </a:p>
        </p:txBody>
      </p:sp>
      <p:sp>
        <p:nvSpPr>
          <p:cNvPr id="21" name="Tekstvak 20"/>
          <p:cNvSpPr txBox="1"/>
          <p:nvPr/>
        </p:nvSpPr>
        <p:spPr>
          <a:xfrm>
            <a:off x="7922261" y="2529707"/>
            <a:ext cx="3855720" cy="1477328"/>
          </a:xfrm>
          <a:prstGeom prst="rect">
            <a:avLst/>
          </a:prstGeom>
          <a:noFill/>
        </p:spPr>
        <p:txBody>
          <a:bodyPr wrap="square" rtlCol="0">
            <a:spAutoFit/>
          </a:bodyPr>
          <a:lstStyle/>
          <a:p>
            <a:pPr marL="285750" indent="-285750">
              <a:buFont typeface="Arial" panose="020B0604020202020204" pitchFamily="34" charset="0"/>
              <a:buChar char="•"/>
            </a:pPr>
            <a:r>
              <a:rPr lang="nl-NL" dirty="0" smtClean="0"/>
              <a:t>Jaarlijks 2 jaar vooruit kijken</a:t>
            </a:r>
          </a:p>
          <a:p>
            <a:pPr marL="285750" indent="-285750">
              <a:buFont typeface="Arial" panose="020B0604020202020204" pitchFamily="34" charset="0"/>
              <a:buChar char="•"/>
            </a:pPr>
            <a:r>
              <a:rPr lang="nl-NL" dirty="0" smtClean="0"/>
              <a:t>Opdrachtverstrekking jaarscope (1</a:t>
            </a:r>
            <a:r>
              <a:rPr lang="nl-NL" baseline="30000" dirty="0" smtClean="0"/>
              <a:t>e</a:t>
            </a:r>
            <a:r>
              <a:rPr lang="nl-NL" dirty="0" smtClean="0"/>
              <a:t> jaar) vóór 1 januari.</a:t>
            </a:r>
          </a:p>
          <a:p>
            <a:pPr marL="285750" indent="-285750">
              <a:buFont typeface="Arial" panose="020B0604020202020204" pitchFamily="34" charset="0"/>
              <a:buChar char="•"/>
            </a:pPr>
            <a:endParaRPr lang="nl-NL" dirty="0" smtClean="0"/>
          </a:p>
          <a:p>
            <a:pPr marL="285750" indent="-285750">
              <a:buFont typeface="Arial" panose="020B0604020202020204" pitchFamily="34" charset="0"/>
              <a:buChar char="•"/>
            </a:pPr>
            <a:endParaRPr lang="nl-NL" dirty="0"/>
          </a:p>
        </p:txBody>
      </p:sp>
    </p:spTree>
    <p:extLst>
      <p:ext uri="{BB962C8B-B14F-4D97-AF65-F5344CB8AC3E}">
        <p14:creationId xmlns:p14="http://schemas.microsoft.com/office/powerpoint/2010/main" val="38565459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457200" y="278295"/>
            <a:ext cx="5237922" cy="492443"/>
          </a:xfrm>
          <a:prstGeom prst="rect">
            <a:avLst/>
          </a:prstGeom>
          <a:noFill/>
        </p:spPr>
        <p:txBody>
          <a:bodyPr wrap="square" rtlCol="0">
            <a:spAutoFit/>
          </a:bodyPr>
          <a:lstStyle/>
          <a:p>
            <a:pPr fontAlgn="base">
              <a:spcBef>
                <a:spcPct val="0"/>
              </a:spcBef>
              <a:spcAft>
                <a:spcPct val="0"/>
              </a:spcAft>
            </a:pPr>
            <a:r>
              <a:rPr lang="nl-NL" sz="2600" b="1" dirty="0">
                <a:solidFill>
                  <a:srgbClr val="007BC7"/>
                </a:solidFill>
                <a:latin typeface="+mj-lt"/>
                <a:ea typeface="+mj-ea"/>
                <a:cs typeface="+mj-cs"/>
              </a:rPr>
              <a:t>Areaalgegevens op orde</a:t>
            </a:r>
          </a:p>
        </p:txBody>
      </p:sp>
      <p:pic>
        <p:nvPicPr>
          <p:cNvPr id="18"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39250" y="3724567"/>
            <a:ext cx="2952750" cy="2398713"/>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kstvak 1"/>
          <p:cNvSpPr txBox="1"/>
          <p:nvPr/>
        </p:nvSpPr>
        <p:spPr>
          <a:xfrm>
            <a:off x="807719" y="1981200"/>
            <a:ext cx="8527527" cy="3139321"/>
          </a:xfrm>
          <a:prstGeom prst="rect">
            <a:avLst/>
          </a:prstGeom>
          <a:noFill/>
        </p:spPr>
        <p:txBody>
          <a:bodyPr wrap="square" rtlCol="0">
            <a:spAutoFit/>
          </a:bodyPr>
          <a:lstStyle/>
          <a:p>
            <a:r>
              <a:rPr lang="nl-NL" u="sng" dirty="0" smtClean="0"/>
              <a:t>Ontwikkelingen RWS</a:t>
            </a:r>
          </a:p>
          <a:p>
            <a:endParaRPr lang="nl-NL" dirty="0" smtClean="0"/>
          </a:p>
          <a:p>
            <a:endParaRPr lang="nl-NL" dirty="0"/>
          </a:p>
          <a:p>
            <a:pPr marL="285750" indent="-285750">
              <a:buFont typeface="Arial" panose="020B0604020202020204" pitchFamily="34" charset="0"/>
              <a:buChar char="•"/>
            </a:pPr>
            <a:r>
              <a:rPr lang="nl-NL" dirty="0" smtClean="0"/>
              <a:t>Prioriteit bij </a:t>
            </a:r>
            <a:r>
              <a:rPr lang="nl-NL" dirty="0" err="1" smtClean="0"/>
              <a:t>IVD’s</a:t>
            </a:r>
            <a:r>
              <a:rPr lang="nl-NL" dirty="0" smtClean="0"/>
              <a:t> op orde</a:t>
            </a:r>
          </a:p>
          <a:p>
            <a:r>
              <a:rPr lang="nl-NL" dirty="0" smtClean="0"/>
              <a:t>	(bij gunning basis op orde, moet verder uitgewerkt worden)</a:t>
            </a:r>
          </a:p>
          <a:p>
            <a:pPr marL="285750" indent="-285750">
              <a:buFont typeface="Arial" panose="020B0604020202020204" pitchFamily="34" charset="0"/>
              <a:buChar char="•"/>
            </a:pPr>
            <a:endParaRPr lang="nl-NL" dirty="0" smtClean="0"/>
          </a:p>
          <a:p>
            <a:pPr marL="285750" indent="-285750">
              <a:buFont typeface="Arial" panose="020B0604020202020204" pitchFamily="34" charset="0"/>
              <a:buChar char="•"/>
            </a:pPr>
            <a:r>
              <a:rPr lang="nl-NL" dirty="0" smtClean="0"/>
              <a:t>Omissielijsten Areaalgegevens op orde brengen</a:t>
            </a:r>
            <a:br>
              <a:rPr lang="nl-NL" dirty="0" smtClean="0"/>
            </a:br>
            <a:r>
              <a:rPr lang="nl-NL" dirty="0" smtClean="0"/>
              <a:t> 	(bij gunning beschikbaar) 	</a:t>
            </a:r>
          </a:p>
          <a:p>
            <a:pPr marL="285750" indent="-285750">
              <a:buFont typeface="Arial" panose="020B0604020202020204" pitchFamily="34" charset="0"/>
              <a:buChar char="•"/>
            </a:pPr>
            <a:endParaRPr lang="nl-NL" dirty="0" smtClean="0"/>
          </a:p>
          <a:p>
            <a:pPr marL="285750" indent="-285750">
              <a:buFont typeface="Arial" panose="020B0604020202020204" pitchFamily="34" charset="0"/>
              <a:buChar char="•"/>
            </a:pPr>
            <a:r>
              <a:rPr lang="nl-NL" dirty="0" smtClean="0"/>
              <a:t>Data &amp; IV – Uitwerken visie en strategie</a:t>
            </a:r>
          </a:p>
          <a:p>
            <a:r>
              <a:rPr lang="nl-NL" dirty="0"/>
              <a:t>	</a:t>
            </a:r>
            <a:r>
              <a:rPr lang="nl-NL" dirty="0" smtClean="0"/>
              <a:t>(ruimte voor inhoudelijke en organisatorische bijdrage Markt)</a:t>
            </a:r>
            <a:endParaRPr lang="nl-NL" dirty="0"/>
          </a:p>
        </p:txBody>
      </p:sp>
    </p:spTree>
    <p:extLst>
      <p:ext uri="{BB962C8B-B14F-4D97-AF65-F5344CB8AC3E}">
        <p14:creationId xmlns:p14="http://schemas.microsoft.com/office/powerpoint/2010/main" val="26607192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kstvak 1"/>
          <p:cNvSpPr txBox="1"/>
          <p:nvPr/>
        </p:nvSpPr>
        <p:spPr>
          <a:xfrm>
            <a:off x="260405" y="114523"/>
            <a:ext cx="5277678" cy="830997"/>
          </a:xfrm>
          <a:prstGeom prst="rect">
            <a:avLst/>
          </a:prstGeom>
          <a:noFill/>
        </p:spPr>
        <p:txBody>
          <a:bodyPr wrap="square" rtlCol="0">
            <a:spAutoFit/>
          </a:bodyPr>
          <a:lstStyle/>
          <a:p>
            <a:pPr algn="ctr"/>
            <a:r>
              <a:rPr lang="nl-NL" sz="2000" b="1" dirty="0" smtClean="0">
                <a:solidFill>
                  <a:srgbClr val="007BC7"/>
                </a:solidFill>
                <a:latin typeface="+mj-lt"/>
                <a:ea typeface="+mj-ea"/>
                <a:cs typeface="+mj-cs"/>
              </a:rPr>
              <a:t>Prestatiesturing</a:t>
            </a:r>
            <a:r>
              <a:rPr lang="nl-NL" sz="2000" b="1" dirty="0">
                <a:solidFill>
                  <a:srgbClr val="007BC7"/>
                </a:solidFill>
                <a:latin typeface="+mj-lt"/>
                <a:ea typeface="+mj-ea"/>
                <a:cs typeface="+mj-cs"/>
              </a:rPr>
              <a:t>, Beschikbaarheid &amp; </a:t>
            </a:r>
            <a:r>
              <a:rPr lang="nl-NL" sz="2000" b="1" dirty="0" smtClean="0">
                <a:solidFill>
                  <a:srgbClr val="007BC7"/>
                </a:solidFill>
                <a:latin typeface="+mj-lt"/>
                <a:ea typeface="+mj-ea"/>
                <a:cs typeface="+mj-cs"/>
              </a:rPr>
              <a:t>Betrouwbaarheid</a:t>
            </a:r>
            <a:r>
              <a:rPr lang="nl-NL" sz="2800" dirty="0" smtClean="0"/>
              <a:t> </a:t>
            </a:r>
            <a:endParaRPr lang="nl-NL" sz="2800" dirty="0"/>
          </a:p>
        </p:txBody>
      </p:sp>
      <p:graphicFrame>
        <p:nvGraphicFramePr>
          <p:cNvPr id="25" name="Tabel 24"/>
          <p:cNvGraphicFramePr>
            <a:graphicFrameLocks noGrp="1"/>
          </p:cNvGraphicFramePr>
          <p:nvPr>
            <p:extLst>
              <p:ext uri="{D42A27DB-BD31-4B8C-83A1-F6EECF244321}">
                <p14:modId xmlns:p14="http://schemas.microsoft.com/office/powerpoint/2010/main" val="2600385785"/>
              </p:ext>
            </p:extLst>
          </p:nvPr>
        </p:nvGraphicFramePr>
        <p:xfrm>
          <a:off x="6839369" y="1391211"/>
          <a:ext cx="4224265" cy="3735677"/>
        </p:xfrm>
        <a:graphic>
          <a:graphicData uri="http://schemas.openxmlformats.org/drawingml/2006/table">
            <a:tbl>
              <a:tblPr firstRow="1" bandRow="1">
                <a:tableStyleId>{5C22544A-7EE6-4342-B048-85BDC9FD1C3A}</a:tableStyleId>
              </a:tblPr>
              <a:tblGrid>
                <a:gridCol w="1382353">
                  <a:extLst>
                    <a:ext uri="{9D8B030D-6E8A-4147-A177-3AD203B41FA5}">
                      <a16:colId xmlns:a16="http://schemas.microsoft.com/office/drawing/2014/main" val="420836547"/>
                    </a:ext>
                  </a:extLst>
                </a:gridCol>
                <a:gridCol w="1429123">
                  <a:extLst>
                    <a:ext uri="{9D8B030D-6E8A-4147-A177-3AD203B41FA5}">
                      <a16:colId xmlns:a16="http://schemas.microsoft.com/office/drawing/2014/main" val="283338165"/>
                    </a:ext>
                  </a:extLst>
                </a:gridCol>
                <a:gridCol w="1412789">
                  <a:extLst>
                    <a:ext uri="{9D8B030D-6E8A-4147-A177-3AD203B41FA5}">
                      <a16:colId xmlns:a16="http://schemas.microsoft.com/office/drawing/2014/main" val="3258154630"/>
                    </a:ext>
                  </a:extLst>
                </a:gridCol>
              </a:tblGrid>
              <a:tr h="654843">
                <a:tc>
                  <a:txBody>
                    <a:bodyPr/>
                    <a:lstStyle/>
                    <a:p>
                      <a:pPr algn="ctr"/>
                      <a:r>
                        <a:rPr lang="nl-NL" dirty="0" smtClean="0"/>
                        <a:t>Object</a:t>
                      </a:r>
                      <a:endParaRPr lang="nl-NL" dirty="0"/>
                    </a:p>
                  </a:txBody>
                  <a:tcPr/>
                </a:tc>
                <a:tc>
                  <a:txBody>
                    <a:bodyPr/>
                    <a:lstStyle/>
                    <a:p>
                      <a:pPr algn="ctr"/>
                      <a:r>
                        <a:rPr lang="nl-NL" sz="1200" dirty="0" smtClean="0"/>
                        <a:t>Gepland </a:t>
                      </a:r>
                    </a:p>
                    <a:p>
                      <a:pPr algn="ctr"/>
                      <a:r>
                        <a:rPr lang="nl-NL" sz="1200" dirty="0" smtClean="0"/>
                        <a:t>niet beschikbaar</a:t>
                      </a:r>
                      <a:endParaRPr lang="nl-NL" sz="1200" dirty="0"/>
                    </a:p>
                  </a:txBody>
                  <a:tcPr/>
                </a:tc>
                <a:tc>
                  <a:txBody>
                    <a:bodyPr/>
                    <a:lstStyle/>
                    <a:p>
                      <a:pPr algn="ctr"/>
                      <a:r>
                        <a:rPr lang="nl-NL" sz="1200" dirty="0" smtClean="0"/>
                        <a:t>Niet gepland</a:t>
                      </a:r>
                      <a:r>
                        <a:rPr lang="nl-NL" sz="1200" baseline="0" dirty="0" smtClean="0"/>
                        <a:t> </a:t>
                      </a:r>
                    </a:p>
                    <a:p>
                      <a:pPr algn="ctr"/>
                      <a:r>
                        <a:rPr lang="nl-NL" sz="1200" dirty="0" smtClean="0"/>
                        <a:t>niet beschikbaar</a:t>
                      </a:r>
                      <a:endParaRPr lang="nl-NL" sz="1200" dirty="0"/>
                    </a:p>
                  </a:txBody>
                  <a:tcPr/>
                </a:tc>
                <a:extLst>
                  <a:ext uri="{0D108BD9-81ED-4DB2-BD59-A6C34878D82A}">
                    <a16:rowId xmlns:a16="http://schemas.microsoft.com/office/drawing/2014/main" val="1280138002"/>
                  </a:ext>
                </a:extLst>
              </a:tr>
              <a:tr h="3080834">
                <a:tc>
                  <a:txBody>
                    <a:bodyPr/>
                    <a:lstStyle/>
                    <a:p>
                      <a:r>
                        <a:rPr lang="nl-NL" sz="1200" u="sng" dirty="0" smtClean="0"/>
                        <a:t>IJmuiden</a:t>
                      </a:r>
                    </a:p>
                    <a:p>
                      <a:r>
                        <a:rPr lang="nl-NL" sz="1200" dirty="0" smtClean="0"/>
                        <a:t>Gemaal</a:t>
                      </a:r>
                    </a:p>
                    <a:p>
                      <a:r>
                        <a:rPr lang="nl-NL" sz="1200" dirty="0" smtClean="0"/>
                        <a:t>Spuisluis</a:t>
                      </a:r>
                    </a:p>
                    <a:p>
                      <a:r>
                        <a:rPr lang="nl-NL" sz="1200" dirty="0" smtClean="0"/>
                        <a:t>Noordersluis</a:t>
                      </a:r>
                    </a:p>
                    <a:p>
                      <a:r>
                        <a:rPr lang="nl-NL" sz="1200" dirty="0" smtClean="0"/>
                        <a:t>Middensluis</a:t>
                      </a:r>
                    </a:p>
                    <a:p>
                      <a:r>
                        <a:rPr lang="nl-NL" sz="1200" dirty="0" smtClean="0"/>
                        <a:t>Zuidersluis</a:t>
                      </a:r>
                    </a:p>
                    <a:p>
                      <a:r>
                        <a:rPr lang="nl-NL" sz="1200" dirty="0" smtClean="0"/>
                        <a:t>Kleine sluis</a:t>
                      </a:r>
                    </a:p>
                    <a:p>
                      <a:endParaRPr lang="nl-NL" sz="800" dirty="0" smtClean="0"/>
                    </a:p>
                    <a:p>
                      <a:r>
                        <a:rPr lang="nl-NL" sz="1200" u="sng" dirty="0" smtClean="0"/>
                        <a:t>Schellingwoude</a:t>
                      </a:r>
                    </a:p>
                    <a:p>
                      <a:r>
                        <a:rPr lang="nl-NL" sz="1200" dirty="0" smtClean="0"/>
                        <a:t>PWA sluis</a:t>
                      </a:r>
                    </a:p>
                    <a:p>
                      <a:r>
                        <a:rPr lang="nl-NL" sz="1200" dirty="0" smtClean="0"/>
                        <a:t>Noordersluis</a:t>
                      </a:r>
                    </a:p>
                    <a:p>
                      <a:r>
                        <a:rPr lang="nl-NL" sz="1200" dirty="0" smtClean="0"/>
                        <a:t>Middensluis</a:t>
                      </a:r>
                    </a:p>
                    <a:p>
                      <a:r>
                        <a:rPr lang="nl-NL" sz="1200" dirty="0" smtClean="0"/>
                        <a:t>Zuidersluis</a:t>
                      </a:r>
                    </a:p>
                    <a:p>
                      <a:endParaRPr lang="nl-NL" sz="800" dirty="0" smtClean="0"/>
                    </a:p>
                    <a:p>
                      <a:r>
                        <a:rPr lang="nl-NL" sz="1200" u="sng" dirty="0" smtClean="0"/>
                        <a:t>Bruggen</a:t>
                      </a:r>
                    </a:p>
                    <a:p>
                      <a:r>
                        <a:rPr lang="nl-NL" sz="1200" u="none" dirty="0" smtClean="0"/>
                        <a:t>Schellingwoude</a:t>
                      </a:r>
                    </a:p>
                    <a:p>
                      <a:r>
                        <a:rPr lang="nl-NL" sz="1200" u="none" dirty="0" smtClean="0"/>
                        <a:t>Buitenhuizen</a:t>
                      </a:r>
                      <a:endParaRPr lang="nl-NL" sz="1200" u="none" dirty="0"/>
                    </a:p>
                  </a:txBody>
                  <a:tcPr/>
                </a:tc>
                <a:tc>
                  <a:txBody>
                    <a:bodyPr/>
                    <a:lstStyle/>
                    <a:p>
                      <a:endParaRPr lang="nl-NL" dirty="0"/>
                    </a:p>
                  </a:txBody>
                  <a:tcPr/>
                </a:tc>
                <a:tc>
                  <a:txBody>
                    <a:bodyPr/>
                    <a:lstStyle/>
                    <a:p>
                      <a:endParaRPr lang="nl-NL" dirty="0"/>
                    </a:p>
                  </a:txBody>
                  <a:tcPr/>
                </a:tc>
                <a:extLst>
                  <a:ext uri="{0D108BD9-81ED-4DB2-BD59-A6C34878D82A}">
                    <a16:rowId xmlns:a16="http://schemas.microsoft.com/office/drawing/2014/main" val="1479694965"/>
                  </a:ext>
                </a:extLst>
              </a:tr>
            </a:tbl>
          </a:graphicData>
        </a:graphic>
      </p:graphicFrame>
      <p:graphicFrame>
        <p:nvGraphicFramePr>
          <p:cNvPr id="29" name="Tabel 28"/>
          <p:cNvGraphicFramePr>
            <a:graphicFrameLocks noGrp="1"/>
          </p:cNvGraphicFramePr>
          <p:nvPr>
            <p:extLst>
              <p:ext uri="{D42A27DB-BD31-4B8C-83A1-F6EECF244321}">
                <p14:modId xmlns:p14="http://schemas.microsoft.com/office/powerpoint/2010/main" val="841128437"/>
              </p:ext>
            </p:extLst>
          </p:nvPr>
        </p:nvGraphicFramePr>
        <p:xfrm>
          <a:off x="781177" y="1430683"/>
          <a:ext cx="4602278" cy="3735677"/>
        </p:xfrm>
        <a:graphic>
          <a:graphicData uri="http://schemas.openxmlformats.org/drawingml/2006/table">
            <a:tbl>
              <a:tblPr firstRow="1" bandRow="1">
                <a:tableStyleId>{5C22544A-7EE6-4342-B048-85BDC9FD1C3A}</a:tableStyleId>
              </a:tblPr>
              <a:tblGrid>
                <a:gridCol w="1493686">
                  <a:extLst>
                    <a:ext uri="{9D8B030D-6E8A-4147-A177-3AD203B41FA5}">
                      <a16:colId xmlns:a16="http://schemas.microsoft.com/office/drawing/2014/main" val="420836547"/>
                    </a:ext>
                  </a:extLst>
                </a:gridCol>
                <a:gridCol w="1608046">
                  <a:extLst>
                    <a:ext uri="{9D8B030D-6E8A-4147-A177-3AD203B41FA5}">
                      <a16:colId xmlns:a16="http://schemas.microsoft.com/office/drawing/2014/main" val="283338165"/>
                    </a:ext>
                  </a:extLst>
                </a:gridCol>
                <a:gridCol w="1500546">
                  <a:extLst>
                    <a:ext uri="{9D8B030D-6E8A-4147-A177-3AD203B41FA5}">
                      <a16:colId xmlns:a16="http://schemas.microsoft.com/office/drawing/2014/main" val="3258154630"/>
                    </a:ext>
                  </a:extLst>
                </a:gridCol>
              </a:tblGrid>
              <a:tr h="654843">
                <a:tc>
                  <a:txBody>
                    <a:bodyPr/>
                    <a:lstStyle/>
                    <a:p>
                      <a:pPr algn="ctr"/>
                      <a:r>
                        <a:rPr lang="nl-NL" sz="1200" dirty="0" smtClean="0"/>
                        <a:t>Object</a:t>
                      </a:r>
                      <a:endParaRPr lang="nl-NL" sz="1200" dirty="0"/>
                    </a:p>
                  </a:txBody>
                  <a:tcPr/>
                </a:tc>
                <a:tc>
                  <a:txBody>
                    <a:bodyPr/>
                    <a:lstStyle/>
                    <a:p>
                      <a:pPr algn="ctr"/>
                      <a:r>
                        <a:rPr lang="nl-NL" sz="1200" dirty="0" smtClean="0"/>
                        <a:t>Gepland </a:t>
                      </a:r>
                    </a:p>
                    <a:p>
                      <a:pPr algn="ctr"/>
                      <a:r>
                        <a:rPr lang="nl-NL" sz="1200" dirty="0" smtClean="0"/>
                        <a:t>niet beschikbaar</a:t>
                      </a:r>
                      <a:endParaRPr lang="nl-NL" sz="1200" dirty="0"/>
                    </a:p>
                  </a:txBody>
                  <a:tcPr/>
                </a:tc>
                <a:tc>
                  <a:txBody>
                    <a:bodyPr/>
                    <a:lstStyle/>
                    <a:p>
                      <a:pPr algn="ctr"/>
                      <a:r>
                        <a:rPr lang="nl-NL" sz="1200" dirty="0" smtClean="0"/>
                        <a:t>Niet gepland</a:t>
                      </a:r>
                      <a:r>
                        <a:rPr lang="nl-NL" sz="1200" baseline="0" dirty="0" smtClean="0"/>
                        <a:t> </a:t>
                      </a:r>
                    </a:p>
                    <a:p>
                      <a:pPr algn="ctr"/>
                      <a:r>
                        <a:rPr lang="nl-NL" sz="1200" dirty="0" smtClean="0"/>
                        <a:t>niet beschikbaar</a:t>
                      </a:r>
                      <a:endParaRPr lang="nl-NL" sz="1200" dirty="0"/>
                    </a:p>
                  </a:txBody>
                  <a:tcPr/>
                </a:tc>
                <a:extLst>
                  <a:ext uri="{0D108BD9-81ED-4DB2-BD59-A6C34878D82A}">
                    <a16:rowId xmlns:a16="http://schemas.microsoft.com/office/drawing/2014/main" val="1280138002"/>
                  </a:ext>
                </a:extLst>
              </a:tr>
              <a:tr h="3080834">
                <a:tc>
                  <a:txBody>
                    <a:bodyPr/>
                    <a:lstStyle/>
                    <a:p>
                      <a:r>
                        <a:rPr lang="nl-NL" sz="1200" u="sng" dirty="0" smtClean="0"/>
                        <a:t>IJmuiden</a:t>
                      </a:r>
                    </a:p>
                    <a:p>
                      <a:r>
                        <a:rPr lang="nl-NL" sz="1200" dirty="0" smtClean="0"/>
                        <a:t>Gemaal</a:t>
                      </a:r>
                    </a:p>
                    <a:p>
                      <a:r>
                        <a:rPr lang="nl-NL" sz="1200" dirty="0" smtClean="0"/>
                        <a:t>Spuisluis</a:t>
                      </a:r>
                    </a:p>
                    <a:p>
                      <a:r>
                        <a:rPr lang="nl-NL" sz="1200" dirty="0" smtClean="0"/>
                        <a:t>Noordersluis</a:t>
                      </a:r>
                    </a:p>
                    <a:p>
                      <a:r>
                        <a:rPr lang="nl-NL" sz="1200" dirty="0" smtClean="0"/>
                        <a:t>Middensluis</a:t>
                      </a:r>
                    </a:p>
                    <a:p>
                      <a:r>
                        <a:rPr lang="nl-NL" sz="1200" dirty="0" smtClean="0"/>
                        <a:t>Zuidersluis</a:t>
                      </a:r>
                    </a:p>
                    <a:p>
                      <a:r>
                        <a:rPr lang="nl-NL" sz="1200" dirty="0" smtClean="0"/>
                        <a:t>Kleine sluis</a:t>
                      </a:r>
                    </a:p>
                    <a:p>
                      <a:endParaRPr lang="nl-NL" sz="800" dirty="0" smtClean="0"/>
                    </a:p>
                    <a:p>
                      <a:r>
                        <a:rPr lang="nl-NL" sz="1200" u="sng" dirty="0" smtClean="0"/>
                        <a:t>Schellingwoude</a:t>
                      </a:r>
                    </a:p>
                    <a:p>
                      <a:r>
                        <a:rPr lang="nl-NL" sz="1200" dirty="0" smtClean="0"/>
                        <a:t>PWA sluis</a:t>
                      </a:r>
                    </a:p>
                    <a:p>
                      <a:r>
                        <a:rPr lang="nl-NL" sz="1200" dirty="0" smtClean="0"/>
                        <a:t>Noordersluis</a:t>
                      </a:r>
                    </a:p>
                    <a:p>
                      <a:r>
                        <a:rPr lang="nl-NL" sz="1200" dirty="0" smtClean="0"/>
                        <a:t>Middensluis</a:t>
                      </a:r>
                    </a:p>
                    <a:p>
                      <a:r>
                        <a:rPr lang="nl-NL" sz="1200" dirty="0" smtClean="0"/>
                        <a:t>Zuidersluis</a:t>
                      </a:r>
                    </a:p>
                    <a:p>
                      <a:endParaRPr lang="nl-NL" sz="800" dirty="0" smtClean="0"/>
                    </a:p>
                    <a:p>
                      <a:r>
                        <a:rPr lang="nl-NL" sz="1200" u="sng" dirty="0" smtClean="0"/>
                        <a:t>Bruggen</a:t>
                      </a:r>
                    </a:p>
                    <a:p>
                      <a:r>
                        <a:rPr lang="nl-NL" sz="1200" u="none" dirty="0" smtClean="0"/>
                        <a:t>Schellingwoude</a:t>
                      </a:r>
                    </a:p>
                    <a:p>
                      <a:r>
                        <a:rPr lang="nl-NL" sz="1200" u="none" dirty="0" smtClean="0"/>
                        <a:t>Buitenhuizen</a:t>
                      </a:r>
                      <a:endParaRPr lang="nl-NL" sz="1200" u="none" dirty="0"/>
                    </a:p>
                  </a:txBody>
                  <a:tcPr/>
                </a:tc>
                <a:tc>
                  <a:txBody>
                    <a:bodyPr/>
                    <a:lstStyle/>
                    <a:p>
                      <a:endParaRPr lang="nl-NL" dirty="0"/>
                    </a:p>
                  </a:txBody>
                  <a:tcPr/>
                </a:tc>
                <a:tc>
                  <a:txBody>
                    <a:bodyPr/>
                    <a:lstStyle/>
                    <a:p>
                      <a:endParaRPr lang="nl-NL" dirty="0"/>
                    </a:p>
                  </a:txBody>
                  <a:tcPr/>
                </a:tc>
                <a:extLst>
                  <a:ext uri="{0D108BD9-81ED-4DB2-BD59-A6C34878D82A}">
                    <a16:rowId xmlns:a16="http://schemas.microsoft.com/office/drawing/2014/main" val="1479694965"/>
                  </a:ext>
                </a:extLst>
              </a:tr>
            </a:tbl>
          </a:graphicData>
        </a:graphic>
      </p:graphicFrame>
      <p:sp>
        <p:nvSpPr>
          <p:cNvPr id="8" name="Tekstvak 7"/>
          <p:cNvSpPr txBox="1"/>
          <p:nvPr/>
        </p:nvSpPr>
        <p:spPr>
          <a:xfrm>
            <a:off x="2825031" y="1021879"/>
            <a:ext cx="1021080" cy="369332"/>
          </a:xfrm>
          <a:prstGeom prst="rect">
            <a:avLst/>
          </a:prstGeom>
          <a:noFill/>
        </p:spPr>
        <p:txBody>
          <a:bodyPr wrap="square" rtlCol="0">
            <a:spAutoFit/>
          </a:bodyPr>
          <a:lstStyle/>
          <a:p>
            <a:pPr algn="ctr"/>
            <a:r>
              <a:rPr lang="nl-NL" b="1" dirty="0" smtClean="0"/>
              <a:t>IST</a:t>
            </a:r>
            <a:endParaRPr lang="nl-NL" b="1" dirty="0"/>
          </a:p>
        </p:txBody>
      </p:sp>
      <p:sp>
        <p:nvSpPr>
          <p:cNvPr id="30" name="Tekstvak 29"/>
          <p:cNvSpPr txBox="1"/>
          <p:nvPr/>
        </p:nvSpPr>
        <p:spPr>
          <a:xfrm>
            <a:off x="7759699" y="1021879"/>
            <a:ext cx="1021080" cy="369332"/>
          </a:xfrm>
          <a:prstGeom prst="rect">
            <a:avLst/>
          </a:prstGeom>
          <a:noFill/>
        </p:spPr>
        <p:txBody>
          <a:bodyPr wrap="square" rtlCol="0">
            <a:spAutoFit/>
          </a:bodyPr>
          <a:lstStyle/>
          <a:p>
            <a:pPr algn="ctr"/>
            <a:r>
              <a:rPr lang="nl-NL" b="1" dirty="0" smtClean="0"/>
              <a:t>SOLL</a:t>
            </a:r>
            <a:endParaRPr lang="nl-NL" b="1" dirty="0"/>
          </a:p>
        </p:txBody>
      </p:sp>
      <p:sp>
        <p:nvSpPr>
          <p:cNvPr id="13" name="Tekstvak 12"/>
          <p:cNvSpPr txBox="1"/>
          <p:nvPr/>
        </p:nvSpPr>
        <p:spPr>
          <a:xfrm>
            <a:off x="260405" y="5635660"/>
            <a:ext cx="11248726" cy="584775"/>
          </a:xfrm>
          <a:prstGeom prst="rect">
            <a:avLst/>
          </a:prstGeom>
          <a:noFill/>
        </p:spPr>
        <p:txBody>
          <a:bodyPr wrap="square" rtlCol="0">
            <a:spAutoFit/>
          </a:bodyPr>
          <a:lstStyle/>
          <a:p>
            <a:r>
              <a:rPr lang="nl-NL" sz="1600" dirty="0" smtClean="0"/>
              <a:t>Ist:  Vooralsnog beperkt prestatiesturing zich tot Beschikbaarheid &amp; Betrouwbaarheid</a:t>
            </a:r>
          </a:p>
          <a:p>
            <a:r>
              <a:rPr lang="nl-NL" sz="1600" dirty="0" smtClean="0"/>
              <a:t>Soll: Volgend op de ontwikkeling SAMP mogelijk aanvullende prestatie eisen toevoegen aan het contract.</a:t>
            </a:r>
            <a:endParaRPr lang="nl-NL" sz="1600" dirty="0"/>
          </a:p>
        </p:txBody>
      </p:sp>
      <p:sp>
        <p:nvSpPr>
          <p:cNvPr id="3" name="Tekstvak 2"/>
          <p:cNvSpPr txBox="1"/>
          <p:nvPr/>
        </p:nvSpPr>
        <p:spPr>
          <a:xfrm rot="20188489">
            <a:off x="2698750" y="3092474"/>
            <a:ext cx="2468880" cy="523220"/>
          </a:xfrm>
          <a:prstGeom prst="rect">
            <a:avLst/>
          </a:prstGeom>
          <a:noFill/>
        </p:spPr>
        <p:txBody>
          <a:bodyPr wrap="square" rtlCol="0">
            <a:spAutoFit/>
          </a:bodyPr>
          <a:lstStyle/>
          <a:p>
            <a:pPr algn="ctr"/>
            <a:r>
              <a:rPr lang="nl-NL" sz="2800" dirty="0" smtClean="0">
                <a:solidFill>
                  <a:schemeClr val="bg1">
                    <a:lumMod val="50000"/>
                  </a:schemeClr>
                </a:solidFill>
              </a:rPr>
              <a:t>Bijlage A.3.3</a:t>
            </a:r>
            <a:endParaRPr lang="nl-NL" sz="2800" dirty="0">
              <a:solidFill>
                <a:schemeClr val="bg1">
                  <a:lumMod val="50000"/>
                </a:schemeClr>
              </a:solidFill>
            </a:endParaRPr>
          </a:p>
        </p:txBody>
      </p:sp>
      <p:sp>
        <p:nvSpPr>
          <p:cNvPr id="10" name="Tekstvak 9"/>
          <p:cNvSpPr txBox="1"/>
          <p:nvPr/>
        </p:nvSpPr>
        <p:spPr>
          <a:xfrm rot="20188489">
            <a:off x="8337425" y="2723032"/>
            <a:ext cx="2468880" cy="523220"/>
          </a:xfrm>
          <a:prstGeom prst="rect">
            <a:avLst/>
          </a:prstGeom>
          <a:noFill/>
        </p:spPr>
        <p:txBody>
          <a:bodyPr wrap="square" rtlCol="0">
            <a:spAutoFit/>
          </a:bodyPr>
          <a:lstStyle/>
          <a:p>
            <a:pPr algn="ctr"/>
            <a:r>
              <a:rPr lang="nl-NL" sz="2800" dirty="0" smtClean="0">
                <a:solidFill>
                  <a:schemeClr val="bg1">
                    <a:lumMod val="50000"/>
                  </a:schemeClr>
                </a:solidFill>
              </a:rPr>
              <a:t>VSP bijlage D</a:t>
            </a:r>
            <a:endParaRPr lang="nl-NL" sz="2800" dirty="0">
              <a:solidFill>
                <a:schemeClr val="bg1">
                  <a:lumMod val="50000"/>
                </a:schemeClr>
              </a:solidFill>
            </a:endParaRPr>
          </a:p>
        </p:txBody>
      </p:sp>
      <p:sp>
        <p:nvSpPr>
          <p:cNvPr id="4" name="Pijl-rechts 3"/>
          <p:cNvSpPr/>
          <p:nvPr/>
        </p:nvSpPr>
        <p:spPr>
          <a:xfrm rot="16200000">
            <a:off x="8472528" y="4455130"/>
            <a:ext cx="790658" cy="332418"/>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Pijl-rechts 11"/>
          <p:cNvSpPr/>
          <p:nvPr/>
        </p:nvSpPr>
        <p:spPr>
          <a:xfrm rot="5400000">
            <a:off x="2923773" y="4455130"/>
            <a:ext cx="790658" cy="332418"/>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Pijl-rechts 13"/>
          <p:cNvSpPr/>
          <p:nvPr/>
        </p:nvSpPr>
        <p:spPr>
          <a:xfrm rot="5400000">
            <a:off x="9823167" y="4455130"/>
            <a:ext cx="790658" cy="332418"/>
          </a:xfrm>
          <a:prstGeom prst="righ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5" name="Pijl-rechts 14"/>
          <p:cNvSpPr/>
          <p:nvPr/>
        </p:nvSpPr>
        <p:spPr>
          <a:xfrm rot="16200000">
            <a:off x="4055854" y="4455131"/>
            <a:ext cx="790658" cy="332418"/>
          </a:xfrm>
          <a:prstGeom prst="rightArrow">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2157047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p:cNvSpPr>
            <a:spLocks noGrp="1"/>
          </p:cNvSpPr>
          <p:nvPr>
            <p:ph type="title"/>
          </p:nvPr>
        </p:nvSpPr>
        <p:spPr>
          <a:xfrm>
            <a:off x="612047" y="399528"/>
            <a:ext cx="11203200" cy="430887"/>
          </a:xfrm>
        </p:spPr>
        <p:txBody>
          <a:bodyPr/>
          <a:lstStyle/>
          <a:p>
            <a:pPr marL="0" indent="0"/>
            <a:r>
              <a:rPr lang="nl-NL" sz="2800" b="1" dirty="0"/>
              <a:t>Pauze</a:t>
            </a:r>
          </a:p>
        </p:txBody>
      </p:sp>
      <p:pic>
        <p:nvPicPr>
          <p:cNvPr id="5" name="Afbeelding 4"/>
          <p:cNvPicPr>
            <a:picLocks noChangeAspect="1"/>
          </p:cNvPicPr>
          <p:nvPr/>
        </p:nvPicPr>
        <p:blipFill>
          <a:blip r:embed="rId2"/>
          <a:stretch>
            <a:fillRect/>
          </a:stretch>
        </p:blipFill>
        <p:spPr>
          <a:xfrm>
            <a:off x="809488" y="2426677"/>
            <a:ext cx="10432580" cy="2031999"/>
          </a:xfrm>
          <a:prstGeom prst="rect">
            <a:avLst/>
          </a:prstGeom>
        </p:spPr>
      </p:pic>
    </p:spTree>
    <p:extLst>
      <p:ext uri="{BB962C8B-B14F-4D97-AF65-F5344CB8AC3E}">
        <p14:creationId xmlns:p14="http://schemas.microsoft.com/office/powerpoint/2010/main" val="25685524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4417" y="267298"/>
            <a:ext cx="4786200" cy="307777"/>
          </a:xfrm>
        </p:spPr>
        <p:txBody>
          <a:bodyPr/>
          <a:lstStyle/>
          <a:p>
            <a:r>
              <a:rPr lang="en-US" sz="2000" b="1" dirty="0" err="1" smtClean="0"/>
              <a:t>Samenwerken</a:t>
            </a:r>
            <a:r>
              <a:rPr lang="en-US" sz="2000" b="1" dirty="0" smtClean="0"/>
              <a:t>  1</a:t>
            </a:r>
            <a:endParaRPr lang="nl-NL" sz="2000" b="1" dirty="0"/>
          </a:p>
        </p:txBody>
      </p:sp>
      <p:sp>
        <p:nvSpPr>
          <p:cNvPr id="3" name="Tijdelijke aanduiding voor tekst 2"/>
          <p:cNvSpPr>
            <a:spLocks noGrp="1"/>
          </p:cNvSpPr>
          <p:nvPr>
            <p:ph type="body" sz="quarter" idx="11"/>
          </p:nvPr>
        </p:nvSpPr>
        <p:spPr>
          <a:xfrm>
            <a:off x="624417" y="1047750"/>
            <a:ext cx="11203200" cy="5372100"/>
          </a:xfrm>
        </p:spPr>
        <p:txBody>
          <a:bodyPr/>
          <a:lstStyle/>
          <a:p>
            <a:r>
              <a:rPr lang="en-US" sz="2000" b="1" dirty="0" err="1" smtClean="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Resultaten</a:t>
            </a:r>
            <a:r>
              <a:rPr lang="en-US" sz="2000" b="1" dirty="0" smtClean="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2000"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&amp; </a:t>
            </a:r>
            <a:r>
              <a:rPr lang="en-US" sz="2000"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Relaties</a:t>
            </a:r>
            <a:r>
              <a:rPr lang="en-US" sz="2000"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a:t>
            </a:r>
          </a:p>
          <a:p>
            <a:pPr marL="457200" lvl="1" indent="0">
              <a:buNone/>
            </a:pPr>
            <a:r>
              <a:rPr lang="en-US" dirty="0" smtClean="0"/>
              <a:t>Wat </a:t>
            </a:r>
            <a:r>
              <a:rPr lang="en-US" dirty="0" err="1" smtClean="0"/>
              <a:t>koopt</a:t>
            </a:r>
            <a:r>
              <a:rPr lang="en-US" dirty="0" smtClean="0"/>
              <a:t> RWS </a:t>
            </a:r>
            <a:r>
              <a:rPr lang="en-US" dirty="0" err="1" smtClean="0"/>
              <a:t>d.m.v</a:t>
            </a:r>
            <a:r>
              <a:rPr lang="en-US" dirty="0" smtClean="0"/>
              <a:t>. </a:t>
            </a:r>
            <a:r>
              <a:rPr lang="en-US" dirty="0" err="1" smtClean="0"/>
              <a:t>een</a:t>
            </a:r>
            <a:r>
              <a:rPr lang="en-US" dirty="0" smtClean="0"/>
              <a:t> contract?</a:t>
            </a:r>
          </a:p>
          <a:p>
            <a:pPr lvl="2"/>
            <a:r>
              <a:rPr lang="en-US" b="1" dirty="0" err="1" smtClean="0"/>
              <a:t>Resultaten</a:t>
            </a:r>
            <a:r>
              <a:rPr lang="en-US" dirty="0" smtClean="0"/>
              <a:t>: </a:t>
            </a:r>
            <a:r>
              <a:rPr lang="en-US" dirty="0" err="1" smtClean="0"/>
              <a:t>Onderhoud</a:t>
            </a:r>
            <a:r>
              <a:rPr lang="en-US" dirty="0" smtClean="0"/>
              <a:t> &amp; </a:t>
            </a:r>
            <a:r>
              <a:rPr lang="en-US" dirty="0" err="1" smtClean="0"/>
              <a:t>Informatie</a:t>
            </a:r>
            <a:endParaRPr lang="en-US" dirty="0" smtClean="0"/>
          </a:p>
          <a:p>
            <a:pPr lvl="2"/>
            <a:r>
              <a:rPr lang="en-US" dirty="0" err="1" smtClean="0"/>
              <a:t>Kwaliteit</a:t>
            </a:r>
            <a:r>
              <a:rPr lang="en-US" dirty="0" smtClean="0"/>
              <a:t> &amp; </a:t>
            </a:r>
            <a:r>
              <a:rPr lang="en-US" dirty="0" err="1" smtClean="0"/>
              <a:t>kwantiteit</a:t>
            </a:r>
            <a:r>
              <a:rPr lang="en-US" dirty="0" smtClean="0"/>
              <a:t>: </a:t>
            </a:r>
            <a:r>
              <a:rPr lang="en-US" dirty="0" err="1" smtClean="0"/>
              <a:t>Kennis</a:t>
            </a:r>
            <a:r>
              <a:rPr lang="en-US" dirty="0" smtClean="0"/>
              <a:t>, </a:t>
            </a:r>
            <a:r>
              <a:rPr lang="en-US" dirty="0" err="1" smtClean="0"/>
              <a:t>Kunde</a:t>
            </a:r>
            <a:r>
              <a:rPr lang="en-US" dirty="0" smtClean="0"/>
              <a:t>, </a:t>
            </a:r>
            <a:r>
              <a:rPr lang="en-US" dirty="0" err="1" smtClean="0"/>
              <a:t>Capaciteit</a:t>
            </a:r>
            <a:r>
              <a:rPr lang="en-US" dirty="0" smtClean="0"/>
              <a:t>.</a:t>
            </a:r>
            <a:endParaRPr lang="en-US" dirty="0"/>
          </a:p>
          <a:p>
            <a:endParaRPr lang="en-US" dirty="0" smtClean="0"/>
          </a:p>
          <a:p>
            <a:pPr marL="457200" lvl="1" indent="0">
              <a:buNone/>
            </a:pPr>
            <a:r>
              <a:rPr lang="en-US" dirty="0" smtClean="0"/>
              <a:t>Wat </a:t>
            </a:r>
            <a:r>
              <a:rPr lang="en-US" dirty="0" err="1" smtClean="0"/>
              <a:t>krijgt</a:t>
            </a:r>
            <a:r>
              <a:rPr lang="en-US" dirty="0" smtClean="0"/>
              <a:t> RWS </a:t>
            </a:r>
            <a:r>
              <a:rPr lang="en-US" dirty="0" err="1" smtClean="0"/>
              <a:t>daarbij</a:t>
            </a:r>
            <a:r>
              <a:rPr lang="en-US" dirty="0" smtClean="0"/>
              <a:t>? </a:t>
            </a:r>
            <a:endParaRPr lang="nl-NL" dirty="0"/>
          </a:p>
          <a:p>
            <a:pPr lvl="2"/>
            <a:r>
              <a:rPr lang="nl-NL" b="1" dirty="0" smtClean="0"/>
              <a:t>Relaties: </a:t>
            </a:r>
            <a:r>
              <a:rPr lang="nl-NL" dirty="0" smtClean="0"/>
              <a:t>Groep mensen met een bedrijfscultuur, teamcultuur, individuele karakters.</a:t>
            </a:r>
          </a:p>
          <a:p>
            <a:pPr lvl="2"/>
            <a:r>
              <a:rPr lang="en-US" dirty="0" err="1" smtClean="0"/>
              <a:t>Communicatie</a:t>
            </a:r>
            <a:r>
              <a:rPr lang="en-US" dirty="0"/>
              <a:t> </a:t>
            </a:r>
            <a:r>
              <a:rPr lang="en-US" dirty="0" smtClean="0"/>
              <a:t>via </a:t>
            </a:r>
            <a:r>
              <a:rPr lang="en-US" dirty="0" err="1" smtClean="0"/>
              <a:t>documenten</a:t>
            </a:r>
            <a:r>
              <a:rPr lang="en-US" dirty="0" smtClean="0"/>
              <a:t>, </a:t>
            </a:r>
            <a:r>
              <a:rPr lang="en-US" dirty="0" err="1" smtClean="0"/>
              <a:t>gesprekken</a:t>
            </a:r>
            <a:r>
              <a:rPr lang="en-US" dirty="0"/>
              <a:t> </a:t>
            </a:r>
            <a:r>
              <a:rPr lang="en-US" dirty="0" err="1" smtClean="0"/>
              <a:t>analoog</a:t>
            </a:r>
            <a:r>
              <a:rPr lang="en-US" dirty="0" smtClean="0"/>
              <a:t>/</a:t>
            </a:r>
            <a:r>
              <a:rPr lang="en-US" dirty="0" err="1" smtClean="0"/>
              <a:t>digitaal</a:t>
            </a:r>
            <a:r>
              <a:rPr lang="en-US" dirty="0" smtClean="0"/>
              <a:t>, </a:t>
            </a:r>
            <a:r>
              <a:rPr lang="en-US" dirty="0" err="1" smtClean="0"/>
              <a:t>telefoon</a:t>
            </a:r>
            <a:r>
              <a:rPr lang="en-US" dirty="0" smtClean="0"/>
              <a:t>, mail, app, etc.</a:t>
            </a:r>
          </a:p>
          <a:p>
            <a:pPr lvl="2"/>
            <a:r>
              <a:rPr lang="en-US" dirty="0" err="1" smtClean="0"/>
              <a:t>Processen</a:t>
            </a:r>
            <a:r>
              <a:rPr lang="en-US" dirty="0" smtClean="0"/>
              <a:t>: Info, </a:t>
            </a:r>
            <a:r>
              <a:rPr lang="en-US" dirty="0" err="1" smtClean="0"/>
              <a:t>afspraken</a:t>
            </a:r>
            <a:r>
              <a:rPr lang="en-US" dirty="0" smtClean="0"/>
              <a:t>, </a:t>
            </a:r>
            <a:r>
              <a:rPr lang="en-US" dirty="0" err="1" smtClean="0"/>
              <a:t>verplichtingen</a:t>
            </a:r>
            <a:r>
              <a:rPr lang="en-US" dirty="0" smtClean="0"/>
              <a:t>, </a:t>
            </a:r>
            <a:r>
              <a:rPr lang="en-US" dirty="0" err="1" smtClean="0"/>
              <a:t>verwachtingen</a:t>
            </a:r>
            <a:r>
              <a:rPr lang="en-US" dirty="0" smtClean="0"/>
              <a:t>, </a:t>
            </a:r>
            <a:r>
              <a:rPr lang="en-US" dirty="0" err="1" smtClean="0"/>
              <a:t>resultaten</a:t>
            </a:r>
            <a:r>
              <a:rPr lang="en-US" dirty="0" smtClean="0"/>
              <a:t>, etc.</a:t>
            </a:r>
          </a:p>
          <a:p>
            <a:endParaRPr lang="en-US" dirty="0" smtClean="0"/>
          </a:p>
          <a:p>
            <a:pPr marL="457200" lvl="1" indent="0">
              <a:buNone/>
            </a:pPr>
            <a:r>
              <a:rPr lang="en-US" dirty="0" smtClean="0"/>
              <a:t>In </a:t>
            </a:r>
            <a:r>
              <a:rPr lang="en-US" dirty="0" err="1" smtClean="0"/>
              <a:t>professionele</a:t>
            </a:r>
            <a:r>
              <a:rPr lang="en-US" dirty="0" smtClean="0"/>
              <a:t> </a:t>
            </a:r>
            <a:r>
              <a:rPr lang="en-US" b="1" dirty="0" err="1" smtClean="0"/>
              <a:t>Relaties</a:t>
            </a:r>
            <a:r>
              <a:rPr lang="en-US" b="1" dirty="0" smtClean="0"/>
              <a:t> </a:t>
            </a:r>
            <a:r>
              <a:rPr lang="en-US" dirty="0" smtClean="0"/>
              <a:t>ben je </a:t>
            </a:r>
            <a:r>
              <a:rPr lang="en-US" dirty="0" err="1" smtClean="0"/>
              <a:t>vaak</a:t>
            </a:r>
            <a:r>
              <a:rPr lang="en-US" dirty="0" smtClean="0"/>
              <a:t> </a:t>
            </a:r>
            <a:r>
              <a:rPr lang="en-US" b="1" dirty="0" smtClean="0"/>
              <a:t>SAMEN</a:t>
            </a:r>
            <a:r>
              <a:rPr lang="en-US" dirty="0" smtClean="0"/>
              <a:t> </a:t>
            </a:r>
            <a:r>
              <a:rPr lang="en-US" dirty="0" err="1" smtClean="0"/>
              <a:t>aan</a:t>
            </a:r>
            <a:r>
              <a:rPr lang="en-US" dirty="0" smtClean="0"/>
              <a:t> het </a:t>
            </a:r>
            <a:r>
              <a:rPr lang="en-US" b="1" dirty="0" smtClean="0"/>
              <a:t>WERK</a:t>
            </a:r>
            <a:r>
              <a:rPr lang="en-US" dirty="0" smtClean="0"/>
              <a:t>: </a:t>
            </a:r>
            <a:r>
              <a:rPr lang="en-US" sz="1100" dirty="0" smtClean="0"/>
              <a:t>(</a:t>
            </a:r>
            <a:r>
              <a:rPr lang="en-US" sz="1100" dirty="0" err="1" smtClean="0"/>
              <a:t>samenwerken</a:t>
            </a:r>
            <a:r>
              <a:rPr lang="en-US" sz="1100" dirty="0"/>
              <a:t>)</a:t>
            </a:r>
            <a:endParaRPr lang="nl-NL" sz="1100" dirty="0"/>
          </a:p>
          <a:p>
            <a:pPr lvl="2"/>
            <a:r>
              <a:rPr lang="nl-NL" b="1" dirty="0" smtClean="0"/>
              <a:t>WERKEN</a:t>
            </a:r>
            <a:r>
              <a:rPr lang="nl-NL" dirty="0" smtClean="0"/>
              <a:t>: </a:t>
            </a:r>
            <a:r>
              <a:rPr lang="nl-NL" b="1" dirty="0" smtClean="0"/>
              <a:t>Afspraken</a:t>
            </a:r>
            <a:r>
              <a:rPr lang="nl-NL" dirty="0" smtClean="0"/>
              <a:t> en </a:t>
            </a:r>
            <a:r>
              <a:rPr lang="nl-NL" b="1" dirty="0" smtClean="0"/>
              <a:t>Resultaten         </a:t>
            </a:r>
            <a:r>
              <a:rPr lang="nl-NL" dirty="0" smtClean="0"/>
              <a:t>(vrij zwart-wit over rechten &amp; plichten)</a:t>
            </a:r>
            <a:endParaRPr lang="nl-NL" dirty="0"/>
          </a:p>
          <a:p>
            <a:pPr lvl="3"/>
            <a:r>
              <a:rPr lang="nl-NL" dirty="0"/>
              <a:t>TM = Kwaliteit	</a:t>
            </a:r>
            <a:endParaRPr lang="nl-NL" dirty="0" smtClean="0"/>
          </a:p>
          <a:p>
            <a:pPr lvl="3"/>
            <a:r>
              <a:rPr lang="nl-NL" dirty="0" smtClean="0"/>
              <a:t>CM </a:t>
            </a:r>
            <a:r>
              <a:rPr lang="nl-NL" dirty="0"/>
              <a:t>= Prestatie </a:t>
            </a:r>
            <a:r>
              <a:rPr lang="nl-NL" dirty="0" smtClean="0"/>
              <a:t>(rechtmatigheid)</a:t>
            </a:r>
            <a:endParaRPr lang="nl-NL" dirty="0"/>
          </a:p>
          <a:p>
            <a:pPr lvl="2"/>
            <a:r>
              <a:rPr lang="nl-NL" b="1" dirty="0" smtClean="0"/>
              <a:t>SAMEN</a:t>
            </a:r>
            <a:r>
              <a:rPr lang="nl-NL" dirty="0" smtClean="0"/>
              <a:t>:  </a:t>
            </a:r>
            <a:r>
              <a:rPr lang="nl-NL" b="1" dirty="0" smtClean="0"/>
              <a:t>Inspanning</a:t>
            </a:r>
            <a:r>
              <a:rPr lang="nl-NL" dirty="0" smtClean="0"/>
              <a:t> en </a:t>
            </a:r>
            <a:r>
              <a:rPr lang="nl-NL" b="1" dirty="0" smtClean="0"/>
              <a:t>Vertrouwen</a:t>
            </a:r>
            <a:r>
              <a:rPr lang="nl-NL" dirty="0" smtClean="0"/>
              <a:t>.    (behoorlijk grijs over vertrouwen &amp; gunnen)</a:t>
            </a:r>
            <a:endParaRPr lang="nl-NL" dirty="0"/>
          </a:p>
          <a:p>
            <a:pPr lvl="3"/>
            <a:r>
              <a:rPr lang="nl-NL" dirty="0" smtClean="0"/>
              <a:t>PM =  Wederkerigheid </a:t>
            </a:r>
          </a:p>
        </p:txBody>
      </p:sp>
    </p:spTree>
    <p:extLst>
      <p:ext uri="{BB962C8B-B14F-4D97-AF65-F5344CB8AC3E}">
        <p14:creationId xmlns:p14="http://schemas.microsoft.com/office/powerpoint/2010/main" val="1537775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65986" y="422951"/>
            <a:ext cx="4753218" cy="307777"/>
          </a:xfrm>
        </p:spPr>
        <p:txBody>
          <a:bodyPr/>
          <a:lstStyle/>
          <a:p>
            <a:r>
              <a:rPr lang="nl-NL" sz="2000" b="1" dirty="0" smtClean="0"/>
              <a:t>Samenwerken 2</a:t>
            </a:r>
            <a:endParaRPr lang="nl-NL" sz="2000" b="1" dirty="0"/>
          </a:p>
        </p:txBody>
      </p:sp>
      <p:sp>
        <p:nvSpPr>
          <p:cNvPr id="3" name="Tijdelijke aanduiding voor tekst 2"/>
          <p:cNvSpPr>
            <a:spLocks noGrp="1"/>
          </p:cNvSpPr>
          <p:nvPr>
            <p:ph type="body" sz="quarter" idx="11"/>
          </p:nvPr>
        </p:nvSpPr>
        <p:spPr>
          <a:xfrm>
            <a:off x="128790" y="1031693"/>
            <a:ext cx="12063210" cy="5317592"/>
          </a:xfrm>
        </p:spPr>
        <p:txBody>
          <a:bodyPr/>
          <a:lstStyle/>
          <a:p>
            <a:pPr marL="0" indent="0">
              <a:lnSpc>
                <a:spcPct val="107000"/>
              </a:lnSpc>
              <a:spcAft>
                <a:spcPts val="0"/>
              </a:spcAft>
              <a:buNone/>
            </a:pPr>
            <a:r>
              <a:rPr lang="nl-NL" sz="2000"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Vertrouwen </a:t>
            </a:r>
          </a:p>
          <a:p>
            <a:pPr marL="0" indent="0">
              <a:lnSpc>
                <a:spcPct val="107000"/>
              </a:lnSpc>
              <a:spcAft>
                <a:spcPts val="0"/>
              </a:spcAft>
              <a:buNone/>
            </a:pPr>
            <a:r>
              <a:rPr lang="nl-NL" dirty="0" smtClean="0">
                <a:latin typeface="Calibri" panose="020F0502020204030204" pitchFamily="34" charset="0"/>
                <a:ea typeface="Calibri" panose="020F0502020204030204" pitchFamily="34" charset="0"/>
                <a:cs typeface="Times New Roman" panose="02020603050405020304" pitchFamily="18" charset="0"/>
              </a:rPr>
              <a:t>VERTROUWEN</a:t>
            </a:r>
            <a:r>
              <a:rPr lang="nl-NL" dirty="0">
                <a:latin typeface="Calibri" panose="020F0502020204030204" pitchFamily="34" charset="0"/>
                <a:ea typeface="Calibri" panose="020F0502020204030204" pitchFamily="34" charset="0"/>
                <a:cs typeface="Times New Roman" panose="02020603050405020304" pitchFamily="18" charset="0"/>
              </a:rPr>
              <a:t>:    </a:t>
            </a:r>
            <a:r>
              <a:rPr lang="nl-NL" dirty="0" smtClean="0">
                <a:latin typeface="Calibri" panose="020F0502020204030204" pitchFamily="34" charset="0"/>
                <a:ea typeface="Calibri" panose="020F0502020204030204" pitchFamily="34" charset="0"/>
                <a:cs typeface="Times New Roman" panose="02020603050405020304" pitchFamily="18" charset="0"/>
              </a:rPr>
              <a:t>	</a:t>
            </a:r>
            <a:r>
              <a:rPr lang="nl-NL" sz="1600" dirty="0" smtClean="0">
                <a:latin typeface="Calibri" panose="020F0502020204030204" pitchFamily="34" charset="0"/>
                <a:ea typeface="Calibri" panose="020F0502020204030204" pitchFamily="34" charset="0"/>
                <a:cs typeface="Times New Roman" panose="02020603050405020304" pitchFamily="18" charset="0"/>
              </a:rPr>
              <a:t>Er </a:t>
            </a:r>
            <a:r>
              <a:rPr lang="nl-NL" sz="1600" dirty="0">
                <a:latin typeface="Calibri" panose="020F0502020204030204" pitchFamily="34" charset="0"/>
                <a:ea typeface="Calibri" panose="020F0502020204030204" pitchFamily="34" charset="0"/>
                <a:cs typeface="Times New Roman" panose="02020603050405020304" pitchFamily="18" charset="0"/>
              </a:rPr>
              <a:t>vanuit </a:t>
            </a:r>
            <a:r>
              <a:rPr lang="nl-NL" sz="1600" dirty="0" smtClean="0">
                <a:latin typeface="Calibri" panose="020F0502020204030204" pitchFamily="34" charset="0"/>
                <a:ea typeface="Calibri" panose="020F0502020204030204" pitchFamily="34" charset="0"/>
                <a:cs typeface="Times New Roman" panose="02020603050405020304" pitchFamily="18" charset="0"/>
              </a:rPr>
              <a:t>gaan. </a:t>
            </a:r>
          </a:p>
          <a:p>
            <a:pPr marL="0" indent="0">
              <a:lnSpc>
                <a:spcPct val="107000"/>
              </a:lnSpc>
              <a:spcAft>
                <a:spcPts val="0"/>
              </a:spcAft>
              <a:buNone/>
            </a:pPr>
            <a:r>
              <a:rPr lang="en-US" dirty="0" smtClean="0">
                <a:latin typeface="Calibri" panose="020F0502020204030204" pitchFamily="34" charset="0"/>
                <a:ea typeface="Calibri" panose="020F0502020204030204" pitchFamily="34" charset="0"/>
                <a:cs typeface="Times New Roman" panose="02020603050405020304" pitchFamily="18" charset="0"/>
              </a:rPr>
              <a:t>BETROUWBAAR</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sz="1600" dirty="0" err="1" smtClean="0">
                <a:latin typeface="Calibri" panose="020F0502020204030204" pitchFamily="34" charset="0"/>
                <a:ea typeface="Calibri" panose="020F0502020204030204" pitchFamily="34" charset="0"/>
                <a:cs typeface="Times New Roman" panose="02020603050405020304" pitchFamily="18" charset="0"/>
              </a:rPr>
              <a:t>Krediet</a:t>
            </a:r>
            <a:r>
              <a:rPr lang="en-US" sz="1600" dirty="0" smtClean="0">
                <a:latin typeface="Calibri" panose="020F0502020204030204" pitchFamily="34" charset="0"/>
                <a:ea typeface="Calibri" panose="020F0502020204030204" pitchFamily="34" charset="0"/>
                <a:cs typeface="Times New Roman" panose="02020603050405020304" pitchFamily="18" charset="0"/>
              </a:rPr>
              <a:t>. </a:t>
            </a:r>
            <a:endParaRPr lang="nl-NL" sz="1600"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0"/>
              </a:spcAft>
              <a:buNone/>
            </a:pPr>
            <a:r>
              <a:rPr lang="nl-NL" dirty="0" smtClean="0">
                <a:latin typeface="Calibri" panose="020F0502020204030204" pitchFamily="34" charset="0"/>
                <a:ea typeface="Calibri" panose="020F0502020204030204" pitchFamily="34" charset="0"/>
                <a:cs typeface="Times New Roman" panose="02020603050405020304" pitchFamily="18" charset="0"/>
              </a:rPr>
              <a:t>GUNNEN: </a:t>
            </a:r>
            <a:r>
              <a:rPr lang="nl-NL" b="1" dirty="0" smtClean="0">
                <a:latin typeface="Calibri" panose="020F0502020204030204" pitchFamily="34" charset="0"/>
                <a:ea typeface="Calibri" panose="020F0502020204030204" pitchFamily="34" charset="0"/>
                <a:cs typeface="Times New Roman" panose="02020603050405020304" pitchFamily="18" charset="0"/>
              </a:rPr>
              <a:t>	</a:t>
            </a:r>
            <a:r>
              <a:rPr lang="nl-NL" sz="1600" dirty="0" smtClean="0">
                <a:latin typeface="Calibri" panose="020F0502020204030204" pitchFamily="34" charset="0"/>
                <a:ea typeface="Calibri" panose="020F0502020204030204" pitchFamily="34" charset="0"/>
                <a:cs typeface="Times New Roman" panose="02020603050405020304" pitchFamily="18" charset="0"/>
              </a:rPr>
              <a:t>Uit welwillendheid geven</a:t>
            </a:r>
            <a:endParaRPr lang="nl-NL" sz="1400"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0"/>
              </a:spcAft>
              <a:buNone/>
            </a:pPr>
            <a:r>
              <a:rPr lang="nl-NL" sz="1400"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Jos Burgers: 	</a:t>
            </a:r>
            <a:r>
              <a:rPr lang="en-US" sz="1600" dirty="0" err="1" smtClean="0">
                <a:latin typeface="Calibri" panose="020F0502020204030204" pitchFamily="34" charset="0"/>
                <a:ea typeface="Calibri" panose="020F0502020204030204" pitchFamily="34" charset="0"/>
                <a:cs typeface="Times New Roman" panose="02020603050405020304" pitchFamily="18" charset="0"/>
              </a:rPr>
              <a:t>Wederkerigheid</a:t>
            </a:r>
            <a:r>
              <a:rPr lang="en-US" sz="1600" dirty="0" smtClean="0">
                <a:latin typeface="Calibri" panose="020F0502020204030204" pitchFamily="34" charset="0"/>
                <a:ea typeface="Calibri" panose="020F0502020204030204" pitchFamily="34" charset="0"/>
                <a:cs typeface="Times New Roman" panose="02020603050405020304" pitchFamily="18" charset="0"/>
              </a:rPr>
              <a:t>:	</a:t>
            </a:r>
            <a:r>
              <a:rPr lang="en-US" sz="1600" dirty="0" smtClean="0">
                <a:latin typeface="Calibri" panose="020F0502020204030204" pitchFamily="34" charset="0"/>
                <a:ea typeface="Calibri" panose="020F0502020204030204" pitchFamily="34" charset="0"/>
                <a:cs typeface="Times New Roman" panose="02020603050405020304" pitchFamily="18" charset="0"/>
                <a:hlinkClick r:id="rId2"/>
              </a:rPr>
              <a:t>https</a:t>
            </a:r>
            <a:r>
              <a:rPr lang="en-US" sz="1600" dirty="0">
                <a:latin typeface="Calibri" panose="020F0502020204030204" pitchFamily="34" charset="0"/>
                <a:ea typeface="Calibri" panose="020F0502020204030204" pitchFamily="34" charset="0"/>
                <a:cs typeface="Times New Roman" panose="02020603050405020304" pitchFamily="18" charset="0"/>
                <a:hlinkClick r:id="rId2"/>
              </a:rPr>
              <a:t>://www.youtube.com/watch?v=4CXBeWercIs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0"/>
              </a:spcAft>
              <a:buNone/>
            </a:pPr>
            <a:r>
              <a:rPr lang="en-US" dirty="0">
                <a:latin typeface="Calibri" panose="020F0502020204030204" pitchFamily="34" charset="0"/>
                <a:ea typeface="Calibri" panose="020F0502020204030204" pitchFamily="34" charset="0"/>
                <a:cs typeface="Times New Roman" panose="02020603050405020304" pitchFamily="18" charset="0"/>
              </a:rPr>
              <a:t>	</a:t>
            </a:r>
            <a:r>
              <a:rPr lang="en-US" dirty="0" smtClean="0">
                <a:latin typeface="Calibri" panose="020F0502020204030204" pitchFamily="34" charset="0"/>
                <a:ea typeface="Calibri" panose="020F0502020204030204" pitchFamily="34" charset="0"/>
                <a:cs typeface="Times New Roman" panose="02020603050405020304" pitchFamily="18" charset="0"/>
              </a:rPr>
              <a:t>	</a:t>
            </a:r>
            <a:r>
              <a:rPr lang="en-US" sz="1600" dirty="0" err="1" smtClean="0">
                <a:latin typeface="Calibri" panose="020F0502020204030204" pitchFamily="34" charset="0"/>
                <a:ea typeface="Calibri" panose="020F0502020204030204" pitchFamily="34" charset="0"/>
                <a:cs typeface="Times New Roman" panose="02020603050405020304" pitchFamily="18" charset="0"/>
              </a:rPr>
              <a:t>Nachtschilder</a:t>
            </a: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dirty="0" smtClean="0">
                <a:latin typeface="Calibri" panose="020F0502020204030204" pitchFamily="34" charset="0"/>
                <a:ea typeface="Calibri" panose="020F0502020204030204" pitchFamily="34" charset="0"/>
                <a:cs typeface="Times New Roman" panose="02020603050405020304" pitchFamily="18" charset="0"/>
              </a:rPr>
              <a:t>	</a:t>
            </a:r>
            <a:r>
              <a:rPr lang="en-US" sz="1600" dirty="0" smtClean="0">
                <a:latin typeface="Calibri" panose="020F0502020204030204" pitchFamily="34" charset="0"/>
                <a:ea typeface="Calibri" panose="020F0502020204030204" pitchFamily="34" charset="0"/>
                <a:cs typeface="Times New Roman" panose="02020603050405020304" pitchFamily="18" charset="0"/>
                <a:hlinkClick r:id="rId3"/>
              </a:rPr>
              <a:t>https</a:t>
            </a:r>
            <a:r>
              <a:rPr lang="en-US" sz="1600" dirty="0">
                <a:latin typeface="Calibri" panose="020F0502020204030204" pitchFamily="34" charset="0"/>
                <a:ea typeface="Calibri" panose="020F0502020204030204" pitchFamily="34" charset="0"/>
                <a:cs typeface="Times New Roman" panose="02020603050405020304" pitchFamily="18" charset="0"/>
                <a:hlinkClick r:id="rId3"/>
              </a:rPr>
              <a:t>://</a:t>
            </a:r>
            <a:r>
              <a:rPr lang="en-US" sz="1600" dirty="0" smtClean="0">
                <a:latin typeface="Calibri" panose="020F0502020204030204" pitchFamily="34" charset="0"/>
                <a:ea typeface="Calibri" panose="020F0502020204030204" pitchFamily="34" charset="0"/>
                <a:cs typeface="Times New Roman" panose="02020603050405020304" pitchFamily="18" charset="0"/>
                <a:hlinkClick r:id="rId3"/>
              </a:rPr>
              <a:t>www.youtube.com/watch?v=gGIJxCObIJE</a:t>
            </a:r>
            <a:endParaRPr lang="en-US" sz="1600"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0"/>
              </a:spcAft>
              <a:buNone/>
            </a:pP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dirty="0" smtClean="0">
                <a:latin typeface="Calibri" panose="020F0502020204030204" pitchFamily="34" charset="0"/>
                <a:ea typeface="Calibri" panose="020F0502020204030204" pitchFamily="34" charset="0"/>
                <a:cs typeface="Times New Roman" panose="02020603050405020304" pitchFamily="18" charset="0"/>
              </a:rPr>
              <a:t>	</a:t>
            </a:r>
            <a:r>
              <a:rPr lang="en-US" sz="1600" dirty="0" err="1" smtClean="0">
                <a:latin typeface="Calibri" panose="020F0502020204030204" pitchFamily="34" charset="0"/>
                <a:ea typeface="Calibri" panose="020F0502020204030204" pitchFamily="34" charset="0"/>
                <a:cs typeface="Times New Roman" panose="02020603050405020304" pitchFamily="18" charset="0"/>
              </a:rPr>
              <a:t>Fietsband</a:t>
            </a:r>
            <a:r>
              <a:rPr lang="en-US" sz="1600" dirty="0" smtClean="0">
                <a:latin typeface="Calibri" panose="020F0502020204030204" pitchFamily="34" charset="0"/>
                <a:ea typeface="Calibri" panose="020F0502020204030204" pitchFamily="34" charset="0"/>
                <a:cs typeface="Times New Roman" panose="02020603050405020304" pitchFamily="18" charset="0"/>
              </a:rPr>
              <a:t>:	</a:t>
            </a:r>
            <a:r>
              <a:rPr lang="en-US" sz="1600" dirty="0">
                <a:latin typeface="Calibri" panose="020F0502020204030204" pitchFamily="34" charset="0"/>
                <a:ea typeface="Calibri" panose="020F0502020204030204" pitchFamily="34" charset="0"/>
                <a:cs typeface="Times New Roman" panose="02020603050405020304" pitchFamily="18" charset="0"/>
              </a:rPr>
              <a:t>	</a:t>
            </a:r>
            <a:r>
              <a:rPr lang="en-US" sz="1600" dirty="0">
                <a:latin typeface="Calibri" panose="020F0502020204030204" pitchFamily="34" charset="0"/>
                <a:ea typeface="Calibri" panose="020F0502020204030204" pitchFamily="34" charset="0"/>
                <a:cs typeface="Times New Roman" panose="02020603050405020304" pitchFamily="18" charset="0"/>
                <a:hlinkClick r:id="rId4"/>
              </a:rPr>
              <a:t>https://www.youtube.com/watch?v=woH2l8mlaw0</a:t>
            </a:r>
            <a:endParaRPr lang="en-US" sz="1600" dirty="0" smtClean="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0"/>
              </a:spcAft>
              <a:buNone/>
            </a:pPr>
            <a:endParaRPr lang="nl-NL" sz="2000" b="1"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0"/>
              </a:spcAft>
              <a:buNone/>
            </a:pPr>
            <a:r>
              <a:rPr lang="nl-NL" sz="2000" b="1" dirty="0" smtClean="0">
                <a:solidFill>
                  <a:schemeClr val="accent1">
                    <a:lumMod val="75000"/>
                  </a:schemeClr>
                </a:solidFill>
                <a:latin typeface="Calibri" panose="020F0502020204030204" pitchFamily="34" charset="0"/>
                <a:ea typeface="Calibri" panose="020F0502020204030204" pitchFamily="34" charset="0"/>
                <a:cs typeface="Times New Roman" panose="02020603050405020304" pitchFamily="18" charset="0"/>
              </a:rPr>
              <a:t>SUCCES- &amp; FAALFACTOREN:</a:t>
            </a:r>
            <a:r>
              <a:rPr lang="nl-NL" dirty="0" smtClean="0">
                <a:latin typeface="Calibri" panose="020F0502020204030204" pitchFamily="34" charset="0"/>
                <a:ea typeface="Calibri" panose="020F0502020204030204" pitchFamily="34" charset="0"/>
                <a:cs typeface="Times New Roman" panose="02020603050405020304" pitchFamily="18" charset="0"/>
              </a:rPr>
              <a:t>			</a:t>
            </a:r>
            <a:r>
              <a:rPr lang="nl-NL" sz="2000"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‘ZICHTBAAR’:</a:t>
            </a:r>
          </a:p>
          <a:p>
            <a:pPr lvl="0">
              <a:lnSpc>
                <a:spcPct val="107000"/>
              </a:lnSpc>
              <a:spcAft>
                <a:spcPts val="0"/>
              </a:spcAft>
              <a:buFont typeface="+mj-lt"/>
              <a:buAutoNum type="arabicPeriod"/>
            </a:pPr>
            <a:r>
              <a:rPr lang="nl-NL"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DOEN:</a:t>
            </a:r>
            <a:endParaRPr lang="nl-NL" dirty="0" smtClean="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mj-lt"/>
              <a:buAutoNum type="alphaLcPeriod"/>
            </a:pPr>
            <a:r>
              <a:rPr lang="nl-NL" sz="1100" dirty="0" smtClean="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1</a:t>
            </a:r>
            <a:r>
              <a:rPr lang="nl-NL" sz="1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 Afleggen 2) Ageren 3) Bedrijven 4) Betrachten 5) Bewerkstelligen 6) Chinees schip 7) Concretiseren 8) Doe 9) Doet 10) Een werking verrichten 11) Functioneren 12) Handelen 13) Iets uitoefenen 14) In actie komen 15) In praktijk brengen 16) Kosten 17) Leggen 18) Maken 19) Niet laten 20) Optreden 21) Plegen </a:t>
            </a:r>
          </a:p>
          <a:p>
            <a:pPr marL="742950" lvl="1" indent="-285750">
              <a:lnSpc>
                <a:spcPct val="107000"/>
              </a:lnSpc>
              <a:spcAft>
                <a:spcPts val="0"/>
              </a:spcAft>
              <a:buFont typeface="+mj-lt"/>
              <a:buAutoNum type="alphaLcPeriod"/>
            </a:pPr>
            <a:r>
              <a:rPr lang="nl-NL"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Concretiseren  </a:t>
            </a:r>
            <a:r>
              <a:rPr lang="nl-NL" dirty="0">
                <a:solidFill>
                  <a:srgbClr val="FF0000"/>
                </a:solidFill>
                <a:latin typeface="Calibri" panose="020F0502020204030204" pitchFamily="34" charset="0"/>
                <a:ea typeface="Calibri" panose="020F0502020204030204" pitchFamily="34" charset="0"/>
                <a:cs typeface="Times New Roman" panose="02020603050405020304" pitchFamily="18" charset="0"/>
              </a:rPr>
              <a:t>(resultaat)</a:t>
            </a:r>
            <a:endParaRPr lang="nl-NL"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buFont typeface="+mj-lt"/>
              <a:buAutoNum type="arabicPeriod"/>
            </a:pPr>
            <a:r>
              <a:rPr lang="nl-NL" b="1" dirty="0" smtClean="0">
                <a:solidFill>
                  <a:srgbClr val="FF0000"/>
                </a:solidFill>
                <a:latin typeface="Calibri" panose="020F0502020204030204" pitchFamily="34" charset="0"/>
                <a:ea typeface="Calibri" panose="020F0502020204030204" pitchFamily="34" charset="0"/>
                <a:cs typeface="Times New Roman" panose="02020603050405020304" pitchFamily="18" charset="0"/>
              </a:rPr>
              <a:t>ZEGGEN</a:t>
            </a:r>
            <a:r>
              <a:rPr lang="nl-NL"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a:t>
            </a:r>
            <a:endParaRPr lang="nl-NL" dirty="0">
              <a:solidFill>
                <a:srgbClr val="FF0000"/>
              </a:solidFill>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mj-lt"/>
              <a:buAutoNum type="alphaLcPeriod"/>
            </a:pPr>
            <a:r>
              <a:rPr lang="nl-NL" sz="1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1) Aanmerken 2) Aannemen 3) Beduiden 4) Beloven 5) Beschrijven 6) Betogen 7) Bevelen 8) Beweren 9) Bieden 10) In woorden uiten 11) Informeren 12) Kletsen 13) Kouten 14) Mededelen 15) Meedelen 16) Menen 17) Mondeling mededelen 18) Noemen 19) Opmerken 20) Opzeggen 21) Praten 22) Spreken 23) Talen 24) Te kennen geven.</a:t>
            </a:r>
          </a:p>
          <a:p>
            <a:pPr marL="742950" lvl="1" indent="-285750">
              <a:lnSpc>
                <a:spcPct val="107000"/>
              </a:lnSpc>
              <a:spcAft>
                <a:spcPts val="0"/>
              </a:spcAft>
              <a:buFont typeface="+mj-lt"/>
              <a:buAutoNum type="alphaLcPeriod"/>
            </a:pPr>
            <a:r>
              <a:rPr lang="nl-NL" b="1" dirty="0">
                <a:solidFill>
                  <a:srgbClr val="FF0000"/>
                </a:solidFill>
                <a:latin typeface="Calibri" panose="020F0502020204030204" pitchFamily="34" charset="0"/>
                <a:ea typeface="Calibri" panose="020F0502020204030204" pitchFamily="34" charset="0"/>
                <a:cs typeface="Times New Roman" panose="02020603050405020304" pitchFamily="18" charset="0"/>
              </a:rPr>
              <a:t>Informeren, beloven</a:t>
            </a:r>
            <a:r>
              <a:rPr lang="nl-NL" b="1" dirty="0">
                <a:solidFill>
                  <a:srgbClr val="FFC000"/>
                </a:solidFill>
                <a:latin typeface="Calibri" panose="020F0502020204030204" pitchFamily="34" charset="0"/>
                <a:ea typeface="Calibri" panose="020F0502020204030204" pitchFamily="34" charset="0"/>
                <a:cs typeface="Times New Roman" panose="02020603050405020304" pitchFamily="18" charset="0"/>
              </a:rPr>
              <a:t>.</a:t>
            </a:r>
            <a:endParaRPr lang="nl-NL" dirty="0">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0"/>
              </a:spcAft>
              <a:buNone/>
            </a:pPr>
            <a:r>
              <a:rPr lang="nl-NL" dirty="0">
                <a:latin typeface="Calibri" panose="020F0502020204030204" pitchFamily="34" charset="0"/>
                <a:ea typeface="Calibri" panose="020F0502020204030204" pitchFamily="34" charset="0"/>
                <a:cs typeface="Times New Roman" panose="02020603050405020304" pitchFamily="18" charset="0"/>
              </a:rPr>
              <a:t> </a:t>
            </a:r>
            <a:endParaRPr lang="nl-NL" dirty="0"/>
          </a:p>
        </p:txBody>
      </p:sp>
      <p:pic>
        <p:nvPicPr>
          <p:cNvPr id="4" name="Afbeelding 3"/>
          <p:cNvPicPr>
            <a:picLocks noChangeAspect="1"/>
          </p:cNvPicPr>
          <p:nvPr/>
        </p:nvPicPr>
        <p:blipFill>
          <a:blip r:embed="rId5"/>
          <a:stretch>
            <a:fillRect/>
          </a:stretch>
        </p:blipFill>
        <p:spPr>
          <a:xfrm>
            <a:off x="8229600" y="766344"/>
            <a:ext cx="3307093" cy="3406531"/>
          </a:xfrm>
          <a:prstGeom prst="rect">
            <a:avLst/>
          </a:prstGeom>
        </p:spPr>
      </p:pic>
    </p:spTree>
    <p:extLst>
      <p:ext uri="{BB962C8B-B14F-4D97-AF65-F5344CB8AC3E}">
        <p14:creationId xmlns:p14="http://schemas.microsoft.com/office/powerpoint/2010/main" val="1967671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364693" y="245121"/>
            <a:ext cx="4930638" cy="400110"/>
          </a:xfrm>
        </p:spPr>
        <p:txBody>
          <a:bodyPr/>
          <a:lstStyle/>
          <a:p>
            <a:r>
              <a:rPr lang="en-US" b="1" dirty="0" err="1" smtClean="0"/>
              <a:t>Samenwerken</a:t>
            </a:r>
            <a:r>
              <a:rPr lang="en-US" b="1" dirty="0" smtClean="0"/>
              <a:t> 3   </a:t>
            </a:r>
            <a:r>
              <a:rPr lang="en-US" sz="1200" dirty="0" smtClean="0"/>
              <a:t>(1)</a:t>
            </a:r>
            <a:endParaRPr lang="nl-NL" sz="1200" dirty="0"/>
          </a:p>
        </p:txBody>
      </p:sp>
      <p:sp>
        <p:nvSpPr>
          <p:cNvPr id="3" name="Tijdelijke aanduiding voor tekst 2"/>
          <p:cNvSpPr>
            <a:spLocks noGrp="1"/>
          </p:cNvSpPr>
          <p:nvPr>
            <p:ph type="body" sz="quarter" idx="11"/>
          </p:nvPr>
        </p:nvSpPr>
        <p:spPr>
          <a:xfrm>
            <a:off x="624417" y="1028700"/>
            <a:ext cx="11203200" cy="5353049"/>
          </a:xfrm>
        </p:spPr>
        <p:txBody>
          <a:bodyPr/>
          <a:lstStyle/>
          <a:p>
            <a:pPr marL="0" lvl="8">
              <a:lnSpc>
                <a:spcPct val="107000"/>
              </a:lnSpc>
              <a:spcAft>
                <a:spcPts val="0"/>
              </a:spcAft>
              <a:buNone/>
            </a:pPr>
            <a:r>
              <a:rPr lang="nl-NL" sz="2000"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SUCCES- &amp; FAALFACTOREN: </a:t>
            </a:r>
            <a:r>
              <a:rPr lang="nl-NL" dirty="0" smtClean="0">
                <a:latin typeface="Calibri" panose="020F0502020204030204" pitchFamily="34" charset="0"/>
                <a:ea typeface="Calibri" panose="020F0502020204030204" pitchFamily="34" charset="0"/>
                <a:cs typeface="Times New Roman" panose="02020603050405020304" pitchFamily="18" charset="0"/>
              </a:rPr>
              <a:t>		</a:t>
            </a:r>
            <a:r>
              <a:rPr lang="nl-NL" sz="2000"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‘ONZICHTBAAR’</a:t>
            </a:r>
          </a:p>
          <a:p>
            <a:pPr>
              <a:lnSpc>
                <a:spcPct val="107000"/>
              </a:lnSpc>
              <a:spcAft>
                <a:spcPts val="0"/>
              </a:spcAft>
              <a:buFont typeface="+mj-lt"/>
              <a:buAutoNum type="arabicPeriod"/>
            </a:pPr>
            <a:r>
              <a:rPr lang="nl-NL" b="1" dirty="0" smtClean="0">
                <a:solidFill>
                  <a:srgbClr val="00B0F0"/>
                </a:solidFill>
                <a:latin typeface="Calibri" panose="020F0502020204030204" pitchFamily="34" charset="0"/>
                <a:ea typeface="Calibri" panose="020F0502020204030204" pitchFamily="34" charset="0"/>
                <a:cs typeface="Times New Roman" panose="02020603050405020304" pitchFamily="18" charset="0"/>
              </a:rPr>
              <a:t>WILLEN:				</a:t>
            </a:r>
            <a:endParaRPr lang="nl-NL" dirty="0" smtClean="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mj-lt"/>
              <a:buAutoNum type="alphaLcPeriod"/>
            </a:pPr>
            <a:r>
              <a:rPr lang="nl-NL" sz="1100" dirty="0" smtClean="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1</a:t>
            </a:r>
            <a:r>
              <a:rPr lang="nl-NL" sz="1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 Azen op 2) Bedoelen 3) Begeren 4) Believen 5) Bereid zijn 6) Blieven 7) Eisen 8) Gaan 9) Gelieven 10) Hulpwerkwoord 11) Kosten 12) Moeten 13) Van plan zijn 14) Van plan zijn te doen 15) Verkiezen 16) Verlangen 17) Voelen 18) Wensen 19) Wilskracht 20) Wouden</a:t>
            </a:r>
          </a:p>
          <a:p>
            <a:pPr marL="742950" lvl="1" indent="-285750">
              <a:lnSpc>
                <a:spcPct val="107000"/>
              </a:lnSpc>
              <a:spcAft>
                <a:spcPts val="0"/>
              </a:spcAft>
              <a:buFont typeface="+mj-lt"/>
              <a:buAutoNum type="alphaLcPeriod"/>
            </a:pPr>
            <a:r>
              <a:rPr lang="nl-NL"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Bewust proberen</a:t>
            </a:r>
            <a:r>
              <a:rPr lang="nl-NL" dirty="0">
                <a:solidFill>
                  <a:srgbClr val="00B0F0"/>
                </a:solidFill>
                <a:latin typeface="Calibri" panose="020F0502020204030204" pitchFamily="34" charset="0"/>
                <a:ea typeface="Calibri" panose="020F0502020204030204" pitchFamily="34" charset="0"/>
                <a:cs typeface="Times New Roman" panose="02020603050405020304" pitchFamily="18" charset="0"/>
              </a:rPr>
              <a:t>. (te doen</a:t>
            </a:r>
            <a:r>
              <a:rPr lang="nl-NL" dirty="0" smtClean="0">
                <a:solidFill>
                  <a:srgbClr val="00B0F0"/>
                </a:solidFill>
                <a:latin typeface="Calibri" panose="020F0502020204030204" pitchFamily="34" charset="0"/>
                <a:ea typeface="Calibri" panose="020F0502020204030204" pitchFamily="34" charset="0"/>
                <a:cs typeface="Times New Roman" panose="02020603050405020304" pitchFamily="18" charset="0"/>
              </a:rPr>
              <a:t>)</a:t>
            </a:r>
            <a:endParaRPr lang="nl-NL" dirty="0">
              <a:latin typeface="Calibri" panose="020F0502020204030204" pitchFamily="34" charset="0"/>
              <a:ea typeface="Calibri" panose="020F0502020204030204" pitchFamily="34" charset="0"/>
              <a:cs typeface="Times New Roman" panose="02020603050405020304" pitchFamily="18" charset="0"/>
            </a:endParaRPr>
          </a:p>
          <a:p>
            <a:pPr lvl="0">
              <a:lnSpc>
                <a:spcPct val="107000"/>
              </a:lnSpc>
              <a:spcAft>
                <a:spcPts val="0"/>
              </a:spcAft>
              <a:buFont typeface="+mj-lt"/>
              <a:buAutoNum type="arabicPeriod"/>
            </a:pPr>
            <a:r>
              <a:rPr lang="nl-NL"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KUNNEN:</a:t>
            </a:r>
            <a:endParaRPr lang="nl-NL"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mj-lt"/>
              <a:buAutoNum type="alphaLcPeriod"/>
            </a:pPr>
            <a:r>
              <a:rPr lang="nl-NL" sz="1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1) Beheersen 2) Bestaan 3) Bij machte zijn 4) Capaciteit 5) Gaan 6) In staat zijn 7) In staat zijn tot 8) Mogelijk zijn 9) Mogen 10) Opgaan 11) Tot iets in staat zijn 12) Vermogen 13) Vermogen om iets te doen 14) Willen</a:t>
            </a:r>
          </a:p>
          <a:p>
            <a:pPr marL="742950" lvl="1" indent="-285750">
              <a:lnSpc>
                <a:spcPct val="107000"/>
              </a:lnSpc>
              <a:spcAft>
                <a:spcPts val="0"/>
              </a:spcAft>
              <a:buFont typeface="+mj-lt"/>
              <a:buAutoNum type="alphaLcPeriod"/>
            </a:pPr>
            <a:r>
              <a:rPr lang="nl-NL"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In staat zijn.  (</a:t>
            </a:r>
            <a:r>
              <a:rPr lang="nl-NL" dirty="0">
                <a:solidFill>
                  <a:srgbClr val="00B0F0"/>
                </a:solidFill>
                <a:latin typeface="Calibri" panose="020F0502020204030204" pitchFamily="34" charset="0"/>
                <a:ea typeface="Calibri" panose="020F0502020204030204" pitchFamily="34" charset="0"/>
                <a:cs typeface="Times New Roman" panose="02020603050405020304" pitchFamily="18" charset="0"/>
              </a:rPr>
              <a:t>randvoorwaarden zijn voldaan</a:t>
            </a:r>
            <a:r>
              <a:rPr lang="nl-NL" dirty="0" smtClean="0">
                <a:solidFill>
                  <a:srgbClr val="00B0F0"/>
                </a:solidFill>
                <a:latin typeface="Calibri" panose="020F0502020204030204" pitchFamily="34" charset="0"/>
                <a:ea typeface="Calibri" panose="020F0502020204030204" pitchFamily="34" charset="0"/>
                <a:cs typeface="Times New Roman" panose="02020603050405020304" pitchFamily="18" charset="0"/>
              </a:rPr>
              <a:t>)</a:t>
            </a:r>
            <a:r>
              <a:rPr lang="nl-NL" dirty="0">
                <a:latin typeface="Calibri" panose="020F0502020204030204" pitchFamily="34" charset="0"/>
                <a:ea typeface="Calibri" panose="020F0502020204030204" pitchFamily="34" charset="0"/>
                <a:cs typeface="Times New Roman" panose="02020603050405020304" pitchFamily="18" charset="0"/>
              </a:rPr>
              <a:t> </a:t>
            </a:r>
          </a:p>
          <a:p>
            <a:pPr lvl="0">
              <a:lnSpc>
                <a:spcPct val="107000"/>
              </a:lnSpc>
              <a:spcAft>
                <a:spcPts val="0"/>
              </a:spcAft>
              <a:buFont typeface="+mj-lt"/>
              <a:buAutoNum type="arabicPeriod"/>
            </a:pPr>
            <a:r>
              <a:rPr lang="nl-NL"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MOGEN:</a:t>
            </a:r>
            <a:endParaRPr lang="nl-NL"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mj-lt"/>
              <a:buAutoNum type="alphaLcPeriod"/>
            </a:pPr>
            <a:r>
              <a:rPr lang="nl-NL" sz="1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1) Aangaan 2) Aardig vinden 3) Behoren 4) Believen 5) Toestemming hebben voor 6) Geoorloofd zijn 7) Hebben 8) Het recht hebben 9) Houden van 10) Hulpwerkwoord van modaliteit 11) Iets als wenselijk voor te stellen 12) In staat zijn tot 13) Kunnen 14) Lusten 15) Moeten 16) Nodig zijn 17) Op prijs stellen</a:t>
            </a:r>
          </a:p>
          <a:p>
            <a:pPr marL="742950" lvl="1" indent="-285750">
              <a:lnSpc>
                <a:spcPct val="107000"/>
              </a:lnSpc>
              <a:spcAft>
                <a:spcPts val="0"/>
              </a:spcAft>
              <a:buFont typeface="+mj-lt"/>
              <a:buAutoNum type="alphaLcPeriod"/>
            </a:pPr>
            <a:r>
              <a:rPr lang="nl-NL"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Toestemming, recht, mandaat</a:t>
            </a:r>
            <a:r>
              <a:rPr lang="nl-NL" dirty="0">
                <a:solidFill>
                  <a:srgbClr val="00B0F0"/>
                </a:solidFill>
                <a:latin typeface="Calibri" panose="020F0502020204030204" pitchFamily="34" charset="0"/>
                <a:ea typeface="Calibri" panose="020F0502020204030204" pitchFamily="34" charset="0"/>
                <a:cs typeface="Times New Roman" panose="02020603050405020304" pitchFamily="18" charset="0"/>
              </a:rPr>
              <a:t>. </a:t>
            </a:r>
            <a:r>
              <a:rPr lang="nl-NL" dirty="0">
                <a:latin typeface="Calibri" panose="020F0502020204030204" pitchFamily="34" charset="0"/>
                <a:ea typeface="Calibri" panose="020F0502020204030204" pitchFamily="34" charset="0"/>
                <a:cs typeface="Times New Roman" panose="02020603050405020304" pitchFamily="18" charset="0"/>
              </a:rPr>
              <a:t> </a:t>
            </a:r>
          </a:p>
          <a:p>
            <a:pPr lvl="0">
              <a:lnSpc>
                <a:spcPct val="107000"/>
              </a:lnSpc>
              <a:spcAft>
                <a:spcPts val="0"/>
              </a:spcAft>
              <a:buFont typeface="+mj-lt"/>
              <a:buAutoNum type="arabicPeriod"/>
            </a:pPr>
            <a:r>
              <a:rPr lang="nl-NL"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MOETEN:</a:t>
            </a:r>
            <a:endParaRPr lang="nl-NL" dirty="0">
              <a:latin typeface="Calibri" panose="020F0502020204030204" pitchFamily="34" charset="0"/>
              <a:ea typeface="Calibri" panose="020F0502020204030204" pitchFamily="34" charset="0"/>
              <a:cs typeface="Times New Roman" panose="02020603050405020304" pitchFamily="18" charset="0"/>
            </a:endParaRPr>
          </a:p>
          <a:p>
            <a:pPr marL="742950" lvl="1" indent="-285750">
              <a:lnSpc>
                <a:spcPct val="107000"/>
              </a:lnSpc>
              <a:spcAft>
                <a:spcPts val="0"/>
              </a:spcAft>
              <a:buFont typeface="+mj-lt"/>
              <a:buAutoNum type="alphaLcPeriod"/>
            </a:pPr>
            <a:r>
              <a:rPr lang="nl-NL" sz="1100" dirty="0">
                <a:solidFill>
                  <a:schemeClr val="bg1">
                    <a:lumMod val="65000"/>
                  </a:schemeClr>
                </a:solidFill>
                <a:latin typeface="Calibri" panose="020F0502020204030204" pitchFamily="34" charset="0"/>
                <a:ea typeface="Calibri" panose="020F0502020204030204" pitchFamily="34" charset="0"/>
                <a:cs typeface="Times New Roman" panose="02020603050405020304" pitchFamily="18" charset="0"/>
              </a:rPr>
              <a:t>1) Behoeven 2) Behoren 3) Believen 4) Blieven 5) De plicht hebben 6) Dienen 7) Dwang 8) Gedwongen worden 9) Gedwongen zijn 10) Hoeven 11) Horen 12) Hulpwerkwoord 13) Lusten 14) Motten 15) Nodig zijn 16) Noodzakelijk 17) Noodzakelijk zijn 18) Noodzaken 19) Onvermijdelijk zijn 20) Verlangen 21) Verplicht</a:t>
            </a:r>
          </a:p>
          <a:p>
            <a:pPr marL="742950" lvl="1" indent="-285750">
              <a:lnSpc>
                <a:spcPct val="107000"/>
              </a:lnSpc>
              <a:spcAft>
                <a:spcPts val="0"/>
              </a:spcAft>
              <a:buFont typeface="+mj-lt"/>
              <a:buAutoNum type="alphaLcPeriod"/>
            </a:pPr>
            <a:r>
              <a:rPr lang="nl-NL" b="1" dirty="0" smtClean="0">
                <a:solidFill>
                  <a:srgbClr val="00B0F0"/>
                </a:solidFill>
                <a:latin typeface="Calibri" panose="020F0502020204030204" pitchFamily="34" charset="0"/>
                <a:ea typeface="Calibri" panose="020F0502020204030204" pitchFamily="34" charset="0"/>
                <a:cs typeface="Times New Roman" panose="02020603050405020304" pitchFamily="18" charset="0"/>
              </a:rPr>
              <a:t>Noodzaak, plicht</a:t>
            </a:r>
            <a:r>
              <a:rPr lang="nl-NL" b="1" dirty="0">
                <a:solidFill>
                  <a:srgbClr val="00B0F0"/>
                </a:solidFill>
                <a:latin typeface="Calibri" panose="020F0502020204030204" pitchFamily="34" charset="0"/>
                <a:ea typeface="Calibri" panose="020F0502020204030204" pitchFamily="34" charset="0"/>
                <a:cs typeface="Times New Roman" panose="02020603050405020304" pitchFamily="18" charset="0"/>
              </a:rPr>
              <a:t>, </a:t>
            </a:r>
            <a:r>
              <a:rPr lang="nl-NL" b="1" dirty="0" smtClean="0">
                <a:solidFill>
                  <a:srgbClr val="00B0F0"/>
                </a:solidFill>
                <a:latin typeface="Calibri" panose="020F0502020204030204" pitchFamily="34" charset="0"/>
                <a:ea typeface="Calibri" panose="020F0502020204030204" pitchFamily="34" charset="0"/>
                <a:cs typeface="Times New Roman" panose="02020603050405020304" pitchFamily="18" charset="0"/>
              </a:rPr>
              <a:t>dwang</a:t>
            </a:r>
            <a:r>
              <a:rPr lang="nl-NL" dirty="0" smtClean="0">
                <a:solidFill>
                  <a:srgbClr val="00B0F0"/>
                </a:solidFill>
                <a:latin typeface="Calibri" panose="020F0502020204030204" pitchFamily="34" charset="0"/>
                <a:ea typeface="Calibri" panose="020F0502020204030204" pitchFamily="34" charset="0"/>
                <a:cs typeface="Times New Roman" panose="02020603050405020304" pitchFamily="18" charset="0"/>
              </a:rPr>
              <a:t>.</a:t>
            </a:r>
          </a:p>
          <a:p>
            <a:pPr marL="0" indent="0">
              <a:buNone/>
            </a:pPr>
            <a:endParaRPr lang="nl-NL" sz="1200" dirty="0">
              <a:solidFill>
                <a:schemeClr val="tx1"/>
              </a:solidFill>
            </a:endParaRPr>
          </a:p>
        </p:txBody>
      </p:sp>
    </p:spTree>
    <p:extLst>
      <p:ext uri="{BB962C8B-B14F-4D97-AF65-F5344CB8AC3E}">
        <p14:creationId xmlns:p14="http://schemas.microsoft.com/office/powerpoint/2010/main" val="31041502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tekst 2"/>
          <p:cNvSpPr>
            <a:spLocks noGrp="1"/>
          </p:cNvSpPr>
          <p:nvPr>
            <p:ph type="body" sz="quarter" idx="11"/>
          </p:nvPr>
        </p:nvSpPr>
        <p:spPr/>
        <p:txBody>
          <a:bodyPr/>
          <a:lstStyle/>
          <a:p>
            <a:pPr marL="58500" indent="0">
              <a:lnSpc>
                <a:spcPct val="107000"/>
              </a:lnSpc>
              <a:spcAft>
                <a:spcPts val="0"/>
              </a:spcAft>
              <a:buNone/>
            </a:pPr>
            <a:r>
              <a:rPr lang="en-US" sz="2800"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Hoe (op </a:t>
            </a:r>
            <a:r>
              <a:rPr lang="en-US" sz="2800"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welke</a:t>
            </a:r>
            <a:r>
              <a:rPr lang="en-US" sz="2800"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wijze</a:t>
            </a:r>
            <a:r>
              <a:rPr lang="en-US" sz="2800"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sz="2800"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bereik</a:t>
            </a:r>
            <a:r>
              <a:rPr lang="en-US" sz="2800"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 je het </a:t>
            </a:r>
            <a:r>
              <a:rPr lang="en-US" sz="2800"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doel</a:t>
            </a:r>
            <a:r>
              <a:rPr lang="en-US" sz="2800"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a:t>
            </a:r>
            <a:r>
              <a:rPr lang="en-US"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Teken</a:t>
            </a:r>
            <a:r>
              <a:rPr lang="en-US"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grafiek</a:t>
            </a:r>
            <a:r>
              <a:rPr lang="en-US"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shortterm</a:t>
            </a:r>
            <a:r>
              <a:rPr lang="en-US"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resultaatgerichte</a:t>
            </a:r>
            <a:r>
              <a:rPr lang="en-US"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 </a:t>
            </a:r>
            <a:r>
              <a:rPr lang="en-US"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organisaties</a:t>
            </a:r>
            <a:r>
              <a:rPr lang="en-US"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 en van </a:t>
            </a:r>
            <a:r>
              <a:rPr lang="en-US" b="1" dirty="0" err="1">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kwaliteitsorganisaties</a:t>
            </a:r>
            <a:r>
              <a:rPr lang="en-US"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rPr>
              <a:t>.</a:t>
            </a:r>
            <a:endParaRPr lang="nl-NL" b="1" dirty="0">
              <a:solidFill>
                <a:srgbClr val="2494C5">
                  <a:lumMod val="75000"/>
                </a:srgbClr>
              </a:solidFill>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1600" b="1" dirty="0">
                <a:solidFill>
                  <a:srgbClr val="0F0F0F"/>
                </a:solidFill>
                <a:latin typeface="YouTube Sans"/>
              </a:rPr>
              <a:t>Simon Sinek: </a:t>
            </a:r>
            <a:r>
              <a:rPr lang="en-US" sz="1600" b="1" dirty="0">
                <a:solidFill>
                  <a:schemeClr val="tx1"/>
                </a:solidFill>
                <a:latin typeface="YouTube Sans"/>
              </a:rPr>
              <a:t>Purpose should be prioritized over metrics: 2:27 min </a:t>
            </a:r>
            <a:r>
              <a:rPr lang="en-US" sz="1600" b="1" dirty="0">
                <a:solidFill>
                  <a:schemeClr val="tx1"/>
                </a:solidFill>
                <a:latin typeface="YouTube Sans"/>
                <a:hlinkClick r:id="rId2"/>
              </a:rPr>
              <a:t>https://youtu.be/PTo9e3ILmms</a:t>
            </a:r>
            <a:endParaRPr lang="nl-NL" sz="1600" dirty="0">
              <a:solidFill>
                <a:schemeClr val="tx1"/>
              </a:solidFill>
            </a:endParaRPr>
          </a:p>
          <a:p>
            <a:endParaRPr lang="nl-NL" dirty="0"/>
          </a:p>
        </p:txBody>
      </p:sp>
      <p:sp>
        <p:nvSpPr>
          <p:cNvPr id="4" name="Titel 1"/>
          <p:cNvSpPr>
            <a:spLocks noGrp="1"/>
          </p:cNvSpPr>
          <p:nvPr>
            <p:ph type="title"/>
          </p:nvPr>
        </p:nvSpPr>
        <p:spPr>
          <a:xfrm>
            <a:off x="364693" y="245121"/>
            <a:ext cx="4930638" cy="400110"/>
          </a:xfrm>
        </p:spPr>
        <p:txBody>
          <a:bodyPr/>
          <a:lstStyle/>
          <a:p>
            <a:r>
              <a:rPr lang="en-US" sz="2000" b="1" dirty="0" err="1" smtClean="0"/>
              <a:t>Samenwerken</a:t>
            </a:r>
            <a:r>
              <a:rPr lang="en-US" sz="2000" b="1" dirty="0" smtClean="0"/>
              <a:t> 3</a:t>
            </a:r>
            <a:r>
              <a:rPr lang="en-US" b="1" dirty="0" smtClean="0"/>
              <a:t>   </a:t>
            </a:r>
            <a:r>
              <a:rPr lang="en-US" sz="1200" dirty="0" smtClean="0"/>
              <a:t>(2)</a:t>
            </a:r>
            <a:endParaRPr lang="nl-NL" sz="1200" dirty="0"/>
          </a:p>
        </p:txBody>
      </p:sp>
    </p:spTree>
    <p:extLst>
      <p:ext uri="{BB962C8B-B14F-4D97-AF65-F5344CB8AC3E}">
        <p14:creationId xmlns:p14="http://schemas.microsoft.com/office/powerpoint/2010/main" val="375235550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04464" y="291954"/>
            <a:ext cx="5973607" cy="484988"/>
          </a:xfrm>
        </p:spPr>
        <p:txBody>
          <a:bodyPr/>
          <a:lstStyle/>
          <a:p>
            <a:r>
              <a:rPr lang="nl-NL" b="1" dirty="0" smtClean="0"/>
              <a:t>Samenwerking Regio-PPO-ON</a:t>
            </a:r>
            <a:endParaRPr lang="nl-NL" b="1" dirty="0"/>
          </a:p>
        </p:txBody>
      </p:sp>
      <p:sp>
        <p:nvSpPr>
          <p:cNvPr id="3" name="Tijdelijke aanduiding voor tekst 2"/>
          <p:cNvSpPr>
            <a:spLocks noGrp="1"/>
          </p:cNvSpPr>
          <p:nvPr>
            <p:ph type="body" sz="quarter" idx="11"/>
          </p:nvPr>
        </p:nvSpPr>
        <p:spPr>
          <a:xfrm>
            <a:off x="624417" y="1541929"/>
            <a:ext cx="11203200" cy="4727388"/>
          </a:xfrm>
        </p:spPr>
        <p:txBody>
          <a:bodyPr/>
          <a:lstStyle/>
          <a:p>
            <a:r>
              <a:rPr lang="nl-NL" dirty="0" smtClean="0"/>
              <a:t>Algemeen / Houding gedrag – wat wel/wat niet</a:t>
            </a:r>
          </a:p>
          <a:p>
            <a:r>
              <a:rPr lang="nl-NL" dirty="0" smtClean="0"/>
              <a:t>Binnen projectteams en keten</a:t>
            </a:r>
            <a:br>
              <a:rPr lang="nl-NL" dirty="0" smtClean="0"/>
            </a:br>
            <a:endParaRPr lang="nl-NL" sz="1200" dirty="0" smtClean="0"/>
          </a:p>
          <a:p>
            <a:r>
              <a:rPr lang="nl-NL" dirty="0" smtClean="0"/>
              <a:t>CM – kwaliteit en kosten</a:t>
            </a:r>
          </a:p>
          <a:p>
            <a:pPr marL="0" indent="0">
              <a:buNone/>
            </a:pPr>
            <a:endParaRPr lang="nl-NL" sz="1200" dirty="0" smtClean="0"/>
          </a:p>
          <a:p>
            <a:r>
              <a:rPr lang="nl-NL" dirty="0" smtClean="0"/>
              <a:t>TM/AM – AM alg</a:t>
            </a:r>
          </a:p>
          <a:p>
            <a:pPr marL="0" indent="0">
              <a:buNone/>
            </a:pPr>
            <a:r>
              <a:rPr lang="nl-NL" dirty="0"/>
              <a:t>	</a:t>
            </a:r>
            <a:r>
              <a:rPr lang="nl-NL" dirty="0" smtClean="0"/>
              <a:t> </a:t>
            </a:r>
            <a:r>
              <a:rPr lang="nl-NL" sz="1600" dirty="0" smtClean="0"/>
              <a:t>AM data/informatie management</a:t>
            </a:r>
          </a:p>
          <a:p>
            <a:pPr marL="0" indent="0">
              <a:buNone/>
            </a:pPr>
            <a:r>
              <a:rPr lang="nl-NL" sz="1600" dirty="0"/>
              <a:t>	</a:t>
            </a:r>
            <a:endParaRPr lang="nl-NL" sz="1200" dirty="0" smtClean="0"/>
          </a:p>
          <a:p>
            <a:r>
              <a:rPr lang="nl-NL" dirty="0" smtClean="0"/>
              <a:t>OM – VWM / CNB</a:t>
            </a:r>
          </a:p>
          <a:p>
            <a:pPr marL="0" indent="0">
              <a:buNone/>
            </a:pPr>
            <a:r>
              <a:rPr lang="nl-NL" dirty="0"/>
              <a:t>	</a:t>
            </a:r>
            <a:r>
              <a:rPr lang="nl-NL" dirty="0" smtClean="0"/>
              <a:t> </a:t>
            </a:r>
            <a:r>
              <a:rPr lang="nl-NL" sz="1600" dirty="0" smtClean="0"/>
              <a:t>Belangrijkste stakeholders</a:t>
            </a:r>
          </a:p>
          <a:p>
            <a:pPr marL="0" indent="0">
              <a:buNone/>
            </a:pPr>
            <a:r>
              <a:rPr lang="nl-NL" sz="1600" dirty="0"/>
              <a:t>	</a:t>
            </a:r>
            <a:r>
              <a:rPr lang="nl-NL" sz="1600" dirty="0" smtClean="0"/>
              <a:t> overige gebruikers en belanghebbenden</a:t>
            </a:r>
          </a:p>
          <a:p>
            <a:pPr marL="0" indent="0">
              <a:buNone/>
            </a:pPr>
            <a:r>
              <a:rPr lang="nl-NL" dirty="0"/>
              <a:t>	</a:t>
            </a:r>
            <a:r>
              <a:rPr lang="nl-NL" dirty="0" smtClean="0"/>
              <a:t>		- </a:t>
            </a:r>
            <a:r>
              <a:rPr lang="nl-NL" sz="1600" dirty="0" smtClean="0"/>
              <a:t>Draagvlak</a:t>
            </a:r>
          </a:p>
          <a:p>
            <a:pPr marL="0" indent="0">
              <a:buNone/>
            </a:pPr>
            <a:r>
              <a:rPr lang="nl-NL" sz="1600" dirty="0"/>
              <a:t>	</a:t>
            </a:r>
            <a:r>
              <a:rPr lang="nl-NL" sz="1600" dirty="0" smtClean="0"/>
              <a:t>		- Vertrouwen (top)stakeholders</a:t>
            </a:r>
          </a:p>
          <a:p>
            <a:pPr marL="0" indent="0">
              <a:buNone/>
            </a:pPr>
            <a:r>
              <a:rPr lang="nl-NL" sz="1600" dirty="0"/>
              <a:t>	</a:t>
            </a:r>
            <a:r>
              <a:rPr lang="nl-NL" sz="1600" dirty="0" smtClean="0"/>
              <a:t>		- Beperken negatieve gevolgen werkzaamheden</a:t>
            </a:r>
          </a:p>
          <a:p>
            <a:pPr marL="0" indent="0">
              <a:buNone/>
            </a:pPr>
            <a:r>
              <a:rPr lang="nl-NL" sz="1600" dirty="0"/>
              <a:t>	</a:t>
            </a:r>
            <a:r>
              <a:rPr lang="nl-NL" sz="1600" dirty="0" smtClean="0"/>
              <a:t>		- Voorspelbaar</a:t>
            </a:r>
            <a:r>
              <a:rPr lang="nl-NL" sz="1600" dirty="0"/>
              <a:t> </a:t>
            </a:r>
            <a:r>
              <a:rPr lang="nl-NL" sz="1600" dirty="0" smtClean="0"/>
              <a:t>en betrouwbaar met acceptabele hinder</a:t>
            </a:r>
            <a:endParaRPr lang="nl-NL" sz="1600" dirty="0"/>
          </a:p>
        </p:txBody>
      </p:sp>
    </p:spTree>
    <p:extLst>
      <p:ext uri="{BB962C8B-B14F-4D97-AF65-F5344CB8AC3E}">
        <p14:creationId xmlns:p14="http://schemas.microsoft.com/office/powerpoint/2010/main" val="242905212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4417" y="303905"/>
            <a:ext cx="11460006" cy="307777"/>
          </a:xfrm>
        </p:spPr>
        <p:txBody>
          <a:bodyPr/>
          <a:lstStyle/>
          <a:p>
            <a:r>
              <a:rPr lang="nl-NL" sz="2000" b="1" dirty="0" smtClean="0"/>
              <a:t>Dialoog indeling concept                               Ontvangst USB met bijlage A</a:t>
            </a:r>
            <a:endParaRPr lang="nl-NL" sz="2000" b="1" dirty="0"/>
          </a:p>
        </p:txBody>
      </p:sp>
      <p:graphicFrame>
        <p:nvGraphicFramePr>
          <p:cNvPr id="4" name="Tabel 3"/>
          <p:cNvGraphicFramePr>
            <a:graphicFrameLocks noGrp="1"/>
          </p:cNvGraphicFramePr>
          <p:nvPr>
            <p:extLst>
              <p:ext uri="{D42A27DB-BD31-4B8C-83A1-F6EECF244321}">
                <p14:modId xmlns:p14="http://schemas.microsoft.com/office/powerpoint/2010/main" val="2277816263"/>
              </p:ext>
            </p:extLst>
          </p:nvPr>
        </p:nvGraphicFramePr>
        <p:xfrm>
          <a:off x="272137" y="1197937"/>
          <a:ext cx="9116897" cy="4264554"/>
        </p:xfrm>
        <a:graphic>
          <a:graphicData uri="http://schemas.openxmlformats.org/drawingml/2006/table">
            <a:tbl>
              <a:tblPr>
                <a:tableStyleId>{5C22544A-7EE6-4342-B048-85BDC9FD1C3A}</a:tableStyleId>
              </a:tblPr>
              <a:tblGrid>
                <a:gridCol w="2750280">
                  <a:extLst>
                    <a:ext uri="{9D8B030D-6E8A-4147-A177-3AD203B41FA5}">
                      <a16:colId xmlns:a16="http://schemas.microsoft.com/office/drawing/2014/main" val="502326818"/>
                    </a:ext>
                  </a:extLst>
                </a:gridCol>
                <a:gridCol w="6366617">
                  <a:extLst>
                    <a:ext uri="{9D8B030D-6E8A-4147-A177-3AD203B41FA5}">
                      <a16:colId xmlns:a16="http://schemas.microsoft.com/office/drawing/2014/main" val="4148184485"/>
                    </a:ext>
                  </a:extLst>
                </a:gridCol>
              </a:tblGrid>
              <a:tr h="470394">
                <a:tc>
                  <a:txBody>
                    <a:bodyPr/>
                    <a:lstStyle/>
                    <a:p>
                      <a:pPr algn="ctr" fontAlgn="ctr"/>
                      <a:r>
                        <a:rPr lang="nl-NL" sz="1400" b="1" u="none" strike="noStrike" dirty="0">
                          <a:effectLst/>
                          <a:latin typeface="Verdana" panose="020B0604030504040204" pitchFamily="34" charset="0"/>
                          <a:ea typeface="Verdana" panose="020B0604030504040204" pitchFamily="34" charset="0"/>
                        </a:rPr>
                        <a:t>Datum</a:t>
                      </a:r>
                      <a:endParaRPr lang="nl-NL" sz="1400" b="1"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solidFill>
                      <a:srgbClr val="99FF99"/>
                    </a:solidFill>
                  </a:tcPr>
                </a:tc>
                <a:tc>
                  <a:txBody>
                    <a:bodyPr/>
                    <a:lstStyle/>
                    <a:p>
                      <a:pPr algn="ctr" fontAlgn="ctr"/>
                      <a:r>
                        <a:rPr lang="nl-NL" sz="1400" b="1" u="none" strike="noStrike" dirty="0">
                          <a:effectLst/>
                          <a:latin typeface="Verdana" panose="020B0604030504040204" pitchFamily="34" charset="0"/>
                          <a:ea typeface="Verdana" panose="020B0604030504040204" pitchFamily="34" charset="0"/>
                        </a:rPr>
                        <a:t>Gegadigde</a:t>
                      </a:r>
                      <a:endParaRPr lang="nl-NL" sz="1400" b="1"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solidFill>
                      <a:srgbClr val="99FF99"/>
                    </a:solidFill>
                  </a:tcPr>
                </a:tc>
                <a:extLst>
                  <a:ext uri="{0D108BD9-81ED-4DB2-BD59-A6C34878D82A}">
                    <a16:rowId xmlns:a16="http://schemas.microsoft.com/office/drawing/2014/main" val="2341050200"/>
                  </a:ext>
                </a:extLst>
              </a:tr>
              <a:tr h="474270">
                <a:tc>
                  <a:txBody>
                    <a:bodyPr/>
                    <a:lstStyle/>
                    <a:p>
                      <a:pPr algn="ctr" fontAlgn="ctr"/>
                      <a:r>
                        <a:rPr lang="de-DE" sz="1400" u="none" strike="noStrike" dirty="0" smtClean="0">
                          <a:effectLst/>
                          <a:latin typeface="Verdana" panose="020B0604030504040204" pitchFamily="34" charset="0"/>
                          <a:ea typeface="Verdana" panose="020B0604030504040204" pitchFamily="34" charset="0"/>
                        </a:rPr>
                        <a:t>Wo 12 april 2023</a:t>
                      </a:r>
                      <a:br>
                        <a:rPr lang="de-DE" sz="1400" u="none" strike="noStrike" dirty="0" smtClean="0">
                          <a:effectLst/>
                          <a:latin typeface="Verdana" panose="020B0604030504040204" pitchFamily="34" charset="0"/>
                          <a:ea typeface="Verdana" panose="020B0604030504040204" pitchFamily="34" charset="0"/>
                        </a:rPr>
                      </a:br>
                      <a:r>
                        <a:rPr lang="de-DE" sz="1400" u="none" strike="noStrike" dirty="0" smtClean="0">
                          <a:effectLst/>
                          <a:latin typeface="Verdana" panose="020B0604030504040204" pitchFamily="34" charset="0"/>
                          <a:ea typeface="Verdana" panose="020B0604030504040204" pitchFamily="34" charset="0"/>
                        </a:rPr>
                        <a:t>10.00 - 12.00</a:t>
                      </a:r>
                      <a:endParaRPr lang="de-DE" sz="14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noFill/>
                  </a:tcPr>
                </a:tc>
                <a:tc>
                  <a:txBody>
                    <a:bodyPr/>
                    <a:lstStyle/>
                    <a:p>
                      <a:pPr algn="l" fontAlgn="ctr"/>
                      <a:r>
                        <a:rPr lang="nl-NL" sz="2400" u="none" strike="noStrike" dirty="0">
                          <a:effectLst/>
                          <a:latin typeface="Verdana" panose="020B0604030504040204" pitchFamily="34" charset="0"/>
                          <a:ea typeface="Verdana" panose="020B0604030504040204" pitchFamily="34" charset="0"/>
                        </a:rPr>
                        <a:t> </a:t>
                      </a:r>
                      <a:r>
                        <a:rPr lang="nl-NL" sz="2400" u="none" strike="noStrike" dirty="0" smtClean="0">
                          <a:effectLst/>
                          <a:latin typeface="Verdana" panose="020B0604030504040204" pitchFamily="34" charset="0"/>
                          <a:ea typeface="Verdana" panose="020B0604030504040204" pitchFamily="34" charset="0"/>
                        </a:rPr>
                        <a:t>  Sherpa </a:t>
                      </a:r>
                      <a:r>
                        <a:rPr lang="nl-NL" sz="1200" b="0" u="none" strike="noStrike" dirty="0" smtClean="0">
                          <a:effectLst/>
                          <a:latin typeface="Verdana" panose="020B0604030504040204" pitchFamily="34" charset="0"/>
                          <a:ea typeface="Verdana" panose="020B0604030504040204" pitchFamily="34" charset="0"/>
                        </a:rPr>
                        <a:t>(</a:t>
                      </a:r>
                      <a:r>
                        <a:rPr lang="nl-NL" sz="1200" u="none" strike="noStrike" dirty="0" smtClean="0">
                          <a:effectLst/>
                          <a:latin typeface="Verdana" panose="020B0604030504040204" pitchFamily="34" charset="0"/>
                          <a:ea typeface="Verdana" panose="020B0604030504040204" pitchFamily="34" charset="0"/>
                        </a:rPr>
                        <a:t>Croonwolter&amp;dros, Hollandia</a:t>
                      </a:r>
                      <a:r>
                        <a:rPr lang="nl-NL" sz="1200" u="none" strike="noStrike" baseline="0" dirty="0" smtClean="0">
                          <a:effectLst/>
                          <a:latin typeface="Verdana" panose="020B0604030504040204" pitchFamily="34" charset="0"/>
                          <a:ea typeface="Verdana" panose="020B0604030504040204" pitchFamily="34" charset="0"/>
                        </a:rPr>
                        <a:t> Service, Arcadis Nederland)</a:t>
                      </a:r>
                      <a:endParaRPr lang="nl-NL" sz="12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noFill/>
                  </a:tcPr>
                </a:tc>
                <a:extLst>
                  <a:ext uri="{0D108BD9-81ED-4DB2-BD59-A6C34878D82A}">
                    <a16:rowId xmlns:a16="http://schemas.microsoft.com/office/drawing/2014/main" val="2087730600"/>
                  </a:ext>
                </a:extLst>
              </a:tr>
              <a:tr h="474270">
                <a:tc>
                  <a:txBody>
                    <a:bodyPr/>
                    <a:lstStyle/>
                    <a:p>
                      <a:pPr algn="ctr" fontAlgn="ctr"/>
                      <a:r>
                        <a:rPr lang="de-DE" sz="1400" u="none" strike="noStrike" dirty="0" smtClean="0">
                          <a:effectLst/>
                          <a:latin typeface="Verdana" panose="020B0604030504040204" pitchFamily="34" charset="0"/>
                          <a:ea typeface="Verdana" panose="020B0604030504040204" pitchFamily="34" charset="0"/>
                        </a:rPr>
                        <a:t>Do 13 april 2023</a:t>
                      </a:r>
                      <a:br>
                        <a:rPr lang="de-DE" sz="1400" u="none" strike="noStrike" dirty="0" smtClean="0">
                          <a:effectLst/>
                          <a:latin typeface="Verdana" panose="020B0604030504040204" pitchFamily="34" charset="0"/>
                          <a:ea typeface="Verdana" panose="020B0604030504040204" pitchFamily="34" charset="0"/>
                        </a:rPr>
                      </a:br>
                      <a:r>
                        <a:rPr lang="de-DE" sz="1400" u="none" strike="noStrike" dirty="0" smtClean="0">
                          <a:effectLst/>
                          <a:latin typeface="Verdana" panose="020B0604030504040204" pitchFamily="34" charset="0"/>
                          <a:ea typeface="Verdana" panose="020B0604030504040204" pitchFamily="34" charset="0"/>
                        </a:rPr>
                        <a:t>10.00 - 12.00</a:t>
                      </a:r>
                      <a:endParaRPr lang="de-DE" sz="14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tc>
                <a:tc>
                  <a:txBody>
                    <a:bodyPr/>
                    <a:lstStyle/>
                    <a:p>
                      <a:pPr algn="l" fontAlgn="ctr"/>
                      <a:r>
                        <a:rPr lang="nl-NL" sz="2400" u="none" strike="noStrike" dirty="0">
                          <a:effectLst/>
                          <a:latin typeface="Verdana" panose="020B0604030504040204" pitchFamily="34" charset="0"/>
                          <a:ea typeface="Verdana" panose="020B0604030504040204" pitchFamily="34" charset="0"/>
                        </a:rPr>
                        <a:t> </a:t>
                      </a:r>
                      <a:r>
                        <a:rPr lang="nl-NL" sz="2400" u="none" strike="noStrike" dirty="0" smtClean="0">
                          <a:effectLst/>
                          <a:latin typeface="Verdana" panose="020B0604030504040204" pitchFamily="34" charset="0"/>
                          <a:ea typeface="Verdana" panose="020B0604030504040204" pitchFamily="34" charset="0"/>
                        </a:rPr>
                        <a:t>  Heijmans-Swarco</a:t>
                      </a:r>
                      <a:endParaRPr lang="nl-NL" sz="24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tc>
                <a:extLst>
                  <a:ext uri="{0D108BD9-81ED-4DB2-BD59-A6C34878D82A}">
                    <a16:rowId xmlns:a16="http://schemas.microsoft.com/office/drawing/2014/main" val="265529523"/>
                  </a:ext>
                </a:extLst>
              </a:tr>
              <a:tr h="474270">
                <a:tc>
                  <a:txBody>
                    <a:bodyPr/>
                    <a:lstStyle/>
                    <a:p>
                      <a:pPr algn="ctr" fontAlgn="ctr"/>
                      <a:r>
                        <a:rPr lang="de-DE" sz="1400" u="none" strike="noStrike" dirty="0" smtClean="0">
                          <a:solidFill>
                            <a:schemeClr val="bg1"/>
                          </a:solidFill>
                          <a:effectLst/>
                          <a:latin typeface="Verdana" panose="020B0604030504040204" pitchFamily="34" charset="0"/>
                          <a:ea typeface="Verdana" panose="020B0604030504040204" pitchFamily="34" charset="0"/>
                        </a:rPr>
                        <a:t>Vr 14 April 2023</a:t>
                      </a:r>
                      <a:br>
                        <a:rPr lang="de-DE" sz="1400" u="none" strike="noStrike" dirty="0" smtClean="0">
                          <a:solidFill>
                            <a:schemeClr val="bg1"/>
                          </a:solidFill>
                          <a:effectLst/>
                          <a:latin typeface="Verdana" panose="020B0604030504040204" pitchFamily="34" charset="0"/>
                          <a:ea typeface="Verdana" panose="020B0604030504040204" pitchFamily="34" charset="0"/>
                        </a:rPr>
                      </a:br>
                      <a:r>
                        <a:rPr lang="de-DE" sz="1400" u="none" strike="noStrike" dirty="0" smtClean="0">
                          <a:solidFill>
                            <a:schemeClr val="bg1"/>
                          </a:solidFill>
                          <a:effectLst/>
                          <a:latin typeface="Verdana" panose="020B0604030504040204" pitchFamily="34" charset="0"/>
                          <a:ea typeface="Verdana" panose="020B0604030504040204" pitchFamily="34" charset="0"/>
                        </a:rPr>
                        <a:t>10.00 - 12.00</a:t>
                      </a:r>
                      <a:endParaRPr lang="de-DE" sz="1400" b="0" i="0" u="none" strike="noStrike" dirty="0">
                        <a:solidFill>
                          <a:schemeClr val="bg1"/>
                        </a:solidFill>
                        <a:effectLst/>
                        <a:latin typeface="Verdana" panose="020B0604030504040204" pitchFamily="34" charset="0"/>
                        <a:ea typeface="Verdana" panose="020B0604030504040204" pitchFamily="34" charset="0"/>
                      </a:endParaRPr>
                    </a:p>
                  </a:txBody>
                  <a:tcPr marL="8636" marR="8636" marT="8636" marB="0" anchor="ctr">
                    <a:noFill/>
                  </a:tcPr>
                </a:tc>
                <a:tc>
                  <a:txBody>
                    <a:bodyPr/>
                    <a:lstStyle/>
                    <a:p>
                      <a:pPr marL="0" algn="ctr" defTabSz="914400" rtl="0" eaLnBrk="1" fontAlgn="ctr" latinLnBrk="0" hangingPunct="1"/>
                      <a:r>
                        <a:rPr lang="nl-NL" sz="2400" u="none" strike="noStrike" kern="1200" dirty="0">
                          <a:solidFill>
                            <a:schemeClr val="dk1"/>
                          </a:solidFill>
                          <a:effectLst/>
                          <a:latin typeface="Verdana" panose="020B0604030504040204" pitchFamily="34" charset="0"/>
                          <a:ea typeface="Verdana" panose="020B0604030504040204" pitchFamily="34" charset="0"/>
                          <a:cs typeface="+mn-cs"/>
                        </a:rPr>
                        <a:t> </a:t>
                      </a:r>
                    </a:p>
                  </a:txBody>
                  <a:tcPr marL="8636" marR="8636" marT="8636" marB="0" anchor="ctr">
                    <a:noFill/>
                  </a:tcPr>
                </a:tc>
                <a:extLst>
                  <a:ext uri="{0D108BD9-81ED-4DB2-BD59-A6C34878D82A}">
                    <a16:rowId xmlns:a16="http://schemas.microsoft.com/office/drawing/2014/main" val="1408871975"/>
                  </a:ext>
                </a:extLst>
              </a:tr>
              <a:tr h="474270">
                <a:tc>
                  <a:txBody>
                    <a:bodyPr/>
                    <a:lstStyle/>
                    <a:p>
                      <a:pPr algn="ctr" fontAlgn="ctr"/>
                      <a:r>
                        <a:rPr lang="it-IT" sz="1400" u="none" strike="noStrike" dirty="0" smtClean="0">
                          <a:effectLst/>
                          <a:latin typeface="Verdana" panose="020B0604030504040204" pitchFamily="34" charset="0"/>
                          <a:ea typeface="Verdana" panose="020B0604030504040204" pitchFamily="34" charset="0"/>
                        </a:rPr>
                        <a:t>Ma </a:t>
                      </a:r>
                      <a:r>
                        <a:rPr lang="it-IT" sz="1400" u="none" strike="noStrike" dirty="0">
                          <a:effectLst/>
                          <a:latin typeface="Verdana" panose="020B0604030504040204" pitchFamily="34" charset="0"/>
                          <a:ea typeface="Verdana" panose="020B0604030504040204" pitchFamily="34" charset="0"/>
                        </a:rPr>
                        <a:t>17 april 2023</a:t>
                      </a:r>
                      <a:br>
                        <a:rPr lang="it-IT" sz="1400" u="none" strike="noStrike" dirty="0">
                          <a:effectLst/>
                          <a:latin typeface="Verdana" panose="020B0604030504040204" pitchFamily="34" charset="0"/>
                          <a:ea typeface="Verdana" panose="020B0604030504040204" pitchFamily="34" charset="0"/>
                        </a:rPr>
                      </a:br>
                      <a:r>
                        <a:rPr lang="it-IT" sz="1400" u="none" strike="noStrike" dirty="0">
                          <a:effectLst/>
                          <a:latin typeface="Verdana" panose="020B0604030504040204" pitchFamily="34" charset="0"/>
                          <a:ea typeface="Verdana" panose="020B0604030504040204" pitchFamily="34" charset="0"/>
                        </a:rPr>
                        <a:t>10.00 - </a:t>
                      </a:r>
                      <a:r>
                        <a:rPr lang="it-IT" sz="1400" u="none" strike="noStrike" dirty="0" smtClean="0">
                          <a:effectLst/>
                          <a:latin typeface="Verdana" panose="020B0604030504040204" pitchFamily="34" charset="0"/>
                          <a:ea typeface="Verdana" panose="020B0604030504040204" pitchFamily="34" charset="0"/>
                        </a:rPr>
                        <a:t>12.00</a:t>
                      </a:r>
                      <a:endParaRPr lang="it-IT" sz="14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tc>
                <a:tc>
                  <a:txBody>
                    <a:bodyPr/>
                    <a:lstStyle/>
                    <a:p>
                      <a:pPr algn="l" fontAlgn="ctr"/>
                      <a:r>
                        <a:rPr lang="nl-NL" sz="2400" u="none" strike="noStrike" dirty="0">
                          <a:effectLst/>
                          <a:latin typeface="Verdana" panose="020B0604030504040204" pitchFamily="34" charset="0"/>
                          <a:ea typeface="Verdana" panose="020B0604030504040204" pitchFamily="34" charset="0"/>
                        </a:rPr>
                        <a:t> </a:t>
                      </a:r>
                      <a:r>
                        <a:rPr lang="nl-NL" sz="2400" u="none" strike="noStrike" baseline="0" dirty="0" smtClean="0">
                          <a:effectLst/>
                          <a:latin typeface="Verdana" panose="020B0604030504040204" pitchFamily="34" charset="0"/>
                          <a:ea typeface="Verdana" panose="020B0604030504040204" pitchFamily="34" charset="0"/>
                        </a:rPr>
                        <a:t>  </a:t>
                      </a:r>
                      <a:r>
                        <a:rPr lang="nl-NL" sz="2400" u="none" strike="noStrike" dirty="0" smtClean="0">
                          <a:effectLst/>
                          <a:latin typeface="Verdana" panose="020B0604030504040204" pitchFamily="34" charset="0"/>
                          <a:ea typeface="Verdana" panose="020B0604030504040204" pitchFamily="34" charset="0"/>
                        </a:rPr>
                        <a:t>Aquarte  </a:t>
                      </a:r>
                      <a:r>
                        <a:rPr lang="nl-NL" sz="1200" b="0" u="none" strike="noStrike" kern="1200" dirty="0" smtClean="0">
                          <a:solidFill>
                            <a:schemeClr val="dk1"/>
                          </a:solidFill>
                          <a:effectLst/>
                          <a:latin typeface="Verdana" panose="020B0604030504040204" pitchFamily="34" charset="0"/>
                          <a:ea typeface="Verdana" panose="020B0604030504040204" pitchFamily="34" charset="0"/>
                          <a:cs typeface="+mn-cs"/>
                        </a:rPr>
                        <a:t>(Equans Infra &amp; Mobility, DuraVermeer)</a:t>
                      </a:r>
                      <a:endParaRPr lang="nl-NL" sz="1200" b="0" u="none" strike="noStrike" kern="1200" dirty="0">
                        <a:solidFill>
                          <a:schemeClr val="dk1"/>
                        </a:solidFill>
                        <a:effectLst/>
                        <a:latin typeface="Verdana" panose="020B0604030504040204" pitchFamily="34" charset="0"/>
                        <a:ea typeface="Verdana" panose="020B0604030504040204" pitchFamily="34" charset="0"/>
                        <a:cs typeface="+mn-cs"/>
                      </a:endParaRPr>
                    </a:p>
                  </a:txBody>
                  <a:tcPr marL="8636" marR="8636" marT="8636" marB="0" anchor="ctr"/>
                </a:tc>
                <a:extLst>
                  <a:ext uri="{0D108BD9-81ED-4DB2-BD59-A6C34878D82A}">
                    <a16:rowId xmlns:a16="http://schemas.microsoft.com/office/drawing/2014/main" val="4278878951"/>
                  </a:ext>
                </a:extLst>
              </a:tr>
              <a:tr h="474270">
                <a:tc>
                  <a:txBody>
                    <a:bodyPr/>
                    <a:lstStyle/>
                    <a:p>
                      <a:pPr algn="ctr" fontAlgn="ctr"/>
                      <a:r>
                        <a:rPr lang="it-IT" sz="1400" u="none" strike="noStrike" dirty="0" smtClean="0">
                          <a:effectLst/>
                          <a:latin typeface="Verdana" panose="020B0604030504040204" pitchFamily="34" charset="0"/>
                          <a:ea typeface="Verdana" panose="020B0604030504040204" pitchFamily="34" charset="0"/>
                        </a:rPr>
                        <a:t>Di </a:t>
                      </a:r>
                      <a:r>
                        <a:rPr lang="it-IT" sz="1400" u="none" strike="noStrike" dirty="0">
                          <a:effectLst/>
                          <a:latin typeface="Verdana" panose="020B0604030504040204" pitchFamily="34" charset="0"/>
                          <a:ea typeface="Verdana" panose="020B0604030504040204" pitchFamily="34" charset="0"/>
                        </a:rPr>
                        <a:t>18 april 2023</a:t>
                      </a:r>
                      <a:br>
                        <a:rPr lang="it-IT" sz="1400" u="none" strike="noStrike" dirty="0">
                          <a:effectLst/>
                          <a:latin typeface="Verdana" panose="020B0604030504040204" pitchFamily="34" charset="0"/>
                          <a:ea typeface="Verdana" panose="020B0604030504040204" pitchFamily="34" charset="0"/>
                        </a:rPr>
                      </a:br>
                      <a:r>
                        <a:rPr lang="it-IT" sz="1400" u="none" strike="noStrike" dirty="0">
                          <a:effectLst/>
                          <a:latin typeface="Verdana" panose="020B0604030504040204" pitchFamily="34" charset="0"/>
                          <a:ea typeface="Verdana" panose="020B0604030504040204" pitchFamily="34" charset="0"/>
                        </a:rPr>
                        <a:t>10.00 - </a:t>
                      </a:r>
                      <a:r>
                        <a:rPr lang="it-IT" sz="1400" u="none" strike="noStrike" dirty="0" smtClean="0">
                          <a:effectLst/>
                          <a:latin typeface="Verdana" panose="020B0604030504040204" pitchFamily="34" charset="0"/>
                          <a:ea typeface="Verdana" panose="020B0604030504040204" pitchFamily="34" charset="0"/>
                        </a:rPr>
                        <a:t>12.00</a:t>
                      </a:r>
                      <a:endParaRPr lang="it-IT" sz="14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noFill/>
                  </a:tcPr>
                </a:tc>
                <a:tc>
                  <a:txBody>
                    <a:bodyPr/>
                    <a:lstStyle/>
                    <a:p>
                      <a:pPr algn="l" fontAlgn="ctr"/>
                      <a:r>
                        <a:rPr lang="nl-NL" sz="2400" u="none" strike="noStrike" dirty="0">
                          <a:effectLst/>
                          <a:latin typeface="Verdana" panose="020B0604030504040204" pitchFamily="34" charset="0"/>
                          <a:ea typeface="Verdana" panose="020B0604030504040204" pitchFamily="34" charset="0"/>
                        </a:rPr>
                        <a:t> </a:t>
                      </a:r>
                      <a:r>
                        <a:rPr lang="nl-NL" sz="2400" u="none" strike="noStrike" dirty="0" smtClean="0">
                          <a:effectLst/>
                          <a:latin typeface="Verdana" panose="020B0604030504040204" pitchFamily="34" charset="0"/>
                          <a:ea typeface="Verdana" panose="020B0604030504040204" pitchFamily="34" charset="0"/>
                        </a:rPr>
                        <a:t>  BAM-SPIE</a:t>
                      </a:r>
                      <a:endParaRPr lang="nl-NL" sz="24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noFill/>
                  </a:tcPr>
                </a:tc>
                <a:extLst>
                  <a:ext uri="{0D108BD9-81ED-4DB2-BD59-A6C34878D82A}">
                    <a16:rowId xmlns:a16="http://schemas.microsoft.com/office/drawing/2014/main" val="2958837728"/>
                  </a:ext>
                </a:extLst>
              </a:tr>
              <a:tr h="474270">
                <a:tc>
                  <a:txBody>
                    <a:bodyPr/>
                    <a:lstStyle/>
                    <a:p>
                      <a:pPr algn="ctr" fontAlgn="ctr"/>
                      <a:r>
                        <a:rPr lang="de-DE" sz="1400" u="none" strike="noStrike" dirty="0" smtClean="0">
                          <a:effectLst/>
                          <a:latin typeface="Verdana" panose="020B0604030504040204" pitchFamily="34" charset="0"/>
                          <a:ea typeface="Verdana" panose="020B0604030504040204" pitchFamily="34" charset="0"/>
                        </a:rPr>
                        <a:t>Wo </a:t>
                      </a:r>
                      <a:r>
                        <a:rPr lang="de-DE" sz="1400" u="none" strike="noStrike" dirty="0">
                          <a:effectLst/>
                          <a:latin typeface="Verdana" panose="020B0604030504040204" pitchFamily="34" charset="0"/>
                          <a:ea typeface="Verdana" panose="020B0604030504040204" pitchFamily="34" charset="0"/>
                        </a:rPr>
                        <a:t>19 april </a:t>
                      </a:r>
                      <a:r>
                        <a:rPr lang="de-DE" sz="1400" u="none" strike="noStrike" dirty="0" smtClean="0">
                          <a:effectLst/>
                          <a:latin typeface="Verdana" panose="020B0604030504040204" pitchFamily="34" charset="0"/>
                          <a:ea typeface="Verdana" panose="020B0604030504040204" pitchFamily="34" charset="0"/>
                        </a:rPr>
                        <a:t>2023</a:t>
                      </a:r>
                      <a:r>
                        <a:rPr lang="de-DE" sz="1400" u="none" strike="noStrike" dirty="0">
                          <a:effectLst/>
                          <a:latin typeface="Verdana" panose="020B0604030504040204" pitchFamily="34" charset="0"/>
                          <a:ea typeface="Verdana" panose="020B0604030504040204" pitchFamily="34" charset="0"/>
                        </a:rPr>
                        <a:t/>
                      </a:r>
                      <a:br>
                        <a:rPr lang="de-DE" sz="1400" u="none" strike="noStrike" dirty="0">
                          <a:effectLst/>
                          <a:latin typeface="Verdana" panose="020B0604030504040204" pitchFamily="34" charset="0"/>
                          <a:ea typeface="Verdana" panose="020B0604030504040204" pitchFamily="34" charset="0"/>
                        </a:rPr>
                      </a:br>
                      <a:r>
                        <a:rPr lang="de-DE" sz="1400" u="none" strike="noStrike" dirty="0">
                          <a:effectLst/>
                          <a:latin typeface="Verdana" panose="020B0604030504040204" pitchFamily="34" charset="0"/>
                          <a:ea typeface="Verdana" panose="020B0604030504040204" pitchFamily="34" charset="0"/>
                        </a:rPr>
                        <a:t>10.00 - </a:t>
                      </a:r>
                      <a:r>
                        <a:rPr lang="de-DE" sz="1400" u="none" strike="noStrike" dirty="0" smtClean="0">
                          <a:effectLst/>
                          <a:latin typeface="Verdana" panose="020B0604030504040204" pitchFamily="34" charset="0"/>
                          <a:ea typeface="Verdana" panose="020B0604030504040204" pitchFamily="34" charset="0"/>
                        </a:rPr>
                        <a:t>12.00</a:t>
                      </a:r>
                      <a:endParaRPr lang="de-DE" sz="14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tc>
                <a:tc>
                  <a:txBody>
                    <a:bodyPr/>
                    <a:lstStyle/>
                    <a:p>
                      <a:pPr algn="l" fontAlgn="ctr"/>
                      <a:r>
                        <a:rPr lang="nl-NL" sz="2400" u="none" strike="noStrike" dirty="0">
                          <a:effectLst/>
                          <a:latin typeface="Verdana" panose="020B0604030504040204" pitchFamily="34" charset="0"/>
                          <a:ea typeface="Verdana" panose="020B0604030504040204" pitchFamily="34" charset="0"/>
                        </a:rPr>
                        <a:t> </a:t>
                      </a:r>
                      <a:r>
                        <a:rPr lang="nl-NL" sz="2400" u="none" strike="noStrike" baseline="0" dirty="0" smtClean="0">
                          <a:effectLst/>
                          <a:latin typeface="Verdana" panose="020B0604030504040204" pitchFamily="34" charset="0"/>
                          <a:ea typeface="Verdana" panose="020B0604030504040204" pitchFamily="34" charset="0"/>
                        </a:rPr>
                        <a:t>  Vialis</a:t>
                      </a:r>
                      <a:endParaRPr lang="nl-NL" sz="24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tc>
                <a:extLst>
                  <a:ext uri="{0D108BD9-81ED-4DB2-BD59-A6C34878D82A}">
                    <a16:rowId xmlns:a16="http://schemas.microsoft.com/office/drawing/2014/main" val="3938138926"/>
                  </a:ext>
                </a:extLst>
              </a:tr>
              <a:tr h="474270">
                <a:tc>
                  <a:txBody>
                    <a:bodyPr/>
                    <a:lstStyle/>
                    <a:p>
                      <a:pPr algn="ctr" fontAlgn="ctr"/>
                      <a:r>
                        <a:rPr lang="pt-BR" sz="1400" u="none" strike="noStrike" dirty="0" smtClean="0">
                          <a:effectLst/>
                          <a:latin typeface="Verdana" panose="020B0604030504040204" pitchFamily="34" charset="0"/>
                          <a:ea typeface="Verdana" panose="020B0604030504040204" pitchFamily="34" charset="0"/>
                        </a:rPr>
                        <a:t>Do </a:t>
                      </a:r>
                      <a:r>
                        <a:rPr lang="pt-BR" sz="1400" u="none" strike="noStrike" dirty="0">
                          <a:effectLst/>
                          <a:latin typeface="Verdana" panose="020B0604030504040204" pitchFamily="34" charset="0"/>
                          <a:ea typeface="Verdana" panose="020B0604030504040204" pitchFamily="34" charset="0"/>
                        </a:rPr>
                        <a:t>20 april 2023</a:t>
                      </a:r>
                      <a:br>
                        <a:rPr lang="pt-BR" sz="1400" u="none" strike="noStrike" dirty="0">
                          <a:effectLst/>
                          <a:latin typeface="Verdana" panose="020B0604030504040204" pitchFamily="34" charset="0"/>
                          <a:ea typeface="Verdana" panose="020B0604030504040204" pitchFamily="34" charset="0"/>
                        </a:rPr>
                      </a:br>
                      <a:r>
                        <a:rPr lang="pt-BR" sz="1400" u="none" strike="noStrike" dirty="0">
                          <a:effectLst/>
                          <a:latin typeface="Verdana" panose="020B0604030504040204" pitchFamily="34" charset="0"/>
                          <a:ea typeface="Verdana" panose="020B0604030504040204" pitchFamily="34" charset="0"/>
                        </a:rPr>
                        <a:t>10.00 - </a:t>
                      </a:r>
                      <a:r>
                        <a:rPr lang="pt-BR" sz="1400" u="none" strike="noStrike" dirty="0" smtClean="0">
                          <a:effectLst/>
                          <a:latin typeface="Verdana" panose="020B0604030504040204" pitchFamily="34" charset="0"/>
                          <a:ea typeface="Verdana" panose="020B0604030504040204" pitchFamily="34" charset="0"/>
                        </a:rPr>
                        <a:t>12.00</a:t>
                      </a:r>
                      <a:endParaRPr lang="pt-BR" sz="14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noFill/>
                  </a:tcPr>
                </a:tc>
                <a:tc>
                  <a:txBody>
                    <a:bodyPr/>
                    <a:lstStyle/>
                    <a:p>
                      <a:pPr algn="l" fontAlgn="ctr"/>
                      <a:r>
                        <a:rPr lang="nl-NL" sz="2400" u="none" strike="noStrike" dirty="0">
                          <a:effectLst/>
                          <a:latin typeface="Verdana" panose="020B0604030504040204" pitchFamily="34" charset="0"/>
                          <a:ea typeface="Verdana" panose="020B0604030504040204" pitchFamily="34" charset="0"/>
                        </a:rPr>
                        <a:t> </a:t>
                      </a:r>
                      <a:r>
                        <a:rPr lang="nl-NL" sz="2400" u="none" strike="noStrike" dirty="0" smtClean="0">
                          <a:effectLst/>
                          <a:latin typeface="Verdana" panose="020B0604030504040204" pitchFamily="34" charset="0"/>
                          <a:ea typeface="Verdana" panose="020B0604030504040204" pitchFamily="34" charset="0"/>
                        </a:rPr>
                        <a:t>  Combinatie van Oord-Istimewa-Rebel</a:t>
                      </a:r>
                      <a:endParaRPr lang="nl-NL" sz="2400" b="0" i="0" u="none" strike="noStrike" dirty="0">
                        <a:solidFill>
                          <a:srgbClr val="000000"/>
                        </a:solidFill>
                        <a:effectLst/>
                        <a:latin typeface="Verdana" panose="020B0604030504040204" pitchFamily="34" charset="0"/>
                        <a:ea typeface="Verdana" panose="020B0604030504040204" pitchFamily="34" charset="0"/>
                      </a:endParaRPr>
                    </a:p>
                  </a:txBody>
                  <a:tcPr marL="8636" marR="8636" marT="8636" marB="0" anchor="ctr">
                    <a:noFill/>
                  </a:tcPr>
                </a:tc>
                <a:extLst>
                  <a:ext uri="{0D108BD9-81ED-4DB2-BD59-A6C34878D82A}">
                    <a16:rowId xmlns:a16="http://schemas.microsoft.com/office/drawing/2014/main" val="3796891439"/>
                  </a:ext>
                </a:extLst>
              </a:tr>
              <a:tr h="474270">
                <a:tc>
                  <a:txBody>
                    <a:bodyPr/>
                    <a:lstStyle/>
                    <a:p>
                      <a:pPr algn="ctr" fontAlgn="ctr"/>
                      <a:r>
                        <a:rPr lang="nl-NL" sz="1400" u="none" strike="noStrike" dirty="0" smtClean="0">
                          <a:solidFill>
                            <a:schemeClr val="bg1">
                              <a:lumMod val="95000"/>
                            </a:schemeClr>
                          </a:solidFill>
                          <a:effectLst/>
                          <a:latin typeface="Verdana" panose="020B0604030504040204" pitchFamily="34" charset="0"/>
                          <a:ea typeface="Verdana" panose="020B0604030504040204" pitchFamily="34" charset="0"/>
                        </a:rPr>
                        <a:t>Vr </a:t>
                      </a:r>
                      <a:r>
                        <a:rPr lang="nl-NL" sz="1400" u="none" strike="noStrike" dirty="0">
                          <a:solidFill>
                            <a:schemeClr val="bg1">
                              <a:lumMod val="95000"/>
                            </a:schemeClr>
                          </a:solidFill>
                          <a:effectLst/>
                          <a:latin typeface="Verdana" panose="020B0604030504040204" pitchFamily="34" charset="0"/>
                          <a:ea typeface="Verdana" panose="020B0604030504040204" pitchFamily="34" charset="0"/>
                        </a:rPr>
                        <a:t>21 april 2023</a:t>
                      </a:r>
                      <a:br>
                        <a:rPr lang="nl-NL" sz="1400" u="none" strike="noStrike" dirty="0">
                          <a:solidFill>
                            <a:schemeClr val="bg1">
                              <a:lumMod val="95000"/>
                            </a:schemeClr>
                          </a:solidFill>
                          <a:effectLst/>
                          <a:latin typeface="Verdana" panose="020B0604030504040204" pitchFamily="34" charset="0"/>
                          <a:ea typeface="Verdana" panose="020B0604030504040204" pitchFamily="34" charset="0"/>
                        </a:rPr>
                      </a:br>
                      <a:r>
                        <a:rPr lang="nl-NL" sz="1400" u="none" strike="noStrike" dirty="0">
                          <a:solidFill>
                            <a:schemeClr val="bg1">
                              <a:lumMod val="95000"/>
                            </a:schemeClr>
                          </a:solidFill>
                          <a:effectLst/>
                          <a:latin typeface="Verdana" panose="020B0604030504040204" pitchFamily="34" charset="0"/>
                          <a:ea typeface="Verdana" panose="020B0604030504040204" pitchFamily="34" charset="0"/>
                        </a:rPr>
                        <a:t>10.00 - </a:t>
                      </a:r>
                      <a:r>
                        <a:rPr lang="nl-NL" sz="1400" u="none" strike="noStrike" dirty="0" smtClean="0">
                          <a:solidFill>
                            <a:schemeClr val="bg1">
                              <a:lumMod val="95000"/>
                            </a:schemeClr>
                          </a:solidFill>
                          <a:effectLst/>
                          <a:latin typeface="Verdana" panose="020B0604030504040204" pitchFamily="34" charset="0"/>
                          <a:ea typeface="Verdana" panose="020B0604030504040204" pitchFamily="34" charset="0"/>
                        </a:rPr>
                        <a:t>12.00</a:t>
                      </a:r>
                      <a:endParaRPr lang="nl-NL" sz="1400" b="0" i="0" u="none" strike="noStrike" dirty="0">
                        <a:solidFill>
                          <a:schemeClr val="bg1">
                            <a:lumMod val="95000"/>
                          </a:schemeClr>
                        </a:solidFill>
                        <a:effectLst/>
                        <a:latin typeface="Verdana" panose="020B0604030504040204" pitchFamily="34" charset="0"/>
                        <a:ea typeface="Verdana" panose="020B0604030504040204" pitchFamily="34" charset="0"/>
                      </a:endParaRPr>
                    </a:p>
                  </a:txBody>
                  <a:tcPr marL="8636" marR="8636" marT="8636" marB="0" anchor="ctr"/>
                </a:tc>
                <a:tc>
                  <a:txBody>
                    <a:bodyPr/>
                    <a:lstStyle/>
                    <a:p>
                      <a:pPr algn="l" fontAlgn="ctr"/>
                      <a:r>
                        <a:rPr lang="nl-NL" sz="800" u="none" strike="noStrike" dirty="0">
                          <a:effectLst/>
                        </a:rPr>
                        <a:t> </a:t>
                      </a:r>
                      <a:endParaRPr lang="nl-NL" sz="800" b="0" i="0" u="none" strike="noStrike" dirty="0">
                        <a:solidFill>
                          <a:srgbClr val="000000"/>
                        </a:solidFill>
                        <a:effectLst/>
                        <a:latin typeface="Verdana" panose="020B0604030504040204" pitchFamily="34" charset="0"/>
                      </a:endParaRPr>
                    </a:p>
                  </a:txBody>
                  <a:tcPr marL="8636" marR="8636" marT="8636" marB="0" anchor="ctr"/>
                </a:tc>
                <a:extLst>
                  <a:ext uri="{0D108BD9-81ED-4DB2-BD59-A6C34878D82A}">
                    <a16:rowId xmlns:a16="http://schemas.microsoft.com/office/drawing/2014/main" val="3207086854"/>
                  </a:ext>
                </a:extLst>
              </a:tr>
            </a:tbl>
          </a:graphicData>
        </a:graphic>
      </p:graphicFrame>
      <p:sp>
        <p:nvSpPr>
          <p:cNvPr id="3" name="Tekstvak 2"/>
          <p:cNvSpPr txBox="1"/>
          <p:nvPr/>
        </p:nvSpPr>
        <p:spPr>
          <a:xfrm>
            <a:off x="9813365" y="2982259"/>
            <a:ext cx="2157505" cy="461665"/>
          </a:xfrm>
          <a:prstGeom prst="rect">
            <a:avLst/>
          </a:prstGeom>
          <a:noFill/>
        </p:spPr>
        <p:txBody>
          <a:bodyPr wrap="square" rtlCol="0">
            <a:spAutoFit/>
          </a:bodyPr>
          <a:lstStyle/>
          <a:p>
            <a:r>
              <a:rPr lang="nl-NL" sz="1200" b="1" dirty="0" smtClean="0">
                <a:latin typeface="Verdana" panose="020B0604030504040204" pitchFamily="34" charset="0"/>
                <a:ea typeface="Verdana" panose="020B0604030504040204" pitchFamily="34" charset="0"/>
                <a:cs typeface="Verdana" panose="020B0604030504040204" pitchFamily="34" charset="0"/>
              </a:rPr>
              <a:t>Locatie Dialoog</a:t>
            </a:r>
          </a:p>
          <a:p>
            <a:r>
              <a:rPr lang="nl-NL" sz="1200" b="1" dirty="0" smtClean="0">
                <a:latin typeface="Verdana" panose="020B0604030504040204" pitchFamily="34" charset="0"/>
                <a:ea typeface="Verdana" panose="020B0604030504040204" pitchFamily="34" charset="0"/>
                <a:cs typeface="Verdana" panose="020B0604030504040204" pitchFamily="34" charset="0"/>
              </a:rPr>
              <a:t>Kantoor RWS Haarlem</a:t>
            </a:r>
          </a:p>
        </p:txBody>
      </p:sp>
      <p:sp>
        <p:nvSpPr>
          <p:cNvPr id="5" name="Tekstvak 4"/>
          <p:cNvSpPr txBox="1"/>
          <p:nvPr/>
        </p:nvSpPr>
        <p:spPr>
          <a:xfrm>
            <a:off x="456051" y="5894857"/>
            <a:ext cx="11184965" cy="307777"/>
          </a:xfrm>
          <a:prstGeom prst="rect">
            <a:avLst/>
          </a:prstGeom>
          <a:noFill/>
        </p:spPr>
        <p:txBody>
          <a:bodyPr wrap="square" rtlCol="0">
            <a:spAutoFit/>
          </a:bodyPr>
          <a:lstStyle/>
          <a:p>
            <a:r>
              <a:rPr lang="nl-NL" sz="1400" b="1" dirty="0" smtClean="0">
                <a:latin typeface="Verdana" panose="020B0604030504040204" pitchFamily="34" charset="0"/>
                <a:ea typeface="Verdana" panose="020B0604030504040204" pitchFamily="34" charset="0"/>
                <a:cs typeface="Verdana" panose="020B0604030504040204" pitchFamily="34" charset="0"/>
              </a:rPr>
              <a:t>Tekenen voor ontvangst digitale gegevensdrager met bijlage A bij Floris Bout na afsluiting startbijeenkomst</a:t>
            </a:r>
          </a:p>
        </p:txBody>
      </p:sp>
    </p:spTree>
    <p:extLst>
      <p:ext uri="{BB962C8B-B14F-4D97-AF65-F5344CB8AC3E}">
        <p14:creationId xmlns:p14="http://schemas.microsoft.com/office/powerpoint/2010/main" val="7425735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4417" y="314886"/>
            <a:ext cx="4348423" cy="400110"/>
          </a:xfrm>
        </p:spPr>
        <p:txBody>
          <a:bodyPr/>
          <a:lstStyle/>
          <a:p>
            <a:r>
              <a:rPr lang="nl-NL" b="1" dirty="0" smtClean="0"/>
              <a:t>Afsluiting   </a:t>
            </a:r>
            <a:r>
              <a:rPr lang="nl-NL" sz="1200" b="1" dirty="0" smtClean="0"/>
              <a:t>(1)</a:t>
            </a:r>
            <a:endParaRPr lang="nl-NL" sz="1200" b="1" dirty="0"/>
          </a:p>
        </p:txBody>
      </p:sp>
      <p:sp>
        <p:nvSpPr>
          <p:cNvPr id="3" name="Tijdelijke aanduiding voor tekst 2"/>
          <p:cNvSpPr>
            <a:spLocks noGrp="1"/>
          </p:cNvSpPr>
          <p:nvPr>
            <p:ph type="body" sz="quarter" idx="11"/>
          </p:nvPr>
        </p:nvSpPr>
        <p:spPr/>
        <p:txBody>
          <a:bodyPr/>
          <a:lstStyle/>
          <a:p>
            <a:r>
              <a:rPr lang="nl-NL" dirty="0" smtClean="0"/>
              <a:t>Proces verbaal startbijeenkomst en deze presentatie worden toegestuurd via TenderNed</a:t>
            </a:r>
            <a:br>
              <a:rPr lang="nl-NL" dirty="0" smtClean="0"/>
            </a:br>
            <a:endParaRPr lang="nl-NL" dirty="0" smtClean="0"/>
          </a:p>
          <a:p>
            <a:r>
              <a:rPr lang="nl-NL" dirty="0" smtClean="0"/>
              <a:t>Uitnodiging voor dialoog met datum en tijdstip wordt eveneens toegestuurd via TenderNed</a:t>
            </a:r>
            <a:br>
              <a:rPr lang="nl-NL" dirty="0" smtClean="0"/>
            </a:br>
            <a:endParaRPr lang="nl-NL" dirty="0" smtClean="0"/>
          </a:p>
          <a:p>
            <a:r>
              <a:rPr lang="nl-NL" dirty="0" smtClean="0"/>
              <a:t>U kunt altijd vragen stellen via TenderNed </a:t>
            </a:r>
            <a:endParaRPr lang="nl-NL" dirty="0"/>
          </a:p>
        </p:txBody>
      </p:sp>
    </p:spTree>
    <p:extLst>
      <p:ext uri="{BB962C8B-B14F-4D97-AF65-F5344CB8AC3E}">
        <p14:creationId xmlns:p14="http://schemas.microsoft.com/office/powerpoint/2010/main" val="14775819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24417" y="314886"/>
            <a:ext cx="4348423" cy="400110"/>
          </a:xfrm>
        </p:spPr>
        <p:txBody>
          <a:bodyPr/>
          <a:lstStyle/>
          <a:p>
            <a:r>
              <a:rPr lang="nl-NL" b="1" dirty="0"/>
              <a:t>Afsluiting   </a:t>
            </a:r>
            <a:r>
              <a:rPr lang="nl-NL" sz="1200" b="1" dirty="0" smtClean="0"/>
              <a:t>(2)</a:t>
            </a:r>
            <a:endParaRPr lang="nl-NL" b="1" dirty="0"/>
          </a:p>
        </p:txBody>
      </p:sp>
      <p:sp>
        <p:nvSpPr>
          <p:cNvPr id="4" name="Tijdelijke aanduiding voor tekst 3"/>
          <p:cNvSpPr>
            <a:spLocks noGrp="1"/>
          </p:cNvSpPr>
          <p:nvPr>
            <p:ph type="body" sz="quarter" idx="11"/>
          </p:nvPr>
        </p:nvSpPr>
        <p:spPr/>
        <p:txBody>
          <a:bodyPr/>
          <a:lstStyle/>
          <a:p>
            <a:pPr marL="0" indent="0">
              <a:buNone/>
            </a:pPr>
            <a:r>
              <a:rPr lang="nl-NL" sz="5400" b="1" dirty="0" smtClean="0"/>
              <a:t>Vragen ?</a:t>
            </a:r>
            <a:endParaRPr lang="nl-NL" sz="5400" b="1" dirty="0"/>
          </a:p>
        </p:txBody>
      </p:sp>
    </p:spTree>
    <p:extLst>
      <p:ext uri="{BB962C8B-B14F-4D97-AF65-F5344CB8AC3E}">
        <p14:creationId xmlns:p14="http://schemas.microsoft.com/office/powerpoint/2010/main" val="6202341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jdelijke aanduiding voor dianummer 8"/>
          <p:cNvSpPr>
            <a:spLocks noGrp="1"/>
          </p:cNvSpPr>
          <p:nvPr>
            <p:ph type="sldNum" sz="quarter" idx="22"/>
          </p:nvPr>
        </p:nvSpPr>
        <p:spPr/>
        <p:txBody>
          <a:bodyPr/>
          <a:lstStyle/>
          <a:p>
            <a:fld id="{6C93B359-CF0D-4389-949E-16A33FCBB3EC}" type="slidenum">
              <a:rPr lang="nl-NL" smtClean="0"/>
              <a:pPr/>
              <a:t>39</a:t>
            </a:fld>
            <a:endParaRPr lang="nl-NL" dirty="0"/>
          </a:p>
        </p:txBody>
      </p:sp>
      <p:sp>
        <p:nvSpPr>
          <p:cNvPr id="10" name="Tijdelijke aanduiding voor tekst 9"/>
          <p:cNvSpPr>
            <a:spLocks noGrp="1"/>
          </p:cNvSpPr>
          <p:nvPr>
            <p:ph type="body" sz="quarter" idx="26"/>
          </p:nvPr>
        </p:nvSpPr>
        <p:spPr/>
        <p:txBody>
          <a:bodyPr/>
          <a:lstStyle/>
          <a:p>
            <a:r>
              <a:rPr lang="nl-NL" dirty="0" smtClean="0"/>
              <a:t>RWS INFORMATIE</a:t>
            </a:r>
            <a:endParaRPr lang="nl-NL" dirty="0"/>
          </a:p>
        </p:txBody>
      </p:sp>
      <p:sp>
        <p:nvSpPr>
          <p:cNvPr id="2" name="Titel 1"/>
          <p:cNvSpPr>
            <a:spLocks noGrp="1"/>
          </p:cNvSpPr>
          <p:nvPr>
            <p:ph type="title"/>
          </p:nvPr>
        </p:nvSpPr>
        <p:spPr>
          <a:xfrm>
            <a:off x="6951289" y="2680801"/>
            <a:ext cx="4997688" cy="1069200"/>
          </a:xfrm>
        </p:spPr>
        <p:txBody>
          <a:bodyPr/>
          <a:lstStyle/>
          <a:p>
            <a:r>
              <a:rPr lang="nl-NL" b="1" dirty="0" smtClean="0"/>
              <a:t>Dank voor jullie aandacht !</a:t>
            </a:r>
            <a:endParaRPr lang="nl-NL" b="1" dirty="0"/>
          </a:p>
        </p:txBody>
      </p:sp>
    </p:spTree>
    <p:extLst>
      <p:ext uri="{BB962C8B-B14F-4D97-AF65-F5344CB8AC3E}">
        <p14:creationId xmlns:p14="http://schemas.microsoft.com/office/powerpoint/2010/main" val="3696590538"/>
      </p:ext>
    </p:extLst>
  </p:cSld>
  <p:clrMapOvr>
    <a:masterClrMapping/>
  </p:clrMapOvr>
  <p:timing>
    <p:tnLst>
      <p:par>
        <p:cTn id="1" dur="indefinite" restart="never" nodeType="tmRoot"/>
      </p:par>
    </p:tnLst>
  </p:timing>
</p:sld>
</file>

<file path=ppt/theme/theme1.xml><?xml version="1.0" encoding="utf-8"?>
<a:theme xmlns:a="http://schemas.openxmlformats.org/drawingml/2006/main" name="RWS 16:9 NL">
  <a:themeElements>
    <a:clrScheme name="RWS">
      <a:dk1>
        <a:srgbClr val="000000"/>
      </a:dk1>
      <a:lt1>
        <a:srgbClr val="FFFFFF"/>
      </a:lt1>
      <a:dk2>
        <a:srgbClr val="007BC7"/>
      </a:dk2>
      <a:lt2>
        <a:srgbClr val="FFFFFF"/>
      </a:lt2>
      <a:accent1>
        <a:srgbClr val="007BC7"/>
      </a:accent1>
      <a:accent2>
        <a:srgbClr val="F9E11E"/>
      </a:accent2>
      <a:accent3>
        <a:srgbClr val="000000"/>
      </a:accent3>
      <a:accent4>
        <a:srgbClr val="007BC7"/>
      </a:accent4>
      <a:accent5>
        <a:srgbClr val="F9E11E"/>
      </a:accent5>
      <a:accent6>
        <a:srgbClr val="000000"/>
      </a:accent6>
      <a:hlink>
        <a:srgbClr val="007BC7"/>
      </a:hlink>
      <a:folHlink>
        <a:srgbClr val="007BC7"/>
      </a:folHlink>
    </a:clrScheme>
    <a:fontScheme name="Rijkshuisstijl">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 RWS 16X9 NL nieuw" id="{19A0BACC-3659-4C2E-97ED-55BE99EFB087}" vid="{49F572D2-CB11-4C13-A370-1BFC52EB747E}"/>
    </a:ext>
  </a:extLst>
</a:theme>
</file>

<file path=ppt/theme/theme2.xml><?xml version="1.0" encoding="utf-8"?>
<a:theme xmlns:a="http://schemas.openxmlformats.org/drawingml/2006/main" name="Rijkswaterstaat">
  <a:themeElements>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fontScheme name="landmachtNL1">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b"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2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0" tIns="0" rIns="0" bIns="0" numCol="1" anchor="b" anchorCtr="0" compatLnSpc="1">
        <a:prstTxWarp prst="textNoShape">
          <a:avLst/>
        </a:prstTxWarp>
      </a:bodyPr>
      <a:lstStyle>
        <a:defPPr marL="0" marR="0" indent="0" algn="l" defTabSz="914400" rtl="0" eaLnBrk="0" fontAlgn="base" latinLnBrk="0" hangingPunct="0">
          <a:lnSpc>
            <a:spcPct val="100000"/>
          </a:lnSpc>
          <a:spcBef>
            <a:spcPct val="50000"/>
          </a:spcBef>
          <a:spcAft>
            <a:spcPct val="0"/>
          </a:spcAft>
          <a:buClrTx/>
          <a:buSzTx/>
          <a:buFontTx/>
          <a:buNone/>
          <a:tabLst/>
          <a:defRPr kumimoji="0" lang="en-US" sz="2200" b="0" i="0" u="none" strike="noStrike" cap="none" normalizeH="0" baseline="0" smtClean="0">
            <a:ln>
              <a:noFill/>
            </a:ln>
            <a:solidFill>
              <a:schemeClr val="tx1"/>
            </a:solidFill>
            <a:effectLst/>
            <a:latin typeface="Verdana" pitchFamily="34" charset="0"/>
          </a:defRPr>
        </a:defPPr>
      </a:lstStyle>
    </a:lnDef>
    <a:txDef>
      <a:spPr>
        <a:noFill/>
      </a:spPr>
      <a:bodyPr wrap="square" rtlCol="0">
        <a:spAutoFit/>
      </a:bodyPr>
      <a:lstStyle>
        <a:defPPr marL="342900" indent="-342900">
          <a:buFont typeface="+mj-lt"/>
          <a:buAutoNum type="arabicPeriod"/>
          <a:defRPr sz="1200" dirty="0" smtClean="0">
            <a:latin typeface="Verdana" panose="020B0604030504040204" pitchFamily="34" charset="0"/>
            <a:ea typeface="Verdana" panose="020B0604030504040204" pitchFamily="34" charset="0"/>
            <a:cs typeface="Verdana" panose="020B0604030504040204" pitchFamily="34" charset="0"/>
          </a:defRPr>
        </a:defPPr>
      </a:lstStyle>
    </a:txDef>
  </a:objectDefaults>
  <a:extraClrSchemeLst>
    <a:extraClrScheme>
      <a:clrScheme name="landmachtNL1 1">
        <a:dk1>
          <a:srgbClr val="000000"/>
        </a:dk1>
        <a:lt1>
          <a:srgbClr val="FFFFFF"/>
        </a:lt1>
        <a:dk2>
          <a:srgbClr val="E17000"/>
        </a:dk2>
        <a:lt2>
          <a:srgbClr val="9ACCD4"/>
        </a:lt2>
        <a:accent1>
          <a:srgbClr val="2494C5"/>
        </a:accent1>
        <a:accent2>
          <a:srgbClr val="9ACCD4"/>
        </a:accent2>
        <a:accent3>
          <a:srgbClr val="FFFFFF"/>
        </a:accent3>
        <a:accent4>
          <a:srgbClr val="000000"/>
        </a:accent4>
        <a:accent5>
          <a:srgbClr val="ACC8DF"/>
        </a:accent5>
        <a:accent6>
          <a:srgbClr val="8BB9C0"/>
        </a:accent6>
        <a:hlink>
          <a:srgbClr val="004228"/>
        </a:hlink>
        <a:folHlink>
          <a:srgbClr val="E170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e RWS 16X9 NL nieuw" id="{19A0BACC-3659-4C2E-97ED-55BE99EFB087}" vid="{0492F18B-8343-4870-98AB-0702C5FDD4D0}"/>
    </a:ext>
  </a:ext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KeywordTaxHTField xmlns="cb665cb2-4c1b-4338-95f1-4dd7cd771ce0">
      <Terms xmlns="http://schemas.microsoft.com/office/infopath/2007/PartnerControls"/>
    </TaxKeywordTaxHTField>
    <TaxCatchAll xmlns="cb665cb2-4c1b-4338-95f1-4dd7cd771ce0">
      <Value>3</Value>
      <Value>36</Value>
    </TaxCatchAll>
    <_dlc_DocId xmlns="4fe3ea2c-2f5a-43a6-a67f-fe4df9a5df11">CON00-1406553024-492</_dlc_DocId>
    <_dlc_DocIdUrl xmlns="4fe3ea2c-2f5a-43a6-a67f-fe4df9a5df11">
      <Url>https://connect.sp02.rws.nl/sites/con0000417/_layouts/15/DocIdRedir.aspx?ID=CON00-1406553024-492</Url>
      <Description>CON00-1406553024-492</Description>
    </_dlc_DocIdUrl>
    <Connect-Status xmlns="cb665cb2-4c1b-4338-95f1-4dd7cd771ce0">Concept</Connect-Status>
    <j4385b9e35ef42c5bc2f4b49e945d3d0 xmlns="cb665cb2-4c1b-4338-95f1-4dd7cd771ce0">
      <Terms xmlns="http://schemas.microsoft.com/office/infopath/2007/PartnerControls"/>
    </j4385b9e35ef42c5bc2f4b49e945d3d0>
    <Connect-Toelichting xmlns="cb665cb2-4c1b-4338-95f1-4dd7cd771ce0" xsi:nil="true"/>
    <Connect-Ondertekenaar xmlns="cb665cb2-4c1b-4338-95f1-4dd7cd771ce0">
      <UserInfo>
        <DisplayName/>
        <AccountId xsi:nil="true"/>
        <AccountType/>
      </UserInfo>
    </Connect-Ondertekenaar>
    <Connect-Contractmanager xmlns="cb665cb2-4c1b-4338-95f1-4dd7cd771ce0">
      <UserInfo>
        <DisplayName/>
        <AccountId xsi:nil="true"/>
        <AccountType/>
      </UserInfo>
    </Connect-Contractmanager>
    <Connect-Subtitel xmlns="cb665cb2-4c1b-4338-95f1-4dd7cd771ce0" xsi:nil="true"/>
    <e28f84c711554a75a94a2dfe3a3bea15 xmlns="cb665cb2-4c1b-4338-95f1-4dd7cd771ce0">
      <Terms xmlns="http://schemas.microsoft.com/office/infopath/2007/PartnerControls"/>
    </e28f84c711554a75a94a2dfe3a3bea15>
    <jbd8c863d0e84969b217bbeafdb75459 xmlns="cb665cb2-4c1b-4338-95f1-4dd7cd771ce0">
      <Terms xmlns="http://schemas.microsoft.com/office/infopath/2007/PartnerControls">
        <TermInfo xmlns="http://schemas.microsoft.com/office/infopath/2007/PartnerControls">
          <TermName xmlns="http://schemas.microsoft.com/office/infopath/2007/PartnerControls">RWS Bedrijfsvertrouwelijk/geen</TermName>
          <TermId xmlns="http://schemas.microsoft.com/office/infopath/2007/PartnerControls">1523f3d8-a3f5-4033-a4d4-a04bf7d6d8cc</TermId>
        </TermInfo>
      </Terms>
    </jbd8c863d0e84969b217bbeafdb75459>
    <Connect-AuteurExtern xmlns="cb665cb2-4c1b-4338-95f1-4dd7cd771ce0" xsi:nil="true"/>
    <Connect-TechnischManager xmlns="cb665cb2-4c1b-4338-95f1-4dd7cd771ce0">
      <UserInfo>
        <DisplayName/>
        <AccountId xsi:nil="true"/>
        <AccountType/>
      </UserInfo>
    </Connect-TechnischManager>
    <md4a5e6ab761404298864f0be17ffc0c xmlns="cb665cb2-4c1b-4338-95f1-4dd7cd771ce0">
      <Terms xmlns="http://schemas.microsoft.com/office/infopath/2007/PartnerControls"/>
    </md4a5e6ab761404298864f0be17ffc0c>
    <d38b446f7b294aa48a544e5738eab49c xmlns="cb665cb2-4c1b-4338-95f1-4dd7cd771ce0">
      <Terms xmlns="http://schemas.microsoft.com/office/infopath/2007/PartnerControls"/>
    </d38b446f7b294aa48a544e5738eab49c>
    <ka142704ec404179bc6dc96ce8d3373c xmlns="cb665cb2-4c1b-4338-95f1-4dd7cd771ce0">
      <Terms xmlns="http://schemas.microsoft.com/office/infopath/2007/PartnerControls">
        <TermInfo xmlns="http://schemas.microsoft.com/office/infopath/2007/PartnerControls">
          <TermName xmlns="http://schemas.microsoft.com/office/infopath/2007/PartnerControls">Presentatie</TermName>
          <TermId xmlns="http://schemas.microsoft.com/office/infopath/2007/PartnerControls">306efae4-1063-440c-b893-8cd0c326df1c</TermId>
        </TermInfo>
      </Terms>
    </ka142704ec404179bc6dc96ce8d3373c>
    <URL xmlns="http://schemas.microsoft.com/sharepoint/v3">
      <Url xsi:nil="true"/>
      <Description xsi:nil="true"/>
    </URL>
    <Connect-DossierId xmlns="cb665cb2-4c1b-4338-95f1-4dd7cd771ce0" xsi:nil="true"/>
    <Connect-Archiefwaardig xmlns="cb665cb2-4c1b-4338-95f1-4dd7cd771ce0">Ja</Connect-Archiefwaardig>
    <Connect-ManagerProjectbeheersing xmlns="cb665cb2-4c1b-4338-95f1-4dd7cd771ce0">
      <UserInfo>
        <DisplayName/>
        <AccountId xsi:nil="true"/>
        <AccountType/>
      </UserInfo>
    </Connect-ManagerProjectbeheersing>
    <Connect-Omgevingsmanager xmlns="cb665cb2-4c1b-4338-95f1-4dd7cd771ce0">
      <UserInfo>
        <DisplayName/>
        <AccountId xsi:nil="true"/>
        <AccountType/>
      </UserInfo>
    </Connect-Omgevingsmanager>
    <Connect-Auteur xmlns="cb665cb2-4c1b-4338-95f1-4dd7cd771ce0">
      <UserInfo>
        <DisplayName/>
        <AccountId xsi:nil="true"/>
        <AccountType/>
      </UserInfo>
    </Connect-Auteur>
  </documentManagement>
</p:properties>
</file>

<file path=customXml/item2.xml><?xml version="1.0" encoding="utf-8"?>
<ct:contentTypeSchema xmlns:ct="http://schemas.microsoft.com/office/2006/metadata/contentType" xmlns:ma="http://schemas.microsoft.com/office/2006/metadata/properties/metaAttributes" ct:_="" ma:_="" ma:contentTypeName="Project Document" ma:contentTypeID="0x0101006D56A7865C58A149A83C55730CE7EA1800F8D7ECAD4CDB8945897CA7F44235F606" ma:contentTypeVersion="6" ma:contentTypeDescription="Een nieuw document maken." ma:contentTypeScope="" ma:versionID="d3849f16745956cb06dbb1202232a75c">
  <xsd:schema xmlns:xsd="http://www.w3.org/2001/XMLSchema" xmlns:xs="http://www.w3.org/2001/XMLSchema" xmlns:p="http://schemas.microsoft.com/office/2006/metadata/properties" xmlns:ns1="http://schemas.microsoft.com/sharepoint/v3" xmlns:ns2="cb665cb2-4c1b-4338-95f1-4dd7cd771ce0" xmlns:ns3="4fe3ea2c-2f5a-43a6-a67f-fe4df9a5df11" targetNamespace="http://schemas.microsoft.com/office/2006/metadata/properties" ma:root="true" ma:fieldsID="87c2c862204f9aa572fd97792fc96714" ns1:_="" ns2:_="" ns3:_="">
    <xsd:import namespace="http://schemas.microsoft.com/sharepoint/v3"/>
    <xsd:import namespace="cb665cb2-4c1b-4338-95f1-4dd7cd771ce0"/>
    <xsd:import namespace="4fe3ea2c-2f5a-43a6-a67f-fe4df9a5df11"/>
    <xsd:element name="properties">
      <xsd:complexType>
        <xsd:sequence>
          <xsd:element name="documentManagement">
            <xsd:complexType>
              <xsd:all>
                <xsd:element ref="ns2:Connect-DossierId" minOccurs="0"/>
                <xsd:element ref="ns2:Connect-Subtitel" minOccurs="0"/>
                <xsd:element ref="ns2:Connect-Toelichting" minOccurs="0"/>
                <xsd:element ref="ns2:Connect-Status"/>
                <xsd:element ref="ns2:Connect-Auteur" minOccurs="0"/>
                <xsd:element ref="ns2:Connect-AuteurExtern" minOccurs="0"/>
                <xsd:element ref="ns2:Connect-Ondertekenaar" minOccurs="0"/>
                <xsd:element ref="ns2:Connect-Archiefwaardig"/>
                <xsd:element ref="ns2:Connect-ManagerProjectbeheersing" minOccurs="0"/>
                <xsd:element ref="ns2:Connect-Contractmanager" minOccurs="0"/>
                <xsd:element ref="ns2:Connect-TechnischManager" minOccurs="0"/>
                <xsd:element ref="ns2:Connect-Omgevingsmanager" minOccurs="0"/>
                <xsd:element ref="ns2:e28f84c711554a75a94a2dfe3a3bea15" minOccurs="0"/>
                <xsd:element ref="ns2:ka142704ec404179bc6dc96ce8d3373c" minOccurs="0"/>
                <xsd:element ref="ns2:TaxCatchAll" minOccurs="0"/>
                <xsd:element ref="ns2:md4a5e6ab761404298864f0be17ffc0c" minOccurs="0"/>
                <xsd:element ref="ns2:TaxKeywordTaxHTField" minOccurs="0"/>
                <xsd:element ref="ns2:TaxCatchAllLabel" minOccurs="0"/>
                <xsd:element ref="ns2:j4385b9e35ef42c5bc2f4b49e945d3d0" minOccurs="0"/>
                <xsd:element ref="ns2:jbd8c863d0e84969b217bbeafdb75459" minOccurs="0"/>
                <xsd:element ref="ns2:d38b446f7b294aa48a544e5738eab49c" minOccurs="0"/>
                <xsd:element ref="ns1:URL"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36" nillable="true" ma:displayName="URL" ma:hidden="true" ma:internalName="URL" ma:readOnly="false">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b665cb2-4c1b-4338-95f1-4dd7cd771ce0" elementFormDefault="qualified">
    <xsd:import namespace="http://schemas.microsoft.com/office/2006/documentManagement/types"/>
    <xsd:import namespace="http://schemas.microsoft.com/office/infopath/2007/PartnerControls"/>
    <xsd:element name="Connect-DossierId" ma:index="1" nillable="true" ma:displayName="Dossier Id" ma:internalName="Connect_x002d_DossierId" ma:readOnly="false">
      <xsd:simpleType>
        <xsd:restriction base="dms:Text">
          <xsd:maxLength value="255"/>
        </xsd:restriction>
      </xsd:simpleType>
    </xsd:element>
    <xsd:element name="Connect-Subtitel" ma:index="4" nillable="true" ma:displayName="Subtitel" ma:internalName="Connect_x002d_Subtitel" ma:readOnly="false">
      <xsd:simpleType>
        <xsd:restriction base="dms:Text">
          <xsd:maxLength value="255"/>
        </xsd:restriction>
      </xsd:simpleType>
    </xsd:element>
    <xsd:element name="Connect-Toelichting" ma:index="5" nillable="true" ma:displayName="Toelichting" ma:internalName="Connect_x002d_Toelichting" ma:readOnly="false">
      <xsd:simpleType>
        <xsd:restriction base="dms:Note"/>
      </xsd:simpleType>
    </xsd:element>
    <xsd:element name="Connect-Status" ma:index="7" ma:displayName="Status" ma:default="Concept" ma:format="Dropdown" ma:internalName="Connect_x002d_Status" ma:readOnly="false">
      <xsd:simpleType>
        <xsd:restriction base="dms:Choice">
          <xsd:enumeration value="Niet gestart"/>
          <xsd:enumeration value="Concept"/>
          <xsd:enumeration value="Herzien"/>
          <xsd:enumeration value="Gepland"/>
          <xsd:enumeration value="Gepubliceerd"/>
          <xsd:enumeration value="Definitief"/>
          <xsd:enumeration value="Verlopen"/>
        </xsd:restriction>
      </xsd:simpleType>
    </xsd:element>
    <xsd:element name="Connect-Auteur" ma:index="10" nillable="true" ma:displayName="Auteur" ma:list="UserInfo" ma:SharePointGroup="0" ma:internalName="Connect_x002d_Auteu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AuteurExtern" ma:index="11" nillable="true" ma:displayName="Auteur Extern" ma:internalName="Connect_x002d_AuteurExtern" ma:readOnly="false">
      <xsd:simpleType>
        <xsd:restriction base="dms:Text">
          <xsd:maxLength value="255"/>
        </xsd:restriction>
      </xsd:simpleType>
    </xsd:element>
    <xsd:element name="Connect-Ondertekenaar" ma:index="12" nillable="true" ma:displayName="Ondertekenaar" ma:list="UserInfo" ma:SharePointGroup="0" ma:internalName="Connect_x002d_Ondertekenaa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Archiefwaardig" ma:index="13" ma:displayName="Archiefwaardig" ma:default="Ja" ma:format="Dropdown" ma:internalName="Connect_x002d_Archiefwaardig" ma:readOnly="false">
      <xsd:simpleType>
        <xsd:restriction base="dms:Choice">
          <xsd:enumeration value="Ja"/>
          <xsd:enumeration value="Nee"/>
        </xsd:restriction>
      </xsd:simpleType>
    </xsd:element>
    <xsd:element name="Connect-ManagerProjectbeheersing" ma:index="14" nillable="true" ma:displayName="Manager Projectbeheersing" ma:list="UserInfo" ma:SharePointGroup="0" ma:internalName="Connect_x002d_ManagerProjectbeheersing"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Contractmanager" ma:index="15" nillable="true" ma:displayName="Contractmanager" ma:list="UserInfo" ma:SharePointGroup="0" ma:internalName="Connect_x002d_Contract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TechnischManager" ma:index="16" nillable="true" ma:displayName="Technisch Manager" ma:list="UserInfo" ma:SharePointGroup="0" ma:internalName="Connect_x002d_Technisch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nect-Omgevingsmanager" ma:index="17" nillable="true" ma:displayName="Omgevingsmanager" ma:list="UserInfo" ma:SharePointGroup="0" ma:internalName="Connect_x002d_Omgevingsmanager" ma:readOnly="false"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28f84c711554a75a94a2dfe3a3bea15" ma:index="21" nillable="true" ma:taxonomy="true" ma:internalName="e28f84c711554a75a94a2dfe3a3bea15" ma:taxonomyFieldName="Connect_x002d_Activiteit" ma:displayName="Activiteit" ma:readOnly="false" ma:fieldId="{e28f84c7-1155-4a75-a94a-2dfe3a3bea15}" ma:sspId="ae033921-439f-46ba-b586-0b8c8775f769" ma:termSetId="5ff294b5-fca9-4a8b-85d9-95c35ac3f54d" ma:anchorId="00000000-0000-0000-0000-000000000000" ma:open="false" ma:isKeyword="false">
      <xsd:complexType>
        <xsd:sequence>
          <xsd:element ref="pc:Terms" minOccurs="0" maxOccurs="1"/>
        </xsd:sequence>
      </xsd:complexType>
    </xsd:element>
    <xsd:element name="ka142704ec404179bc6dc96ce8d3373c" ma:index="24" nillable="true" ma:taxonomy="true" ma:internalName="ka142704ec404179bc6dc96ce8d3373c" ma:taxonomyFieldName="Connect_x002d_Documenttype" ma:displayName="Documenttype" ma:readOnly="false" ma:fieldId="{4a142704-ec40-4179-bc6d-c96ce8d3373c}" ma:sspId="ae033921-439f-46ba-b586-0b8c8775f769" ma:termSetId="b32830c9-2f01-41a4-9584-76856be50447" ma:anchorId="00000000-0000-0000-0000-000000000000" ma:open="false" ma:isKeyword="false">
      <xsd:complexType>
        <xsd:sequence>
          <xsd:element ref="pc:Terms" minOccurs="0" maxOccurs="1"/>
        </xsd:sequence>
      </xsd:complexType>
    </xsd:element>
    <xsd:element name="TaxCatchAll" ma:index="27" nillable="true" ma:displayName="Taxonomy Catch All Column" ma:hidden="true" ma:list="{cf794595-8249-4574-b504-b298b9efb6e3}" ma:internalName="TaxCatchAll" ma:readOnly="false" ma:showField="CatchAllData" ma:web="4fe3ea2c-2f5a-43a6-a67f-fe4df9a5df11">
      <xsd:complexType>
        <xsd:complexContent>
          <xsd:extension base="dms:MultiChoiceLookup">
            <xsd:sequence>
              <xsd:element name="Value" type="dms:Lookup" maxOccurs="unbounded" minOccurs="0" nillable="true"/>
            </xsd:sequence>
          </xsd:extension>
        </xsd:complexContent>
      </xsd:complexType>
    </xsd:element>
    <xsd:element name="md4a5e6ab761404298864f0be17ffc0c" ma:index="28" nillable="true" ma:taxonomy="true" ma:internalName="md4a5e6ab761404298864f0be17ffc0c" ma:taxonomyFieldName="Connect_x002d_Organisatieonderdeel" ma:displayName="Organisatieonderdeel" ma:readOnly="false" ma:fieldId="{6d4a5e6a-b761-4042-9886-4f0be17ffc0c}" ma:sspId="ae033921-439f-46ba-b586-0b8c8775f769" ma:termSetId="c2b43861-9788-46fe-987a-73aa67229d97" ma:anchorId="00000000-0000-0000-0000-000000000000" ma:open="false" ma:isKeyword="false">
      <xsd:complexType>
        <xsd:sequence>
          <xsd:element ref="pc:Terms" minOccurs="0" maxOccurs="1"/>
        </xsd:sequence>
      </xsd:complexType>
    </xsd:element>
    <xsd:element name="TaxKeywordTaxHTField" ma:index="29" nillable="true" ma:taxonomy="true" ma:internalName="TaxKeywordTaxHTField" ma:taxonomyFieldName="TaxKeyword" ma:displayName="Ondernemingstrefwoorden" ma:readOnly="false" ma:fieldId="{23f27201-bee3-471e-b2e7-b64fd8b7ca38}" ma:taxonomyMulti="true" ma:sspId="ae033921-439f-46ba-b586-0b8c8775f769" ma:termSetId="00000000-0000-0000-0000-000000000000" ma:anchorId="00000000-0000-0000-0000-000000000000" ma:open="true" ma:isKeyword="true">
      <xsd:complexType>
        <xsd:sequence>
          <xsd:element ref="pc:Terms" minOccurs="0" maxOccurs="1"/>
        </xsd:sequence>
      </xsd:complexType>
    </xsd:element>
    <xsd:element name="TaxCatchAllLabel" ma:index="32" nillable="true" ma:displayName="Taxonomy Catch All Column1" ma:hidden="true" ma:list="{cf794595-8249-4574-b504-b298b9efb6e3}" ma:internalName="TaxCatchAllLabel" ma:readOnly="true" ma:showField="CatchAllDataLabel" ma:web="4fe3ea2c-2f5a-43a6-a67f-fe4df9a5df11">
      <xsd:complexType>
        <xsd:complexContent>
          <xsd:extension base="dms:MultiChoiceLookup">
            <xsd:sequence>
              <xsd:element name="Value" type="dms:Lookup" maxOccurs="unbounded" minOccurs="0" nillable="true"/>
            </xsd:sequence>
          </xsd:extension>
        </xsd:complexContent>
      </xsd:complexType>
    </xsd:element>
    <xsd:element name="j4385b9e35ef42c5bc2f4b49e945d3d0" ma:index="33" nillable="true" ma:taxonomy="true" ma:internalName="j4385b9e35ef42c5bc2f4b49e945d3d0" ma:taxonomyFieldName="Connect_x002d_SEfase" ma:displayName="SE-fase" ma:readOnly="false" ma:fieldId="{34385b9e-35ef-42c5-bc2f-4b49e945d3d0}" ma:sspId="ae033921-439f-46ba-b586-0b8c8775f769" ma:termSetId="f716fce9-825f-4685-8b2f-3ec3c4f171e1" ma:anchorId="00000000-0000-0000-0000-000000000000" ma:open="false" ma:isKeyword="false">
      <xsd:complexType>
        <xsd:sequence>
          <xsd:element ref="pc:Terms" minOccurs="0" maxOccurs="1"/>
        </xsd:sequence>
      </xsd:complexType>
    </xsd:element>
    <xsd:element name="jbd8c863d0e84969b217bbeafdb75459" ma:index="34" nillable="true" ma:taxonomy="true" ma:internalName="jbd8c863d0e84969b217bbeafdb75459" ma:taxonomyFieldName="Connect_x002d_Vertrouwelijkheid" ma:displayName="Vertrouwelijkheid" ma:readOnly="false" ma:default="3;#RWS Bedrijfsvertrouwelijk/geen|1523f3d8-a3f5-4033-a4d4-a04bf7d6d8cc" ma:fieldId="{3bd8c863-d0e8-4969-b217-bbeafdb75459}" ma:sspId="ae033921-439f-46ba-b586-0b8c8775f769" ma:termSetId="91227f9e-dc3b-4a5d-b701-63dd232956be" ma:anchorId="00000000-0000-0000-0000-000000000000" ma:open="false" ma:isKeyword="false">
      <xsd:complexType>
        <xsd:sequence>
          <xsd:element ref="pc:Terms" minOccurs="0" maxOccurs="1"/>
        </xsd:sequence>
      </xsd:complexType>
    </xsd:element>
    <xsd:element name="d38b446f7b294aa48a544e5738eab49c" ma:index="35" nillable="true" ma:taxonomy="true" ma:internalName="d38b446f7b294aa48a544e5738eab49c" ma:taxonomyFieldName="Connect_x002d_IPMrol" ma:displayName="IPM-rol" ma:readOnly="false" ma:fieldId="{d38b446f-7b29-4aa4-8a54-4e5738eab49c}" ma:sspId="ae033921-439f-46ba-b586-0b8c8775f769" ma:termSetId="24bd5b06-8015-4365-ba06-edb9d679cf54"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fe3ea2c-2f5a-43a6-a67f-fe4df9a5df11" elementFormDefault="qualified">
    <xsd:import namespace="http://schemas.microsoft.com/office/2006/documentManagement/types"/>
    <xsd:import namespace="http://schemas.microsoft.com/office/infopath/2007/PartnerControls"/>
    <xsd:element name="_dlc_DocId" ma:index="37" nillable="true" ma:displayName="Waarde van de document-id" ma:description="De waarde van de document-id die aan dit item is toegewezen." ma:internalName="_dlc_DocId" ma:readOnly="true">
      <xsd:simpleType>
        <xsd:restriction base="dms:Text"/>
      </xsd:simpleType>
    </xsd:element>
    <xsd:element name="_dlc_DocIdUrl" ma:index="38"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9" nillable="true" ma:displayName="Id blijven behouden" ma:description="Id behouden tijdens toevoegen."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Inhoudstype"/>
        <xsd:element ref="dc:title" minOccurs="0" maxOccurs="1" ma:index="3"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SharedContentType xmlns="Microsoft.SharePoint.Taxonomy.ContentTypeSync" SourceId="c3f2f726-aef4-499f-b234-769b04ce551a" ContentTypeId="0x010100869D8030C0354C67920800D7E93602B5" PreviousValue="false"/>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mso-contentType ?>
<FormUrls xmlns="http://schemas.microsoft.com/sharepoint/v3/contenttype/forms/url">
  <Edit>_layouts/15/RWS.SharePoint.Connect/EditForm.aspx</Edit>
</FormUrls>
</file>

<file path=customXml/itemProps1.xml><?xml version="1.0" encoding="utf-8"?>
<ds:datastoreItem xmlns:ds="http://schemas.openxmlformats.org/officeDocument/2006/customXml" ds:itemID="{EAA5E234-4817-4942-A032-7E35B428E905}">
  <ds:schemaRefs>
    <ds:schemaRef ds:uri="http://schemas.microsoft.com/sharepoint/v3"/>
    <ds:schemaRef ds:uri="cb665cb2-4c1b-4338-95f1-4dd7cd771ce0"/>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fe3ea2c-2f5a-43a6-a67f-fe4df9a5df11"/>
    <ds:schemaRef ds:uri="http://www.w3.org/XML/1998/namespace"/>
    <ds:schemaRef ds:uri="http://purl.org/dc/dcmitype/"/>
  </ds:schemaRefs>
</ds:datastoreItem>
</file>

<file path=customXml/itemProps2.xml><?xml version="1.0" encoding="utf-8"?>
<ds:datastoreItem xmlns:ds="http://schemas.openxmlformats.org/officeDocument/2006/customXml" ds:itemID="{B1C3A6B0-0169-469C-A2E7-4773832D2C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b665cb2-4c1b-4338-95f1-4dd7cd771ce0"/>
    <ds:schemaRef ds:uri="4fe3ea2c-2f5a-43a6-a67f-fe4df9a5df1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D867553-86C1-4A25-B144-4AC28F18A182}">
  <ds:schemaRefs>
    <ds:schemaRef ds:uri="Microsoft.SharePoint.Taxonomy.ContentTypeSync"/>
  </ds:schemaRefs>
</ds:datastoreItem>
</file>

<file path=customXml/itemProps4.xml><?xml version="1.0" encoding="utf-8"?>
<ds:datastoreItem xmlns:ds="http://schemas.openxmlformats.org/officeDocument/2006/customXml" ds:itemID="{CF363BF0-77ED-4DDB-A1B7-22506A0CCCC1}">
  <ds:schemaRefs>
    <ds:schemaRef ds:uri="http://schemas.microsoft.com/sharepoint/events"/>
  </ds:schemaRefs>
</ds:datastoreItem>
</file>

<file path=customXml/itemProps5.xml><?xml version="1.0" encoding="utf-8"?>
<ds:datastoreItem xmlns:ds="http://schemas.openxmlformats.org/officeDocument/2006/customXml" ds:itemID="{341336F5-FBF2-4353-8EEE-07827D4317CC}">
  <ds:schemaRefs>
    <ds:schemaRef ds:uri="http://schemas.microsoft.com/sharepoint/v3/contenttype/forms/url"/>
  </ds:schemaRefs>
</ds:datastoreItem>
</file>

<file path=docProps/app.xml><?xml version="1.0" encoding="utf-8"?>
<Properties xmlns="http://schemas.openxmlformats.org/officeDocument/2006/extended-properties" xmlns:vt="http://schemas.openxmlformats.org/officeDocument/2006/docPropsVTypes">
  <Template>Presentatie RWS 16X9 NL (1)</Template>
  <TotalTime>0</TotalTime>
  <Words>3019</Words>
  <Application>Microsoft Office PowerPoint</Application>
  <PresentationFormat>Breedbeeld</PresentationFormat>
  <Paragraphs>574</Paragraphs>
  <Slides>39</Slides>
  <Notes>6</Notes>
  <HiddenSlides>0</HiddenSlides>
  <MMClips>0</MMClips>
  <ScaleCrop>false</ScaleCrop>
  <HeadingPairs>
    <vt:vector size="6" baseType="variant">
      <vt:variant>
        <vt:lpstr>Gebruikte lettertypen</vt:lpstr>
      </vt:variant>
      <vt:variant>
        <vt:i4>9</vt:i4>
      </vt:variant>
      <vt:variant>
        <vt:lpstr>Thema</vt:lpstr>
      </vt:variant>
      <vt:variant>
        <vt:i4>2</vt:i4>
      </vt:variant>
      <vt:variant>
        <vt:lpstr>Diatitels</vt:lpstr>
      </vt:variant>
      <vt:variant>
        <vt:i4>39</vt:i4>
      </vt:variant>
    </vt:vector>
  </HeadingPairs>
  <TitlesOfParts>
    <vt:vector size="50" baseType="lpstr">
      <vt:lpstr>Arial</vt:lpstr>
      <vt:lpstr>Calibri</vt:lpstr>
      <vt:lpstr>Courier New</vt:lpstr>
      <vt:lpstr>DejaVu Sans</vt:lpstr>
      <vt:lpstr>Lohit Hindi</vt:lpstr>
      <vt:lpstr>Times New Roman</vt:lpstr>
      <vt:lpstr>Verdana</vt:lpstr>
      <vt:lpstr>Wingdings</vt:lpstr>
      <vt:lpstr>YouTube Sans</vt:lpstr>
      <vt:lpstr>RWS 16:9 NL</vt:lpstr>
      <vt:lpstr>Rijkswaterstaat</vt:lpstr>
      <vt:lpstr>Basisonderhoudscontract  Noordzeekanaal (BOC-NZK) 31163486</vt:lpstr>
      <vt:lpstr>Programma algemene inlichtingen BOC-NZK  7 maart 2023</vt:lpstr>
      <vt:lpstr>Areaal Noordzeekanaal</vt:lpstr>
      <vt:lpstr>Areaal Noordzeekanaal</vt:lpstr>
      <vt:lpstr>Project Ambities en doelstellingen</vt:lpstr>
      <vt:lpstr>Verduidelijking BOC-NZK                Contractdocumenten, SVO, Fase I,                                                                                              Benoemde activiteiten</vt:lpstr>
      <vt:lpstr>Verduidelijking  dynamisch scopen</vt:lpstr>
      <vt:lpstr>PowerPoint-presentatie</vt:lpstr>
      <vt:lpstr>X gegadigden  3 gegadigden</vt:lpstr>
      <vt:lpstr>3 gegadigden  1 gegadigde</vt:lpstr>
      <vt:lpstr>Planning fase I</vt:lpstr>
      <vt:lpstr>aanmelding en selectie               Trechteringproducten en                                                                      selectiecriterium</vt:lpstr>
      <vt:lpstr>Kwaliteitsdocumenten BPKV</vt:lpstr>
      <vt:lpstr>   Ontwikkeling Assetmanagement &amp; Samenwerking</vt:lpstr>
      <vt:lpstr>PowerPoint-presentatie</vt:lpstr>
      <vt:lpstr>PowerPoint-presentatie</vt:lpstr>
      <vt:lpstr>PowerPoint-presentatie</vt:lpstr>
      <vt:lpstr>PowerPoint-presentatie</vt:lpstr>
      <vt:lpstr>PowerPoint-presentatie</vt:lpstr>
      <vt:lpstr>Line of sight!</vt:lpstr>
      <vt:lpstr>Line of sight: AM-rollen</vt:lpstr>
      <vt:lpstr>AM systeem</vt:lpstr>
      <vt:lpstr>AM beleid</vt:lpstr>
      <vt:lpstr>IAM-pro-roos samen invullen en ontwikkelen!</vt:lpstr>
      <vt:lpstr>PowerPoint-presentatie</vt:lpstr>
      <vt:lpstr>PowerPoint-presentatie</vt:lpstr>
      <vt:lpstr>‘Dynamisch Scopen’</vt:lpstr>
      <vt:lpstr>PowerPoint-presentatie</vt:lpstr>
      <vt:lpstr>PowerPoint-presentatie</vt:lpstr>
      <vt:lpstr>Pauze</vt:lpstr>
      <vt:lpstr>Samenwerken  1</vt:lpstr>
      <vt:lpstr>Samenwerken 2</vt:lpstr>
      <vt:lpstr>Samenwerken 3   (1)</vt:lpstr>
      <vt:lpstr>Samenwerken 3   (2)</vt:lpstr>
      <vt:lpstr>Samenwerking Regio-PPO-ON</vt:lpstr>
      <vt:lpstr>Dialoog indeling concept                               Ontvangst USB met bijlage A</vt:lpstr>
      <vt:lpstr>Afsluiting   (1)</vt:lpstr>
      <vt:lpstr>Afsluiting   (2)</vt:lpstr>
      <vt:lpstr>Dank voor jullie aandacht !</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presentatie stavaza nieuwe BOC Nat tbv heisessie 7 juli 2022</dc:title>
  <dc:creator/>
  <cp:keywords/>
  <dc:description/>
  <cp:lastModifiedBy/>
  <cp:revision>1</cp:revision>
  <dcterms:created xsi:type="dcterms:W3CDTF">2022-01-13T14:45:02Z</dcterms:created>
  <dcterms:modified xsi:type="dcterms:W3CDTF">2023-03-14T16:48:11Z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0x0101006D56A7865C58A149A83C55730CE7EA1800F8D7ECAD4CDB8945897CA7F44235F606</vt:lpwstr>
  </property>
  <property fmtid="{D5CDD505-2E9C-101B-9397-08002B2CF9AE}" pid="3" name="_dlc_DocIdItemGuid">
    <vt:lpwstr>f9f6eb99-3c7d-40f2-bf70-575e4541d62e</vt:lpwstr>
  </property>
  <property fmtid="{D5CDD505-2E9C-101B-9397-08002B2CF9AE}" pid="4" name="TaxKeyword">
    <vt:lpwstr/>
  </property>
  <property fmtid="{D5CDD505-2E9C-101B-9397-08002B2CF9AE}" pid="5" name="Connect-Documenttype">
    <vt:lpwstr>36;#Presentatie|306efae4-1063-440c-b893-8cd0c326df1c</vt:lpwstr>
  </property>
  <property fmtid="{D5CDD505-2E9C-101B-9397-08002B2CF9AE}" pid="6" name="Connect-Proces">
    <vt:lpwstr>3;#Beheer, Onderhoud en ondersteuning|3cd49983-55e7-40a9-9a78-0208c626ec2b</vt:lpwstr>
  </property>
  <property fmtid="{D5CDD505-2E9C-101B-9397-08002B2CF9AE}" pid="7" name="Connect-SEfase">
    <vt:lpwstr/>
  </property>
  <property fmtid="{D5CDD505-2E9C-101B-9397-08002B2CF9AE}" pid="8" name="Connect-Projectnummer">
    <vt:lpwstr/>
  </property>
  <property fmtid="{D5CDD505-2E9C-101B-9397-08002B2CF9AE}" pid="9" name="Connect-Organisatieonderdeel">
    <vt:lpwstr/>
  </property>
  <property fmtid="{D5CDD505-2E9C-101B-9397-08002B2CF9AE}" pid="10" name="Connect-Deelproces">
    <vt:lpwstr>12;#Markt|4fbca745-fb4e-4853-97a2-9611fda11e95</vt:lpwstr>
  </property>
  <property fmtid="{D5CDD505-2E9C-101B-9397-08002B2CF9AE}" pid="11" name="Connect-Vertrouwelijkheid">
    <vt:lpwstr>3;#RWS Bedrijfsvertrouwelijk/geen|1523f3d8-a3f5-4033-a4d4-a04bf7d6d8cc</vt:lpwstr>
  </property>
  <property fmtid="{D5CDD505-2E9C-101B-9397-08002B2CF9AE}" pid="12" name="Connect-IPMrol">
    <vt:lpwstr/>
  </property>
  <property fmtid="{D5CDD505-2E9C-101B-9397-08002B2CF9AE}" pid="13" name="Connect-Projectnaam">
    <vt:lpwstr>2;#WNN A Vaarwegen - Prestatiecontract Nat 2023-2033|a0ad98e2-ca17-43e3-814b-9e6d6fa76dcc</vt:lpwstr>
  </property>
  <property fmtid="{D5CDD505-2E9C-101B-9397-08002B2CF9AE}" pid="14" name="Connect-Activiteit">
    <vt:lpwstr/>
  </property>
</Properties>
</file>