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27"/>
  </p:notesMasterIdLst>
  <p:sldIdLst>
    <p:sldId id="256" r:id="rId5"/>
    <p:sldId id="257" r:id="rId6"/>
    <p:sldId id="274" r:id="rId7"/>
    <p:sldId id="259" r:id="rId8"/>
    <p:sldId id="264" r:id="rId9"/>
    <p:sldId id="265" r:id="rId10"/>
    <p:sldId id="267" r:id="rId11"/>
    <p:sldId id="278" r:id="rId12"/>
    <p:sldId id="268" r:id="rId13"/>
    <p:sldId id="269" r:id="rId14"/>
    <p:sldId id="270" r:id="rId15"/>
    <p:sldId id="277" r:id="rId16"/>
    <p:sldId id="261" r:id="rId17"/>
    <p:sldId id="262" r:id="rId18"/>
    <p:sldId id="279" r:id="rId19"/>
    <p:sldId id="272" r:id="rId20"/>
    <p:sldId id="275" r:id="rId21"/>
    <p:sldId id="280" r:id="rId22"/>
    <p:sldId id="281" r:id="rId23"/>
    <p:sldId id="282" r:id="rId24"/>
    <p:sldId id="283" r:id="rId25"/>
    <p:sldId id="263" r:id="rId26"/>
  </p:sldIdLst>
  <p:sldSz cx="9144000" cy="5143500" type="screen16x9"/>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3F8A"/>
    <a:srgbClr val="543E8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F70BCD-FBB6-43BE-8F08-449CB222BB53}" v="18" dt="2024-06-12T12:30:11.570"/>
    <p1510:client id="{5775D2E8-60A3-4724-9549-F302CAC0D540}" v="4" dt="2024-06-11T08:58:45.077"/>
    <p1510:client id="{8E0A52A9-EB4C-45E5-882E-91755313F9EA}" v="18" dt="2024-06-12T11:41:13.86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78" autoAdjust="0"/>
    <p:restoredTop sz="86430" autoAdjust="0"/>
  </p:normalViewPr>
  <p:slideViewPr>
    <p:cSldViewPr snapToGrid="0" snapToObjects="1">
      <p:cViewPr varScale="1">
        <p:scale>
          <a:sx n="182" d="100"/>
          <a:sy n="182" d="100"/>
        </p:scale>
        <p:origin x="3732" y="16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4" d="100"/>
          <a:sy n="94" d="100"/>
        </p:scale>
        <p:origin x="5338" y="101"/>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ma van der Zee" userId="S::wilmavanderzee@fierderonderwijs.nl::c73bc96c-3e53-4c96-bcf8-088ab5111747" providerId="AD" clId="Web-{8E0A52A9-EB4C-45E5-882E-91755313F9EA}"/>
    <pc:docChg chg="modSld">
      <pc:chgData name="Wilma van der Zee" userId="S::wilmavanderzee@fierderonderwijs.nl::c73bc96c-3e53-4c96-bcf8-088ab5111747" providerId="AD" clId="Web-{8E0A52A9-EB4C-45E5-882E-91755313F9EA}" dt="2024-06-12T11:41:13.864" v="16" actId="14100"/>
      <pc:docMkLst>
        <pc:docMk/>
      </pc:docMkLst>
      <pc:sldChg chg="addSp delSp modSp">
        <pc:chgData name="Wilma van der Zee" userId="S::wilmavanderzee@fierderonderwijs.nl::c73bc96c-3e53-4c96-bcf8-088ab5111747" providerId="AD" clId="Web-{8E0A52A9-EB4C-45E5-882E-91755313F9EA}" dt="2024-06-12T11:41:13.864" v="16" actId="14100"/>
        <pc:sldMkLst>
          <pc:docMk/>
          <pc:sldMk cId="524504436" sldId="264"/>
        </pc:sldMkLst>
        <pc:picChg chg="add mod">
          <ac:chgData name="Wilma van der Zee" userId="S::wilmavanderzee@fierderonderwijs.nl::c73bc96c-3e53-4c96-bcf8-088ab5111747" providerId="AD" clId="Web-{8E0A52A9-EB4C-45E5-882E-91755313F9EA}" dt="2024-06-12T11:41:13.864" v="16" actId="14100"/>
          <ac:picMkLst>
            <pc:docMk/>
            <pc:sldMk cId="524504436" sldId="264"/>
            <ac:picMk id="2" creationId="{B8F42133-A904-52CD-D865-11936E5F6F62}"/>
          </ac:picMkLst>
        </pc:picChg>
        <pc:picChg chg="del">
          <ac:chgData name="Wilma van der Zee" userId="S::wilmavanderzee@fierderonderwijs.nl::c73bc96c-3e53-4c96-bcf8-088ab5111747" providerId="AD" clId="Web-{8E0A52A9-EB4C-45E5-882E-91755313F9EA}" dt="2024-06-12T11:40:01.799" v="0"/>
          <ac:picMkLst>
            <pc:docMk/>
            <pc:sldMk cId="524504436" sldId="264"/>
            <ac:picMk id="3" creationId="{DC2759B4-93C1-F1FE-281B-3E29744B2125}"/>
          </ac:picMkLst>
        </pc:picChg>
      </pc:sldChg>
    </pc:docChg>
  </pc:docChgLst>
  <pc:docChgLst>
    <pc:chgData name="Wilma van der Zee" userId="c73bc96c-3e53-4c96-bcf8-088ab5111747" providerId="ADAL" clId="{5775D2E8-60A3-4724-9549-F302CAC0D540}"/>
    <pc:docChg chg="undo custSel modSld">
      <pc:chgData name="Wilma van der Zee" userId="c73bc96c-3e53-4c96-bcf8-088ab5111747" providerId="ADAL" clId="{5775D2E8-60A3-4724-9549-F302CAC0D540}" dt="2024-06-11T08:58:45.562" v="23" actId="478"/>
      <pc:docMkLst>
        <pc:docMk/>
      </pc:docMkLst>
      <pc:sldChg chg="addSp delSp modSp mod">
        <pc:chgData name="Wilma van der Zee" userId="c73bc96c-3e53-4c96-bcf8-088ab5111747" providerId="ADAL" clId="{5775D2E8-60A3-4724-9549-F302CAC0D540}" dt="2024-06-11T08:25:25.505" v="3" actId="962"/>
        <pc:sldMkLst>
          <pc:docMk/>
          <pc:sldMk cId="524504436" sldId="264"/>
        </pc:sldMkLst>
        <pc:picChg chg="add mod">
          <ac:chgData name="Wilma van der Zee" userId="c73bc96c-3e53-4c96-bcf8-088ab5111747" providerId="ADAL" clId="{5775D2E8-60A3-4724-9549-F302CAC0D540}" dt="2024-06-11T08:25:25.505" v="3" actId="962"/>
          <ac:picMkLst>
            <pc:docMk/>
            <pc:sldMk cId="524504436" sldId="264"/>
            <ac:picMk id="3" creationId="{DC2759B4-93C1-F1FE-281B-3E29744B2125}"/>
          </ac:picMkLst>
        </pc:picChg>
        <pc:picChg chg="del">
          <ac:chgData name="Wilma van der Zee" userId="c73bc96c-3e53-4c96-bcf8-088ab5111747" providerId="ADAL" clId="{5775D2E8-60A3-4724-9549-F302CAC0D540}" dt="2024-06-11T08:25:14.239" v="0" actId="478"/>
          <ac:picMkLst>
            <pc:docMk/>
            <pc:sldMk cId="524504436" sldId="264"/>
            <ac:picMk id="5" creationId="{5F615706-313C-B2D3-060F-D10F52A33A8F}"/>
          </ac:picMkLst>
        </pc:picChg>
      </pc:sldChg>
      <pc:sldChg chg="addSp delSp modSp mod">
        <pc:chgData name="Wilma van der Zee" userId="c73bc96c-3e53-4c96-bcf8-088ab5111747" providerId="ADAL" clId="{5775D2E8-60A3-4724-9549-F302CAC0D540}" dt="2024-06-11T08:58:45.562" v="23" actId="478"/>
        <pc:sldMkLst>
          <pc:docMk/>
          <pc:sldMk cId="3720449308" sldId="265"/>
        </pc:sldMkLst>
        <pc:spChg chg="add del mod">
          <ac:chgData name="Wilma van der Zee" userId="c73bc96c-3e53-4c96-bcf8-088ab5111747" providerId="ADAL" clId="{5775D2E8-60A3-4724-9549-F302CAC0D540}" dt="2024-06-11T08:57:35.530" v="5" actId="931"/>
          <ac:spMkLst>
            <pc:docMk/>
            <pc:sldMk cId="3720449308" sldId="265"/>
            <ac:spMk id="3" creationId="{86E06DEF-A157-4B34-9BD0-C07D8BB0857C}"/>
          </ac:spMkLst>
        </pc:spChg>
        <pc:spChg chg="add del mod">
          <ac:chgData name="Wilma van der Zee" userId="c73bc96c-3e53-4c96-bcf8-088ab5111747" providerId="ADAL" clId="{5775D2E8-60A3-4724-9549-F302CAC0D540}" dt="2024-06-11T08:58:45.562" v="23" actId="478"/>
          <ac:spMkLst>
            <pc:docMk/>
            <pc:sldMk cId="3720449308" sldId="265"/>
            <ac:spMk id="8" creationId="{08B6CF7C-0D90-77BF-8540-0146D88B5B59}"/>
          </ac:spMkLst>
        </pc:spChg>
        <pc:picChg chg="del">
          <ac:chgData name="Wilma van der Zee" userId="c73bc96c-3e53-4c96-bcf8-088ab5111747" providerId="ADAL" clId="{5775D2E8-60A3-4724-9549-F302CAC0D540}" dt="2024-06-11T08:57:27.161" v="4" actId="478"/>
          <ac:picMkLst>
            <pc:docMk/>
            <pc:sldMk cId="3720449308" sldId="265"/>
            <ac:picMk id="5" creationId="{E72D74D2-67F4-C91F-8FA7-3501B70BD379}"/>
          </ac:picMkLst>
        </pc:picChg>
        <pc:picChg chg="add del mod">
          <ac:chgData name="Wilma van der Zee" userId="c73bc96c-3e53-4c96-bcf8-088ab5111747" providerId="ADAL" clId="{5775D2E8-60A3-4724-9549-F302CAC0D540}" dt="2024-06-11T08:58:45.562" v="23" actId="478"/>
          <ac:picMkLst>
            <pc:docMk/>
            <pc:sldMk cId="3720449308" sldId="265"/>
            <ac:picMk id="6" creationId="{1AA2B910-0727-C8CB-4DAA-D2047EEE0E0A}"/>
          </ac:picMkLst>
        </pc:picChg>
        <pc:picChg chg="add mod">
          <ac:chgData name="Wilma van der Zee" userId="c73bc96c-3e53-4c96-bcf8-088ab5111747" providerId="ADAL" clId="{5775D2E8-60A3-4724-9549-F302CAC0D540}" dt="2024-06-11T08:58:45.077" v="22" actId="931"/>
          <ac:picMkLst>
            <pc:docMk/>
            <pc:sldMk cId="3720449308" sldId="265"/>
            <ac:picMk id="10" creationId="{7F73FAC4-4199-E785-479A-421A8283949B}"/>
          </ac:picMkLst>
        </pc:picChg>
      </pc:sldChg>
    </pc:docChg>
  </pc:docChgLst>
  <pc:docChgLst>
    <pc:chgData name="Wilma van der Zee" userId="S::wilmavanderzee@fierderonderwijs.nl::c73bc96c-3e53-4c96-bcf8-088ab5111747" providerId="AD" clId="Web-{3AF70BCD-FBB6-43BE-8F08-449CB222BB53}"/>
    <pc:docChg chg="modSld">
      <pc:chgData name="Wilma van der Zee" userId="S::wilmavanderzee@fierderonderwijs.nl::c73bc96c-3e53-4c96-bcf8-088ab5111747" providerId="AD" clId="Web-{3AF70BCD-FBB6-43BE-8F08-449CB222BB53}" dt="2024-06-12T12:30:11.570" v="11" actId="20577"/>
      <pc:docMkLst>
        <pc:docMk/>
      </pc:docMkLst>
      <pc:sldChg chg="modSp">
        <pc:chgData name="Wilma van der Zee" userId="S::wilmavanderzee@fierderonderwijs.nl::c73bc96c-3e53-4c96-bcf8-088ab5111747" providerId="AD" clId="Web-{3AF70BCD-FBB6-43BE-8F08-449CB222BB53}" dt="2024-06-12T12:28:52.270" v="1" actId="1076"/>
        <pc:sldMkLst>
          <pc:docMk/>
          <pc:sldMk cId="524504436" sldId="264"/>
        </pc:sldMkLst>
        <pc:picChg chg="mod">
          <ac:chgData name="Wilma van der Zee" userId="S::wilmavanderzee@fierderonderwijs.nl::c73bc96c-3e53-4c96-bcf8-088ab5111747" providerId="AD" clId="Web-{3AF70BCD-FBB6-43BE-8F08-449CB222BB53}" dt="2024-06-12T12:28:52.270" v="1" actId="1076"/>
          <ac:picMkLst>
            <pc:docMk/>
            <pc:sldMk cId="524504436" sldId="264"/>
            <ac:picMk id="2" creationId="{B8F42133-A904-52CD-D865-11936E5F6F62}"/>
          </ac:picMkLst>
        </pc:picChg>
      </pc:sldChg>
      <pc:sldChg chg="modNotes">
        <pc:chgData name="Wilma van der Zee" userId="S::wilmavanderzee@fierderonderwijs.nl::c73bc96c-3e53-4c96-bcf8-088ab5111747" providerId="AD" clId="Web-{3AF70BCD-FBB6-43BE-8F08-449CB222BB53}" dt="2024-06-12T12:29:10.458" v="3"/>
        <pc:sldMkLst>
          <pc:docMk/>
          <pc:sldMk cId="2688711950" sldId="267"/>
        </pc:sldMkLst>
      </pc:sldChg>
      <pc:sldChg chg="modSp">
        <pc:chgData name="Wilma van der Zee" userId="S::wilmavanderzee@fierderonderwijs.nl::c73bc96c-3e53-4c96-bcf8-088ab5111747" providerId="AD" clId="Web-{3AF70BCD-FBB6-43BE-8F08-449CB222BB53}" dt="2024-06-12T12:30:11.570" v="11" actId="20577"/>
        <pc:sldMkLst>
          <pc:docMk/>
          <pc:sldMk cId="1691390621" sldId="268"/>
        </pc:sldMkLst>
        <pc:spChg chg="mod">
          <ac:chgData name="Wilma van der Zee" userId="S::wilmavanderzee@fierderonderwijs.nl::c73bc96c-3e53-4c96-bcf8-088ab5111747" providerId="AD" clId="Web-{3AF70BCD-FBB6-43BE-8F08-449CB222BB53}" dt="2024-06-12T12:30:11.570" v="11" actId="20577"/>
          <ac:spMkLst>
            <pc:docMk/>
            <pc:sldMk cId="1691390621" sldId="268"/>
            <ac:spMk id="3" creationId="{94F5AF97-5D1D-0959-A5BA-9A98E8143E4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60C4D-5B0B-4127-AB20-7C0B9CA794F4}" type="datetimeFigureOut">
              <a:rPr lang="nl-NL" smtClean="0"/>
              <a:t>12-6-2024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6B7A9C-A9E7-4AFC-8456-D2E951FB653C}" type="slidenum">
              <a:rPr lang="nl-NL" smtClean="0"/>
              <a:t>‹nr.›</a:t>
            </a:fld>
            <a:endParaRPr lang="nl-NL"/>
          </a:p>
        </p:txBody>
      </p:sp>
    </p:spTree>
    <p:extLst>
      <p:ext uri="{BB962C8B-B14F-4D97-AF65-F5344CB8AC3E}">
        <p14:creationId xmlns:p14="http://schemas.microsoft.com/office/powerpoint/2010/main" val="3766665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Christien heet iedereen welkom en geeft </a:t>
            </a:r>
            <a:r>
              <a:rPr lang="nl-NL" dirty="0" err="1"/>
              <a:t>Dikkie</a:t>
            </a:r>
            <a:r>
              <a:rPr lang="nl-NL" dirty="0"/>
              <a:t> het woord</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1</a:t>
            </a:fld>
            <a:endParaRPr lang="nl-NL"/>
          </a:p>
        </p:txBody>
      </p:sp>
    </p:spTree>
    <p:extLst>
      <p:ext uri="{BB962C8B-B14F-4D97-AF65-F5344CB8AC3E}">
        <p14:creationId xmlns:p14="http://schemas.microsoft.com/office/powerpoint/2010/main" val="3239634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Wilma</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10</a:t>
            </a:fld>
            <a:endParaRPr lang="nl-NL"/>
          </a:p>
        </p:txBody>
      </p:sp>
    </p:spTree>
    <p:extLst>
      <p:ext uri="{BB962C8B-B14F-4D97-AF65-F5344CB8AC3E}">
        <p14:creationId xmlns:p14="http://schemas.microsoft.com/office/powerpoint/2010/main" val="2367000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Wilma</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11</a:t>
            </a:fld>
            <a:endParaRPr lang="nl-NL"/>
          </a:p>
        </p:txBody>
      </p:sp>
    </p:spTree>
    <p:extLst>
      <p:ext uri="{BB962C8B-B14F-4D97-AF65-F5344CB8AC3E}">
        <p14:creationId xmlns:p14="http://schemas.microsoft.com/office/powerpoint/2010/main" val="1161646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Wilma</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12</a:t>
            </a:fld>
            <a:endParaRPr lang="nl-NL"/>
          </a:p>
        </p:txBody>
      </p:sp>
    </p:spTree>
    <p:extLst>
      <p:ext uri="{BB962C8B-B14F-4D97-AF65-F5344CB8AC3E}">
        <p14:creationId xmlns:p14="http://schemas.microsoft.com/office/powerpoint/2010/main" val="1806691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Wilma</a:t>
            </a:r>
          </a:p>
          <a:p>
            <a:endParaRPr lang="nl-NL" dirty="0"/>
          </a:p>
          <a:p>
            <a:r>
              <a:rPr lang="nl-NL" dirty="0"/>
              <a:t>- Nieuwe werkplekken, nieuwe functies, andere ambities etc.</a:t>
            </a:r>
            <a:br>
              <a:rPr lang="nl-NL" dirty="0"/>
            </a:br>
            <a:r>
              <a:rPr lang="nl-NL" dirty="0"/>
              <a:t>- Strategisch fundament – geborgenheid als belangrijkste kernwaarde</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13</a:t>
            </a:fld>
            <a:endParaRPr lang="nl-NL"/>
          </a:p>
        </p:txBody>
      </p:sp>
    </p:spTree>
    <p:extLst>
      <p:ext uri="{BB962C8B-B14F-4D97-AF65-F5344CB8AC3E}">
        <p14:creationId xmlns:p14="http://schemas.microsoft.com/office/powerpoint/2010/main" val="3875659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Wilma</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14</a:t>
            </a:fld>
            <a:endParaRPr lang="nl-NL"/>
          </a:p>
        </p:txBody>
      </p:sp>
    </p:spTree>
    <p:extLst>
      <p:ext uri="{BB962C8B-B14F-4D97-AF65-F5344CB8AC3E}">
        <p14:creationId xmlns:p14="http://schemas.microsoft.com/office/powerpoint/2010/main" val="1122368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Wilma</a:t>
            </a:r>
          </a:p>
          <a:p>
            <a:endParaRPr lang="nl-NL" dirty="0"/>
          </a:p>
          <a:p>
            <a:r>
              <a:rPr lang="nl-NL" dirty="0"/>
              <a:t>Uitgangspunten onderwijsvisie -&gt; uitwerking volgt in het Koersplan</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15</a:t>
            </a:fld>
            <a:endParaRPr lang="nl-NL"/>
          </a:p>
        </p:txBody>
      </p:sp>
    </p:spTree>
    <p:extLst>
      <p:ext uri="{BB962C8B-B14F-4D97-AF65-F5344CB8AC3E}">
        <p14:creationId xmlns:p14="http://schemas.microsoft.com/office/powerpoint/2010/main" val="4181047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Laat Wilma zien</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16</a:t>
            </a:fld>
            <a:endParaRPr lang="nl-NL"/>
          </a:p>
        </p:txBody>
      </p:sp>
    </p:spTree>
    <p:extLst>
      <p:ext uri="{BB962C8B-B14F-4D97-AF65-F5344CB8AC3E}">
        <p14:creationId xmlns:p14="http://schemas.microsoft.com/office/powerpoint/2010/main" val="1428367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Wilma</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17</a:t>
            </a:fld>
            <a:endParaRPr lang="nl-NL"/>
          </a:p>
        </p:txBody>
      </p:sp>
    </p:spTree>
    <p:extLst>
      <p:ext uri="{BB962C8B-B14F-4D97-AF65-F5344CB8AC3E}">
        <p14:creationId xmlns:p14="http://schemas.microsoft.com/office/powerpoint/2010/main" val="3054843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Alexandra</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18</a:t>
            </a:fld>
            <a:endParaRPr lang="nl-NL"/>
          </a:p>
        </p:txBody>
      </p:sp>
    </p:spTree>
    <p:extLst>
      <p:ext uri="{BB962C8B-B14F-4D97-AF65-F5344CB8AC3E}">
        <p14:creationId xmlns:p14="http://schemas.microsoft.com/office/powerpoint/2010/main" val="2652171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Alexandra</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19</a:t>
            </a:fld>
            <a:endParaRPr lang="nl-NL"/>
          </a:p>
        </p:txBody>
      </p:sp>
    </p:spTree>
    <p:extLst>
      <p:ext uri="{BB962C8B-B14F-4D97-AF65-F5344CB8AC3E}">
        <p14:creationId xmlns:p14="http://schemas.microsoft.com/office/powerpoint/2010/main" val="761195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a:t>
            </a:r>
            <a:r>
              <a:rPr lang="nl-NL" dirty="0" err="1"/>
              <a:t>Dikkie</a:t>
            </a:r>
            <a:br>
              <a:rPr lang="nl-NL" dirty="0"/>
            </a:br>
            <a:endParaRPr lang="nl-NL" dirty="0"/>
          </a:p>
          <a:p>
            <a:r>
              <a:rPr lang="nl-NL" dirty="0"/>
              <a:t>- Welkom </a:t>
            </a:r>
            <a:br>
              <a:rPr lang="nl-NL" dirty="0"/>
            </a:br>
            <a:r>
              <a:rPr lang="nl-NL" dirty="0"/>
              <a:t>- Opzet programma</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2</a:t>
            </a:fld>
            <a:endParaRPr lang="nl-NL"/>
          </a:p>
        </p:txBody>
      </p:sp>
    </p:spTree>
    <p:extLst>
      <p:ext uri="{BB962C8B-B14F-4D97-AF65-F5344CB8AC3E}">
        <p14:creationId xmlns:p14="http://schemas.microsoft.com/office/powerpoint/2010/main" val="9476546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Alexandra</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20</a:t>
            </a:fld>
            <a:endParaRPr lang="nl-NL"/>
          </a:p>
        </p:txBody>
      </p:sp>
    </p:spTree>
    <p:extLst>
      <p:ext uri="{BB962C8B-B14F-4D97-AF65-F5344CB8AC3E}">
        <p14:creationId xmlns:p14="http://schemas.microsoft.com/office/powerpoint/2010/main" val="31991012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Alexandra</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21</a:t>
            </a:fld>
            <a:endParaRPr lang="nl-NL"/>
          </a:p>
        </p:txBody>
      </p:sp>
    </p:spTree>
    <p:extLst>
      <p:ext uri="{BB962C8B-B14F-4D97-AF65-F5344CB8AC3E}">
        <p14:creationId xmlns:p14="http://schemas.microsoft.com/office/powerpoint/2010/main" val="27462578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Afsluiting doet Christien met een verwijzing naar het vervolgprogramma</a:t>
            </a:r>
          </a:p>
          <a:p>
            <a:endParaRPr lang="nl-NL" dirty="0"/>
          </a:p>
          <a:p>
            <a:r>
              <a:rPr lang="nl-NL" dirty="0"/>
              <a:t>Inhoudelijke vragen? Verwijs naar nota van inlichtingen. Vragen mogen binnen 14 dagen nog vragen per mail stellen. </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22</a:t>
            </a:fld>
            <a:endParaRPr lang="nl-NL"/>
          </a:p>
        </p:txBody>
      </p:sp>
    </p:spTree>
    <p:extLst>
      <p:ext uri="{BB962C8B-B14F-4D97-AF65-F5344CB8AC3E}">
        <p14:creationId xmlns:p14="http://schemas.microsoft.com/office/powerpoint/2010/main" val="3609285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a:t>
            </a:r>
            <a:r>
              <a:rPr lang="nl-NL" dirty="0" err="1"/>
              <a:t>Dikkie</a:t>
            </a:r>
            <a:endParaRPr lang="nl-NL" dirty="0"/>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3</a:t>
            </a:fld>
            <a:endParaRPr lang="nl-NL"/>
          </a:p>
        </p:txBody>
      </p:sp>
    </p:spTree>
    <p:extLst>
      <p:ext uri="{BB962C8B-B14F-4D97-AF65-F5344CB8AC3E}">
        <p14:creationId xmlns:p14="http://schemas.microsoft.com/office/powerpoint/2010/main" val="3636524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a:t>
            </a:r>
            <a:r>
              <a:rPr lang="nl-NL" dirty="0" err="1"/>
              <a:t>Dikkie</a:t>
            </a:r>
            <a:endParaRPr lang="nl-NL" dirty="0"/>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4</a:t>
            </a:fld>
            <a:endParaRPr lang="nl-NL"/>
          </a:p>
        </p:txBody>
      </p:sp>
    </p:spTree>
    <p:extLst>
      <p:ext uri="{BB962C8B-B14F-4D97-AF65-F5344CB8AC3E}">
        <p14:creationId xmlns:p14="http://schemas.microsoft.com/office/powerpoint/2010/main" val="3174435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a:t>
            </a:r>
            <a:r>
              <a:rPr lang="nl-NL" dirty="0" err="1"/>
              <a:t>Dikkie</a:t>
            </a:r>
            <a:r>
              <a:rPr lang="nl-NL" dirty="0"/>
              <a:t> in hoofdlijnen</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5</a:t>
            </a:fld>
            <a:endParaRPr lang="nl-NL"/>
          </a:p>
        </p:txBody>
      </p:sp>
    </p:spTree>
    <p:extLst>
      <p:ext uri="{BB962C8B-B14F-4D97-AF65-F5344CB8AC3E}">
        <p14:creationId xmlns:p14="http://schemas.microsoft.com/office/powerpoint/2010/main" val="4290162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a:t>
            </a:r>
            <a:r>
              <a:rPr lang="nl-NL" dirty="0" err="1"/>
              <a:t>Dikkie</a:t>
            </a:r>
            <a:r>
              <a:rPr lang="nl-NL" dirty="0"/>
              <a:t>.</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6</a:t>
            </a:fld>
            <a:endParaRPr lang="nl-NL"/>
          </a:p>
        </p:txBody>
      </p:sp>
    </p:spTree>
    <p:extLst>
      <p:ext uri="{BB962C8B-B14F-4D97-AF65-F5344CB8AC3E}">
        <p14:creationId xmlns:p14="http://schemas.microsoft.com/office/powerpoint/2010/main" val="3050633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latin typeface="Arial" panose="020B0604020202020204" pitchFamily="34" charset="0"/>
              </a:rPr>
              <a:t>Vertelt Wilma: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latin typeface="Arial" panose="020B0604020202020204" pitchFamily="34" charset="0"/>
            </a:endParaRPr>
          </a:p>
          <a:p>
            <a:pPr>
              <a:defRPr/>
            </a:pPr>
            <a:r>
              <a:rPr lang="nl-NL" sz="1200" dirty="0">
                <a:latin typeface="Arial"/>
                <a:cs typeface="Arial"/>
              </a:rPr>
              <a:t>Zes merken: CSG </a:t>
            </a:r>
            <a:r>
              <a:rPr lang="nl-NL" sz="1200" dirty="0" err="1">
                <a:latin typeface="Arial"/>
                <a:cs typeface="Arial"/>
              </a:rPr>
              <a:t>Liudger</a:t>
            </a:r>
            <a:r>
              <a:rPr lang="nl-NL" sz="1200" dirty="0">
                <a:latin typeface="Arial"/>
                <a:cs typeface="Arial"/>
              </a:rPr>
              <a:t>, </a:t>
            </a:r>
            <a:r>
              <a:rPr lang="nl-NL" sz="1200" dirty="0" err="1">
                <a:latin typeface="Arial"/>
                <a:cs typeface="Arial"/>
              </a:rPr>
              <a:t>Dockinga</a:t>
            </a:r>
            <a:r>
              <a:rPr lang="nl-NL" sz="1200" dirty="0">
                <a:latin typeface="Arial"/>
                <a:cs typeface="Arial"/>
              </a:rPr>
              <a:t> College, Lauwers College, PRO Drachten, </a:t>
            </a:r>
            <a:r>
              <a:rPr lang="nl-NL" sz="1200" dirty="0" err="1">
                <a:latin typeface="Arial"/>
                <a:cs typeface="Arial"/>
              </a:rPr>
              <a:t>Havotop</a:t>
            </a:r>
            <a:r>
              <a:rPr lang="nl-NL" sz="1200" dirty="0">
                <a:latin typeface="Arial"/>
                <a:cs typeface="Arial"/>
              </a:rPr>
              <a:t> en IBS</a:t>
            </a:r>
            <a:br>
              <a:rPr lang="nl-NL" dirty="0">
                <a:latin typeface="Arial"/>
                <a:cs typeface="Arial"/>
              </a:rPr>
            </a:br>
            <a:endParaRPr lang="nl-NL" sz="1200" dirty="0">
              <a:latin typeface="Arial" panose="020B0604020202020204" pitchFamily="34" charset="0"/>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latin typeface="Arial" panose="020B0604020202020204" pitchFamily="34" charset="0"/>
              </a:rPr>
              <a:t>Zes huisvestingsprojecten: Nieuwbouw Schiermonnikoog, Nieuw- en verbouw Dockinga College (scholenpark A + B), uitbreiding Kollum, nieuwbouw Grijpskerk en nieuwbouw en renovatie Buitenpost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latin typeface="Arial" panose="020B0604020202020204" pitchFamily="34" charset="0"/>
            </a:endParaRPr>
          </a:p>
          <a:p>
            <a:endParaRPr lang="nl-NL" dirty="0"/>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7</a:t>
            </a:fld>
            <a:endParaRPr lang="nl-NL"/>
          </a:p>
        </p:txBody>
      </p:sp>
    </p:spTree>
    <p:extLst>
      <p:ext uri="{BB962C8B-B14F-4D97-AF65-F5344CB8AC3E}">
        <p14:creationId xmlns:p14="http://schemas.microsoft.com/office/powerpoint/2010/main" val="4265799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Wilma</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8</a:t>
            </a:fld>
            <a:endParaRPr lang="nl-NL"/>
          </a:p>
        </p:txBody>
      </p:sp>
    </p:spTree>
    <p:extLst>
      <p:ext uri="{BB962C8B-B14F-4D97-AF65-F5344CB8AC3E}">
        <p14:creationId xmlns:p14="http://schemas.microsoft.com/office/powerpoint/2010/main" val="124119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Vertelt Wilma</a:t>
            </a:r>
          </a:p>
        </p:txBody>
      </p:sp>
      <p:sp>
        <p:nvSpPr>
          <p:cNvPr id="4" name="Tijdelijke aanduiding voor dianummer 3"/>
          <p:cNvSpPr>
            <a:spLocks noGrp="1"/>
          </p:cNvSpPr>
          <p:nvPr>
            <p:ph type="sldNum" sz="quarter" idx="5"/>
          </p:nvPr>
        </p:nvSpPr>
        <p:spPr/>
        <p:txBody>
          <a:bodyPr/>
          <a:lstStyle/>
          <a:p>
            <a:fld id="{EA6B7A9C-A9E7-4AFC-8456-D2E951FB653C}" type="slidenum">
              <a:rPr lang="nl-NL" smtClean="0"/>
              <a:t>9</a:t>
            </a:fld>
            <a:endParaRPr lang="nl-NL"/>
          </a:p>
        </p:txBody>
      </p:sp>
    </p:spTree>
    <p:extLst>
      <p:ext uri="{BB962C8B-B14F-4D97-AF65-F5344CB8AC3E}">
        <p14:creationId xmlns:p14="http://schemas.microsoft.com/office/powerpoint/2010/main" val="4107676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AFDEFF-4CBA-443F-5899-047490974570}"/>
              </a:ext>
            </a:extLst>
          </p:cNvPr>
          <p:cNvSpPr>
            <a:spLocks noGrp="1"/>
          </p:cNvSpPr>
          <p:nvPr>
            <p:ph type="ctrTitle"/>
          </p:nvPr>
        </p:nvSpPr>
        <p:spPr>
          <a:xfrm>
            <a:off x="1143000" y="841772"/>
            <a:ext cx="6858000" cy="1790700"/>
          </a:xfrm>
        </p:spPr>
        <p:txBody>
          <a:bodyPr anchor="b"/>
          <a:lstStyle>
            <a:lvl1pPr algn="ctr">
              <a:defRPr sz="4500"/>
            </a:lvl1pPr>
          </a:lstStyle>
          <a:p>
            <a:r>
              <a:rPr lang="nl-NL"/>
              <a:t>Klik om stijl te bewerken</a:t>
            </a:r>
          </a:p>
        </p:txBody>
      </p:sp>
      <p:sp>
        <p:nvSpPr>
          <p:cNvPr id="3" name="Ondertitel 2">
            <a:extLst>
              <a:ext uri="{FF2B5EF4-FFF2-40B4-BE49-F238E27FC236}">
                <a16:creationId xmlns:a16="http://schemas.microsoft.com/office/drawing/2014/main" id="{A2335467-AE68-77E8-F0FA-4E60273C67CF}"/>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4BF82C3F-C829-7F9F-2B4C-D066F60E102F}"/>
              </a:ext>
            </a:extLst>
          </p:cNvPr>
          <p:cNvSpPr>
            <a:spLocks noGrp="1"/>
          </p:cNvSpPr>
          <p:nvPr>
            <p:ph type="dt" sz="half" idx="10"/>
          </p:nvPr>
        </p:nvSpPr>
        <p:spPr/>
        <p:txBody>
          <a:bodyPr/>
          <a:lstStyle/>
          <a:p>
            <a:fld id="{7573D16B-9FF1-D340-9A72-F67CA56B5F49}" type="datetimeFigureOut">
              <a:rPr lang="nl-NL" smtClean="0"/>
              <a:t>12-6-2024</a:t>
            </a:fld>
            <a:endParaRPr lang="nl-NL"/>
          </a:p>
        </p:txBody>
      </p:sp>
      <p:sp>
        <p:nvSpPr>
          <p:cNvPr id="5" name="Tijdelijke aanduiding voor voettekst 4">
            <a:extLst>
              <a:ext uri="{FF2B5EF4-FFF2-40B4-BE49-F238E27FC236}">
                <a16:creationId xmlns:a16="http://schemas.microsoft.com/office/drawing/2014/main" id="{3437B60C-11C8-5647-5819-4BD884A5914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3C8C60A-B956-EC80-9A4A-D2539AC0B00E}"/>
              </a:ext>
            </a:extLst>
          </p:cNvPr>
          <p:cNvSpPr>
            <a:spLocks noGrp="1"/>
          </p:cNvSpPr>
          <p:nvPr>
            <p:ph type="sldNum" sz="quarter" idx="12"/>
          </p:nvPr>
        </p:nvSpPr>
        <p:spPr/>
        <p:txBody>
          <a:bodyPr/>
          <a:lstStyle/>
          <a:p>
            <a:fld id="{F3118728-C94B-F44D-9268-EBE64BB79349}" type="slidenum">
              <a:rPr lang="nl-NL" smtClean="0"/>
              <a:t>‹nr.›</a:t>
            </a:fld>
            <a:endParaRPr lang="nl-NL"/>
          </a:p>
        </p:txBody>
      </p:sp>
    </p:spTree>
    <p:extLst>
      <p:ext uri="{BB962C8B-B14F-4D97-AF65-F5344CB8AC3E}">
        <p14:creationId xmlns:p14="http://schemas.microsoft.com/office/powerpoint/2010/main" val="251078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3E19B5-8F0D-8985-96E4-271505B49725}"/>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D018E596-4E9C-4EAA-7AE9-9F40075F3E31}"/>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EB6D797-904B-5B30-00AF-B76B54E878FA}"/>
              </a:ext>
            </a:extLst>
          </p:cNvPr>
          <p:cNvSpPr>
            <a:spLocks noGrp="1"/>
          </p:cNvSpPr>
          <p:nvPr>
            <p:ph type="dt" sz="half" idx="10"/>
          </p:nvPr>
        </p:nvSpPr>
        <p:spPr/>
        <p:txBody>
          <a:bodyPr/>
          <a:lstStyle/>
          <a:p>
            <a:fld id="{7573D16B-9FF1-D340-9A72-F67CA56B5F49}" type="datetimeFigureOut">
              <a:rPr lang="nl-NL" smtClean="0"/>
              <a:t>12-6-2024</a:t>
            </a:fld>
            <a:endParaRPr lang="nl-NL"/>
          </a:p>
        </p:txBody>
      </p:sp>
      <p:sp>
        <p:nvSpPr>
          <p:cNvPr id="5" name="Tijdelijke aanduiding voor voettekst 4">
            <a:extLst>
              <a:ext uri="{FF2B5EF4-FFF2-40B4-BE49-F238E27FC236}">
                <a16:creationId xmlns:a16="http://schemas.microsoft.com/office/drawing/2014/main" id="{A304AAB8-9517-8E30-2F00-3C1F0BD4C1D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92644CA-BF28-AB9B-9A29-FB067FF6C36C}"/>
              </a:ext>
            </a:extLst>
          </p:cNvPr>
          <p:cNvSpPr>
            <a:spLocks noGrp="1"/>
          </p:cNvSpPr>
          <p:nvPr>
            <p:ph type="sldNum" sz="quarter" idx="12"/>
          </p:nvPr>
        </p:nvSpPr>
        <p:spPr/>
        <p:txBody>
          <a:bodyPr/>
          <a:lstStyle/>
          <a:p>
            <a:fld id="{F3118728-C94B-F44D-9268-EBE64BB79349}" type="slidenum">
              <a:rPr lang="nl-NL" smtClean="0"/>
              <a:t>‹nr.›</a:t>
            </a:fld>
            <a:endParaRPr lang="nl-NL"/>
          </a:p>
        </p:txBody>
      </p:sp>
    </p:spTree>
    <p:extLst>
      <p:ext uri="{BB962C8B-B14F-4D97-AF65-F5344CB8AC3E}">
        <p14:creationId xmlns:p14="http://schemas.microsoft.com/office/powerpoint/2010/main" val="488655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B6E60DA3-BD60-904C-AF71-6CB88A9136DB}"/>
              </a:ext>
            </a:extLst>
          </p:cNvPr>
          <p:cNvSpPr>
            <a:spLocks noGrp="1"/>
          </p:cNvSpPr>
          <p:nvPr>
            <p:ph type="title" orient="vert"/>
          </p:nvPr>
        </p:nvSpPr>
        <p:spPr>
          <a:xfrm>
            <a:off x="6543675" y="273844"/>
            <a:ext cx="1971675" cy="4358879"/>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2360679-1481-C8A1-9CB1-3A9C5FF384BD}"/>
              </a:ext>
            </a:extLst>
          </p:cNvPr>
          <p:cNvSpPr>
            <a:spLocks noGrp="1"/>
          </p:cNvSpPr>
          <p:nvPr>
            <p:ph type="body" orient="vert" idx="1"/>
          </p:nvPr>
        </p:nvSpPr>
        <p:spPr>
          <a:xfrm>
            <a:off x="628650" y="273844"/>
            <a:ext cx="5800725" cy="4358879"/>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618B9F3-58A7-67C6-0559-35B5E182484B}"/>
              </a:ext>
            </a:extLst>
          </p:cNvPr>
          <p:cNvSpPr>
            <a:spLocks noGrp="1"/>
          </p:cNvSpPr>
          <p:nvPr>
            <p:ph type="dt" sz="half" idx="10"/>
          </p:nvPr>
        </p:nvSpPr>
        <p:spPr/>
        <p:txBody>
          <a:bodyPr/>
          <a:lstStyle/>
          <a:p>
            <a:fld id="{7573D16B-9FF1-D340-9A72-F67CA56B5F49}" type="datetimeFigureOut">
              <a:rPr lang="nl-NL" smtClean="0"/>
              <a:t>12-6-2024</a:t>
            </a:fld>
            <a:endParaRPr lang="nl-NL"/>
          </a:p>
        </p:txBody>
      </p:sp>
      <p:sp>
        <p:nvSpPr>
          <p:cNvPr id="5" name="Tijdelijke aanduiding voor voettekst 4">
            <a:extLst>
              <a:ext uri="{FF2B5EF4-FFF2-40B4-BE49-F238E27FC236}">
                <a16:creationId xmlns:a16="http://schemas.microsoft.com/office/drawing/2014/main" id="{E851A8AB-4E14-7366-2C36-A900D87311E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0627185-E5D9-82DE-3AEB-35F40063B851}"/>
              </a:ext>
            </a:extLst>
          </p:cNvPr>
          <p:cNvSpPr>
            <a:spLocks noGrp="1"/>
          </p:cNvSpPr>
          <p:nvPr>
            <p:ph type="sldNum" sz="quarter" idx="12"/>
          </p:nvPr>
        </p:nvSpPr>
        <p:spPr/>
        <p:txBody>
          <a:bodyPr/>
          <a:lstStyle/>
          <a:p>
            <a:fld id="{F3118728-C94B-F44D-9268-EBE64BB79349}" type="slidenum">
              <a:rPr lang="nl-NL" smtClean="0"/>
              <a:t>‹nr.›</a:t>
            </a:fld>
            <a:endParaRPr lang="nl-NL"/>
          </a:p>
        </p:txBody>
      </p:sp>
    </p:spTree>
    <p:extLst>
      <p:ext uri="{BB962C8B-B14F-4D97-AF65-F5344CB8AC3E}">
        <p14:creationId xmlns:p14="http://schemas.microsoft.com/office/powerpoint/2010/main" val="556945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D51F65-1109-5BC3-C13E-F2508D43960E}"/>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12F42DE-A7E9-5CA1-4882-42F83265BA6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75AA719-6E39-A5EC-C160-D71300BEAC04}"/>
              </a:ext>
            </a:extLst>
          </p:cNvPr>
          <p:cNvSpPr>
            <a:spLocks noGrp="1"/>
          </p:cNvSpPr>
          <p:nvPr>
            <p:ph type="dt" sz="half" idx="10"/>
          </p:nvPr>
        </p:nvSpPr>
        <p:spPr/>
        <p:txBody>
          <a:bodyPr/>
          <a:lstStyle/>
          <a:p>
            <a:fld id="{7573D16B-9FF1-D340-9A72-F67CA56B5F49}" type="datetimeFigureOut">
              <a:rPr lang="nl-NL" smtClean="0"/>
              <a:t>12-6-2024</a:t>
            </a:fld>
            <a:endParaRPr lang="nl-NL"/>
          </a:p>
        </p:txBody>
      </p:sp>
      <p:sp>
        <p:nvSpPr>
          <p:cNvPr id="5" name="Tijdelijke aanduiding voor voettekst 4">
            <a:extLst>
              <a:ext uri="{FF2B5EF4-FFF2-40B4-BE49-F238E27FC236}">
                <a16:creationId xmlns:a16="http://schemas.microsoft.com/office/drawing/2014/main" id="{56FEDD69-153B-D4D6-7F79-CC5AD0E2F99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4D87A82-52A4-D6F0-4468-5C114CA8C455}"/>
              </a:ext>
            </a:extLst>
          </p:cNvPr>
          <p:cNvSpPr>
            <a:spLocks noGrp="1"/>
          </p:cNvSpPr>
          <p:nvPr>
            <p:ph type="sldNum" sz="quarter" idx="12"/>
          </p:nvPr>
        </p:nvSpPr>
        <p:spPr/>
        <p:txBody>
          <a:bodyPr/>
          <a:lstStyle/>
          <a:p>
            <a:fld id="{F3118728-C94B-F44D-9268-EBE64BB79349}" type="slidenum">
              <a:rPr lang="nl-NL" smtClean="0"/>
              <a:t>‹nr.›</a:t>
            </a:fld>
            <a:endParaRPr lang="nl-NL"/>
          </a:p>
        </p:txBody>
      </p:sp>
    </p:spTree>
    <p:extLst>
      <p:ext uri="{BB962C8B-B14F-4D97-AF65-F5344CB8AC3E}">
        <p14:creationId xmlns:p14="http://schemas.microsoft.com/office/powerpoint/2010/main" val="439273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8AFB92-FBE5-E53D-A1E6-B68DE507EA84}"/>
              </a:ext>
            </a:extLst>
          </p:cNvPr>
          <p:cNvSpPr>
            <a:spLocks noGrp="1"/>
          </p:cNvSpPr>
          <p:nvPr>
            <p:ph type="title"/>
          </p:nvPr>
        </p:nvSpPr>
        <p:spPr>
          <a:xfrm>
            <a:off x="623888" y="1282304"/>
            <a:ext cx="7886700" cy="2139553"/>
          </a:xfrm>
        </p:spPr>
        <p:txBody>
          <a:bodyPr anchor="b"/>
          <a:lstStyle>
            <a:lvl1pPr>
              <a:defRPr sz="4500"/>
            </a:lvl1pPr>
          </a:lstStyle>
          <a:p>
            <a:r>
              <a:rPr lang="nl-NL"/>
              <a:t>Klik om stijl te bewerken</a:t>
            </a:r>
          </a:p>
        </p:txBody>
      </p:sp>
      <p:sp>
        <p:nvSpPr>
          <p:cNvPr id="3" name="Tijdelijke aanduiding voor tekst 2">
            <a:extLst>
              <a:ext uri="{FF2B5EF4-FFF2-40B4-BE49-F238E27FC236}">
                <a16:creationId xmlns:a16="http://schemas.microsoft.com/office/drawing/2014/main" id="{9823CE31-726C-399D-63B2-1EEB0A40EF4D}"/>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D7D02026-A6E3-3F4E-7545-4E5B62DD12A2}"/>
              </a:ext>
            </a:extLst>
          </p:cNvPr>
          <p:cNvSpPr>
            <a:spLocks noGrp="1"/>
          </p:cNvSpPr>
          <p:nvPr>
            <p:ph type="dt" sz="half" idx="10"/>
          </p:nvPr>
        </p:nvSpPr>
        <p:spPr/>
        <p:txBody>
          <a:bodyPr/>
          <a:lstStyle/>
          <a:p>
            <a:fld id="{7573D16B-9FF1-D340-9A72-F67CA56B5F49}" type="datetimeFigureOut">
              <a:rPr lang="nl-NL" smtClean="0"/>
              <a:t>12-6-2024</a:t>
            </a:fld>
            <a:endParaRPr lang="nl-NL"/>
          </a:p>
        </p:txBody>
      </p:sp>
      <p:sp>
        <p:nvSpPr>
          <p:cNvPr id="5" name="Tijdelijke aanduiding voor voettekst 4">
            <a:extLst>
              <a:ext uri="{FF2B5EF4-FFF2-40B4-BE49-F238E27FC236}">
                <a16:creationId xmlns:a16="http://schemas.microsoft.com/office/drawing/2014/main" id="{F0FD27A0-D426-5727-FA7D-1C84C81DD50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086CCE0-0675-AB51-CB03-177A2B0FB95D}"/>
              </a:ext>
            </a:extLst>
          </p:cNvPr>
          <p:cNvSpPr>
            <a:spLocks noGrp="1"/>
          </p:cNvSpPr>
          <p:nvPr>
            <p:ph type="sldNum" sz="quarter" idx="12"/>
          </p:nvPr>
        </p:nvSpPr>
        <p:spPr/>
        <p:txBody>
          <a:bodyPr/>
          <a:lstStyle/>
          <a:p>
            <a:fld id="{F3118728-C94B-F44D-9268-EBE64BB79349}" type="slidenum">
              <a:rPr lang="nl-NL" smtClean="0"/>
              <a:t>‹nr.›</a:t>
            </a:fld>
            <a:endParaRPr lang="nl-NL"/>
          </a:p>
        </p:txBody>
      </p:sp>
    </p:spTree>
    <p:extLst>
      <p:ext uri="{BB962C8B-B14F-4D97-AF65-F5344CB8AC3E}">
        <p14:creationId xmlns:p14="http://schemas.microsoft.com/office/powerpoint/2010/main" val="4234436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7FCC38-9C3E-52C2-2BF5-0FD6FAE74FB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0F5D5B0-A1C6-050E-460F-B3D453D12107}"/>
              </a:ext>
            </a:extLst>
          </p:cNvPr>
          <p:cNvSpPr>
            <a:spLocks noGrp="1"/>
          </p:cNvSpPr>
          <p:nvPr>
            <p:ph sz="half" idx="1"/>
          </p:nvPr>
        </p:nvSpPr>
        <p:spPr>
          <a:xfrm>
            <a:off x="628650" y="1369219"/>
            <a:ext cx="3886200" cy="326350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19CBD47F-FA37-F10B-A485-B423AB840F80}"/>
              </a:ext>
            </a:extLst>
          </p:cNvPr>
          <p:cNvSpPr>
            <a:spLocks noGrp="1"/>
          </p:cNvSpPr>
          <p:nvPr>
            <p:ph sz="half" idx="2"/>
          </p:nvPr>
        </p:nvSpPr>
        <p:spPr>
          <a:xfrm>
            <a:off x="4629150" y="1369219"/>
            <a:ext cx="3886200" cy="326350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EEE8626-C41A-A866-2630-970B9665FE77}"/>
              </a:ext>
            </a:extLst>
          </p:cNvPr>
          <p:cNvSpPr>
            <a:spLocks noGrp="1"/>
          </p:cNvSpPr>
          <p:nvPr>
            <p:ph type="dt" sz="half" idx="10"/>
          </p:nvPr>
        </p:nvSpPr>
        <p:spPr/>
        <p:txBody>
          <a:bodyPr/>
          <a:lstStyle/>
          <a:p>
            <a:fld id="{7573D16B-9FF1-D340-9A72-F67CA56B5F49}" type="datetimeFigureOut">
              <a:rPr lang="nl-NL" smtClean="0"/>
              <a:t>12-6-2024</a:t>
            </a:fld>
            <a:endParaRPr lang="nl-NL"/>
          </a:p>
        </p:txBody>
      </p:sp>
      <p:sp>
        <p:nvSpPr>
          <p:cNvPr id="6" name="Tijdelijke aanduiding voor voettekst 5">
            <a:extLst>
              <a:ext uri="{FF2B5EF4-FFF2-40B4-BE49-F238E27FC236}">
                <a16:creationId xmlns:a16="http://schemas.microsoft.com/office/drawing/2014/main" id="{2EB6473B-C2D2-7F5E-D575-FA34CEE822B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3CAD98E-E719-EA91-3CFA-9196FB8BD0DB}"/>
              </a:ext>
            </a:extLst>
          </p:cNvPr>
          <p:cNvSpPr>
            <a:spLocks noGrp="1"/>
          </p:cNvSpPr>
          <p:nvPr>
            <p:ph type="sldNum" sz="quarter" idx="12"/>
          </p:nvPr>
        </p:nvSpPr>
        <p:spPr/>
        <p:txBody>
          <a:bodyPr/>
          <a:lstStyle/>
          <a:p>
            <a:fld id="{F3118728-C94B-F44D-9268-EBE64BB79349}" type="slidenum">
              <a:rPr lang="nl-NL" smtClean="0"/>
              <a:t>‹nr.›</a:t>
            </a:fld>
            <a:endParaRPr lang="nl-NL"/>
          </a:p>
        </p:txBody>
      </p:sp>
    </p:spTree>
    <p:extLst>
      <p:ext uri="{BB962C8B-B14F-4D97-AF65-F5344CB8AC3E}">
        <p14:creationId xmlns:p14="http://schemas.microsoft.com/office/powerpoint/2010/main" val="3865417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8358CB-270A-B7D6-A383-79D844E61B9E}"/>
              </a:ext>
            </a:extLst>
          </p:cNvPr>
          <p:cNvSpPr>
            <a:spLocks noGrp="1"/>
          </p:cNvSpPr>
          <p:nvPr>
            <p:ph type="title"/>
          </p:nvPr>
        </p:nvSpPr>
        <p:spPr>
          <a:xfrm>
            <a:off x="629841" y="273844"/>
            <a:ext cx="7886700" cy="994172"/>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B6D4CC82-01D4-0BDB-6CCB-B099DF8BCAC8}"/>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8FCD2591-4E5A-D725-C819-218276FE7FB0}"/>
              </a:ext>
            </a:extLst>
          </p:cNvPr>
          <p:cNvSpPr>
            <a:spLocks noGrp="1"/>
          </p:cNvSpPr>
          <p:nvPr>
            <p:ph sz="half" idx="2"/>
          </p:nvPr>
        </p:nvSpPr>
        <p:spPr>
          <a:xfrm>
            <a:off x="629842" y="1878806"/>
            <a:ext cx="3868340" cy="2763441"/>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B7ACE3F4-7F35-B0B4-FDF2-91CA126168B6}"/>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BFD3AD7-11CA-3E6E-32B2-CD557C90668E}"/>
              </a:ext>
            </a:extLst>
          </p:cNvPr>
          <p:cNvSpPr>
            <a:spLocks noGrp="1"/>
          </p:cNvSpPr>
          <p:nvPr>
            <p:ph sz="quarter" idx="4"/>
          </p:nvPr>
        </p:nvSpPr>
        <p:spPr>
          <a:xfrm>
            <a:off x="4629150" y="1878806"/>
            <a:ext cx="3887391" cy="2763441"/>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EFF8BD39-E6CD-95B8-81F3-BA64A864EA1D}"/>
              </a:ext>
            </a:extLst>
          </p:cNvPr>
          <p:cNvSpPr>
            <a:spLocks noGrp="1"/>
          </p:cNvSpPr>
          <p:nvPr>
            <p:ph type="dt" sz="half" idx="10"/>
          </p:nvPr>
        </p:nvSpPr>
        <p:spPr/>
        <p:txBody>
          <a:bodyPr/>
          <a:lstStyle/>
          <a:p>
            <a:fld id="{7573D16B-9FF1-D340-9A72-F67CA56B5F49}" type="datetimeFigureOut">
              <a:rPr lang="nl-NL" smtClean="0"/>
              <a:t>12-6-2024</a:t>
            </a:fld>
            <a:endParaRPr lang="nl-NL"/>
          </a:p>
        </p:txBody>
      </p:sp>
      <p:sp>
        <p:nvSpPr>
          <p:cNvPr id="8" name="Tijdelijke aanduiding voor voettekst 7">
            <a:extLst>
              <a:ext uri="{FF2B5EF4-FFF2-40B4-BE49-F238E27FC236}">
                <a16:creationId xmlns:a16="http://schemas.microsoft.com/office/drawing/2014/main" id="{967C2A5B-E878-9A33-2585-A3D34B035F44}"/>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5A24832B-9441-AC3A-1586-F241E60AEC7F}"/>
              </a:ext>
            </a:extLst>
          </p:cNvPr>
          <p:cNvSpPr>
            <a:spLocks noGrp="1"/>
          </p:cNvSpPr>
          <p:nvPr>
            <p:ph type="sldNum" sz="quarter" idx="12"/>
          </p:nvPr>
        </p:nvSpPr>
        <p:spPr/>
        <p:txBody>
          <a:bodyPr/>
          <a:lstStyle/>
          <a:p>
            <a:fld id="{F3118728-C94B-F44D-9268-EBE64BB79349}" type="slidenum">
              <a:rPr lang="nl-NL" smtClean="0"/>
              <a:t>‹nr.›</a:t>
            </a:fld>
            <a:endParaRPr lang="nl-NL"/>
          </a:p>
        </p:txBody>
      </p:sp>
    </p:spTree>
    <p:extLst>
      <p:ext uri="{BB962C8B-B14F-4D97-AF65-F5344CB8AC3E}">
        <p14:creationId xmlns:p14="http://schemas.microsoft.com/office/powerpoint/2010/main" val="1914263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CB8EE8-C472-C086-47BB-448370845016}"/>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DB1D8F55-233B-22B4-EE0F-7CA2966C746A}"/>
              </a:ext>
            </a:extLst>
          </p:cNvPr>
          <p:cNvSpPr>
            <a:spLocks noGrp="1"/>
          </p:cNvSpPr>
          <p:nvPr>
            <p:ph type="dt" sz="half" idx="10"/>
          </p:nvPr>
        </p:nvSpPr>
        <p:spPr/>
        <p:txBody>
          <a:bodyPr/>
          <a:lstStyle/>
          <a:p>
            <a:fld id="{7573D16B-9FF1-D340-9A72-F67CA56B5F49}" type="datetimeFigureOut">
              <a:rPr lang="nl-NL" smtClean="0"/>
              <a:t>12-6-2024</a:t>
            </a:fld>
            <a:endParaRPr lang="nl-NL"/>
          </a:p>
        </p:txBody>
      </p:sp>
      <p:sp>
        <p:nvSpPr>
          <p:cNvPr id="4" name="Tijdelijke aanduiding voor voettekst 3">
            <a:extLst>
              <a:ext uri="{FF2B5EF4-FFF2-40B4-BE49-F238E27FC236}">
                <a16:creationId xmlns:a16="http://schemas.microsoft.com/office/drawing/2014/main" id="{C31F93EE-C931-5298-95BB-19F9EF345BD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E51210DE-634C-A171-0C31-FF5E8891C094}"/>
              </a:ext>
            </a:extLst>
          </p:cNvPr>
          <p:cNvSpPr>
            <a:spLocks noGrp="1"/>
          </p:cNvSpPr>
          <p:nvPr>
            <p:ph type="sldNum" sz="quarter" idx="12"/>
          </p:nvPr>
        </p:nvSpPr>
        <p:spPr/>
        <p:txBody>
          <a:bodyPr/>
          <a:lstStyle/>
          <a:p>
            <a:fld id="{F3118728-C94B-F44D-9268-EBE64BB79349}" type="slidenum">
              <a:rPr lang="nl-NL" smtClean="0"/>
              <a:t>‹nr.›</a:t>
            </a:fld>
            <a:endParaRPr lang="nl-NL"/>
          </a:p>
        </p:txBody>
      </p:sp>
    </p:spTree>
    <p:extLst>
      <p:ext uri="{BB962C8B-B14F-4D97-AF65-F5344CB8AC3E}">
        <p14:creationId xmlns:p14="http://schemas.microsoft.com/office/powerpoint/2010/main" val="1315720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2723A2D-9591-227E-31CD-6BC99F3E8FFA}"/>
              </a:ext>
            </a:extLst>
          </p:cNvPr>
          <p:cNvSpPr>
            <a:spLocks noGrp="1"/>
          </p:cNvSpPr>
          <p:nvPr>
            <p:ph type="dt" sz="half" idx="10"/>
          </p:nvPr>
        </p:nvSpPr>
        <p:spPr/>
        <p:txBody>
          <a:bodyPr/>
          <a:lstStyle/>
          <a:p>
            <a:fld id="{7573D16B-9FF1-D340-9A72-F67CA56B5F49}" type="datetimeFigureOut">
              <a:rPr lang="nl-NL" smtClean="0"/>
              <a:t>12-6-2024</a:t>
            </a:fld>
            <a:endParaRPr lang="nl-NL"/>
          </a:p>
        </p:txBody>
      </p:sp>
      <p:sp>
        <p:nvSpPr>
          <p:cNvPr id="3" name="Tijdelijke aanduiding voor voettekst 2">
            <a:extLst>
              <a:ext uri="{FF2B5EF4-FFF2-40B4-BE49-F238E27FC236}">
                <a16:creationId xmlns:a16="http://schemas.microsoft.com/office/drawing/2014/main" id="{637858BC-756C-72FA-E215-117A342E703D}"/>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D23D6E4D-4121-46E7-3A30-98CF66A8B2AE}"/>
              </a:ext>
            </a:extLst>
          </p:cNvPr>
          <p:cNvSpPr>
            <a:spLocks noGrp="1"/>
          </p:cNvSpPr>
          <p:nvPr>
            <p:ph type="sldNum" sz="quarter" idx="12"/>
          </p:nvPr>
        </p:nvSpPr>
        <p:spPr/>
        <p:txBody>
          <a:bodyPr/>
          <a:lstStyle/>
          <a:p>
            <a:fld id="{F3118728-C94B-F44D-9268-EBE64BB79349}" type="slidenum">
              <a:rPr lang="nl-NL" smtClean="0"/>
              <a:t>‹nr.›</a:t>
            </a:fld>
            <a:endParaRPr lang="nl-NL"/>
          </a:p>
        </p:txBody>
      </p:sp>
    </p:spTree>
    <p:extLst>
      <p:ext uri="{BB962C8B-B14F-4D97-AF65-F5344CB8AC3E}">
        <p14:creationId xmlns:p14="http://schemas.microsoft.com/office/powerpoint/2010/main" val="2574208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C1EED1-1AD6-083A-4F8A-DCDE8B53CEDC}"/>
              </a:ext>
            </a:extLst>
          </p:cNvPr>
          <p:cNvSpPr>
            <a:spLocks noGrp="1"/>
          </p:cNvSpPr>
          <p:nvPr>
            <p:ph type="title"/>
          </p:nvPr>
        </p:nvSpPr>
        <p:spPr>
          <a:xfrm>
            <a:off x="629841" y="342900"/>
            <a:ext cx="2949178" cy="1200150"/>
          </a:xfrm>
        </p:spPr>
        <p:txBody>
          <a:bodyPr anchor="b"/>
          <a:lstStyle>
            <a:lvl1pPr>
              <a:defRPr sz="2400"/>
            </a:lvl1pPr>
          </a:lstStyle>
          <a:p>
            <a:r>
              <a:rPr lang="nl-NL"/>
              <a:t>Klik om stijl te bewerken</a:t>
            </a:r>
          </a:p>
        </p:txBody>
      </p:sp>
      <p:sp>
        <p:nvSpPr>
          <p:cNvPr id="3" name="Tijdelijke aanduiding voor inhoud 2">
            <a:extLst>
              <a:ext uri="{FF2B5EF4-FFF2-40B4-BE49-F238E27FC236}">
                <a16:creationId xmlns:a16="http://schemas.microsoft.com/office/drawing/2014/main" id="{3FEA3F58-0B5F-FC94-F064-02E4DBD74E7A}"/>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0F2EC150-1C59-2E88-E345-351D276F31D7}"/>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1F61AAD-12E1-FCAB-2351-4A98C9CE984F}"/>
              </a:ext>
            </a:extLst>
          </p:cNvPr>
          <p:cNvSpPr>
            <a:spLocks noGrp="1"/>
          </p:cNvSpPr>
          <p:nvPr>
            <p:ph type="dt" sz="half" idx="10"/>
          </p:nvPr>
        </p:nvSpPr>
        <p:spPr/>
        <p:txBody>
          <a:bodyPr/>
          <a:lstStyle/>
          <a:p>
            <a:fld id="{7573D16B-9FF1-D340-9A72-F67CA56B5F49}" type="datetimeFigureOut">
              <a:rPr lang="nl-NL" smtClean="0"/>
              <a:t>12-6-2024</a:t>
            </a:fld>
            <a:endParaRPr lang="nl-NL"/>
          </a:p>
        </p:txBody>
      </p:sp>
      <p:sp>
        <p:nvSpPr>
          <p:cNvPr id="6" name="Tijdelijke aanduiding voor voettekst 5">
            <a:extLst>
              <a:ext uri="{FF2B5EF4-FFF2-40B4-BE49-F238E27FC236}">
                <a16:creationId xmlns:a16="http://schemas.microsoft.com/office/drawing/2014/main" id="{FBC29A20-564F-E483-484E-36D79538629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C1E74C0-DD1F-617D-FFFE-9E94EC5876FE}"/>
              </a:ext>
            </a:extLst>
          </p:cNvPr>
          <p:cNvSpPr>
            <a:spLocks noGrp="1"/>
          </p:cNvSpPr>
          <p:nvPr>
            <p:ph type="sldNum" sz="quarter" idx="12"/>
          </p:nvPr>
        </p:nvSpPr>
        <p:spPr/>
        <p:txBody>
          <a:bodyPr/>
          <a:lstStyle/>
          <a:p>
            <a:fld id="{F3118728-C94B-F44D-9268-EBE64BB79349}" type="slidenum">
              <a:rPr lang="nl-NL" smtClean="0"/>
              <a:t>‹nr.›</a:t>
            </a:fld>
            <a:endParaRPr lang="nl-NL"/>
          </a:p>
        </p:txBody>
      </p:sp>
    </p:spTree>
    <p:extLst>
      <p:ext uri="{BB962C8B-B14F-4D97-AF65-F5344CB8AC3E}">
        <p14:creationId xmlns:p14="http://schemas.microsoft.com/office/powerpoint/2010/main" val="4230124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6C9016-D49A-C8C6-4311-D471A5DC64CE}"/>
              </a:ext>
            </a:extLst>
          </p:cNvPr>
          <p:cNvSpPr>
            <a:spLocks noGrp="1"/>
          </p:cNvSpPr>
          <p:nvPr>
            <p:ph type="title"/>
          </p:nvPr>
        </p:nvSpPr>
        <p:spPr>
          <a:xfrm>
            <a:off x="629841" y="342900"/>
            <a:ext cx="2949178" cy="1200150"/>
          </a:xfrm>
        </p:spPr>
        <p:txBody>
          <a:bodyPr anchor="b"/>
          <a:lstStyle>
            <a:lvl1pPr>
              <a:defRPr sz="2400"/>
            </a:lvl1pPr>
          </a:lstStyle>
          <a:p>
            <a:r>
              <a:rPr lang="nl-NL"/>
              <a:t>Klik om stijl te bewerken</a:t>
            </a:r>
          </a:p>
        </p:txBody>
      </p:sp>
      <p:sp>
        <p:nvSpPr>
          <p:cNvPr id="3" name="Tijdelijke aanduiding voor afbeelding 2">
            <a:extLst>
              <a:ext uri="{FF2B5EF4-FFF2-40B4-BE49-F238E27FC236}">
                <a16:creationId xmlns:a16="http://schemas.microsoft.com/office/drawing/2014/main" id="{C48B97F6-46B6-27C3-FB14-08A6B5522C37}"/>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nl-NL"/>
          </a:p>
        </p:txBody>
      </p:sp>
      <p:sp>
        <p:nvSpPr>
          <p:cNvPr id="4" name="Tijdelijke aanduiding voor tekst 3">
            <a:extLst>
              <a:ext uri="{FF2B5EF4-FFF2-40B4-BE49-F238E27FC236}">
                <a16:creationId xmlns:a16="http://schemas.microsoft.com/office/drawing/2014/main" id="{870E6775-9F7D-D7DB-6C34-F127FD98144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DE2824A-95E8-F6E0-8067-644919E103AD}"/>
              </a:ext>
            </a:extLst>
          </p:cNvPr>
          <p:cNvSpPr>
            <a:spLocks noGrp="1"/>
          </p:cNvSpPr>
          <p:nvPr>
            <p:ph type="dt" sz="half" idx="10"/>
          </p:nvPr>
        </p:nvSpPr>
        <p:spPr/>
        <p:txBody>
          <a:bodyPr/>
          <a:lstStyle/>
          <a:p>
            <a:fld id="{7573D16B-9FF1-D340-9A72-F67CA56B5F49}" type="datetimeFigureOut">
              <a:rPr lang="nl-NL" smtClean="0"/>
              <a:t>12-6-2024</a:t>
            </a:fld>
            <a:endParaRPr lang="nl-NL"/>
          </a:p>
        </p:txBody>
      </p:sp>
      <p:sp>
        <p:nvSpPr>
          <p:cNvPr id="6" name="Tijdelijke aanduiding voor voettekst 5">
            <a:extLst>
              <a:ext uri="{FF2B5EF4-FFF2-40B4-BE49-F238E27FC236}">
                <a16:creationId xmlns:a16="http://schemas.microsoft.com/office/drawing/2014/main" id="{C2D9CD9A-5C8B-A015-4ED6-661319971A8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2DC22C2-B507-A77A-F101-A4ADBA0D3420}"/>
              </a:ext>
            </a:extLst>
          </p:cNvPr>
          <p:cNvSpPr>
            <a:spLocks noGrp="1"/>
          </p:cNvSpPr>
          <p:nvPr>
            <p:ph type="sldNum" sz="quarter" idx="12"/>
          </p:nvPr>
        </p:nvSpPr>
        <p:spPr/>
        <p:txBody>
          <a:bodyPr/>
          <a:lstStyle/>
          <a:p>
            <a:fld id="{F3118728-C94B-F44D-9268-EBE64BB79349}" type="slidenum">
              <a:rPr lang="nl-NL" smtClean="0"/>
              <a:t>‹nr.›</a:t>
            </a:fld>
            <a:endParaRPr lang="nl-NL"/>
          </a:p>
        </p:txBody>
      </p:sp>
    </p:spTree>
    <p:extLst>
      <p:ext uri="{BB962C8B-B14F-4D97-AF65-F5344CB8AC3E}">
        <p14:creationId xmlns:p14="http://schemas.microsoft.com/office/powerpoint/2010/main" val="455349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2B2857E-301E-7387-B553-7010E89B52B0}"/>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773A26AC-1874-41B3-B173-815C3D83CE63}"/>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7BDB4E0-46C8-277B-9A7B-264ABF80BCC7}"/>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573D16B-9FF1-D340-9A72-F67CA56B5F49}" type="datetimeFigureOut">
              <a:rPr lang="nl-NL" smtClean="0"/>
              <a:t>12-6-2024</a:t>
            </a:fld>
            <a:endParaRPr lang="nl-NL"/>
          </a:p>
        </p:txBody>
      </p:sp>
      <p:sp>
        <p:nvSpPr>
          <p:cNvPr id="5" name="Tijdelijke aanduiding voor voettekst 4">
            <a:extLst>
              <a:ext uri="{FF2B5EF4-FFF2-40B4-BE49-F238E27FC236}">
                <a16:creationId xmlns:a16="http://schemas.microsoft.com/office/drawing/2014/main" id="{5B6C49CD-475C-BD25-7F66-FCBF4F65EEC6}"/>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E305A0CE-A2E9-AF41-AA37-E827CA6763CC}"/>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3118728-C94B-F44D-9268-EBE64BB79349}" type="slidenum">
              <a:rPr lang="nl-NL" smtClean="0"/>
              <a:t>‹nr.›</a:t>
            </a:fld>
            <a:endParaRPr lang="nl-NL"/>
          </a:p>
        </p:txBody>
      </p:sp>
    </p:spTree>
    <p:extLst>
      <p:ext uri="{BB962C8B-B14F-4D97-AF65-F5344CB8AC3E}">
        <p14:creationId xmlns:p14="http://schemas.microsoft.com/office/powerpoint/2010/main" val="375248655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hyperlink" Target="https://vimeo.com/metafoormedia/review/947357587/1300bfd88c"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BC24C73-45D4-4604-13D7-3BBF111951EB}"/>
              </a:ext>
            </a:extLst>
          </p:cNvPr>
          <p:cNvSpPr txBox="1"/>
          <p:nvPr/>
        </p:nvSpPr>
        <p:spPr>
          <a:xfrm>
            <a:off x="963653" y="1333447"/>
            <a:ext cx="7216693" cy="2062103"/>
          </a:xfrm>
          <a:prstGeom prst="rect">
            <a:avLst/>
          </a:prstGeom>
          <a:noFill/>
        </p:spPr>
        <p:txBody>
          <a:bodyPr wrap="square" rtlCol="0">
            <a:spAutoFit/>
          </a:bodyPr>
          <a:lstStyle/>
          <a:p>
            <a:pPr algn="ctr"/>
            <a:r>
              <a:rPr lang="nl-NL" sz="4400" dirty="0">
                <a:latin typeface="Arial" panose="020B0604020202020204" pitchFamily="34" charset="0"/>
                <a:cs typeface="Arial" panose="020B0604020202020204" pitchFamily="34" charset="0"/>
              </a:rPr>
              <a:t>Kennismaking </a:t>
            </a:r>
            <a:br>
              <a:rPr lang="nl-NL" sz="4400" dirty="0">
                <a:latin typeface="Arial" panose="020B0604020202020204" pitchFamily="34" charset="0"/>
                <a:cs typeface="Arial" panose="020B0604020202020204" pitchFamily="34" charset="0"/>
              </a:rPr>
            </a:br>
            <a:r>
              <a:rPr lang="nl-NL" sz="4400" dirty="0">
                <a:latin typeface="Arial" panose="020B0604020202020204" pitchFamily="34" charset="0"/>
                <a:cs typeface="Arial" panose="020B0604020202020204" pitchFamily="34" charset="0"/>
              </a:rPr>
              <a:t>Fierder Onderwijs</a:t>
            </a:r>
          </a:p>
          <a:p>
            <a:pPr algn="ctr"/>
            <a:br>
              <a:rPr lang="nl-NL" sz="2000" dirty="0">
                <a:latin typeface="Arial" panose="020B0604020202020204" pitchFamily="34" charset="0"/>
                <a:cs typeface="Arial" panose="020B0604020202020204" pitchFamily="34" charset="0"/>
              </a:rPr>
            </a:br>
            <a:r>
              <a:rPr lang="nl-NL" sz="2000" dirty="0">
                <a:latin typeface="Arial" panose="020B0604020202020204" pitchFamily="34" charset="0"/>
                <a:cs typeface="Arial" panose="020B0604020202020204" pitchFamily="34" charset="0"/>
              </a:rPr>
              <a:t>13 juni 2024</a:t>
            </a:r>
          </a:p>
        </p:txBody>
      </p:sp>
    </p:spTree>
    <p:extLst>
      <p:ext uri="{BB962C8B-B14F-4D97-AF65-F5344CB8AC3E}">
        <p14:creationId xmlns:p14="http://schemas.microsoft.com/office/powerpoint/2010/main" val="2206275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779006" y="832813"/>
            <a:ext cx="7585988" cy="584775"/>
          </a:xfrm>
          <a:prstGeom prst="rect">
            <a:avLst/>
          </a:prstGeom>
          <a:noFill/>
        </p:spPr>
        <p:txBody>
          <a:bodyPr wrap="square" rtlCol="0">
            <a:spAutoFit/>
          </a:bodyPr>
          <a:lstStyle/>
          <a:p>
            <a:r>
              <a:rPr lang="nl-NL" sz="3200" dirty="0">
                <a:latin typeface="Arial" panose="020B0604020202020204" pitchFamily="34" charset="0"/>
                <a:cs typeface="Arial" panose="020B0604020202020204" pitchFamily="34" charset="0"/>
              </a:rPr>
              <a:t>Lauwers College</a:t>
            </a:r>
          </a:p>
        </p:txBody>
      </p:sp>
      <p:sp>
        <p:nvSpPr>
          <p:cNvPr id="3" name="Tekstvak 2">
            <a:extLst>
              <a:ext uri="{FF2B5EF4-FFF2-40B4-BE49-F238E27FC236}">
                <a16:creationId xmlns:a16="http://schemas.microsoft.com/office/drawing/2014/main" id="{94F5AF97-5D1D-0959-A5BA-9A98E8143E4D}"/>
              </a:ext>
            </a:extLst>
          </p:cNvPr>
          <p:cNvSpPr txBox="1"/>
          <p:nvPr/>
        </p:nvSpPr>
        <p:spPr>
          <a:xfrm>
            <a:off x="779006" y="1013246"/>
            <a:ext cx="7585988" cy="3117007"/>
          </a:xfrm>
          <a:prstGeom prst="rect">
            <a:avLst/>
          </a:prstGeom>
          <a:noFill/>
        </p:spPr>
        <p:txBody>
          <a:bodyPr wrap="square" rtlCol="0">
            <a:spAutoFit/>
          </a:bodyPr>
          <a:lstStyle/>
          <a:p>
            <a:endParaRPr lang="nl-NL" sz="2400" dirty="0">
              <a:effectLst/>
              <a:latin typeface="Arial" panose="020B0604020202020204" pitchFamily="34" charset="0"/>
            </a:endParaRPr>
          </a:p>
          <a:p>
            <a:pPr marL="342900" indent="-342900">
              <a:lnSpc>
                <a:spcPct val="150000"/>
              </a:lnSpc>
              <a:buFont typeface="Arial" panose="020B0604020202020204" pitchFamily="34" charset="0"/>
              <a:buChar char="•"/>
            </a:pPr>
            <a:r>
              <a:rPr lang="nl-NL" sz="2000" dirty="0">
                <a:latin typeface="Arial" panose="020B0604020202020204" pitchFamily="34" charset="0"/>
              </a:rPr>
              <a:t>Drie scholen</a:t>
            </a:r>
          </a:p>
          <a:p>
            <a:pPr marL="342900" indent="-342900">
              <a:lnSpc>
                <a:spcPct val="150000"/>
              </a:lnSpc>
              <a:buFont typeface="Arial" panose="020B0604020202020204" pitchFamily="34" charset="0"/>
              <a:buChar char="•"/>
            </a:pPr>
            <a:r>
              <a:rPr lang="nl-NL" sz="2000" dirty="0">
                <a:latin typeface="Arial" panose="020B0604020202020204" pitchFamily="34" charset="0"/>
              </a:rPr>
              <a:t>Buitenpost, Kollum en Grijpskerk</a:t>
            </a:r>
          </a:p>
          <a:p>
            <a:pPr marL="342900" indent="-342900">
              <a:lnSpc>
                <a:spcPct val="150000"/>
              </a:lnSpc>
              <a:buFont typeface="Arial" panose="020B0604020202020204" pitchFamily="34" charset="0"/>
              <a:buChar char="•"/>
            </a:pPr>
            <a:r>
              <a:rPr lang="nl-NL" sz="2000" dirty="0">
                <a:latin typeface="Arial" panose="020B0604020202020204" pitchFamily="34" charset="0"/>
              </a:rPr>
              <a:t>Breed opleidingsaanbod</a:t>
            </a:r>
          </a:p>
          <a:p>
            <a:pPr marL="342900" indent="-342900">
              <a:lnSpc>
                <a:spcPct val="150000"/>
              </a:lnSpc>
              <a:buFont typeface="Arial" panose="020B0604020202020204" pitchFamily="34" charset="0"/>
              <a:buChar char="•"/>
            </a:pPr>
            <a:r>
              <a:rPr lang="nl-NL" sz="2000" dirty="0">
                <a:latin typeface="Arial" panose="020B0604020202020204" pitchFamily="34" charset="0"/>
              </a:rPr>
              <a:t>Gepersonaliseerd onderwijs </a:t>
            </a:r>
            <a:r>
              <a:rPr lang="nl-NL" sz="1400" dirty="0">
                <a:latin typeface="Arial" panose="020B0604020202020204" pitchFamily="34" charset="0"/>
              </a:rPr>
              <a:t>(GO! en onderwijs op maat)</a:t>
            </a:r>
          </a:p>
          <a:p>
            <a:pPr>
              <a:lnSpc>
                <a:spcPct val="150000"/>
              </a:lnSpc>
            </a:pPr>
            <a:endParaRPr lang="nl-NL" sz="1400" dirty="0">
              <a:latin typeface="Arial" panose="020B0604020202020204" pitchFamily="34" charset="0"/>
            </a:endParaRPr>
          </a:p>
          <a:p>
            <a:pPr lvl="1">
              <a:lnSpc>
                <a:spcPct val="150000"/>
              </a:lnSpc>
            </a:pPr>
            <a:endParaRPr lang="nl-NL" sz="2400" dirty="0">
              <a:latin typeface="Arial" panose="020B0604020202020204" pitchFamily="34" charset="0"/>
            </a:endParaRPr>
          </a:p>
        </p:txBody>
      </p:sp>
      <p:pic>
        <p:nvPicPr>
          <p:cNvPr id="8" name="Afbeelding 7" descr="Afbeelding met tekst, Lettertype, Graphics, logo&#10;&#10;Automatisch gegenereerde beschrijving">
            <a:extLst>
              <a:ext uri="{FF2B5EF4-FFF2-40B4-BE49-F238E27FC236}">
                <a16:creationId xmlns:a16="http://schemas.microsoft.com/office/drawing/2014/main" id="{71D97DF0-10F1-A5D4-1C1B-C53B737AB35F}"/>
              </a:ext>
            </a:extLst>
          </p:cNvPr>
          <p:cNvPicPr>
            <a:picLocks noChangeAspect="1"/>
          </p:cNvPicPr>
          <p:nvPr/>
        </p:nvPicPr>
        <p:blipFill>
          <a:blip r:embed="rId4"/>
          <a:stretch>
            <a:fillRect/>
          </a:stretch>
        </p:blipFill>
        <p:spPr>
          <a:xfrm>
            <a:off x="6333332" y="820439"/>
            <a:ext cx="2031662" cy="574272"/>
          </a:xfrm>
          <a:prstGeom prst="rect">
            <a:avLst/>
          </a:prstGeom>
        </p:spPr>
      </p:pic>
    </p:spTree>
    <p:extLst>
      <p:ext uri="{BB962C8B-B14F-4D97-AF65-F5344CB8AC3E}">
        <p14:creationId xmlns:p14="http://schemas.microsoft.com/office/powerpoint/2010/main" val="248803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788242" y="832813"/>
            <a:ext cx="7585988" cy="584775"/>
          </a:xfrm>
          <a:prstGeom prst="rect">
            <a:avLst/>
          </a:prstGeom>
          <a:noFill/>
        </p:spPr>
        <p:txBody>
          <a:bodyPr wrap="square" rtlCol="0">
            <a:spAutoFit/>
          </a:bodyPr>
          <a:lstStyle/>
          <a:p>
            <a:r>
              <a:rPr lang="nl-NL" sz="3200" dirty="0">
                <a:latin typeface="Arial" panose="020B0604020202020204" pitchFamily="34" charset="0"/>
                <a:cs typeface="Arial" panose="020B0604020202020204" pitchFamily="34" charset="0"/>
              </a:rPr>
              <a:t>Fierder onderwijs centraal</a:t>
            </a:r>
          </a:p>
        </p:txBody>
      </p:sp>
      <p:sp>
        <p:nvSpPr>
          <p:cNvPr id="3" name="Tekstvak 2">
            <a:extLst>
              <a:ext uri="{FF2B5EF4-FFF2-40B4-BE49-F238E27FC236}">
                <a16:creationId xmlns:a16="http://schemas.microsoft.com/office/drawing/2014/main" id="{94F5AF97-5D1D-0959-A5BA-9A98E8143E4D}"/>
              </a:ext>
            </a:extLst>
          </p:cNvPr>
          <p:cNvSpPr txBox="1"/>
          <p:nvPr/>
        </p:nvSpPr>
        <p:spPr>
          <a:xfrm>
            <a:off x="917552" y="1011982"/>
            <a:ext cx="7585988" cy="2805320"/>
          </a:xfrm>
          <a:prstGeom prst="rect">
            <a:avLst/>
          </a:prstGeom>
          <a:noFill/>
        </p:spPr>
        <p:txBody>
          <a:bodyPr wrap="square" rtlCol="0">
            <a:spAutoFit/>
          </a:bodyPr>
          <a:lstStyle/>
          <a:p>
            <a:pPr>
              <a:lnSpc>
                <a:spcPct val="150000"/>
              </a:lnSpc>
            </a:pPr>
            <a:endParaRPr lang="nl-NL" sz="2000" dirty="0">
              <a:effectLst/>
              <a:latin typeface="Arial" panose="020B0604020202020204" pitchFamily="34" charset="0"/>
            </a:endParaRPr>
          </a:p>
          <a:p>
            <a:pPr marL="342900" indent="-342900">
              <a:lnSpc>
                <a:spcPct val="150000"/>
              </a:lnSpc>
              <a:buFont typeface="Arial" panose="020B0604020202020204" pitchFamily="34" charset="0"/>
              <a:buChar char="•"/>
            </a:pPr>
            <a:r>
              <a:rPr lang="nl-NL" sz="2000" dirty="0">
                <a:latin typeface="Arial" panose="020B0604020202020204" pitchFamily="34" charset="0"/>
              </a:rPr>
              <a:t>Ondersteunen, faciliteren en adviseren </a:t>
            </a:r>
          </a:p>
          <a:p>
            <a:pPr marL="342900" indent="-342900">
              <a:lnSpc>
                <a:spcPct val="150000"/>
              </a:lnSpc>
              <a:buFont typeface="Arial" panose="020B0604020202020204" pitchFamily="34" charset="0"/>
              <a:buChar char="•"/>
            </a:pPr>
            <a:r>
              <a:rPr lang="nl-NL" sz="2000" dirty="0">
                <a:latin typeface="Arial" panose="020B0604020202020204" pitchFamily="34" charset="0"/>
              </a:rPr>
              <a:t>Vestigingen in Drachten en Dokkum</a:t>
            </a:r>
          </a:p>
          <a:p>
            <a:pPr marL="342900" indent="-342900">
              <a:lnSpc>
                <a:spcPct val="150000"/>
              </a:lnSpc>
              <a:buFont typeface="Arial" panose="020B0604020202020204" pitchFamily="34" charset="0"/>
              <a:buChar char="•"/>
            </a:pPr>
            <a:r>
              <a:rPr lang="nl-NL" sz="2000" dirty="0">
                <a:latin typeface="Arial" panose="020B0604020202020204" pitchFamily="34" charset="0"/>
              </a:rPr>
              <a:t>Afdelingen: bestuurssecretariaat, communicatie, facilitair, </a:t>
            </a:r>
            <a:br>
              <a:rPr lang="nl-NL" sz="2000" dirty="0">
                <a:latin typeface="Arial" panose="020B0604020202020204" pitchFamily="34" charset="0"/>
              </a:rPr>
            </a:br>
            <a:r>
              <a:rPr lang="nl-NL" sz="2000" dirty="0">
                <a:latin typeface="Arial" panose="020B0604020202020204" pitchFamily="34" charset="0"/>
              </a:rPr>
              <a:t>HR, personeels- en salarisadministratie, ICT, expertisecentrum en onderwijs &amp; kwaliteit </a:t>
            </a:r>
            <a:endParaRPr lang="nl-NL" sz="2000" dirty="0">
              <a:effectLst/>
              <a:latin typeface="Arial" panose="020B0604020202020204" pitchFamily="34" charset="0"/>
            </a:endParaRPr>
          </a:p>
        </p:txBody>
      </p:sp>
    </p:spTree>
    <p:extLst>
      <p:ext uri="{BB962C8B-B14F-4D97-AF65-F5344CB8AC3E}">
        <p14:creationId xmlns:p14="http://schemas.microsoft.com/office/powerpoint/2010/main" val="3437873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Tijdelijke aanduiding voor inhoud 4" descr="Afbeelding met hemel, buitenshuis, gebouw, wolk&#10;&#10;Automatisch gegenereerde beschrijving">
            <a:extLst>
              <a:ext uri="{FF2B5EF4-FFF2-40B4-BE49-F238E27FC236}">
                <a16:creationId xmlns:a16="http://schemas.microsoft.com/office/drawing/2014/main" id="{843B9FF1-9460-CD45-89B1-F7D41955C2BE}"/>
              </a:ext>
            </a:extLst>
          </p:cNvPr>
          <p:cNvPicPr>
            <a:picLocks noChangeAspect="1"/>
          </p:cNvPicPr>
          <p:nvPr/>
        </p:nvPicPr>
        <p:blipFill rotWithShape="1">
          <a:blip r:embed="rId4"/>
          <a:srcRect t="21044" r="2" b="2"/>
          <a:stretch/>
        </p:blipFill>
        <p:spPr>
          <a:xfrm>
            <a:off x="1127891" y="756611"/>
            <a:ext cx="6888217" cy="3630277"/>
          </a:xfrm>
          <a:prstGeom prst="rect">
            <a:avLst/>
          </a:prstGeom>
        </p:spPr>
      </p:pic>
    </p:spTree>
    <p:extLst>
      <p:ext uri="{BB962C8B-B14F-4D97-AF65-F5344CB8AC3E}">
        <p14:creationId xmlns:p14="http://schemas.microsoft.com/office/powerpoint/2010/main" val="2451376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779006" y="699951"/>
            <a:ext cx="7585988" cy="584775"/>
          </a:xfrm>
          <a:prstGeom prst="rect">
            <a:avLst/>
          </a:prstGeom>
          <a:noFill/>
        </p:spPr>
        <p:txBody>
          <a:bodyPr wrap="square" rtlCol="0">
            <a:spAutoFit/>
          </a:bodyPr>
          <a:lstStyle/>
          <a:p>
            <a:r>
              <a:rPr lang="nl-NL" sz="3200" dirty="0">
                <a:latin typeface="Arial" panose="020B0604020202020204" pitchFamily="34" charset="0"/>
                <a:cs typeface="Arial" panose="020B0604020202020204" pitchFamily="34" charset="0"/>
              </a:rPr>
              <a:t>Fierder mei Fierder</a:t>
            </a:r>
          </a:p>
        </p:txBody>
      </p:sp>
      <p:sp>
        <p:nvSpPr>
          <p:cNvPr id="4" name="Tekstvak 3">
            <a:extLst>
              <a:ext uri="{FF2B5EF4-FFF2-40B4-BE49-F238E27FC236}">
                <a16:creationId xmlns:a16="http://schemas.microsoft.com/office/drawing/2014/main" id="{82767C75-512B-3FA6-FEB1-C6BB0F6369DE}"/>
              </a:ext>
            </a:extLst>
          </p:cNvPr>
          <p:cNvSpPr txBox="1"/>
          <p:nvPr/>
        </p:nvSpPr>
        <p:spPr>
          <a:xfrm>
            <a:off x="716483" y="857249"/>
            <a:ext cx="7585988" cy="4247317"/>
          </a:xfrm>
          <a:prstGeom prst="rect">
            <a:avLst/>
          </a:prstGeom>
          <a:noFill/>
        </p:spPr>
        <p:txBody>
          <a:bodyPr wrap="square" rtlCol="0">
            <a:spAutoFit/>
          </a:bodyPr>
          <a:lstStyle/>
          <a:p>
            <a:pPr>
              <a:lnSpc>
                <a:spcPct val="150000"/>
              </a:lnSpc>
            </a:pPr>
            <a:endParaRPr lang="nl-NL" sz="2000" dirty="0">
              <a:effectLst/>
              <a:latin typeface="Arial" panose="020B0604020202020204" pitchFamily="34" charset="0"/>
            </a:endParaRPr>
          </a:p>
          <a:p>
            <a:pPr marL="342900" indent="-342900">
              <a:lnSpc>
                <a:spcPct val="150000"/>
              </a:lnSpc>
              <a:buFont typeface="Arial" panose="020B0604020202020204" pitchFamily="34" charset="0"/>
              <a:buChar char="•"/>
            </a:pPr>
            <a:r>
              <a:rPr lang="nl-NL" sz="2000" dirty="0">
                <a:latin typeface="Arial" panose="020B0604020202020204" pitchFamily="34" charset="0"/>
              </a:rPr>
              <a:t>Organisatie in ontwikkeling</a:t>
            </a:r>
          </a:p>
          <a:p>
            <a:pPr marL="342900" indent="-342900">
              <a:lnSpc>
                <a:spcPct val="150000"/>
              </a:lnSpc>
              <a:buFont typeface="Arial" panose="020B0604020202020204" pitchFamily="34" charset="0"/>
              <a:buChar char="•"/>
            </a:pPr>
            <a:r>
              <a:rPr lang="nl-NL" sz="2000" dirty="0">
                <a:latin typeface="Arial" panose="020B0604020202020204" pitchFamily="34" charset="0"/>
              </a:rPr>
              <a:t>Geborgenheid als belangrijkste kernwaarde, </a:t>
            </a:r>
            <a:br>
              <a:rPr lang="nl-NL" sz="2000" dirty="0">
                <a:latin typeface="Arial" panose="020B0604020202020204" pitchFamily="34" charset="0"/>
              </a:rPr>
            </a:br>
            <a:r>
              <a:rPr lang="nl-NL" sz="2000" dirty="0">
                <a:latin typeface="Arial" panose="020B0604020202020204" pitchFamily="34" charset="0"/>
              </a:rPr>
              <a:t>dit komt tot uiting in het: </a:t>
            </a:r>
          </a:p>
          <a:p>
            <a:pPr marL="800100" lvl="1" indent="-342900">
              <a:lnSpc>
                <a:spcPct val="150000"/>
              </a:lnSpc>
              <a:buFont typeface="Arial" panose="020B0604020202020204" pitchFamily="34" charset="0"/>
              <a:buChar char="•"/>
            </a:pPr>
            <a:r>
              <a:rPr lang="nl-NL" sz="1600" dirty="0">
                <a:latin typeface="Arial" panose="020B0604020202020204" pitchFamily="34" charset="0"/>
              </a:rPr>
              <a:t>Open christelijke karakter van de scholengemeenschap</a:t>
            </a:r>
          </a:p>
          <a:p>
            <a:pPr marL="800100" lvl="1" indent="-342900">
              <a:lnSpc>
                <a:spcPct val="150000"/>
              </a:lnSpc>
              <a:buFont typeface="Arial" panose="020B0604020202020204" pitchFamily="34" charset="0"/>
              <a:buChar char="•"/>
            </a:pPr>
            <a:r>
              <a:rPr lang="nl-NL" sz="1600" dirty="0">
                <a:latin typeface="Arial" panose="020B0604020202020204" pitchFamily="34" charset="0"/>
              </a:rPr>
              <a:t>Toekomstgerichte onderwijs</a:t>
            </a:r>
          </a:p>
          <a:p>
            <a:pPr marL="800100" lvl="1" indent="-342900">
              <a:lnSpc>
                <a:spcPct val="150000"/>
              </a:lnSpc>
              <a:buFont typeface="Arial" panose="020B0604020202020204" pitchFamily="34" charset="0"/>
              <a:buChar char="•"/>
            </a:pPr>
            <a:r>
              <a:rPr lang="nl-NL" sz="1600" dirty="0">
                <a:latin typeface="Arial" panose="020B0604020202020204" pitchFamily="34" charset="0"/>
              </a:rPr>
              <a:t>Onderwijs midden in de samenleving</a:t>
            </a:r>
          </a:p>
          <a:p>
            <a:pPr marL="800100" lvl="1" indent="-342900">
              <a:lnSpc>
                <a:spcPct val="150000"/>
              </a:lnSpc>
              <a:buFont typeface="Arial" panose="020B0604020202020204" pitchFamily="34" charset="0"/>
              <a:buChar char="•"/>
            </a:pPr>
            <a:r>
              <a:rPr lang="nl-NL" sz="1600" dirty="0">
                <a:latin typeface="Arial" panose="020B0604020202020204" pitchFamily="34" charset="0"/>
              </a:rPr>
              <a:t>Onderwijs met kansen voor iedere leerling </a:t>
            </a:r>
          </a:p>
          <a:p>
            <a:pPr>
              <a:lnSpc>
                <a:spcPct val="150000"/>
              </a:lnSpc>
            </a:pPr>
            <a:endParaRPr lang="nl-NL" sz="2000" dirty="0">
              <a:latin typeface="Arial" panose="020B0604020202020204" pitchFamily="34" charset="0"/>
            </a:endParaRPr>
          </a:p>
          <a:p>
            <a:endParaRPr lang="nl-NL" sz="2400" dirty="0">
              <a:effectLst/>
              <a:latin typeface="Arial" panose="020B0604020202020204" pitchFamily="34" charset="0"/>
            </a:endParaRPr>
          </a:p>
        </p:txBody>
      </p:sp>
    </p:spTree>
    <p:extLst>
      <p:ext uri="{BB962C8B-B14F-4D97-AF65-F5344CB8AC3E}">
        <p14:creationId xmlns:p14="http://schemas.microsoft.com/office/powerpoint/2010/main" val="2180453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4B075F18-9BB5-41D8-0E63-BF1DBB9F2FE2}"/>
              </a:ext>
            </a:extLst>
          </p:cNvPr>
          <p:cNvSpPr txBox="1"/>
          <p:nvPr/>
        </p:nvSpPr>
        <p:spPr>
          <a:xfrm>
            <a:off x="779006" y="870545"/>
            <a:ext cx="7585988" cy="3293209"/>
          </a:xfrm>
          <a:prstGeom prst="rect">
            <a:avLst/>
          </a:prstGeom>
          <a:noFill/>
        </p:spPr>
        <p:txBody>
          <a:bodyPr wrap="square" rtlCol="0">
            <a:spAutoFit/>
          </a:bodyPr>
          <a:lstStyle/>
          <a:p>
            <a:r>
              <a:rPr lang="nl-NL" sz="1600" i="1" dirty="0">
                <a:latin typeface="+mj-lt"/>
              </a:rPr>
              <a:t>De geboorte van een mens is het begin van een </a:t>
            </a:r>
            <a:r>
              <a:rPr lang="nl-NL" sz="1600" b="1" i="1" dirty="0">
                <a:latin typeface="+mj-lt"/>
              </a:rPr>
              <a:t>ontdekkingsreis. </a:t>
            </a:r>
            <a:r>
              <a:rPr lang="nl-NL" sz="1600" i="1" dirty="0">
                <a:latin typeface="+mj-lt"/>
              </a:rPr>
              <a:t>Een </a:t>
            </a:r>
            <a:r>
              <a:rPr lang="nl-NL" sz="1600" b="1" i="1" dirty="0">
                <a:latin typeface="+mj-lt"/>
              </a:rPr>
              <a:t>nieuwsgierige </a:t>
            </a:r>
            <a:r>
              <a:rPr lang="nl-NL" sz="1600" i="1" dirty="0">
                <a:latin typeface="+mj-lt"/>
              </a:rPr>
              <a:t>zoektocht naar wie en hoe je bent. En wat je wilt betekenen in de wereld om je heen. Een wereld die van kleins af aan elke dag een beetje groter wordt. Niet omdat hij groeit, maar omdat jij er elke dag een </a:t>
            </a:r>
            <a:r>
              <a:rPr lang="nl-NL" sz="1600" b="1" i="1" dirty="0">
                <a:latin typeface="+mj-lt"/>
              </a:rPr>
              <a:t>stapje verder </a:t>
            </a:r>
            <a:r>
              <a:rPr lang="nl-NL" sz="1600" i="1" dirty="0">
                <a:latin typeface="+mj-lt"/>
              </a:rPr>
              <a:t>in durft te zetten. </a:t>
            </a:r>
            <a:br>
              <a:rPr lang="nl-NL" sz="1600" i="1" dirty="0">
                <a:latin typeface="+mj-lt"/>
              </a:rPr>
            </a:br>
            <a:br>
              <a:rPr lang="nl-NL" sz="1600" i="1" dirty="0">
                <a:latin typeface="+mj-lt"/>
              </a:rPr>
            </a:br>
            <a:r>
              <a:rPr lang="nl-NL" sz="1600" i="1" dirty="0">
                <a:latin typeface="+mj-lt"/>
              </a:rPr>
              <a:t>Want ontdekken is spannend. Iedereen kiest hierin zijn </a:t>
            </a:r>
            <a:r>
              <a:rPr lang="nl-NL" sz="1600" b="1" i="1" dirty="0">
                <a:latin typeface="+mj-lt"/>
              </a:rPr>
              <a:t>eigen tijd en pad</a:t>
            </a:r>
            <a:r>
              <a:rPr lang="nl-NL" sz="1600" i="1" dirty="0">
                <a:latin typeface="+mj-lt"/>
              </a:rPr>
              <a:t>. Het is dan ook niet belangrijk wie er het eerst, het hoogst of verst komt. De manier waarop maakt het verschil. Wie wil leren vliegen, moet zich vrij voelen om te vallen. Het geloof dat je wordt opgevangen geeft je de vleugels. Bij Fierder willen we die overtuiging voor je zijn. Wij geloven dat </a:t>
            </a:r>
            <a:r>
              <a:rPr lang="nl-NL" sz="1600" b="1" i="1" dirty="0">
                <a:latin typeface="+mj-lt"/>
              </a:rPr>
              <a:t>geborgenheid</a:t>
            </a:r>
            <a:r>
              <a:rPr lang="nl-NL" sz="1600" i="1" dirty="0">
                <a:latin typeface="+mj-lt"/>
              </a:rPr>
              <a:t> de basis is voor </a:t>
            </a:r>
            <a:r>
              <a:rPr lang="nl-NL" sz="1600" b="1" i="1" dirty="0">
                <a:latin typeface="+mj-lt"/>
              </a:rPr>
              <a:t>ontwikkeling</a:t>
            </a:r>
            <a:r>
              <a:rPr lang="nl-NL" sz="1600" i="1" dirty="0">
                <a:latin typeface="+mj-lt"/>
              </a:rPr>
              <a:t>. Wij zijn niet de vleugels, die heb je zelf. Wij geven je het vertrouwen ze te gebruiken. </a:t>
            </a:r>
            <a:r>
              <a:rPr lang="nl-NL" sz="1600" b="1" i="1" dirty="0">
                <a:latin typeface="+mj-lt"/>
              </a:rPr>
              <a:t>Kom Fierder.</a:t>
            </a:r>
            <a:endParaRPr lang="nl-NL" sz="1600" b="1" i="1" dirty="0">
              <a:latin typeface="+mj-lt"/>
              <a:cs typeface="Arial" panose="020B0604020202020204" pitchFamily="34" charset="0"/>
            </a:endParaRPr>
          </a:p>
        </p:txBody>
      </p:sp>
    </p:spTree>
    <p:extLst>
      <p:ext uri="{BB962C8B-B14F-4D97-AF65-F5344CB8AC3E}">
        <p14:creationId xmlns:p14="http://schemas.microsoft.com/office/powerpoint/2010/main" val="1855351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779006" y="699951"/>
            <a:ext cx="7585988" cy="584775"/>
          </a:xfrm>
          <a:prstGeom prst="rect">
            <a:avLst/>
          </a:prstGeom>
          <a:noFill/>
        </p:spPr>
        <p:txBody>
          <a:bodyPr wrap="square" rtlCol="0">
            <a:spAutoFit/>
          </a:bodyPr>
          <a:lstStyle/>
          <a:p>
            <a:r>
              <a:rPr lang="nl-NL" sz="3200" dirty="0">
                <a:latin typeface="Arial" panose="020B0604020202020204" pitchFamily="34" charset="0"/>
                <a:cs typeface="Arial" panose="020B0604020202020204" pitchFamily="34" charset="0"/>
              </a:rPr>
              <a:t>Onderwijsvisie</a:t>
            </a:r>
            <a:endParaRPr lang="nl-NL" sz="4400" dirty="0">
              <a:latin typeface="Arial" panose="020B0604020202020204" pitchFamily="34" charset="0"/>
              <a:cs typeface="Arial" panose="020B0604020202020204" pitchFamily="34" charset="0"/>
            </a:endParaRPr>
          </a:p>
        </p:txBody>
      </p:sp>
      <p:sp>
        <p:nvSpPr>
          <p:cNvPr id="4" name="Tekstvak 3">
            <a:extLst>
              <a:ext uri="{FF2B5EF4-FFF2-40B4-BE49-F238E27FC236}">
                <a16:creationId xmlns:a16="http://schemas.microsoft.com/office/drawing/2014/main" id="{82767C75-512B-3FA6-FEB1-C6BB0F6369DE}"/>
              </a:ext>
            </a:extLst>
          </p:cNvPr>
          <p:cNvSpPr txBox="1"/>
          <p:nvPr/>
        </p:nvSpPr>
        <p:spPr>
          <a:xfrm>
            <a:off x="695462" y="887487"/>
            <a:ext cx="7823173" cy="4201150"/>
          </a:xfrm>
          <a:prstGeom prst="rect">
            <a:avLst/>
          </a:prstGeom>
          <a:noFill/>
        </p:spPr>
        <p:txBody>
          <a:bodyPr wrap="square" rtlCol="0">
            <a:spAutoFit/>
          </a:bodyPr>
          <a:lstStyle/>
          <a:p>
            <a:pPr>
              <a:lnSpc>
                <a:spcPct val="150000"/>
              </a:lnSpc>
            </a:pPr>
            <a:endParaRPr lang="nl-NL" sz="2000" dirty="0">
              <a:effectLst/>
              <a:latin typeface="Arial" panose="020B0604020202020204" pitchFamily="34" charset="0"/>
            </a:endParaRPr>
          </a:p>
          <a:p>
            <a:pPr marL="342900" indent="-342900">
              <a:lnSpc>
                <a:spcPct val="150000"/>
              </a:lnSpc>
              <a:buFont typeface="Arial" panose="020B0604020202020204" pitchFamily="34" charset="0"/>
              <a:buChar char="•"/>
            </a:pPr>
            <a:r>
              <a:rPr lang="nl-NL" sz="2000" dirty="0">
                <a:latin typeface="Arial" panose="020B0604020202020204" pitchFamily="34" charset="0"/>
              </a:rPr>
              <a:t>Uitgaan van ieders kansen en talenten</a:t>
            </a:r>
          </a:p>
          <a:p>
            <a:pPr marL="342900" indent="-342900">
              <a:lnSpc>
                <a:spcPct val="150000"/>
              </a:lnSpc>
              <a:buFont typeface="Arial" panose="020B0604020202020204" pitchFamily="34" charset="0"/>
              <a:buChar char="•"/>
            </a:pPr>
            <a:r>
              <a:rPr lang="nl-NL" sz="2000" dirty="0">
                <a:latin typeface="Arial" panose="020B0604020202020204" pitchFamily="34" charset="0"/>
              </a:rPr>
              <a:t>Goede balans tussen: </a:t>
            </a:r>
          </a:p>
          <a:p>
            <a:pPr marL="800100" lvl="1" indent="-342900">
              <a:lnSpc>
                <a:spcPct val="150000"/>
              </a:lnSpc>
              <a:buFont typeface="Arial" panose="020B0604020202020204" pitchFamily="34" charset="0"/>
              <a:buChar char="•"/>
            </a:pPr>
            <a:r>
              <a:rPr lang="nl-NL" sz="1400" dirty="0">
                <a:latin typeface="Arial" panose="020B0604020202020204" pitchFamily="34" charset="0"/>
              </a:rPr>
              <a:t>Wie ben je?</a:t>
            </a:r>
          </a:p>
          <a:p>
            <a:pPr marL="800100" lvl="1" indent="-342900">
              <a:lnSpc>
                <a:spcPct val="150000"/>
              </a:lnSpc>
              <a:buFont typeface="Arial" panose="020B0604020202020204" pitchFamily="34" charset="0"/>
              <a:buChar char="•"/>
            </a:pPr>
            <a:r>
              <a:rPr lang="nl-NL" sz="1400" dirty="0">
                <a:latin typeface="Arial" panose="020B0604020202020204" pitchFamily="34" charset="0"/>
              </a:rPr>
              <a:t>Wat kun je? </a:t>
            </a:r>
          </a:p>
          <a:p>
            <a:pPr marL="800100" lvl="1" indent="-342900">
              <a:lnSpc>
                <a:spcPct val="150000"/>
              </a:lnSpc>
              <a:buFont typeface="Arial" panose="020B0604020202020204" pitchFamily="34" charset="0"/>
              <a:buChar char="•"/>
            </a:pPr>
            <a:r>
              <a:rPr lang="nl-NL" sz="1400" dirty="0">
                <a:latin typeface="Arial" panose="020B0604020202020204" pitchFamily="34" charset="0"/>
              </a:rPr>
              <a:t>Wat wil je?</a:t>
            </a:r>
          </a:p>
          <a:p>
            <a:pPr marL="342900" indent="-342900">
              <a:lnSpc>
                <a:spcPct val="150000"/>
              </a:lnSpc>
              <a:buFont typeface="Arial" panose="020B0604020202020204" pitchFamily="34" charset="0"/>
              <a:buChar char="•"/>
            </a:pPr>
            <a:r>
              <a:rPr lang="nl-NL" sz="2000" dirty="0">
                <a:latin typeface="Arial" panose="020B0604020202020204" pitchFamily="34" charset="0"/>
              </a:rPr>
              <a:t>Transparante organisatie</a:t>
            </a:r>
          </a:p>
          <a:p>
            <a:pPr marL="342900" indent="-342900">
              <a:lnSpc>
                <a:spcPct val="150000"/>
              </a:lnSpc>
              <a:buFont typeface="Arial" panose="020B0604020202020204" pitchFamily="34" charset="0"/>
              <a:buChar char="•"/>
            </a:pPr>
            <a:r>
              <a:rPr lang="nl-NL" sz="2000" dirty="0">
                <a:latin typeface="Arial" panose="020B0604020202020204" pitchFamily="34" charset="0"/>
              </a:rPr>
              <a:t>Gericht op eigenaarschap en verbinding</a:t>
            </a:r>
          </a:p>
          <a:p>
            <a:pPr>
              <a:lnSpc>
                <a:spcPct val="150000"/>
              </a:lnSpc>
            </a:pPr>
            <a:endParaRPr lang="nl-NL" sz="2000" dirty="0">
              <a:latin typeface="Arial" panose="020B0604020202020204" pitchFamily="34" charset="0"/>
            </a:endParaRPr>
          </a:p>
          <a:p>
            <a:endParaRPr lang="nl-NL" sz="2400" dirty="0">
              <a:effectLst/>
              <a:latin typeface="Arial" panose="020B0604020202020204" pitchFamily="34" charset="0"/>
            </a:endParaRPr>
          </a:p>
        </p:txBody>
      </p:sp>
    </p:spTree>
    <p:extLst>
      <p:ext uri="{BB962C8B-B14F-4D97-AF65-F5344CB8AC3E}">
        <p14:creationId xmlns:p14="http://schemas.microsoft.com/office/powerpoint/2010/main" val="2576694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689810" y="2279362"/>
            <a:ext cx="7585988" cy="584775"/>
          </a:xfrm>
          <a:prstGeom prst="rect">
            <a:avLst/>
          </a:prstGeom>
          <a:noFill/>
        </p:spPr>
        <p:txBody>
          <a:bodyPr wrap="square" rtlCol="0">
            <a:spAutoFit/>
          </a:bodyPr>
          <a:lstStyle/>
          <a:p>
            <a:pPr algn="ctr"/>
            <a:r>
              <a:rPr lang="nl-NL" sz="3200"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HET VERHAAL VAN LOTTE</a:t>
            </a:r>
            <a:endParaRPr lang="nl-NL" sz="3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90332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779006" y="832813"/>
            <a:ext cx="7585988" cy="584775"/>
          </a:xfrm>
          <a:prstGeom prst="rect">
            <a:avLst/>
          </a:prstGeom>
          <a:noFill/>
        </p:spPr>
        <p:txBody>
          <a:bodyPr wrap="square" rtlCol="0">
            <a:spAutoFit/>
          </a:bodyPr>
          <a:lstStyle/>
          <a:p>
            <a:r>
              <a:rPr lang="nl-NL" sz="3200" dirty="0">
                <a:latin typeface="Arial" panose="020B0604020202020204" pitchFamily="34" charset="0"/>
                <a:cs typeface="Arial" panose="020B0604020202020204" pitchFamily="34" charset="0"/>
              </a:rPr>
              <a:t>Koersplan 2024-2028</a:t>
            </a:r>
          </a:p>
        </p:txBody>
      </p:sp>
      <p:sp>
        <p:nvSpPr>
          <p:cNvPr id="3" name="Tekstvak 2">
            <a:extLst>
              <a:ext uri="{FF2B5EF4-FFF2-40B4-BE49-F238E27FC236}">
                <a16:creationId xmlns:a16="http://schemas.microsoft.com/office/drawing/2014/main" id="{94F5AF97-5D1D-0959-A5BA-9A98E8143E4D}"/>
              </a:ext>
            </a:extLst>
          </p:cNvPr>
          <p:cNvSpPr txBox="1"/>
          <p:nvPr/>
        </p:nvSpPr>
        <p:spPr>
          <a:xfrm>
            <a:off x="805281" y="1142951"/>
            <a:ext cx="7585988" cy="3255507"/>
          </a:xfrm>
          <a:prstGeom prst="rect">
            <a:avLst/>
          </a:prstGeom>
          <a:noFill/>
        </p:spPr>
        <p:txBody>
          <a:bodyPr wrap="square" rtlCol="0">
            <a:spAutoFit/>
          </a:bodyPr>
          <a:lstStyle/>
          <a:p>
            <a:endParaRPr lang="nl-NL" sz="2400" dirty="0">
              <a:effectLst/>
              <a:latin typeface="Arial" panose="020B0604020202020204" pitchFamily="34" charset="0"/>
            </a:endParaRPr>
          </a:p>
          <a:p>
            <a:pPr>
              <a:lnSpc>
                <a:spcPct val="150000"/>
              </a:lnSpc>
            </a:pPr>
            <a:r>
              <a:rPr lang="nl-NL" sz="2000" dirty="0">
                <a:latin typeface="Arial" panose="020B0604020202020204" pitchFamily="34" charset="0"/>
              </a:rPr>
              <a:t>Vier pijlers:</a:t>
            </a:r>
          </a:p>
          <a:p>
            <a:pPr marL="914400" lvl="1" indent="-457200">
              <a:lnSpc>
                <a:spcPct val="150000"/>
              </a:lnSpc>
              <a:buFont typeface="+mj-lt"/>
              <a:buAutoNum type="arabicPeriod"/>
            </a:pPr>
            <a:r>
              <a:rPr lang="nl-NL" sz="2000" dirty="0">
                <a:latin typeface="Arial" panose="020B0604020202020204" pitchFamily="34" charset="0"/>
              </a:rPr>
              <a:t>Kansrijk onderwijs</a:t>
            </a:r>
          </a:p>
          <a:p>
            <a:pPr marL="914400" lvl="1" indent="-457200">
              <a:lnSpc>
                <a:spcPct val="150000"/>
              </a:lnSpc>
              <a:buFont typeface="+mj-lt"/>
              <a:buAutoNum type="arabicPeriod"/>
            </a:pPr>
            <a:r>
              <a:rPr lang="nl-NL" sz="2000" dirty="0">
                <a:latin typeface="Arial" panose="020B0604020202020204" pitchFamily="34" charset="0"/>
              </a:rPr>
              <a:t>Levensbeschouwelijke burgerschapsvorming</a:t>
            </a:r>
          </a:p>
          <a:p>
            <a:pPr marL="914400" lvl="1" indent="-457200">
              <a:lnSpc>
                <a:spcPct val="150000"/>
              </a:lnSpc>
              <a:buFont typeface="+mj-lt"/>
              <a:buAutoNum type="arabicPeriod"/>
            </a:pPr>
            <a:r>
              <a:rPr lang="nl-NL" sz="2000" dirty="0">
                <a:latin typeface="Arial" panose="020B0604020202020204" pitchFamily="34" charset="0"/>
              </a:rPr>
              <a:t>Gedeeld en gespreid leiderschap</a:t>
            </a:r>
          </a:p>
          <a:p>
            <a:pPr marL="914400" lvl="1" indent="-457200">
              <a:lnSpc>
                <a:spcPct val="150000"/>
              </a:lnSpc>
              <a:buFont typeface="+mj-lt"/>
              <a:buAutoNum type="arabicPeriod"/>
            </a:pPr>
            <a:r>
              <a:rPr lang="nl-NL" sz="2000" dirty="0">
                <a:latin typeface="Arial" panose="020B0604020202020204" pitchFamily="34" charset="0"/>
              </a:rPr>
              <a:t>Lerende organisatie</a:t>
            </a:r>
          </a:p>
          <a:p>
            <a:pPr marL="800100" lvl="1" indent="-342900">
              <a:lnSpc>
                <a:spcPct val="150000"/>
              </a:lnSpc>
              <a:buFont typeface="Arial" panose="020B0604020202020204" pitchFamily="34" charset="0"/>
              <a:buChar char="•"/>
            </a:pPr>
            <a:endParaRPr lang="nl-NL" sz="2400" dirty="0">
              <a:latin typeface="Arial" panose="020B0604020202020204" pitchFamily="34" charset="0"/>
            </a:endParaRPr>
          </a:p>
        </p:txBody>
      </p:sp>
    </p:spTree>
    <p:extLst>
      <p:ext uri="{BB962C8B-B14F-4D97-AF65-F5344CB8AC3E}">
        <p14:creationId xmlns:p14="http://schemas.microsoft.com/office/powerpoint/2010/main" val="13060544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779006" y="832813"/>
            <a:ext cx="7585988" cy="584775"/>
          </a:xfrm>
          <a:prstGeom prst="rect">
            <a:avLst/>
          </a:prstGeom>
          <a:noFill/>
        </p:spPr>
        <p:txBody>
          <a:bodyPr wrap="square" rtlCol="0">
            <a:spAutoFit/>
          </a:bodyPr>
          <a:lstStyle/>
          <a:p>
            <a:r>
              <a:rPr lang="nl-NL" sz="3200" dirty="0">
                <a:latin typeface="Arial" panose="020B0604020202020204" pitchFamily="34" charset="0"/>
                <a:cs typeface="Arial" panose="020B0604020202020204" pitchFamily="34" charset="0"/>
              </a:rPr>
              <a:t>Team HR</a:t>
            </a:r>
          </a:p>
        </p:txBody>
      </p:sp>
      <p:sp>
        <p:nvSpPr>
          <p:cNvPr id="3" name="Tekstvak 2">
            <a:extLst>
              <a:ext uri="{FF2B5EF4-FFF2-40B4-BE49-F238E27FC236}">
                <a16:creationId xmlns:a16="http://schemas.microsoft.com/office/drawing/2014/main" id="{94F5AF97-5D1D-0959-A5BA-9A98E8143E4D}"/>
              </a:ext>
            </a:extLst>
          </p:cNvPr>
          <p:cNvSpPr txBox="1"/>
          <p:nvPr/>
        </p:nvSpPr>
        <p:spPr>
          <a:xfrm>
            <a:off x="779006" y="1305268"/>
            <a:ext cx="7585988" cy="2923877"/>
          </a:xfrm>
          <a:prstGeom prst="rect">
            <a:avLst/>
          </a:prstGeom>
          <a:noFill/>
        </p:spPr>
        <p:txBody>
          <a:bodyPr wrap="square" rtlCol="0">
            <a:spAutoFit/>
          </a:bodyPr>
          <a:lstStyle/>
          <a:p>
            <a:endParaRPr lang="nl-NL" sz="2400" dirty="0">
              <a:effectLst/>
              <a:latin typeface="Arial" panose="020B0604020202020204" pitchFamily="34" charset="0"/>
            </a:endParaRPr>
          </a:p>
          <a:p>
            <a:pPr marL="285750" indent="-285750">
              <a:buFont typeface="Arial" panose="020B0604020202020204" pitchFamily="34" charset="0"/>
              <a:buChar char="•"/>
            </a:pPr>
            <a:r>
              <a:rPr lang="nl-NL" sz="2000" dirty="0">
                <a:effectLst/>
                <a:latin typeface="Arial" panose="020B0604020202020204" pitchFamily="34" charset="0"/>
              </a:rPr>
              <a:t>4 HR adviseurs</a:t>
            </a:r>
          </a:p>
          <a:p>
            <a:pPr marL="285750" indent="-285750">
              <a:buFont typeface="Arial" panose="020B0604020202020204" pitchFamily="34" charset="0"/>
              <a:buChar char="•"/>
            </a:pPr>
            <a:r>
              <a:rPr lang="nl-NL" sz="2000" dirty="0">
                <a:latin typeface="Arial" panose="020B0604020202020204" pitchFamily="34" charset="0"/>
              </a:rPr>
              <a:t>1 HR ondersteuner</a:t>
            </a:r>
          </a:p>
          <a:p>
            <a:pPr marL="285750" indent="-285750">
              <a:buFont typeface="Arial" panose="020B0604020202020204" pitchFamily="34" charset="0"/>
              <a:buChar char="•"/>
            </a:pPr>
            <a:r>
              <a:rPr lang="nl-NL" sz="2000" dirty="0">
                <a:effectLst/>
                <a:latin typeface="Arial" panose="020B0604020202020204" pitchFamily="34" charset="0"/>
              </a:rPr>
              <a:t>Verzuim coördinator</a:t>
            </a:r>
          </a:p>
          <a:p>
            <a:pPr marL="285750" indent="-285750">
              <a:buFont typeface="Arial" panose="020B0604020202020204" pitchFamily="34" charset="0"/>
              <a:buChar char="•"/>
            </a:pPr>
            <a:r>
              <a:rPr lang="nl-NL" sz="2000" dirty="0">
                <a:latin typeface="Arial" panose="020B0604020202020204" pitchFamily="34" charset="0"/>
              </a:rPr>
              <a:t>Hoofd HR</a:t>
            </a:r>
          </a:p>
          <a:p>
            <a:pPr marL="285750" indent="-285750">
              <a:buFont typeface="Arial" panose="020B0604020202020204" pitchFamily="34" charset="0"/>
              <a:buChar char="•"/>
            </a:pPr>
            <a:endParaRPr lang="nl-NL" sz="2000" dirty="0">
              <a:effectLst/>
              <a:latin typeface="Arial" panose="020B0604020202020204" pitchFamily="34" charset="0"/>
            </a:endParaRPr>
          </a:p>
          <a:p>
            <a:pPr marL="285750" indent="-285750">
              <a:buFont typeface="Arial" panose="020B0604020202020204" pitchFamily="34" charset="0"/>
              <a:buChar char="•"/>
            </a:pPr>
            <a:r>
              <a:rPr lang="nl-NL" sz="2000" dirty="0">
                <a:latin typeface="Arial" panose="020B0604020202020204" pitchFamily="34" charset="0"/>
              </a:rPr>
              <a:t>Registratie externe inhuur FO</a:t>
            </a:r>
          </a:p>
          <a:p>
            <a:pPr marL="285750" indent="-285750">
              <a:buFont typeface="Arial" panose="020B0604020202020204" pitchFamily="34" charset="0"/>
              <a:buChar char="•"/>
            </a:pPr>
            <a:r>
              <a:rPr lang="nl-NL" sz="2000" dirty="0">
                <a:effectLst/>
                <a:latin typeface="Arial" panose="020B0604020202020204" pitchFamily="34" charset="0"/>
              </a:rPr>
              <a:t>Check facturen op contract</a:t>
            </a:r>
          </a:p>
          <a:p>
            <a:pPr marL="285750" indent="-285750">
              <a:buFont typeface="Arial" panose="020B0604020202020204" pitchFamily="34" charset="0"/>
              <a:buChar char="•"/>
            </a:pPr>
            <a:r>
              <a:rPr lang="nl-NL" sz="2000" dirty="0">
                <a:latin typeface="Arial" panose="020B0604020202020204" pitchFamily="34" charset="0"/>
              </a:rPr>
              <a:t>Contact accountmanager DAAN</a:t>
            </a:r>
            <a:endParaRPr lang="nl-NL" sz="2000" dirty="0">
              <a:effectLst/>
              <a:latin typeface="Arial" panose="020B0604020202020204" pitchFamily="34" charset="0"/>
            </a:endParaRPr>
          </a:p>
        </p:txBody>
      </p:sp>
    </p:spTree>
    <p:extLst>
      <p:ext uri="{BB962C8B-B14F-4D97-AF65-F5344CB8AC3E}">
        <p14:creationId xmlns:p14="http://schemas.microsoft.com/office/powerpoint/2010/main" val="938711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779006" y="832813"/>
            <a:ext cx="7585988" cy="584775"/>
          </a:xfrm>
          <a:prstGeom prst="rect">
            <a:avLst/>
          </a:prstGeom>
          <a:noFill/>
        </p:spPr>
        <p:txBody>
          <a:bodyPr wrap="square" rtlCol="0">
            <a:spAutoFit/>
          </a:bodyPr>
          <a:lstStyle/>
          <a:p>
            <a:r>
              <a:rPr lang="nl-NL" sz="3200" dirty="0">
                <a:latin typeface="Arial" panose="020B0604020202020204" pitchFamily="34" charset="0"/>
                <a:cs typeface="Arial" panose="020B0604020202020204" pitchFamily="34" charset="0"/>
              </a:rPr>
              <a:t>Organisatie inhuur</a:t>
            </a:r>
          </a:p>
        </p:txBody>
      </p:sp>
      <p:sp>
        <p:nvSpPr>
          <p:cNvPr id="3" name="Tekstvak 2">
            <a:extLst>
              <a:ext uri="{FF2B5EF4-FFF2-40B4-BE49-F238E27FC236}">
                <a16:creationId xmlns:a16="http://schemas.microsoft.com/office/drawing/2014/main" id="{94F5AF97-5D1D-0959-A5BA-9A98E8143E4D}"/>
              </a:ext>
            </a:extLst>
          </p:cNvPr>
          <p:cNvSpPr txBox="1"/>
          <p:nvPr/>
        </p:nvSpPr>
        <p:spPr>
          <a:xfrm>
            <a:off x="779006" y="1305268"/>
            <a:ext cx="7585988" cy="2308324"/>
          </a:xfrm>
          <a:prstGeom prst="rect">
            <a:avLst/>
          </a:prstGeom>
          <a:noFill/>
        </p:spPr>
        <p:txBody>
          <a:bodyPr wrap="square" rtlCol="0">
            <a:spAutoFit/>
          </a:bodyPr>
          <a:lstStyle/>
          <a:p>
            <a:endParaRPr lang="nl-NL" sz="2400" dirty="0">
              <a:effectLst/>
              <a:latin typeface="Arial" panose="020B0604020202020204" pitchFamily="34" charset="0"/>
            </a:endParaRPr>
          </a:p>
          <a:p>
            <a:pPr marL="285750" indent="-285750">
              <a:buFont typeface="Arial" panose="020B0604020202020204" pitchFamily="34" charset="0"/>
              <a:buChar char="•"/>
            </a:pPr>
            <a:r>
              <a:rPr lang="nl-NL" sz="2000" dirty="0">
                <a:effectLst/>
                <a:latin typeface="Arial" panose="020B0604020202020204" pitchFamily="34" charset="0"/>
              </a:rPr>
              <a:t>Inzet DAAN vanaf april 2021</a:t>
            </a:r>
          </a:p>
          <a:p>
            <a:pPr marL="285750" indent="-285750">
              <a:buFont typeface="Arial" panose="020B0604020202020204" pitchFamily="34" charset="0"/>
              <a:buChar char="•"/>
            </a:pPr>
            <a:r>
              <a:rPr lang="nl-NL" sz="2000" dirty="0">
                <a:latin typeface="Arial" panose="020B0604020202020204" pitchFamily="34" charset="0"/>
              </a:rPr>
              <a:t>DAAN voorrangspositie</a:t>
            </a:r>
            <a:endParaRPr lang="nl-NL" sz="2000" dirty="0">
              <a:effectLst/>
              <a:latin typeface="Arial" panose="020B0604020202020204" pitchFamily="34" charset="0"/>
            </a:endParaRPr>
          </a:p>
          <a:p>
            <a:pPr marL="285750" indent="-285750">
              <a:buFont typeface="Arial" panose="020B0604020202020204" pitchFamily="34" charset="0"/>
              <a:buChar char="•"/>
            </a:pPr>
            <a:r>
              <a:rPr lang="nl-NL" sz="2000" dirty="0">
                <a:latin typeface="Arial" panose="020B0604020202020204" pitchFamily="34" charset="0"/>
              </a:rPr>
              <a:t>Alle vacatures die niet zelf kunnen worden ingevuld</a:t>
            </a:r>
            <a:endParaRPr lang="nl-NL" sz="2000" dirty="0">
              <a:effectLst/>
              <a:latin typeface="Arial" panose="020B0604020202020204" pitchFamily="34" charset="0"/>
            </a:endParaRPr>
          </a:p>
          <a:p>
            <a:pPr marL="285750" indent="-285750">
              <a:buFont typeface="Arial" panose="020B0604020202020204" pitchFamily="34" charset="0"/>
              <a:buChar char="•"/>
            </a:pPr>
            <a:r>
              <a:rPr lang="nl-NL" sz="2000" dirty="0">
                <a:latin typeface="Arial" panose="020B0604020202020204" pitchFamily="34" charset="0"/>
              </a:rPr>
              <a:t>Leidinggevende zet vacatures zelf uit </a:t>
            </a:r>
            <a:endParaRPr lang="nl-NL" sz="2000" dirty="0">
              <a:effectLst/>
              <a:latin typeface="Arial" panose="020B0604020202020204" pitchFamily="34" charset="0"/>
            </a:endParaRPr>
          </a:p>
          <a:p>
            <a:pPr marL="285750" indent="-285750">
              <a:buFont typeface="Arial" panose="020B0604020202020204" pitchFamily="34" charset="0"/>
              <a:buChar char="•"/>
            </a:pPr>
            <a:r>
              <a:rPr lang="nl-NL" sz="2000" dirty="0">
                <a:latin typeface="Arial" panose="020B0604020202020204" pitchFamily="34" charset="0"/>
              </a:rPr>
              <a:t>Reactie DAAN binnen 48 uur</a:t>
            </a:r>
          </a:p>
          <a:p>
            <a:pPr marL="285750" indent="-285750">
              <a:buFont typeface="Arial" panose="020B0604020202020204" pitchFamily="34" charset="0"/>
              <a:buChar char="•"/>
            </a:pPr>
            <a:r>
              <a:rPr lang="nl-NL" sz="2000" dirty="0">
                <a:effectLst/>
                <a:latin typeface="Arial" panose="020B0604020202020204" pitchFamily="34" charset="0"/>
              </a:rPr>
              <a:t>Daarna ruimte uitzetten andere partijen</a:t>
            </a:r>
          </a:p>
        </p:txBody>
      </p:sp>
    </p:spTree>
    <p:extLst>
      <p:ext uri="{BB962C8B-B14F-4D97-AF65-F5344CB8AC3E}">
        <p14:creationId xmlns:p14="http://schemas.microsoft.com/office/powerpoint/2010/main" val="2631745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779006" y="832813"/>
            <a:ext cx="7585988" cy="584775"/>
          </a:xfrm>
          <a:prstGeom prst="rect">
            <a:avLst/>
          </a:prstGeom>
          <a:noFill/>
        </p:spPr>
        <p:txBody>
          <a:bodyPr wrap="square" rtlCol="0">
            <a:spAutoFit/>
          </a:bodyPr>
          <a:lstStyle/>
          <a:p>
            <a:r>
              <a:rPr lang="nl-NL" sz="3200" dirty="0">
                <a:latin typeface="Arial" panose="020B0604020202020204" pitchFamily="34" charset="0"/>
                <a:cs typeface="Arial" panose="020B0604020202020204" pitchFamily="34" charset="0"/>
              </a:rPr>
              <a:t>Programma</a:t>
            </a:r>
          </a:p>
        </p:txBody>
      </p:sp>
      <p:sp>
        <p:nvSpPr>
          <p:cNvPr id="3" name="Tekstvak 2">
            <a:extLst>
              <a:ext uri="{FF2B5EF4-FFF2-40B4-BE49-F238E27FC236}">
                <a16:creationId xmlns:a16="http://schemas.microsoft.com/office/drawing/2014/main" id="{94F5AF97-5D1D-0959-A5BA-9A98E8143E4D}"/>
              </a:ext>
            </a:extLst>
          </p:cNvPr>
          <p:cNvSpPr txBox="1"/>
          <p:nvPr/>
        </p:nvSpPr>
        <p:spPr>
          <a:xfrm>
            <a:off x="779006" y="1259698"/>
            <a:ext cx="8236657" cy="2542876"/>
          </a:xfrm>
          <a:prstGeom prst="rect">
            <a:avLst/>
          </a:prstGeom>
          <a:noFill/>
        </p:spPr>
        <p:txBody>
          <a:bodyPr wrap="square" rtlCol="0">
            <a:spAutoFit/>
          </a:bodyPr>
          <a:lstStyle/>
          <a:p>
            <a:pPr>
              <a:lnSpc>
                <a:spcPct val="150000"/>
              </a:lnSpc>
            </a:pPr>
            <a:br>
              <a:rPr lang="nl-NL" sz="1800" dirty="0">
                <a:effectLst/>
                <a:latin typeface="Arial" panose="020B0604020202020204" pitchFamily="34" charset="0"/>
                <a:ea typeface="Calibri" panose="020F0502020204030204" pitchFamily="34" charset="0"/>
                <a:cs typeface="Aptos" panose="020B0004020202020204" pitchFamily="34" charset="0"/>
              </a:rPr>
            </a:br>
            <a:r>
              <a:rPr lang="nl-NL" sz="1800" dirty="0">
                <a:effectLst/>
                <a:latin typeface="Arial" panose="020B0604020202020204" pitchFamily="34" charset="0"/>
                <a:ea typeface="Calibri" panose="020F0502020204030204" pitchFamily="34" charset="0"/>
                <a:cs typeface="Aptos" panose="020B0004020202020204" pitchFamily="34" charset="0"/>
              </a:rPr>
              <a:t>10.00 – 10.05 uur:    o</a:t>
            </a:r>
            <a:r>
              <a:rPr lang="nl-NL" dirty="0">
                <a:latin typeface="Arial" panose="020B0604020202020204" pitchFamily="34" charset="0"/>
                <a:ea typeface="Calibri" panose="020F0502020204030204" pitchFamily="34" charset="0"/>
                <a:cs typeface="Aptos" panose="020B0004020202020204" pitchFamily="34" charset="0"/>
              </a:rPr>
              <a:t>pening en voorstellen</a:t>
            </a:r>
            <a:br>
              <a:rPr lang="nl-NL" sz="1800" dirty="0">
                <a:effectLst/>
                <a:latin typeface="Arial" panose="020B0604020202020204" pitchFamily="34" charset="0"/>
                <a:ea typeface="Calibri" panose="020F0502020204030204" pitchFamily="34" charset="0"/>
                <a:cs typeface="Aptos" panose="020B0004020202020204" pitchFamily="34" charset="0"/>
              </a:rPr>
            </a:br>
            <a:r>
              <a:rPr lang="nl-NL" sz="1800" dirty="0">
                <a:effectLst/>
                <a:latin typeface="Arial" panose="020B0604020202020204" pitchFamily="34" charset="0"/>
                <a:ea typeface="Calibri" panose="020F0502020204030204" pitchFamily="34" charset="0"/>
                <a:cs typeface="Aptos" panose="020B0004020202020204" pitchFamily="34" charset="0"/>
              </a:rPr>
              <a:t>10.05 – 10.30 uur:    </a:t>
            </a:r>
            <a:r>
              <a:rPr lang="nl-NL" dirty="0">
                <a:latin typeface="Arial" panose="020B0604020202020204" pitchFamily="34" charset="0"/>
                <a:ea typeface="Calibri" panose="020F0502020204030204" pitchFamily="34" charset="0"/>
                <a:cs typeface="Aptos" panose="020B0004020202020204" pitchFamily="34" charset="0"/>
              </a:rPr>
              <a:t>p</a:t>
            </a:r>
            <a:r>
              <a:rPr lang="nl-NL" sz="1800" dirty="0">
                <a:effectLst/>
                <a:latin typeface="Arial" panose="020B0604020202020204" pitchFamily="34" charset="0"/>
                <a:ea typeface="Calibri" panose="020F0502020204030204" pitchFamily="34" charset="0"/>
                <a:cs typeface="Aptos" panose="020B0004020202020204" pitchFamily="34" charset="0"/>
              </a:rPr>
              <a:t>resentatie Fierder Onderwijs</a:t>
            </a:r>
            <a:endParaRPr lang="nl-NL" sz="1800" dirty="0">
              <a:effectLst/>
              <a:latin typeface="Aptos" panose="020B0004020202020204" pitchFamily="34" charset="0"/>
              <a:ea typeface="Calibri" panose="020F0502020204030204" pitchFamily="34" charset="0"/>
              <a:cs typeface="Aptos" panose="020B0004020202020204" pitchFamily="34" charset="0"/>
            </a:endParaRPr>
          </a:p>
          <a:p>
            <a:pPr>
              <a:lnSpc>
                <a:spcPct val="150000"/>
              </a:lnSpc>
            </a:pPr>
            <a:r>
              <a:rPr lang="nl-NL" sz="1800" dirty="0">
                <a:effectLst/>
                <a:latin typeface="Arial" panose="020B0604020202020204" pitchFamily="34" charset="0"/>
                <a:ea typeface="Calibri" panose="020F0502020204030204" pitchFamily="34" charset="0"/>
                <a:cs typeface="Aptos" panose="020B0004020202020204" pitchFamily="34" charset="0"/>
              </a:rPr>
              <a:t>10.30 – 11.00 uur:    inhuur personeel </a:t>
            </a:r>
            <a:r>
              <a:rPr lang="nl-NL" sz="1600" dirty="0">
                <a:effectLst/>
                <a:latin typeface="Arial" panose="020B0604020202020204" pitchFamily="34" charset="0"/>
                <a:ea typeface="Calibri" panose="020F0502020204030204" pitchFamily="34" charset="0"/>
                <a:cs typeface="Aptos" panose="020B0004020202020204" pitchFamily="34" charset="0"/>
              </a:rPr>
              <a:t>(huidige ervaring en visie op inhuur)</a:t>
            </a:r>
            <a:br>
              <a:rPr lang="nl-NL" dirty="0">
                <a:latin typeface="Arial" panose="020B0604020202020204" pitchFamily="34" charset="0"/>
                <a:ea typeface="Calibri" panose="020F0502020204030204" pitchFamily="34" charset="0"/>
                <a:cs typeface="Aptos" panose="020B0004020202020204" pitchFamily="34" charset="0"/>
              </a:rPr>
            </a:br>
            <a:r>
              <a:rPr lang="nl-NL" dirty="0">
                <a:latin typeface="Arial" panose="020B0604020202020204" pitchFamily="34" charset="0"/>
                <a:ea typeface="Calibri" panose="020F0502020204030204" pitchFamily="34" charset="0"/>
                <a:cs typeface="Aptos" panose="020B0004020202020204" pitchFamily="34" charset="0"/>
              </a:rPr>
              <a:t>11.00 – 11.15 uur:	    pauze</a:t>
            </a:r>
            <a:br>
              <a:rPr lang="nl-NL" dirty="0">
                <a:latin typeface="Arial" panose="020B0604020202020204" pitchFamily="34" charset="0"/>
                <a:ea typeface="Calibri" panose="020F0502020204030204" pitchFamily="34" charset="0"/>
                <a:cs typeface="Aptos" panose="020B0004020202020204" pitchFamily="34" charset="0"/>
              </a:rPr>
            </a:br>
            <a:r>
              <a:rPr lang="nl-NL" dirty="0">
                <a:latin typeface="Arial" panose="020B0604020202020204" pitchFamily="34" charset="0"/>
                <a:ea typeface="Calibri" panose="020F0502020204030204" pitchFamily="34" charset="0"/>
                <a:cs typeface="Aptos" panose="020B0004020202020204" pitchFamily="34" charset="0"/>
              </a:rPr>
              <a:t>11.15 – 11.45 uur:	    r</a:t>
            </a:r>
            <a:r>
              <a:rPr lang="nl-NL" sz="1800" dirty="0">
                <a:effectLst/>
                <a:latin typeface="Arial" panose="020B0604020202020204" pitchFamily="34" charset="0"/>
                <a:ea typeface="Calibri" panose="020F0502020204030204" pitchFamily="34" charset="0"/>
                <a:cs typeface="Aptos" panose="020B0004020202020204" pitchFamily="34" charset="0"/>
              </a:rPr>
              <a:t>ondleiding door CSG Liudger Splitting </a:t>
            </a:r>
            <a:endParaRPr lang="nl-NL" sz="1800" dirty="0">
              <a:effectLst/>
              <a:latin typeface="Aptos" panose="020B0004020202020204" pitchFamily="34" charset="0"/>
              <a:ea typeface="Calibri" panose="020F0502020204030204" pitchFamily="34" charset="0"/>
              <a:cs typeface="Aptos" panose="020B0004020202020204" pitchFamily="34" charset="0"/>
            </a:endParaRPr>
          </a:p>
        </p:txBody>
      </p:sp>
    </p:spTree>
    <p:extLst>
      <p:ext uri="{BB962C8B-B14F-4D97-AF65-F5344CB8AC3E}">
        <p14:creationId xmlns:p14="http://schemas.microsoft.com/office/powerpoint/2010/main" val="510372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779006" y="832813"/>
            <a:ext cx="7585988" cy="584775"/>
          </a:xfrm>
          <a:prstGeom prst="rect">
            <a:avLst/>
          </a:prstGeom>
          <a:noFill/>
        </p:spPr>
        <p:txBody>
          <a:bodyPr wrap="square" rtlCol="0">
            <a:spAutoFit/>
          </a:bodyPr>
          <a:lstStyle/>
          <a:p>
            <a:r>
              <a:rPr lang="nl-NL" sz="3200" dirty="0">
                <a:latin typeface="Arial" panose="020B0604020202020204" pitchFamily="34" charset="0"/>
                <a:cs typeface="Arial" panose="020B0604020202020204" pitchFamily="34" charset="0"/>
              </a:rPr>
              <a:t>Visie lange termijn</a:t>
            </a:r>
          </a:p>
        </p:txBody>
      </p:sp>
      <p:sp>
        <p:nvSpPr>
          <p:cNvPr id="3" name="Tekstvak 2">
            <a:extLst>
              <a:ext uri="{FF2B5EF4-FFF2-40B4-BE49-F238E27FC236}">
                <a16:creationId xmlns:a16="http://schemas.microsoft.com/office/drawing/2014/main" id="{94F5AF97-5D1D-0959-A5BA-9A98E8143E4D}"/>
              </a:ext>
            </a:extLst>
          </p:cNvPr>
          <p:cNvSpPr txBox="1"/>
          <p:nvPr/>
        </p:nvSpPr>
        <p:spPr>
          <a:xfrm>
            <a:off x="779006" y="1305268"/>
            <a:ext cx="7585988" cy="2000548"/>
          </a:xfrm>
          <a:prstGeom prst="rect">
            <a:avLst/>
          </a:prstGeom>
          <a:noFill/>
        </p:spPr>
        <p:txBody>
          <a:bodyPr wrap="square" rtlCol="0">
            <a:spAutoFit/>
          </a:bodyPr>
          <a:lstStyle/>
          <a:p>
            <a:endParaRPr lang="nl-NL" sz="2400" dirty="0">
              <a:effectLst/>
              <a:latin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dirty="0">
                <a:solidFill>
                  <a:srgbClr val="543E8C"/>
                </a:solidFill>
                <a:latin typeface="Arial" panose="020B0604020202020204" pitchFamily="34" charset="0"/>
              </a:rPr>
              <a:t>Minder inhuur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000" i="0" u="none" strike="noStrike" kern="1200" cap="none" spc="0" normalizeH="0" baseline="0" noProof="0" dirty="0">
                <a:ln>
                  <a:noFill/>
                </a:ln>
                <a:solidFill>
                  <a:srgbClr val="543E8C"/>
                </a:solidFill>
                <a:effectLst/>
                <a:uLnTx/>
                <a:uFillTx/>
                <a:latin typeface="Arial" panose="020B0604020202020204" pitchFamily="34" charset="0"/>
                <a:ea typeface="+mn-ea"/>
                <a:cs typeface="+mn-cs"/>
              </a:rPr>
              <a:t>Meer vaste dienst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000" i="0" u="none" strike="noStrike" kern="1200" cap="none" spc="0" normalizeH="0" baseline="0" noProof="0" dirty="0">
                <a:ln>
                  <a:noFill/>
                </a:ln>
                <a:solidFill>
                  <a:srgbClr val="543E8C"/>
                </a:solidFill>
                <a:effectLst/>
                <a:uLnTx/>
                <a:uFillTx/>
                <a:latin typeface="Arial" panose="020B0604020202020204" pitchFamily="34" charset="0"/>
                <a:ea typeface="+mn-ea"/>
                <a:cs typeface="+mn-cs"/>
              </a:rPr>
              <a:t>Onderscheid aanbesteding OP/OOP scholen en OOP </a:t>
            </a:r>
            <a:r>
              <a:rPr kumimoji="0" lang="nl-NL" sz="2000" i="0" u="none" strike="noStrike" kern="1200" cap="none" spc="0" normalizeH="0" baseline="0" noProof="0" dirty="0" err="1">
                <a:ln>
                  <a:noFill/>
                </a:ln>
                <a:solidFill>
                  <a:srgbClr val="543E8C"/>
                </a:solidFill>
                <a:effectLst/>
                <a:uLnTx/>
                <a:uFillTx/>
                <a:latin typeface="Arial" panose="020B0604020202020204" pitchFamily="34" charset="0"/>
                <a:ea typeface="+mn-ea"/>
                <a:cs typeface="+mn-cs"/>
              </a:rPr>
              <a:t>Fierderbreed</a:t>
            </a:r>
            <a:endParaRPr kumimoji="0" lang="nl-NL" sz="2000" i="0" u="none" strike="noStrike" kern="1200" cap="none" spc="0" normalizeH="0" baseline="0" noProof="0" dirty="0">
              <a:ln>
                <a:noFill/>
              </a:ln>
              <a:solidFill>
                <a:srgbClr val="543E8C"/>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dirty="0">
                <a:solidFill>
                  <a:srgbClr val="543E8C"/>
                </a:solidFill>
                <a:latin typeface="Arial" panose="020B0604020202020204" pitchFamily="34" charset="0"/>
              </a:rPr>
              <a:t>Regionale aanpak personeelstekort</a:t>
            </a:r>
            <a:endParaRPr kumimoji="0" lang="nl-NL" sz="2000" i="0" u="none" strike="noStrike" kern="1200" cap="none" spc="0" normalizeH="0" baseline="0" noProof="0" dirty="0">
              <a:ln>
                <a:noFill/>
              </a:ln>
              <a:solidFill>
                <a:srgbClr val="543E8C"/>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37394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779006" y="832813"/>
            <a:ext cx="7585988" cy="584775"/>
          </a:xfrm>
          <a:prstGeom prst="rect">
            <a:avLst/>
          </a:prstGeom>
          <a:noFill/>
        </p:spPr>
        <p:txBody>
          <a:bodyPr wrap="square" rtlCol="0">
            <a:spAutoFit/>
          </a:bodyPr>
          <a:lstStyle/>
          <a:p>
            <a:r>
              <a:rPr lang="nl-NL" sz="3200" dirty="0">
                <a:latin typeface="Arial" panose="020B0604020202020204" pitchFamily="34" charset="0"/>
                <a:cs typeface="Arial" panose="020B0604020202020204" pitchFamily="34" charset="0"/>
              </a:rPr>
              <a:t>Huidige </a:t>
            </a:r>
            <a:r>
              <a:rPr lang="nl-NL" sz="3200">
                <a:latin typeface="Arial" panose="020B0604020202020204" pitchFamily="34" charset="0"/>
                <a:cs typeface="Arial" panose="020B0604020202020204" pitchFamily="34" charset="0"/>
              </a:rPr>
              <a:t>ervaringen Daan</a:t>
            </a:r>
            <a:endParaRPr lang="nl-NL" sz="3200" dirty="0">
              <a:latin typeface="Arial" panose="020B0604020202020204" pitchFamily="34" charset="0"/>
              <a:cs typeface="Arial" panose="020B0604020202020204" pitchFamily="34" charset="0"/>
            </a:endParaRPr>
          </a:p>
        </p:txBody>
      </p:sp>
      <p:sp>
        <p:nvSpPr>
          <p:cNvPr id="3" name="Tekstvak 2">
            <a:extLst>
              <a:ext uri="{FF2B5EF4-FFF2-40B4-BE49-F238E27FC236}">
                <a16:creationId xmlns:a16="http://schemas.microsoft.com/office/drawing/2014/main" id="{94F5AF97-5D1D-0959-A5BA-9A98E8143E4D}"/>
              </a:ext>
            </a:extLst>
          </p:cNvPr>
          <p:cNvSpPr txBox="1"/>
          <p:nvPr/>
        </p:nvSpPr>
        <p:spPr>
          <a:xfrm>
            <a:off x="779006" y="1305268"/>
            <a:ext cx="7585988" cy="2308324"/>
          </a:xfrm>
          <a:prstGeom prst="rect">
            <a:avLst/>
          </a:prstGeom>
          <a:noFill/>
        </p:spPr>
        <p:txBody>
          <a:bodyPr wrap="square" rtlCol="0">
            <a:spAutoFit/>
          </a:bodyPr>
          <a:lstStyle/>
          <a:p>
            <a:endParaRPr lang="nl-NL" sz="2400" dirty="0">
              <a:effectLst/>
              <a:latin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000" b="0" i="0" u="none" strike="noStrike" kern="1200" cap="none" spc="0" normalizeH="0" baseline="0" noProof="0" dirty="0">
                <a:ln>
                  <a:noFill/>
                </a:ln>
                <a:solidFill>
                  <a:srgbClr val="543E8C"/>
                </a:solidFill>
                <a:effectLst/>
                <a:uLnTx/>
                <a:uFillTx/>
                <a:latin typeface="Arial" panose="020B0604020202020204" pitchFamily="34" charset="0"/>
                <a:ea typeface="+mn-ea"/>
                <a:cs typeface="+mn-cs"/>
              </a:rPr>
              <a:t>Niet onderwijsfuncties lastig </a:t>
            </a:r>
            <a:r>
              <a:rPr kumimoji="0" lang="nl-NL" sz="2000" b="0" i="0" u="none" strike="noStrike" kern="1200" cap="none" spc="0" normalizeH="0" baseline="0" noProof="0" dirty="0" err="1">
                <a:ln>
                  <a:noFill/>
                </a:ln>
                <a:solidFill>
                  <a:srgbClr val="543E8C"/>
                </a:solidFill>
                <a:effectLst/>
                <a:uLnTx/>
                <a:uFillTx/>
                <a:latin typeface="Arial" panose="020B0604020202020204" pitchFamily="34" charset="0"/>
                <a:ea typeface="+mn-ea"/>
                <a:cs typeface="+mn-cs"/>
              </a:rPr>
              <a:t>invulbaar</a:t>
            </a:r>
            <a:endParaRPr kumimoji="0" lang="nl-NL" sz="2000" b="0" i="0" u="none" strike="noStrike" kern="1200" cap="none" spc="0" normalizeH="0" baseline="0" noProof="0" dirty="0">
              <a:ln>
                <a:noFill/>
              </a:ln>
              <a:solidFill>
                <a:srgbClr val="543E8C"/>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dirty="0">
                <a:solidFill>
                  <a:srgbClr val="543E8C"/>
                </a:solidFill>
                <a:latin typeface="Arial" panose="020B0604020202020204" pitchFamily="34" charset="0"/>
              </a:rPr>
              <a:t>Bevoegde OP functies lastig </a:t>
            </a:r>
            <a:r>
              <a:rPr lang="nl-NL" sz="2000" dirty="0" err="1">
                <a:solidFill>
                  <a:srgbClr val="543E8C"/>
                </a:solidFill>
                <a:latin typeface="Arial" panose="020B0604020202020204" pitchFamily="34" charset="0"/>
              </a:rPr>
              <a:t>invulbaar</a:t>
            </a:r>
            <a:endParaRPr lang="nl-NL" sz="2000" dirty="0">
              <a:solidFill>
                <a:srgbClr val="543E8C"/>
              </a:solidFill>
              <a:latin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dirty="0">
                <a:solidFill>
                  <a:srgbClr val="543E8C"/>
                </a:solidFill>
                <a:latin typeface="Arial" panose="020B0604020202020204" pitchFamily="34" charset="0"/>
              </a:rPr>
              <a:t>Eerste </a:t>
            </a:r>
            <a:r>
              <a:rPr lang="nl-NL" sz="2000" dirty="0" err="1">
                <a:solidFill>
                  <a:srgbClr val="543E8C"/>
                </a:solidFill>
                <a:latin typeface="Arial" panose="020B0604020202020204" pitchFamily="34" charset="0"/>
              </a:rPr>
              <a:t>graads</a:t>
            </a:r>
            <a:r>
              <a:rPr lang="nl-NL" sz="2000" dirty="0">
                <a:solidFill>
                  <a:srgbClr val="543E8C"/>
                </a:solidFill>
                <a:latin typeface="Arial" panose="020B0604020202020204" pitchFamily="34" charset="0"/>
              </a:rPr>
              <a:t> functies moeilijk </a:t>
            </a:r>
            <a:r>
              <a:rPr lang="nl-NL" sz="2000" dirty="0" err="1">
                <a:solidFill>
                  <a:srgbClr val="543E8C"/>
                </a:solidFill>
                <a:latin typeface="Arial" panose="020B0604020202020204" pitchFamily="34" charset="0"/>
              </a:rPr>
              <a:t>invulbaar</a:t>
            </a:r>
            <a:endParaRPr lang="nl-NL" sz="2000" dirty="0">
              <a:solidFill>
                <a:srgbClr val="543E8C"/>
              </a:solidFill>
              <a:latin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dirty="0">
                <a:solidFill>
                  <a:srgbClr val="543E8C"/>
                </a:solidFill>
                <a:latin typeface="Arial" panose="020B0604020202020204" pitchFamily="34" charset="0"/>
              </a:rPr>
              <a:t>Coaching/begeleiding op werkplek optie; weinig gebruik van gemaakt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dirty="0">
                <a:solidFill>
                  <a:srgbClr val="543E8C"/>
                </a:solidFill>
                <a:latin typeface="Arial" panose="020B0604020202020204" pitchFamily="34" charset="0"/>
              </a:rPr>
              <a:t>Benaderbaar bij vragen, geen ongewenste acquisitie</a:t>
            </a:r>
            <a:endParaRPr kumimoji="0" lang="nl-NL" sz="2000" b="0" i="0" u="none" strike="noStrike" kern="1200" cap="none" spc="0" normalizeH="0" baseline="0" noProof="0" dirty="0">
              <a:ln>
                <a:noFill/>
              </a:ln>
              <a:solidFill>
                <a:srgbClr val="543E8C"/>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90823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673101" y="2187029"/>
            <a:ext cx="7772400" cy="584775"/>
          </a:xfrm>
          <a:prstGeom prst="rect">
            <a:avLst/>
          </a:prstGeom>
          <a:noFill/>
        </p:spPr>
        <p:txBody>
          <a:bodyPr wrap="square" rtlCol="0">
            <a:spAutoFit/>
          </a:bodyPr>
          <a:lstStyle/>
          <a:p>
            <a:pPr algn="ctr"/>
            <a:r>
              <a:rPr lang="nl-NL" sz="3200" dirty="0">
                <a:solidFill>
                  <a:schemeClr val="bg1"/>
                </a:solidFill>
                <a:latin typeface="Arial" panose="020B0604020202020204" pitchFamily="34" charset="0"/>
                <a:cs typeface="Arial" panose="020B0604020202020204" pitchFamily="34" charset="0"/>
              </a:rPr>
              <a:t>Kom Fierder.</a:t>
            </a:r>
          </a:p>
        </p:txBody>
      </p:sp>
    </p:spTree>
    <p:extLst>
      <p:ext uri="{BB962C8B-B14F-4D97-AF65-F5344CB8AC3E}">
        <p14:creationId xmlns:p14="http://schemas.microsoft.com/office/powerpoint/2010/main" val="3887036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779006" y="832813"/>
            <a:ext cx="7585988" cy="584775"/>
          </a:xfrm>
          <a:prstGeom prst="rect">
            <a:avLst/>
          </a:prstGeom>
          <a:noFill/>
        </p:spPr>
        <p:txBody>
          <a:bodyPr wrap="square" rtlCol="0">
            <a:spAutoFit/>
          </a:bodyPr>
          <a:lstStyle/>
          <a:p>
            <a:r>
              <a:rPr lang="nl-NL" sz="3200" dirty="0">
                <a:latin typeface="Arial" panose="020B0604020202020204" pitchFamily="34" charset="0"/>
                <a:cs typeface="Arial" panose="020B0604020202020204" pitchFamily="34" charset="0"/>
              </a:rPr>
              <a:t>Inhoud</a:t>
            </a:r>
          </a:p>
        </p:txBody>
      </p:sp>
      <p:sp>
        <p:nvSpPr>
          <p:cNvPr id="3" name="Tekstvak 2">
            <a:extLst>
              <a:ext uri="{FF2B5EF4-FFF2-40B4-BE49-F238E27FC236}">
                <a16:creationId xmlns:a16="http://schemas.microsoft.com/office/drawing/2014/main" id="{94F5AF97-5D1D-0959-A5BA-9A98E8143E4D}"/>
              </a:ext>
            </a:extLst>
          </p:cNvPr>
          <p:cNvSpPr txBox="1"/>
          <p:nvPr/>
        </p:nvSpPr>
        <p:spPr>
          <a:xfrm>
            <a:off x="779006" y="1166210"/>
            <a:ext cx="7585988" cy="2251322"/>
          </a:xfrm>
          <a:prstGeom prst="rect">
            <a:avLst/>
          </a:prstGeom>
          <a:noFill/>
        </p:spPr>
        <p:txBody>
          <a:bodyPr wrap="square" rtlCol="0">
            <a:spAutoFit/>
          </a:bodyPr>
          <a:lstStyle/>
          <a:p>
            <a:endParaRPr lang="nl-NL" sz="2400" dirty="0">
              <a:effectLst/>
              <a:latin typeface="Arial" panose="020B0604020202020204" pitchFamily="34" charset="0"/>
            </a:endParaRPr>
          </a:p>
          <a:p>
            <a:pPr marL="342900" indent="-342900">
              <a:lnSpc>
                <a:spcPct val="150000"/>
              </a:lnSpc>
              <a:buFont typeface="Arial" panose="020B0604020202020204" pitchFamily="34" charset="0"/>
              <a:buChar char="•"/>
            </a:pPr>
            <a:r>
              <a:rPr lang="nl-NL" sz="2000" dirty="0">
                <a:latin typeface="Arial" panose="020B0604020202020204" pitchFamily="34" charset="0"/>
              </a:rPr>
              <a:t>Over Fierder Onderwijs</a:t>
            </a:r>
          </a:p>
          <a:p>
            <a:pPr marL="342900" indent="-342900">
              <a:lnSpc>
                <a:spcPct val="150000"/>
              </a:lnSpc>
              <a:buFont typeface="Arial" panose="020B0604020202020204" pitchFamily="34" charset="0"/>
              <a:buChar char="•"/>
            </a:pPr>
            <a:r>
              <a:rPr lang="nl-NL" sz="2000" dirty="0">
                <a:effectLst/>
                <a:latin typeface="Arial" panose="020B0604020202020204" pitchFamily="34" charset="0"/>
              </a:rPr>
              <a:t>Onze scholen</a:t>
            </a:r>
          </a:p>
          <a:p>
            <a:pPr marL="342900" indent="-342900">
              <a:lnSpc>
                <a:spcPct val="150000"/>
              </a:lnSpc>
              <a:buFont typeface="Arial" panose="020B0604020202020204" pitchFamily="34" charset="0"/>
              <a:buChar char="•"/>
            </a:pPr>
            <a:r>
              <a:rPr lang="nl-NL" sz="2000" dirty="0">
                <a:latin typeface="Arial" panose="020B0604020202020204" pitchFamily="34" charset="0"/>
              </a:rPr>
              <a:t>Fierder Onderwijs Centraal</a:t>
            </a:r>
          </a:p>
          <a:p>
            <a:pPr marL="342900" indent="-342900">
              <a:lnSpc>
                <a:spcPct val="150000"/>
              </a:lnSpc>
              <a:buFont typeface="Arial" panose="020B0604020202020204" pitchFamily="34" charset="0"/>
              <a:buChar char="•"/>
            </a:pPr>
            <a:r>
              <a:rPr lang="nl-NL" sz="2000" dirty="0">
                <a:effectLst/>
                <a:latin typeface="Arial" panose="020B0604020202020204" pitchFamily="34" charset="0"/>
              </a:rPr>
              <a:t>Koersplan</a:t>
            </a:r>
          </a:p>
        </p:txBody>
      </p:sp>
    </p:spTree>
    <p:extLst>
      <p:ext uri="{BB962C8B-B14F-4D97-AF65-F5344CB8AC3E}">
        <p14:creationId xmlns:p14="http://schemas.microsoft.com/office/powerpoint/2010/main" val="3172501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779006" y="778350"/>
            <a:ext cx="7585988" cy="584775"/>
          </a:xfrm>
          <a:prstGeom prst="rect">
            <a:avLst/>
          </a:prstGeom>
          <a:noFill/>
        </p:spPr>
        <p:txBody>
          <a:bodyPr wrap="square" rtlCol="0">
            <a:spAutoFit/>
          </a:bodyPr>
          <a:lstStyle/>
          <a:p>
            <a:r>
              <a:rPr lang="nl-NL" sz="3200" dirty="0">
                <a:latin typeface="Arial" panose="020B0604020202020204" pitchFamily="34" charset="0"/>
                <a:cs typeface="Arial" panose="020B0604020202020204" pitchFamily="34" charset="0"/>
              </a:rPr>
              <a:t>Fierder onderwijs</a:t>
            </a:r>
          </a:p>
        </p:txBody>
      </p:sp>
      <p:sp>
        <p:nvSpPr>
          <p:cNvPr id="3" name="Tekstvak 2">
            <a:extLst>
              <a:ext uri="{FF2B5EF4-FFF2-40B4-BE49-F238E27FC236}">
                <a16:creationId xmlns:a16="http://schemas.microsoft.com/office/drawing/2014/main" id="{94F5AF97-5D1D-0959-A5BA-9A98E8143E4D}"/>
              </a:ext>
            </a:extLst>
          </p:cNvPr>
          <p:cNvSpPr txBox="1"/>
          <p:nvPr/>
        </p:nvSpPr>
        <p:spPr>
          <a:xfrm>
            <a:off x="779006" y="1025338"/>
            <a:ext cx="7585988" cy="2989986"/>
          </a:xfrm>
          <a:prstGeom prst="rect">
            <a:avLst/>
          </a:prstGeom>
          <a:noFill/>
        </p:spPr>
        <p:txBody>
          <a:bodyPr wrap="square" rtlCol="0">
            <a:spAutoFit/>
          </a:bodyPr>
          <a:lstStyle/>
          <a:p>
            <a:pPr>
              <a:lnSpc>
                <a:spcPct val="150000"/>
              </a:lnSpc>
            </a:pPr>
            <a:endParaRPr lang="nl-NL" sz="2000" dirty="0">
              <a:effectLst/>
              <a:latin typeface="Arial" panose="020B0604020202020204" pitchFamily="34" charset="0"/>
            </a:endParaRPr>
          </a:p>
          <a:p>
            <a:pPr marL="342900" indent="-342900">
              <a:lnSpc>
                <a:spcPct val="150000"/>
              </a:lnSpc>
              <a:buFont typeface="Arial" panose="020B0604020202020204" pitchFamily="34" charset="0"/>
              <a:buChar char="•"/>
            </a:pPr>
            <a:r>
              <a:rPr lang="nl-NL" sz="2000" dirty="0">
                <a:latin typeface="Arial" panose="020B0604020202020204" pitchFamily="34" charset="0"/>
              </a:rPr>
              <a:t>Sinds 1 augustus 2022</a:t>
            </a:r>
          </a:p>
          <a:p>
            <a:pPr marL="342900" indent="-342900">
              <a:lnSpc>
                <a:spcPct val="150000"/>
              </a:lnSpc>
              <a:buFont typeface="Arial" panose="020B0604020202020204" pitchFamily="34" charset="0"/>
              <a:buChar char="•"/>
            </a:pPr>
            <a:r>
              <a:rPr lang="nl-NL" sz="2000" dirty="0">
                <a:latin typeface="Arial" panose="020B0604020202020204" pitchFamily="34" charset="0"/>
              </a:rPr>
              <a:t>Bestuurlijke fusie van drie scholengemeenschappen</a:t>
            </a:r>
          </a:p>
          <a:p>
            <a:pPr marL="800100" lvl="1" indent="-342900">
              <a:lnSpc>
                <a:spcPct val="150000"/>
              </a:lnSpc>
              <a:buFont typeface="Arial" panose="020B0604020202020204" pitchFamily="34" charset="0"/>
              <a:buChar char="•"/>
            </a:pPr>
            <a:r>
              <a:rPr lang="nl-NL" sz="1600" dirty="0">
                <a:latin typeface="Arial" panose="020B0604020202020204" pitchFamily="34" charset="0"/>
              </a:rPr>
              <a:t>CSG Liudger</a:t>
            </a:r>
          </a:p>
          <a:p>
            <a:pPr marL="800100" lvl="1" indent="-342900">
              <a:lnSpc>
                <a:spcPct val="150000"/>
              </a:lnSpc>
              <a:buFont typeface="Arial" panose="020B0604020202020204" pitchFamily="34" charset="0"/>
              <a:buChar char="•"/>
            </a:pPr>
            <a:r>
              <a:rPr lang="nl-NL" sz="1600" dirty="0">
                <a:latin typeface="Arial" panose="020B0604020202020204" pitchFamily="34" charset="0"/>
              </a:rPr>
              <a:t>Dockinga College </a:t>
            </a:r>
          </a:p>
          <a:p>
            <a:pPr marL="800100" lvl="1" indent="-342900">
              <a:lnSpc>
                <a:spcPct val="150000"/>
              </a:lnSpc>
              <a:buFont typeface="Arial" panose="020B0604020202020204" pitchFamily="34" charset="0"/>
              <a:buChar char="•"/>
            </a:pPr>
            <a:r>
              <a:rPr lang="nl-NL" sz="1600" dirty="0">
                <a:latin typeface="Arial" panose="020B0604020202020204" pitchFamily="34" charset="0"/>
              </a:rPr>
              <a:t>Lauwers College </a:t>
            </a:r>
          </a:p>
          <a:p>
            <a:pPr marL="342900" indent="-342900">
              <a:lnSpc>
                <a:spcPct val="150000"/>
              </a:lnSpc>
              <a:buFont typeface="Arial" panose="020B0604020202020204" pitchFamily="34" charset="0"/>
              <a:buChar char="•"/>
            </a:pPr>
            <a:r>
              <a:rPr lang="nl-NL" sz="2000" dirty="0">
                <a:latin typeface="Arial" panose="020B0604020202020204" pitchFamily="34" charset="0"/>
              </a:rPr>
              <a:t>Krimp, kwetsbaarheid, behoud christelijk voortgezet onderwijs </a:t>
            </a:r>
            <a:endParaRPr lang="nl-NL" sz="2400" dirty="0">
              <a:effectLst/>
              <a:latin typeface="Arial" panose="020B0604020202020204" pitchFamily="34" charset="0"/>
            </a:endParaRPr>
          </a:p>
        </p:txBody>
      </p:sp>
    </p:spTree>
    <p:extLst>
      <p:ext uri="{BB962C8B-B14F-4D97-AF65-F5344CB8AC3E}">
        <p14:creationId xmlns:p14="http://schemas.microsoft.com/office/powerpoint/2010/main" val="3924590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Afbeelding 1" descr="Afbeelding met tekst, schermopname, Lettertype, diagram&#10;&#10;Automatisch gegenereerde beschrijving">
            <a:extLst>
              <a:ext uri="{FF2B5EF4-FFF2-40B4-BE49-F238E27FC236}">
                <a16:creationId xmlns:a16="http://schemas.microsoft.com/office/drawing/2014/main" id="{B8F42133-A904-52CD-D865-11936E5F6F62}"/>
              </a:ext>
            </a:extLst>
          </p:cNvPr>
          <p:cNvPicPr>
            <a:picLocks noChangeAspect="1"/>
          </p:cNvPicPr>
          <p:nvPr/>
        </p:nvPicPr>
        <p:blipFill>
          <a:blip r:embed="rId3"/>
          <a:stretch>
            <a:fillRect/>
          </a:stretch>
        </p:blipFill>
        <p:spPr>
          <a:xfrm>
            <a:off x="539758" y="-2452"/>
            <a:ext cx="7575631" cy="5127937"/>
          </a:xfrm>
          <a:prstGeom prst="rect">
            <a:avLst/>
          </a:prstGeom>
        </p:spPr>
      </p:pic>
    </p:spTree>
    <p:extLst>
      <p:ext uri="{BB962C8B-B14F-4D97-AF65-F5344CB8AC3E}">
        <p14:creationId xmlns:p14="http://schemas.microsoft.com/office/powerpoint/2010/main" val="524504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Tijdelijke aanduiding voor inhoud 5" descr="Afbeelding met tekenfilm, kunst, illustratie&#10;&#10;Automatisch gegenereerde beschrijving">
            <a:extLst>
              <a:ext uri="{FF2B5EF4-FFF2-40B4-BE49-F238E27FC236}">
                <a16:creationId xmlns:a16="http://schemas.microsoft.com/office/drawing/2014/main" id="{1AA2B910-0727-C8CB-4DAA-D2047EEE0E0A}"/>
              </a:ext>
            </a:extLst>
          </p:cNvPr>
          <p:cNvPicPr>
            <a:picLocks noGrp="1" noChangeAspect="1"/>
          </p:cNvPicPr>
          <p:nvPr>
            <p:ph idx="1"/>
          </p:nvPr>
        </p:nvPicPr>
        <p:blipFill>
          <a:blip r:embed="rId3"/>
          <a:stretch>
            <a:fillRect/>
          </a:stretch>
        </p:blipFill>
        <p:spPr>
          <a:xfrm>
            <a:off x="989643" y="240921"/>
            <a:ext cx="6167901" cy="4661658"/>
          </a:xfrm>
        </p:spPr>
      </p:pic>
    </p:spTree>
    <p:extLst>
      <p:ext uri="{BB962C8B-B14F-4D97-AF65-F5344CB8AC3E}">
        <p14:creationId xmlns:p14="http://schemas.microsoft.com/office/powerpoint/2010/main" val="3720449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779006" y="778002"/>
            <a:ext cx="7585988" cy="584775"/>
          </a:xfrm>
          <a:prstGeom prst="rect">
            <a:avLst/>
          </a:prstGeom>
          <a:noFill/>
        </p:spPr>
        <p:txBody>
          <a:bodyPr wrap="square" rtlCol="0">
            <a:spAutoFit/>
          </a:bodyPr>
          <a:lstStyle/>
          <a:p>
            <a:r>
              <a:rPr lang="nl-NL" sz="3200" dirty="0">
                <a:latin typeface="Arial" panose="020B0604020202020204" pitchFamily="34" charset="0"/>
                <a:cs typeface="Arial" panose="020B0604020202020204" pitchFamily="34" charset="0"/>
              </a:rPr>
              <a:t>Een paar feiten op een rij</a:t>
            </a:r>
          </a:p>
        </p:txBody>
      </p:sp>
      <p:sp>
        <p:nvSpPr>
          <p:cNvPr id="3" name="Tekstvak 2">
            <a:extLst>
              <a:ext uri="{FF2B5EF4-FFF2-40B4-BE49-F238E27FC236}">
                <a16:creationId xmlns:a16="http://schemas.microsoft.com/office/drawing/2014/main" id="{94F5AF97-5D1D-0959-A5BA-9A98E8143E4D}"/>
              </a:ext>
            </a:extLst>
          </p:cNvPr>
          <p:cNvSpPr txBox="1"/>
          <p:nvPr/>
        </p:nvSpPr>
        <p:spPr>
          <a:xfrm>
            <a:off x="779006" y="1196513"/>
            <a:ext cx="7585988" cy="3174652"/>
          </a:xfrm>
          <a:prstGeom prst="rect">
            <a:avLst/>
          </a:prstGeom>
          <a:noFill/>
        </p:spPr>
        <p:txBody>
          <a:bodyPr wrap="square" rtlCol="0">
            <a:spAutoFit/>
          </a:bodyPr>
          <a:lstStyle/>
          <a:p>
            <a:endParaRPr lang="nl-NL" sz="2400" dirty="0">
              <a:effectLst/>
              <a:latin typeface="Arial" panose="020B0604020202020204" pitchFamily="34" charset="0"/>
            </a:endParaRPr>
          </a:p>
          <a:p>
            <a:pPr marL="342900" indent="-342900">
              <a:lnSpc>
                <a:spcPct val="150000"/>
              </a:lnSpc>
              <a:buFont typeface="Arial" panose="020B0604020202020204" pitchFamily="34" charset="0"/>
              <a:buChar char="•"/>
            </a:pPr>
            <a:r>
              <a:rPr lang="nl-NL" sz="2000" dirty="0">
                <a:latin typeface="Arial" panose="020B0604020202020204" pitchFamily="34" charset="0"/>
              </a:rPr>
              <a:t>Fierder onderwijs als koepel van 6 merken</a:t>
            </a:r>
          </a:p>
          <a:p>
            <a:pPr marL="342900" indent="-342900">
              <a:lnSpc>
                <a:spcPct val="150000"/>
              </a:lnSpc>
              <a:buFont typeface="Arial" panose="020B0604020202020204" pitchFamily="34" charset="0"/>
              <a:buChar char="•"/>
            </a:pPr>
            <a:r>
              <a:rPr lang="nl-NL" sz="2000" dirty="0">
                <a:latin typeface="Arial" panose="020B0604020202020204" pitchFamily="34" charset="0"/>
              </a:rPr>
              <a:t>Ruim 6.000 leerlingen</a:t>
            </a:r>
          </a:p>
          <a:p>
            <a:pPr marL="342900" indent="-342900">
              <a:lnSpc>
                <a:spcPct val="150000"/>
              </a:lnSpc>
              <a:buFont typeface="Arial" panose="020B0604020202020204" pitchFamily="34" charset="0"/>
              <a:buChar char="•"/>
            </a:pPr>
            <a:r>
              <a:rPr lang="nl-NL" sz="2000" dirty="0">
                <a:latin typeface="Arial" panose="020B0604020202020204" pitchFamily="34" charset="0"/>
              </a:rPr>
              <a:t>Circa 850 medewerkers</a:t>
            </a:r>
          </a:p>
          <a:p>
            <a:pPr marL="342900" indent="-342900">
              <a:lnSpc>
                <a:spcPct val="150000"/>
              </a:lnSpc>
              <a:buFont typeface="Arial" panose="020B0604020202020204" pitchFamily="34" charset="0"/>
              <a:buChar char="•"/>
            </a:pPr>
            <a:r>
              <a:rPr lang="nl-NL" sz="2000" dirty="0">
                <a:latin typeface="Arial" panose="020B0604020202020204" pitchFamily="34" charset="0"/>
              </a:rPr>
              <a:t>17 gebouwen en 6 huisvestingsprojecten</a:t>
            </a:r>
          </a:p>
          <a:p>
            <a:pPr>
              <a:lnSpc>
                <a:spcPct val="150000"/>
              </a:lnSpc>
            </a:pPr>
            <a:endParaRPr lang="nl-NL" sz="2000" dirty="0">
              <a:latin typeface="Arial" panose="020B0604020202020204" pitchFamily="34" charset="0"/>
            </a:endParaRPr>
          </a:p>
          <a:p>
            <a:pPr marL="342900" indent="-342900">
              <a:lnSpc>
                <a:spcPct val="150000"/>
              </a:lnSpc>
              <a:buFont typeface="Arial" panose="020B0604020202020204" pitchFamily="34" charset="0"/>
              <a:buChar char="•"/>
            </a:pPr>
            <a:endParaRPr lang="nl-NL" sz="2000" dirty="0">
              <a:latin typeface="Arial" panose="020B0604020202020204" pitchFamily="34" charset="0"/>
            </a:endParaRPr>
          </a:p>
        </p:txBody>
      </p:sp>
    </p:spTree>
    <p:extLst>
      <p:ext uri="{BB962C8B-B14F-4D97-AF65-F5344CB8AC3E}">
        <p14:creationId xmlns:p14="http://schemas.microsoft.com/office/powerpoint/2010/main" val="2688711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779006" y="748733"/>
            <a:ext cx="7585988" cy="584775"/>
          </a:xfrm>
          <a:prstGeom prst="rect">
            <a:avLst/>
          </a:prstGeom>
          <a:noFill/>
        </p:spPr>
        <p:txBody>
          <a:bodyPr wrap="square" rtlCol="0">
            <a:spAutoFit/>
          </a:bodyPr>
          <a:lstStyle/>
          <a:p>
            <a:r>
              <a:rPr lang="nl-NL" sz="3200" dirty="0">
                <a:latin typeface="Arial" panose="020B0604020202020204" pitchFamily="34" charset="0"/>
                <a:cs typeface="Arial" panose="020B0604020202020204" pitchFamily="34" charset="0"/>
              </a:rPr>
              <a:t>CSG Liudger</a:t>
            </a:r>
          </a:p>
        </p:txBody>
      </p:sp>
      <p:sp>
        <p:nvSpPr>
          <p:cNvPr id="3" name="Tekstvak 2">
            <a:extLst>
              <a:ext uri="{FF2B5EF4-FFF2-40B4-BE49-F238E27FC236}">
                <a16:creationId xmlns:a16="http://schemas.microsoft.com/office/drawing/2014/main" id="{94F5AF97-5D1D-0959-A5BA-9A98E8143E4D}"/>
              </a:ext>
            </a:extLst>
          </p:cNvPr>
          <p:cNvSpPr txBox="1"/>
          <p:nvPr/>
        </p:nvSpPr>
        <p:spPr>
          <a:xfrm>
            <a:off x="779006" y="944073"/>
            <a:ext cx="7585988" cy="3994170"/>
          </a:xfrm>
          <a:prstGeom prst="rect">
            <a:avLst/>
          </a:prstGeom>
          <a:noFill/>
        </p:spPr>
        <p:txBody>
          <a:bodyPr wrap="square" rtlCol="0">
            <a:spAutoFit/>
          </a:bodyPr>
          <a:lstStyle/>
          <a:p>
            <a:endParaRPr lang="nl-NL" sz="2400" dirty="0">
              <a:effectLst/>
              <a:latin typeface="Arial" panose="020B0604020202020204" pitchFamily="34" charset="0"/>
            </a:endParaRPr>
          </a:p>
          <a:p>
            <a:pPr marL="342900" indent="-342900">
              <a:lnSpc>
                <a:spcPct val="150000"/>
              </a:lnSpc>
              <a:buFont typeface="Arial" panose="020B0604020202020204" pitchFamily="34" charset="0"/>
              <a:buChar char="•"/>
            </a:pPr>
            <a:r>
              <a:rPr lang="nl-NL" sz="2000" dirty="0">
                <a:latin typeface="Arial" panose="020B0604020202020204" pitchFamily="34" charset="0"/>
              </a:rPr>
              <a:t>Vijf scholen</a:t>
            </a:r>
          </a:p>
          <a:p>
            <a:pPr marL="342900" indent="-342900">
              <a:lnSpc>
                <a:spcPct val="150000"/>
              </a:lnSpc>
              <a:buFont typeface="Arial" panose="020B0604020202020204" pitchFamily="34" charset="0"/>
              <a:buChar char="•"/>
            </a:pPr>
            <a:r>
              <a:rPr lang="nl-NL" sz="2000" dirty="0">
                <a:latin typeface="Arial" panose="020B0604020202020204" pitchFamily="34" charset="0"/>
              </a:rPr>
              <a:t>Burgum, Drachten en Waskemeer</a:t>
            </a:r>
          </a:p>
          <a:p>
            <a:pPr marL="342900" indent="-342900">
              <a:lnSpc>
                <a:spcPct val="150000"/>
              </a:lnSpc>
              <a:buFont typeface="Arial" panose="020B0604020202020204" pitchFamily="34" charset="0"/>
              <a:buChar char="•"/>
            </a:pPr>
            <a:r>
              <a:rPr lang="nl-NL" sz="2000" dirty="0">
                <a:latin typeface="Arial" panose="020B0604020202020204" pitchFamily="34" charset="0"/>
              </a:rPr>
              <a:t>Breed opleidingsaanbod </a:t>
            </a:r>
          </a:p>
          <a:p>
            <a:pPr marL="342900" indent="-342900">
              <a:lnSpc>
                <a:spcPct val="150000"/>
              </a:lnSpc>
              <a:buFont typeface="Arial" panose="020B0604020202020204" pitchFamily="34" charset="0"/>
              <a:buChar char="•"/>
            </a:pPr>
            <a:r>
              <a:rPr lang="nl-NL" sz="2000" dirty="0">
                <a:latin typeface="Arial" panose="020B0604020202020204" pitchFamily="34" charset="0"/>
              </a:rPr>
              <a:t>Samenwerking met OSG Singelland </a:t>
            </a:r>
          </a:p>
          <a:p>
            <a:pPr marL="800100" lvl="1" indent="-342900">
              <a:lnSpc>
                <a:spcPct val="150000"/>
              </a:lnSpc>
              <a:buFont typeface="Arial" panose="020B0604020202020204" pitchFamily="34" charset="0"/>
              <a:buChar char="•"/>
            </a:pPr>
            <a:r>
              <a:rPr lang="nl-NL" sz="1600" dirty="0">
                <a:latin typeface="Arial" panose="020B0604020202020204" pitchFamily="34" charset="0"/>
              </a:rPr>
              <a:t>PRO Drachten (praktijkonderwijs)</a:t>
            </a:r>
          </a:p>
          <a:p>
            <a:pPr marL="800100" lvl="1" indent="-342900">
              <a:lnSpc>
                <a:spcPct val="150000"/>
              </a:lnSpc>
              <a:buFont typeface="Arial" panose="020B0604020202020204" pitchFamily="34" charset="0"/>
              <a:buChar char="•"/>
            </a:pPr>
            <a:r>
              <a:rPr lang="nl-NL" sz="1600" dirty="0">
                <a:latin typeface="Arial" panose="020B0604020202020204" pitchFamily="34" charset="0"/>
              </a:rPr>
              <a:t>Havotop Burgum (bovenbouw havo)</a:t>
            </a:r>
          </a:p>
          <a:p>
            <a:pPr marL="342900" indent="-342900">
              <a:lnSpc>
                <a:spcPct val="150000"/>
              </a:lnSpc>
              <a:buFont typeface="Arial" panose="020B0604020202020204" pitchFamily="34" charset="0"/>
              <a:buChar char="•"/>
            </a:pPr>
            <a:r>
              <a:rPr lang="nl-NL" sz="2000" dirty="0">
                <a:latin typeface="Arial" panose="020B0604020202020204" pitchFamily="34" charset="0"/>
              </a:rPr>
              <a:t>Modus </a:t>
            </a:r>
            <a:r>
              <a:rPr lang="nl-NL" sz="1600" dirty="0">
                <a:latin typeface="Arial" panose="020B0604020202020204" pitchFamily="34" charset="0"/>
              </a:rPr>
              <a:t>(samenwerking Stichting Oarsprong)</a:t>
            </a:r>
          </a:p>
          <a:p>
            <a:pPr lvl="1">
              <a:lnSpc>
                <a:spcPct val="150000"/>
              </a:lnSpc>
            </a:pPr>
            <a:endParaRPr lang="nl-NL" sz="2400" dirty="0">
              <a:latin typeface="Arial" panose="020B0604020202020204" pitchFamily="34" charset="0"/>
            </a:endParaRPr>
          </a:p>
        </p:txBody>
      </p:sp>
      <p:pic>
        <p:nvPicPr>
          <p:cNvPr id="7" name="Afbeelding 6" descr="Afbeelding met tekst, Lettertype, symbool, Graphics&#10;&#10;Automatisch gegenereerde beschrijving">
            <a:extLst>
              <a:ext uri="{FF2B5EF4-FFF2-40B4-BE49-F238E27FC236}">
                <a16:creationId xmlns:a16="http://schemas.microsoft.com/office/drawing/2014/main" id="{F49B68BD-E33A-765A-8CAF-7B07AD3B6C40}"/>
              </a:ext>
            </a:extLst>
          </p:cNvPr>
          <p:cNvPicPr>
            <a:picLocks noChangeAspect="1"/>
          </p:cNvPicPr>
          <p:nvPr/>
        </p:nvPicPr>
        <p:blipFill>
          <a:blip r:embed="rId4"/>
          <a:stretch>
            <a:fillRect/>
          </a:stretch>
        </p:blipFill>
        <p:spPr>
          <a:xfrm>
            <a:off x="6746109" y="832813"/>
            <a:ext cx="1524292" cy="622419"/>
          </a:xfrm>
          <a:prstGeom prst="rect">
            <a:avLst/>
          </a:prstGeom>
        </p:spPr>
      </p:pic>
    </p:spTree>
    <p:extLst>
      <p:ext uri="{BB962C8B-B14F-4D97-AF65-F5344CB8AC3E}">
        <p14:creationId xmlns:p14="http://schemas.microsoft.com/office/powerpoint/2010/main" val="4237440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461293F-3723-D9F6-0168-00F07EC40AC1}"/>
              </a:ext>
            </a:extLst>
          </p:cNvPr>
          <p:cNvSpPr txBox="1"/>
          <p:nvPr/>
        </p:nvSpPr>
        <p:spPr>
          <a:xfrm>
            <a:off x="779006" y="832813"/>
            <a:ext cx="7585988" cy="584775"/>
          </a:xfrm>
          <a:prstGeom prst="rect">
            <a:avLst/>
          </a:prstGeom>
          <a:noFill/>
        </p:spPr>
        <p:txBody>
          <a:bodyPr wrap="square" rtlCol="0">
            <a:spAutoFit/>
          </a:bodyPr>
          <a:lstStyle/>
          <a:p>
            <a:r>
              <a:rPr lang="nl-NL" sz="3200" dirty="0">
                <a:latin typeface="Arial" panose="020B0604020202020204" pitchFamily="34" charset="0"/>
                <a:cs typeface="Arial" panose="020B0604020202020204" pitchFamily="34" charset="0"/>
              </a:rPr>
              <a:t>Dockinga College</a:t>
            </a:r>
          </a:p>
        </p:txBody>
      </p:sp>
      <p:sp>
        <p:nvSpPr>
          <p:cNvPr id="3" name="Tekstvak 2">
            <a:extLst>
              <a:ext uri="{FF2B5EF4-FFF2-40B4-BE49-F238E27FC236}">
                <a16:creationId xmlns:a16="http://schemas.microsoft.com/office/drawing/2014/main" id="{94F5AF97-5D1D-0959-A5BA-9A98E8143E4D}"/>
              </a:ext>
            </a:extLst>
          </p:cNvPr>
          <p:cNvSpPr txBox="1"/>
          <p:nvPr/>
        </p:nvSpPr>
        <p:spPr>
          <a:xfrm>
            <a:off x="779006" y="1017641"/>
            <a:ext cx="7585988" cy="3901837"/>
          </a:xfrm>
          <a:prstGeom prst="rect">
            <a:avLst/>
          </a:prstGeom>
          <a:noFill/>
        </p:spPr>
        <p:txBody>
          <a:bodyPr wrap="square" lIns="91440" tIns="45720" rIns="91440" bIns="45720" rtlCol="0" anchor="t">
            <a:spAutoFit/>
          </a:bodyPr>
          <a:lstStyle/>
          <a:p>
            <a:endParaRPr lang="nl-NL" sz="2400" dirty="0">
              <a:effectLst/>
              <a:latin typeface="Arial" panose="020B0604020202020204" pitchFamily="34" charset="0"/>
            </a:endParaRPr>
          </a:p>
          <a:p>
            <a:pPr marL="342900" indent="-342900">
              <a:lnSpc>
                <a:spcPct val="150000"/>
              </a:lnSpc>
              <a:buFont typeface="Arial" panose="020B0604020202020204" pitchFamily="34" charset="0"/>
              <a:buChar char="•"/>
            </a:pPr>
            <a:r>
              <a:rPr lang="nl-NL" sz="2000" dirty="0">
                <a:latin typeface="Arial" panose="020B0604020202020204" pitchFamily="34" charset="0"/>
              </a:rPr>
              <a:t>Vier scholen </a:t>
            </a:r>
            <a:r>
              <a:rPr lang="nl-NL" sz="1400" dirty="0">
                <a:latin typeface="Arial" panose="020B0604020202020204" pitchFamily="34" charset="0"/>
              </a:rPr>
              <a:t>(drie in Dokkum en één op Schiermonnikoog) </a:t>
            </a:r>
          </a:p>
          <a:p>
            <a:pPr marL="342900" indent="-342900">
              <a:lnSpc>
                <a:spcPct val="150000"/>
              </a:lnSpc>
              <a:buFont typeface="Arial" panose="020B0604020202020204" pitchFamily="34" charset="0"/>
              <a:buChar char="•"/>
            </a:pPr>
            <a:r>
              <a:rPr lang="nl-NL" sz="2000" dirty="0">
                <a:latin typeface="Arial" panose="020B0604020202020204" pitchFamily="34" charset="0"/>
              </a:rPr>
              <a:t>Scholen Dokkum</a:t>
            </a:r>
          </a:p>
          <a:p>
            <a:pPr marL="800100" lvl="1" indent="-342900">
              <a:lnSpc>
                <a:spcPct val="150000"/>
              </a:lnSpc>
              <a:buFont typeface="Arial" panose="020B0604020202020204" pitchFamily="34" charset="0"/>
              <a:buChar char="•"/>
            </a:pPr>
            <a:r>
              <a:rPr lang="nl-NL" sz="1600" dirty="0" err="1">
                <a:latin typeface="Arial"/>
                <a:cs typeface="Arial"/>
              </a:rPr>
              <a:t>Vmb-VAKschool</a:t>
            </a:r>
            <a:endParaRPr lang="nl-NL" sz="1600" dirty="0" err="1">
              <a:latin typeface="Arial" panose="020B0604020202020204" pitchFamily="34" charset="0"/>
            </a:endParaRPr>
          </a:p>
          <a:p>
            <a:pPr marL="800100" lvl="1" indent="-342900">
              <a:lnSpc>
                <a:spcPct val="150000"/>
              </a:lnSpc>
              <a:buFont typeface="Arial" panose="020B0604020202020204" pitchFamily="34" charset="0"/>
              <a:buChar char="•"/>
            </a:pPr>
            <a:r>
              <a:rPr lang="nl-NL" sz="1600" dirty="0">
                <a:latin typeface="Arial"/>
                <a:cs typeface="Arial"/>
              </a:rPr>
              <a:t>Vmbo-</a:t>
            </a:r>
            <a:r>
              <a:rPr lang="nl-NL" sz="1600" dirty="0" err="1">
                <a:latin typeface="Arial"/>
                <a:cs typeface="Arial"/>
              </a:rPr>
              <a:t>gt</a:t>
            </a:r>
            <a:endParaRPr lang="nl-NL" sz="1600" dirty="0" err="1">
              <a:latin typeface="Arial" panose="020B0604020202020204" pitchFamily="34" charset="0"/>
            </a:endParaRPr>
          </a:p>
          <a:p>
            <a:pPr marL="800100" lvl="1" indent="-342900">
              <a:lnSpc>
                <a:spcPct val="150000"/>
              </a:lnSpc>
              <a:buFont typeface="Arial" panose="020B0604020202020204" pitchFamily="34" charset="0"/>
              <a:buChar char="•"/>
            </a:pPr>
            <a:r>
              <a:rPr lang="nl-NL" sz="1600" dirty="0">
                <a:latin typeface="Arial" panose="020B0604020202020204" pitchFamily="34" charset="0"/>
              </a:rPr>
              <a:t>Havo/vwo </a:t>
            </a:r>
          </a:p>
          <a:p>
            <a:pPr marL="342900" indent="-342900">
              <a:lnSpc>
                <a:spcPct val="150000"/>
              </a:lnSpc>
              <a:buFont typeface="Arial" panose="020B0604020202020204" pitchFamily="34" charset="0"/>
              <a:buChar char="•"/>
            </a:pPr>
            <a:r>
              <a:rPr lang="nl-NL" sz="2000" dirty="0">
                <a:latin typeface="Arial" panose="020B0604020202020204" pitchFamily="34" charset="0"/>
              </a:rPr>
              <a:t>Breed opleidingsaanbod</a:t>
            </a:r>
          </a:p>
          <a:p>
            <a:pPr marL="342900" indent="-342900">
              <a:lnSpc>
                <a:spcPct val="150000"/>
              </a:lnSpc>
              <a:buFont typeface="Arial" panose="020B0604020202020204" pitchFamily="34" charset="0"/>
              <a:buChar char="•"/>
            </a:pPr>
            <a:r>
              <a:rPr lang="nl-NL" sz="2000" dirty="0">
                <a:latin typeface="Arial" panose="020B0604020202020204" pitchFamily="34" charset="0"/>
              </a:rPr>
              <a:t>Samenwerking in de regio </a:t>
            </a:r>
            <a:r>
              <a:rPr lang="nl-NL" sz="1400" dirty="0">
                <a:latin typeface="Arial" panose="020B0604020202020204" pitchFamily="34" charset="0"/>
              </a:rPr>
              <a:t>(</a:t>
            </a:r>
            <a:r>
              <a:rPr lang="nl-NL" sz="1400" dirty="0" err="1">
                <a:latin typeface="Arial" panose="020B0604020202020204" pitchFamily="34" charset="0"/>
              </a:rPr>
              <a:t>Mijnvolgendeschool</a:t>
            </a:r>
            <a:r>
              <a:rPr lang="nl-NL" sz="1400" dirty="0">
                <a:latin typeface="Arial" panose="020B0604020202020204" pitchFamily="34" charset="0"/>
              </a:rPr>
              <a:t>)</a:t>
            </a:r>
          </a:p>
          <a:p>
            <a:pPr lvl="1">
              <a:lnSpc>
                <a:spcPct val="150000"/>
              </a:lnSpc>
            </a:pPr>
            <a:endParaRPr lang="nl-NL" sz="2400" dirty="0">
              <a:latin typeface="Arial" panose="020B0604020202020204" pitchFamily="34" charset="0"/>
            </a:endParaRPr>
          </a:p>
        </p:txBody>
      </p:sp>
      <p:pic>
        <p:nvPicPr>
          <p:cNvPr id="5" name="Afbeelding 4" descr="Afbeelding met tekst, Lettertype, Graphics, grafische vormgeving&#10;&#10;Automatisch gegenereerde beschrijving">
            <a:extLst>
              <a:ext uri="{FF2B5EF4-FFF2-40B4-BE49-F238E27FC236}">
                <a16:creationId xmlns:a16="http://schemas.microsoft.com/office/drawing/2014/main" id="{29FB9BFA-123E-B11A-495B-9BD725260F0C}"/>
              </a:ext>
            </a:extLst>
          </p:cNvPr>
          <p:cNvPicPr>
            <a:picLocks noChangeAspect="1"/>
          </p:cNvPicPr>
          <p:nvPr/>
        </p:nvPicPr>
        <p:blipFill>
          <a:blip r:embed="rId4"/>
          <a:stretch>
            <a:fillRect/>
          </a:stretch>
        </p:blipFill>
        <p:spPr>
          <a:xfrm>
            <a:off x="6208889" y="887509"/>
            <a:ext cx="2036584" cy="459959"/>
          </a:xfrm>
          <a:prstGeom prst="rect">
            <a:avLst/>
          </a:prstGeom>
        </p:spPr>
      </p:pic>
    </p:spTree>
    <p:extLst>
      <p:ext uri="{BB962C8B-B14F-4D97-AF65-F5344CB8AC3E}">
        <p14:creationId xmlns:p14="http://schemas.microsoft.com/office/powerpoint/2010/main" val="1691390621"/>
      </p:ext>
    </p:extLst>
  </p:cSld>
  <p:clrMapOvr>
    <a:masterClrMapping/>
  </p:clrMapOvr>
</p:sld>
</file>

<file path=ppt/theme/theme1.xml><?xml version="1.0" encoding="utf-8"?>
<a:theme xmlns:a="http://schemas.openxmlformats.org/drawingml/2006/main" name="Office-thema 2013 - 2022">
  <a:themeElements>
    <a:clrScheme name="Fierder Onderwijs">
      <a:dk1>
        <a:srgbClr val="543E8C"/>
      </a:dk1>
      <a:lt1>
        <a:srgbClr val="FFFFFF"/>
      </a:lt1>
      <a:dk2>
        <a:srgbClr val="543E8C"/>
      </a:dk2>
      <a:lt2>
        <a:srgbClr val="BCDCCA"/>
      </a:lt2>
      <a:accent1>
        <a:srgbClr val="543E8C"/>
      </a:accent1>
      <a:accent2>
        <a:srgbClr val="BFDFCD"/>
      </a:accent2>
      <a:accent3>
        <a:srgbClr val="FFFFFF"/>
      </a:accent3>
      <a:accent4>
        <a:srgbClr val="FFFFFF"/>
      </a:accent4>
      <a:accent5>
        <a:srgbClr val="FFFFFF"/>
      </a:accent5>
      <a:accent6>
        <a:srgbClr val="FFFFFF"/>
      </a:accent6>
      <a:hlink>
        <a:srgbClr val="543E8B"/>
      </a:hlink>
      <a:folHlink>
        <a:srgbClr val="543E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dfd6af9-2027-427e-aee7-f2f3dc2ea940">
      <Terms xmlns="http://schemas.microsoft.com/office/infopath/2007/PartnerControls"/>
    </lcf76f155ced4ddcb4097134ff3c332f>
    <TaxCatchAll xmlns="04d4ff2e-cf62-40b0-a5cf-f8c6524922a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E6040D1F6A6494DB15746078819D89F" ma:contentTypeVersion="14" ma:contentTypeDescription="Een nieuw document maken." ma:contentTypeScope="" ma:versionID="5ab2cf32e48d1b6a7448349eada59c36">
  <xsd:schema xmlns:xsd="http://www.w3.org/2001/XMLSchema" xmlns:xs="http://www.w3.org/2001/XMLSchema" xmlns:p="http://schemas.microsoft.com/office/2006/metadata/properties" xmlns:ns2="cdfd6af9-2027-427e-aee7-f2f3dc2ea940" xmlns:ns3="04d4ff2e-cf62-40b0-a5cf-f8c6524922a9" targetNamespace="http://schemas.microsoft.com/office/2006/metadata/properties" ma:root="true" ma:fieldsID="5cdc4819a3088082993f6a327ac3ab85" ns2:_="" ns3:_="">
    <xsd:import namespace="cdfd6af9-2027-427e-aee7-f2f3dc2ea940"/>
    <xsd:import namespace="04d4ff2e-cf62-40b0-a5cf-f8c6524922a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6af9-2027-427e-aee7-f2f3dc2ea9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87337ac9-5ebe-4b66-b157-16982362144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4d4ff2e-cf62-40b0-a5cf-f8c6524922a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fcf5dfd-d56a-4298-a617-48fc0b221880}" ma:internalName="TaxCatchAll" ma:showField="CatchAllData" ma:web="04d4ff2e-cf62-40b0-a5cf-f8c6524922a9">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460194-3145-446E-8521-3B37BEA00300}">
  <ds:schemaRefs>
    <ds:schemaRef ds:uri="http://schemas.microsoft.com/office/2006/metadata/properties"/>
    <ds:schemaRef ds:uri="http://schemas.microsoft.com/office/infopath/2007/PartnerControls"/>
    <ds:schemaRef ds:uri="7acdb637-4e3b-465b-8296-e407698bff06"/>
    <ds:schemaRef ds:uri="ef179ca2-e440-49cf-b963-f7a754376df2"/>
  </ds:schemaRefs>
</ds:datastoreItem>
</file>

<file path=customXml/itemProps2.xml><?xml version="1.0" encoding="utf-8"?>
<ds:datastoreItem xmlns:ds="http://schemas.openxmlformats.org/officeDocument/2006/customXml" ds:itemID="{3E0F1259-8379-4B80-AE2B-F998CF442E13}"/>
</file>

<file path=customXml/itemProps3.xml><?xml version="1.0" encoding="utf-8"?>
<ds:datastoreItem xmlns:ds="http://schemas.openxmlformats.org/officeDocument/2006/customXml" ds:itemID="{8FC16100-C55F-4F43-BC77-0F3A80858D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609</TotalTime>
  <Words>799</Words>
  <Application>Microsoft Office PowerPoint</Application>
  <PresentationFormat>Diavoorstelling (16:9)</PresentationFormat>
  <Paragraphs>166</Paragraphs>
  <Slides>22</Slides>
  <Notes>22</Notes>
  <HiddenSlides>0</HiddenSlides>
  <MMClips>0</MMClips>
  <ScaleCrop>false</ScaleCrop>
  <HeadingPairs>
    <vt:vector size="4" baseType="variant">
      <vt:variant>
        <vt:lpstr>Thema</vt:lpstr>
      </vt:variant>
      <vt:variant>
        <vt:i4>1</vt:i4>
      </vt:variant>
      <vt:variant>
        <vt:lpstr>Diatitels</vt:lpstr>
      </vt:variant>
      <vt:variant>
        <vt:i4>22</vt:i4>
      </vt:variant>
    </vt:vector>
  </HeadingPairs>
  <TitlesOfParts>
    <vt:vector size="23" baseType="lpstr">
      <vt:lpstr>Office-thema 2013 - 2022</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Jasper van der Loos</dc:creator>
  <cp:lastModifiedBy>Wilma van der Zee</cp:lastModifiedBy>
  <cp:revision>35</cp:revision>
  <dcterms:created xsi:type="dcterms:W3CDTF">2022-11-23T14:37:48Z</dcterms:created>
  <dcterms:modified xsi:type="dcterms:W3CDTF">2024-06-12T12:30:14Z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0x0101004E66FE6FAC840B4880A84AF0B404C46B</vt:lpwstr>
  </property>
</Properties>
</file>