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79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81" r:id="rId2"/>
    <p:sldMasterId id="2147483702" r:id="rId3"/>
    <p:sldMasterId id="2147483714" r:id="rId4"/>
    <p:sldMasterId id="2147483746" r:id="rId5"/>
    <p:sldMasterId id="2147483762" r:id="rId6"/>
  </p:sldMasterIdLst>
  <p:notesMasterIdLst>
    <p:notesMasterId r:id="rId25"/>
  </p:notesMasterIdLst>
  <p:handoutMasterIdLst>
    <p:handoutMasterId r:id="rId26"/>
  </p:handoutMasterIdLst>
  <p:sldIdLst>
    <p:sldId id="2294" r:id="rId7"/>
    <p:sldId id="257" r:id="rId8"/>
    <p:sldId id="324" r:id="rId9"/>
    <p:sldId id="279" r:id="rId10"/>
    <p:sldId id="319" r:id="rId11"/>
    <p:sldId id="318" r:id="rId12"/>
    <p:sldId id="317" r:id="rId13"/>
    <p:sldId id="316" r:id="rId14"/>
    <p:sldId id="315" r:id="rId15"/>
    <p:sldId id="258" r:id="rId16"/>
    <p:sldId id="348" r:id="rId17"/>
    <p:sldId id="340" r:id="rId18"/>
    <p:sldId id="2298" r:id="rId19"/>
    <p:sldId id="16578" r:id="rId20"/>
    <p:sldId id="265" r:id="rId21"/>
    <p:sldId id="269" r:id="rId22"/>
    <p:sldId id="287" r:id="rId23"/>
    <p:sldId id="26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88B"/>
    <a:srgbClr val="BEE5E2"/>
    <a:srgbClr val="E9EC9B"/>
    <a:srgbClr val="EAED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Aeres">
    <a:wholeTbl>
      <a:tcTxStyle>
        <a:fontRef idx="major">
          <a:prstClr val="black"/>
        </a:fontRef>
        <a:schemeClr val="dk1"/>
      </a:tcTxStyle>
      <a:tcStyle>
        <a:tcBdr>
          <a:left>
            <a:ln w="12700" cmpd="sng">
              <a:noFill/>
            </a:ln>
          </a:left>
          <a:right>
            <a:ln w="12700" cmpd="sng">
              <a:noFill/>
            </a:ln>
          </a:right>
          <a:top>
            <a:ln w="12700" cmpd="sng">
              <a:noFill/>
            </a:ln>
          </a:top>
          <a:bottom>
            <a:ln w="12700" cmpd="sng">
              <a:noFill/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noFill/>
            </a:ln>
          </a:insideV>
        </a:tcBdr>
        <a:fill>
          <a:solidFill>
            <a:schemeClr val="lt2"/>
          </a:solidFill>
        </a:fill>
      </a:tcStyle>
    </a:wholeTbl>
    <a:firstRow>
      <a:tcTxStyle b="on">
        <a:fontRef idx="major">
          <a:prstClr val="black"/>
        </a:fontRef>
        <a:schemeClr val="lt1"/>
      </a:tcTxStyle>
      <a:tcStyle>
        <a:tcBdr>
          <a:bottom>
            <a:ln w="38100" cmpd="sng">
              <a:noFill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6" autoAdjust="0"/>
    <p:restoredTop sz="80024" autoAdjust="0"/>
  </p:normalViewPr>
  <p:slideViewPr>
    <p:cSldViewPr snapToGrid="0">
      <p:cViewPr varScale="1">
        <p:scale>
          <a:sx n="68" d="100"/>
          <a:sy n="68" d="100"/>
        </p:scale>
        <p:origin x="126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33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customXml" Target="../customXml/item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customXml" Target="../customXml/item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F9D49-DB4F-41D3-AABF-D8897E5B3FCA}" type="datetimeFigureOut">
              <a:rPr lang="en-US" smtClean="0"/>
              <a:t>1/22/2024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6B16E-28C2-4261-A197-BF44828A35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0474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6881EE-D0E4-4810-B1CE-D29D41226D2B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811EE0-6947-4B57-BA94-6DBE0048D9F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81542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11EE0-6947-4B57-BA94-6DBE0048D9F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143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11EE0-6947-4B57-BA94-6DBE0048D9F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449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Aeres wil groene veranderaars opleiden, dit willen we doen door vooruit te kijken en strategische keuzes te maken voor de toekomst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11EE0-6947-4B57-BA94-6DBE0048D9F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986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811EE0-6947-4B57-BA94-6DBE0048D9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93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11EE0-6947-4B57-BA94-6DBE0048D9F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695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10E37D-4EC8-DD4A-ABDE-122C5693D25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8254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oorblad kle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P"/>
          <p:cNvSpPr txBox="1"/>
          <p:nvPr userDrawn="1"/>
        </p:nvSpPr>
        <p:spPr>
          <a:xfrm>
            <a:off x="10826931" y="1025013"/>
            <a:ext cx="738664" cy="4807974"/>
          </a:xfrm>
          <a:prstGeom prst="rect">
            <a:avLst/>
          </a:prstGeom>
          <a:noFill/>
        </p:spPr>
        <p:txBody>
          <a:bodyPr vert="vert270" wrap="square" lIns="0" tIns="0" rIns="0" bIns="0" rtlCol="0">
            <a:normAutofit/>
          </a:bodyPr>
          <a:lstStyle/>
          <a:p>
            <a:pPr algn="ctr"/>
            <a:r>
              <a:rPr lang="nl-NL" sz="4800">
                <a:solidFill>
                  <a:schemeClr val="bg1"/>
                </a:solidFill>
              </a:rPr>
              <a:t>Talent voor groei</a:t>
            </a:r>
            <a:endParaRPr lang="nl-NL" sz="4800" dirty="0">
              <a:solidFill>
                <a:schemeClr val="bg1"/>
              </a:solidFill>
            </a:endParaRPr>
          </a:p>
        </p:txBody>
      </p:sp>
      <p:pic>
        <p:nvPicPr>
          <p:cNvPr id="4" name="LogoFP">
            <a:extLst>
              <a:ext uri="{FF2B5EF4-FFF2-40B4-BE49-F238E27FC236}">
                <a16:creationId xmlns:a16="http://schemas.microsoft.com/office/drawing/2014/main" id="{3C7369C4-6563-7BB1-479B-F7B3EE9983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44053"/>
            <a:ext cx="2338261" cy="332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804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427202"/>
            <a:ext cx="10977599" cy="39166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nl-NL" noProof="0" dirty="0"/>
              <a:t>Inhoudsopgave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18763" y="1477606"/>
            <a:ext cx="10968436" cy="4684359"/>
          </a:xfrm>
        </p:spPr>
        <p:txBody>
          <a:bodyPr>
            <a:normAutofit/>
          </a:bodyPr>
          <a:lstStyle>
            <a:lvl1pPr>
              <a:buAutoNum type="arabicPeriod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buAutoNum type="arabicPeriod"/>
              <a:defRPr/>
            </a:lvl2pPr>
            <a:lvl3pPr>
              <a:buAutoNum type="arabicPeriod"/>
              <a:defRPr/>
            </a:lvl3pPr>
            <a:lvl4pPr>
              <a:buAutoNum type="arabicPeriod"/>
              <a:defRPr/>
            </a:lvl4pPr>
          </a:lstStyle>
          <a:p>
            <a:pPr marL="457200" lvl="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 dirty="0"/>
              <a:t>Klikken om de tekststijl van het model te bewerken</a:t>
            </a:r>
          </a:p>
          <a:p>
            <a:pPr marL="457200" lvl="1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 dirty="0"/>
              <a:t>Tweede niveau</a:t>
            </a:r>
          </a:p>
          <a:p>
            <a:pPr marL="457200" lvl="2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 dirty="0"/>
              <a:t>Derde niveau</a:t>
            </a:r>
          </a:p>
          <a:p>
            <a:pPr marL="457200" lvl="3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 dirty="0"/>
              <a:t>Vierde niveau</a:t>
            </a:r>
          </a:p>
          <a:p>
            <a:pPr marL="457200" lvl="4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442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609601" y="1522413"/>
            <a:ext cx="10977033" cy="4640262"/>
          </a:xfrm>
        </p:spPr>
        <p:txBody>
          <a:bodyPr/>
          <a:lstStyle/>
          <a:p>
            <a:r>
              <a:rPr lang="nl-NL" dirty="0"/>
              <a:t>Klik op het pictogram als u een grafiek </a:t>
            </a:r>
            <a:r>
              <a:rPr lang="nl-NL"/>
              <a:t>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46857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3"/>
          </p:nvPr>
        </p:nvSpPr>
        <p:spPr>
          <a:xfrm>
            <a:off x="609601" y="1514475"/>
            <a:ext cx="10977033" cy="4654550"/>
          </a:xfrm>
        </p:spPr>
        <p:txBody>
          <a:bodyPr/>
          <a:lstStyle/>
          <a:p>
            <a:r>
              <a:rPr lang="nl-NL" dirty="0"/>
              <a:t>Klik op het pictogram als u een tabel </a:t>
            </a:r>
            <a:r>
              <a:rPr lang="nl-NL"/>
              <a:t>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420310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  <p:sp>
        <p:nvSpPr>
          <p:cNvPr id="7" name="SmartArt Placeholder 6"/>
          <p:cNvSpPr>
            <a:spLocks noGrp="1"/>
          </p:cNvSpPr>
          <p:nvPr>
            <p:ph type="dgm" sz="quarter" idx="13"/>
          </p:nvPr>
        </p:nvSpPr>
        <p:spPr>
          <a:xfrm>
            <a:off x="609601" y="1522413"/>
            <a:ext cx="10977033" cy="4646612"/>
          </a:xfrm>
        </p:spPr>
        <p:txBody>
          <a:bodyPr/>
          <a:lstStyle/>
          <a:p>
            <a:r>
              <a:rPr lang="nl-NL" dirty="0"/>
              <a:t>Klik op het pictogram om een </a:t>
            </a:r>
            <a:r>
              <a:rPr lang="nl-NL" dirty="0" err="1"/>
              <a:t>SmartArt-graphic</a:t>
            </a:r>
            <a:r>
              <a:rPr lang="nl-NL" dirty="0"/>
              <a:t> toe </a:t>
            </a:r>
            <a:r>
              <a:rPr lang="nl-NL"/>
              <a:t>te 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05097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9600" y="937065"/>
            <a:ext cx="10977597" cy="2187735"/>
          </a:xfrm>
        </p:spPr>
        <p:txBody>
          <a:bodyPr anchor="t">
            <a:normAutofit/>
          </a:bodyPr>
          <a:lstStyle>
            <a:lvl1pPr>
              <a:defRPr sz="4200">
                <a:latin typeface="+mn-lt"/>
              </a:defRPr>
            </a:lvl1pPr>
          </a:lstStyle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645700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 me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3220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dia zonder fot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5739" y="1467142"/>
            <a:ext cx="10981460" cy="1130983"/>
          </a:xfrm>
        </p:spPr>
        <p:txBody>
          <a:bodyPr bIns="0" anchor="t" anchorCtr="0">
            <a:normAutofit/>
          </a:bodyPr>
          <a:lstStyle>
            <a:lvl1pPr marL="0" indent="0" algn="l">
              <a:lnSpc>
                <a:spcPct val="83000"/>
              </a:lnSpc>
              <a:spcBef>
                <a:spcPts val="0"/>
              </a:spcBef>
              <a:buNone/>
              <a:defRPr sz="4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 dirty="0"/>
              <a:t>Klik om </a:t>
            </a:r>
            <a:r>
              <a:rPr lang="nl-NL" noProof="0" dirty="0" err="1"/>
              <a:t>subtitle</a:t>
            </a:r>
            <a:r>
              <a:rPr lang="nl-NL" noProof="0" dirty="0"/>
              <a:t> toe te voegen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9600" y="295617"/>
            <a:ext cx="10977597" cy="1169024"/>
          </a:xfrm>
        </p:spPr>
        <p:txBody>
          <a:bodyPr anchor="b">
            <a:normAutofit/>
          </a:bodyPr>
          <a:lstStyle>
            <a:lvl1pPr>
              <a:defRPr sz="4200">
                <a:latin typeface="+mn-lt"/>
              </a:defRPr>
            </a:lvl1pPr>
          </a:lstStyle>
          <a:p>
            <a:r>
              <a:rPr lang="nl-NL" noProof="0" dirty="0"/>
              <a:t>Klik om titel toe te voegen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605367" y="3081360"/>
            <a:ext cx="10981832" cy="280988"/>
          </a:xfrm>
        </p:spPr>
        <p:txBody>
          <a:bodyPr>
            <a:noAutofit/>
          </a:bodyPr>
          <a:lstStyle>
            <a:lvl1pPr>
              <a:buFontTx/>
              <a:buNone/>
              <a:defRPr sz="2400"/>
            </a:lvl1pPr>
            <a:lvl2pPr marL="1800" indent="0">
              <a:buFontTx/>
              <a:buNone/>
              <a:defRPr sz="2400"/>
            </a:lvl2pPr>
            <a:lvl3pPr marL="232200" indent="0">
              <a:buFontTx/>
              <a:buNone/>
              <a:defRPr sz="2400"/>
            </a:lvl3pPr>
            <a:lvl4pPr marL="462600" indent="0">
              <a:buFontTx/>
              <a:buNone/>
              <a:defRPr sz="2400"/>
            </a:lvl4pPr>
            <a:lvl5pPr marL="462600" indent="0">
              <a:buFontTx/>
              <a:buNone/>
              <a:defRPr sz="2400"/>
            </a:lvl5pPr>
            <a:lvl6pPr marL="462600" indent="0">
              <a:buFontTx/>
              <a:buNone/>
              <a:defRPr sz="2400"/>
            </a:lvl6pPr>
            <a:lvl7pPr marL="462600" indent="0">
              <a:buFontTx/>
              <a:buNone/>
              <a:defRPr sz="2400"/>
            </a:lvl7pPr>
            <a:lvl8pPr marL="462600" indent="0">
              <a:buFontTx/>
              <a:buNone/>
              <a:defRPr sz="2400"/>
            </a:lvl8pPr>
            <a:lvl9pPr marL="462600" indent="0">
              <a:buFontTx/>
              <a:buNone/>
              <a:defRPr sz="2400"/>
            </a:lvl9pPr>
          </a:lstStyle>
          <a:p>
            <a:pPr lvl="0"/>
            <a:r>
              <a:rPr lang="nl-NL" noProof="0" dirty="0"/>
              <a:t>Klik om naam toe te voegen</a:t>
            </a:r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  <a:p>
            <a:pPr lvl="5"/>
            <a:r>
              <a:rPr lang="nl-NL" noProof="0" dirty="0"/>
              <a:t>6</a:t>
            </a:r>
          </a:p>
          <a:p>
            <a:pPr lvl="6"/>
            <a:r>
              <a:rPr lang="nl-NL" noProof="0" dirty="0"/>
              <a:t>7</a:t>
            </a:r>
          </a:p>
          <a:p>
            <a:pPr lvl="7"/>
            <a:r>
              <a:rPr lang="nl-NL" noProof="0" dirty="0"/>
              <a:t>8</a:t>
            </a:r>
          </a:p>
          <a:p>
            <a:pPr lvl="8"/>
            <a:r>
              <a:rPr lang="nl-NL" noProof="0" dirty="0"/>
              <a:t>9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1" hasCustomPrompt="1"/>
          </p:nvPr>
        </p:nvSpPr>
        <p:spPr>
          <a:xfrm>
            <a:off x="605365" y="3366229"/>
            <a:ext cx="10981832" cy="280988"/>
          </a:xfrm>
        </p:spPr>
        <p:txBody>
          <a:bodyPr>
            <a:noAutofit/>
          </a:bodyPr>
          <a:lstStyle>
            <a:lvl1pPr>
              <a:buFontTx/>
              <a:buNone/>
              <a:defRPr sz="2400"/>
            </a:lvl1pPr>
            <a:lvl2pPr marL="1800" indent="0">
              <a:buFontTx/>
              <a:buNone/>
              <a:defRPr sz="2400"/>
            </a:lvl2pPr>
            <a:lvl3pPr marL="232200" indent="0">
              <a:buFontTx/>
              <a:buNone/>
              <a:defRPr sz="2400"/>
            </a:lvl3pPr>
            <a:lvl4pPr marL="462600" indent="0">
              <a:buFontTx/>
              <a:buNone/>
              <a:defRPr sz="2400"/>
            </a:lvl4pPr>
            <a:lvl5pPr marL="462600" indent="0">
              <a:buFontTx/>
              <a:buNone/>
              <a:defRPr sz="2400"/>
            </a:lvl5pPr>
            <a:lvl6pPr marL="462600" indent="0">
              <a:buFontTx/>
              <a:buNone/>
              <a:defRPr sz="2400"/>
            </a:lvl6pPr>
            <a:lvl7pPr marL="462600" indent="0">
              <a:buFontTx/>
              <a:buNone/>
              <a:defRPr sz="2400"/>
            </a:lvl7pPr>
            <a:lvl8pPr marL="462600" indent="0">
              <a:buFontTx/>
              <a:buNone/>
              <a:defRPr sz="2400"/>
            </a:lvl8pPr>
            <a:lvl9pPr marL="462600" indent="0">
              <a:buFontTx/>
              <a:buNone/>
              <a:defRPr sz="2400"/>
            </a:lvl9pPr>
          </a:lstStyle>
          <a:p>
            <a:pPr lvl="0"/>
            <a:r>
              <a:rPr lang="nl-NL" noProof="0" dirty="0"/>
              <a:t>Klik om datum toe te voegen</a:t>
            </a:r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  <a:p>
            <a:pPr lvl="5"/>
            <a:r>
              <a:rPr lang="nl-NL" noProof="0" dirty="0"/>
              <a:t>6</a:t>
            </a:r>
          </a:p>
          <a:p>
            <a:pPr lvl="6"/>
            <a:r>
              <a:rPr lang="nl-NL" noProof="0" dirty="0"/>
              <a:t>7</a:t>
            </a:r>
          </a:p>
          <a:p>
            <a:pPr lvl="7"/>
            <a:r>
              <a:rPr lang="nl-NL" noProof="0" dirty="0"/>
              <a:t>8</a:t>
            </a:r>
          </a:p>
          <a:p>
            <a:pPr lvl="8"/>
            <a:r>
              <a:rPr lang="nl-NL" noProof="0" dirty="0"/>
              <a:t>9</a:t>
            </a:r>
          </a:p>
        </p:txBody>
      </p:sp>
      <p:pic>
        <p:nvPicPr>
          <p:cNvPr id="4" name="LogoPP">
            <a:extLst>
              <a:ext uri="{FF2B5EF4-FFF2-40B4-BE49-F238E27FC236}">
                <a16:creationId xmlns:a16="http://schemas.microsoft.com/office/drawing/2014/main" id="{00BFD416-A430-8081-C48E-F52F80E2B2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3165"/>
            <a:ext cx="3883304" cy="129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775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oudsdia tekst,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 marL="230400">
              <a:defRPr/>
            </a:lvl2pPr>
          </a:lstStyle>
          <a:p>
            <a:pPr lvl="0"/>
            <a:r>
              <a:rPr lang="nl-NL" noProof="0" dirty="0"/>
              <a:t>Klik om tekst toe </a:t>
            </a:r>
            <a:r>
              <a:rPr lang="nl-NL" noProof="0"/>
              <a:t>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91125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 dia, kleu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1683" y="399555"/>
            <a:ext cx="10959815" cy="2852737"/>
          </a:xfrm>
        </p:spPr>
        <p:txBody>
          <a:bodyPr anchor="t">
            <a:normAutofit/>
          </a:bodyPr>
          <a:lstStyle>
            <a:lvl1pPr>
              <a:defRPr sz="4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10606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dia tekst en foto,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427200"/>
            <a:ext cx="10973572" cy="925200"/>
          </a:xfrm>
        </p:spPr>
        <p:txBody>
          <a:bodyPr wrap="none"/>
          <a:lstStyle>
            <a:lvl1pPr>
              <a:defRPr>
                <a:latin typeface="+mj-lt"/>
              </a:defRPr>
            </a:lvl1pPr>
          </a:lstStyle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477605"/>
            <a:ext cx="5181600" cy="4699357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NL" noProof="0" dirty="0"/>
              <a:t>Klik om tekst toe </a:t>
            </a:r>
            <a:r>
              <a:rPr lang="nl-NL" noProof="0"/>
              <a:t>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nl-NL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405034" y="1535373"/>
            <a:ext cx="5177367" cy="464159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414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oorblad met foto achtergr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P"/>
          <p:cNvSpPr txBox="1"/>
          <p:nvPr userDrawn="1"/>
        </p:nvSpPr>
        <p:spPr>
          <a:xfrm>
            <a:off x="10826931" y="1025013"/>
            <a:ext cx="738664" cy="4807974"/>
          </a:xfrm>
          <a:prstGeom prst="rect">
            <a:avLst/>
          </a:prstGeom>
          <a:noFill/>
        </p:spPr>
        <p:txBody>
          <a:bodyPr vert="vert270" wrap="square" lIns="0" tIns="0" rIns="0" bIns="0" rtlCol="0">
            <a:normAutofit/>
          </a:bodyPr>
          <a:lstStyle/>
          <a:p>
            <a:pPr algn="ctr"/>
            <a:r>
              <a:rPr lang="nl-NL" sz="4800">
                <a:solidFill>
                  <a:schemeClr val="bg1"/>
                </a:solidFill>
              </a:rPr>
              <a:t>Talent voor groei</a:t>
            </a:r>
            <a:endParaRPr lang="nl-NL" sz="4800" dirty="0">
              <a:solidFill>
                <a:schemeClr val="bg1"/>
              </a:solidFill>
            </a:endParaRPr>
          </a:p>
        </p:txBody>
      </p:sp>
      <p:sp>
        <p:nvSpPr>
          <p:cNvPr id="10" name="Rounded Rectangle 9"/>
          <p:cNvSpPr/>
          <p:nvPr userDrawn="1"/>
        </p:nvSpPr>
        <p:spPr>
          <a:xfrm>
            <a:off x="-2210938" y="4947314"/>
            <a:ext cx="1983475" cy="143983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/>
              <a:t>Klik rechts op</a:t>
            </a:r>
            <a:r>
              <a:rPr lang="nl-NL" sz="1100" baseline="0" dirty="0"/>
              <a:t> de dia en kies “achtergrond opmaken” om een afbeelding als achtergrond toe te </a:t>
            </a:r>
            <a:r>
              <a:rPr lang="nl-NL" sz="1100" baseline="0"/>
              <a:t>voegen.</a:t>
            </a:r>
            <a:endParaRPr lang="nl-NL" sz="1100" dirty="0"/>
          </a:p>
        </p:txBody>
      </p:sp>
    </p:spTree>
    <p:extLst>
      <p:ext uri="{BB962C8B-B14F-4D97-AF65-F5344CB8AC3E}">
        <p14:creationId xmlns:p14="http://schemas.microsoft.com/office/powerpoint/2010/main" val="25054430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,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427202"/>
            <a:ext cx="10977599" cy="39166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nl-NL"/>
              <a:t>Inhoudsopgave</a:t>
            </a:r>
            <a:endParaRPr lang="nl-NL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18763" y="1477606"/>
            <a:ext cx="10968436" cy="4684359"/>
          </a:xfrm>
        </p:spPr>
        <p:txBody>
          <a:bodyPr>
            <a:normAutofit/>
          </a:bodyPr>
          <a:lstStyle>
            <a:lvl1pPr marL="45720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  <a:defRPr lang="en-US" sz="2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buAutoNum type="arabicPeriod"/>
              <a:defRPr/>
            </a:lvl2pPr>
            <a:lvl3pPr>
              <a:buAutoNum type="arabicPeriod"/>
              <a:defRPr/>
            </a:lvl3pPr>
            <a:lvl4pPr>
              <a:buAutoNum type="arabicPeriod"/>
              <a:defRPr/>
            </a:lvl4pPr>
          </a:lstStyle>
          <a:p>
            <a:pPr marL="457200" lvl="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 noProof="0" dirty="0"/>
              <a:t>Klik om tekst toe </a:t>
            </a:r>
            <a:r>
              <a:rPr lang="nl-NL" noProof="0"/>
              <a:t>te voegen</a:t>
            </a:r>
            <a:endParaRPr lang="nl-NL"/>
          </a:p>
          <a:p>
            <a:pPr marL="457200" lvl="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Second level</a:t>
            </a:r>
          </a:p>
          <a:p>
            <a:pPr marL="457200" lvl="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Fourth level</a:t>
            </a:r>
          </a:p>
          <a:p>
            <a:pPr marL="457200" lvl="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Third level</a:t>
            </a:r>
          </a:p>
          <a:p>
            <a:pPr marL="457200" lvl="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Fifth level</a:t>
            </a:r>
          </a:p>
          <a:p>
            <a:pPr marL="457200" lvl="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6</a:t>
            </a:r>
            <a:endParaRPr lang="nl-NL" dirty="0"/>
          </a:p>
          <a:p>
            <a:pPr marL="457200" lvl="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 dirty="0"/>
              <a:t>7</a:t>
            </a:r>
          </a:p>
          <a:p>
            <a:pPr marL="457200" lvl="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 dirty="0"/>
              <a:t>8</a:t>
            </a:r>
          </a:p>
          <a:p>
            <a:pPr marL="457200" lvl="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9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881150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,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609601" y="1522413"/>
            <a:ext cx="10977033" cy="46402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5252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,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nl-NL" noProof="0" dirty="0"/>
              <a:t>Klik om titel toe te voegen</a:t>
            </a:r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3"/>
          </p:nvPr>
        </p:nvSpPr>
        <p:spPr>
          <a:xfrm>
            <a:off x="609601" y="1514475"/>
            <a:ext cx="10977033" cy="46545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9030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gram,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  <p:sp>
        <p:nvSpPr>
          <p:cNvPr id="7" name="SmartArt Placeholder 6"/>
          <p:cNvSpPr>
            <a:spLocks noGrp="1"/>
          </p:cNvSpPr>
          <p:nvPr>
            <p:ph type="dgm" sz="quarter" idx="13"/>
          </p:nvPr>
        </p:nvSpPr>
        <p:spPr>
          <a:xfrm>
            <a:off x="609601" y="1522413"/>
            <a:ext cx="10977033" cy="464661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1842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g met titel, kle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9600" y="937065"/>
            <a:ext cx="10977597" cy="2187735"/>
          </a:xfrm>
        </p:spPr>
        <p:txBody>
          <a:bodyPr anchor="t">
            <a:normAutofit/>
          </a:bodyPr>
          <a:lstStyle>
            <a:lvl1pPr>
              <a:defRPr sz="4200">
                <a:latin typeface="+mn-lt"/>
              </a:defRPr>
            </a:lvl1pPr>
          </a:lstStyle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  <p:pic>
        <p:nvPicPr>
          <p:cNvPr id="4" name="LogoFP">
            <a:extLst>
              <a:ext uri="{FF2B5EF4-FFF2-40B4-BE49-F238E27FC236}">
                <a16:creationId xmlns:a16="http://schemas.microsoft.com/office/drawing/2014/main" id="{3CF28099-EC80-9483-26F9-5E27CD1F32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44053"/>
            <a:ext cx="2338261" cy="332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6214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 met logo,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25575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715AD-37D0-4FB3-8804-9C4550819F57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CFB8C-AF6B-43F1-8067-48E67BF0C2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40286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715AD-37D0-4FB3-8804-9C4550819F57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CFB8C-AF6B-43F1-8067-48E67BF0C2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38551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715AD-37D0-4FB3-8804-9C4550819F57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CFB8C-AF6B-43F1-8067-48E67BF0C2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0055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715AD-37D0-4FB3-8804-9C4550819F57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CFB8C-AF6B-43F1-8067-48E67BF0C2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3889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dia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Uitsnede"/>
          <p:cNvSpPr>
            <a:spLocks noGrp="1"/>
          </p:cNvSpPr>
          <p:nvPr>
            <p:ph type="pic" sz="quarter" idx="12"/>
          </p:nvPr>
        </p:nvSpPr>
        <p:spPr>
          <a:xfrm>
            <a:off x="-8164" y="1777999"/>
            <a:ext cx="12193200" cy="3746500"/>
          </a:xfrm>
          <a:custGeom>
            <a:avLst/>
            <a:gdLst>
              <a:gd name="connsiteX0" fmla="*/ 0 w 12193200"/>
              <a:gd name="connsiteY0" fmla="*/ 0 h 3747600"/>
              <a:gd name="connsiteX1" fmla="*/ 12193200 w 12193200"/>
              <a:gd name="connsiteY1" fmla="*/ 0 h 3747600"/>
              <a:gd name="connsiteX2" fmla="*/ 12193200 w 12193200"/>
              <a:gd name="connsiteY2" fmla="*/ 3747600 h 3747600"/>
              <a:gd name="connsiteX3" fmla="*/ 3884400 w 12193200"/>
              <a:gd name="connsiteY3" fmla="*/ 3747600 h 3747600"/>
              <a:gd name="connsiteX4" fmla="*/ 3884400 w 12193200"/>
              <a:gd name="connsiteY4" fmla="*/ 3099600 h 3747600"/>
              <a:gd name="connsiteX5" fmla="*/ 0 w 12193200"/>
              <a:gd name="connsiteY5" fmla="*/ 3099600 h 374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200" h="3747600">
                <a:moveTo>
                  <a:pt x="0" y="0"/>
                </a:moveTo>
                <a:lnTo>
                  <a:pt x="12193200" y="0"/>
                </a:lnTo>
                <a:lnTo>
                  <a:pt x="12193200" y="3747600"/>
                </a:lnTo>
                <a:lnTo>
                  <a:pt x="3884400" y="3747600"/>
                </a:lnTo>
                <a:lnTo>
                  <a:pt x="3884400" y="3099600"/>
                </a:lnTo>
                <a:lnTo>
                  <a:pt x="0" y="30996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nl-NL" dirty="0"/>
              <a:t>Klik op het pictogram als u een afbeelding </a:t>
            </a:r>
            <a:r>
              <a:rPr lang="nl-NL"/>
              <a:t>wilt toevoegen</a:t>
            </a:r>
            <a:endParaRPr lang="nl-NL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778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5739" y="832510"/>
            <a:ext cx="10981629" cy="708035"/>
          </a:xfrm>
        </p:spPr>
        <p:txBody>
          <a:bodyPr bIns="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 dirty="0"/>
              <a:t>Klik om subtitel toe </a:t>
            </a:r>
            <a:r>
              <a:rPr lang="nl-NL" noProof="0"/>
              <a:t>te voegen</a:t>
            </a:r>
            <a:endParaRPr lang="nl-NL" dirty="0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9600" y="409435"/>
            <a:ext cx="10977600" cy="547910"/>
          </a:xfrm>
        </p:spPr>
        <p:txBody>
          <a:bodyPr anchor="t">
            <a:normAutofit/>
          </a:bodyPr>
          <a:lstStyle>
            <a:lvl1pPr>
              <a:defRPr sz="4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605366" y="2016836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 dirty="0"/>
              <a:t>Klik om naam toe </a:t>
            </a:r>
            <a:r>
              <a:rPr lang="nl-NL" noProof="0"/>
              <a:t>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</a:p>
          <a:p>
            <a:pPr lvl="5"/>
            <a:r>
              <a:rPr lang="nl-NL"/>
              <a:t>6</a:t>
            </a:r>
            <a:endParaRPr lang="nl-NL" dirty="0"/>
          </a:p>
          <a:p>
            <a:pPr lvl="6"/>
            <a:r>
              <a:rPr lang="nl-NL" dirty="0"/>
              <a:t>7</a:t>
            </a:r>
          </a:p>
          <a:p>
            <a:pPr lvl="7"/>
            <a:r>
              <a:rPr lang="nl-NL" dirty="0"/>
              <a:t>8</a:t>
            </a:r>
          </a:p>
          <a:p>
            <a:pPr lvl="8"/>
            <a:r>
              <a:rPr lang="nl-NL"/>
              <a:t>9</a:t>
            </a:r>
            <a:endParaRPr lang="nl-NL" dirty="0"/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1" hasCustomPrompt="1"/>
          </p:nvPr>
        </p:nvSpPr>
        <p:spPr>
          <a:xfrm>
            <a:off x="605365" y="2301705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 dirty="0"/>
              <a:t>Klik om datum toe </a:t>
            </a:r>
            <a:r>
              <a:rPr lang="nl-NL" noProof="0"/>
              <a:t>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</a:p>
          <a:p>
            <a:pPr lvl="5"/>
            <a:r>
              <a:rPr lang="nl-NL"/>
              <a:t>6</a:t>
            </a:r>
            <a:endParaRPr lang="nl-NL" dirty="0"/>
          </a:p>
          <a:p>
            <a:pPr lvl="6"/>
            <a:r>
              <a:rPr lang="nl-NL" dirty="0"/>
              <a:t>7</a:t>
            </a:r>
          </a:p>
          <a:p>
            <a:pPr lvl="7"/>
            <a:r>
              <a:rPr lang="nl-NL" dirty="0"/>
              <a:t>8</a:t>
            </a:r>
          </a:p>
          <a:p>
            <a:pPr lvl="8"/>
            <a:r>
              <a:rPr lang="nl-NL"/>
              <a:t>9</a:t>
            </a:r>
            <a:endParaRPr lang="nl-NL" dirty="0"/>
          </a:p>
        </p:txBody>
      </p:sp>
      <p:pic>
        <p:nvPicPr>
          <p:cNvPr id="6" name="LogoPP">
            <a:extLst>
              <a:ext uri="{FF2B5EF4-FFF2-40B4-BE49-F238E27FC236}">
                <a16:creationId xmlns:a16="http://schemas.microsoft.com/office/drawing/2014/main" id="{A9A00A85-052D-B25D-ECB4-A1875BD895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3165"/>
            <a:ext cx="3883304" cy="129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6895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715AD-37D0-4FB3-8804-9C4550819F57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CFB8C-AF6B-43F1-8067-48E67BF0C2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17420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715AD-37D0-4FB3-8804-9C4550819F57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CFB8C-AF6B-43F1-8067-48E67BF0C2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80484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715AD-37D0-4FB3-8804-9C4550819F57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CFB8C-AF6B-43F1-8067-48E67BF0C2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91783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715AD-37D0-4FB3-8804-9C4550819F57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CFB8C-AF6B-43F1-8067-48E67BF0C2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21858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715AD-37D0-4FB3-8804-9C4550819F57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CFB8C-AF6B-43F1-8067-48E67BF0C2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0239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715AD-37D0-4FB3-8804-9C4550819F57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CFB8C-AF6B-43F1-8067-48E67BF0C2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80035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715AD-37D0-4FB3-8804-9C4550819F57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CFB8C-AF6B-43F1-8067-48E67BF0C2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65635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oorblad kle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P"/>
          <p:cNvSpPr txBox="1"/>
          <p:nvPr userDrawn="1"/>
        </p:nvSpPr>
        <p:spPr>
          <a:xfrm>
            <a:off x="10826931" y="1025013"/>
            <a:ext cx="738664" cy="4807974"/>
          </a:xfrm>
          <a:prstGeom prst="rect">
            <a:avLst/>
          </a:prstGeom>
          <a:noFill/>
        </p:spPr>
        <p:txBody>
          <a:bodyPr vert="vert270" wrap="square" lIns="0" tIns="0" rIns="0" bIns="0" rtlCol="0">
            <a:normAutofit/>
          </a:bodyPr>
          <a:lstStyle/>
          <a:p>
            <a:pPr algn="ctr"/>
            <a:r>
              <a:rPr lang="nl-NL" sz="4800">
                <a:solidFill>
                  <a:schemeClr val="bg1"/>
                </a:solidFill>
              </a:rPr>
              <a:t>Talent voor groei</a:t>
            </a:r>
          </a:p>
        </p:txBody>
      </p:sp>
      <p:pic>
        <p:nvPicPr>
          <p:cNvPr id="4" name="LogoFP">
            <a:extLst>
              <a:ext uri="{FF2B5EF4-FFF2-40B4-BE49-F238E27FC236}">
                <a16:creationId xmlns:a16="http://schemas.microsoft.com/office/drawing/2014/main" id="{9FF7D6F7-1D6D-D06D-3974-01909E3987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44053"/>
            <a:ext cx="2338261" cy="3326647"/>
          </a:xfrm>
          <a:prstGeom prst="rect">
            <a:avLst/>
          </a:prstGeom>
        </p:spPr>
      </p:pic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AF8002A9-567C-881C-9B4C-FC2E35F561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565595" y="6034659"/>
            <a:ext cx="475504" cy="365125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5533522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oorblad met foto achtergr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P"/>
          <p:cNvSpPr txBox="1"/>
          <p:nvPr userDrawn="1"/>
        </p:nvSpPr>
        <p:spPr>
          <a:xfrm>
            <a:off x="10826931" y="1025013"/>
            <a:ext cx="738664" cy="4807974"/>
          </a:xfrm>
          <a:prstGeom prst="rect">
            <a:avLst/>
          </a:prstGeom>
          <a:noFill/>
        </p:spPr>
        <p:txBody>
          <a:bodyPr vert="vert270" wrap="square" lIns="0" tIns="0" rIns="0" bIns="0" rtlCol="0">
            <a:normAutofit/>
          </a:bodyPr>
          <a:lstStyle/>
          <a:p>
            <a:pPr algn="ctr"/>
            <a:r>
              <a:rPr lang="nl-NL" sz="4800">
                <a:solidFill>
                  <a:schemeClr val="bg1"/>
                </a:solidFill>
              </a:rPr>
              <a:t>Talent voor groei</a:t>
            </a:r>
          </a:p>
        </p:txBody>
      </p:sp>
      <p:sp>
        <p:nvSpPr>
          <p:cNvPr id="10" name="Rounded Rectangle 9"/>
          <p:cNvSpPr/>
          <p:nvPr userDrawn="1"/>
        </p:nvSpPr>
        <p:spPr>
          <a:xfrm>
            <a:off x="-2210938" y="4947314"/>
            <a:ext cx="1983475" cy="143983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/>
              <a:t>Klik rechts op</a:t>
            </a:r>
            <a:r>
              <a:rPr lang="nl-NL" sz="1100" baseline="0"/>
              <a:t> de dia en kies “achtergrond opmaken” om een afbeelding als achtergrond toe te voegen.</a:t>
            </a:r>
            <a:endParaRPr lang="nl-NL" sz="1100"/>
          </a:p>
        </p:txBody>
      </p:sp>
    </p:spTree>
    <p:extLst>
      <p:ext uri="{BB962C8B-B14F-4D97-AF65-F5344CB8AC3E}">
        <p14:creationId xmlns:p14="http://schemas.microsoft.com/office/powerpoint/2010/main" val="10145270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dia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Uitsnede"/>
          <p:cNvSpPr>
            <a:spLocks noGrp="1"/>
          </p:cNvSpPr>
          <p:nvPr>
            <p:ph type="pic" sz="quarter" idx="12"/>
          </p:nvPr>
        </p:nvSpPr>
        <p:spPr>
          <a:xfrm>
            <a:off x="-8164" y="1777999"/>
            <a:ext cx="12193200" cy="3746500"/>
          </a:xfrm>
          <a:custGeom>
            <a:avLst/>
            <a:gdLst>
              <a:gd name="connsiteX0" fmla="*/ 0 w 12193200"/>
              <a:gd name="connsiteY0" fmla="*/ 0 h 3747600"/>
              <a:gd name="connsiteX1" fmla="*/ 12193200 w 12193200"/>
              <a:gd name="connsiteY1" fmla="*/ 0 h 3747600"/>
              <a:gd name="connsiteX2" fmla="*/ 12193200 w 12193200"/>
              <a:gd name="connsiteY2" fmla="*/ 3747600 h 3747600"/>
              <a:gd name="connsiteX3" fmla="*/ 3884400 w 12193200"/>
              <a:gd name="connsiteY3" fmla="*/ 3747600 h 3747600"/>
              <a:gd name="connsiteX4" fmla="*/ 3884400 w 12193200"/>
              <a:gd name="connsiteY4" fmla="*/ 3099600 h 3747600"/>
              <a:gd name="connsiteX5" fmla="*/ 0 w 12193200"/>
              <a:gd name="connsiteY5" fmla="*/ 3099600 h 374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200" h="3747600">
                <a:moveTo>
                  <a:pt x="0" y="0"/>
                </a:moveTo>
                <a:lnTo>
                  <a:pt x="12193200" y="0"/>
                </a:lnTo>
                <a:lnTo>
                  <a:pt x="12193200" y="3747600"/>
                </a:lnTo>
                <a:lnTo>
                  <a:pt x="3884400" y="3747600"/>
                </a:lnTo>
                <a:lnTo>
                  <a:pt x="3884400" y="3099600"/>
                </a:lnTo>
                <a:lnTo>
                  <a:pt x="0" y="30996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778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5739" y="832510"/>
            <a:ext cx="10981629" cy="708035"/>
          </a:xfrm>
        </p:spPr>
        <p:txBody>
          <a:bodyPr bIns="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/>
              <a:t>Klik om subtitel toe te voegen</a:t>
            </a:r>
            <a:endParaRPr lang="nl-NL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9600" y="409435"/>
            <a:ext cx="10977600" cy="547910"/>
          </a:xfrm>
        </p:spPr>
        <p:txBody>
          <a:bodyPr anchor="t">
            <a:normAutofit/>
          </a:bodyPr>
          <a:lstStyle>
            <a:lvl1pPr>
              <a:defRPr sz="4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noProof="0"/>
              <a:t>Klik om titel toe te voegen</a:t>
            </a:r>
            <a:endParaRPr lang="nl-NL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605366" y="2016836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/>
              <a:t>Klik om naam toe 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</a:p>
          <a:p>
            <a:pPr lvl="5"/>
            <a:r>
              <a:rPr lang="nl-NL"/>
              <a:t>6</a:t>
            </a:r>
          </a:p>
          <a:p>
            <a:pPr lvl="6"/>
            <a:r>
              <a:rPr lang="nl-NL"/>
              <a:t>7</a:t>
            </a:r>
          </a:p>
          <a:p>
            <a:pPr lvl="7"/>
            <a:r>
              <a:rPr lang="nl-NL"/>
              <a:t>8</a:t>
            </a:r>
          </a:p>
          <a:p>
            <a:pPr lvl="8"/>
            <a:r>
              <a:rPr lang="nl-NL"/>
              <a:t>9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1" hasCustomPrompt="1"/>
          </p:nvPr>
        </p:nvSpPr>
        <p:spPr>
          <a:xfrm>
            <a:off x="605365" y="2301705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/>
              <a:t>Klik om datum toe 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</a:p>
          <a:p>
            <a:pPr lvl="5"/>
            <a:r>
              <a:rPr lang="nl-NL"/>
              <a:t>6</a:t>
            </a:r>
          </a:p>
          <a:p>
            <a:pPr lvl="6"/>
            <a:r>
              <a:rPr lang="nl-NL"/>
              <a:t>7</a:t>
            </a:r>
          </a:p>
          <a:p>
            <a:pPr lvl="7"/>
            <a:r>
              <a:rPr lang="nl-NL"/>
              <a:t>8</a:t>
            </a:r>
          </a:p>
          <a:p>
            <a:pPr lvl="8"/>
            <a:r>
              <a:rPr lang="nl-NL"/>
              <a:t>9</a:t>
            </a:r>
          </a:p>
        </p:txBody>
      </p:sp>
      <p:pic>
        <p:nvPicPr>
          <p:cNvPr id="6" name="LogoPP">
            <a:extLst>
              <a:ext uri="{FF2B5EF4-FFF2-40B4-BE49-F238E27FC236}">
                <a16:creationId xmlns:a16="http://schemas.microsoft.com/office/drawing/2014/main" id="{5AB74646-F7D5-2655-1F69-A535C5C577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3165"/>
            <a:ext cx="3883304" cy="129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5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dia foto tot on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778400"/>
            <a:ext cx="12193200" cy="5079600"/>
          </a:xfrm>
          <a:custGeom>
            <a:avLst/>
            <a:gdLst>
              <a:gd name="connsiteX0" fmla="*/ 0 w 12193200"/>
              <a:gd name="connsiteY0" fmla="*/ 0 h 5079600"/>
              <a:gd name="connsiteX1" fmla="*/ 12193200 w 12193200"/>
              <a:gd name="connsiteY1" fmla="*/ 0 h 5079600"/>
              <a:gd name="connsiteX2" fmla="*/ 12193200 w 12193200"/>
              <a:gd name="connsiteY2" fmla="*/ 5079600 h 5079600"/>
              <a:gd name="connsiteX3" fmla="*/ 0 w 12193200"/>
              <a:gd name="connsiteY3" fmla="*/ 5079600 h 5079600"/>
              <a:gd name="connsiteX4" fmla="*/ 0 w 12193200"/>
              <a:gd name="connsiteY4" fmla="*/ 4392000 h 5079600"/>
              <a:gd name="connsiteX5" fmla="*/ 3888000 w 12193200"/>
              <a:gd name="connsiteY5" fmla="*/ 4392000 h 5079600"/>
              <a:gd name="connsiteX6" fmla="*/ 3888000 w 12193200"/>
              <a:gd name="connsiteY6" fmla="*/ 3096000 h 5079600"/>
              <a:gd name="connsiteX7" fmla="*/ 0 w 12193200"/>
              <a:gd name="connsiteY7" fmla="*/ 3096000 h 507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3200" h="5079600">
                <a:moveTo>
                  <a:pt x="0" y="0"/>
                </a:moveTo>
                <a:lnTo>
                  <a:pt x="12193200" y="0"/>
                </a:lnTo>
                <a:lnTo>
                  <a:pt x="12193200" y="5079600"/>
                </a:lnTo>
                <a:lnTo>
                  <a:pt x="0" y="5079600"/>
                </a:lnTo>
                <a:lnTo>
                  <a:pt x="0" y="4392000"/>
                </a:lnTo>
                <a:lnTo>
                  <a:pt x="3888000" y="4392000"/>
                </a:lnTo>
                <a:lnTo>
                  <a:pt x="3888000" y="3096000"/>
                </a:lnTo>
                <a:lnTo>
                  <a:pt x="0" y="309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nl-NL" noProof="0" dirty="0"/>
              <a:t>Klik op het pictogram als u een afbeelding </a:t>
            </a:r>
            <a:r>
              <a:rPr lang="nl-NL" noProof="0"/>
              <a:t>wilt toevoegen</a:t>
            </a:r>
            <a:endParaRPr lang="nl-NL" noProof="0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778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5739" y="832510"/>
            <a:ext cx="10981629" cy="708035"/>
          </a:xfrm>
        </p:spPr>
        <p:txBody>
          <a:bodyPr bIns="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 dirty="0"/>
              <a:t>Klik om subtitel toe te voegen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9600" y="409435"/>
            <a:ext cx="10977600" cy="547910"/>
          </a:xfrm>
        </p:spPr>
        <p:txBody>
          <a:bodyPr anchor="t">
            <a:normAutofit/>
          </a:bodyPr>
          <a:lstStyle>
            <a:lvl1pPr>
              <a:defRPr sz="4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noProof="0" dirty="0"/>
              <a:t>Klik om titel toe te voegen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605366" y="2016836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 dirty="0"/>
              <a:t>Klik om naam toe te voegen</a:t>
            </a:r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  <a:p>
            <a:pPr lvl="5"/>
            <a:r>
              <a:rPr lang="nl-NL" noProof="0" dirty="0"/>
              <a:t>6</a:t>
            </a:r>
          </a:p>
          <a:p>
            <a:pPr lvl="6"/>
            <a:r>
              <a:rPr lang="nl-NL" noProof="0" dirty="0"/>
              <a:t>7</a:t>
            </a:r>
          </a:p>
          <a:p>
            <a:pPr lvl="7"/>
            <a:r>
              <a:rPr lang="nl-NL" noProof="0" dirty="0"/>
              <a:t>8</a:t>
            </a:r>
          </a:p>
          <a:p>
            <a:pPr lvl="8"/>
            <a:r>
              <a:rPr lang="nl-NL" noProof="0" dirty="0"/>
              <a:t>9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1" hasCustomPrompt="1"/>
          </p:nvPr>
        </p:nvSpPr>
        <p:spPr>
          <a:xfrm>
            <a:off x="605365" y="2301705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 dirty="0"/>
              <a:t>Klik om datum toe te voegen</a:t>
            </a:r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  <a:p>
            <a:pPr lvl="5"/>
            <a:r>
              <a:rPr lang="nl-NL" noProof="0" dirty="0"/>
              <a:t>6</a:t>
            </a:r>
          </a:p>
          <a:p>
            <a:pPr lvl="6"/>
            <a:r>
              <a:rPr lang="nl-NL" noProof="0" dirty="0"/>
              <a:t>7</a:t>
            </a:r>
          </a:p>
          <a:p>
            <a:pPr lvl="7"/>
            <a:r>
              <a:rPr lang="nl-NL" noProof="0" dirty="0"/>
              <a:t>8</a:t>
            </a:r>
          </a:p>
          <a:p>
            <a:pPr lvl="8"/>
            <a:r>
              <a:rPr lang="nl-NL" noProof="0" dirty="0"/>
              <a:t>9</a:t>
            </a:r>
          </a:p>
        </p:txBody>
      </p:sp>
      <p:pic>
        <p:nvPicPr>
          <p:cNvPr id="5" name="LogoPP">
            <a:extLst>
              <a:ext uri="{FF2B5EF4-FFF2-40B4-BE49-F238E27FC236}">
                <a16:creationId xmlns:a16="http://schemas.microsoft.com/office/drawing/2014/main" id="{1374713B-6EEF-2451-7375-CCB168135D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3165"/>
            <a:ext cx="3883304" cy="129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1019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dia foto tot on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778400"/>
            <a:ext cx="12193200" cy="5079600"/>
          </a:xfrm>
          <a:custGeom>
            <a:avLst/>
            <a:gdLst>
              <a:gd name="connsiteX0" fmla="*/ 0 w 12193200"/>
              <a:gd name="connsiteY0" fmla="*/ 0 h 5079600"/>
              <a:gd name="connsiteX1" fmla="*/ 12193200 w 12193200"/>
              <a:gd name="connsiteY1" fmla="*/ 0 h 5079600"/>
              <a:gd name="connsiteX2" fmla="*/ 12193200 w 12193200"/>
              <a:gd name="connsiteY2" fmla="*/ 5079600 h 5079600"/>
              <a:gd name="connsiteX3" fmla="*/ 0 w 12193200"/>
              <a:gd name="connsiteY3" fmla="*/ 5079600 h 5079600"/>
              <a:gd name="connsiteX4" fmla="*/ 0 w 12193200"/>
              <a:gd name="connsiteY4" fmla="*/ 4392000 h 5079600"/>
              <a:gd name="connsiteX5" fmla="*/ 3888000 w 12193200"/>
              <a:gd name="connsiteY5" fmla="*/ 4392000 h 5079600"/>
              <a:gd name="connsiteX6" fmla="*/ 3888000 w 12193200"/>
              <a:gd name="connsiteY6" fmla="*/ 3096000 h 5079600"/>
              <a:gd name="connsiteX7" fmla="*/ 0 w 12193200"/>
              <a:gd name="connsiteY7" fmla="*/ 3096000 h 507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3200" h="5079600">
                <a:moveTo>
                  <a:pt x="0" y="0"/>
                </a:moveTo>
                <a:lnTo>
                  <a:pt x="12193200" y="0"/>
                </a:lnTo>
                <a:lnTo>
                  <a:pt x="12193200" y="5079600"/>
                </a:lnTo>
                <a:lnTo>
                  <a:pt x="0" y="5079600"/>
                </a:lnTo>
                <a:lnTo>
                  <a:pt x="0" y="4392000"/>
                </a:lnTo>
                <a:lnTo>
                  <a:pt x="3888000" y="4392000"/>
                </a:lnTo>
                <a:lnTo>
                  <a:pt x="3888000" y="3096000"/>
                </a:lnTo>
                <a:lnTo>
                  <a:pt x="0" y="309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nl-NL" noProof="0"/>
              <a:t>Klik op het pictogram als u een afbeelding wilt toevoegen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778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5739" y="832510"/>
            <a:ext cx="10981629" cy="708035"/>
          </a:xfrm>
        </p:spPr>
        <p:txBody>
          <a:bodyPr bIns="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/>
              <a:t>Klik om subtitel toe te voegen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9600" y="409435"/>
            <a:ext cx="10977600" cy="547910"/>
          </a:xfrm>
        </p:spPr>
        <p:txBody>
          <a:bodyPr anchor="t">
            <a:normAutofit/>
          </a:bodyPr>
          <a:lstStyle>
            <a:lvl1pPr>
              <a:defRPr sz="4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noProof="0"/>
              <a:t>Klik om titel toe te voegen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605366" y="2016836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/>
              <a:t>Klik om naam toe te voegen</a:t>
            </a:r>
          </a:p>
          <a:p>
            <a:pPr lvl="1"/>
            <a:r>
              <a:rPr lang="nl-NL" noProof="0"/>
              <a:t>Second level</a:t>
            </a:r>
          </a:p>
          <a:p>
            <a:pPr lvl="2"/>
            <a:r>
              <a:rPr lang="nl-NL" noProof="0" err="1"/>
              <a:t>Third</a:t>
            </a:r>
            <a:r>
              <a:rPr lang="nl-NL" noProof="0"/>
              <a:t> level</a:t>
            </a:r>
          </a:p>
          <a:p>
            <a:pPr lvl="3"/>
            <a:r>
              <a:rPr lang="nl-NL" noProof="0" err="1"/>
              <a:t>Fourth</a:t>
            </a:r>
            <a:r>
              <a:rPr lang="nl-NL" noProof="0"/>
              <a:t> level</a:t>
            </a:r>
          </a:p>
          <a:p>
            <a:pPr lvl="4"/>
            <a:r>
              <a:rPr lang="nl-NL" noProof="0" err="1"/>
              <a:t>Fifth</a:t>
            </a:r>
            <a:r>
              <a:rPr lang="nl-NL" noProof="0"/>
              <a:t> level</a:t>
            </a:r>
          </a:p>
          <a:p>
            <a:pPr lvl="5"/>
            <a:r>
              <a:rPr lang="nl-NL" noProof="0"/>
              <a:t>6</a:t>
            </a:r>
          </a:p>
          <a:p>
            <a:pPr lvl="6"/>
            <a:r>
              <a:rPr lang="nl-NL" noProof="0"/>
              <a:t>7</a:t>
            </a:r>
          </a:p>
          <a:p>
            <a:pPr lvl="7"/>
            <a:r>
              <a:rPr lang="nl-NL" noProof="0"/>
              <a:t>8</a:t>
            </a:r>
          </a:p>
          <a:p>
            <a:pPr lvl="8"/>
            <a:r>
              <a:rPr lang="nl-NL" noProof="0"/>
              <a:t>9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1" hasCustomPrompt="1"/>
          </p:nvPr>
        </p:nvSpPr>
        <p:spPr>
          <a:xfrm>
            <a:off x="605365" y="2301705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/>
              <a:t>Klik om datum toe te voegen</a:t>
            </a:r>
          </a:p>
          <a:p>
            <a:pPr lvl="1"/>
            <a:r>
              <a:rPr lang="nl-NL" noProof="0"/>
              <a:t>Second level</a:t>
            </a:r>
          </a:p>
          <a:p>
            <a:pPr lvl="2"/>
            <a:r>
              <a:rPr lang="nl-NL" noProof="0" err="1"/>
              <a:t>Third</a:t>
            </a:r>
            <a:r>
              <a:rPr lang="nl-NL" noProof="0"/>
              <a:t> level</a:t>
            </a:r>
          </a:p>
          <a:p>
            <a:pPr lvl="3"/>
            <a:r>
              <a:rPr lang="nl-NL" noProof="0" err="1"/>
              <a:t>Fourth</a:t>
            </a:r>
            <a:r>
              <a:rPr lang="nl-NL" noProof="0"/>
              <a:t> level</a:t>
            </a:r>
          </a:p>
          <a:p>
            <a:pPr lvl="4"/>
            <a:r>
              <a:rPr lang="nl-NL" noProof="0" err="1"/>
              <a:t>Fifth</a:t>
            </a:r>
            <a:r>
              <a:rPr lang="nl-NL" noProof="0"/>
              <a:t> level</a:t>
            </a:r>
          </a:p>
          <a:p>
            <a:pPr lvl="5"/>
            <a:r>
              <a:rPr lang="nl-NL" noProof="0"/>
              <a:t>6</a:t>
            </a:r>
          </a:p>
          <a:p>
            <a:pPr lvl="6"/>
            <a:r>
              <a:rPr lang="nl-NL" noProof="0"/>
              <a:t>7</a:t>
            </a:r>
          </a:p>
          <a:p>
            <a:pPr lvl="7"/>
            <a:r>
              <a:rPr lang="nl-NL" noProof="0"/>
              <a:t>8</a:t>
            </a:r>
          </a:p>
          <a:p>
            <a:pPr lvl="8"/>
            <a:r>
              <a:rPr lang="nl-NL" noProof="0"/>
              <a:t>9</a:t>
            </a:r>
          </a:p>
        </p:txBody>
      </p:sp>
      <p:pic>
        <p:nvPicPr>
          <p:cNvPr id="5" name="LogoPP">
            <a:extLst>
              <a:ext uri="{FF2B5EF4-FFF2-40B4-BE49-F238E27FC236}">
                <a16:creationId xmlns:a16="http://schemas.microsoft.com/office/drawing/2014/main" id="{2DCB4556-C602-1E6F-1FAA-2E1B828EEC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3165"/>
            <a:ext cx="3883304" cy="129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3601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dia foto tot onder Multi Bran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1778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5739" y="832510"/>
            <a:ext cx="10981629" cy="708035"/>
          </a:xfrm>
        </p:spPr>
        <p:txBody>
          <a:bodyPr bIns="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/>
              <a:t>Klik om subtitel toe te voegen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9600" y="409435"/>
            <a:ext cx="10977600" cy="547910"/>
          </a:xfrm>
        </p:spPr>
        <p:txBody>
          <a:bodyPr anchor="t">
            <a:normAutofit/>
          </a:bodyPr>
          <a:lstStyle>
            <a:lvl1pPr>
              <a:defRPr sz="4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noProof="0"/>
              <a:t>Klik om titel toe te voegen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605366" y="2016836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/>
              <a:t>Klik om naam toe te voegen</a:t>
            </a:r>
          </a:p>
          <a:p>
            <a:pPr lvl="1"/>
            <a:r>
              <a:rPr lang="nl-NL" noProof="0"/>
              <a:t>Second level</a:t>
            </a:r>
          </a:p>
          <a:p>
            <a:pPr lvl="2"/>
            <a:r>
              <a:rPr lang="nl-NL" noProof="0" err="1"/>
              <a:t>Third</a:t>
            </a:r>
            <a:r>
              <a:rPr lang="nl-NL" noProof="0"/>
              <a:t> level</a:t>
            </a:r>
          </a:p>
          <a:p>
            <a:pPr lvl="3"/>
            <a:r>
              <a:rPr lang="nl-NL" noProof="0" err="1"/>
              <a:t>Fourth</a:t>
            </a:r>
            <a:r>
              <a:rPr lang="nl-NL" noProof="0"/>
              <a:t> level</a:t>
            </a:r>
          </a:p>
          <a:p>
            <a:pPr lvl="4"/>
            <a:r>
              <a:rPr lang="nl-NL" noProof="0" err="1"/>
              <a:t>Fifth</a:t>
            </a:r>
            <a:r>
              <a:rPr lang="nl-NL" noProof="0"/>
              <a:t> level</a:t>
            </a:r>
          </a:p>
          <a:p>
            <a:pPr lvl="5"/>
            <a:r>
              <a:rPr lang="nl-NL" noProof="0"/>
              <a:t>6</a:t>
            </a:r>
          </a:p>
          <a:p>
            <a:pPr lvl="6"/>
            <a:r>
              <a:rPr lang="nl-NL" noProof="0"/>
              <a:t>7</a:t>
            </a:r>
          </a:p>
          <a:p>
            <a:pPr lvl="7"/>
            <a:r>
              <a:rPr lang="nl-NL" noProof="0"/>
              <a:t>8</a:t>
            </a:r>
          </a:p>
          <a:p>
            <a:pPr lvl="8"/>
            <a:r>
              <a:rPr lang="nl-NL" noProof="0"/>
              <a:t>9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1" hasCustomPrompt="1"/>
          </p:nvPr>
        </p:nvSpPr>
        <p:spPr>
          <a:xfrm>
            <a:off x="605365" y="2301705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/>
              <a:t>Klik om datum toe te voegen</a:t>
            </a:r>
          </a:p>
          <a:p>
            <a:pPr lvl="1"/>
            <a:r>
              <a:rPr lang="nl-NL" noProof="0"/>
              <a:t>Second level</a:t>
            </a:r>
          </a:p>
          <a:p>
            <a:pPr lvl="2"/>
            <a:r>
              <a:rPr lang="nl-NL" noProof="0" err="1"/>
              <a:t>Third</a:t>
            </a:r>
            <a:r>
              <a:rPr lang="nl-NL" noProof="0"/>
              <a:t> level</a:t>
            </a:r>
          </a:p>
          <a:p>
            <a:pPr lvl="3"/>
            <a:r>
              <a:rPr lang="nl-NL" noProof="0" err="1"/>
              <a:t>Fourth</a:t>
            </a:r>
            <a:r>
              <a:rPr lang="nl-NL" noProof="0"/>
              <a:t> level</a:t>
            </a:r>
          </a:p>
          <a:p>
            <a:pPr lvl="4"/>
            <a:r>
              <a:rPr lang="nl-NL" noProof="0" err="1"/>
              <a:t>Fifth</a:t>
            </a:r>
            <a:r>
              <a:rPr lang="nl-NL" noProof="0"/>
              <a:t> level</a:t>
            </a:r>
          </a:p>
          <a:p>
            <a:pPr lvl="5"/>
            <a:r>
              <a:rPr lang="nl-NL" noProof="0"/>
              <a:t>6</a:t>
            </a:r>
          </a:p>
          <a:p>
            <a:pPr lvl="6"/>
            <a:r>
              <a:rPr lang="nl-NL" noProof="0"/>
              <a:t>7</a:t>
            </a:r>
          </a:p>
          <a:p>
            <a:pPr lvl="7"/>
            <a:r>
              <a:rPr lang="nl-NL" noProof="0"/>
              <a:t>8</a:t>
            </a:r>
          </a:p>
          <a:p>
            <a:pPr lvl="8"/>
            <a:r>
              <a:rPr lang="nl-NL" noProof="0"/>
              <a:t>9</a:t>
            </a:r>
          </a:p>
        </p:txBody>
      </p:sp>
      <p:sp>
        <p:nvSpPr>
          <p:cNvPr id="12" name="Tijdelijke aanduiding voor afbeelding 11"/>
          <p:cNvSpPr>
            <a:spLocks noGrp="1"/>
          </p:cNvSpPr>
          <p:nvPr>
            <p:ph type="pic" sz="quarter" idx="12"/>
          </p:nvPr>
        </p:nvSpPr>
        <p:spPr>
          <a:xfrm>
            <a:off x="0" y="1778400"/>
            <a:ext cx="12193200" cy="5079600"/>
          </a:xfrm>
          <a:custGeom>
            <a:avLst/>
            <a:gdLst>
              <a:gd name="connsiteX0" fmla="*/ 0 w 12193200"/>
              <a:gd name="connsiteY0" fmla="*/ 0 h 5079600"/>
              <a:gd name="connsiteX1" fmla="*/ 12193200 w 12193200"/>
              <a:gd name="connsiteY1" fmla="*/ 0 h 5079600"/>
              <a:gd name="connsiteX2" fmla="*/ 12193200 w 12193200"/>
              <a:gd name="connsiteY2" fmla="*/ 5079600 h 5079600"/>
              <a:gd name="connsiteX3" fmla="*/ 0 w 12193200"/>
              <a:gd name="connsiteY3" fmla="*/ 5079600 h 5079600"/>
              <a:gd name="connsiteX4" fmla="*/ 0 w 12193200"/>
              <a:gd name="connsiteY4" fmla="*/ 3729600 h 5079600"/>
              <a:gd name="connsiteX5" fmla="*/ 3852000 w 12193200"/>
              <a:gd name="connsiteY5" fmla="*/ 3729600 h 5079600"/>
              <a:gd name="connsiteX6" fmla="*/ 3852000 w 12193200"/>
              <a:gd name="connsiteY6" fmla="*/ 3096000 h 5079600"/>
              <a:gd name="connsiteX7" fmla="*/ 0 w 12193200"/>
              <a:gd name="connsiteY7" fmla="*/ 3096000 h 507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3200" h="5079600">
                <a:moveTo>
                  <a:pt x="0" y="0"/>
                </a:moveTo>
                <a:lnTo>
                  <a:pt x="12193200" y="0"/>
                </a:lnTo>
                <a:lnTo>
                  <a:pt x="12193200" y="5079600"/>
                </a:lnTo>
                <a:lnTo>
                  <a:pt x="0" y="5079600"/>
                </a:lnTo>
                <a:lnTo>
                  <a:pt x="0" y="3729600"/>
                </a:lnTo>
                <a:lnTo>
                  <a:pt x="3852000" y="3729600"/>
                </a:lnTo>
                <a:lnTo>
                  <a:pt x="3852000" y="3096000"/>
                </a:lnTo>
                <a:lnTo>
                  <a:pt x="0" y="309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5" name="LogoPP">
            <a:extLst>
              <a:ext uri="{FF2B5EF4-FFF2-40B4-BE49-F238E27FC236}">
                <a16:creationId xmlns:a16="http://schemas.microsoft.com/office/drawing/2014/main" id="{0ABEF3FA-6367-8CDD-8343-B2AA0BE9F1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3165"/>
            <a:ext cx="3883304" cy="129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2455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oudsdi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noProof="0"/>
              <a:t>Klik om titel toe te voegen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 marL="230400">
              <a:defRPr/>
            </a:lvl2pPr>
          </a:lstStyle>
          <a:p>
            <a:pPr lvl="0"/>
            <a:r>
              <a:rPr lang="nl-NL" noProof="0"/>
              <a:t>Klik om tekst toe 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47788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dia tekst e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427200"/>
            <a:ext cx="10973572" cy="925200"/>
          </a:xfrm>
        </p:spPr>
        <p:txBody>
          <a:bodyPr wrap="none"/>
          <a:lstStyle>
            <a:lvl1pPr>
              <a:defRPr>
                <a:latin typeface="+mj-lt"/>
              </a:defRPr>
            </a:lvl1pPr>
          </a:lstStyle>
          <a:p>
            <a:r>
              <a:rPr lang="nl-NL" noProof="0"/>
              <a:t>Klik om titel toe te voegen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477605"/>
            <a:ext cx="5181600" cy="469935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noProof="0"/>
              <a:t>Klik om tekst toe 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405034" y="1528549"/>
            <a:ext cx="5177367" cy="4648414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9819799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ssendia fot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1684" y="399555"/>
            <a:ext cx="10958400" cy="2852737"/>
          </a:xfrm>
        </p:spPr>
        <p:txBody>
          <a:bodyPr anchor="t">
            <a:normAutofit/>
          </a:bodyPr>
          <a:lstStyle>
            <a:lvl1pPr>
              <a:defRPr sz="4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noProof="0"/>
              <a:t>Klik om titel toe te voegen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25134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dia tekst met tekstk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427200"/>
            <a:ext cx="10977600" cy="9252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noProof="0"/>
              <a:t>Klik om titel toe te voegen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477605"/>
            <a:ext cx="5181600" cy="4699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noProof="0"/>
              <a:t>Klik om tekst toe 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405600" y="1477604"/>
            <a:ext cx="5786400" cy="2340000"/>
          </a:xfrm>
          <a:solidFill>
            <a:schemeClr val="accent4"/>
          </a:solidFill>
        </p:spPr>
        <p:txBody>
          <a:bodyPr lIns="230400" tIns="230400" rIns="230400" bIns="230400">
            <a:noAutofit/>
          </a:bodyPr>
          <a:lstStyle>
            <a:lvl1pPr marL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1pPr>
            <a:lvl2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2pPr>
            <a:lvl3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3pPr>
            <a:lvl4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4pPr>
            <a:lvl5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5pPr>
            <a:lvl6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6pPr>
            <a:lvl7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7pPr>
            <a:lvl8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8pPr>
            <a:lvl9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/>
              <a:t>Klik om tekst toe 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</a:p>
          <a:p>
            <a:pPr lvl="5"/>
            <a:r>
              <a:rPr lang="nl-NL"/>
              <a:t>6</a:t>
            </a:r>
          </a:p>
          <a:p>
            <a:pPr lvl="6"/>
            <a:r>
              <a:rPr lang="nl-NL"/>
              <a:t>7</a:t>
            </a:r>
          </a:p>
          <a:p>
            <a:pPr lvl="7"/>
            <a:r>
              <a:rPr lang="nl-NL"/>
              <a:t>8</a:t>
            </a:r>
          </a:p>
          <a:p>
            <a:pPr lvl="8"/>
            <a:r>
              <a:rPr lang="nl-NL"/>
              <a:t>9</a:t>
            </a:r>
          </a:p>
        </p:txBody>
      </p:sp>
      <p:sp>
        <p:nvSpPr>
          <p:cNvPr id="10" name="Rounded Rectangle 9"/>
          <p:cNvSpPr/>
          <p:nvPr userDrawn="1"/>
        </p:nvSpPr>
        <p:spPr>
          <a:xfrm>
            <a:off x="-2210938" y="4817661"/>
            <a:ext cx="1983475" cy="156949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/>
              <a:t>Klik rechts op</a:t>
            </a:r>
            <a:r>
              <a:rPr lang="nl-NL" sz="1100" baseline="0"/>
              <a:t> de dia, buiten een </a:t>
            </a:r>
            <a:r>
              <a:rPr lang="nl-NL" sz="1100" baseline="0" err="1"/>
              <a:t>tekstvak</a:t>
            </a:r>
            <a:r>
              <a:rPr lang="nl-NL" sz="1100" baseline="0"/>
              <a:t> en kies “achtergrond opmaken” om een afbeelding als achtergrond toe te voegen.</a:t>
            </a:r>
            <a:endParaRPr lang="nl-NL" sz="1100"/>
          </a:p>
        </p:txBody>
      </p:sp>
    </p:spTree>
    <p:extLst>
      <p:ext uri="{BB962C8B-B14F-4D97-AF65-F5344CB8AC3E}">
        <p14:creationId xmlns:p14="http://schemas.microsoft.com/office/powerpoint/2010/main" val="24826769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427202"/>
            <a:ext cx="10977599" cy="39166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nl-NL" noProof="0"/>
              <a:t>Inhoudsopgave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18763" y="1477606"/>
            <a:ext cx="10968436" cy="4684359"/>
          </a:xfrm>
        </p:spPr>
        <p:txBody>
          <a:bodyPr>
            <a:normAutofit/>
          </a:bodyPr>
          <a:lstStyle>
            <a:lvl1pPr>
              <a:buAutoNum type="arabicPeriod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buAutoNum type="arabicPeriod"/>
              <a:defRPr/>
            </a:lvl2pPr>
            <a:lvl3pPr>
              <a:buAutoNum type="arabicPeriod"/>
              <a:defRPr/>
            </a:lvl3pPr>
            <a:lvl4pPr>
              <a:buAutoNum type="arabicPeriod"/>
              <a:defRPr/>
            </a:lvl4pPr>
          </a:lstStyle>
          <a:p>
            <a:pPr marL="457200" lvl="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Klikken om de tekststijl van het model te bewerken</a:t>
            </a:r>
          </a:p>
          <a:p>
            <a:pPr marL="457200" lvl="1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Tweede niveau</a:t>
            </a:r>
          </a:p>
          <a:p>
            <a:pPr marL="457200" lvl="2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Derde niveau</a:t>
            </a:r>
          </a:p>
          <a:p>
            <a:pPr marL="457200" lvl="3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Vierde niveau</a:t>
            </a:r>
          </a:p>
          <a:p>
            <a:pPr marL="457200" lvl="4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603F5A7-FDB6-5B34-5E56-3CA524F1ECB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941770" y="6492875"/>
            <a:ext cx="475504" cy="365125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607324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 noProof="0"/>
              <a:t>Klik om titel toe te voegen</a:t>
            </a:r>
            <a:endParaRPr lang="nl-NL"/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609601" y="1522413"/>
            <a:ext cx="10977033" cy="4640262"/>
          </a:xfrm>
        </p:spPr>
        <p:txBody>
          <a:bodyPr/>
          <a:lstStyle/>
          <a:p>
            <a:r>
              <a:rPr lang="nl-NL"/>
              <a:t>Klik op het pictogram als u een grafiek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7436347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 noProof="0"/>
              <a:t>Klik om titel toe te voegen</a:t>
            </a:r>
            <a:endParaRPr lang="nl-NL"/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3"/>
          </p:nvPr>
        </p:nvSpPr>
        <p:spPr>
          <a:xfrm>
            <a:off x="609601" y="1514475"/>
            <a:ext cx="10977033" cy="4654550"/>
          </a:xfrm>
        </p:spPr>
        <p:txBody>
          <a:bodyPr/>
          <a:lstStyle/>
          <a:p>
            <a:r>
              <a:rPr lang="nl-NL"/>
              <a:t>Klik op het pictogram als u een tabel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6446280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noProof="0"/>
              <a:t>Klik om titel toe te voegen</a:t>
            </a:r>
            <a:endParaRPr lang="nl-NL"/>
          </a:p>
        </p:txBody>
      </p:sp>
      <p:sp>
        <p:nvSpPr>
          <p:cNvPr id="7" name="SmartArt Placeholder 6"/>
          <p:cNvSpPr>
            <a:spLocks noGrp="1"/>
          </p:cNvSpPr>
          <p:nvPr>
            <p:ph type="dgm" sz="quarter" idx="13"/>
          </p:nvPr>
        </p:nvSpPr>
        <p:spPr>
          <a:xfrm>
            <a:off x="609601" y="1522413"/>
            <a:ext cx="10977033" cy="4646612"/>
          </a:xfrm>
        </p:spPr>
        <p:txBody>
          <a:bodyPr/>
          <a:lstStyle/>
          <a:p>
            <a:r>
              <a:rPr lang="nl-NL"/>
              <a:t>Klik op het pictogram om een </a:t>
            </a:r>
            <a:r>
              <a:rPr lang="nl-NL" err="1"/>
              <a:t>SmartArt-graphic</a:t>
            </a:r>
            <a:r>
              <a:rPr lang="nl-NL"/>
              <a:t> toe te voegen</a:t>
            </a:r>
          </a:p>
        </p:txBody>
      </p:sp>
    </p:spTree>
    <p:extLst>
      <p:ext uri="{BB962C8B-B14F-4D97-AF65-F5344CB8AC3E}">
        <p14:creationId xmlns:p14="http://schemas.microsoft.com/office/powerpoint/2010/main" val="1542878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dia foto tot onder Multi Bran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1778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5739" y="832510"/>
            <a:ext cx="10981629" cy="708035"/>
          </a:xfrm>
        </p:spPr>
        <p:txBody>
          <a:bodyPr bIns="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 dirty="0"/>
              <a:t>Klik om subtitel toe te voegen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9600" y="409435"/>
            <a:ext cx="10977600" cy="547910"/>
          </a:xfrm>
        </p:spPr>
        <p:txBody>
          <a:bodyPr anchor="t">
            <a:normAutofit/>
          </a:bodyPr>
          <a:lstStyle>
            <a:lvl1pPr>
              <a:defRPr sz="4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noProof="0" dirty="0"/>
              <a:t>Klik om titel toe te voegen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605366" y="2016836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 dirty="0"/>
              <a:t>Klik om naam toe te voegen</a:t>
            </a:r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  <a:p>
            <a:pPr lvl="5"/>
            <a:r>
              <a:rPr lang="nl-NL" noProof="0" dirty="0"/>
              <a:t>6</a:t>
            </a:r>
          </a:p>
          <a:p>
            <a:pPr lvl="6"/>
            <a:r>
              <a:rPr lang="nl-NL" noProof="0" dirty="0"/>
              <a:t>7</a:t>
            </a:r>
          </a:p>
          <a:p>
            <a:pPr lvl="7"/>
            <a:r>
              <a:rPr lang="nl-NL" noProof="0" dirty="0"/>
              <a:t>8</a:t>
            </a:r>
          </a:p>
          <a:p>
            <a:pPr lvl="8"/>
            <a:r>
              <a:rPr lang="nl-NL" noProof="0" dirty="0"/>
              <a:t>9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1" hasCustomPrompt="1"/>
          </p:nvPr>
        </p:nvSpPr>
        <p:spPr>
          <a:xfrm>
            <a:off x="605365" y="2301705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 dirty="0"/>
              <a:t>Klik om datum toe te voegen</a:t>
            </a:r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  <a:p>
            <a:pPr lvl="5"/>
            <a:r>
              <a:rPr lang="nl-NL" noProof="0" dirty="0"/>
              <a:t>6</a:t>
            </a:r>
          </a:p>
          <a:p>
            <a:pPr lvl="6"/>
            <a:r>
              <a:rPr lang="nl-NL" noProof="0" dirty="0"/>
              <a:t>7</a:t>
            </a:r>
          </a:p>
          <a:p>
            <a:pPr lvl="7"/>
            <a:r>
              <a:rPr lang="nl-NL" noProof="0" dirty="0"/>
              <a:t>8</a:t>
            </a:r>
          </a:p>
          <a:p>
            <a:pPr lvl="8"/>
            <a:r>
              <a:rPr lang="nl-NL" noProof="0" dirty="0"/>
              <a:t>9</a:t>
            </a:r>
          </a:p>
        </p:txBody>
      </p:sp>
      <p:sp>
        <p:nvSpPr>
          <p:cNvPr id="12" name="Tijdelijke aanduiding voor afbeelding 11"/>
          <p:cNvSpPr>
            <a:spLocks noGrp="1"/>
          </p:cNvSpPr>
          <p:nvPr>
            <p:ph type="pic" sz="quarter" idx="12"/>
          </p:nvPr>
        </p:nvSpPr>
        <p:spPr>
          <a:xfrm>
            <a:off x="0" y="1778400"/>
            <a:ext cx="12193200" cy="5079600"/>
          </a:xfrm>
          <a:custGeom>
            <a:avLst/>
            <a:gdLst>
              <a:gd name="connsiteX0" fmla="*/ 0 w 12193200"/>
              <a:gd name="connsiteY0" fmla="*/ 0 h 5079600"/>
              <a:gd name="connsiteX1" fmla="*/ 12193200 w 12193200"/>
              <a:gd name="connsiteY1" fmla="*/ 0 h 5079600"/>
              <a:gd name="connsiteX2" fmla="*/ 12193200 w 12193200"/>
              <a:gd name="connsiteY2" fmla="*/ 5079600 h 5079600"/>
              <a:gd name="connsiteX3" fmla="*/ 0 w 12193200"/>
              <a:gd name="connsiteY3" fmla="*/ 5079600 h 5079600"/>
              <a:gd name="connsiteX4" fmla="*/ 0 w 12193200"/>
              <a:gd name="connsiteY4" fmla="*/ 3729600 h 5079600"/>
              <a:gd name="connsiteX5" fmla="*/ 3852000 w 12193200"/>
              <a:gd name="connsiteY5" fmla="*/ 3729600 h 5079600"/>
              <a:gd name="connsiteX6" fmla="*/ 3852000 w 12193200"/>
              <a:gd name="connsiteY6" fmla="*/ 3096000 h 5079600"/>
              <a:gd name="connsiteX7" fmla="*/ 0 w 12193200"/>
              <a:gd name="connsiteY7" fmla="*/ 3096000 h 507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3200" h="5079600">
                <a:moveTo>
                  <a:pt x="0" y="0"/>
                </a:moveTo>
                <a:lnTo>
                  <a:pt x="12193200" y="0"/>
                </a:lnTo>
                <a:lnTo>
                  <a:pt x="12193200" y="5079600"/>
                </a:lnTo>
                <a:lnTo>
                  <a:pt x="0" y="5079600"/>
                </a:lnTo>
                <a:lnTo>
                  <a:pt x="0" y="3729600"/>
                </a:lnTo>
                <a:lnTo>
                  <a:pt x="3852000" y="3729600"/>
                </a:lnTo>
                <a:lnTo>
                  <a:pt x="3852000" y="3096000"/>
                </a:lnTo>
                <a:lnTo>
                  <a:pt x="0" y="309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5" name="LogoPP">
            <a:extLst>
              <a:ext uri="{FF2B5EF4-FFF2-40B4-BE49-F238E27FC236}">
                <a16:creationId xmlns:a16="http://schemas.microsoft.com/office/drawing/2014/main" id="{2B066F35-DD3E-70E1-157A-9D8286F5AC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3165"/>
            <a:ext cx="3883304" cy="129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0261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9600" y="937065"/>
            <a:ext cx="10977597" cy="2187735"/>
          </a:xfrm>
        </p:spPr>
        <p:txBody>
          <a:bodyPr anchor="t">
            <a:normAutofit/>
          </a:bodyPr>
          <a:lstStyle>
            <a:lvl1pPr>
              <a:defRPr sz="4200">
                <a:latin typeface="+mn-lt"/>
              </a:defRPr>
            </a:lvl1pPr>
          </a:lstStyle>
          <a:p>
            <a:r>
              <a:rPr lang="nl-NL" noProof="0"/>
              <a:t>Klik om titel toe te voegen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00659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 me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857251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Voorblad kle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P"/>
          <p:cNvSpPr txBox="1"/>
          <p:nvPr userDrawn="1"/>
        </p:nvSpPr>
        <p:spPr>
          <a:xfrm>
            <a:off x="10826931" y="1025013"/>
            <a:ext cx="738664" cy="4807974"/>
          </a:xfrm>
          <a:prstGeom prst="rect">
            <a:avLst/>
          </a:prstGeom>
          <a:noFill/>
        </p:spPr>
        <p:txBody>
          <a:bodyPr vert="vert270" wrap="square" lIns="0" tIns="0" rIns="0" bIns="0" rtlCol="0">
            <a:normAutofit/>
          </a:bodyPr>
          <a:lstStyle/>
          <a:p>
            <a:pPr algn="ctr"/>
            <a:r>
              <a:rPr lang="nl-NL" sz="4800">
                <a:solidFill>
                  <a:schemeClr val="bg1"/>
                </a:solidFill>
              </a:rPr>
              <a:t>Talent voor groei</a:t>
            </a:r>
          </a:p>
        </p:txBody>
      </p:sp>
      <p:pic>
        <p:nvPicPr>
          <p:cNvPr id="4" name="LogoFP">
            <a:extLst>
              <a:ext uri="{FF2B5EF4-FFF2-40B4-BE49-F238E27FC236}">
                <a16:creationId xmlns:a16="http://schemas.microsoft.com/office/drawing/2014/main" id="{9FF7D6F7-1D6D-D06D-3974-01909E3987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44053"/>
            <a:ext cx="2338261" cy="332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43843"/>
      </p:ext>
    </p:extLst>
  </p:cSld>
  <p:clrMapOvr>
    <a:masterClrMapping/>
  </p:clrMapOvr>
  <p:hf hdr="0" ftr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Voorblad met foto achtergro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P"/>
          <p:cNvSpPr txBox="1"/>
          <p:nvPr userDrawn="1"/>
        </p:nvSpPr>
        <p:spPr>
          <a:xfrm>
            <a:off x="10826931" y="1025013"/>
            <a:ext cx="738664" cy="4807974"/>
          </a:xfrm>
          <a:prstGeom prst="rect">
            <a:avLst/>
          </a:prstGeom>
          <a:noFill/>
        </p:spPr>
        <p:txBody>
          <a:bodyPr vert="vert270" wrap="square" lIns="0" tIns="0" rIns="0" bIns="0" rtlCol="0">
            <a:normAutofit/>
          </a:bodyPr>
          <a:lstStyle/>
          <a:p>
            <a:pPr algn="ctr"/>
            <a:r>
              <a:rPr lang="nl-NL" sz="4800">
                <a:solidFill>
                  <a:schemeClr val="bg1"/>
                </a:solidFill>
              </a:rPr>
              <a:t>Talent voor groei</a:t>
            </a:r>
          </a:p>
        </p:txBody>
      </p:sp>
      <p:sp>
        <p:nvSpPr>
          <p:cNvPr id="10" name="Rounded Rectangle 9"/>
          <p:cNvSpPr/>
          <p:nvPr userDrawn="1"/>
        </p:nvSpPr>
        <p:spPr>
          <a:xfrm>
            <a:off x="-2210938" y="4947314"/>
            <a:ext cx="1983475" cy="143983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/>
              <a:t>Klik rechts op</a:t>
            </a:r>
            <a:r>
              <a:rPr lang="nl-NL" sz="1100" baseline="0"/>
              <a:t> de dia en kies “achtergrond opmaken” om een afbeelding als achtergrond toe te voegen.</a:t>
            </a:r>
            <a:endParaRPr lang="nl-NL" sz="1100"/>
          </a:p>
        </p:txBody>
      </p:sp>
    </p:spTree>
    <p:extLst>
      <p:ext uri="{BB962C8B-B14F-4D97-AF65-F5344CB8AC3E}">
        <p14:creationId xmlns:p14="http://schemas.microsoft.com/office/powerpoint/2010/main" val="3576340733"/>
      </p:ext>
    </p:extLst>
  </p:cSld>
  <p:clrMapOvr>
    <a:masterClrMapping/>
  </p:clrMapOvr>
  <p:hf hdr="0" ftr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dia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Uitsnede"/>
          <p:cNvSpPr>
            <a:spLocks noGrp="1"/>
          </p:cNvSpPr>
          <p:nvPr>
            <p:ph type="pic" sz="quarter" idx="12"/>
          </p:nvPr>
        </p:nvSpPr>
        <p:spPr>
          <a:xfrm>
            <a:off x="-8164" y="1777999"/>
            <a:ext cx="12193200" cy="3746500"/>
          </a:xfrm>
          <a:custGeom>
            <a:avLst/>
            <a:gdLst>
              <a:gd name="connsiteX0" fmla="*/ 0 w 12193200"/>
              <a:gd name="connsiteY0" fmla="*/ 0 h 3747600"/>
              <a:gd name="connsiteX1" fmla="*/ 12193200 w 12193200"/>
              <a:gd name="connsiteY1" fmla="*/ 0 h 3747600"/>
              <a:gd name="connsiteX2" fmla="*/ 12193200 w 12193200"/>
              <a:gd name="connsiteY2" fmla="*/ 3747600 h 3747600"/>
              <a:gd name="connsiteX3" fmla="*/ 3884400 w 12193200"/>
              <a:gd name="connsiteY3" fmla="*/ 3747600 h 3747600"/>
              <a:gd name="connsiteX4" fmla="*/ 3884400 w 12193200"/>
              <a:gd name="connsiteY4" fmla="*/ 3099600 h 3747600"/>
              <a:gd name="connsiteX5" fmla="*/ 0 w 12193200"/>
              <a:gd name="connsiteY5" fmla="*/ 3099600 h 374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200" h="3747600">
                <a:moveTo>
                  <a:pt x="0" y="0"/>
                </a:moveTo>
                <a:lnTo>
                  <a:pt x="12193200" y="0"/>
                </a:lnTo>
                <a:lnTo>
                  <a:pt x="12193200" y="3747600"/>
                </a:lnTo>
                <a:lnTo>
                  <a:pt x="3884400" y="3747600"/>
                </a:lnTo>
                <a:lnTo>
                  <a:pt x="3884400" y="3099600"/>
                </a:lnTo>
                <a:lnTo>
                  <a:pt x="0" y="30996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778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5739" y="832510"/>
            <a:ext cx="10981629" cy="708035"/>
          </a:xfrm>
        </p:spPr>
        <p:txBody>
          <a:bodyPr bIns="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/>
              <a:t>Klik om subtitel toe te voegen</a:t>
            </a:r>
            <a:endParaRPr lang="nl-NL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9600" y="409435"/>
            <a:ext cx="10977600" cy="547910"/>
          </a:xfrm>
        </p:spPr>
        <p:txBody>
          <a:bodyPr anchor="t">
            <a:normAutofit/>
          </a:bodyPr>
          <a:lstStyle>
            <a:lvl1pPr>
              <a:defRPr sz="4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noProof="0"/>
              <a:t>Klik om titel toe te voegen</a:t>
            </a:r>
            <a:endParaRPr lang="nl-NL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605366" y="2016836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/>
              <a:t>Klik om naam toe 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</a:p>
          <a:p>
            <a:pPr lvl="5"/>
            <a:r>
              <a:rPr lang="nl-NL"/>
              <a:t>6</a:t>
            </a:r>
          </a:p>
          <a:p>
            <a:pPr lvl="6"/>
            <a:r>
              <a:rPr lang="nl-NL"/>
              <a:t>7</a:t>
            </a:r>
          </a:p>
          <a:p>
            <a:pPr lvl="7"/>
            <a:r>
              <a:rPr lang="nl-NL"/>
              <a:t>8</a:t>
            </a:r>
          </a:p>
          <a:p>
            <a:pPr lvl="8"/>
            <a:r>
              <a:rPr lang="nl-NL"/>
              <a:t>9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1" hasCustomPrompt="1"/>
          </p:nvPr>
        </p:nvSpPr>
        <p:spPr>
          <a:xfrm>
            <a:off x="605365" y="2301705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/>
              <a:t>Klik om datum toe 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</a:p>
          <a:p>
            <a:pPr lvl="5"/>
            <a:r>
              <a:rPr lang="nl-NL"/>
              <a:t>6</a:t>
            </a:r>
          </a:p>
          <a:p>
            <a:pPr lvl="6"/>
            <a:r>
              <a:rPr lang="nl-NL"/>
              <a:t>7</a:t>
            </a:r>
          </a:p>
          <a:p>
            <a:pPr lvl="7"/>
            <a:r>
              <a:rPr lang="nl-NL"/>
              <a:t>8</a:t>
            </a:r>
          </a:p>
          <a:p>
            <a:pPr lvl="8"/>
            <a:r>
              <a:rPr lang="nl-NL"/>
              <a:t>9</a:t>
            </a:r>
          </a:p>
        </p:txBody>
      </p:sp>
      <p:pic>
        <p:nvPicPr>
          <p:cNvPr id="6" name="LogoPP">
            <a:extLst>
              <a:ext uri="{FF2B5EF4-FFF2-40B4-BE49-F238E27FC236}">
                <a16:creationId xmlns:a16="http://schemas.microsoft.com/office/drawing/2014/main" id="{5AB74646-F7D5-2655-1F69-A535C5C577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3165"/>
            <a:ext cx="3883304" cy="129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818307"/>
      </p:ext>
    </p:extLst>
  </p:cSld>
  <p:clrMapOvr>
    <a:masterClrMapping/>
  </p:clrMapOvr>
  <p:hf hdr="0" ftr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dia foto tot on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778400"/>
            <a:ext cx="12193200" cy="5079600"/>
          </a:xfrm>
          <a:custGeom>
            <a:avLst/>
            <a:gdLst>
              <a:gd name="connsiteX0" fmla="*/ 0 w 12193200"/>
              <a:gd name="connsiteY0" fmla="*/ 0 h 5079600"/>
              <a:gd name="connsiteX1" fmla="*/ 12193200 w 12193200"/>
              <a:gd name="connsiteY1" fmla="*/ 0 h 5079600"/>
              <a:gd name="connsiteX2" fmla="*/ 12193200 w 12193200"/>
              <a:gd name="connsiteY2" fmla="*/ 5079600 h 5079600"/>
              <a:gd name="connsiteX3" fmla="*/ 0 w 12193200"/>
              <a:gd name="connsiteY3" fmla="*/ 5079600 h 5079600"/>
              <a:gd name="connsiteX4" fmla="*/ 0 w 12193200"/>
              <a:gd name="connsiteY4" fmla="*/ 4392000 h 5079600"/>
              <a:gd name="connsiteX5" fmla="*/ 3888000 w 12193200"/>
              <a:gd name="connsiteY5" fmla="*/ 4392000 h 5079600"/>
              <a:gd name="connsiteX6" fmla="*/ 3888000 w 12193200"/>
              <a:gd name="connsiteY6" fmla="*/ 3096000 h 5079600"/>
              <a:gd name="connsiteX7" fmla="*/ 0 w 12193200"/>
              <a:gd name="connsiteY7" fmla="*/ 3096000 h 507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3200" h="5079600">
                <a:moveTo>
                  <a:pt x="0" y="0"/>
                </a:moveTo>
                <a:lnTo>
                  <a:pt x="12193200" y="0"/>
                </a:lnTo>
                <a:lnTo>
                  <a:pt x="12193200" y="5079600"/>
                </a:lnTo>
                <a:lnTo>
                  <a:pt x="0" y="5079600"/>
                </a:lnTo>
                <a:lnTo>
                  <a:pt x="0" y="4392000"/>
                </a:lnTo>
                <a:lnTo>
                  <a:pt x="3888000" y="4392000"/>
                </a:lnTo>
                <a:lnTo>
                  <a:pt x="3888000" y="3096000"/>
                </a:lnTo>
                <a:lnTo>
                  <a:pt x="0" y="309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nl-NL" noProof="0"/>
              <a:t>Klik op het pictogram als u een afbeelding wilt toevoegen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778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5739" y="832510"/>
            <a:ext cx="10981629" cy="708035"/>
          </a:xfrm>
        </p:spPr>
        <p:txBody>
          <a:bodyPr bIns="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/>
              <a:t>Klik om subtitel toe te voegen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9600" y="409435"/>
            <a:ext cx="10977600" cy="547910"/>
          </a:xfrm>
        </p:spPr>
        <p:txBody>
          <a:bodyPr anchor="t">
            <a:normAutofit/>
          </a:bodyPr>
          <a:lstStyle>
            <a:lvl1pPr>
              <a:defRPr sz="4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noProof="0"/>
              <a:t>Klik om titel toe te voegen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605366" y="2016836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/>
              <a:t>Klik om naam toe te voegen</a:t>
            </a:r>
          </a:p>
          <a:p>
            <a:pPr lvl="1"/>
            <a:r>
              <a:rPr lang="nl-NL" noProof="0"/>
              <a:t>Second level</a:t>
            </a:r>
          </a:p>
          <a:p>
            <a:pPr lvl="2"/>
            <a:r>
              <a:rPr lang="nl-NL" noProof="0" err="1"/>
              <a:t>Third</a:t>
            </a:r>
            <a:r>
              <a:rPr lang="nl-NL" noProof="0"/>
              <a:t> level</a:t>
            </a:r>
          </a:p>
          <a:p>
            <a:pPr lvl="3"/>
            <a:r>
              <a:rPr lang="nl-NL" noProof="0" err="1"/>
              <a:t>Fourth</a:t>
            </a:r>
            <a:r>
              <a:rPr lang="nl-NL" noProof="0"/>
              <a:t> level</a:t>
            </a:r>
          </a:p>
          <a:p>
            <a:pPr lvl="4"/>
            <a:r>
              <a:rPr lang="nl-NL" noProof="0" err="1"/>
              <a:t>Fifth</a:t>
            </a:r>
            <a:r>
              <a:rPr lang="nl-NL" noProof="0"/>
              <a:t> level</a:t>
            </a:r>
          </a:p>
          <a:p>
            <a:pPr lvl="5"/>
            <a:r>
              <a:rPr lang="nl-NL" noProof="0"/>
              <a:t>6</a:t>
            </a:r>
          </a:p>
          <a:p>
            <a:pPr lvl="6"/>
            <a:r>
              <a:rPr lang="nl-NL" noProof="0"/>
              <a:t>7</a:t>
            </a:r>
          </a:p>
          <a:p>
            <a:pPr lvl="7"/>
            <a:r>
              <a:rPr lang="nl-NL" noProof="0"/>
              <a:t>8</a:t>
            </a:r>
          </a:p>
          <a:p>
            <a:pPr lvl="8"/>
            <a:r>
              <a:rPr lang="nl-NL" noProof="0"/>
              <a:t>9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1" hasCustomPrompt="1"/>
          </p:nvPr>
        </p:nvSpPr>
        <p:spPr>
          <a:xfrm>
            <a:off x="605365" y="2301705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/>
              <a:t>Klik om datum toe te voegen</a:t>
            </a:r>
          </a:p>
          <a:p>
            <a:pPr lvl="1"/>
            <a:r>
              <a:rPr lang="nl-NL" noProof="0"/>
              <a:t>Second level</a:t>
            </a:r>
          </a:p>
          <a:p>
            <a:pPr lvl="2"/>
            <a:r>
              <a:rPr lang="nl-NL" noProof="0" err="1"/>
              <a:t>Third</a:t>
            </a:r>
            <a:r>
              <a:rPr lang="nl-NL" noProof="0"/>
              <a:t> level</a:t>
            </a:r>
          </a:p>
          <a:p>
            <a:pPr lvl="3"/>
            <a:r>
              <a:rPr lang="nl-NL" noProof="0" err="1"/>
              <a:t>Fourth</a:t>
            </a:r>
            <a:r>
              <a:rPr lang="nl-NL" noProof="0"/>
              <a:t> level</a:t>
            </a:r>
          </a:p>
          <a:p>
            <a:pPr lvl="4"/>
            <a:r>
              <a:rPr lang="nl-NL" noProof="0" err="1"/>
              <a:t>Fifth</a:t>
            </a:r>
            <a:r>
              <a:rPr lang="nl-NL" noProof="0"/>
              <a:t> level</a:t>
            </a:r>
          </a:p>
          <a:p>
            <a:pPr lvl="5"/>
            <a:r>
              <a:rPr lang="nl-NL" noProof="0"/>
              <a:t>6</a:t>
            </a:r>
          </a:p>
          <a:p>
            <a:pPr lvl="6"/>
            <a:r>
              <a:rPr lang="nl-NL" noProof="0"/>
              <a:t>7</a:t>
            </a:r>
          </a:p>
          <a:p>
            <a:pPr lvl="7"/>
            <a:r>
              <a:rPr lang="nl-NL" noProof="0"/>
              <a:t>8</a:t>
            </a:r>
          </a:p>
          <a:p>
            <a:pPr lvl="8"/>
            <a:r>
              <a:rPr lang="nl-NL" noProof="0"/>
              <a:t>9</a:t>
            </a:r>
          </a:p>
        </p:txBody>
      </p:sp>
      <p:pic>
        <p:nvPicPr>
          <p:cNvPr id="5" name="LogoPP">
            <a:extLst>
              <a:ext uri="{FF2B5EF4-FFF2-40B4-BE49-F238E27FC236}">
                <a16:creationId xmlns:a16="http://schemas.microsoft.com/office/drawing/2014/main" id="{2DCB4556-C602-1E6F-1FAA-2E1B828EEC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3165"/>
            <a:ext cx="3883304" cy="129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24418"/>
      </p:ext>
    </p:extLst>
  </p:cSld>
  <p:clrMapOvr>
    <a:masterClrMapping/>
  </p:clrMapOvr>
  <p:hf hdr="0" ftr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dia foto tot onder Multi Bran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1778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5739" y="832510"/>
            <a:ext cx="10981629" cy="708035"/>
          </a:xfrm>
        </p:spPr>
        <p:txBody>
          <a:bodyPr bIns="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/>
              <a:t>Klik om subtitel toe te voegen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9600" y="409435"/>
            <a:ext cx="10977600" cy="547910"/>
          </a:xfrm>
        </p:spPr>
        <p:txBody>
          <a:bodyPr anchor="t">
            <a:normAutofit/>
          </a:bodyPr>
          <a:lstStyle>
            <a:lvl1pPr>
              <a:defRPr sz="4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noProof="0"/>
              <a:t>Klik om titel toe te voegen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605366" y="2016836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/>
              <a:t>Klik om naam toe te voegen</a:t>
            </a:r>
          </a:p>
          <a:p>
            <a:pPr lvl="1"/>
            <a:r>
              <a:rPr lang="nl-NL" noProof="0"/>
              <a:t>Second level</a:t>
            </a:r>
          </a:p>
          <a:p>
            <a:pPr lvl="2"/>
            <a:r>
              <a:rPr lang="nl-NL" noProof="0" err="1"/>
              <a:t>Third</a:t>
            </a:r>
            <a:r>
              <a:rPr lang="nl-NL" noProof="0"/>
              <a:t> level</a:t>
            </a:r>
          </a:p>
          <a:p>
            <a:pPr lvl="3"/>
            <a:r>
              <a:rPr lang="nl-NL" noProof="0" err="1"/>
              <a:t>Fourth</a:t>
            </a:r>
            <a:r>
              <a:rPr lang="nl-NL" noProof="0"/>
              <a:t> level</a:t>
            </a:r>
          </a:p>
          <a:p>
            <a:pPr lvl="4"/>
            <a:r>
              <a:rPr lang="nl-NL" noProof="0" err="1"/>
              <a:t>Fifth</a:t>
            </a:r>
            <a:r>
              <a:rPr lang="nl-NL" noProof="0"/>
              <a:t> level</a:t>
            </a:r>
          </a:p>
          <a:p>
            <a:pPr lvl="5"/>
            <a:r>
              <a:rPr lang="nl-NL" noProof="0"/>
              <a:t>6</a:t>
            </a:r>
          </a:p>
          <a:p>
            <a:pPr lvl="6"/>
            <a:r>
              <a:rPr lang="nl-NL" noProof="0"/>
              <a:t>7</a:t>
            </a:r>
          </a:p>
          <a:p>
            <a:pPr lvl="7"/>
            <a:r>
              <a:rPr lang="nl-NL" noProof="0"/>
              <a:t>8</a:t>
            </a:r>
          </a:p>
          <a:p>
            <a:pPr lvl="8"/>
            <a:r>
              <a:rPr lang="nl-NL" noProof="0"/>
              <a:t>9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1" hasCustomPrompt="1"/>
          </p:nvPr>
        </p:nvSpPr>
        <p:spPr>
          <a:xfrm>
            <a:off x="605365" y="2301705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/>
              <a:t>Klik om datum toe te voegen</a:t>
            </a:r>
          </a:p>
          <a:p>
            <a:pPr lvl="1"/>
            <a:r>
              <a:rPr lang="nl-NL" noProof="0"/>
              <a:t>Second level</a:t>
            </a:r>
          </a:p>
          <a:p>
            <a:pPr lvl="2"/>
            <a:r>
              <a:rPr lang="nl-NL" noProof="0" err="1"/>
              <a:t>Third</a:t>
            </a:r>
            <a:r>
              <a:rPr lang="nl-NL" noProof="0"/>
              <a:t> level</a:t>
            </a:r>
          </a:p>
          <a:p>
            <a:pPr lvl="3"/>
            <a:r>
              <a:rPr lang="nl-NL" noProof="0" err="1"/>
              <a:t>Fourth</a:t>
            </a:r>
            <a:r>
              <a:rPr lang="nl-NL" noProof="0"/>
              <a:t> level</a:t>
            </a:r>
          </a:p>
          <a:p>
            <a:pPr lvl="4"/>
            <a:r>
              <a:rPr lang="nl-NL" noProof="0" err="1"/>
              <a:t>Fifth</a:t>
            </a:r>
            <a:r>
              <a:rPr lang="nl-NL" noProof="0"/>
              <a:t> level</a:t>
            </a:r>
          </a:p>
          <a:p>
            <a:pPr lvl="5"/>
            <a:r>
              <a:rPr lang="nl-NL" noProof="0"/>
              <a:t>6</a:t>
            </a:r>
          </a:p>
          <a:p>
            <a:pPr lvl="6"/>
            <a:r>
              <a:rPr lang="nl-NL" noProof="0"/>
              <a:t>7</a:t>
            </a:r>
          </a:p>
          <a:p>
            <a:pPr lvl="7"/>
            <a:r>
              <a:rPr lang="nl-NL" noProof="0"/>
              <a:t>8</a:t>
            </a:r>
          </a:p>
          <a:p>
            <a:pPr lvl="8"/>
            <a:r>
              <a:rPr lang="nl-NL" noProof="0"/>
              <a:t>9</a:t>
            </a:r>
          </a:p>
        </p:txBody>
      </p:sp>
      <p:sp>
        <p:nvSpPr>
          <p:cNvPr id="12" name="Tijdelijke aanduiding voor afbeelding 11"/>
          <p:cNvSpPr>
            <a:spLocks noGrp="1"/>
          </p:cNvSpPr>
          <p:nvPr>
            <p:ph type="pic" sz="quarter" idx="12"/>
          </p:nvPr>
        </p:nvSpPr>
        <p:spPr>
          <a:xfrm>
            <a:off x="0" y="1778400"/>
            <a:ext cx="12193200" cy="5079600"/>
          </a:xfrm>
          <a:custGeom>
            <a:avLst/>
            <a:gdLst>
              <a:gd name="connsiteX0" fmla="*/ 0 w 12193200"/>
              <a:gd name="connsiteY0" fmla="*/ 0 h 5079600"/>
              <a:gd name="connsiteX1" fmla="*/ 12193200 w 12193200"/>
              <a:gd name="connsiteY1" fmla="*/ 0 h 5079600"/>
              <a:gd name="connsiteX2" fmla="*/ 12193200 w 12193200"/>
              <a:gd name="connsiteY2" fmla="*/ 5079600 h 5079600"/>
              <a:gd name="connsiteX3" fmla="*/ 0 w 12193200"/>
              <a:gd name="connsiteY3" fmla="*/ 5079600 h 5079600"/>
              <a:gd name="connsiteX4" fmla="*/ 0 w 12193200"/>
              <a:gd name="connsiteY4" fmla="*/ 3729600 h 5079600"/>
              <a:gd name="connsiteX5" fmla="*/ 3852000 w 12193200"/>
              <a:gd name="connsiteY5" fmla="*/ 3729600 h 5079600"/>
              <a:gd name="connsiteX6" fmla="*/ 3852000 w 12193200"/>
              <a:gd name="connsiteY6" fmla="*/ 3096000 h 5079600"/>
              <a:gd name="connsiteX7" fmla="*/ 0 w 12193200"/>
              <a:gd name="connsiteY7" fmla="*/ 3096000 h 507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3200" h="5079600">
                <a:moveTo>
                  <a:pt x="0" y="0"/>
                </a:moveTo>
                <a:lnTo>
                  <a:pt x="12193200" y="0"/>
                </a:lnTo>
                <a:lnTo>
                  <a:pt x="12193200" y="5079600"/>
                </a:lnTo>
                <a:lnTo>
                  <a:pt x="0" y="5079600"/>
                </a:lnTo>
                <a:lnTo>
                  <a:pt x="0" y="3729600"/>
                </a:lnTo>
                <a:lnTo>
                  <a:pt x="3852000" y="3729600"/>
                </a:lnTo>
                <a:lnTo>
                  <a:pt x="3852000" y="3096000"/>
                </a:lnTo>
                <a:lnTo>
                  <a:pt x="0" y="309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5" name="LogoPP">
            <a:extLst>
              <a:ext uri="{FF2B5EF4-FFF2-40B4-BE49-F238E27FC236}">
                <a16:creationId xmlns:a16="http://schemas.microsoft.com/office/drawing/2014/main" id="{0ABEF3FA-6367-8CDD-8343-B2AA0BE9F1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3165"/>
            <a:ext cx="3883304" cy="129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684111"/>
      </p:ext>
    </p:extLst>
  </p:cSld>
  <p:clrMapOvr>
    <a:masterClrMapping/>
  </p:clrMapOvr>
  <p:hf hdr="0" ftr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dia tekst e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427200"/>
            <a:ext cx="10973572" cy="925200"/>
          </a:xfrm>
        </p:spPr>
        <p:txBody>
          <a:bodyPr wrap="none"/>
          <a:lstStyle>
            <a:lvl1pPr>
              <a:defRPr>
                <a:latin typeface="+mj-lt"/>
              </a:defRPr>
            </a:lvl1pPr>
          </a:lstStyle>
          <a:p>
            <a:r>
              <a:rPr lang="nl-NL" noProof="0"/>
              <a:t>Klik om titel toe te voegen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477605"/>
            <a:ext cx="5181600" cy="469935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noProof="0"/>
              <a:t>Klik om tekst toe 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405034" y="1528549"/>
            <a:ext cx="5177367" cy="4648414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267062344"/>
      </p:ext>
    </p:extLst>
  </p:cSld>
  <p:clrMapOvr>
    <a:masterClrMapping/>
  </p:clrMapOvr>
  <p:hf hdr="0" ftr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ussendia fot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1684" y="399555"/>
            <a:ext cx="10958400" cy="2852737"/>
          </a:xfrm>
        </p:spPr>
        <p:txBody>
          <a:bodyPr anchor="t">
            <a:normAutofit/>
          </a:bodyPr>
          <a:lstStyle>
            <a:lvl1pPr>
              <a:defRPr sz="4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noProof="0"/>
              <a:t>Klik om titel toe te voegen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0392536"/>
      </p:ext>
    </p:extLst>
  </p:cSld>
  <p:clrMapOvr>
    <a:masterClrMapping/>
  </p:clrMapOvr>
  <p:hf hdr="0" ftr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dia tekst met tekstk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427200"/>
            <a:ext cx="10977600" cy="9252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noProof="0"/>
              <a:t>Klik om titel toe te voegen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477605"/>
            <a:ext cx="5181600" cy="4699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noProof="0"/>
              <a:t>Klik om tekst toe 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405600" y="1477604"/>
            <a:ext cx="5786400" cy="2340000"/>
          </a:xfrm>
          <a:solidFill>
            <a:schemeClr val="accent4"/>
          </a:solidFill>
        </p:spPr>
        <p:txBody>
          <a:bodyPr lIns="230400" tIns="230400" rIns="230400" bIns="230400">
            <a:noAutofit/>
          </a:bodyPr>
          <a:lstStyle>
            <a:lvl1pPr marL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1pPr>
            <a:lvl2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2pPr>
            <a:lvl3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3pPr>
            <a:lvl4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4pPr>
            <a:lvl5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5pPr>
            <a:lvl6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6pPr>
            <a:lvl7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7pPr>
            <a:lvl8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8pPr>
            <a:lvl9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/>
              <a:t>Klik om tekst toe 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</a:p>
          <a:p>
            <a:pPr lvl="5"/>
            <a:r>
              <a:rPr lang="nl-NL"/>
              <a:t>6</a:t>
            </a:r>
          </a:p>
          <a:p>
            <a:pPr lvl="6"/>
            <a:r>
              <a:rPr lang="nl-NL"/>
              <a:t>7</a:t>
            </a:r>
          </a:p>
          <a:p>
            <a:pPr lvl="7"/>
            <a:r>
              <a:rPr lang="nl-NL"/>
              <a:t>8</a:t>
            </a:r>
          </a:p>
          <a:p>
            <a:pPr lvl="8"/>
            <a:r>
              <a:rPr lang="nl-NL"/>
              <a:t>9</a:t>
            </a:r>
          </a:p>
        </p:txBody>
      </p:sp>
      <p:sp>
        <p:nvSpPr>
          <p:cNvPr id="10" name="Rounded Rectangle 9"/>
          <p:cNvSpPr/>
          <p:nvPr userDrawn="1"/>
        </p:nvSpPr>
        <p:spPr>
          <a:xfrm>
            <a:off x="-2210938" y="4817661"/>
            <a:ext cx="1983475" cy="156949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/>
              <a:t>Klik rechts op</a:t>
            </a:r>
            <a:r>
              <a:rPr lang="nl-NL" sz="1100" baseline="0"/>
              <a:t> de dia, buiten een </a:t>
            </a:r>
            <a:r>
              <a:rPr lang="nl-NL" sz="1100" baseline="0" err="1"/>
              <a:t>tekstvak</a:t>
            </a:r>
            <a:r>
              <a:rPr lang="nl-NL" sz="1100" baseline="0"/>
              <a:t> en kies “achtergrond opmaken” om een afbeelding als achtergrond toe te voegen.</a:t>
            </a:r>
            <a:endParaRPr lang="nl-NL" sz="1100"/>
          </a:p>
        </p:txBody>
      </p:sp>
    </p:spTree>
    <p:extLst>
      <p:ext uri="{BB962C8B-B14F-4D97-AF65-F5344CB8AC3E}">
        <p14:creationId xmlns:p14="http://schemas.microsoft.com/office/powerpoint/2010/main" val="1673086400"/>
      </p:ext>
    </p:extLst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oudsdi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 marL="230400">
              <a:defRPr/>
            </a:lvl2pPr>
          </a:lstStyle>
          <a:p>
            <a:pPr lvl="0"/>
            <a:r>
              <a:rPr lang="nl-NL" noProof="0" dirty="0"/>
              <a:t>Klik om tekst toe </a:t>
            </a:r>
            <a:r>
              <a:rPr lang="nl-NL" noProof="0"/>
              <a:t>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460944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427202"/>
            <a:ext cx="10977599" cy="39166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nl-NL" noProof="0"/>
              <a:t>Inhoudsopgave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18763" y="1477606"/>
            <a:ext cx="10968436" cy="4684359"/>
          </a:xfrm>
        </p:spPr>
        <p:txBody>
          <a:bodyPr>
            <a:normAutofit/>
          </a:bodyPr>
          <a:lstStyle>
            <a:lvl1pPr>
              <a:buAutoNum type="arabicPeriod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buAutoNum type="arabicPeriod"/>
              <a:defRPr/>
            </a:lvl2pPr>
            <a:lvl3pPr>
              <a:buAutoNum type="arabicPeriod"/>
              <a:defRPr/>
            </a:lvl3pPr>
            <a:lvl4pPr>
              <a:buAutoNum type="arabicPeriod"/>
              <a:defRPr/>
            </a:lvl4pPr>
          </a:lstStyle>
          <a:p>
            <a:pPr marL="457200" lvl="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Klikken om de tekststijl van het model te bewerken</a:t>
            </a:r>
          </a:p>
          <a:p>
            <a:pPr marL="457200" lvl="1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Tweede niveau</a:t>
            </a:r>
          </a:p>
          <a:p>
            <a:pPr marL="457200" lvl="2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Derde niveau</a:t>
            </a:r>
          </a:p>
          <a:p>
            <a:pPr marL="457200" lvl="3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Vierde niveau</a:t>
            </a:r>
          </a:p>
          <a:p>
            <a:pPr marL="457200" lvl="4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977119739"/>
      </p:ext>
    </p:extLst>
  </p:cSld>
  <p:clrMapOvr>
    <a:masterClrMapping/>
  </p:clrMapOvr>
  <p:hf hdr="0" ftr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 noProof="0"/>
              <a:t>Klik om titel toe te voegen</a:t>
            </a:r>
            <a:endParaRPr lang="nl-NL"/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609601" y="1522413"/>
            <a:ext cx="10977033" cy="4640262"/>
          </a:xfrm>
        </p:spPr>
        <p:txBody>
          <a:bodyPr/>
          <a:lstStyle/>
          <a:p>
            <a:r>
              <a:rPr lang="nl-NL"/>
              <a:t>Klik op het pictogram als u een grafiek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28952340"/>
      </p:ext>
    </p:extLst>
  </p:cSld>
  <p:clrMapOvr>
    <a:masterClrMapping/>
  </p:clrMapOvr>
  <p:hf hdr="0" ftr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 noProof="0"/>
              <a:t>Klik om titel toe te voegen</a:t>
            </a:r>
            <a:endParaRPr lang="nl-NL"/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3"/>
          </p:nvPr>
        </p:nvSpPr>
        <p:spPr>
          <a:xfrm>
            <a:off x="609601" y="1514475"/>
            <a:ext cx="10977033" cy="4654550"/>
          </a:xfrm>
        </p:spPr>
        <p:txBody>
          <a:bodyPr/>
          <a:lstStyle/>
          <a:p>
            <a:r>
              <a:rPr lang="nl-NL"/>
              <a:t>Klik op het pictogram als u een tabel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078215121"/>
      </p:ext>
    </p:extLst>
  </p:cSld>
  <p:clrMapOvr>
    <a:masterClrMapping/>
  </p:clrMapOvr>
  <p:hf hdr="0" ftr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rgani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noProof="0"/>
              <a:t>Klik om titel toe te voegen</a:t>
            </a:r>
            <a:endParaRPr lang="nl-NL"/>
          </a:p>
        </p:txBody>
      </p:sp>
      <p:sp>
        <p:nvSpPr>
          <p:cNvPr id="7" name="SmartArt Placeholder 6"/>
          <p:cNvSpPr>
            <a:spLocks noGrp="1"/>
          </p:cNvSpPr>
          <p:nvPr>
            <p:ph type="dgm" sz="quarter" idx="13"/>
          </p:nvPr>
        </p:nvSpPr>
        <p:spPr>
          <a:xfrm>
            <a:off x="609601" y="1522413"/>
            <a:ext cx="10977033" cy="4646612"/>
          </a:xfrm>
        </p:spPr>
        <p:txBody>
          <a:bodyPr/>
          <a:lstStyle/>
          <a:p>
            <a:r>
              <a:rPr lang="nl-NL"/>
              <a:t>Klik op het pictogram om een </a:t>
            </a:r>
            <a:r>
              <a:rPr lang="nl-NL" err="1"/>
              <a:t>SmartArt-graphic</a:t>
            </a:r>
            <a:r>
              <a:rPr lang="nl-NL"/>
              <a:t> toe te voegen</a:t>
            </a:r>
          </a:p>
        </p:txBody>
      </p:sp>
    </p:spTree>
    <p:extLst>
      <p:ext uri="{BB962C8B-B14F-4D97-AF65-F5344CB8AC3E}">
        <p14:creationId xmlns:p14="http://schemas.microsoft.com/office/powerpoint/2010/main" val="1665945555"/>
      </p:ext>
    </p:extLst>
  </p:cSld>
  <p:clrMapOvr>
    <a:masterClrMapping/>
  </p:clrMapOvr>
  <p:hf hdr="0" ftr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ee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9600" y="937065"/>
            <a:ext cx="10977597" cy="2187735"/>
          </a:xfrm>
        </p:spPr>
        <p:txBody>
          <a:bodyPr anchor="t">
            <a:normAutofit/>
          </a:bodyPr>
          <a:lstStyle>
            <a:lvl1pPr>
              <a:defRPr sz="4200">
                <a:latin typeface="+mn-lt"/>
              </a:defRPr>
            </a:lvl1pPr>
          </a:lstStyle>
          <a:p>
            <a:r>
              <a:rPr lang="nl-NL" noProof="0"/>
              <a:t>Klik om titel toe te voegen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3001935"/>
      </p:ext>
    </p:extLst>
  </p:cSld>
  <p:clrMapOvr>
    <a:masterClrMapping/>
  </p:clrMapOvr>
  <p:hf hdr="0" ftr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00% tex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C52E08C-A750-5545-88B0-5C4492ADAC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0134" y="295181"/>
            <a:ext cx="11460290" cy="380428"/>
          </a:xfrm>
        </p:spPr>
        <p:txBody>
          <a:bodyPr>
            <a:noAutofit/>
          </a:bodyPr>
          <a:lstStyle>
            <a:lvl1pPr marL="0" indent="0">
              <a:buNone/>
              <a:defRPr sz="24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TITEL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0FA76F87-84B2-2345-9AC2-E721B5B056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0134" y="724377"/>
            <a:ext cx="11460290" cy="380428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err="1"/>
              <a:t>Voeg</a:t>
            </a:r>
            <a:r>
              <a:rPr lang="en-US"/>
              <a:t> subtitle toe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04F8670-E80D-D441-AA25-72C30233C9B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1575" y="1443185"/>
            <a:ext cx="11368849" cy="4690437"/>
          </a:xfrm>
        </p:spPr>
        <p:txBody>
          <a:bodyPr>
            <a:noAutofit/>
          </a:bodyPr>
          <a:lstStyle>
            <a:lvl1pPr>
              <a:buClr>
                <a:schemeClr val="accent2">
                  <a:lumMod val="50000"/>
                  <a:lumOff val="50000"/>
                </a:schemeClr>
              </a:buClr>
              <a:defRPr sz="2000"/>
            </a:lvl1pPr>
            <a:lvl2pPr>
              <a:buClr>
                <a:schemeClr val="accent2">
                  <a:lumMod val="50000"/>
                  <a:lumOff val="50000"/>
                </a:schemeClr>
              </a:buClr>
              <a:defRPr sz="1800"/>
            </a:lvl2pPr>
            <a:lvl3pPr>
              <a:buClr>
                <a:schemeClr val="accent2">
                  <a:lumMod val="50000"/>
                  <a:lumOff val="50000"/>
                </a:schemeClr>
              </a:buClr>
              <a:defRPr sz="1800"/>
            </a:lvl3pPr>
            <a:lvl4pPr>
              <a:buClr>
                <a:schemeClr val="accent2">
                  <a:lumMod val="50000"/>
                  <a:lumOff val="50000"/>
                </a:schemeClr>
              </a:buClr>
              <a:defRPr sz="1800"/>
            </a:lvl4pPr>
            <a:lvl5pPr>
              <a:buClr>
                <a:schemeClr val="accent2">
                  <a:lumMod val="50000"/>
                  <a:lumOff val="50000"/>
                </a:schemeClr>
              </a:buClr>
              <a:defRPr sz="1800"/>
            </a:lvl5pPr>
          </a:lstStyle>
          <a:p>
            <a:r>
              <a:rPr lang="en-US"/>
              <a:t>This is the style of the first level of text. Here you can add some introduction text of the following bullet points.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>
                <a:sym typeface="Wingdings" panose="05000000000000000000" pitchFamily="2" charset="2"/>
              </a:rPr>
              <a:t>This is the style for the second level. Here you can add your bullets if needed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>
                <a:sym typeface="Wingdings" panose="05000000000000000000" pitchFamily="2" charset="2"/>
              </a:rPr>
              <a:t>Third level of text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>
                <a:sym typeface="Wingdings" panose="05000000000000000000" pitchFamily="2" charset="2"/>
              </a:rPr>
              <a:t>Fourth level of text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>
                <a:sym typeface="Wingdings" panose="05000000000000000000" pitchFamily="2" charset="2"/>
              </a:rPr>
              <a:t>Fifth level of text.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endParaRPr lang="en-US">
              <a:sym typeface="Wingdings" panose="05000000000000000000" pitchFamily="2" charset="2"/>
            </a:endParaRPr>
          </a:p>
          <a:p>
            <a:r>
              <a:rPr lang="en-US">
                <a:sym typeface="Wingdings" panose="05000000000000000000" pitchFamily="2" charset="2"/>
              </a:rPr>
              <a:t>We can go back to the first level of text again. The text will then look like this.</a:t>
            </a:r>
            <a:br>
              <a:rPr lang="en-US">
                <a:sym typeface="Wingdings" panose="05000000000000000000" pitchFamily="2" charset="2"/>
              </a:rPr>
            </a:br>
            <a:endParaRPr lang="en-US">
              <a:sym typeface="Wingdings" panose="05000000000000000000" pitchFamily="2" charset="2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586749"/>
      </p:ext>
    </p:extLst>
  </p:cSld>
  <p:clrMapOvr>
    <a:masterClrMapping/>
  </p:clrMapOvr>
  <p:hf hdr="0" ftr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Voorblad kle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P"/>
          <p:cNvSpPr txBox="1"/>
          <p:nvPr userDrawn="1"/>
        </p:nvSpPr>
        <p:spPr>
          <a:xfrm>
            <a:off x="10826931" y="1025013"/>
            <a:ext cx="738664" cy="4807974"/>
          </a:xfrm>
          <a:prstGeom prst="rect">
            <a:avLst/>
          </a:prstGeom>
          <a:noFill/>
        </p:spPr>
        <p:txBody>
          <a:bodyPr vert="vert270" wrap="square" lIns="0" tIns="0" rIns="0" bIns="0" rtlCol="0">
            <a:normAutofit/>
          </a:bodyPr>
          <a:lstStyle/>
          <a:p>
            <a:pPr algn="ctr"/>
            <a:r>
              <a:rPr lang="nl-NL" sz="4800">
                <a:solidFill>
                  <a:schemeClr val="bg1"/>
                </a:solidFill>
              </a:rPr>
              <a:t>Talent voor groei</a:t>
            </a:r>
          </a:p>
        </p:txBody>
      </p:sp>
      <p:pic>
        <p:nvPicPr>
          <p:cNvPr id="4" name="LogoFP">
            <a:extLst>
              <a:ext uri="{FF2B5EF4-FFF2-40B4-BE49-F238E27FC236}">
                <a16:creationId xmlns:a16="http://schemas.microsoft.com/office/drawing/2014/main" id="{9FF7D6F7-1D6D-D06D-3974-01909E3987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44053"/>
            <a:ext cx="2338261" cy="332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87859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427202"/>
            <a:ext cx="10977599" cy="39166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nl-NL" noProof="0"/>
              <a:t>Inhoudsopgave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18763" y="1477606"/>
            <a:ext cx="10968436" cy="4684359"/>
          </a:xfrm>
        </p:spPr>
        <p:txBody>
          <a:bodyPr>
            <a:normAutofit/>
          </a:bodyPr>
          <a:lstStyle>
            <a:lvl1pPr>
              <a:buAutoNum type="arabicPeriod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buAutoNum type="arabicPeriod"/>
              <a:defRPr/>
            </a:lvl2pPr>
            <a:lvl3pPr>
              <a:buAutoNum type="arabicPeriod"/>
              <a:defRPr/>
            </a:lvl3pPr>
            <a:lvl4pPr>
              <a:buAutoNum type="arabicPeriod"/>
              <a:defRPr/>
            </a:lvl4pPr>
          </a:lstStyle>
          <a:p>
            <a:pPr marL="457200" lvl="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Klikken om de tekststijl van het model te bewerken</a:t>
            </a:r>
          </a:p>
          <a:p>
            <a:pPr marL="457200" lvl="1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Tweede niveau</a:t>
            </a:r>
          </a:p>
          <a:p>
            <a:pPr marL="457200" lvl="2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Derde niveau</a:t>
            </a:r>
          </a:p>
          <a:p>
            <a:pPr marL="457200" lvl="3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Vierde niveau</a:t>
            </a:r>
          </a:p>
          <a:p>
            <a:pPr marL="457200" lvl="4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603F5A7-FDB6-5B34-5E56-3CA524F1ECB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DA6B42-A9BD-448C-A3CA-8D2CF4669BEB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368712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P"/>
          <p:cNvSpPr txBox="1"/>
          <p:nvPr userDrawn="1"/>
        </p:nvSpPr>
        <p:spPr>
          <a:xfrm>
            <a:off x="10826931" y="1025013"/>
            <a:ext cx="738664" cy="4807974"/>
          </a:xfrm>
          <a:prstGeom prst="rect">
            <a:avLst/>
          </a:prstGeom>
          <a:noFill/>
        </p:spPr>
        <p:txBody>
          <a:bodyPr vert="vert270" wrap="square" lIns="0" tIns="0" rIns="0" bIns="0" rtlCol="0">
            <a:normAutofit/>
          </a:bodyPr>
          <a:lstStyle/>
          <a:p>
            <a:pPr algn="ctr"/>
            <a:r>
              <a:rPr lang="nl-NL" sz="4800">
                <a:solidFill>
                  <a:schemeClr val="bg1"/>
                </a:solidFill>
              </a:rPr>
              <a:t>Talent voor groei</a:t>
            </a:r>
          </a:p>
        </p:txBody>
      </p:sp>
      <p:pic>
        <p:nvPicPr>
          <p:cNvPr id="2" name="LogoFP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31353"/>
            <a:ext cx="2338261" cy="332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75430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met foto achtergro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P"/>
          <p:cNvSpPr txBox="1"/>
          <p:nvPr userDrawn="1"/>
        </p:nvSpPr>
        <p:spPr>
          <a:xfrm>
            <a:off x="10826931" y="1025013"/>
            <a:ext cx="738664" cy="4807974"/>
          </a:xfrm>
          <a:prstGeom prst="rect">
            <a:avLst/>
          </a:prstGeom>
          <a:noFill/>
        </p:spPr>
        <p:txBody>
          <a:bodyPr vert="vert270" wrap="square" lIns="0" tIns="0" rIns="0" bIns="0" rtlCol="0">
            <a:normAutofit/>
          </a:bodyPr>
          <a:lstStyle/>
          <a:p>
            <a:pPr algn="ctr"/>
            <a:r>
              <a:rPr lang="nl-NL" sz="4800">
                <a:solidFill>
                  <a:schemeClr val="bg1"/>
                </a:solidFill>
              </a:rPr>
              <a:t>Talent voor groei</a:t>
            </a:r>
          </a:p>
        </p:txBody>
      </p:sp>
      <p:sp>
        <p:nvSpPr>
          <p:cNvPr id="10" name="Rounded Rectangle 9"/>
          <p:cNvSpPr/>
          <p:nvPr userDrawn="1"/>
        </p:nvSpPr>
        <p:spPr>
          <a:xfrm>
            <a:off x="-2210938" y="4947314"/>
            <a:ext cx="1983475" cy="143983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/>
              <a:t>Klik rechts op</a:t>
            </a:r>
            <a:r>
              <a:rPr lang="nl-NL" sz="1100" baseline="0"/>
              <a:t> de dia en kies “achtergrond opmaken” om een afbeelding als achtergrond toe te voegen.</a:t>
            </a:r>
            <a:endParaRPr lang="nl-NL" sz="1100"/>
          </a:p>
        </p:txBody>
      </p:sp>
    </p:spTree>
    <p:extLst>
      <p:ext uri="{BB962C8B-B14F-4D97-AF65-F5344CB8AC3E}">
        <p14:creationId xmlns:p14="http://schemas.microsoft.com/office/powerpoint/2010/main" val="1428785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dia tekst e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427200"/>
            <a:ext cx="10973572" cy="925200"/>
          </a:xfrm>
        </p:spPr>
        <p:txBody>
          <a:bodyPr wrap="none"/>
          <a:lstStyle>
            <a:lvl1pPr>
              <a:defRPr>
                <a:latin typeface="+mj-lt"/>
              </a:defRPr>
            </a:lvl1pPr>
          </a:lstStyle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477605"/>
            <a:ext cx="5181600" cy="469935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noProof="0" dirty="0"/>
              <a:t>Klik om tekst toe </a:t>
            </a:r>
            <a:r>
              <a:rPr lang="nl-NL" noProof="0"/>
              <a:t>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nl-NL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405034" y="1528549"/>
            <a:ext cx="5177367" cy="4648414"/>
          </a:xfrm>
        </p:spPr>
        <p:txBody>
          <a:bodyPr/>
          <a:lstStyle/>
          <a:p>
            <a:r>
              <a:rPr lang="nl-NL" dirty="0"/>
              <a:t>Klik op het pictogram als u een afbeelding </a:t>
            </a:r>
            <a:r>
              <a:rPr lang="nl-NL"/>
              <a:t>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3316740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dia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0" y="1777999"/>
            <a:ext cx="12193200" cy="3747600"/>
          </a:xfrm>
          <a:custGeom>
            <a:avLst/>
            <a:gdLst>
              <a:gd name="connsiteX0" fmla="*/ 0 w 12193200"/>
              <a:gd name="connsiteY0" fmla="*/ 0 h 3747600"/>
              <a:gd name="connsiteX1" fmla="*/ 12193200 w 12193200"/>
              <a:gd name="connsiteY1" fmla="*/ 0 h 3747600"/>
              <a:gd name="connsiteX2" fmla="*/ 12193200 w 12193200"/>
              <a:gd name="connsiteY2" fmla="*/ 3747600 h 3747600"/>
              <a:gd name="connsiteX3" fmla="*/ 3884400 w 12193200"/>
              <a:gd name="connsiteY3" fmla="*/ 3747600 h 3747600"/>
              <a:gd name="connsiteX4" fmla="*/ 3884400 w 12193200"/>
              <a:gd name="connsiteY4" fmla="*/ 3099600 h 3747600"/>
              <a:gd name="connsiteX5" fmla="*/ 0 w 12193200"/>
              <a:gd name="connsiteY5" fmla="*/ 3099600 h 374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200" h="3747600">
                <a:moveTo>
                  <a:pt x="0" y="0"/>
                </a:moveTo>
                <a:lnTo>
                  <a:pt x="12193200" y="0"/>
                </a:lnTo>
                <a:lnTo>
                  <a:pt x="12193200" y="3747600"/>
                </a:lnTo>
                <a:lnTo>
                  <a:pt x="3884400" y="3747600"/>
                </a:lnTo>
                <a:lnTo>
                  <a:pt x="3884400" y="3099600"/>
                </a:lnTo>
                <a:lnTo>
                  <a:pt x="0" y="30996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778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5739" y="832510"/>
            <a:ext cx="10981629" cy="708035"/>
          </a:xfrm>
        </p:spPr>
        <p:txBody>
          <a:bodyPr bIns="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/>
              <a:t>Klik om subtitel toe te voegen</a:t>
            </a:r>
            <a:endParaRPr lang="nl-NL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9600" y="409435"/>
            <a:ext cx="10977600" cy="547910"/>
          </a:xfrm>
        </p:spPr>
        <p:txBody>
          <a:bodyPr anchor="t">
            <a:normAutofit/>
          </a:bodyPr>
          <a:lstStyle>
            <a:lvl1pPr>
              <a:defRPr sz="4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noProof="0"/>
              <a:t>Klik om titel toe te voegen</a:t>
            </a:r>
            <a:endParaRPr lang="nl-NL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605366" y="2016836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/>
              <a:t>Klik om naam toe 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 err="1"/>
              <a:t>Third</a:t>
            </a:r>
            <a:r>
              <a:rPr lang="nl-NL"/>
              <a:t> level</a:t>
            </a:r>
          </a:p>
          <a:p>
            <a:pPr lvl="3"/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</a:p>
          <a:p>
            <a:pPr lvl="5"/>
            <a:r>
              <a:rPr lang="nl-NL"/>
              <a:t>6</a:t>
            </a:r>
          </a:p>
          <a:p>
            <a:pPr lvl="6"/>
            <a:r>
              <a:rPr lang="nl-NL"/>
              <a:t>7</a:t>
            </a:r>
          </a:p>
          <a:p>
            <a:pPr lvl="7"/>
            <a:r>
              <a:rPr lang="nl-NL"/>
              <a:t>8</a:t>
            </a:r>
          </a:p>
          <a:p>
            <a:pPr lvl="8"/>
            <a:r>
              <a:rPr lang="nl-NL"/>
              <a:t>9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1" hasCustomPrompt="1"/>
          </p:nvPr>
        </p:nvSpPr>
        <p:spPr>
          <a:xfrm>
            <a:off x="605365" y="2301705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/>
              <a:t>Klik om datum toe 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 err="1"/>
              <a:t>Third</a:t>
            </a:r>
            <a:r>
              <a:rPr lang="nl-NL"/>
              <a:t> level</a:t>
            </a:r>
          </a:p>
          <a:p>
            <a:pPr lvl="3"/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</a:p>
          <a:p>
            <a:pPr lvl="5"/>
            <a:r>
              <a:rPr lang="nl-NL"/>
              <a:t>6</a:t>
            </a:r>
          </a:p>
          <a:p>
            <a:pPr lvl="6"/>
            <a:r>
              <a:rPr lang="nl-NL"/>
              <a:t>7</a:t>
            </a:r>
          </a:p>
          <a:p>
            <a:pPr lvl="7"/>
            <a:r>
              <a:rPr lang="nl-NL"/>
              <a:t>8</a:t>
            </a:r>
          </a:p>
          <a:p>
            <a:pPr lvl="8"/>
            <a:r>
              <a:rPr lang="nl-NL"/>
              <a:t>9</a:t>
            </a:r>
          </a:p>
        </p:txBody>
      </p:sp>
      <p:pic>
        <p:nvPicPr>
          <p:cNvPr id="5" name="LogoPP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77765"/>
            <a:ext cx="3883304" cy="129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71590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dia foto tot o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1778400"/>
            <a:ext cx="12193200" cy="5079600"/>
          </a:xfrm>
          <a:custGeom>
            <a:avLst/>
            <a:gdLst>
              <a:gd name="connsiteX0" fmla="*/ 0 w 12193200"/>
              <a:gd name="connsiteY0" fmla="*/ 0 h 5079600"/>
              <a:gd name="connsiteX1" fmla="*/ 12193200 w 12193200"/>
              <a:gd name="connsiteY1" fmla="*/ 0 h 5079600"/>
              <a:gd name="connsiteX2" fmla="*/ 12193200 w 12193200"/>
              <a:gd name="connsiteY2" fmla="*/ 5079600 h 5079600"/>
              <a:gd name="connsiteX3" fmla="*/ 0 w 12193200"/>
              <a:gd name="connsiteY3" fmla="*/ 5079600 h 5079600"/>
              <a:gd name="connsiteX4" fmla="*/ 0 w 12193200"/>
              <a:gd name="connsiteY4" fmla="*/ 4392000 h 5079600"/>
              <a:gd name="connsiteX5" fmla="*/ 3888000 w 12193200"/>
              <a:gd name="connsiteY5" fmla="*/ 4392000 h 5079600"/>
              <a:gd name="connsiteX6" fmla="*/ 3888000 w 12193200"/>
              <a:gd name="connsiteY6" fmla="*/ 3096000 h 5079600"/>
              <a:gd name="connsiteX7" fmla="*/ 0 w 12193200"/>
              <a:gd name="connsiteY7" fmla="*/ 3096000 h 507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3200" h="5079600">
                <a:moveTo>
                  <a:pt x="0" y="0"/>
                </a:moveTo>
                <a:lnTo>
                  <a:pt x="12193200" y="0"/>
                </a:lnTo>
                <a:lnTo>
                  <a:pt x="12193200" y="5079600"/>
                </a:lnTo>
                <a:lnTo>
                  <a:pt x="0" y="5079600"/>
                </a:lnTo>
                <a:lnTo>
                  <a:pt x="0" y="4392000"/>
                </a:lnTo>
                <a:lnTo>
                  <a:pt x="3888000" y="4392000"/>
                </a:lnTo>
                <a:lnTo>
                  <a:pt x="3888000" y="3096000"/>
                </a:lnTo>
                <a:lnTo>
                  <a:pt x="0" y="309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nl-NL" noProof="0"/>
              <a:t>Klik op het pictogram als u een afbeelding wilt toevoegen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778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5739" y="832510"/>
            <a:ext cx="10981629" cy="708035"/>
          </a:xfrm>
        </p:spPr>
        <p:txBody>
          <a:bodyPr bIns="0"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noProof="0"/>
              <a:t>Klik om subtitel toe te voegen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9600" y="409435"/>
            <a:ext cx="10977600" cy="547910"/>
          </a:xfrm>
        </p:spPr>
        <p:txBody>
          <a:bodyPr anchor="t">
            <a:normAutofit/>
          </a:bodyPr>
          <a:lstStyle>
            <a:lvl1pPr>
              <a:defRPr sz="4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noProof="0"/>
              <a:t>Klik om titel toe te voegen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605366" y="2016836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/>
              <a:t>Klik om naam toe te voegen</a:t>
            </a:r>
          </a:p>
          <a:p>
            <a:pPr lvl="1"/>
            <a:r>
              <a:rPr lang="nl-NL" noProof="0"/>
              <a:t>Second level</a:t>
            </a:r>
          </a:p>
          <a:p>
            <a:pPr lvl="2"/>
            <a:r>
              <a:rPr lang="nl-NL" noProof="0" err="1"/>
              <a:t>Third</a:t>
            </a:r>
            <a:r>
              <a:rPr lang="nl-NL" noProof="0"/>
              <a:t> level</a:t>
            </a:r>
          </a:p>
          <a:p>
            <a:pPr lvl="3"/>
            <a:r>
              <a:rPr lang="nl-NL" noProof="0" err="1"/>
              <a:t>Fourth</a:t>
            </a:r>
            <a:r>
              <a:rPr lang="nl-NL" noProof="0"/>
              <a:t> level</a:t>
            </a:r>
          </a:p>
          <a:p>
            <a:pPr lvl="4"/>
            <a:r>
              <a:rPr lang="nl-NL" noProof="0" err="1"/>
              <a:t>Fifth</a:t>
            </a:r>
            <a:r>
              <a:rPr lang="nl-NL" noProof="0"/>
              <a:t> level</a:t>
            </a:r>
          </a:p>
          <a:p>
            <a:pPr lvl="5"/>
            <a:r>
              <a:rPr lang="nl-NL" noProof="0"/>
              <a:t>6</a:t>
            </a:r>
          </a:p>
          <a:p>
            <a:pPr lvl="6"/>
            <a:r>
              <a:rPr lang="nl-NL" noProof="0"/>
              <a:t>7</a:t>
            </a:r>
          </a:p>
          <a:p>
            <a:pPr lvl="7"/>
            <a:r>
              <a:rPr lang="nl-NL" noProof="0"/>
              <a:t>8</a:t>
            </a:r>
          </a:p>
          <a:p>
            <a:pPr lvl="8"/>
            <a:r>
              <a:rPr lang="nl-NL" noProof="0"/>
              <a:t>9</a:t>
            </a:r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1" hasCustomPrompt="1"/>
          </p:nvPr>
        </p:nvSpPr>
        <p:spPr>
          <a:xfrm>
            <a:off x="605365" y="2301705"/>
            <a:ext cx="10981667" cy="280988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 marL="1800" indent="0">
              <a:buFontTx/>
              <a:buNone/>
              <a:defRPr sz="2400">
                <a:solidFill>
                  <a:schemeClr val="bg1"/>
                </a:solidFill>
              </a:defRPr>
            </a:lvl2pPr>
            <a:lvl3pPr marL="232200" indent="0">
              <a:buFontTx/>
              <a:buNone/>
              <a:defRPr sz="2400">
                <a:solidFill>
                  <a:schemeClr val="bg1"/>
                </a:solidFill>
              </a:defRPr>
            </a:lvl3pPr>
            <a:lvl4pPr marL="462600" indent="0">
              <a:buFontTx/>
              <a:buNone/>
              <a:defRPr sz="2400">
                <a:solidFill>
                  <a:schemeClr val="bg1"/>
                </a:solidFill>
              </a:defRPr>
            </a:lvl4pPr>
            <a:lvl5pPr marL="462600" indent="0">
              <a:buFontTx/>
              <a:buNone/>
              <a:defRPr sz="2400">
                <a:solidFill>
                  <a:schemeClr val="bg1"/>
                </a:solidFill>
              </a:defRPr>
            </a:lvl5pPr>
            <a:lvl6pPr marL="462600" indent="0">
              <a:buFontTx/>
              <a:buNone/>
              <a:defRPr sz="2400">
                <a:solidFill>
                  <a:schemeClr val="bg1"/>
                </a:solidFill>
              </a:defRPr>
            </a:lvl6pPr>
            <a:lvl7pPr marL="462600" indent="0">
              <a:buFontTx/>
              <a:buNone/>
              <a:defRPr sz="2400">
                <a:solidFill>
                  <a:schemeClr val="bg1"/>
                </a:solidFill>
              </a:defRPr>
            </a:lvl7pPr>
            <a:lvl8pPr marL="462600" indent="0">
              <a:buFontTx/>
              <a:buNone/>
              <a:defRPr sz="2400">
                <a:solidFill>
                  <a:schemeClr val="bg1"/>
                </a:solidFill>
              </a:defRPr>
            </a:lvl8pPr>
            <a:lvl9pPr marL="462600" indent="0">
              <a:buFontTx/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/>
              <a:t>Klik om datum toe te voegen</a:t>
            </a:r>
          </a:p>
          <a:p>
            <a:pPr lvl="1"/>
            <a:r>
              <a:rPr lang="nl-NL" noProof="0"/>
              <a:t>Second level</a:t>
            </a:r>
          </a:p>
          <a:p>
            <a:pPr lvl="2"/>
            <a:r>
              <a:rPr lang="nl-NL" noProof="0" err="1"/>
              <a:t>Third</a:t>
            </a:r>
            <a:r>
              <a:rPr lang="nl-NL" noProof="0"/>
              <a:t> level</a:t>
            </a:r>
          </a:p>
          <a:p>
            <a:pPr lvl="3"/>
            <a:r>
              <a:rPr lang="nl-NL" noProof="0" err="1"/>
              <a:t>Fourth</a:t>
            </a:r>
            <a:r>
              <a:rPr lang="nl-NL" noProof="0"/>
              <a:t> level</a:t>
            </a:r>
          </a:p>
          <a:p>
            <a:pPr lvl="4"/>
            <a:r>
              <a:rPr lang="nl-NL" noProof="0" err="1"/>
              <a:t>Fifth</a:t>
            </a:r>
            <a:r>
              <a:rPr lang="nl-NL" noProof="0"/>
              <a:t> level</a:t>
            </a:r>
          </a:p>
          <a:p>
            <a:pPr lvl="5"/>
            <a:r>
              <a:rPr lang="nl-NL" noProof="0"/>
              <a:t>6</a:t>
            </a:r>
          </a:p>
          <a:p>
            <a:pPr lvl="6"/>
            <a:r>
              <a:rPr lang="nl-NL" noProof="0"/>
              <a:t>7</a:t>
            </a:r>
          </a:p>
          <a:p>
            <a:pPr lvl="7"/>
            <a:r>
              <a:rPr lang="nl-NL" noProof="0"/>
              <a:t>8</a:t>
            </a:r>
          </a:p>
          <a:p>
            <a:pPr lvl="8"/>
            <a:r>
              <a:rPr lang="nl-NL" noProof="0"/>
              <a:t>9</a:t>
            </a:r>
          </a:p>
        </p:txBody>
      </p:sp>
      <p:pic>
        <p:nvPicPr>
          <p:cNvPr id="4" name="LogoPP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77765"/>
            <a:ext cx="3883304" cy="129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44656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oudsdi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noProof="0"/>
              <a:t>Klik om titel toe te voegen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 marL="230400">
              <a:defRPr/>
            </a:lvl2pPr>
          </a:lstStyle>
          <a:p>
            <a:pPr lvl="0"/>
            <a:r>
              <a:rPr lang="nl-NL" noProof="0"/>
              <a:t>Klik om tekst toe 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 err="1"/>
              <a:t>Third</a:t>
            </a:r>
            <a:r>
              <a:rPr lang="nl-NL"/>
              <a:t> level</a:t>
            </a:r>
          </a:p>
          <a:p>
            <a:pPr lvl="3"/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</a:p>
        </p:txBody>
      </p:sp>
    </p:spTree>
    <p:extLst>
      <p:ext uri="{BB962C8B-B14F-4D97-AF65-F5344CB8AC3E}">
        <p14:creationId xmlns:p14="http://schemas.microsoft.com/office/powerpoint/2010/main" val="1760294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dia tekst e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427200"/>
            <a:ext cx="10973572" cy="925200"/>
          </a:xfrm>
        </p:spPr>
        <p:txBody>
          <a:bodyPr wrap="none"/>
          <a:lstStyle>
            <a:lvl1pPr>
              <a:defRPr>
                <a:latin typeface="+mj-lt"/>
              </a:defRPr>
            </a:lvl1pPr>
          </a:lstStyle>
          <a:p>
            <a:r>
              <a:rPr lang="nl-NL" noProof="0"/>
              <a:t>Klik om titel toe te voegen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477605"/>
            <a:ext cx="5181600" cy="469935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noProof="0"/>
              <a:t>Klik om tekst toe 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 err="1"/>
              <a:t>Third</a:t>
            </a:r>
            <a:r>
              <a:rPr lang="nl-NL"/>
              <a:t> level</a:t>
            </a:r>
          </a:p>
          <a:p>
            <a:pPr lvl="3"/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405034" y="1528549"/>
            <a:ext cx="5177367" cy="4648414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58947557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1684" y="399555"/>
            <a:ext cx="10958400" cy="2852737"/>
          </a:xfrm>
        </p:spPr>
        <p:txBody>
          <a:bodyPr anchor="t">
            <a:normAutofit/>
          </a:bodyPr>
          <a:lstStyle>
            <a:lvl1pPr>
              <a:defRPr sz="4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noProof="0"/>
              <a:t>Klik om titel toe te voegen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169378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dia tekst met tekstk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427200"/>
            <a:ext cx="10977600" cy="9252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noProof="0"/>
              <a:t>Klik om titel toe te voegen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477605"/>
            <a:ext cx="5181600" cy="4699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noProof="0"/>
              <a:t>Klik om tekst toe 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 err="1"/>
              <a:t>Third</a:t>
            </a:r>
            <a:r>
              <a:rPr lang="nl-NL"/>
              <a:t> level</a:t>
            </a:r>
          </a:p>
          <a:p>
            <a:pPr lvl="3"/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405600" y="1477604"/>
            <a:ext cx="5786400" cy="2340000"/>
          </a:xfrm>
          <a:solidFill>
            <a:schemeClr val="accent4"/>
          </a:solidFill>
        </p:spPr>
        <p:txBody>
          <a:bodyPr lIns="230400" tIns="230400" rIns="230400" bIns="230400">
            <a:noAutofit/>
          </a:bodyPr>
          <a:lstStyle>
            <a:lvl1pPr marL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1pPr>
            <a:lvl2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2pPr>
            <a:lvl3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3pPr>
            <a:lvl4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4pPr>
            <a:lvl5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5pPr>
            <a:lvl6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6pPr>
            <a:lvl7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7pPr>
            <a:lvl8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8pPr>
            <a:lvl9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/>
              <a:t>Klik om tekst toe 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 err="1"/>
              <a:t>Third</a:t>
            </a:r>
            <a:r>
              <a:rPr lang="nl-NL"/>
              <a:t> level</a:t>
            </a:r>
          </a:p>
          <a:p>
            <a:pPr lvl="3"/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</a:p>
          <a:p>
            <a:pPr lvl="5"/>
            <a:r>
              <a:rPr lang="nl-NL"/>
              <a:t>6</a:t>
            </a:r>
          </a:p>
          <a:p>
            <a:pPr lvl="6"/>
            <a:r>
              <a:rPr lang="nl-NL"/>
              <a:t>7</a:t>
            </a:r>
          </a:p>
          <a:p>
            <a:pPr lvl="7"/>
            <a:r>
              <a:rPr lang="nl-NL"/>
              <a:t>8</a:t>
            </a:r>
          </a:p>
          <a:p>
            <a:pPr lvl="8"/>
            <a:r>
              <a:rPr lang="nl-NL"/>
              <a:t>9</a:t>
            </a:r>
          </a:p>
        </p:txBody>
      </p:sp>
      <p:sp>
        <p:nvSpPr>
          <p:cNvPr id="10" name="Rounded Rectangle 9"/>
          <p:cNvSpPr/>
          <p:nvPr userDrawn="1"/>
        </p:nvSpPr>
        <p:spPr>
          <a:xfrm>
            <a:off x="-2210938" y="4817661"/>
            <a:ext cx="1983475" cy="156949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/>
              <a:t>Klik rechts op</a:t>
            </a:r>
            <a:r>
              <a:rPr lang="nl-NL" sz="1100" baseline="0"/>
              <a:t> de dia, buiten een </a:t>
            </a:r>
            <a:r>
              <a:rPr lang="nl-NL" sz="1100" baseline="0" err="1"/>
              <a:t>tekstvak</a:t>
            </a:r>
            <a:r>
              <a:rPr lang="nl-NL" sz="1100" baseline="0"/>
              <a:t> en kies “achtergrond opmaken” om een afbeelding als achtergrond toe te voegen.</a:t>
            </a:r>
            <a:endParaRPr lang="nl-NL" sz="1100"/>
          </a:p>
        </p:txBody>
      </p:sp>
    </p:spTree>
    <p:extLst>
      <p:ext uri="{BB962C8B-B14F-4D97-AF65-F5344CB8AC3E}">
        <p14:creationId xmlns:p14="http://schemas.microsoft.com/office/powerpoint/2010/main" val="246235463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99" y="427202"/>
            <a:ext cx="10977599" cy="39166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nl-NL" noProof="0"/>
              <a:t>Inhoudsopgave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18763" y="1477606"/>
            <a:ext cx="10968436" cy="4684359"/>
          </a:xfrm>
        </p:spPr>
        <p:txBody>
          <a:bodyPr>
            <a:normAutofit/>
          </a:bodyPr>
          <a:lstStyle>
            <a:lvl1pPr>
              <a:buAutoNum type="arabicPeriod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buAutoNum type="arabicPeriod"/>
              <a:defRPr/>
            </a:lvl2pPr>
            <a:lvl3pPr>
              <a:buAutoNum type="arabicPeriod"/>
              <a:defRPr/>
            </a:lvl3pPr>
            <a:lvl4pPr>
              <a:buAutoNum type="arabicPeriod"/>
              <a:defRPr/>
            </a:lvl4pPr>
          </a:lstStyle>
          <a:p>
            <a:pPr marL="457200" lvl="0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Klik om de modelstijlen te bewerken</a:t>
            </a:r>
          </a:p>
          <a:p>
            <a:pPr marL="457200" lvl="1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Tweede niveau</a:t>
            </a:r>
          </a:p>
          <a:p>
            <a:pPr marL="457200" lvl="2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Derde niveau</a:t>
            </a:r>
          </a:p>
          <a:p>
            <a:pPr marL="457200" lvl="3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Vierde niveau</a:t>
            </a:r>
          </a:p>
          <a:p>
            <a:pPr marL="457200" lvl="4" indent="-4572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 typeface="+mj-lt"/>
              <a:buAutoNum type="arabicPeriod"/>
            </a:pPr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2927153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 noProof="0"/>
              <a:t>Klik om titel toe te voegen</a:t>
            </a:r>
            <a:endParaRPr lang="nl-NL"/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609601" y="1522413"/>
            <a:ext cx="10977033" cy="4640262"/>
          </a:xfrm>
        </p:spPr>
        <p:txBody>
          <a:bodyPr/>
          <a:lstStyle/>
          <a:p>
            <a:r>
              <a:rPr lang="nl-NL"/>
              <a:t>Klik op het pictogram als u een grafiek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46446902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 noProof="0"/>
              <a:t>Klik om titel toe te voegen</a:t>
            </a:r>
            <a:endParaRPr lang="nl-NL"/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3"/>
          </p:nvPr>
        </p:nvSpPr>
        <p:spPr>
          <a:xfrm>
            <a:off x="609601" y="1514475"/>
            <a:ext cx="10977033" cy="4654550"/>
          </a:xfrm>
        </p:spPr>
        <p:txBody>
          <a:bodyPr/>
          <a:lstStyle/>
          <a:p>
            <a:r>
              <a:rPr lang="nl-NL"/>
              <a:t>Klik op het pictogram als u een tabel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23240463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noProof="0"/>
              <a:t>Klik om titel toe te voegen</a:t>
            </a:r>
            <a:endParaRPr lang="nl-NL"/>
          </a:p>
        </p:txBody>
      </p:sp>
      <p:sp>
        <p:nvSpPr>
          <p:cNvPr id="7" name="SmartArt Placeholder 6"/>
          <p:cNvSpPr>
            <a:spLocks noGrp="1"/>
          </p:cNvSpPr>
          <p:nvPr>
            <p:ph type="dgm" sz="quarter" idx="13" hasCustomPrompt="1"/>
          </p:nvPr>
        </p:nvSpPr>
        <p:spPr>
          <a:xfrm>
            <a:off x="609601" y="1522413"/>
            <a:ext cx="10977033" cy="4646612"/>
          </a:xfrm>
        </p:spPr>
        <p:txBody>
          <a:bodyPr/>
          <a:lstStyle/>
          <a:p>
            <a:r>
              <a:rPr lang="nl-NL"/>
              <a:t>Klik op het pictogram als u een </a:t>
            </a:r>
            <a:r>
              <a:rPr lang="nl-NL" err="1"/>
              <a:t>SmartArt</a:t>
            </a:r>
            <a:r>
              <a:rPr lang="nl-NL"/>
              <a:t>-afbeelding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730282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ssendia fot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nl-NL" dirty="0"/>
              <a:t>Klik op het pictogram als u een afbeelding </a:t>
            </a:r>
            <a:r>
              <a:rPr lang="nl-NL"/>
              <a:t>wilt toevoegen</a:t>
            </a:r>
            <a:endParaRPr lang="nl-NL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1684" y="399555"/>
            <a:ext cx="10958400" cy="2852737"/>
          </a:xfrm>
        </p:spPr>
        <p:txBody>
          <a:bodyPr anchor="t">
            <a:normAutofit/>
          </a:bodyPr>
          <a:lstStyle>
            <a:lvl1pPr>
              <a:defRPr sz="4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397921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9600" y="937065"/>
            <a:ext cx="10977597" cy="2187735"/>
          </a:xfrm>
        </p:spPr>
        <p:txBody>
          <a:bodyPr anchor="t">
            <a:normAutofit/>
          </a:bodyPr>
          <a:lstStyle>
            <a:lvl1pPr>
              <a:defRPr sz="4200">
                <a:latin typeface="+mn-lt"/>
              </a:defRPr>
            </a:lvl1pPr>
          </a:lstStyle>
          <a:p>
            <a:r>
              <a:rPr lang="nl-NL" noProof="0"/>
              <a:t>Klik om titel toe te voegen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268308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 me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500736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leen titel 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65628-66F4-4EF1-A9CE-BAC3EB5A7D3C}" type="datetime1">
              <a:rPr lang="nl-NL" smtClean="0"/>
              <a:t>22-1-2024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FBC99-B32F-47D6-8C4A-FC98D7EEAF17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649330" y="540000"/>
            <a:ext cx="11002670" cy="745624"/>
          </a:xfrm>
        </p:spPr>
        <p:txBody>
          <a:bodyPr/>
          <a:lstStyle/>
          <a:p>
            <a:r>
              <a:rPr lang="nl-NL"/>
              <a:t>Typ hier een titel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5" hasCustomPrompt="1"/>
          </p:nvPr>
        </p:nvSpPr>
        <p:spPr>
          <a:xfrm>
            <a:off x="8961438" y="269507"/>
            <a:ext cx="2690812" cy="249606"/>
          </a:xfrm>
        </p:spPr>
        <p:txBody>
          <a:bodyPr/>
          <a:lstStyle>
            <a:lvl1pPr algn="r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l-NL"/>
              <a:t>Hoofdstuktitel</a:t>
            </a:r>
          </a:p>
        </p:txBody>
      </p:sp>
    </p:spTree>
    <p:extLst>
      <p:ext uri="{BB962C8B-B14F-4D97-AF65-F5344CB8AC3E}">
        <p14:creationId xmlns:p14="http://schemas.microsoft.com/office/powerpoint/2010/main" val="307805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ACCF45-8657-41EB-9267-CA0CCECD95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10F26F2-8A54-4E02-B575-7ED6868C58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CEE6FD3-82CC-4DE7-B31E-68A9C8CC6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2B42A-B273-4DD7-A87B-E3C4699D035A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6BFDF09-7393-4917-A02D-F17A3D5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8A17631-2F85-48E8-9CC4-008EFC91F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0533-C56C-4910-A2B6-936DA34ED5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804953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3641F2-A5C7-4A82-8362-654CF10AB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AAE2B3-E843-4B35-8AE6-F319D31EE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C162E74-81BA-4F7D-9792-28D7181BE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2B42A-B273-4DD7-A87B-E3C4699D035A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D59A368-A228-45C4-B5BC-552ADFCCC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DE78DFD-B2D5-44A2-80D0-0630B7110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0533-C56C-4910-A2B6-936DA34ED5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822490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AC8059-AF15-4400-8A05-458FFD5B7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06D5A59-B39E-4E06-92A5-94C1EE3A80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1C8620F-02F6-4B84-A158-84D5C1CAB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2B42A-B273-4DD7-A87B-E3C4699D035A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B1E447F-545A-46BE-8065-3BC01AD39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290F25-2D64-49AD-A098-7A210D728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0533-C56C-4910-A2B6-936DA34ED5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450877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21F38E-48F4-45D5-BA28-32F92CB70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8F956E-851C-4B37-B61A-82F49F7F23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8C85E80-5338-4246-A3FC-179EE7AD37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6EC2EB8-857A-426A-AAFD-39B37778A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2B42A-B273-4DD7-A87B-E3C4699D035A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0765BF1-11D1-4D7F-A7AB-81089263B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7445177-DEE6-4AB9-83E8-36CB2C1B1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0533-C56C-4910-A2B6-936DA34ED5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259256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D41A81-0D67-46EE-856F-79E992696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8A71CD-72FB-450E-A282-633DA22B2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0849909-DC65-47C9-A7DE-845BBD204B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5321DD8-7016-441C-9205-95D00F16D9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5BFA5B7-F54B-4A41-92E2-8C29FFBAB9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5681821-27E7-4830-8A21-780BB0646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2B42A-B273-4DD7-A87B-E3C4699D035A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B16753A-8687-42D6-9256-9C4131E0A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7FB41B4-6938-4EFB-BDA1-D2BDEED96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0533-C56C-4910-A2B6-936DA34ED5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217633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BA76AA-B1BB-471E-AF66-E7B937629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A08F20E-E8C9-4934-8457-CC6AD72C3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2B42A-B273-4DD7-A87B-E3C4699D035A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9087D32-3A34-441B-8B6A-F2796EF3D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069B930-15DB-4553-B982-854027F1D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0533-C56C-4910-A2B6-936DA34ED5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66608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37D933D-4FF4-474F-BCEA-24D718096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2B42A-B273-4DD7-A87B-E3C4699D035A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B6400CD-C4DD-4093-ACAB-E86B99599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98389E2-E877-46B4-898F-6936814E6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0533-C56C-4910-A2B6-936DA34ED5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6561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dia tekst met tekstk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427200"/>
            <a:ext cx="10977600" cy="9252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noProof="0" dirty="0"/>
              <a:t>Klik om titel toe </a:t>
            </a:r>
            <a:r>
              <a:rPr lang="nl-NL" noProof="0"/>
              <a:t>te voegen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477605"/>
            <a:ext cx="5181600" cy="4699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noProof="0" dirty="0"/>
              <a:t>Klik om tekst toe </a:t>
            </a:r>
            <a:r>
              <a:rPr lang="nl-NL" noProof="0"/>
              <a:t>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nl-NL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405600" y="1477604"/>
            <a:ext cx="5786400" cy="2340000"/>
          </a:xfrm>
          <a:solidFill>
            <a:schemeClr val="accent4"/>
          </a:solidFill>
        </p:spPr>
        <p:txBody>
          <a:bodyPr lIns="230400" tIns="230400" rIns="230400" bIns="230400">
            <a:noAutofit/>
          </a:bodyPr>
          <a:lstStyle>
            <a:lvl1pPr marL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1pPr>
            <a:lvl2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2pPr>
            <a:lvl3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3pPr>
            <a:lvl4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4pPr>
            <a:lvl5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5pPr>
            <a:lvl6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6pPr>
            <a:lvl7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7pPr>
            <a:lvl8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8pPr>
            <a:lvl9pPr marL="0" indent="0">
              <a:lnSpc>
                <a:spcPts val="36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 dirty="0"/>
              <a:t>Klik om tekst toe </a:t>
            </a:r>
            <a:r>
              <a:rPr lang="nl-NL" noProof="0"/>
              <a:t>te voegen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</a:p>
          <a:p>
            <a:pPr lvl="5"/>
            <a:r>
              <a:rPr lang="nl-NL"/>
              <a:t>6</a:t>
            </a:r>
            <a:endParaRPr lang="nl-NL" dirty="0"/>
          </a:p>
          <a:p>
            <a:pPr lvl="6"/>
            <a:r>
              <a:rPr lang="nl-NL" dirty="0"/>
              <a:t>7</a:t>
            </a:r>
          </a:p>
          <a:p>
            <a:pPr lvl="7"/>
            <a:r>
              <a:rPr lang="nl-NL" dirty="0"/>
              <a:t>8</a:t>
            </a:r>
          </a:p>
          <a:p>
            <a:pPr lvl="8"/>
            <a:r>
              <a:rPr lang="nl-NL"/>
              <a:t>9</a:t>
            </a:r>
            <a:endParaRPr lang="nl-NL" dirty="0"/>
          </a:p>
        </p:txBody>
      </p:sp>
      <p:sp>
        <p:nvSpPr>
          <p:cNvPr id="10" name="Rounded Rectangle 9"/>
          <p:cNvSpPr/>
          <p:nvPr userDrawn="1"/>
        </p:nvSpPr>
        <p:spPr>
          <a:xfrm>
            <a:off x="-2210938" y="4817661"/>
            <a:ext cx="1983475" cy="156949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/>
              <a:t>Klik rechts op</a:t>
            </a:r>
            <a:r>
              <a:rPr lang="nl-NL" sz="1100" baseline="0" dirty="0"/>
              <a:t> de dia, buiten een </a:t>
            </a:r>
            <a:r>
              <a:rPr lang="nl-NL" sz="1100" baseline="0" dirty="0" err="1"/>
              <a:t>tekstvak</a:t>
            </a:r>
            <a:r>
              <a:rPr lang="nl-NL" sz="1100" baseline="0" dirty="0"/>
              <a:t> en kies “achtergrond opmaken” om een afbeelding als achtergrond toe te </a:t>
            </a:r>
            <a:r>
              <a:rPr lang="nl-NL" sz="1100" baseline="0"/>
              <a:t>voegen.</a:t>
            </a:r>
            <a:endParaRPr lang="nl-NL" sz="1100" dirty="0"/>
          </a:p>
        </p:txBody>
      </p:sp>
    </p:spTree>
    <p:extLst>
      <p:ext uri="{BB962C8B-B14F-4D97-AF65-F5344CB8AC3E}">
        <p14:creationId xmlns:p14="http://schemas.microsoft.com/office/powerpoint/2010/main" val="333798003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828E2E-92B9-44B2-9548-210BB4247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1C0C5A4-BA77-497D-9A2E-A5BD9102D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E8D4A53-FECA-4F2E-A25F-11E5BD25A5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F3D0DF8-9871-466D-8884-3C663EF7B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2B42A-B273-4DD7-A87B-E3C4699D035A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2D9D96C-312F-48CA-A867-C96C41817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698F787-42C8-4369-AAD3-405F7B640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0533-C56C-4910-A2B6-936DA34ED5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636325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548BD5-6E9F-4A15-8006-5E14FB7F6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1B1660B-2B19-4954-8920-8F7E6CA174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8F460D8-C76F-4D27-840E-0F80933E6A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7882829-64EA-47BC-9F5A-887882F6E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2B42A-B273-4DD7-A87B-E3C4699D035A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268014A-A096-42DE-8619-358671474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608BF31-1FE2-4530-AA59-C1B4BA56F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0533-C56C-4910-A2B6-936DA34ED5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948433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C88614-5BBC-4B34-A1DA-3E2EA46AD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3EADB06-E10C-4435-A9AA-2E06E22DCB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E93065D-8967-49B6-BFB4-4D7C8D415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2B42A-B273-4DD7-A87B-E3C4699D035A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4D29349-8660-40E0-BF8F-E9DED9A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000EBA2-00ED-4E13-BB13-65F8D21A1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0533-C56C-4910-A2B6-936DA34ED5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31066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C932FC7-9ABE-42E2-B578-01C7FDFC4C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849656F-8798-4B30-9848-8873091078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5B5FCA8-08AF-410A-ACA0-B654BE2C2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2B42A-B273-4DD7-A87B-E3C4699D035A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B6C3D1D-BB42-4CAF-8375-FE0AEF6DA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F112AC-2B9C-4EDA-A711-FD605A36A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0533-C56C-4910-A2B6-936DA34ED5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8702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26" Type="http://schemas.openxmlformats.org/officeDocument/2006/relationships/slideLayout" Target="../slideLayouts/slideLayout62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5" Type="http://schemas.openxmlformats.org/officeDocument/2006/relationships/slideLayout" Target="../slideLayouts/slideLayout61.xml"/><Relationship Id="rId33" Type="http://schemas.openxmlformats.org/officeDocument/2006/relationships/image" Target="../media/image1.emf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29" Type="http://schemas.openxmlformats.org/officeDocument/2006/relationships/slideLayout" Target="../slideLayouts/slideLayout65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24" Type="http://schemas.openxmlformats.org/officeDocument/2006/relationships/slideLayout" Target="../slideLayouts/slideLayout60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slideLayout" Target="../slideLayouts/slideLayout59.xml"/><Relationship Id="rId28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31" Type="http://schemas.openxmlformats.org/officeDocument/2006/relationships/slideLayout" Target="../slideLayouts/slideLayout67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Relationship Id="rId27" Type="http://schemas.openxmlformats.org/officeDocument/2006/relationships/slideLayout" Target="../slideLayouts/slideLayout63.xml"/><Relationship Id="rId30" Type="http://schemas.openxmlformats.org/officeDocument/2006/relationships/slideLayout" Target="../slideLayouts/slideLayout66.xml"/><Relationship Id="rId8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69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427201"/>
            <a:ext cx="10977600" cy="92643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l-NL" noProof="0" dirty="0"/>
              <a:t>Klik om titel toe te voegen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84203"/>
            <a:ext cx="10977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  <a:p>
            <a:pPr lvl="5"/>
            <a:r>
              <a:rPr lang="nl-NL" noProof="0" dirty="0"/>
              <a:t>6</a:t>
            </a:r>
          </a:p>
          <a:p>
            <a:pPr lvl="6"/>
            <a:r>
              <a:rPr lang="nl-NL" noProof="0" dirty="0"/>
              <a:t>7</a:t>
            </a:r>
          </a:p>
          <a:p>
            <a:pPr lvl="7"/>
            <a:r>
              <a:rPr lang="nl-NL" noProof="0" dirty="0"/>
              <a:t>8</a:t>
            </a:r>
          </a:p>
          <a:p>
            <a:pPr lvl="8"/>
            <a:r>
              <a:rPr lang="nl-NL" noProof="0" dirty="0"/>
              <a:t>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11696" y="6375563"/>
            <a:ext cx="47550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DDA6B42-A9BD-448C-A3CA-8D2CF4669BE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FooterBoxTitle"/>
          <p:cNvSpPr txBox="1"/>
          <p:nvPr userDrawn="1"/>
        </p:nvSpPr>
        <p:spPr>
          <a:xfrm>
            <a:off x="1731860" y="6434164"/>
            <a:ext cx="7412140" cy="246221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nl-NL" sz="1000" baseline="0">
                <a:latin typeface="Calibri" panose="020F0502020204030204" pitchFamily="34" charset="0"/>
              </a:rPr>
              <a:t>de Groene Veranderaar</a:t>
            </a:r>
            <a:endParaRPr lang="nl-NL" sz="1000" baseline="0" dirty="0">
              <a:latin typeface="Calibri" panose="020F0502020204030204" pitchFamily="34" charset="0"/>
            </a:endParaRPr>
          </a:p>
        </p:txBody>
      </p:sp>
      <p:sp>
        <p:nvSpPr>
          <p:cNvPr id="9" name="FooterBoxDate"/>
          <p:cNvSpPr txBox="1"/>
          <p:nvPr userDrawn="1"/>
        </p:nvSpPr>
        <p:spPr>
          <a:xfrm>
            <a:off x="9444510" y="6433456"/>
            <a:ext cx="12573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aseline="0">
                <a:latin typeface="Calibri" panose="020F0502020204030204" pitchFamily="34" charset="0"/>
              </a:rPr>
              <a:t>21 augustus 2023</a:t>
            </a:r>
            <a:endParaRPr lang="nl-NL" sz="1000" baseline="0" dirty="0">
              <a:latin typeface="Calibri" panose="020F0502020204030204" pitchFamily="34" charset="0"/>
            </a:endParaRPr>
          </a:p>
        </p:txBody>
      </p:sp>
      <p:pic>
        <p:nvPicPr>
          <p:cNvPr id="5" name="LogoAP">
            <a:extLst>
              <a:ext uri="{FF2B5EF4-FFF2-40B4-BE49-F238E27FC236}">
                <a16:creationId xmlns:a16="http://schemas.microsoft.com/office/drawing/2014/main" id="{A7BF428C-3B83-C839-15B1-5D47FB7CB2B4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13923"/>
            <a:ext cx="1370330" cy="45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20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00" r:id="rId2"/>
    <p:sldLayoutId id="2147483673" r:id="rId3"/>
    <p:sldLayoutId id="2147483699" r:id="rId4"/>
    <p:sldLayoutId id="2147483701" r:id="rId5"/>
    <p:sldLayoutId id="2147483662" r:id="rId6"/>
    <p:sldLayoutId id="2147483664" r:id="rId7"/>
    <p:sldLayoutId id="2147483674" r:id="rId8"/>
    <p:sldLayoutId id="2147483676" r:id="rId9"/>
    <p:sldLayoutId id="2147483675" r:id="rId10"/>
    <p:sldLayoutId id="2147483679" r:id="rId11"/>
    <p:sldLayoutId id="2147483680" r:id="rId12"/>
    <p:sldLayoutId id="2147483666" r:id="rId13"/>
    <p:sldLayoutId id="2147483698" r:id="rId14"/>
    <p:sldLayoutId id="2147483667" r:id="rId15"/>
  </p:sldLayoutIdLst>
  <p:hf hdr="0"/>
  <p:txStyles>
    <p:titleStyle>
      <a:lvl1pPr algn="l" defTabSz="914400" rtl="0" eaLnBrk="1" latinLnBrk="0" hangingPunct="1">
        <a:lnSpc>
          <a:spcPct val="83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5000"/>
        </a:lnSpc>
        <a:spcBef>
          <a:spcPts val="9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230400" indent="-228600" algn="l" defTabSz="914400" rtl="0" eaLnBrk="1" latinLnBrk="0" hangingPunct="1">
        <a:lnSpc>
          <a:spcPct val="85000"/>
        </a:lnSpc>
        <a:spcBef>
          <a:spcPts val="9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460800" indent="-228600" algn="l" defTabSz="914400" rtl="0" eaLnBrk="1" latinLnBrk="0" hangingPunct="1">
        <a:lnSpc>
          <a:spcPct val="85000"/>
        </a:lnSpc>
        <a:spcBef>
          <a:spcPts val="900"/>
        </a:spcBef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427201"/>
            <a:ext cx="10977600" cy="92643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l-NL" noProof="0" dirty="0"/>
              <a:t>Klik om titel toe te voegen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84203"/>
            <a:ext cx="10977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noProof="0" dirty="0"/>
              <a:t>Klik om tekst toe te voegen</a:t>
            </a:r>
          </a:p>
          <a:p>
            <a:pPr lvl="1"/>
            <a:r>
              <a:rPr lang="nl-NL" noProof="0" dirty="0"/>
              <a:t>Second level</a:t>
            </a:r>
          </a:p>
          <a:p>
            <a:pPr lvl="2"/>
            <a:r>
              <a:rPr lang="nl-NL" noProof="0" dirty="0" err="1"/>
              <a:t>Third</a:t>
            </a:r>
            <a:r>
              <a:rPr lang="nl-NL" noProof="0" dirty="0"/>
              <a:t> level</a:t>
            </a:r>
          </a:p>
          <a:p>
            <a:pPr lvl="3"/>
            <a:r>
              <a:rPr lang="nl-NL" noProof="0" dirty="0" err="1"/>
              <a:t>Fourth</a:t>
            </a:r>
            <a:r>
              <a:rPr lang="nl-NL" noProof="0" dirty="0"/>
              <a:t> level</a:t>
            </a:r>
          </a:p>
          <a:p>
            <a:pPr lvl="4"/>
            <a:r>
              <a:rPr lang="nl-NL" noProof="0" dirty="0" err="1"/>
              <a:t>Fifth</a:t>
            </a:r>
            <a:r>
              <a:rPr lang="nl-NL" noProof="0" dirty="0"/>
              <a:t> level</a:t>
            </a:r>
          </a:p>
          <a:p>
            <a:pPr lvl="5"/>
            <a:r>
              <a:rPr lang="nl-NL" noProof="0" dirty="0"/>
              <a:t>6</a:t>
            </a:r>
          </a:p>
          <a:p>
            <a:pPr lvl="6"/>
            <a:r>
              <a:rPr lang="nl-NL" noProof="0" dirty="0"/>
              <a:t>7</a:t>
            </a:r>
          </a:p>
          <a:p>
            <a:pPr lvl="7"/>
            <a:r>
              <a:rPr lang="nl-NL" noProof="0" dirty="0"/>
              <a:t>8</a:t>
            </a:r>
          </a:p>
          <a:p>
            <a:pPr lvl="8"/>
            <a:r>
              <a:rPr lang="nl-NL" noProof="0" dirty="0"/>
              <a:t>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11696" y="6375563"/>
            <a:ext cx="47550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EDDA6B42-A9BD-448C-A3CA-8D2CF4669BE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FooterBoxTitle"/>
          <p:cNvSpPr txBox="1"/>
          <p:nvPr userDrawn="1"/>
        </p:nvSpPr>
        <p:spPr>
          <a:xfrm>
            <a:off x="1731860" y="6434164"/>
            <a:ext cx="7412140" cy="246221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nl-NL" sz="1000" baseline="0">
                <a:solidFill>
                  <a:schemeClr val="bg1"/>
                </a:solidFill>
                <a:latin typeface="Calibri" panose="020F0502020204030204" pitchFamily="34" charset="0"/>
              </a:rPr>
              <a:t>de Groene Veranderaar</a:t>
            </a:r>
            <a:endParaRPr lang="nl-NL" sz="1000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FooterBoxDate"/>
          <p:cNvSpPr txBox="1"/>
          <p:nvPr userDrawn="1"/>
        </p:nvSpPr>
        <p:spPr>
          <a:xfrm>
            <a:off x="9444510" y="6433456"/>
            <a:ext cx="12573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aseline="0">
                <a:solidFill>
                  <a:schemeClr val="bg1"/>
                </a:solidFill>
                <a:latin typeface="Calibri" panose="020F0502020204030204" pitchFamily="34" charset="0"/>
              </a:rPr>
              <a:t>21 augustus 2023</a:t>
            </a:r>
            <a:endParaRPr lang="nl-NL" sz="1000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LogoAP">
            <a:extLst>
              <a:ext uri="{FF2B5EF4-FFF2-40B4-BE49-F238E27FC236}">
                <a16:creationId xmlns:a16="http://schemas.microsoft.com/office/drawing/2014/main" id="{CA583DA9-370C-2DAB-001F-A83679490A2F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13923"/>
            <a:ext cx="1370330" cy="45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694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5" r:id="rId2"/>
    <p:sldLayoutId id="2147483686" r:id="rId3"/>
    <p:sldLayoutId id="2147483689" r:id="rId4"/>
    <p:sldLayoutId id="2147483691" r:id="rId5"/>
    <p:sldLayoutId id="2147483693" r:id="rId6"/>
    <p:sldLayoutId id="2147483694" r:id="rId7"/>
    <p:sldLayoutId id="2147483692" r:id="rId8"/>
    <p:sldLayoutId id="2147483697" r:id="rId9"/>
    <p:sldLayoutId id="2147483696" r:id="rId10"/>
  </p:sldLayoutIdLst>
  <p:hf hdr="0"/>
  <p:txStyles>
    <p:titleStyle>
      <a:lvl1pPr algn="l" defTabSz="914400" rtl="0" eaLnBrk="1" latinLnBrk="0" hangingPunct="1">
        <a:lnSpc>
          <a:spcPct val="83000"/>
        </a:lnSpc>
        <a:spcBef>
          <a:spcPct val="0"/>
        </a:spcBef>
        <a:buNone/>
        <a:defRPr sz="32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5000"/>
        </a:lnSpc>
        <a:spcBef>
          <a:spcPts val="900"/>
        </a:spcBef>
        <a:buFontTx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230400" indent="-228600" algn="l" defTabSz="914400" rtl="0" eaLnBrk="1" latinLnBrk="0" hangingPunct="1">
        <a:lnSpc>
          <a:spcPct val="85000"/>
        </a:lnSpc>
        <a:spcBef>
          <a:spcPts val="9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460800" indent="-228600" algn="l" defTabSz="914400" rtl="0" eaLnBrk="1" latinLnBrk="0" hangingPunct="1">
        <a:lnSpc>
          <a:spcPct val="85000"/>
        </a:lnSpc>
        <a:spcBef>
          <a:spcPts val="900"/>
        </a:spcBef>
        <a:buFont typeface="Calibri" panose="020F0502020204030204" pitchFamily="34" charset="0"/>
        <a:buChar char="-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bg1"/>
          </a:solidFill>
          <a:latin typeface="+mn-lt"/>
          <a:ea typeface="+mn-ea"/>
          <a:cs typeface="+mn-cs"/>
        </a:defRPr>
      </a:lvl6pPr>
      <a:lvl7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bg1"/>
          </a:solidFill>
          <a:latin typeface="+mn-lt"/>
          <a:ea typeface="+mn-ea"/>
          <a:cs typeface="+mn-cs"/>
        </a:defRPr>
      </a:lvl7pPr>
      <a:lvl8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bg1"/>
          </a:solidFill>
          <a:latin typeface="+mn-lt"/>
          <a:ea typeface="+mn-ea"/>
          <a:cs typeface="+mn-cs"/>
        </a:defRPr>
      </a:lvl8pPr>
      <a:lvl9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715AD-37D0-4FB3-8804-9C4550819F57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CFB8C-AF6B-43F1-8067-48E67BF0C2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1212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427201"/>
            <a:ext cx="10977600" cy="92643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l-NL" noProof="0"/>
              <a:t>Klik om titel toe te voegen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84203"/>
            <a:ext cx="10977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noProof="0"/>
              <a:t>Klik om tekst toe te voegen</a:t>
            </a:r>
          </a:p>
          <a:p>
            <a:pPr lvl="1"/>
            <a:r>
              <a:rPr lang="nl-NL" noProof="0"/>
              <a:t>Second level</a:t>
            </a:r>
          </a:p>
          <a:p>
            <a:pPr lvl="2"/>
            <a:r>
              <a:rPr lang="nl-NL" noProof="0" err="1"/>
              <a:t>Third</a:t>
            </a:r>
            <a:r>
              <a:rPr lang="nl-NL" noProof="0"/>
              <a:t> level</a:t>
            </a:r>
          </a:p>
          <a:p>
            <a:pPr lvl="3"/>
            <a:r>
              <a:rPr lang="nl-NL" noProof="0" err="1"/>
              <a:t>Fourth</a:t>
            </a:r>
            <a:r>
              <a:rPr lang="nl-NL" noProof="0"/>
              <a:t> level</a:t>
            </a:r>
          </a:p>
          <a:p>
            <a:pPr lvl="4"/>
            <a:r>
              <a:rPr lang="nl-NL" noProof="0" err="1"/>
              <a:t>Fifth</a:t>
            </a:r>
            <a:r>
              <a:rPr lang="nl-NL" noProof="0"/>
              <a:t> level</a:t>
            </a:r>
          </a:p>
          <a:p>
            <a:pPr lvl="5"/>
            <a:r>
              <a:rPr lang="nl-NL" noProof="0"/>
              <a:t>6</a:t>
            </a:r>
          </a:p>
          <a:p>
            <a:pPr lvl="6"/>
            <a:r>
              <a:rPr lang="nl-NL" noProof="0"/>
              <a:t>7</a:t>
            </a:r>
          </a:p>
          <a:p>
            <a:pPr lvl="7"/>
            <a:r>
              <a:rPr lang="nl-NL" noProof="0"/>
              <a:t>8</a:t>
            </a:r>
          </a:p>
          <a:p>
            <a:pPr lvl="8"/>
            <a:r>
              <a:rPr lang="nl-NL" noProof="0"/>
              <a:t>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49448" y="6358150"/>
            <a:ext cx="47550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nl-NL"/>
              <a:t>1</a:t>
            </a:r>
          </a:p>
        </p:txBody>
      </p:sp>
      <p:sp>
        <p:nvSpPr>
          <p:cNvPr id="8" name="FooterBoxTitle"/>
          <p:cNvSpPr txBox="1"/>
          <p:nvPr userDrawn="1"/>
        </p:nvSpPr>
        <p:spPr>
          <a:xfrm>
            <a:off x="1731860" y="6434164"/>
            <a:ext cx="7412140" cy="246221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endParaRPr lang="nl-NL" sz="1000" baseline="0">
              <a:latin typeface="Calibri" panose="020F0502020204030204" pitchFamily="34" charset="0"/>
            </a:endParaRPr>
          </a:p>
        </p:txBody>
      </p:sp>
      <p:pic>
        <p:nvPicPr>
          <p:cNvPr id="5" name="LogoAP">
            <a:extLst>
              <a:ext uri="{FF2B5EF4-FFF2-40B4-BE49-F238E27FC236}">
                <a16:creationId xmlns:a16="http://schemas.microsoft.com/office/drawing/2014/main" id="{DB73938E-7203-DC41-19DD-27A88C11C874}"/>
              </a:ext>
            </a:extLst>
          </p:cNvPr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13923"/>
            <a:ext cx="1370330" cy="45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123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  <p:sldLayoutId id="2147483733" r:id="rId19"/>
    <p:sldLayoutId id="2147483734" r:id="rId20"/>
    <p:sldLayoutId id="2147483735" r:id="rId21"/>
    <p:sldLayoutId id="2147483736" r:id="rId22"/>
    <p:sldLayoutId id="2147483737" r:id="rId23"/>
    <p:sldLayoutId id="2147483738" r:id="rId24"/>
    <p:sldLayoutId id="2147483739" r:id="rId25"/>
    <p:sldLayoutId id="2147483740" r:id="rId26"/>
    <p:sldLayoutId id="2147483741" r:id="rId27"/>
    <p:sldLayoutId id="2147483742" r:id="rId28"/>
    <p:sldLayoutId id="2147483743" r:id="rId29"/>
    <p:sldLayoutId id="2147483744" r:id="rId30"/>
    <p:sldLayoutId id="2147483745" r:id="rId31"/>
  </p:sldLayoutIdLst>
  <p:hf hdr="0" ftr="0" dt="0"/>
  <p:txStyles>
    <p:titleStyle>
      <a:lvl1pPr algn="l" defTabSz="914400" rtl="0" eaLnBrk="1" latinLnBrk="0" hangingPunct="1">
        <a:lnSpc>
          <a:spcPct val="83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5000"/>
        </a:lnSpc>
        <a:spcBef>
          <a:spcPts val="9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230400" indent="-228600" algn="l" defTabSz="914400" rtl="0" eaLnBrk="1" latinLnBrk="0" hangingPunct="1">
        <a:lnSpc>
          <a:spcPct val="85000"/>
        </a:lnSpc>
        <a:spcBef>
          <a:spcPts val="9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460800" indent="-228600" algn="l" defTabSz="914400" rtl="0" eaLnBrk="1" latinLnBrk="0" hangingPunct="1">
        <a:lnSpc>
          <a:spcPct val="85000"/>
        </a:lnSpc>
        <a:spcBef>
          <a:spcPts val="900"/>
        </a:spcBef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427201"/>
            <a:ext cx="10977600" cy="92643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l-NL" noProof="0"/>
              <a:t>Klik om titel toe te voegen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84203"/>
            <a:ext cx="10977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noProof="0"/>
              <a:t>Klik om tekst toe te voegen</a:t>
            </a:r>
          </a:p>
          <a:p>
            <a:pPr lvl="1"/>
            <a:r>
              <a:rPr lang="nl-NL" noProof="0"/>
              <a:t>Second level</a:t>
            </a:r>
          </a:p>
          <a:p>
            <a:pPr lvl="2"/>
            <a:r>
              <a:rPr lang="nl-NL" noProof="0" err="1"/>
              <a:t>Third</a:t>
            </a:r>
            <a:r>
              <a:rPr lang="nl-NL" noProof="0"/>
              <a:t> level</a:t>
            </a:r>
          </a:p>
          <a:p>
            <a:pPr lvl="3"/>
            <a:r>
              <a:rPr lang="nl-NL" noProof="0" err="1"/>
              <a:t>Fourth</a:t>
            </a:r>
            <a:r>
              <a:rPr lang="nl-NL" noProof="0"/>
              <a:t> level</a:t>
            </a:r>
          </a:p>
          <a:p>
            <a:pPr lvl="4"/>
            <a:r>
              <a:rPr lang="nl-NL" noProof="0" err="1"/>
              <a:t>Fifth</a:t>
            </a:r>
            <a:r>
              <a:rPr lang="nl-NL" noProof="0"/>
              <a:t> level</a:t>
            </a:r>
          </a:p>
          <a:p>
            <a:pPr lvl="5"/>
            <a:r>
              <a:rPr lang="nl-NL" noProof="0"/>
              <a:t>6</a:t>
            </a:r>
          </a:p>
          <a:p>
            <a:pPr lvl="6"/>
            <a:r>
              <a:rPr lang="nl-NL" noProof="0"/>
              <a:t>7</a:t>
            </a:r>
          </a:p>
          <a:p>
            <a:pPr lvl="7"/>
            <a:r>
              <a:rPr lang="nl-NL" noProof="0"/>
              <a:t>8</a:t>
            </a:r>
          </a:p>
          <a:p>
            <a:pPr lvl="8"/>
            <a:r>
              <a:rPr lang="nl-NL" noProof="0"/>
              <a:t>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11696" y="6375563"/>
            <a:ext cx="47550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DDA6B42-A9BD-448C-A3CA-8D2CF4669BEB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FooterBoxTitle"/>
          <p:cNvSpPr txBox="1"/>
          <p:nvPr userDrawn="1"/>
        </p:nvSpPr>
        <p:spPr>
          <a:xfrm>
            <a:off x="1731860" y="6434164"/>
            <a:ext cx="7412140" cy="246221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endParaRPr lang="nl-NL" sz="1000" baseline="0">
              <a:latin typeface="Calibri" panose="020F0502020204030204" pitchFamily="34" charset="0"/>
            </a:endParaRPr>
          </a:p>
        </p:txBody>
      </p:sp>
      <p:sp>
        <p:nvSpPr>
          <p:cNvPr id="9" name="FooterBoxDate"/>
          <p:cNvSpPr txBox="1"/>
          <p:nvPr userDrawn="1"/>
        </p:nvSpPr>
        <p:spPr>
          <a:xfrm>
            <a:off x="9444510" y="6433456"/>
            <a:ext cx="12573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nl-NL" sz="1000" baseline="0">
              <a:latin typeface="Calibri" panose="020F0502020204030204" pitchFamily="34" charset="0"/>
            </a:endParaRPr>
          </a:p>
        </p:txBody>
      </p:sp>
      <p:pic>
        <p:nvPicPr>
          <p:cNvPr id="4" name="LogoAP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1223"/>
            <a:ext cx="1370330" cy="45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4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</p:sldLayoutIdLst>
  <p:hf sldNum="0" hdr="0" ftr="0" dt="0"/>
  <p:txStyles>
    <p:titleStyle>
      <a:lvl1pPr algn="l" defTabSz="914400" rtl="0" eaLnBrk="1" latinLnBrk="0" hangingPunct="1">
        <a:lnSpc>
          <a:spcPct val="83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5000"/>
        </a:lnSpc>
        <a:spcBef>
          <a:spcPts val="9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230400" indent="-228600" algn="l" defTabSz="914400" rtl="0" eaLnBrk="1" latinLnBrk="0" hangingPunct="1">
        <a:lnSpc>
          <a:spcPct val="85000"/>
        </a:lnSpc>
        <a:spcBef>
          <a:spcPts val="9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460800" indent="-228600" algn="l" defTabSz="914400" rtl="0" eaLnBrk="1" latinLnBrk="0" hangingPunct="1">
        <a:lnSpc>
          <a:spcPct val="85000"/>
        </a:lnSpc>
        <a:spcBef>
          <a:spcPts val="900"/>
        </a:spcBef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691200" indent="-228600" algn="l" defTabSz="914400" rtl="0" eaLnBrk="1" latinLnBrk="0" hangingPunct="1">
        <a:lnSpc>
          <a:spcPct val="75000"/>
        </a:lnSpc>
        <a:spcBef>
          <a:spcPts val="300"/>
        </a:spcBef>
        <a:buFont typeface="Calibri" panose="020F050202020403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CA63658-8B74-4FB2-A5FC-96DBE759A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DA5001A-83B8-400F-A354-295C7DFAE3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90D048-B628-48AC-891C-902ED0C5C1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2B42A-B273-4DD7-A87B-E3C4699D035A}" type="datetimeFigureOut">
              <a:rPr lang="nl-NL" smtClean="0"/>
              <a:t>22-1-2024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CCD0A3F-5F41-437A-B421-BB858FA732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193E71-C1D5-4EAB-9D20-D4495969A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A0533-C56C-4910-A2B6-936DA34ED58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368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eres.nl/over-aeres/missie-en-visi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SubTitle"/>
          <p:cNvSpPr>
            <a:spLocks noGrp="1"/>
          </p:cNvSpPr>
          <p:nvPr>
            <p:ph type="subTitle" idx="1"/>
          </p:nvPr>
        </p:nvSpPr>
        <p:spPr>
          <a:xfrm>
            <a:off x="605739" y="918235"/>
            <a:ext cx="10981629" cy="708035"/>
          </a:xfrm>
        </p:spPr>
        <p:txBody>
          <a:bodyPr>
            <a:normAutofit/>
          </a:bodyPr>
          <a:lstStyle/>
          <a:p>
            <a:r>
              <a:rPr lang="nl-NL" sz="2500" dirty="0"/>
              <a:t>23 januari 2024 –kennismaking accountants </a:t>
            </a:r>
          </a:p>
        </p:txBody>
      </p:sp>
      <p:sp>
        <p:nvSpPr>
          <p:cNvPr id="4" name="dia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Welkom bij Aeres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Naam auteur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Datum</a:t>
            </a:r>
          </a:p>
        </p:txBody>
      </p:sp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C705F5D5-F3C9-48F8-8970-3F3F75991D5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06" b="35352"/>
          <a:stretch/>
        </p:blipFill>
        <p:spPr>
          <a:xfrm>
            <a:off x="-5366" y="1626270"/>
            <a:ext cx="12197366" cy="3996000"/>
          </a:xfrm>
        </p:spPr>
      </p:pic>
    </p:spTree>
    <p:extLst>
      <p:ext uri="{BB962C8B-B14F-4D97-AF65-F5344CB8AC3E}">
        <p14:creationId xmlns:p14="http://schemas.microsoft.com/office/powerpoint/2010/main" val="3214265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SubTitle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nl-NL" dirty="0"/>
              <a:t>Aeres-strategie 2023-2027</a:t>
            </a:r>
          </a:p>
          <a:p>
            <a:r>
              <a:rPr lang="nl-NL" dirty="0">
                <a:hlinkClick r:id="rId3"/>
              </a:rPr>
              <a:t>https://www.aeres.nl/over-aeres/missie-en-visie</a:t>
            </a:r>
            <a:endParaRPr lang="nl-NL" dirty="0"/>
          </a:p>
          <a:p>
            <a:endParaRPr lang="nl-NL" dirty="0"/>
          </a:p>
        </p:txBody>
      </p:sp>
      <p:sp>
        <p:nvSpPr>
          <p:cNvPr id="4" name="diaTitle"/>
          <p:cNvSpPr>
            <a:spLocks noGrp="1"/>
          </p:cNvSpPr>
          <p:nvPr>
            <p:ph type="title"/>
          </p:nvPr>
        </p:nvSpPr>
        <p:spPr>
          <a:xfrm>
            <a:off x="609600" y="249310"/>
            <a:ext cx="10977600" cy="708035"/>
          </a:xfrm>
        </p:spPr>
        <p:txBody>
          <a:bodyPr/>
          <a:lstStyle/>
          <a:p>
            <a:r>
              <a:rPr lang="nl-NL" dirty="0"/>
              <a:t>de Groene Veranderaar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Naam auteur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Datum</a:t>
            </a:r>
          </a:p>
        </p:txBody>
      </p:sp>
      <p:pic>
        <p:nvPicPr>
          <p:cNvPr id="8" name="Tijdelijke aanduiding voor afbeelding 7" descr="Afbeelding met kaart, wereldbol, bol, bloem&#10;&#10;Automatisch gegenereerde beschrijving">
            <a:extLst>
              <a:ext uri="{FF2B5EF4-FFF2-40B4-BE49-F238E27FC236}">
                <a16:creationId xmlns:a16="http://schemas.microsoft.com/office/drawing/2014/main" id="{831AF9C9-2958-1B93-95DE-E875E250F03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11" b="26611"/>
          <a:stretch>
            <a:fillRect/>
          </a:stretch>
        </p:blipFill>
        <p:spPr>
          <a:xfrm>
            <a:off x="-53884" y="1764792"/>
            <a:ext cx="12355222" cy="3826711"/>
          </a:xfrm>
        </p:spPr>
      </p:pic>
    </p:spTree>
    <p:extLst>
      <p:ext uri="{BB962C8B-B14F-4D97-AF65-F5344CB8AC3E}">
        <p14:creationId xmlns:p14="http://schemas.microsoft.com/office/powerpoint/2010/main" val="1613549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8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fruit, bloemblaadje, bloem&#10;&#10;Automatisch gegenereerde beschrijving">
            <a:extLst>
              <a:ext uri="{FF2B5EF4-FFF2-40B4-BE49-F238E27FC236}">
                <a16:creationId xmlns:a16="http://schemas.microsoft.com/office/drawing/2014/main" id="{8730E5C6-B921-7F2D-3D19-63FEAE44D1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479" y="712872"/>
            <a:ext cx="9336449" cy="5931602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667BA16-5082-2C75-C471-0DF1323D6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solidFill>
                  <a:schemeClr val="bg1"/>
                </a:solidFill>
              </a:rPr>
              <a:t>Strategische prioriteiten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DB136A38-8A93-2173-7123-46723155CC68}"/>
              </a:ext>
            </a:extLst>
          </p:cNvPr>
          <p:cNvSpPr txBox="1"/>
          <p:nvPr/>
        </p:nvSpPr>
        <p:spPr>
          <a:xfrm>
            <a:off x="486310" y="3427145"/>
            <a:ext cx="30540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Ons aanbod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aanscherpen tot toonaangevend groen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31571C3D-CFD6-1903-0B07-6C8D1D1CC723}"/>
              </a:ext>
            </a:extLst>
          </p:cNvPr>
          <p:cNvSpPr txBox="1"/>
          <p:nvPr/>
        </p:nvSpPr>
        <p:spPr>
          <a:xfrm>
            <a:off x="6916950" y="913497"/>
            <a:ext cx="37012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Leven Lang Ontwikkelen tot bloei brengen in </a:t>
            </a:r>
            <a:b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onze organisatie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1C2AE669-6E81-80F6-EC6E-E4FF2FA88382}"/>
              </a:ext>
            </a:extLst>
          </p:cNvPr>
          <p:cNvSpPr txBox="1"/>
          <p:nvPr/>
        </p:nvSpPr>
        <p:spPr>
          <a:xfrm>
            <a:off x="10169178" y="3543846"/>
            <a:ext cx="20228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De interne samenwerking maximaliseren</a:t>
            </a:r>
          </a:p>
        </p:txBody>
      </p:sp>
    </p:spTree>
    <p:extLst>
      <p:ext uri="{BB962C8B-B14F-4D97-AF65-F5344CB8AC3E}">
        <p14:creationId xmlns:p14="http://schemas.microsoft.com/office/powerpoint/2010/main" val="887956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C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ening, Kinderkunst, verven, schets&#10;&#10;Automatisch gegenereerde beschrijving">
            <a:extLst>
              <a:ext uri="{FF2B5EF4-FFF2-40B4-BE49-F238E27FC236}">
                <a16:creationId xmlns:a16="http://schemas.microsoft.com/office/drawing/2014/main" id="{335E1A5A-FEEE-0F9A-C3EA-0B0280DE9A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645" t="5725" r="3148" b="14313"/>
          <a:stretch/>
        </p:blipFill>
        <p:spPr>
          <a:xfrm>
            <a:off x="1465257" y="625855"/>
            <a:ext cx="9646439" cy="52423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958" y="427201"/>
            <a:ext cx="11410120" cy="1289456"/>
          </a:xfrm>
        </p:spPr>
        <p:txBody>
          <a:bodyPr>
            <a:noAutofit/>
          </a:bodyPr>
          <a:lstStyle/>
          <a:p>
            <a:r>
              <a:rPr lang="nl-NL"/>
              <a:t>Strategische randvoorwaarden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471270BF-7BCE-3030-D62B-B129E0F57A95}"/>
              </a:ext>
            </a:extLst>
          </p:cNvPr>
          <p:cNvSpPr/>
          <p:nvPr/>
        </p:nvSpPr>
        <p:spPr>
          <a:xfrm>
            <a:off x="725557" y="2986391"/>
            <a:ext cx="3603252" cy="564205"/>
          </a:xfrm>
          <a:prstGeom prst="rect">
            <a:avLst/>
          </a:prstGeom>
          <a:solidFill>
            <a:srgbClr val="EAED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725557" y="1716658"/>
            <a:ext cx="10997256" cy="471414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9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0400" indent="-228600" algn="l" defTabSz="914400" rtl="0" eaLnBrk="1" latinLnBrk="0" hangingPunct="1">
              <a:lnSpc>
                <a:spcPts val="2400"/>
              </a:lnSpc>
              <a:spcBef>
                <a:spcPts val="9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800" indent="-228600" algn="l" defTabSz="914400" rtl="0" eaLnBrk="1" latinLnBrk="0" hangingPunct="1">
              <a:lnSpc>
                <a:spcPct val="85000"/>
              </a:lnSpc>
              <a:spcBef>
                <a:spcPts val="900"/>
              </a:spcBef>
              <a:buFont typeface="Calibri" panose="020F050202020403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indent="-228600" algn="l" defTabSz="914400" rtl="0" eaLnBrk="1" latinLnBrk="0" hangingPunct="1">
              <a:lnSpc>
                <a:spcPct val="75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91200" indent="-228600" algn="l" defTabSz="914400" rtl="0" eaLnBrk="1" latinLnBrk="0" hangingPunct="1">
              <a:lnSpc>
                <a:spcPct val="75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91200" indent="-228600" algn="l" defTabSz="914400" rtl="0" eaLnBrk="1" latinLnBrk="0" hangingPunct="1">
              <a:lnSpc>
                <a:spcPct val="75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1200" indent="-228600" algn="l" defTabSz="914400" rtl="0" eaLnBrk="1" latinLnBrk="0" hangingPunct="1">
              <a:lnSpc>
                <a:spcPct val="75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91200" indent="-228600" algn="l" defTabSz="914400" rtl="0" eaLnBrk="1" latinLnBrk="0" hangingPunct="1">
              <a:lnSpc>
                <a:spcPct val="75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1200" indent="-228600" algn="l" defTabSz="914400" rtl="0" eaLnBrk="1" latinLnBrk="0" hangingPunct="1">
              <a:lnSpc>
                <a:spcPct val="75000"/>
              </a:lnSpc>
              <a:spcBef>
                <a:spcPts val="3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3300" marR="0" lvl="1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A99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Onderwijskundig leiderschap &amp; onderwijskundige visie</a:t>
            </a:r>
          </a:p>
          <a:p>
            <a:pPr marL="573300" marR="0" lvl="1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A99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Toonaangevende docenten</a:t>
            </a:r>
          </a:p>
          <a:p>
            <a:pPr marL="573300" marR="0" lvl="1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A99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 </a:t>
            </a:r>
            <a:r>
              <a:rPr kumimoji="0" lang="nl-NL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good</a:t>
            </a: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nl-NL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</a:t>
            </a: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nl-NL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tell</a:t>
            </a: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nl-NL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</a:t>
            </a:r>
            <a:endParaRPr kumimoji="0" lang="nl-NL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573300" marR="0" lvl="1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A99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Digitalisering onderwijs</a:t>
            </a:r>
          </a:p>
          <a:p>
            <a:pPr marL="573300" marR="0" lvl="1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A99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Leiderschap &amp; gedrag</a:t>
            </a:r>
          </a:p>
          <a:p>
            <a:pPr marL="1270" marR="0" lvl="1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1A99D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nl-NL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75192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141E0B-3476-4681-B6DC-34BADD342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F8A9B14-0BD9-4D9A-B20D-56C5C7AB6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94762232-26F2-45A6-92E5-B58BE1F5B0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3454"/>
            <a:ext cx="12219909" cy="686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74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/>
          <p:cNvSpPr/>
          <p:nvPr/>
        </p:nvSpPr>
        <p:spPr>
          <a:xfrm>
            <a:off x="4883868" y="254839"/>
            <a:ext cx="1578583" cy="679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Hoofd F&amp;C</a:t>
            </a:r>
          </a:p>
        </p:txBody>
      </p:sp>
      <p:sp>
        <p:nvSpPr>
          <p:cNvPr id="17" name="Rechthoek 16"/>
          <p:cNvSpPr/>
          <p:nvPr/>
        </p:nvSpPr>
        <p:spPr>
          <a:xfrm>
            <a:off x="6776573" y="1257766"/>
            <a:ext cx="1578583" cy="6798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Secretariaat F&amp;C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hthoek 27"/>
          <p:cNvSpPr/>
          <p:nvPr/>
        </p:nvSpPr>
        <p:spPr>
          <a:xfrm>
            <a:off x="8593100" y="1061325"/>
            <a:ext cx="1578583" cy="6798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Hoofd FA</a:t>
            </a:r>
          </a:p>
        </p:txBody>
      </p:sp>
      <p:sp>
        <p:nvSpPr>
          <p:cNvPr id="54" name="Rechthoek 53"/>
          <p:cNvSpPr/>
          <p:nvPr/>
        </p:nvSpPr>
        <p:spPr>
          <a:xfrm>
            <a:off x="818703" y="2134059"/>
            <a:ext cx="1578583" cy="68915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Instellings-businesscontrollers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echthoek 54"/>
          <p:cNvSpPr/>
          <p:nvPr/>
        </p:nvSpPr>
        <p:spPr>
          <a:xfrm>
            <a:off x="3049067" y="2134411"/>
            <a:ext cx="1578582" cy="6798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Concerncontrollers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hthoek 62"/>
          <p:cNvSpPr/>
          <p:nvPr/>
        </p:nvSpPr>
        <p:spPr>
          <a:xfrm>
            <a:off x="818703" y="3622446"/>
            <a:ext cx="1578582" cy="67985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Projectcontrollers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Rechthoek 64"/>
          <p:cNvSpPr/>
          <p:nvPr/>
        </p:nvSpPr>
        <p:spPr>
          <a:xfrm>
            <a:off x="3049067" y="3622446"/>
            <a:ext cx="1578582" cy="68915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Junior controller</a:t>
            </a:r>
          </a:p>
        </p:txBody>
      </p:sp>
      <p:sp>
        <p:nvSpPr>
          <p:cNvPr id="66" name="Rechthoek 65"/>
          <p:cNvSpPr/>
          <p:nvPr/>
        </p:nvSpPr>
        <p:spPr>
          <a:xfrm>
            <a:off x="5781189" y="4407756"/>
            <a:ext cx="1578584" cy="67665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Senior medewerkers FA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echthoek 66"/>
          <p:cNvSpPr/>
          <p:nvPr/>
        </p:nvSpPr>
        <p:spPr>
          <a:xfrm>
            <a:off x="6688294" y="5456750"/>
            <a:ext cx="1578583" cy="67985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Medewerkers FA Commercieel </a:t>
            </a:r>
          </a:p>
        </p:txBody>
      </p:sp>
      <p:sp>
        <p:nvSpPr>
          <p:cNvPr id="68" name="Rechthoek 67"/>
          <p:cNvSpPr/>
          <p:nvPr/>
        </p:nvSpPr>
        <p:spPr>
          <a:xfrm>
            <a:off x="8593100" y="5434270"/>
            <a:ext cx="1578583" cy="67985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Medewerkers FA Onderwijs</a:t>
            </a:r>
          </a:p>
        </p:txBody>
      </p:sp>
      <p:sp>
        <p:nvSpPr>
          <p:cNvPr id="69" name="Rechthoek 68"/>
          <p:cNvSpPr/>
          <p:nvPr/>
        </p:nvSpPr>
        <p:spPr>
          <a:xfrm>
            <a:off x="10427228" y="5447443"/>
            <a:ext cx="1578583" cy="68915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Medewerkers FA decentraal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echthoek 75"/>
          <p:cNvSpPr/>
          <p:nvPr/>
        </p:nvSpPr>
        <p:spPr>
          <a:xfrm>
            <a:off x="10427227" y="4095654"/>
            <a:ext cx="1578583" cy="6798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Directies</a:t>
            </a:r>
          </a:p>
        </p:txBody>
      </p:sp>
      <p:cxnSp>
        <p:nvCxnSpPr>
          <p:cNvPr id="88" name="Rechte verbindingslijn 87"/>
          <p:cNvCxnSpPr>
            <a:cxnSpLocks/>
            <a:stCxn id="54" idx="2"/>
            <a:endCxn id="54" idx="2"/>
          </p:cNvCxnSpPr>
          <p:nvPr/>
        </p:nvCxnSpPr>
        <p:spPr>
          <a:xfrm>
            <a:off x="1607995" y="282321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Rechte verbindingslijn 101"/>
          <p:cNvCxnSpPr>
            <a:cxnSpLocks/>
            <a:stCxn id="28" idx="2"/>
            <a:endCxn id="28" idx="2"/>
          </p:cNvCxnSpPr>
          <p:nvPr/>
        </p:nvCxnSpPr>
        <p:spPr>
          <a:xfrm>
            <a:off x="9382392" y="174117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Tekstvak 174"/>
          <p:cNvSpPr txBox="1"/>
          <p:nvPr/>
        </p:nvSpPr>
        <p:spPr>
          <a:xfrm>
            <a:off x="217793" y="-75426"/>
            <a:ext cx="408424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Organogram F&amp;C Aeres vanaf 2024</a:t>
            </a:r>
          </a:p>
        </p:txBody>
      </p:sp>
      <p:sp>
        <p:nvSpPr>
          <p:cNvPr id="6" name="Rechthoek 5"/>
          <p:cNvSpPr/>
          <p:nvPr/>
        </p:nvSpPr>
        <p:spPr>
          <a:xfrm>
            <a:off x="7755759" y="3840431"/>
            <a:ext cx="1578583" cy="679851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Coördinator FA</a:t>
            </a:r>
          </a:p>
        </p:txBody>
      </p:sp>
      <p:cxnSp>
        <p:nvCxnSpPr>
          <p:cNvPr id="32" name="Rechte verbindingslijn 31">
            <a:extLst>
              <a:ext uri="{FF2B5EF4-FFF2-40B4-BE49-F238E27FC236}">
                <a16:creationId xmlns:a16="http://schemas.microsoft.com/office/drawing/2014/main" id="{58524875-0CF2-4D8C-9D41-152BCC5B2D9D}"/>
              </a:ext>
            </a:extLst>
          </p:cNvPr>
          <p:cNvCxnSpPr/>
          <p:nvPr/>
        </p:nvCxnSpPr>
        <p:spPr>
          <a:xfrm>
            <a:off x="7229530" y="172577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hthoek 100">
            <a:extLst>
              <a:ext uri="{FF2B5EF4-FFF2-40B4-BE49-F238E27FC236}">
                <a16:creationId xmlns:a16="http://schemas.microsoft.com/office/drawing/2014/main" id="{74516AD9-D93A-427A-94FD-55411BBD1AAF}"/>
              </a:ext>
            </a:extLst>
          </p:cNvPr>
          <p:cNvSpPr/>
          <p:nvPr/>
        </p:nvSpPr>
        <p:spPr>
          <a:xfrm>
            <a:off x="818703" y="765051"/>
            <a:ext cx="1578582" cy="6798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Directies</a:t>
            </a:r>
          </a:p>
        </p:txBody>
      </p:sp>
      <p:sp>
        <p:nvSpPr>
          <p:cNvPr id="97" name="Rechthoek 96">
            <a:extLst>
              <a:ext uri="{FF2B5EF4-FFF2-40B4-BE49-F238E27FC236}">
                <a16:creationId xmlns:a16="http://schemas.microsoft.com/office/drawing/2014/main" id="{A82205E7-B0E3-4650-A0E3-D3BCDBA2104A}"/>
              </a:ext>
            </a:extLst>
          </p:cNvPr>
          <p:cNvSpPr/>
          <p:nvPr/>
        </p:nvSpPr>
        <p:spPr>
          <a:xfrm>
            <a:off x="5765999" y="2350420"/>
            <a:ext cx="1578582" cy="679851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Financial controllers</a:t>
            </a:r>
          </a:p>
        </p:txBody>
      </p:sp>
      <p:cxnSp>
        <p:nvCxnSpPr>
          <p:cNvPr id="146" name="Verbindingslijn: gebogen 145">
            <a:extLst>
              <a:ext uri="{FF2B5EF4-FFF2-40B4-BE49-F238E27FC236}">
                <a16:creationId xmlns:a16="http://schemas.microsoft.com/office/drawing/2014/main" id="{3BFE0B6F-2261-4062-A85B-8A5C8CEEEC56}"/>
              </a:ext>
            </a:extLst>
          </p:cNvPr>
          <p:cNvCxnSpPr>
            <a:stCxn id="11" idx="2"/>
            <a:endCxn id="28" idx="0"/>
          </p:cNvCxnSpPr>
          <p:nvPr/>
        </p:nvCxnSpPr>
        <p:spPr>
          <a:xfrm rot="16200000" flipH="1">
            <a:off x="7464458" y="-856609"/>
            <a:ext cx="126636" cy="3709232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Verbindingslijn: gebogen 153">
            <a:extLst>
              <a:ext uri="{FF2B5EF4-FFF2-40B4-BE49-F238E27FC236}">
                <a16:creationId xmlns:a16="http://schemas.microsoft.com/office/drawing/2014/main" id="{8ACDC5F9-D3A4-43A3-B901-AE2472A8A764}"/>
              </a:ext>
            </a:extLst>
          </p:cNvPr>
          <p:cNvCxnSpPr>
            <a:cxnSpLocks/>
            <a:stCxn id="11" idx="2"/>
            <a:endCxn id="55" idx="0"/>
          </p:cNvCxnSpPr>
          <p:nvPr/>
        </p:nvCxnSpPr>
        <p:spPr>
          <a:xfrm rot="5400000">
            <a:off x="4155898" y="617149"/>
            <a:ext cx="1199722" cy="183480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Verbindingslijn: gebogen 162">
            <a:extLst>
              <a:ext uri="{FF2B5EF4-FFF2-40B4-BE49-F238E27FC236}">
                <a16:creationId xmlns:a16="http://schemas.microsoft.com/office/drawing/2014/main" id="{D5CFD1D5-D097-4260-9287-2F41373C59CD}"/>
              </a:ext>
            </a:extLst>
          </p:cNvPr>
          <p:cNvCxnSpPr>
            <a:stCxn id="101" idx="2"/>
            <a:endCxn id="54" idx="0"/>
          </p:cNvCxnSpPr>
          <p:nvPr/>
        </p:nvCxnSpPr>
        <p:spPr>
          <a:xfrm rot="16200000" flipH="1">
            <a:off x="1263416" y="1789479"/>
            <a:ext cx="689157" cy="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Verbindingslijn: gebogen 164">
            <a:extLst>
              <a:ext uri="{FF2B5EF4-FFF2-40B4-BE49-F238E27FC236}">
                <a16:creationId xmlns:a16="http://schemas.microsoft.com/office/drawing/2014/main" id="{B9A1E344-117D-4978-BCE3-9060DF3A950D}"/>
              </a:ext>
            </a:extLst>
          </p:cNvPr>
          <p:cNvCxnSpPr>
            <a:stCxn id="54" idx="2"/>
            <a:endCxn id="63" idx="0"/>
          </p:cNvCxnSpPr>
          <p:nvPr/>
        </p:nvCxnSpPr>
        <p:spPr>
          <a:xfrm rot="5400000">
            <a:off x="1208380" y="3222831"/>
            <a:ext cx="799230" cy="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Verbindingslijn: gebogen 167">
            <a:extLst>
              <a:ext uri="{FF2B5EF4-FFF2-40B4-BE49-F238E27FC236}">
                <a16:creationId xmlns:a16="http://schemas.microsoft.com/office/drawing/2014/main" id="{84E1A468-2EB6-44FD-A56B-86DB46A93D90}"/>
              </a:ext>
            </a:extLst>
          </p:cNvPr>
          <p:cNvCxnSpPr>
            <a:stCxn id="11" idx="2"/>
            <a:endCxn id="97" idx="0"/>
          </p:cNvCxnSpPr>
          <p:nvPr/>
        </p:nvCxnSpPr>
        <p:spPr>
          <a:xfrm rot="16200000" flipH="1">
            <a:off x="5406360" y="1201489"/>
            <a:ext cx="1415731" cy="88213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Verbindingslijn: gebogen 171">
            <a:extLst>
              <a:ext uri="{FF2B5EF4-FFF2-40B4-BE49-F238E27FC236}">
                <a16:creationId xmlns:a16="http://schemas.microsoft.com/office/drawing/2014/main" id="{CF32F640-A2CE-420E-82CF-778660A8B083}"/>
              </a:ext>
            </a:extLst>
          </p:cNvPr>
          <p:cNvCxnSpPr>
            <a:stCxn id="28" idx="2"/>
            <a:endCxn id="6" idx="0"/>
          </p:cNvCxnSpPr>
          <p:nvPr/>
        </p:nvCxnSpPr>
        <p:spPr>
          <a:xfrm rot="5400000">
            <a:off x="7914095" y="2372133"/>
            <a:ext cx="2099255" cy="8373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Verbindingslijn: gebogen 178">
            <a:extLst>
              <a:ext uri="{FF2B5EF4-FFF2-40B4-BE49-F238E27FC236}">
                <a16:creationId xmlns:a16="http://schemas.microsoft.com/office/drawing/2014/main" id="{AF3478E0-1940-492F-B3D7-86F406572FB6}"/>
              </a:ext>
            </a:extLst>
          </p:cNvPr>
          <p:cNvCxnSpPr>
            <a:cxnSpLocks/>
            <a:stCxn id="28" idx="2"/>
          </p:cNvCxnSpPr>
          <p:nvPr/>
        </p:nvCxnSpPr>
        <p:spPr>
          <a:xfrm rot="5400000">
            <a:off x="6664545" y="2749003"/>
            <a:ext cx="3725674" cy="171002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Verbindingslijn: gebogen 184">
            <a:extLst>
              <a:ext uri="{FF2B5EF4-FFF2-40B4-BE49-F238E27FC236}">
                <a16:creationId xmlns:a16="http://schemas.microsoft.com/office/drawing/2014/main" id="{7DF8DB65-DACE-4ADA-A5AB-73CD378B4A0D}"/>
              </a:ext>
            </a:extLst>
          </p:cNvPr>
          <p:cNvCxnSpPr>
            <a:stCxn id="76" idx="2"/>
            <a:endCxn id="69" idx="0"/>
          </p:cNvCxnSpPr>
          <p:nvPr/>
        </p:nvCxnSpPr>
        <p:spPr>
          <a:xfrm rot="16200000" flipH="1">
            <a:off x="10880550" y="5111473"/>
            <a:ext cx="671938" cy="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Rechte verbindingslijn met pijl 191">
            <a:extLst>
              <a:ext uri="{FF2B5EF4-FFF2-40B4-BE49-F238E27FC236}">
                <a16:creationId xmlns:a16="http://schemas.microsoft.com/office/drawing/2014/main" id="{4DBA4268-9FFD-4D3A-8F0E-E87C5BFAF0A0}"/>
              </a:ext>
            </a:extLst>
          </p:cNvPr>
          <p:cNvCxnSpPr>
            <a:cxnSpLocks/>
            <a:stCxn id="28" idx="2"/>
          </p:cNvCxnSpPr>
          <p:nvPr/>
        </p:nvCxnSpPr>
        <p:spPr>
          <a:xfrm>
            <a:off x="9382392" y="1741176"/>
            <a:ext cx="1126279" cy="37356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Rechte verbindingslijn met pijl 195">
            <a:extLst>
              <a:ext uri="{FF2B5EF4-FFF2-40B4-BE49-F238E27FC236}">
                <a16:creationId xmlns:a16="http://schemas.microsoft.com/office/drawing/2014/main" id="{A40BA7F6-B521-476F-B94C-F10B0ACA93EA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7833687" y="4520282"/>
            <a:ext cx="711364" cy="9565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Rechte verbindingslijn met pijl 197">
            <a:extLst>
              <a:ext uri="{FF2B5EF4-FFF2-40B4-BE49-F238E27FC236}">
                <a16:creationId xmlns:a16="http://schemas.microsoft.com/office/drawing/2014/main" id="{C9BE4FDB-683C-45B8-B128-CF935ED208A9}"/>
              </a:ext>
            </a:extLst>
          </p:cNvPr>
          <p:cNvCxnSpPr>
            <a:stCxn id="6" idx="2"/>
            <a:endCxn id="68" idx="0"/>
          </p:cNvCxnSpPr>
          <p:nvPr/>
        </p:nvCxnSpPr>
        <p:spPr>
          <a:xfrm>
            <a:off x="8545051" y="4520282"/>
            <a:ext cx="837341" cy="913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Rechte verbindingslijn met pijl 199">
            <a:extLst>
              <a:ext uri="{FF2B5EF4-FFF2-40B4-BE49-F238E27FC236}">
                <a16:creationId xmlns:a16="http://schemas.microsoft.com/office/drawing/2014/main" id="{599DB216-73AB-41CB-A70A-DE2B0A6B998C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8545051" y="4520282"/>
            <a:ext cx="1882176" cy="9565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Rechte verbindingslijn met pijl 201">
            <a:extLst>
              <a:ext uri="{FF2B5EF4-FFF2-40B4-BE49-F238E27FC236}">
                <a16:creationId xmlns:a16="http://schemas.microsoft.com/office/drawing/2014/main" id="{5FE73E68-F793-4CC6-B80A-FCAC9830CC28}"/>
              </a:ext>
            </a:extLst>
          </p:cNvPr>
          <p:cNvCxnSpPr>
            <a:stCxn id="11" idx="2"/>
            <a:endCxn id="54" idx="0"/>
          </p:cNvCxnSpPr>
          <p:nvPr/>
        </p:nvCxnSpPr>
        <p:spPr>
          <a:xfrm flipH="1">
            <a:off x="1607995" y="934689"/>
            <a:ext cx="4065165" cy="1199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Rechte verbindingslijn met pijl 203">
            <a:extLst>
              <a:ext uri="{FF2B5EF4-FFF2-40B4-BE49-F238E27FC236}">
                <a16:creationId xmlns:a16="http://schemas.microsoft.com/office/drawing/2014/main" id="{D77E53D1-25C8-4AE7-BA68-1EC48FA03C08}"/>
              </a:ext>
            </a:extLst>
          </p:cNvPr>
          <p:cNvCxnSpPr>
            <a:stCxn id="55" idx="2"/>
            <a:endCxn id="63" idx="0"/>
          </p:cNvCxnSpPr>
          <p:nvPr/>
        </p:nvCxnSpPr>
        <p:spPr>
          <a:xfrm flipH="1">
            <a:off x="1607994" y="2814262"/>
            <a:ext cx="2230364" cy="808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Rechte verbindingslijn met pijl 205">
            <a:extLst>
              <a:ext uri="{FF2B5EF4-FFF2-40B4-BE49-F238E27FC236}">
                <a16:creationId xmlns:a16="http://schemas.microsoft.com/office/drawing/2014/main" id="{39DC09BE-92D9-4A24-81C3-555A3294245D}"/>
              </a:ext>
            </a:extLst>
          </p:cNvPr>
          <p:cNvCxnSpPr>
            <a:stCxn id="55" idx="2"/>
            <a:endCxn id="65" idx="0"/>
          </p:cNvCxnSpPr>
          <p:nvPr/>
        </p:nvCxnSpPr>
        <p:spPr>
          <a:xfrm>
            <a:off x="3838358" y="2814262"/>
            <a:ext cx="0" cy="808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Verbindingslijn: gebogen 207">
            <a:extLst>
              <a:ext uri="{FF2B5EF4-FFF2-40B4-BE49-F238E27FC236}">
                <a16:creationId xmlns:a16="http://schemas.microsoft.com/office/drawing/2014/main" id="{2129665C-FFDD-45EE-8EE3-9A25F25784E5}"/>
              </a:ext>
            </a:extLst>
          </p:cNvPr>
          <p:cNvCxnSpPr>
            <a:cxnSpLocks/>
            <a:stCxn id="11" idx="2"/>
            <a:endCxn id="65" idx="3"/>
          </p:cNvCxnSpPr>
          <p:nvPr/>
        </p:nvCxnSpPr>
        <p:spPr>
          <a:xfrm rot="5400000">
            <a:off x="3634237" y="1928102"/>
            <a:ext cx="3032336" cy="104551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Verbindingslijn: gebogen 209">
            <a:extLst>
              <a:ext uri="{FF2B5EF4-FFF2-40B4-BE49-F238E27FC236}">
                <a16:creationId xmlns:a16="http://schemas.microsoft.com/office/drawing/2014/main" id="{896B16E6-AFE2-484E-932C-7465F9BE6789}"/>
              </a:ext>
            </a:extLst>
          </p:cNvPr>
          <p:cNvCxnSpPr>
            <a:stCxn id="11" idx="2"/>
            <a:endCxn id="17" idx="0"/>
          </p:cNvCxnSpPr>
          <p:nvPr/>
        </p:nvCxnSpPr>
        <p:spPr>
          <a:xfrm rot="16200000" flipH="1">
            <a:off x="6457974" y="149874"/>
            <a:ext cx="323077" cy="189270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Rechte verbindingslijn met pijl 213">
            <a:extLst>
              <a:ext uri="{FF2B5EF4-FFF2-40B4-BE49-F238E27FC236}">
                <a16:creationId xmlns:a16="http://schemas.microsoft.com/office/drawing/2014/main" id="{190FF517-9516-4B50-BCBD-0DF6D5D4009B}"/>
              </a:ext>
            </a:extLst>
          </p:cNvPr>
          <p:cNvCxnSpPr/>
          <p:nvPr/>
        </p:nvCxnSpPr>
        <p:spPr>
          <a:xfrm>
            <a:off x="11112259" y="674366"/>
            <a:ext cx="5983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" name="Tekstvak 216">
            <a:extLst>
              <a:ext uri="{FF2B5EF4-FFF2-40B4-BE49-F238E27FC236}">
                <a16:creationId xmlns:a16="http://schemas.microsoft.com/office/drawing/2014/main" id="{1B80FDE4-9EA9-48C0-9A6E-702E7A42321F}"/>
              </a:ext>
            </a:extLst>
          </p:cNvPr>
          <p:cNvSpPr txBox="1"/>
          <p:nvPr/>
        </p:nvSpPr>
        <p:spPr>
          <a:xfrm>
            <a:off x="9716175" y="564996"/>
            <a:ext cx="11234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Functionele lijn</a:t>
            </a:r>
          </a:p>
        </p:txBody>
      </p:sp>
      <p:cxnSp>
        <p:nvCxnSpPr>
          <p:cNvPr id="249" name="Rechte verbindingslijn met pijl 248">
            <a:extLst>
              <a:ext uri="{FF2B5EF4-FFF2-40B4-BE49-F238E27FC236}">
                <a16:creationId xmlns:a16="http://schemas.microsoft.com/office/drawing/2014/main" id="{B468FAEF-015D-46E8-84B6-6E58F883B863}"/>
              </a:ext>
            </a:extLst>
          </p:cNvPr>
          <p:cNvCxnSpPr>
            <a:stCxn id="28" idx="1"/>
            <a:endCxn id="17" idx="3"/>
          </p:cNvCxnSpPr>
          <p:nvPr/>
        </p:nvCxnSpPr>
        <p:spPr>
          <a:xfrm flipH="1">
            <a:off x="8355156" y="1401251"/>
            <a:ext cx="237944" cy="1964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Verbindingslijn: gebogen 252">
            <a:extLst>
              <a:ext uri="{FF2B5EF4-FFF2-40B4-BE49-F238E27FC236}">
                <a16:creationId xmlns:a16="http://schemas.microsoft.com/office/drawing/2014/main" id="{42063E2F-9CDF-4173-872F-F4E09611772B}"/>
              </a:ext>
            </a:extLst>
          </p:cNvPr>
          <p:cNvCxnSpPr>
            <a:stCxn id="28" idx="2"/>
          </p:cNvCxnSpPr>
          <p:nvPr/>
        </p:nvCxnSpPr>
        <p:spPr>
          <a:xfrm rot="5400000">
            <a:off x="7720684" y="566586"/>
            <a:ext cx="487119" cy="283629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Verbindingslijn: gebogen 254">
            <a:extLst>
              <a:ext uri="{FF2B5EF4-FFF2-40B4-BE49-F238E27FC236}">
                <a16:creationId xmlns:a16="http://schemas.microsoft.com/office/drawing/2014/main" id="{D0C33D88-B91F-43AA-A935-235F35A2F365}"/>
              </a:ext>
            </a:extLst>
          </p:cNvPr>
          <p:cNvCxnSpPr>
            <a:cxnSpLocks/>
            <a:endCxn id="66" idx="0"/>
          </p:cNvCxnSpPr>
          <p:nvPr/>
        </p:nvCxnSpPr>
        <p:spPr>
          <a:xfrm rot="10800000" flipV="1">
            <a:off x="6570482" y="3502680"/>
            <a:ext cx="2821067" cy="905075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Verbindingslijn: gebogen 263">
            <a:extLst>
              <a:ext uri="{FF2B5EF4-FFF2-40B4-BE49-F238E27FC236}">
                <a16:creationId xmlns:a16="http://schemas.microsoft.com/office/drawing/2014/main" id="{7EB2FB78-87C6-4F66-8F4F-65AD188BCA9E}"/>
              </a:ext>
            </a:extLst>
          </p:cNvPr>
          <p:cNvCxnSpPr>
            <a:stCxn id="28" idx="2"/>
            <a:endCxn id="68" idx="0"/>
          </p:cNvCxnSpPr>
          <p:nvPr/>
        </p:nvCxnSpPr>
        <p:spPr>
          <a:xfrm rot="5400000">
            <a:off x="7535845" y="3587723"/>
            <a:ext cx="3693094" cy="127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7" name="Tekstvak 266">
            <a:extLst>
              <a:ext uri="{FF2B5EF4-FFF2-40B4-BE49-F238E27FC236}">
                <a16:creationId xmlns:a16="http://schemas.microsoft.com/office/drawing/2014/main" id="{6F78BF7C-5A63-4CD1-AB87-A6F6FF4C31A6}"/>
              </a:ext>
            </a:extLst>
          </p:cNvPr>
          <p:cNvSpPr txBox="1"/>
          <p:nvPr/>
        </p:nvSpPr>
        <p:spPr>
          <a:xfrm>
            <a:off x="9716175" y="219000"/>
            <a:ext cx="12670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Hiërarchische lijn</a:t>
            </a:r>
          </a:p>
        </p:txBody>
      </p:sp>
      <p:cxnSp>
        <p:nvCxnSpPr>
          <p:cNvPr id="269" name="Verbindingslijn: gebogen 268">
            <a:extLst>
              <a:ext uri="{FF2B5EF4-FFF2-40B4-BE49-F238E27FC236}">
                <a16:creationId xmlns:a16="http://schemas.microsoft.com/office/drawing/2014/main" id="{147715A6-CE46-433C-AAB4-206F4C402E86}"/>
              </a:ext>
            </a:extLst>
          </p:cNvPr>
          <p:cNvCxnSpPr>
            <a:cxnSpLocks/>
          </p:cNvCxnSpPr>
          <p:nvPr/>
        </p:nvCxnSpPr>
        <p:spPr>
          <a:xfrm>
            <a:off x="11112259" y="342111"/>
            <a:ext cx="598326" cy="7964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2801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Speerpunten F&amp;C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9600" y="1170694"/>
            <a:ext cx="10977600" cy="4655340"/>
          </a:xfrm>
        </p:spPr>
        <p:txBody>
          <a:bodyPr>
            <a:normAutofit/>
          </a:bodyPr>
          <a:lstStyle/>
          <a:p>
            <a:pPr lvl="1" indent="0">
              <a:buNone/>
            </a:pPr>
            <a:endParaRPr lang="nl-NL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Procesoptimalisatie bij de Financiële Administratie d.m.v. verdergaande automatisering en invoering van robotisering</a:t>
            </a:r>
          </a:p>
          <a:p>
            <a:pPr marL="573300" lvl="1" indent="-342900"/>
            <a:endParaRPr lang="nl-NL" sz="1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Verbeteren van de managementinformatie en beschikbaar stellen van een dashboard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Samen met de afdeling inkoop de rechtmatigheid en doelmatigheid van de inkopen binnen Aeres bevorderen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Het vergrote van de adviesrol bij de business-controllers en in samenhang hiermee het verbeteren en structureel inbedden van de financial control rol</a:t>
            </a:r>
          </a:p>
          <a:p>
            <a:pPr lvl="1" indent="0">
              <a:buNone/>
            </a:pP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3712918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EDD013-CE4D-4665-8F33-0D17447D6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vervolg Speerpunten F&amp;C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2AF950-4D69-4D23-93D0-8DDC31F9F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Vormgeven aan de auditfunctie in de afdeling op basis van de uitwerking binnen het project </a:t>
            </a:r>
            <a:r>
              <a:rPr lang="nl-NL" dirty="0" err="1"/>
              <a:t>Fitaal</a:t>
            </a:r>
            <a:r>
              <a:rPr lang="nl-NL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Managementrapportage inhoudelijk verbeteren in aansluiting op de </a:t>
            </a:r>
            <a:r>
              <a:rPr lang="nl-NL" dirty="0" err="1"/>
              <a:t>governance</a:t>
            </a:r>
            <a:r>
              <a:rPr lang="nl-NL" dirty="0"/>
              <a:t> en herziene strategie binnen Aeres.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Anticiperen op de ontwikkeling inzake de duurzaamheidsverslaggeving. </a:t>
            </a:r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9751668-A687-4571-AAA7-A02436B16F9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508" y="4469450"/>
            <a:ext cx="4750804" cy="23885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62667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hthoek 43">
            <a:extLst>
              <a:ext uri="{FF2B5EF4-FFF2-40B4-BE49-F238E27FC236}">
                <a16:creationId xmlns:a16="http://schemas.microsoft.com/office/drawing/2014/main" id="{B57D4D14-D013-4393-B9C8-50BA815EA6F6}"/>
              </a:ext>
            </a:extLst>
          </p:cNvPr>
          <p:cNvSpPr/>
          <p:nvPr/>
        </p:nvSpPr>
        <p:spPr>
          <a:xfrm>
            <a:off x="4794030" y="2398539"/>
            <a:ext cx="3163669" cy="865416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A5E5BF2-34B0-42D8-8A01-A9770F5660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72" b="29467"/>
          <a:stretch/>
        </p:blipFill>
        <p:spPr>
          <a:xfrm>
            <a:off x="4750551" y="2349022"/>
            <a:ext cx="3219899" cy="711046"/>
          </a:xfrm>
          <a:prstGeom prst="rect">
            <a:avLst/>
          </a:prstGeom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7" y="157927"/>
            <a:ext cx="1429119" cy="739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Stroomdiagram: Magnetische schijf 28"/>
          <p:cNvSpPr/>
          <p:nvPr/>
        </p:nvSpPr>
        <p:spPr>
          <a:xfrm>
            <a:off x="5495550" y="1246307"/>
            <a:ext cx="805449" cy="489737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Uren</a:t>
            </a:r>
          </a:p>
        </p:txBody>
      </p:sp>
      <p:cxnSp>
        <p:nvCxnSpPr>
          <p:cNvPr id="47" name="Rechte verbindingslijn met pijl 46">
            <a:extLst>
              <a:ext uri="{FF2B5EF4-FFF2-40B4-BE49-F238E27FC236}">
                <a16:creationId xmlns:a16="http://schemas.microsoft.com/office/drawing/2014/main" id="{4E4B134C-105A-4E15-B2A2-A42202F4CF2D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4805658" y="874400"/>
            <a:ext cx="1168201" cy="149803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Rechte verbindingslijn met pijl 59">
            <a:extLst>
              <a:ext uri="{FF2B5EF4-FFF2-40B4-BE49-F238E27FC236}">
                <a16:creationId xmlns:a16="http://schemas.microsoft.com/office/drawing/2014/main" id="{4E4B134C-105A-4E15-B2A2-A42202F4CF2D}"/>
              </a:ext>
            </a:extLst>
          </p:cNvPr>
          <p:cNvCxnSpPr>
            <a:cxnSpLocks/>
          </p:cNvCxnSpPr>
          <p:nvPr/>
        </p:nvCxnSpPr>
        <p:spPr>
          <a:xfrm flipH="1">
            <a:off x="8013929" y="2767946"/>
            <a:ext cx="2399674" cy="4220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fbeelding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7627" y="2260849"/>
            <a:ext cx="762094" cy="685800"/>
          </a:xfrm>
          <a:prstGeom prst="rect">
            <a:avLst/>
          </a:prstGeom>
        </p:spPr>
      </p:pic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4E4B134C-105A-4E15-B2A2-A42202F4CF2D}"/>
              </a:ext>
            </a:extLst>
          </p:cNvPr>
          <p:cNvCxnSpPr>
            <a:cxnSpLocks/>
            <a:endCxn id="44" idx="1"/>
          </p:cNvCxnSpPr>
          <p:nvPr/>
        </p:nvCxnSpPr>
        <p:spPr>
          <a:xfrm flipV="1">
            <a:off x="1271587" y="2831247"/>
            <a:ext cx="3522443" cy="9642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troomdiagram: Magnetische schijf 29"/>
          <p:cNvSpPr/>
          <p:nvPr/>
        </p:nvSpPr>
        <p:spPr>
          <a:xfrm flipH="1">
            <a:off x="2878140" y="2226744"/>
            <a:ext cx="820721" cy="554283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Omzet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hthoek 33"/>
          <p:cNvSpPr/>
          <p:nvPr/>
        </p:nvSpPr>
        <p:spPr>
          <a:xfrm>
            <a:off x="399248" y="2854644"/>
            <a:ext cx="12311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Osiris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8755" y="2392898"/>
            <a:ext cx="1152525" cy="534771"/>
          </a:xfrm>
          <a:prstGeom prst="rect">
            <a:avLst/>
          </a:prstGeom>
        </p:spPr>
      </p:pic>
      <p:sp>
        <p:nvSpPr>
          <p:cNvPr id="40" name="Stroomdiagram: Magnetische schijf 39"/>
          <p:cNvSpPr/>
          <p:nvPr/>
        </p:nvSpPr>
        <p:spPr>
          <a:xfrm flipH="1">
            <a:off x="9109593" y="2855152"/>
            <a:ext cx="992127" cy="554283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Salaris</a:t>
            </a:r>
          </a:p>
        </p:txBody>
      </p:sp>
      <p:pic>
        <p:nvPicPr>
          <p:cNvPr id="14" name="Afbeelding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79107" y="596872"/>
            <a:ext cx="1653102" cy="277528"/>
          </a:xfrm>
          <a:prstGeom prst="rect">
            <a:avLst/>
          </a:prstGeom>
        </p:spPr>
      </p:pic>
      <p:pic>
        <p:nvPicPr>
          <p:cNvPr id="45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41198" y="56973"/>
            <a:ext cx="1997871" cy="113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Stroomdiagram: Magnetische schijf 45"/>
          <p:cNvSpPr/>
          <p:nvPr/>
        </p:nvSpPr>
        <p:spPr>
          <a:xfrm>
            <a:off x="8615646" y="1328900"/>
            <a:ext cx="564630" cy="589032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Inkoop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0" name="Rechte verbindingslijn met pijl 49">
            <a:extLst>
              <a:ext uri="{FF2B5EF4-FFF2-40B4-BE49-F238E27FC236}">
                <a16:creationId xmlns:a16="http://schemas.microsoft.com/office/drawing/2014/main" id="{4E4B134C-105A-4E15-B2A2-A42202F4CF2D}"/>
              </a:ext>
            </a:extLst>
          </p:cNvPr>
          <p:cNvCxnSpPr>
            <a:cxnSpLocks/>
          </p:cNvCxnSpPr>
          <p:nvPr/>
        </p:nvCxnSpPr>
        <p:spPr>
          <a:xfrm flipH="1">
            <a:off x="6967428" y="874400"/>
            <a:ext cx="2155553" cy="151849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556" y="5072855"/>
            <a:ext cx="1381787" cy="839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Stroomdiagram: Magnetische schijf 66"/>
          <p:cNvSpPr/>
          <p:nvPr/>
        </p:nvSpPr>
        <p:spPr>
          <a:xfrm>
            <a:off x="4070387" y="4388771"/>
            <a:ext cx="805449" cy="489737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Betalingen</a:t>
            </a:r>
          </a:p>
        </p:txBody>
      </p:sp>
      <p:cxnSp>
        <p:nvCxnSpPr>
          <p:cNvPr id="71" name="Rechte verbindingslijn met pijl 70">
            <a:extLst>
              <a:ext uri="{FF2B5EF4-FFF2-40B4-BE49-F238E27FC236}">
                <a16:creationId xmlns:a16="http://schemas.microsoft.com/office/drawing/2014/main" id="{4E4B134C-105A-4E15-B2A2-A42202F4CF2D}"/>
              </a:ext>
            </a:extLst>
          </p:cNvPr>
          <p:cNvCxnSpPr>
            <a:cxnSpLocks/>
          </p:cNvCxnSpPr>
          <p:nvPr/>
        </p:nvCxnSpPr>
        <p:spPr>
          <a:xfrm flipH="1">
            <a:off x="2868928" y="3299576"/>
            <a:ext cx="2930299" cy="177327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3">
            <a:extLst>
              <a:ext uri="{FF2B5EF4-FFF2-40B4-BE49-F238E27FC236}">
                <a16:creationId xmlns:a16="http://schemas.microsoft.com/office/drawing/2014/main" id="{285AC60E-B283-A429-7FA9-52BE65CC5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20" y="3121920"/>
            <a:ext cx="16383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E94CE337-E1DA-CFD8-21FB-950F6753ED5C}"/>
              </a:ext>
            </a:extLst>
          </p:cNvPr>
          <p:cNvCxnSpPr>
            <a:cxnSpLocks/>
          </p:cNvCxnSpPr>
          <p:nvPr/>
        </p:nvCxnSpPr>
        <p:spPr>
          <a:xfrm>
            <a:off x="6767473" y="3313472"/>
            <a:ext cx="939111" cy="197761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Afbeelding 8">
            <a:extLst>
              <a:ext uri="{FF2B5EF4-FFF2-40B4-BE49-F238E27FC236}">
                <a16:creationId xmlns:a16="http://schemas.microsoft.com/office/drawing/2014/main" id="{276DE187-B997-2669-EDA5-6E83470752D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30322" y="5380269"/>
            <a:ext cx="1152525" cy="224766"/>
          </a:xfrm>
          <a:prstGeom prst="rect">
            <a:avLst/>
          </a:prstGeom>
        </p:spPr>
      </p:pic>
      <p:sp>
        <p:nvSpPr>
          <p:cNvPr id="20" name="Stroomdiagram: Magnetische schijf 19">
            <a:extLst>
              <a:ext uri="{FF2B5EF4-FFF2-40B4-BE49-F238E27FC236}">
                <a16:creationId xmlns:a16="http://schemas.microsoft.com/office/drawing/2014/main" id="{B45EE01A-7543-F788-C010-D6F06E6F9DE7}"/>
              </a:ext>
            </a:extLst>
          </p:cNvPr>
          <p:cNvSpPr/>
          <p:nvPr/>
        </p:nvSpPr>
        <p:spPr>
          <a:xfrm flipH="1">
            <a:off x="7690864" y="4131643"/>
            <a:ext cx="835510" cy="666919"/>
          </a:xfrm>
          <a:prstGeom prst="flowChartMagneticDisk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Rapportage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6038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8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201" y="138278"/>
            <a:ext cx="10977597" cy="2187735"/>
          </a:xfrm>
        </p:spPr>
        <p:txBody>
          <a:bodyPr/>
          <a:lstStyle/>
          <a:p>
            <a:r>
              <a:rPr lang="nl-NL" dirty="0"/>
              <a:t>Dank voor jullie aandacht</a:t>
            </a:r>
          </a:p>
        </p:txBody>
      </p:sp>
      <p:pic>
        <p:nvPicPr>
          <p:cNvPr id="3" name="Tijdelijke aanduiding voor inhoud 3" descr="Afbeelding met wereldbol, bol&#10;&#10;Automatisch gegenereerde beschrijving">
            <a:extLst>
              <a:ext uri="{FF2B5EF4-FFF2-40B4-BE49-F238E27FC236}">
                <a16:creationId xmlns:a16="http://schemas.microsoft.com/office/drawing/2014/main" id="{4AA5CF88-B35E-8309-99A9-288ED549DC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14" t="7027" r="10279" b="6306"/>
          <a:stretch/>
        </p:blipFill>
        <p:spPr>
          <a:xfrm>
            <a:off x="2520696" y="625774"/>
            <a:ext cx="8540583" cy="560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800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E238D4CF-CE00-4A21-813B-04A03090D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Programma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2457891B-D76B-4D4F-8C28-6BD7CBB45799}"/>
              </a:ext>
            </a:extLst>
          </p:cNvPr>
          <p:cNvSpPr/>
          <p:nvPr/>
        </p:nvSpPr>
        <p:spPr>
          <a:xfrm>
            <a:off x="604800" y="1049841"/>
            <a:ext cx="10977600" cy="4925043"/>
          </a:xfrm>
          <a:prstGeom prst="rect">
            <a:avLst/>
          </a:prstGeom>
          <a:solidFill>
            <a:srgbClr val="1BAD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6370" y="1353637"/>
            <a:ext cx="7516483" cy="4351338"/>
          </a:xfrm>
        </p:spPr>
        <p:txBody>
          <a:bodyPr vert="horz" lIns="0" tIns="0" rIns="0" bIns="0" rtlCol="0" anchor="t">
            <a:normAutofit/>
          </a:bodyPr>
          <a:lstStyle/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endParaRPr lang="nl-NL" dirty="0">
              <a:solidFill>
                <a:schemeClr val="bg1"/>
              </a:solidFill>
            </a:endParaRP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nl-NL" dirty="0">
                <a:solidFill>
                  <a:schemeClr val="bg1"/>
                </a:solidFill>
              </a:rPr>
              <a:t>Opening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nl-NL" dirty="0">
                <a:solidFill>
                  <a:schemeClr val="bg1"/>
                </a:solidFill>
              </a:rPr>
              <a:t>Voorstellingsronde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nl-NL" dirty="0">
                <a:solidFill>
                  <a:schemeClr val="bg1"/>
                </a:solidFill>
              </a:rPr>
              <a:t>Aeres organisatie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nl-NL" dirty="0">
                <a:solidFill>
                  <a:schemeClr val="bg1"/>
                </a:solidFill>
              </a:rPr>
              <a:t>Strategie Aeres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nl-NL" dirty="0">
                <a:solidFill>
                  <a:schemeClr val="bg1"/>
                </a:solidFill>
              </a:rPr>
              <a:t>Afdeling F&amp;C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nl-NL" dirty="0">
                <a:solidFill>
                  <a:schemeClr val="bg1"/>
                </a:solidFill>
              </a:rPr>
              <a:t>Speerpunten F&amp;C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nl-NL" dirty="0">
                <a:solidFill>
                  <a:schemeClr val="bg1"/>
                </a:solidFill>
              </a:rPr>
              <a:t>Applicatielandschap</a:t>
            </a:r>
          </a:p>
          <a:p>
            <a:pPr marL="457200" indent="-457200">
              <a:spcAft>
                <a:spcPts val="0"/>
              </a:spcAft>
              <a:buFont typeface="+mj-lt"/>
              <a:buAutoNum type="arabicPeriod"/>
            </a:pPr>
            <a:r>
              <a:rPr lang="nl-NL" dirty="0">
                <a:solidFill>
                  <a:schemeClr val="bg1"/>
                </a:solidFill>
              </a:rPr>
              <a:t>Afsluiting</a:t>
            </a:r>
          </a:p>
          <a:p>
            <a:pPr>
              <a:spcAft>
                <a:spcPts val="0"/>
              </a:spcAft>
            </a:pPr>
            <a:endParaRPr lang="nl-NL" dirty="0">
              <a:solidFill>
                <a:schemeClr val="bg1"/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94CCAF1-1207-4532-ADE2-34A1F98F4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0958" y="3489631"/>
            <a:ext cx="3057848" cy="2038565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24AEB14D-23DA-818B-B7DB-25EA277EBD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0958" y="1250454"/>
            <a:ext cx="3057848" cy="203856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F0FAEB82-2003-0BA9-004A-BF30DFEB8D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2853" y="1250454"/>
            <a:ext cx="3057847" cy="203856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E2731F26-6537-FFF0-CDB3-4F5B5958FF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4471" y="3489631"/>
            <a:ext cx="3054611" cy="203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820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Tijdelijke aanduiding voor inhoud 8">
            <a:extLst>
              <a:ext uri="{FF2B5EF4-FFF2-40B4-BE49-F238E27FC236}">
                <a16:creationId xmlns:a16="http://schemas.microsoft.com/office/drawing/2014/main" id="{7E7BE53D-03A9-4DDC-B7BC-B8191C4DE2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718CEBA3-D35C-4BE0-BF74-5B43F2E1AD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09174"/>
            <a:ext cx="1346479" cy="44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630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2" descr="Gerelateerde afbeeldi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6" t="8890" r="6551" b="9298"/>
          <a:stretch/>
        </p:blipFill>
        <p:spPr bwMode="auto">
          <a:xfrm>
            <a:off x="2316029" y="-7834"/>
            <a:ext cx="6966863" cy="6435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Tekstvak 68"/>
          <p:cNvSpPr txBox="1"/>
          <p:nvPr/>
        </p:nvSpPr>
        <p:spPr>
          <a:xfrm>
            <a:off x="5509065" y="2918377"/>
            <a:ext cx="10979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Wageningen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Facts</a:t>
            </a:r>
            <a:r>
              <a:rPr lang="nl-NL" dirty="0"/>
              <a:t> &amp; </a:t>
            </a:r>
            <a:r>
              <a:rPr lang="nl-NL" dirty="0" err="1"/>
              <a:t>Figures</a:t>
            </a:r>
            <a:endParaRPr lang="nl-NL" dirty="0"/>
          </a:p>
        </p:txBody>
      </p:sp>
      <p:sp>
        <p:nvSpPr>
          <p:cNvPr id="29" name="Tekstvak 28"/>
          <p:cNvSpPr txBox="1"/>
          <p:nvPr/>
        </p:nvSpPr>
        <p:spPr>
          <a:xfrm>
            <a:off x="548637" y="1454321"/>
            <a:ext cx="3736935" cy="267765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2"/>
                </a:solidFill>
              </a:rPr>
              <a:t>24</a:t>
            </a:r>
            <a:r>
              <a:rPr lang="nl-NL" sz="1600" dirty="0"/>
              <a:t> vestigingen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2"/>
                </a:solidFill>
              </a:rPr>
              <a:t>Ca. 2.400</a:t>
            </a:r>
            <a:r>
              <a:rPr lang="nl-NL" sz="1600" dirty="0"/>
              <a:t> medewerkers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2"/>
                </a:solidFill>
              </a:rPr>
              <a:t>Ca. 15.000</a:t>
            </a:r>
            <a:r>
              <a:rPr lang="nl-NL" sz="1600" dirty="0"/>
              <a:t> leerlingen en studenten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2"/>
                </a:solidFill>
              </a:rPr>
              <a:t>Ca. 15.000 </a:t>
            </a:r>
            <a:r>
              <a:rPr lang="nl-NL" sz="1600" dirty="0"/>
              <a:t>cursisten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2"/>
                </a:solidFill>
              </a:rPr>
              <a:t>21 </a:t>
            </a:r>
            <a:r>
              <a:rPr lang="nl-NL" sz="1600" dirty="0"/>
              <a:t>lectoraten en </a:t>
            </a:r>
            <a:r>
              <a:rPr lang="nl-NL" sz="2400" dirty="0">
                <a:solidFill>
                  <a:schemeClr val="tx2"/>
                </a:solidFill>
              </a:rPr>
              <a:t>2</a:t>
            </a:r>
            <a:r>
              <a:rPr lang="nl-NL" sz="1600" dirty="0"/>
              <a:t> </a:t>
            </a:r>
            <a:r>
              <a:rPr lang="nl-NL" sz="1600" dirty="0" err="1"/>
              <a:t>practoraten</a:t>
            </a:r>
            <a:r>
              <a:rPr lang="nl-NL" sz="1600" dirty="0"/>
              <a:t>: master- &amp; praktijkgericht </a:t>
            </a:r>
          </a:p>
          <a:p>
            <a:r>
              <a:rPr lang="nl-NL" sz="1600" dirty="0"/>
              <a:t>        onderzoek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8702016" y="2535059"/>
            <a:ext cx="3214870" cy="14465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2"/>
                </a:solidFill>
              </a:rPr>
              <a:t>± 38% </a:t>
            </a:r>
            <a:r>
              <a:rPr lang="nl-NL" sz="1600" dirty="0"/>
              <a:t>vmbo &amp; en praktijkonderwijs (PRO)</a:t>
            </a: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2"/>
                </a:solidFill>
              </a:rPr>
              <a:t>± 32%</a:t>
            </a:r>
            <a:r>
              <a:rPr lang="nl-NL" sz="1600" dirty="0"/>
              <a:t> mbo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2"/>
                </a:solidFill>
              </a:rPr>
              <a:t>± 30% </a:t>
            </a:r>
            <a:r>
              <a:rPr lang="nl-NL" sz="1600" dirty="0"/>
              <a:t>hbo</a:t>
            </a:r>
          </a:p>
        </p:txBody>
      </p:sp>
      <p:sp>
        <p:nvSpPr>
          <p:cNvPr id="44" name="Ovaal 43"/>
          <p:cNvSpPr/>
          <p:nvPr/>
        </p:nvSpPr>
        <p:spPr>
          <a:xfrm>
            <a:off x="6537675" y="2803162"/>
            <a:ext cx="98854" cy="9885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Ovaal 44"/>
          <p:cNvSpPr/>
          <p:nvPr/>
        </p:nvSpPr>
        <p:spPr>
          <a:xfrm>
            <a:off x="7239832" y="2960947"/>
            <a:ext cx="98854" cy="9885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Ovaal 45"/>
          <p:cNvSpPr/>
          <p:nvPr/>
        </p:nvSpPr>
        <p:spPr>
          <a:xfrm>
            <a:off x="5922612" y="2106588"/>
            <a:ext cx="98854" cy="9885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Ovaal 47"/>
          <p:cNvSpPr/>
          <p:nvPr/>
        </p:nvSpPr>
        <p:spPr>
          <a:xfrm>
            <a:off x="6551749" y="1533570"/>
            <a:ext cx="98854" cy="9885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vaal 48"/>
          <p:cNvSpPr/>
          <p:nvPr/>
        </p:nvSpPr>
        <p:spPr>
          <a:xfrm>
            <a:off x="6271508" y="2420575"/>
            <a:ext cx="98854" cy="9885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Ovaal 49"/>
          <p:cNvSpPr/>
          <p:nvPr/>
        </p:nvSpPr>
        <p:spPr>
          <a:xfrm>
            <a:off x="6437007" y="2590634"/>
            <a:ext cx="98854" cy="9885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Ovaal 51"/>
          <p:cNvSpPr/>
          <p:nvPr/>
        </p:nvSpPr>
        <p:spPr>
          <a:xfrm>
            <a:off x="6257579" y="1892612"/>
            <a:ext cx="98854" cy="9885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Ovaal 52"/>
          <p:cNvSpPr/>
          <p:nvPr/>
        </p:nvSpPr>
        <p:spPr>
          <a:xfrm>
            <a:off x="6527865" y="1882596"/>
            <a:ext cx="98854" cy="9885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Ovaal 53"/>
          <p:cNvSpPr/>
          <p:nvPr/>
        </p:nvSpPr>
        <p:spPr>
          <a:xfrm>
            <a:off x="5799461" y="2441114"/>
            <a:ext cx="98854" cy="9885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Tekstvak 57"/>
          <p:cNvSpPr txBox="1"/>
          <p:nvPr/>
        </p:nvSpPr>
        <p:spPr>
          <a:xfrm>
            <a:off x="6563789" y="2706103"/>
            <a:ext cx="465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Ede</a:t>
            </a:r>
          </a:p>
        </p:txBody>
      </p:sp>
      <p:sp>
        <p:nvSpPr>
          <p:cNvPr id="59" name="Tekstvak 58"/>
          <p:cNvSpPr txBox="1"/>
          <p:nvPr/>
        </p:nvSpPr>
        <p:spPr>
          <a:xfrm>
            <a:off x="7269364" y="2827417"/>
            <a:ext cx="504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Velp</a:t>
            </a: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Tekstvak 59"/>
          <p:cNvSpPr txBox="1"/>
          <p:nvPr/>
        </p:nvSpPr>
        <p:spPr>
          <a:xfrm>
            <a:off x="5399971" y="1888944"/>
            <a:ext cx="7136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Almere</a:t>
            </a:r>
          </a:p>
        </p:txBody>
      </p:sp>
      <p:sp>
        <p:nvSpPr>
          <p:cNvPr id="61" name="Tekstvak 60"/>
          <p:cNvSpPr txBox="1"/>
          <p:nvPr/>
        </p:nvSpPr>
        <p:spPr>
          <a:xfrm>
            <a:off x="6604524" y="1776456"/>
            <a:ext cx="801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Dronten</a:t>
            </a:r>
          </a:p>
        </p:txBody>
      </p:sp>
      <p:sp>
        <p:nvSpPr>
          <p:cNvPr id="62" name="Tekstvak 61"/>
          <p:cNvSpPr txBox="1"/>
          <p:nvPr/>
        </p:nvSpPr>
        <p:spPr>
          <a:xfrm>
            <a:off x="6580032" y="1429108"/>
            <a:ext cx="10546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Emmeloord</a:t>
            </a:r>
          </a:p>
        </p:txBody>
      </p:sp>
      <p:sp>
        <p:nvSpPr>
          <p:cNvPr id="63" name="Tekstvak 62"/>
          <p:cNvSpPr txBox="1"/>
          <p:nvPr/>
        </p:nvSpPr>
        <p:spPr>
          <a:xfrm>
            <a:off x="6299863" y="2273265"/>
            <a:ext cx="7320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Nijkerk</a:t>
            </a:r>
          </a:p>
        </p:txBody>
      </p:sp>
      <p:sp>
        <p:nvSpPr>
          <p:cNvPr id="64" name="Tekstvak 63"/>
          <p:cNvSpPr txBox="1"/>
          <p:nvPr/>
        </p:nvSpPr>
        <p:spPr>
          <a:xfrm>
            <a:off x="6496706" y="2509376"/>
            <a:ext cx="9260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Barneveld</a:t>
            </a:r>
          </a:p>
        </p:txBody>
      </p:sp>
      <p:sp>
        <p:nvSpPr>
          <p:cNvPr id="65" name="Tekstvak 64"/>
          <p:cNvSpPr txBox="1"/>
          <p:nvPr/>
        </p:nvSpPr>
        <p:spPr>
          <a:xfrm>
            <a:off x="5662852" y="1677501"/>
            <a:ext cx="8469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Lelystad</a:t>
            </a:r>
          </a:p>
        </p:txBody>
      </p:sp>
      <p:sp>
        <p:nvSpPr>
          <p:cNvPr id="67" name="Tekstvak 66"/>
          <p:cNvSpPr txBox="1"/>
          <p:nvPr/>
        </p:nvSpPr>
        <p:spPr>
          <a:xfrm>
            <a:off x="4757842" y="2376651"/>
            <a:ext cx="11934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Maartensdijk</a:t>
            </a:r>
          </a:p>
        </p:txBody>
      </p:sp>
      <p:sp>
        <p:nvSpPr>
          <p:cNvPr id="68" name="Ovaal 67"/>
          <p:cNvSpPr/>
          <p:nvPr/>
        </p:nvSpPr>
        <p:spPr>
          <a:xfrm>
            <a:off x="6517610" y="3031951"/>
            <a:ext cx="98854" cy="9885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Ovaal 69"/>
          <p:cNvSpPr/>
          <p:nvPr/>
        </p:nvSpPr>
        <p:spPr>
          <a:xfrm>
            <a:off x="6617591" y="2484339"/>
            <a:ext cx="98854" cy="9885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Tekstvak 70"/>
          <p:cNvSpPr txBox="1"/>
          <p:nvPr/>
        </p:nvSpPr>
        <p:spPr>
          <a:xfrm>
            <a:off x="6663657" y="2364580"/>
            <a:ext cx="1454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Kootwijkerbroek</a:t>
            </a: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Ovaal 71"/>
          <p:cNvSpPr/>
          <p:nvPr/>
        </p:nvSpPr>
        <p:spPr>
          <a:xfrm>
            <a:off x="6600496" y="660177"/>
            <a:ext cx="98854" cy="9885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Ovaal 72"/>
          <p:cNvSpPr/>
          <p:nvPr/>
        </p:nvSpPr>
        <p:spPr>
          <a:xfrm>
            <a:off x="5953090" y="3789054"/>
            <a:ext cx="98854" cy="9885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Tekstvak 75"/>
          <p:cNvSpPr txBox="1"/>
          <p:nvPr/>
        </p:nvSpPr>
        <p:spPr>
          <a:xfrm>
            <a:off x="5976964" y="3684592"/>
            <a:ext cx="957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Den Bosch</a:t>
            </a:r>
          </a:p>
        </p:txBody>
      </p:sp>
      <p:sp>
        <p:nvSpPr>
          <p:cNvPr id="77" name="Tekstvak 76"/>
          <p:cNvSpPr txBox="1"/>
          <p:nvPr/>
        </p:nvSpPr>
        <p:spPr>
          <a:xfrm>
            <a:off x="6626641" y="555081"/>
            <a:ext cx="11239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Leeuwarden</a:t>
            </a:r>
          </a:p>
        </p:txBody>
      </p:sp>
      <p:sp>
        <p:nvSpPr>
          <p:cNvPr id="79" name="Ovaal 78"/>
          <p:cNvSpPr/>
          <p:nvPr/>
        </p:nvSpPr>
        <p:spPr>
          <a:xfrm>
            <a:off x="5348763" y="2274518"/>
            <a:ext cx="98854" cy="9885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Tekstvak 79"/>
          <p:cNvSpPr txBox="1"/>
          <p:nvPr/>
        </p:nvSpPr>
        <p:spPr>
          <a:xfrm>
            <a:off x="4566097" y="2132295"/>
            <a:ext cx="910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Aalsmeer</a:t>
            </a:r>
          </a:p>
        </p:txBody>
      </p:sp>
      <p:sp>
        <p:nvSpPr>
          <p:cNvPr id="82" name="Tekstvak 81"/>
          <p:cNvSpPr txBox="1"/>
          <p:nvPr/>
        </p:nvSpPr>
        <p:spPr>
          <a:xfrm>
            <a:off x="7199158" y="317536"/>
            <a:ext cx="11239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Buitenpost</a:t>
            </a:r>
          </a:p>
        </p:txBody>
      </p:sp>
      <p:sp>
        <p:nvSpPr>
          <p:cNvPr id="83" name="Ovaal 82"/>
          <p:cNvSpPr/>
          <p:nvPr/>
        </p:nvSpPr>
        <p:spPr>
          <a:xfrm>
            <a:off x="7183210" y="429975"/>
            <a:ext cx="98854" cy="9885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Tekstvak 83"/>
          <p:cNvSpPr txBox="1"/>
          <p:nvPr/>
        </p:nvSpPr>
        <p:spPr>
          <a:xfrm>
            <a:off x="6298224" y="898547"/>
            <a:ext cx="11239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Sneek</a:t>
            </a:r>
          </a:p>
        </p:txBody>
      </p:sp>
      <p:sp>
        <p:nvSpPr>
          <p:cNvPr id="85" name="Ovaal 84"/>
          <p:cNvSpPr/>
          <p:nvPr/>
        </p:nvSpPr>
        <p:spPr>
          <a:xfrm>
            <a:off x="6268810" y="988775"/>
            <a:ext cx="98854" cy="9885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Tekstvak 85"/>
          <p:cNvSpPr txBox="1"/>
          <p:nvPr/>
        </p:nvSpPr>
        <p:spPr>
          <a:xfrm>
            <a:off x="6714168" y="1073154"/>
            <a:ext cx="11239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Heerenveen</a:t>
            </a:r>
          </a:p>
        </p:txBody>
      </p:sp>
      <p:sp>
        <p:nvSpPr>
          <p:cNvPr id="87" name="Ovaal 86"/>
          <p:cNvSpPr/>
          <p:nvPr/>
        </p:nvSpPr>
        <p:spPr>
          <a:xfrm>
            <a:off x="6662510" y="1179275"/>
            <a:ext cx="98854" cy="9885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581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000" b="0">
                <a:solidFill>
                  <a:srgbClr val="FFFFFF"/>
                </a:solidFill>
              </a:rPr>
              <a:t>Voorbeelden van faciliteiten (1): </a:t>
            </a:r>
            <a:br>
              <a:rPr lang="nl-NL" b="0">
                <a:solidFill>
                  <a:srgbClr val="FFFFFF"/>
                </a:solidFill>
              </a:rPr>
            </a:br>
            <a:r>
              <a:rPr lang="nl-NL" b="0">
                <a:solidFill>
                  <a:srgbClr val="FFFFFF"/>
                </a:solidFill>
              </a:rPr>
              <a:t>Aeres Farms in Dronten</a:t>
            </a:r>
          </a:p>
        </p:txBody>
      </p:sp>
      <p:pic>
        <p:nvPicPr>
          <p:cNvPr id="4" name="Tijdelijke aanduiding voor grafiek 3"/>
          <p:cNvPicPr>
            <a:picLocks noGrp="1" noChangeAspect="1"/>
          </p:cNvPicPr>
          <p:nvPr>
            <p:ph type="chart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33"/>
          <a:stretch/>
        </p:blipFill>
        <p:spPr>
          <a:xfrm>
            <a:off x="1284768" y="1228436"/>
            <a:ext cx="9622463" cy="511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007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400" b="0">
                <a:solidFill>
                  <a:srgbClr val="FFFFFF"/>
                </a:solidFill>
              </a:rPr>
              <a:t>Voorbeelden van faciliteiten (2): </a:t>
            </a:r>
            <a:br>
              <a:rPr lang="nl-NL" b="0">
                <a:solidFill>
                  <a:srgbClr val="FFFFFF"/>
                </a:solidFill>
              </a:rPr>
            </a:br>
            <a:r>
              <a:rPr lang="nl-NL" b="0">
                <a:solidFill>
                  <a:srgbClr val="FFFFFF"/>
                </a:solidFill>
              </a:rPr>
              <a:t>Aeres Hippisch Centrum in Kootwijkerbroek</a:t>
            </a:r>
          </a:p>
        </p:txBody>
      </p:sp>
      <p:pic>
        <p:nvPicPr>
          <p:cNvPr id="4" name="Tijdelijke aanduiding voor grafiek 3"/>
          <p:cNvPicPr>
            <a:picLocks noGrp="1" noChangeAspect="1"/>
          </p:cNvPicPr>
          <p:nvPr>
            <p:ph type="chart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228" y="1353637"/>
            <a:ext cx="9613543" cy="503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193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 fontScale="90000"/>
          </a:bodyPr>
          <a:lstStyle/>
          <a:p>
            <a:r>
              <a:rPr lang="nl-NL" sz="2400" b="0">
                <a:solidFill>
                  <a:srgbClr val="FFFFFF"/>
                </a:solidFill>
              </a:rPr>
              <a:t>Voorbeelden van faciliteiten (3):</a:t>
            </a:r>
            <a:br>
              <a:rPr lang="nl-NL" b="0">
                <a:solidFill>
                  <a:srgbClr val="FFFFFF"/>
                </a:solidFill>
              </a:rPr>
            </a:br>
            <a:r>
              <a:rPr lang="nl-NL" b="0" err="1">
                <a:solidFill>
                  <a:srgbClr val="FFFFFF"/>
                </a:solidFill>
              </a:rPr>
              <a:t>Poultry</a:t>
            </a:r>
            <a:r>
              <a:rPr lang="nl-NL" b="0">
                <a:solidFill>
                  <a:srgbClr val="FFFFFF"/>
                </a:solidFill>
              </a:rPr>
              <a:t> </a:t>
            </a:r>
            <a:r>
              <a:rPr lang="nl-NL" b="0" err="1">
                <a:solidFill>
                  <a:srgbClr val="FFFFFF"/>
                </a:solidFill>
              </a:rPr>
              <a:t>Innovation</a:t>
            </a:r>
            <a:r>
              <a:rPr lang="nl-NL" b="0">
                <a:solidFill>
                  <a:srgbClr val="FFFFFF"/>
                </a:solidFill>
              </a:rPr>
              <a:t> Lab en Kenniscentrum insectenkweek in Barneveld </a:t>
            </a:r>
          </a:p>
        </p:txBody>
      </p:sp>
      <p:pic>
        <p:nvPicPr>
          <p:cNvPr id="4" name="Tijdelijke aanduiding voor grafiek 3"/>
          <p:cNvPicPr>
            <a:picLocks noGrp="1" noChangeAspect="1"/>
          </p:cNvPicPr>
          <p:nvPr>
            <p:ph type="chart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7" b="25288"/>
          <a:stretch/>
        </p:blipFill>
        <p:spPr>
          <a:xfrm>
            <a:off x="299356" y="1237673"/>
            <a:ext cx="6325542" cy="2949316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8AFD04CE-613D-469E-A167-100616DA8B09}"/>
              </a:ext>
            </a:extLst>
          </p:cNvPr>
          <p:cNvSpPr/>
          <p:nvPr/>
        </p:nvSpPr>
        <p:spPr>
          <a:xfrm>
            <a:off x="181620" y="4189609"/>
            <a:ext cx="7034694" cy="129266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Onderwijs en onderzoek op basis van vragen uit het bedrijfsleven. </a:t>
            </a: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O.a. onderzoek naar fijnstofemissie alternatieve eiwitbronnen (insecten) in veevoer, diergezondheid.</a:t>
            </a:r>
            <a:endParaRPr kumimoji="0" lang="nl-NL" sz="20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6" name="Afbeelding 5" descr="Afbeelding met kleding, buitenshuis, persoon, schoeisel&#10;&#10;Automatisch gegenereerde beschrijving">
            <a:extLst>
              <a:ext uri="{FF2B5EF4-FFF2-40B4-BE49-F238E27FC236}">
                <a16:creationId xmlns:a16="http://schemas.microsoft.com/office/drawing/2014/main" id="{D7CF428B-764C-DA51-2C45-BAFB7479F6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0"/>
          <a:stretch/>
        </p:blipFill>
        <p:spPr>
          <a:xfrm>
            <a:off x="7051812" y="1237673"/>
            <a:ext cx="5143500" cy="4941870"/>
          </a:xfrm>
          <a:prstGeom prst="rect">
            <a:avLst/>
          </a:prstGeom>
        </p:spPr>
      </p:pic>
      <p:pic>
        <p:nvPicPr>
          <p:cNvPr id="1028" name="Picture 4" descr="ADM gaat 's werelds grootste insectenkwekerij bouwen - Food &amp; Agribusiness">
            <a:extLst>
              <a:ext uri="{FF2B5EF4-FFF2-40B4-BE49-F238E27FC236}">
                <a16:creationId xmlns:a16="http://schemas.microsoft.com/office/drawing/2014/main" id="{B4D44CB4-0A65-413D-A0CA-D0A7FF0B1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005" y="4997461"/>
            <a:ext cx="2417629" cy="1608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001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00D80E-89FB-4A55-85D3-1461703DA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400" b="0">
                <a:solidFill>
                  <a:srgbClr val="FFFFFF"/>
                </a:solidFill>
              </a:rPr>
              <a:t>Voorbeelden van faciliteiten (4):</a:t>
            </a:r>
            <a:br>
              <a:rPr lang="nl-NL">
                <a:solidFill>
                  <a:srgbClr val="FFFFFF"/>
                </a:solidFill>
              </a:rPr>
            </a:br>
            <a:r>
              <a:rPr lang="nl-NL">
                <a:solidFill>
                  <a:srgbClr val="FFFFFF"/>
                </a:solidFill>
              </a:rPr>
              <a:t>The Green Drone Academy Almere</a:t>
            </a:r>
          </a:p>
        </p:txBody>
      </p:sp>
      <p:pic>
        <p:nvPicPr>
          <p:cNvPr id="1026" name="Picture 2" descr="https://image.focuspoints.io/?_jwt=eyJhbGciOiJIUzUxMiIsInR5cCI6IkpXVCJ9.eyJpc3MiOiI1RjdvOU9jeTdQR0ZabWZtNzROT2MxbERBWDRTcEhjTCIsInVybCI6Imh0dHBzOi8vd3d3LmFlcmVzbWJvLm5sLy0vbWVkaWEvYWVyZXMtbWJvL2FsbWVyZS9pbWFnZXMvaGVhZGVycy9mb3JtYXQtaGVhZGVyLXdlYnNpdGUtZHJvbmVvcGxlaWRpbmcuanBnP3Jldj01Njc1MDEyMzI0ZWQ0NDg1ODEyYmI1NWIxZTM3MDFlOSZoYXNoPTBFNzg5RTI3RUQ3QjA5OUMzNzJDMTkwNDMyNUFFODRBIiwid2lkdGgiOiIxOTAwIiwiaGVpZ2h0IjoiNjAwIiwiYWN0aW9uIjoidHJhbnNmb3JtIiwiZm9jdXNQb2ludFgiOiIwIiwiZm9jdXNQb2ludFkiOiIwIn0.oe189KBKUqkJNFC7-yLY1aRNpfH-cSynJ6cTDpTNM36ACCrj9qV2q8O3N6m_vlwBVbqZUUriAxfMQ5LXxmYEnA">
            <a:extLst>
              <a:ext uri="{FF2B5EF4-FFF2-40B4-BE49-F238E27FC236}">
                <a16:creationId xmlns:a16="http://schemas.microsoft.com/office/drawing/2014/main" id="{A95BA0EB-1A79-4E51-AC51-71120A5D44B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26682"/>
            <a:ext cx="10977563" cy="3466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6977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400" b="0">
                <a:solidFill>
                  <a:srgbClr val="FFFFFF"/>
                </a:solidFill>
              </a:rPr>
              <a:t>Voorbeelden van faciliteiten (5):</a:t>
            </a:r>
            <a:br>
              <a:rPr lang="nl-NL" b="0">
                <a:solidFill>
                  <a:srgbClr val="FFFFFF"/>
                </a:solidFill>
              </a:rPr>
            </a:br>
            <a:r>
              <a:rPr lang="nl-NL" b="0">
                <a:solidFill>
                  <a:srgbClr val="FFFFFF"/>
                </a:solidFill>
              </a:rPr>
              <a:t>Aeres Tech en Opleidingscentrum GO</a:t>
            </a:r>
            <a:r>
              <a:rPr lang="nl-NL" b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⁰</a:t>
            </a:r>
            <a:r>
              <a:rPr lang="nl-NL" b="0">
                <a:solidFill>
                  <a:srgbClr val="FFFFFF"/>
                </a:solidFill>
                <a:cs typeface="Calibri" panose="020F0502020204030204" pitchFamily="34" charset="0"/>
              </a:rPr>
              <a:t> in Ede</a:t>
            </a:r>
            <a:endParaRPr lang="nl-NL" b="0">
              <a:solidFill>
                <a:srgbClr val="FFFFFF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5" t="2008" r="4169" b="8227"/>
          <a:stretch/>
        </p:blipFill>
        <p:spPr>
          <a:xfrm>
            <a:off x="7953824" y="3511293"/>
            <a:ext cx="3102960" cy="2765682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63" y="1167213"/>
            <a:ext cx="6817747" cy="5109762"/>
          </a:xfrm>
          <a:prstGeom prst="rect">
            <a:avLst/>
          </a:prstGeom>
        </p:spPr>
      </p:pic>
      <p:pic>
        <p:nvPicPr>
          <p:cNvPr id="4" name="Tijdelijke aanduiding voor grafiek 3"/>
          <p:cNvPicPr>
            <a:picLocks noGrp="1" noChangeAspect="1"/>
          </p:cNvPicPr>
          <p:nvPr>
            <p:ph type="chart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917" y="1167213"/>
            <a:ext cx="3106775" cy="207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871919"/>
      </p:ext>
    </p:extLst>
  </p:cSld>
  <p:clrMapOvr>
    <a:masterClrMapping/>
  </p:clrMapOvr>
</p:sld>
</file>

<file path=ppt/theme/theme1.xml><?xml version="1.0" encoding="utf-8"?>
<a:theme xmlns:a="http://schemas.openxmlformats.org/drawingml/2006/main" name="Aeres Theme">
  <a:themeElements>
    <a:clrScheme name="Aeres">
      <a:dk1>
        <a:srgbClr val="000000"/>
      </a:dk1>
      <a:lt1>
        <a:srgbClr val="FFFFFF"/>
      </a:lt1>
      <a:dk2>
        <a:srgbClr val="11A99D"/>
      </a:dk2>
      <a:lt2>
        <a:srgbClr val="DADADA"/>
      </a:lt2>
      <a:accent1>
        <a:srgbClr val="11A99D"/>
      </a:accent1>
      <a:accent2>
        <a:srgbClr val="CC4824"/>
      </a:accent2>
      <a:accent3>
        <a:srgbClr val="C8D300"/>
      </a:accent3>
      <a:accent4>
        <a:srgbClr val="6B4D41"/>
      </a:accent4>
      <a:accent5>
        <a:srgbClr val="FBBA00"/>
      </a:accent5>
      <a:accent6>
        <a:srgbClr val="6CAEC8"/>
      </a:accent6>
      <a:hlink>
        <a:srgbClr val="0578BE"/>
      </a:hlink>
      <a:folHlink>
        <a:srgbClr val="CC4824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eres_16x9.potx" id="{556FD0C4-B9D3-40F1-B6A1-2AD4D8C090DB}" vid="{393A53E4-658B-4ABD-9D6D-F1AE3AEB3CF4}"/>
    </a:ext>
  </a:extLst>
</a:theme>
</file>

<file path=ppt/theme/theme2.xml><?xml version="1.0" encoding="utf-8"?>
<a:theme xmlns:a="http://schemas.openxmlformats.org/drawingml/2006/main" name="Aeres Theme Color">
  <a:themeElements>
    <a:clrScheme name="Aeres2">
      <a:dk1>
        <a:srgbClr val="000000"/>
      </a:dk1>
      <a:lt1>
        <a:srgbClr val="FFFFFF"/>
      </a:lt1>
      <a:dk2>
        <a:srgbClr val="11A99D"/>
      </a:dk2>
      <a:lt2>
        <a:srgbClr val="DADADA"/>
      </a:lt2>
      <a:accent1>
        <a:srgbClr val="CC4824"/>
      </a:accent1>
      <a:accent2>
        <a:srgbClr val="C8D300"/>
      </a:accent2>
      <a:accent3>
        <a:srgbClr val="6B4D41"/>
      </a:accent3>
      <a:accent4>
        <a:srgbClr val="FBBA00"/>
      </a:accent4>
      <a:accent5>
        <a:srgbClr val="6CAEC8"/>
      </a:accent5>
      <a:accent6>
        <a:srgbClr val="A8A090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eres_16x9.potx" id="{556FD0C4-B9D3-40F1-B6A1-2AD4D8C090DB}" vid="{3CE24E66-58DB-4D39-9800-BE5D50F379B1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Aeres Theme">
  <a:themeElements>
    <a:clrScheme name="Aeres">
      <a:dk1>
        <a:srgbClr val="000000"/>
      </a:dk1>
      <a:lt1>
        <a:srgbClr val="FFFFFF"/>
      </a:lt1>
      <a:dk2>
        <a:srgbClr val="11A99D"/>
      </a:dk2>
      <a:lt2>
        <a:srgbClr val="DADADA"/>
      </a:lt2>
      <a:accent1>
        <a:srgbClr val="11A99D"/>
      </a:accent1>
      <a:accent2>
        <a:srgbClr val="CC4824"/>
      </a:accent2>
      <a:accent3>
        <a:srgbClr val="C8D300"/>
      </a:accent3>
      <a:accent4>
        <a:srgbClr val="6B4D41"/>
      </a:accent4>
      <a:accent5>
        <a:srgbClr val="FBBA00"/>
      </a:accent5>
      <a:accent6>
        <a:srgbClr val="6CAEC8"/>
      </a:accent6>
      <a:hlink>
        <a:srgbClr val="0578BE"/>
      </a:hlink>
      <a:folHlink>
        <a:srgbClr val="CC4824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eres_16x9.potx" id="{556FD0C4-B9D3-40F1-B6A1-2AD4D8C090DB}" vid="{393A53E4-658B-4ABD-9D6D-F1AE3AEB3CF4}"/>
    </a:ext>
  </a:extLst>
</a:theme>
</file>

<file path=ppt/theme/theme5.xml><?xml version="1.0" encoding="utf-8"?>
<a:theme xmlns:a="http://schemas.openxmlformats.org/drawingml/2006/main" name="2_Aeres Theme">
  <a:themeElements>
    <a:clrScheme name="Aeres">
      <a:dk1>
        <a:srgbClr val="000000"/>
      </a:dk1>
      <a:lt1>
        <a:srgbClr val="FFFFFF"/>
      </a:lt1>
      <a:dk2>
        <a:srgbClr val="11A99D"/>
      </a:dk2>
      <a:lt2>
        <a:srgbClr val="DADADA"/>
      </a:lt2>
      <a:accent1>
        <a:srgbClr val="11A99D"/>
      </a:accent1>
      <a:accent2>
        <a:srgbClr val="CC4824"/>
      </a:accent2>
      <a:accent3>
        <a:srgbClr val="C8D300"/>
      </a:accent3>
      <a:accent4>
        <a:srgbClr val="6B4D41"/>
      </a:accent4>
      <a:accent5>
        <a:srgbClr val="FBBA00"/>
      </a:accent5>
      <a:accent6>
        <a:srgbClr val="6CAEC8"/>
      </a:accent6>
      <a:hlink>
        <a:srgbClr val="0578BE"/>
      </a:hlink>
      <a:folHlink>
        <a:srgbClr val="CC4824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eres_16x9.potx" id="{B7DB50EB-A0E6-42D3-9BD3-8514FAF1C819}" vid="{748D2260-D233-46B5-BA05-9E2E1606CBB0}"/>
    </a:ext>
  </a:extLst>
</a:theme>
</file>

<file path=ppt/theme/theme6.xml><?xml version="1.0" encoding="utf-8"?>
<a:theme xmlns:a="http://schemas.openxmlformats.org/drawingml/2006/main" name="1_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2C6A63ACD99924C8009FEC8E8CC3F8D" ma:contentTypeVersion="5" ma:contentTypeDescription="Een nieuw document maken." ma:contentTypeScope="" ma:versionID="9e9abe5b18065c894e0c94fd95b55fd6">
  <xsd:schema xmlns:xsd="http://www.w3.org/2001/XMLSchema" xmlns:xs="http://www.w3.org/2001/XMLSchema" xmlns:p="http://schemas.microsoft.com/office/2006/metadata/properties" xmlns:ns2="53d96597-5932-4ae0-af8a-3ddde52b19c3" xmlns:ns3="84f5a7c1-f49f-47b9-9ffa-8b00ec972c9b" targetNamespace="http://schemas.microsoft.com/office/2006/metadata/properties" ma:root="true" ma:fieldsID="1014893da929354e493463d2beedfeaf" ns2:_="" ns3:_="">
    <xsd:import namespace="53d96597-5932-4ae0-af8a-3ddde52b19c3"/>
    <xsd:import namespace="84f5a7c1-f49f-47b9-9ffa-8b00ec972c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d96597-5932-4ae0-af8a-3ddde52b19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f5a7c1-f49f-47b9-9ffa-8b00ec972c9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60240F9-9508-4607-A25C-D8A74C4B4EC1}"/>
</file>

<file path=customXml/itemProps2.xml><?xml version="1.0" encoding="utf-8"?>
<ds:datastoreItem xmlns:ds="http://schemas.openxmlformats.org/officeDocument/2006/customXml" ds:itemID="{3A561C5C-A81A-4851-9DBD-797FDD594D06}"/>
</file>

<file path=customXml/itemProps3.xml><?xml version="1.0" encoding="utf-8"?>
<ds:datastoreItem xmlns:ds="http://schemas.openxmlformats.org/officeDocument/2006/customXml" ds:itemID="{357F7C91-DD21-440E-A0A5-3061E62AEA98}"/>
</file>

<file path=docProps/app.xml><?xml version="1.0" encoding="utf-8"?>
<Properties xmlns="http://schemas.openxmlformats.org/officeDocument/2006/extended-properties" xmlns:vt="http://schemas.openxmlformats.org/officeDocument/2006/docPropsVTypes">
  <Template>Aeres_16x9</Template>
  <TotalTime>1218</TotalTime>
  <Words>450</Words>
  <Application>Microsoft Office PowerPoint</Application>
  <PresentationFormat>Breedbeeld</PresentationFormat>
  <Paragraphs>119</Paragraphs>
  <Slides>18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6</vt:i4>
      </vt:variant>
      <vt:variant>
        <vt:lpstr>Diatitels</vt:lpstr>
      </vt:variant>
      <vt:variant>
        <vt:i4>18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Aeres Theme</vt:lpstr>
      <vt:lpstr>Aeres Theme Color</vt:lpstr>
      <vt:lpstr>Kantoorthema</vt:lpstr>
      <vt:lpstr>1_Aeres Theme</vt:lpstr>
      <vt:lpstr>2_Aeres Theme</vt:lpstr>
      <vt:lpstr>1_Kantoorthema</vt:lpstr>
      <vt:lpstr>Welkom bij Aeres</vt:lpstr>
      <vt:lpstr>Programma</vt:lpstr>
      <vt:lpstr>PowerPoint-presentatie</vt:lpstr>
      <vt:lpstr>Facts &amp; Figures</vt:lpstr>
      <vt:lpstr>Voorbeelden van faciliteiten (1):  Aeres Farms in Dronten</vt:lpstr>
      <vt:lpstr>Voorbeelden van faciliteiten (2):  Aeres Hippisch Centrum in Kootwijkerbroek</vt:lpstr>
      <vt:lpstr>Voorbeelden van faciliteiten (3): Poultry Innovation Lab en Kenniscentrum insectenkweek in Barneveld </vt:lpstr>
      <vt:lpstr>Voorbeelden van faciliteiten (4): The Green Drone Academy Almere</vt:lpstr>
      <vt:lpstr>Voorbeelden van faciliteiten (5): Aeres Tech en Opleidingscentrum GO⁰ in Ede</vt:lpstr>
      <vt:lpstr>de Groene Veranderaar</vt:lpstr>
      <vt:lpstr>Strategische prioriteiten </vt:lpstr>
      <vt:lpstr>Strategische randvoorwaarden</vt:lpstr>
      <vt:lpstr>PowerPoint-presentatie</vt:lpstr>
      <vt:lpstr>PowerPoint-presentatie</vt:lpstr>
      <vt:lpstr>Speerpunten F&amp;C</vt:lpstr>
      <vt:lpstr>vervolg Speerpunten F&amp;C</vt:lpstr>
      <vt:lpstr>PowerPoint-presentatie</vt:lpstr>
      <vt:lpstr>Dank voor jullie aandacht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Groene Veranderaar</dc:title>
  <dc:creator>Bertil Muller</dc:creator>
  <cp:lastModifiedBy>Dick van den Dool</cp:lastModifiedBy>
  <cp:revision>18</cp:revision>
  <dcterms:created xsi:type="dcterms:W3CDTF">2023-08-21T14:35:56Z</dcterms:created>
  <dcterms:modified xsi:type="dcterms:W3CDTF">2024-01-22T12:15:21Z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ype">
    <vt:lpwstr>Aeres_16x9</vt:lpwstr>
  </property>
  <property fmtid="{D5CDD505-2E9C-101B-9397-08002B2CF9AE}" pid="3" name="txtSubTitle">
    <vt:lpwstr>Aeres-strategie 2023-2027</vt:lpwstr>
  </property>
  <property fmtid="{D5CDD505-2E9C-101B-9397-08002B2CF9AE}" pid="4" name="txtTitle">
    <vt:lpwstr>de Groene Veranderaar</vt:lpwstr>
  </property>
  <property fmtid="{D5CDD505-2E9C-101B-9397-08002B2CF9AE}" pid="5" name="txtStatus">
    <vt:lpwstr/>
  </property>
  <property fmtid="{D5CDD505-2E9C-101B-9397-08002B2CF9AE}" pid="6" name="txtVersion">
    <vt:lpwstr/>
  </property>
  <property fmtid="{D5CDD505-2E9C-101B-9397-08002B2CF9AE}" pid="7" name="txtDate">
    <vt:lpwstr>21 augustus 2023</vt:lpwstr>
  </property>
  <property fmtid="{D5CDD505-2E9C-101B-9397-08002B2CF9AE}" pid="8" name="cboSigner">
    <vt:lpwstr>Aeres</vt:lpwstr>
  </property>
  <property fmtid="{D5CDD505-2E9C-101B-9397-08002B2CF9AE}" pid="9" name="cboLanguage">
    <vt:lpwstr>Nederlands</vt:lpwstr>
  </property>
  <property fmtid="{D5CDD505-2E9C-101B-9397-08002B2CF9AE}" pid="10" name="chkDatum">
    <vt:lpwstr>True</vt:lpwstr>
  </property>
  <property fmtid="{D5CDD505-2E9C-101B-9397-08002B2CF9AE}" pid="11" name="CreatedWithVersion">
    <vt:lpwstr/>
  </property>
  <property fmtid="{D5CDD505-2E9C-101B-9397-08002B2CF9AE}" pid="12" name="entityID">
    <vt:lpwstr>AERES</vt:lpwstr>
  </property>
  <property fmtid="{D5CDD505-2E9C-101B-9397-08002B2CF9AE}" pid="13" name="ContentTypeId">
    <vt:lpwstr>0x010100D2C6A63ACD99924C8009FEC8E8CC3F8D</vt:lpwstr>
  </property>
</Properties>
</file>