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9"/>
  </p:notesMasterIdLst>
  <p:handoutMasterIdLst>
    <p:handoutMasterId r:id="rId10"/>
  </p:handoutMasterIdLst>
  <p:sldIdLst>
    <p:sldId id="325" r:id="rId7"/>
    <p:sldId id="327" r:id="rId8"/>
  </p:sldIdLst>
  <p:sldSz cx="9144000" cy="6858000" type="screen4x3"/>
  <p:notesSz cx="6797675" cy="9872663"/>
  <p:custDataLst>
    <p:tags r:id="rId11"/>
  </p:custDataLst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46DB89-E7E7-2471-36EE-A1190723406A}" name="Hek, R.A. de (Sander)" initials="H(" userId="S::sander.dehek@ka.prorail.nl::412787b7-0198-41dd-ad6e-f2e4efa7908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47474"/>
    <a:srgbClr val="7F7F7F"/>
    <a:srgbClr val="646464"/>
    <a:srgbClr val="FFFFFF"/>
    <a:srgbClr val="BF12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C687D8-9C87-3F1A-6E3A-32438B5A8EC7}" v="34" dt="2023-09-06T09:09:42.368"/>
    <p1510:client id="{EEBB402D-14B1-45A7-8180-5EAFC44038A3}" v="13" dt="2023-09-06T07:57:57.8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gs" Target="tags/tag1.xml"/><Relationship Id="rId5" Type="http://schemas.openxmlformats.org/officeDocument/2006/relationships/customXml" Target="../customXml/item5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86E3911-0B94-B792-5FEA-DCCDB43EA6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7395D90-91E6-4364-9479-C047F9459FB8}" type="datetimeFigureOut">
              <a:rPr lang="nl-NL"/>
              <a:pPr>
                <a:defRPr/>
              </a:pPr>
              <a:t>26-10-2023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FB8FC8D-2FE7-9CED-C298-0DABFAA40E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B89776D-78B0-8C65-2C8A-59941E06FA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65B575-F0F1-403C-AE32-D360DC1E93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sp>
        <p:nvSpPr>
          <p:cNvPr id="6" name="Tijdelijke aanduiding voor koptekst 5">
            <a:extLst>
              <a:ext uri="{FF2B5EF4-FFF2-40B4-BE49-F238E27FC236}">
                <a16:creationId xmlns:a16="http://schemas.microsoft.com/office/drawing/2014/main" id="{EB84A0E1-E90A-B95E-BF42-77D56E9804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5109D34-DE75-0AC6-BB13-3C6C1D4323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3B6BED4-28AD-4EF0-0C83-231D02FF7DB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E2AF209-A851-3DD9-B29F-54E5FEF1B4B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89CC6F2C-E18C-2C8A-44E8-6D36E8EF6CC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89475"/>
            <a:ext cx="5438775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ABD8CA09-B607-990C-BE25-8212089E3CE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4754E7BF-9104-C40B-9CEE-4BA4280751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7363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4C6E6FD-8FC4-477E-AD0C-6E1BC1C14D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ProRail Logo PowerPoint">
            <a:extLst>
              <a:ext uri="{FF2B5EF4-FFF2-40B4-BE49-F238E27FC236}">
                <a16:creationId xmlns:a16="http://schemas.microsoft.com/office/drawing/2014/main" id="{F8C19841-3E24-0021-10B1-FDF940568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75"/>
            <a:ext cx="914082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F0286431-056B-835D-5764-514665AF9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" y="1157288"/>
            <a:ext cx="7788275" cy="457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600"/>
              </a:lnSpc>
              <a:defRPr/>
            </a:pPr>
            <a:r>
              <a:rPr lang="nl-NL" altLang="nl-NL" sz="3600">
                <a:solidFill>
                  <a:schemeClr val="bg1"/>
                </a:solidFill>
              </a:rPr>
              <a:t>Welkom</a:t>
            </a:r>
          </a:p>
        </p:txBody>
      </p:sp>
      <p:sp>
        <p:nvSpPr>
          <p:cNvPr id="4" name="spreker">
            <a:extLst>
              <a:ext uri="{FF2B5EF4-FFF2-40B4-BE49-F238E27FC236}">
                <a16:creationId xmlns:a16="http://schemas.microsoft.com/office/drawing/2014/main" id="{D70CBB41-8D00-81F0-61EF-E4455AA0C57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6275" y="5705475"/>
            <a:ext cx="7791450" cy="2317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nl-NL" altLang="nl-NL">
                <a:solidFill>
                  <a:srgbClr val="7F7F7F"/>
                </a:solidFill>
              </a:rPr>
              <a:t>Eigenaar: Freek Bots &amp; Lennaert Miedema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CF0E10A2-11A5-56DC-F434-E07ABD765B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6275" y="5932488"/>
            <a:ext cx="7791450" cy="4619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nl-NL" altLang="nl-NL">
                <a:solidFill>
                  <a:srgbClr val="7F7F7F"/>
                </a:solidFill>
              </a:rPr>
              <a:t>17 juli 2014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nl-NL" altLang="nl-NL">
                <a:solidFill>
                  <a:srgbClr val="7F7F7F"/>
                </a:solidFill>
              </a:rPr>
              <a:t>Status: Definitief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6275" y="2867025"/>
            <a:ext cx="7788275" cy="457200"/>
          </a:xfrm>
        </p:spPr>
        <p:txBody>
          <a:bodyPr/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76275" y="3568700"/>
            <a:ext cx="7788275" cy="3048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2715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tabellen/grafieken/afbeeldingen/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3"/>
          </p:nvPr>
        </p:nvSpPr>
        <p:spPr>
          <a:xfrm>
            <a:off x="676800" y="2193109"/>
            <a:ext cx="7790400" cy="3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91EDFC66-7BAC-1356-E227-0EB8A87B857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857750" y="6500813"/>
            <a:ext cx="2895600" cy="152400"/>
          </a:xfrm>
        </p:spPr>
        <p:txBody>
          <a:bodyPr/>
          <a:lstStyle>
            <a:lvl1pPr algn="r">
              <a:lnSpc>
                <a:spcPts val="1200"/>
              </a:lnSpc>
              <a:defRPr sz="1200"/>
            </a:lvl1pPr>
          </a:lstStyle>
          <a:p>
            <a:pPr>
              <a:defRPr/>
            </a:pPr>
            <a:r>
              <a:rPr lang="nl-NL"/>
              <a:t>Startbijeenkomst aanbesteding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A4EC4601-B9EC-D04F-1EC1-BA1EFE069AE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53072-A068-4542-9ED2-9CF6C2584E0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60810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rapport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3"/>
          </p:nvPr>
        </p:nvSpPr>
        <p:spPr>
          <a:xfrm>
            <a:off x="676800" y="2193109"/>
            <a:ext cx="7790400" cy="3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76275" y="2817813"/>
            <a:ext cx="7788275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1pPr>
            <a:lvl2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2pPr>
            <a:lvl3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3pPr>
            <a:lvl4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4pPr>
            <a:lvl5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63513368-3A20-B9E1-C428-71A7581895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857750" y="6500813"/>
            <a:ext cx="2895600" cy="152400"/>
          </a:xfrm>
        </p:spPr>
        <p:txBody>
          <a:bodyPr/>
          <a:lstStyle>
            <a:lvl1pPr algn="r">
              <a:lnSpc>
                <a:spcPts val="1200"/>
              </a:lnSpc>
              <a:defRPr sz="1200"/>
            </a:lvl1pPr>
          </a:lstStyle>
          <a:p>
            <a:pPr>
              <a:defRPr/>
            </a:pPr>
            <a:r>
              <a:rPr lang="nl-NL"/>
              <a:t>Startbijeenkomst aanbesteding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ECAC1B8D-C908-3C24-316B-F9CE969307A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B7D74-070B-4086-998A-FA82DFF9975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497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76275" y="2817813"/>
            <a:ext cx="3817938" cy="3468687"/>
          </a:xfrm>
        </p:spPr>
        <p:txBody>
          <a:bodyPr/>
          <a:lstStyle>
            <a:lvl1pPr>
              <a:defRPr sz="1800">
                <a:solidFill>
                  <a:schemeClr val="accent6"/>
                </a:solidFill>
              </a:defRPr>
            </a:lvl1pPr>
            <a:lvl2pPr>
              <a:defRPr sz="1800">
                <a:solidFill>
                  <a:schemeClr val="accent6"/>
                </a:solidFill>
              </a:defRPr>
            </a:lvl2pPr>
            <a:lvl3pPr>
              <a:defRPr sz="1800">
                <a:solidFill>
                  <a:schemeClr val="accent6"/>
                </a:solidFill>
              </a:defRPr>
            </a:lvl3pPr>
            <a:lvl4pPr>
              <a:defRPr sz="1800">
                <a:solidFill>
                  <a:schemeClr val="accent6"/>
                </a:solidFill>
              </a:defRPr>
            </a:lvl4pPr>
            <a:lvl5pPr>
              <a:defRPr sz="1800">
                <a:solidFill>
                  <a:schemeClr val="accent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6613" y="2817813"/>
            <a:ext cx="3817937" cy="3468687"/>
          </a:xfrm>
        </p:spPr>
        <p:txBody>
          <a:bodyPr/>
          <a:lstStyle>
            <a:lvl1pPr>
              <a:defRPr sz="1800">
                <a:solidFill>
                  <a:schemeClr val="accent6"/>
                </a:solidFill>
              </a:defRPr>
            </a:lvl1pPr>
            <a:lvl2pPr>
              <a:defRPr sz="1800">
                <a:solidFill>
                  <a:schemeClr val="accent6"/>
                </a:solidFill>
              </a:defRPr>
            </a:lvl2pPr>
            <a:lvl3pPr>
              <a:defRPr sz="1800">
                <a:solidFill>
                  <a:schemeClr val="accent6"/>
                </a:solidFill>
              </a:defRPr>
            </a:lvl3pPr>
            <a:lvl4pPr>
              <a:defRPr sz="1800">
                <a:solidFill>
                  <a:schemeClr val="accent6"/>
                </a:solidFill>
              </a:defRPr>
            </a:lvl4pPr>
            <a:lvl5pPr>
              <a:defRPr sz="1800">
                <a:solidFill>
                  <a:schemeClr val="accent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idx="13"/>
          </p:nvPr>
        </p:nvSpPr>
        <p:spPr>
          <a:xfrm>
            <a:off x="676800" y="2193109"/>
            <a:ext cx="7790400" cy="3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24B151-12E9-07B1-4303-A0E8B0223D0B}"/>
              </a:ext>
            </a:extLst>
          </p:cNvPr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Startbijeenkomst aanbesteding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ADE359-5D26-C8D5-2FD9-DDDA476E93E9}"/>
              </a:ext>
            </a:extLst>
          </p:cNvPr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C38E4-15A4-406F-A480-7E347C74D5C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9103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6275" y="1157288"/>
            <a:ext cx="7788275" cy="9144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676274" y="2817813"/>
            <a:ext cx="7790400" cy="3468687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endParaRPr lang="nl-NL" noProof="0"/>
          </a:p>
        </p:txBody>
      </p:sp>
      <p:sp>
        <p:nvSpPr>
          <p:cNvPr id="7" name="Tijdelijke aanduiding voor tekst 2"/>
          <p:cNvSpPr>
            <a:spLocks noGrp="1"/>
          </p:cNvSpPr>
          <p:nvPr>
            <p:ph type="body" idx="13"/>
          </p:nvPr>
        </p:nvSpPr>
        <p:spPr>
          <a:xfrm>
            <a:off x="676800" y="2193109"/>
            <a:ext cx="7790400" cy="3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3E872EB-AA0C-17F4-A485-137B65A11B18}"/>
              </a:ext>
            </a:extLst>
          </p:cNvPr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Startbijeenkomst aanbesteding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9B7745-13FE-FF18-1BE3-02AFBE012550}"/>
              </a:ext>
            </a:extLst>
          </p:cNvPr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600B9-F23C-4101-8DFF-D80649BC140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16577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6275" y="1157288"/>
            <a:ext cx="7788275" cy="9144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grafiek 2"/>
          <p:cNvSpPr>
            <a:spLocks noGrp="1"/>
          </p:cNvSpPr>
          <p:nvPr>
            <p:ph type="chart" idx="1"/>
          </p:nvPr>
        </p:nvSpPr>
        <p:spPr>
          <a:xfrm>
            <a:off x="676275" y="2817813"/>
            <a:ext cx="7788275" cy="3468687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endParaRPr lang="nl-NL" noProof="0"/>
          </a:p>
        </p:txBody>
      </p:sp>
      <p:sp>
        <p:nvSpPr>
          <p:cNvPr id="6" name="Tijdelijke aanduiding voor tekst 2"/>
          <p:cNvSpPr>
            <a:spLocks noGrp="1"/>
          </p:cNvSpPr>
          <p:nvPr>
            <p:ph type="body" idx="13"/>
          </p:nvPr>
        </p:nvSpPr>
        <p:spPr>
          <a:xfrm>
            <a:off x="676800" y="2193109"/>
            <a:ext cx="7790400" cy="3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85289B-F926-8322-A1E6-250FB3C6503F}"/>
              </a:ext>
            </a:extLst>
          </p:cNvPr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Startbijeenkomst aanbesteding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49C2624-2B19-03FA-A05B-5EFD4B9AA257}"/>
              </a:ext>
            </a:extLst>
          </p:cNvPr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C10E9-3590-40C4-BAB2-A9FF80683B5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3455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FC2A8FE-F19F-4D98-AA7E-BD21E6A7533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51275" y="3160713"/>
            <a:ext cx="1441450" cy="552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nl-NL" sz="3600">
                <a:solidFill>
                  <a:schemeClr val="bg1"/>
                </a:solidFill>
              </a:rPr>
              <a:t>Einde</a:t>
            </a:r>
            <a:endParaRPr lang="nl-NL" altLang="nl-NL" sz="3600">
              <a:solidFill>
                <a:schemeClr val="bg1"/>
              </a:solidFill>
            </a:endParaRP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55B2FBBB-C0C3-B286-4E60-D9F8CA47DE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857750" y="6500813"/>
            <a:ext cx="2895600" cy="152400"/>
          </a:xfrm>
        </p:spPr>
        <p:txBody>
          <a:bodyPr/>
          <a:lstStyle>
            <a:lvl1pPr algn="r">
              <a:lnSpc>
                <a:spcPts val="1200"/>
              </a:lnSpc>
              <a:defRPr sz="1200"/>
            </a:lvl1pPr>
          </a:lstStyle>
          <a:p>
            <a:pPr>
              <a:defRPr/>
            </a:pPr>
            <a:r>
              <a:rPr lang="nl-NL"/>
              <a:t>Startbijeenkomst aanbesteding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85E2784E-5C3E-4AE7-8451-CDE5F22F0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5A49E-9C07-4F9E-83C1-9C66FC426B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9649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E963FEE-30FD-27D4-8840-3307112503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76275" y="1157288"/>
            <a:ext cx="77882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6895BE6-56E9-A614-D682-A8764FD681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5" y="2817813"/>
            <a:ext cx="7788275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522854D-061D-894D-BA80-FDE5AE23A6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16488" y="6497638"/>
            <a:ext cx="2895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ts val="1200"/>
              </a:lnSpc>
              <a:defRPr sz="1200">
                <a:solidFill>
                  <a:schemeClr val="accent3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Startbijeenkomst aanbesteding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902B015-3FF3-D72A-BC1E-41BCE3878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496050"/>
            <a:ext cx="5064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ts val="1200"/>
              </a:lnSpc>
              <a:defRPr sz="1200">
                <a:solidFill>
                  <a:srgbClr val="747474"/>
                </a:solidFill>
              </a:defRPr>
            </a:lvl1pPr>
          </a:lstStyle>
          <a:p>
            <a:pPr>
              <a:defRPr/>
            </a:pPr>
            <a:fld id="{AE6F5844-FB0D-468D-8B14-444CF5DB514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2" name="Picture 9" descr="ProRail Logo PowerPoint">
            <a:extLst>
              <a:ext uri="{FF2B5EF4-FFF2-40B4-BE49-F238E27FC236}">
                <a16:creationId xmlns:a16="http://schemas.microsoft.com/office/drawing/2014/main" id="{BBF7EAD6-C896-9198-4A3B-0CD70BDDC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75"/>
            <a:ext cx="914082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25" r:id="rId2"/>
    <p:sldLayoutId id="2147484326" r:id="rId3"/>
    <p:sldLayoutId id="2147484321" r:id="rId4"/>
    <p:sldLayoutId id="2147484322" r:id="rId5"/>
    <p:sldLayoutId id="2147484323" r:id="rId6"/>
    <p:sldLayoutId id="2147484327" r:id="rId7"/>
  </p:sldLayoutIdLst>
  <p:hf hdr="0" dt="0"/>
  <p:txStyles>
    <p:titleStyle>
      <a:lvl1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85725" indent="-8572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har char="•"/>
        <a:defRPr>
          <a:solidFill>
            <a:srgbClr val="7F7F7F"/>
          </a:solidFill>
          <a:latin typeface="+mn-lt"/>
          <a:ea typeface="+mn-ea"/>
          <a:cs typeface="+mn-cs"/>
        </a:defRPr>
      </a:lvl1pPr>
      <a:lvl2pPr marL="361950" indent="-9525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har char="•"/>
        <a:defRPr>
          <a:solidFill>
            <a:srgbClr val="7F7F7F"/>
          </a:solidFill>
          <a:latin typeface="+mn-lt"/>
          <a:cs typeface="+mn-cs"/>
        </a:defRPr>
      </a:lvl2pPr>
      <a:lvl3pPr marL="628650" indent="-8572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har char="•"/>
        <a:defRPr>
          <a:solidFill>
            <a:srgbClr val="7F7F7F"/>
          </a:solidFill>
          <a:latin typeface="+mn-lt"/>
          <a:cs typeface="+mn-cs"/>
        </a:defRPr>
      </a:lvl3pPr>
      <a:lvl4pPr marL="895350" indent="-8572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har char="•"/>
        <a:defRPr>
          <a:solidFill>
            <a:srgbClr val="7F7F7F"/>
          </a:solidFill>
          <a:latin typeface="+mn-lt"/>
          <a:cs typeface="+mn-cs"/>
        </a:defRPr>
      </a:lvl4pPr>
      <a:lvl5pPr marL="1162050" indent="-8572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har char="•"/>
        <a:defRPr>
          <a:solidFill>
            <a:srgbClr val="7F7F7F"/>
          </a:solidFill>
          <a:latin typeface="+mn-lt"/>
          <a:cs typeface="+mn-cs"/>
        </a:defRPr>
      </a:lvl5pPr>
      <a:lvl6pPr marL="16192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6pPr>
      <a:lvl7pPr marL="20764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7pPr>
      <a:lvl8pPr marL="25336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8pPr>
      <a:lvl9pPr marL="29908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0AC75-37C8-48C5-9FFE-7E5C9ABD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Pilot</a:t>
            </a:r>
          </a:p>
        </p:txBody>
      </p:sp>
      <p:pic>
        <p:nvPicPr>
          <p:cNvPr id="8" name="Tijdelijke aanduiding voor inhoud 7" descr="Afbeelding met schoeisel, blauw, overdekt, spiegel&#10;&#10;Automatisch gegenereerde beschrijving">
            <a:extLst>
              <a:ext uri="{FF2B5EF4-FFF2-40B4-BE49-F238E27FC236}">
                <a16:creationId xmlns:a16="http://schemas.microsoft.com/office/drawing/2014/main" id="{C87BF0F4-6513-402E-8218-313FB8133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19580"/>
            <a:ext cx="2953162" cy="2905530"/>
          </a:xfr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E09A11-8C0F-4E59-A00E-55A21873DC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6C253072-A068-4542-9ED2-9CF6C2584E00}" type="slidenum">
              <a:rPr lang="nl-NL" altLang="nl-NL" smtClean="0"/>
              <a:pPr>
                <a:defRPr/>
              </a:pPr>
              <a:t>1</a:t>
            </a:fld>
            <a:endParaRPr lang="nl-NL" altLang="nl-NL"/>
          </a:p>
        </p:txBody>
      </p:sp>
      <p:pic>
        <p:nvPicPr>
          <p:cNvPr id="10" name="Afbeelding 9" descr="Afbeelding met overdekt, gootsteen, Reinheid, muur&#10;&#10;Automatisch gegenereerde beschrijving">
            <a:extLst>
              <a:ext uri="{FF2B5EF4-FFF2-40B4-BE49-F238E27FC236}">
                <a16:creationId xmlns:a16="http://schemas.microsoft.com/office/drawing/2014/main" id="{706231DE-B6CD-44FA-B8CB-B7CDAF8C20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70" y="2869751"/>
            <a:ext cx="4819779" cy="336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34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0AC75-37C8-48C5-9FFE-7E5C9ABD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Pilot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E09A11-8C0F-4E59-A00E-55A21873DC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6C253072-A068-4542-9ED2-9CF6C2584E00}" type="slidenum">
              <a:rPr lang="nl-NL" altLang="nl-NL" smtClean="0"/>
              <a:pPr>
                <a:defRPr/>
              </a:pPr>
              <a:t>2</a:t>
            </a:fld>
            <a:endParaRPr lang="nl-NL" altLang="nl-NL"/>
          </a:p>
        </p:txBody>
      </p:sp>
      <p:pic>
        <p:nvPicPr>
          <p:cNvPr id="9" name="Afbeelding 8" descr="Afbeelding met overdekt, engineering, muur, vloer&#10;&#10;Automatisch gegenereerde beschrijving">
            <a:extLst>
              <a:ext uri="{FF2B5EF4-FFF2-40B4-BE49-F238E27FC236}">
                <a16:creationId xmlns:a16="http://schemas.microsoft.com/office/drawing/2014/main" id="{84FC0334-7D2F-4402-81FB-2BA0A826C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22" y="75986"/>
            <a:ext cx="3996295" cy="2543530"/>
          </a:xfrm>
          <a:prstGeom prst="rect">
            <a:avLst/>
          </a:prstGeom>
        </p:spPr>
      </p:pic>
      <p:pic>
        <p:nvPicPr>
          <p:cNvPr id="12" name="Afbeelding 11" descr="Afbeelding met persoon, gereedschap, grond, buitenshuis&#10;&#10;Automatisch gegenereerde beschrijving">
            <a:extLst>
              <a:ext uri="{FF2B5EF4-FFF2-40B4-BE49-F238E27FC236}">
                <a16:creationId xmlns:a16="http://schemas.microsoft.com/office/drawing/2014/main" id="{78D159A7-63A1-4112-80B8-56426327C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08" y="2016168"/>
            <a:ext cx="3647326" cy="3684544"/>
          </a:xfrm>
          <a:prstGeom prst="rect">
            <a:avLst/>
          </a:prstGeom>
        </p:spPr>
      </p:pic>
      <p:pic>
        <p:nvPicPr>
          <p:cNvPr id="14" name="Afbeelding 13" descr="Afbeelding met Composiet, grond, blauw, vloer&#10;&#10;Automatisch gegenereerde beschrijving">
            <a:extLst>
              <a:ext uri="{FF2B5EF4-FFF2-40B4-BE49-F238E27FC236}">
                <a16:creationId xmlns:a16="http://schemas.microsoft.com/office/drawing/2014/main" id="{B85F1B55-79CA-4D91-BAF4-97B3BA529C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675" y="2807586"/>
            <a:ext cx="3821133" cy="384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29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NGEID" val="PresentatieAlgemeen"/>
  <p:tag name="USERVALUES" val="spreker=Freek Bots &amp; Lennaert Miedema&#10;datum=41837,6398745486&#10;datumnotatie=17 juli 2014&#10;titel=Startbijeenkomst Aanbesteding&#10;subtitel=Amersfoort - vervangen CCFL voor LED bij de IPPS info-schermen&#10;kenmerk=&#10;status=Definitief&#10;"/>
  <p:tag name="INDEXVALUES" val=""/>
  <p:tag name="LANGUAGE" val="0"/>
</p:tagLst>
</file>

<file path=ppt/theme/theme1.xml><?xml version="1.0" encoding="utf-8"?>
<a:theme xmlns:a="http://schemas.openxmlformats.org/drawingml/2006/main" name="Standaard slide">
  <a:themeElements>
    <a:clrScheme name="ProRail">
      <a:dk1>
        <a:srgbClr val="E8DD11"/>
      </a:dk1>
      <a:lt1>
        <a:srgbClr val="BF1238"/>
      </a:lt1>
      <a:dk2>
        <a:srgbClr val="D8D8D8"/>
      </a:dk2>
      <a:lt2>
        <a:srgbClr val="4FC6DF"/>
      </a:lt2>
      <a:accent1>
        <a:srgbClr val="BAB415"/>
      </a:accent1>
      <a:accent2>
        <a:srgbClr val="ECDE94"/>
      </a:accent2>
      <a:accent3>
        <a:srgbClr val="747474"/>
      </a:accent3>
      <a:accent4>
        <a:srgbClr val="EF4B71"/>
      </a:accent4>
      <a:accent5>
        <a:srgbClr val="F69FA2"/>
      </a:accent5>
      <a:accent6>
        <a:srgbClr val="7F7F7F"/>
      </a:accent6>
      <a:hlink>
        <a:srgbClr val="BAB415"/>
      </a:hlink>
      <a:folHlink>
        <a:srgbClr val="ECDE94"/>
      </a:folHlink>
    </a:clrScheme>
    <a:fontScheme name="Office-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hema 1">
        <a:dk1>
          <a:srgbClr val="747474"/>
        </a:dk1>
        <a:lt1>
          <a:srgbClr val="FFFFFF"/>
        </a:lt1>
        <a:dk2>
          <a:srgbClr val="BF1238"/>
        </a:dk2>
        <a:lt2>
          <a:srgbClr val="D8D8D8"/>
        </a:lt2>
        <a:accent1>
          <a:srgbClr val="E8DD11"/>
        </a:accent1>
        <a:accent2>
          <a:srgbClr val="4FC6DF"/>
        </a:accent2>
        <a:accent3>
          <a:srgbClr val="FFFFFF"/>
        </a:accent3>
        <a:accent4>
          <a:srgbClr val="626262"/>
        </a:accent4>
        <a:accent5>
          <a:srgbClr val="F2EBAA"/>
        </a:accent5>
        <a:accent6>
          <a:srgbClr val="47B3CA"/>
        </a:accent6>
        <a:hlink>
          <a:srgbClr val="BAB415"/>
        </a:hlink>
        <a:folHlink>
          <a:srgbClr val="ECD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B91D1AACA9174284321F6DB39AC5FC" ma:contentTypeVersion="8" ma:contentTypeDescription="Create a new document." ma:contentTypeScope="" ma:versionID="e95a56d2eaac0332a9968a62bb2a8016">
  <xsd:schema xmlns:xsd="http://www.w3.org/2001/XMLSchema" xmlns:xs="http://www.w3.org/2001/XMLSchema" xmlns:p="http://schemas.microsoft.com/office/2006/metadata/properties" xmlns:ns2="ac236036-978b-4391-bde4-758db66598c7" xmlns:ns3="2c5b4d3e-4f4a-49ca-aabd-a3ca65c563a9" targetNamespace="http://schemas.microsoft.com/office/2006/metadata/properties" ma:root="true" ma:fieldsID="12f4bfdb95f5f156198734d443dfc9c4" ns2:_="" ns3:_="">
    <xsd:import namespace="ac236036-978b-4391-bde4-758db66598c7"/>
    <xsd:import namespace="2c5b4d3e-4f4a-49ca-aabd-a3ca65c563a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236036-978b-4391-bde4-758db66598c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5b4d3e-4f4a-49ca-aabd-a3ca65c563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ac236036-978b-4391-bde4-758db66598c7">TS01B271AB6-1499031132-125</_dlc_DocId>
    <_dlc_DocIdUrl xmlns="ac236036-978b-4391-bde4-758db66598c7">
      <Url>https://prorailbv.sharepoint.com/teams/LEDRetrofit/_layouts/15/DocIdRedir.aspx?ID=TS01B271AB6-1499031132-125</Url>
      <Description>TS01B271AB6-1499031132-125</Description>
    </_dlc_DocIdUrl>
    <SharedWithUsers xmlns="ac236036-978b-4391-bde4-758db66598c7">
      <UserInfo>
        <DisplayName>Hek, R.A. de (Sander)</DisplayName>
        <AccountId>12</AccountId>
        <AccountType/>
      </UserInfo>
      <UserInfo>
        <DisplayName>Gaarman, J.H.H. (Hans)</DisplayName>
        <AccountId>18</AccountId>
        <AccountType/>
      </UserInfo>
      <UserInfo>
        <DisplayName>Messelaar, A.E. (Arwen)</DisplayName>
        <AccountId>15</AccountId>
        <AccountType/>
      </UserInfo>
      <UserInfo>
        <DisplayName>Mimpen, J. (Joost)</DisplayName>
        <AccountId>16</AccountId>
        <AccountType/>
      </UserInfo>
      <UserInfo>
        <DisplayName>Beer, B.J.M. de (Bart-Jan)</DisplayName>
        <AccountId>10</AccountId>
        <AccountType/>
      </UserInfo>
    </SharedWithUsers>
  </documentManagement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B0F0F1B-0520-4A05-B10A-6EEEA67734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0FCFC6-57FC-420A-B046-CAAD7B954F30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EA907899-B021-40CE-8AC4-EC277D990CD7}"/>
</file>

<file path=customXml/itemProps4.xml><?xml version="1.0" encoding="utf-8"?>
<ds:datastoreItem xmlns:ds="http://schemas.openxmlformats.org/officeDocument/2006/customXml" ds:itemID="{EC0BD6D0-D1BE-4BD3-825E-DEA0D12CC84C}">
  <ds:schemaRefs>
    <ds:schemaRef ds:uri="http://purl.org/dc/dcmitype/"/>
    <ds:schemaRef ds:uri="2c5b4d3e-4f4a-49ca-aabd-a3ca65c563a9"/>
    <ds:schemaRef ds:uri="http://schemas.microsoft.com/office/infopath/2007/PartnerControls"/>
    <ds:schemaRef ds:uri="ac236036-978b-4391-bde4-758db66598c7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3A682BDA-3877-410B-8A52-8F2B0A5F7D8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4</Words>
  <Application>Microsoft Office PowerPoint</Application>
  <PresentationFormat>Diavoorstelling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 slide</vt:lpstr>
      <vt:lpstr>Pilot</vt:lpstr>
      <vt:lpstr>Pilot</vt:lpstr>
    </vt:vector>
  </TitlesOfParts>
  <Company>RGN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thijs</dc:creator>
  <cp:lastModifiedBy>Hek, R.A. de (Sander)</cp:lastModifiedBy>
  <cp:revision>125</cp:revision>
  <cp:lastPrinted>2020-01-30T10:25:43Z</cp:lastPrinted>
  <dcterms:created xsi:type="dcterms:W3CDTF">2010-10-06T13:42:06Z</dcterms:created>
  <dcterms:modified xsi:type="dcterms:W3CDTF">2023-10-26T12:39:32Z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0x0101000AB91D1AACA9174284321F6DB39AC5FC</vt:lpwstr>
  </property>
  <property fmtid="{D5CDD505-2E9C-101B-9397-08002B2CF9AE}" pid="3" name="_dlc_DocId">
    <vt:lpwstr>TS01873CE78-1540064465-130</vt:lpwstr>
  </property>
  <property fmtid="{D5CDD505-2E9C-101B-9397-08002B2CF9AE}" pid="4" name="_dlc_DocIdItemGuid">
    <vt:lpwstr>dc375641-7895-4685-a4da-9af448d9cffc</vt:lpwstr>
  </property>
  <property fmtid="{D5CDD505-2E9C-101B-9397-08002B2CF9AE}" pid="5" name="_dlc_DocIdUrl">
    <vt:lpwstr>https://prorailbv.sharepoint.com/teams/BeheerOnderhoudOmroepinstallaties2023/_layouts/15/DocIdRedir.aspx?ID=TS01873CE78-1540064465-130, TS01873CE78-1540064465-130</vt:lpwstr>
  </property>
  <property fmtid="{D5CDD505-2E9C-101B-9397-08002B2CF9AE}" pid="6" name="MSIP_Label_24e57bac-d225-40fb-8a9e-62b5be587a96_Enabled">
    <vt:lpwstr>true</vt:lpwstr>
  </property>
  <property fmtid="{D5CDD505-2E9C-101B-9397-08002B2CF9AE}" pid="7" name="MSIP_Label_24e57bac-d225-40fb-8a9e-62b5be587a96_SetDate">
    <vt:lpwstr>2023-08-17T11:55:57Z</vt:lpwstr>
  </property>
  <property fmtid="{D5CDD505-2E9C-101B-9397-08002B2CF9AE}" pid="8" name="MSIP_Label_24e57bac-d225-40fb-8a9e-62b5be587a96_Method">
    <vt:lpwstr>Standard</vt:lpwstr>
  </property>
  <property fmtid="{D5CDD505-2E9C-101B-9397-08002B2CF9AE}" pid="9" name="MSIP_Label_24e57bac-d225-40fb-8a9e-62b5be587a96_Name">
    <vt:lpwstr>Internal</vt:lpwstr>
  </property>
  <property fmtid="{D5CDD505-2E9C-101B-9397-08002B2CF9AE}" pid="10" name="MSIP_Label_24e57bac-d225-40fb-8a9e-62b5be587a96_SiteId">
    <vt:lpwstr>a398fcff-8d2b-4930-a7f7-e1c99a108d77</vt:lpwstr>
  </property>
  <property fmtid="{D5CDD505-2E9C-101B-9397-08002B2CF9AE}" pid="11" name="MSIP_Label_24e57bac-d225-40fb-8a9e-62b5be587a96_ActionId">
    <vt:lpwstr>590c1f79-ab71-403a-93a3-4c8c6c665cd1</vt:lpwstr>
  </property>
  <property fmtid="{D5CDD505-2E9C-101B-9397-08002B2CF9AE}" pid="12" name="MSIP_Label_24e57bac-d225-40fb-8a9e-62b5be587a96_ContentBits">
    <vt:lpwstr>0</vt:lpwstr>
  </property>
</Properties>
</file>