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0" r:id="rId6"/>
    <p:sldId id="264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D0F74A-3539-8992-0A7C-CC3AD3B7D0B6}" v="11" dt="2023-12-12T09:11:27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96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dering, L (Bert)" userId="S::l.rendering@dgjzhz.nl::54c203a7-9a36-4073-8e0b-ae9c8cf52b19" providerId="AD" clId="Web-{87D0F74A-3539-8992-0A7C-CC3AD3B7D0B6}"/>
    <pc:docChg chg="modSld">
      <pc:chgData name="Rendering, L (Bert)" userId="S::l.rendering@dgjzhz.nl::54c203a7-9a36-4073-8e0b-ae9c8cf52b19" providerId="AD" clId="Web-{87D0F74A-3539-8992-0A7C-CC3AD3B7D0B6}" dt="2023-12-12T09:11:27.724" v="4" actId="14100"/>
      <pc:docMkLst>
        <pc:docMk/>
      </pc:docMkLst>
      <pc:sldChg chg="modSp">
        <pc:chgData name="Rendering, L (Bert)" userId="S::l.rendering@dgjzhz.nl::54c203a7-9a36-4073-8e0b-ae9c8cf52b19" providerId="AD" clId="Web-{87D0F74A-3539-8992-0A7C-CC3AD3B7D0B6}" dt="2023-12-12T09:11:27.724" v="4" actId="14100"/>
        <pc:sldMkLst>
          <pc:docMk/>
          <pc:sldMk cId="2367577195" sldId="260"/>
        </pc:sldMkLst>
        <pc:spChg chg="mod">
          <ac:chgData name="Rendering, L (Bert)" userId="S::l.rendering@dgjzhz.nl::54c203a7-9a36-4073-8e0b-ae9c8cf52b19" providerId="AD" clId="Web-{87D0F74A-3539-8992-0A7C-CC3AD3B7D0B6}" dt="2023-12-12T09:11:27.724" v="4" actId="14100"/>
          <ac:spMkLst>
            <pc:docMk/>
            <pc:sldMk cId="2367577195" sldId="260"/>
            <ac:spMk id="9" creationId="{7E8D316D-18A4-A739-2CEF-956604EDDAC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887DD6-0262-685F-0815-B0C5D6C64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C64C17F-4E40-B1FE-27D4-9F3370C44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3A6D03-B654-2D2C-AADE-0AA266CB3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CF41D7-74B0-7EBB-6B76-EA562A961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820EB1-7671-2E33-1EE2-C288C0085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6163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42C25B-B45E-0847-E36F-28526F3BE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DFDC2F0-1036-F251-C883-B732220E8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793478-C3CE-9839-AA93-64A93F7A5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C1E1A5-2727-F4F1-9768-BD1B92B1D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9F70E2-AB6D-AE3D-E487-A2866C121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106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34A14D3-001B-DFF8-7D0D-5E2A93A3AC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0C469A1-BE57-B634-4E5D-2C55A7DA6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C12FFE-132E-9451-7C26-302B852E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9737A3-3DE9-9428-646F-A1F3D4AC8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8008BCC-E318-1F1D-EE53-6F102F8F8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9348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632BDD-FF73-C3D2-CBD8-1C6DC07F2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FCDF50-59BA-4530-A486-601C4F811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51ECB0-EC53-FC64-4D8C-222D9F740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391A2C-FE12-3585-19FB-7AD3553A4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F55C25-B838-595B-EF42-337131147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544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9C6D1-952A-C70A-998A-E1DB5A07B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A09F18-AC50-CF89-4A1C-3F749042F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89BE6D-5A82-293E-5BAA-00B967800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6ECAE42-E1B1-EA74-FA29-41195D660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9B41CA-B2E9-C499-D3F8-3A6F3B16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145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C15D46-72E1-47A8-97B9-6096A045F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4E5290-39A3-7FC8-DB56-BF048619E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B78CACF-1FE0-4F47-3853-DC1E312AC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05ED7A-3202-2FD0-76F2-12B67A4CF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BEAD85B-DCE5-366C-E39F-F6C8FD2FB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FEE2B55-7E07-74AC-A6FE-1746B2D6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3205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FC756D-5882-14FE-594D-19C489570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AC54C8D-F5C2-A9DA-6B96-C09749093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C363DC2-314F-74DA-6E7D-8DE0412C4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957469F-4EA9-4F01-9C90-3EB17F548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15F5D8A-E7A4-5C9C-FF60-8299BB6C54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EF9CF7B-277D-252B-8E58-C0C0C3014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AFC06E1-4EFE-6915-422C-7B32D58EE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05EC2C2-31B7-01ED-4B55-F835E6242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326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D4DE20-AC79-84C4-3F61-6B4BECE73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81CBACD-4FD5-9581-653B-E2B7D2B0F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3789235-B2A1-9F2F-6EB7-2838443AE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2707BBD-7B9D-E3D9-7F72-EDADAA8CC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60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6460EB5-B09E-BD6D-30AD-D659B12F3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6AE5D04-5A94-939D-2456-06EB4D96C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A20253-1BE8-72D9-859D-3373D251D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515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CE188-D6D5-6085-4D78-C3EC6E0A2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7B330C-C387-8F81-C77E-097A7ABDD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F13487A-9B2F-469E-77DD-A6753AB0A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8DDD2C8-92DE-338B-6CF1-E1597F7AA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D3C38C1-BF76-0C37-C6C1-D12876A58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0B1C166-7CC2-50A7-F625-A8934606A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719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BF6E6-5024-0992-3AB1-751486C24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8B1C0BB-1A10-782A-9D0D-D9C262B40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839984-AB22-8261-B15D-231549262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FBF34AD-8AF3-AB1E-9D0C-9A300295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1FB74B-F772-5819-4551-B1EB8A146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4ABCB95-A78A-702E-65DC-BA04DEA9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95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08FC472-66A3-B90D-DD3B-2351974A1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37CD422-9C2D-192E-FD56-E6EC6514C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D207417-1A28-59AE-043B-594B64C584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7AA91-15D9-407A-8500-6746FD2F30F4}" type="datetimeFigureOut">
              <a:rPr lang="nl-NL" smtClean="0"/>
              <a:t>12-12-2023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E8BD29-2560-E29F-08B8-23A2C2E69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7C3953-C15C-9EA1-C6F8-055F7D67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BE74D-D0AB-4DBA-A1E3-D56D6C0F6F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2261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F2968E9F-B868-81E7-0B43-7F6FE6CD2E66}"/>
              </a:ext>
            </a:extLst>
          </p:cNvPr>
          <p:cNvSpPr/>
          <p:nvPr/>
        </p:nvSpPr>
        <p:spPr>
          <a:xfrm>
            <a:off x="2088537" y="2007678"/>
            <a:ext cx="1786855" cy="27180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ggdConnect</a:t>
            </a: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36FE204-E316-464E-2E81-D093647BE238}"/>
              </a:ext>
            </a:extLst>
          </p:cNvPr>
          <p:cNvSpPr/>
          <p:nvPr/>
        </p:nvSpPr>
        <p:spPr>
          <a:xfrm>
            <a:off x="5075339" y="2013354"/>
            <a:ext cx="1786855" cy="271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ZorgMail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DBF65724-33E1-5F0A-0877-85076A72CFD4}"/>
              </a:ext>
            </a:extLst>
          </p:cNvPr>
          <p:cNvSpPr/>
          <p:nvPr/>
        </p:nvSpPr>
        <p:spPr>
          <a:xfrm>
            <a:off x="8369199" y="2006065"/>
            <a:ext cx="1786855" cy="2718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Lab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DBA7699-4C79-8015-5CB1-C551B3108A44}"/>
              </a:ext>
            </a:extLst>
          </p:cNvPr>
          <p:cNvSpPr txBox="1"/>
          <p:nvPr/>
        </p:nvSpPr>
        <p:spPr>
          <a:xfrm>
            <a:off x="1291905" y="780176"/>
            <a:ext cx="3061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Reguliere spreekuur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3F31A0D-0FDB-DE9F-1F54-1CE75C794BDD}"/>
              </a:ext>
            </a:extLst>
          </p:cNvPr>
          <p:cNvSpPr txBox="1"/>
          <p:nvPr/>
        </p:nvSpPr>
        <p:spPr>
          <a:xfrm>
            <a:off x="1233181" y="5330631"/>
            <a:ext cx="4437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Type berichten</a:t>
            </a:r>
          </a:p>
          <a:p>
            <a:r>
              <a:rPr lang="nl-NL" dirty="0"/>
              <a:t>Order: 		HL7 v2.5 OML O21</a:t>
            </a:r>
          </a:p>
          <a:p>
            <a:r>
              <a:rPr lang="nl-NL" dirty="0"/>
              <a:t>Orderbevestiging: 	HL7 v2.5 ORL O22 </a:t>
            </a:r>
          </a:p>
          <a:p>
            <a:r>
              <a:rPr lang="nl-NL" dirty="0"/>
              <a:t>Uitslag: 		HL7 v2.5 OUL R22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50262B1-4DC3-F1C3-4E0F-3C169D9EE634}"/>
              </a:ext>
            </a:extLst>
          </p:cNvPr>
          <p:cNvSpPr txBox="1"/>
          <p:nvPr/>
        </p:nvSpPr>
        <p:spPr>
          <a:xfrm>
            <a:off x="6521044" y="5330631"/>
            <a:ext cx="4437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ggdConnect en ZorgMail zijn van Enovation</a:t>
            </a:r>
          </a:p>
          <a:p>
            <a:r>
              <a:rPr lang="nl-NL" dirty="0"/>
              <a:t>Contactpersoon: Dhr. Zandbergen</a:t>
            </a:r>
          </a:p>
          <a:p>
            <a:r>
              <a:rPr lang="nl-NL" dirty="0"/>
              <a:t>Mobiel: 06-19009936</a:t>
            </a: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1BAA53F5-167D-8E1C-3329-E4C44A4A476E}"/>
              </a:ext>
            </a:extLst>
          </p:cNvPr>
          <p:cNvSpPr/>
          <p:nvPr/>
        </p:nvSpPr>
        <p:spPr>
          <a:xfrm>
            <a:off x="337908" y="2007682"/>
            <a:ext cx="1786855" cy="27180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Shdirect</a:t>
            </a:r>
            <a:endParaRPr lang="nl-NL" dirty="0"/>
          </a:p>
        </p:txBody>
      </p:sp>
      <p:sp>
        <p:nvSpPr>
          <p:cNvPr id="5" name="Pijl: rechts 4">
            <a:extLst>
              <a:ext uri="{FF2B5EF4-FFF2-40B4-BE49-F238E27FC236}">
                <a16:creationId xmlns:a16="http://schemas.microsoft.com/office/drawing/2014/main" id="{489AE26E-3977-E769-57AF-DF87A4BECDED}"/>
              </a:ext>
            </a:extLst>
          </p:cNvPr>
          <p:cNvSpPr/>
          <p:nvPr/>
        </p:nvSpPr>
        <p:spPr>
          <a:xfrm>
            <a:off x="1233181" y="2391166"/>
            <a:ext cx="7633985" cy="3693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id="{B6466A1F-92DF-3522-F6CC-7F806A87A7EC}"/>
              </a:ext>
            </a:extLst>
          </p:cNvPr>
          <p:cNvSpPr/>
          <p:nvPr/>
        </p:nvSpPr>
        <p:spPr>
          <a:xfrm rot="10800000">
            <a:off x="1196799" y="4184654"/>
            <a:ext cx="7670366" cy="37912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Pijl: rechts 23">
            <a:extLst>
              <a:ext uri="{FF2B5EF4-FFF2-40B4-BE49-F238E27FC236}">
                <a16:creationId xmlns:a16="http://schemas.microsoft.com/office/drawing/2014/main" id="{52AA4224-4607-47B1-BF3A-678C7749C140}"/>
              </a:ext>
            </a:extLst>
          </p:cNvPr>
          <p:cNvSpPr/>
          <p:nvPr/>
        </p:nvSpPr>
        <p:spPr>
          <a:xfrm rot="10800000">
            <a:off x="1196799" y="3643670"/>
            <a:ext cx="7670366" cy="37912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8ECFA15-9652-F4CB-4565-748FDD624403}"/>
              </a:ext>
            </a:extLst>
          </p:cNvPr>
          <p:cNvSpPr txBox="1"/>
          <p:nvPr/>
        </p:nvSpPr>
        <p:spPr>
          <a:xfrm>
            <a:off x="5592000" y="4195381"/>
            <a:ext cx="115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Uitslag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CB052B-8193-6D18-D88F-453226A48E31}"/>
              </a:ext>
            </a:extLst>
          </p:cNvPr>
          <p:cNvSpPr txBox="1"/>
          <p:nvPr/>
        </p:nvSpPr>
        <p:spPr>
          <a:xfrm>
            <a:off x="5229992" y="3650102"/>
            <a:ext cx="20501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Orderbevestiging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EE7302D-BAC9-885A-5B45-E8D4AE4BEBD5}"/>
              </a:ext>
            </a:extLst>
          </p:cNvPr>
          <p:cNvSpPr txBox="1"/>
          <p:nvPr/>
        </p:nvSpPr>
        <p:spPr>
          <a:xfrm>
            <a:off x="5592000" y="2406555"/>
            <a:ext cx="115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Order</a:t>
            </a:r>
          </a:p>
        </p:txBody>
      </p:sp>
    </p:spTree>
    <p:extLst>
      <p:ext uri="{BB962C8B-B14F-4D97-AF65-F5344CB8AC3E}">
        <p14:creationId xmlns:p14="http://schemas.microsoft.com/office/powerpoint/2010/main" val="395434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692A87F-E4B6-BF56-23E5-614BCC1B0B88}"/>
              </a:ext>
            </a:extLst>
          </p:cNvPr>
          <p:cNvSpPr txBox="1"/>
          <p:nvPr/>
        </p:nvSpPr>
        <p:spPr>
          <a:xfrm>
            <a:off x="985421" y="878889"/>
            <a:ext cx="387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Man </a:t>
            </a:r>
            <a:r>
              <a:rPr lang="nl-NL" dirty="0" err="1"/>
              <a:t>to</a:t>
            </a:r>
            <a:r>
              <a:rPr lang="nl-NL" dirty="0"/>
              <a:t> man</a:t>
            </a: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E27F1987-FC17-4209-9060-A98CB5533220}"/>
              </a:ext>
            </a:extLst>
          </p:cNvPr>
          <p:cNvSpPr/>
          <p:nvPr/>
        </p:nvSpPr>
        <p:spPr>
          <a:xfrm>
            <a:off x="9053070" y="1531773"/>
            <a:ext cx="2059620" cy="27180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Lab</a:t>
            </a:r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F03827DA-EB00-1ECF-7852-DD9B108A8E76}"/>
              </a:ext>
            </a:extLst>
          </p:cNvPr>
          <p:cNvSpPr/>
          <p:nvPr/>
        </p:nvSpPr>
        <p:spPr>
          <a:xfrm>
            <a:off x="1705992" y="1531774"/>
            <a:ext cx="2059620" cy="27180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GGD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088FF161-460F-28C9-8155-86981E1C0EBB}"/>
              </a:ext>
            </a:extLst>
          </p:cNvPr>
          <p:cNvSpPr/>
          <p:nvPr/>
        </p:nvSpPr>
        <p:spPr>
          <a:xfrm>
            <a:off x="5670958" y="2507671"/>
            <a:ext cx="1786855" cy="17421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ZorgMail</a:t>
            </a:r>
          </a:p>
        </p:txBody>
      </p:sp>
      <p:sp>
        <p:nvSpPr>
          <p:cNvPr id="6" name="Pijl: links 5">
            <a:extLst>
              <a:ext uri="{FF2B5EF4-FFF2-40B4-BE49-F238E27FC236}">
                <a16:creationId xmlns:a16="http://schemas.microsoft.com/office/drawing/2014/main" id="{702A23F3-3351-0A16-E5F7-E5465E1D490B}"/>
              </a:ext>
            </a:extLst>
          </p:cNvPr>
          <p:cNvSpPr/>
          <p:nvPr/>
        </p:nvSpPr>
        <p:spPr>
          <a:xfrm>
            <a:off x="3009531" y="3521174"/>
            <a:ext cx="7035014" cy="514905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Uitslag</a:t>
            </a:r>
          </a:p>
        </p:txBody>
      </p:sp>
      <p:sp>
        <p:nvSpPr>
          <p:cNvPr id="8" name="Pijl: rechts 7">
            <a:extLst>
              <a:ext uri="{FF2B5EF4-FFF2-40B4-BE49-F238E27FC236}">
                <a16:creationId xmlns:a16="http://schemas.microsoft.com/office/drawing/2014/main" id="{1C32E9C0-AB09-FB08-DDDC-416CA726E8E1}"/>
              </a:ext>
            </a:extLst>
          </p:cNvPr>
          <p:cNvSpPr/>
          <p:nvPr/>
        </p:nvSpPr>
        <p:spPr>
          <a:xfrm>
            <a:off x="3009531" y="1972476"/>
            <a:ext cx="7035014" cy="3693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Order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E8D316D-18A4-A739-2CEF-956604EDDACD}"/>
              </a:ext>
            </a:extLst>
          </p:cNvPr>
          <p:cNvSpPr txBox="1"/>
          <p:nvPr/>
        </p:nvSpPr>
        <p:spPr>
          <a:xfrm>
            <a:off x="1233181" y="5330631"/>
            <a:ext cx="467310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dirty="0"/>
              <a:t>Type berichten</a:t>
            </a:r>
          </a:p>
          <a:p>
            <a:r>
              <a:rPr lang="nl-NL" dirty="0"/>
              <a:t>Order: Papier</a:t>
            </a:r>
            <a:endParaRPr lang="nl-NL" dirty="0">
              <a:cs typeface="Calibri"/>
            </a:endParaRPr>
          </a:p>
          <a:p>
            <a:r>
              <a:rPr lang="nl-NL" dirty="0"/>
              <a:t>Uitslag: 	MEDPDF of MEDLAB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4068D25-744D-7854-1BC3-A025A0674B2E}"/>
              </a:ext>
            </a:extLst>
          </p:cNvPr>
          <p:cNvSpPr txBox="1"/>
          <p:nvPr/>
        </p:nvSpPr>
        <p:spPr>
          <a:xfrm>
            <a:off x="3452069" y="3603473"/>
            <a:ext cx="3420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naar adres </a:t>
            </a:r>
            <a:r>
              <a:rPr lang="nl-NL" sz="18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500165967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757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F2968E9F-B868-81E7-0B43-7F6FE6CD2E66}"/>
              </a:ext>
            </a:extLst>
          </p:cNvPr>
          <p:cNvSpPr/>
          <p:nvPr/>
        </p:nvSpPr>
        <p:spPr>
          <a:xfrm>
            <a:off x="3875392" y="1266007"/>
            <a:ext cx="1786855" cy="23515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ggdConnect</a:t>
            </a: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836FE204-E316-464E-2E81-D093647BE238}"/>
              </a:ext>
            </a:extLst>
          </p:cNvPr>
          <p:cNvSpPr/>
          <p:nvPr/>
        </p:nvSpPr>
        <p:spPr>
          <a:xfrm>
            <a:off x="6862194" y="1271682"/>
            <a:ext cx="1786855" cy="3957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ZorgMail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DBF65724-33E1-5F0A-0877-85076A72CFD4}"/>
              </a:ext>
            </a:extLst>
          </p:cNvPr>
          <p:cNvSpPr/>
          <p:nvPr/>
        </p:nvSpPr>
        <p:spPr>
          <a:xfrm>
            <a:off x="10156054" y="1264394"/>
            <a:ext cx="1786855" cy="23515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Lab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DBA7699-4C79-8015-5CB1-C551B3108A44}"/>
              </a:ext>
            </a:extLst>
          </p:cNvPr>
          <p:cNvSpPr txBox="1"/>
          <p:nvPr/>
        </p:nvSpPr>
        <p:spPr>
          <a:xfrm>
            <a:off x="1291905" y="780176"/>
            <a:ext cx="3061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GRAS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3F31A0D-0FDB-DE9F-1F54-1CE75C794BDD}"/>
              </a:ext>
            </a:extLst>
          </p:cNvPr>
          <p:cNvSpPr txBox="1"/>
          <p:nvPr/>
        </p:nvSpPr>
        <p:spPr>
          <a:xfrm>
            <a:off x="1224470" y="5477659"/>
            <a:ext cx="4437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Type berichten</a:t>
            </a:r>
          </a:p>
          <a:p>
            <a:r>
              <a:rPr lang="nl-NL" dirty="0"/>
              <a:t>Order: 		HL7 v2.5 OML O21</a:t>
            </a:r>
          </a:p>
          <a:p>
            <a:r>
              <a:rPr lang="nl-NL" dirty="0"/>
              <a:t>Orderbevestiging: 	HL7 v2.5 ORL O22 </a:t>
            </a:r>
          </a:p>
          <a:p>
            <a:r>
              <a:rPr lang="nl-NL" dirty="0"/>
              <a:t>Uitslag: 		MEDPDF of MEDLAB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50262B1-4DC3-F1C3-4E0F-3C169D9EE634}"/>
              </a:ext>
            </a:extLst>
          </p:cNvPr>
          <p:cNvSpPr txBox="1"/>
          <p:nvPr/>
        </p:nvSpPr>
        <p:spPr>
          <a:xfrm>
            <a:off x="6521044" y="5565700"/>
            <a:ext cx="4437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ggdConnect en ZorgMail zijn van Enovation</a:t>
            </a:r>
          </a:p>
          <a:p>
            <a:r>
              <a:rPr lang="nl-NL" dirty="0"/>
              <a:t>Contactpersoon: Dhr. Zandbergen</a:t>
            </a:r>
          </a:p>
          <a:p>
            <a:r>
              <a:rPr lang="nl-NL" dirty="0"/>
              <a:t>Mobiel: 06-19009936</a:t>
            </a: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1BAA53F5-167D-8E1C-3329-E4C44A4A476E}"/>
              </a:ext>
            </a:extLst>
          </p:cNvPr>
          <p:cNvSpPr/>
          <p:nvPr/>
        </p:nvSpPr>
        <p:spPr>
          <a:xfrm>
            <a:off x="2124763" y="1266011"/>
            <a:ext cx="1786855" cy="23515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Shdirect</a:t>
            </a:r>
            <a:endParaRPr lang="nl-NL" dirty="0"/>
          </a:p>
        </p:txBody>
      </p:sp>
      <p:sp>
        <p:nvSpPr>
          <p:cNvPr id="5" name="Pijl: rechts 4">
            <a:extLst>
              <a:ext uri="{FF2B5EF4-FFF2-40B4-BE49-F238E27FC236}">
                <a16:creationId xmlns:a16="http://schemas.microsoft.com/office/drawing/2014/main" id="{489AE26E-3977-E769-57AF-DF87A4BECDED}"/>
              </a:ext>
            </a:extLst>
          </p:cNvPr>
          <p:cNvSpPr/>
          <p:nvPr/>
        </p:nvSpPr>
        <p:spPr>
          <a:xfrm>
            <a:off x="3020036" y="1649495"/>
            <a:ext cx="7633985" cy="3693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Pijl: rechts 23">
            <a:extLst>
              <a:ext uri="{FF2B5EF4-FFF2-40B4-BE49-F238E27FC236}">
                <a16:creationId xmlns:a16="http://schemas.microsoft.com/office/drawing/2014/main" id="{52AA4224-4607-47B1-BF3A-678C7749C140}"/>
              </a:ext>
            </a:extLst>
          </p:cNvPr>
          <p:cNvSpPr/>
          <p:nvPr/>
        </p:nvSpPr>
        <p:spPr>
          <a:xfrm rot="10800000">
            <a:off x="2983654" y="2652612"/>
            <a:ext cx="7670366" cy="37912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CB052B-8193-6D18-D88F-453226A48E31}"/>
              </a:ext>
            </a:extLst>
          </p:cNvPr>
          <p:cNvSpPr txBox="1"/>
          <p:nvPr/>
        </p:nvSpPr>
        <p:spPr>
          <a:xfrm>
            <a:off x="7016847" y="2659041"/>
            <a:ext cx="20501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Orderbevestiging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EE7302D-BAC9-885A-5B45-E8D4AE4BEBD5}"/>
              </a:ext>
            </a:extLst>
          </p:cNvPr>
          <p:cNvSpPr txBox="1"/>
          <p:nvPr/>
        </p:nvSpPr>
        <p:spPr>
          <a:xfrm>
            <a:off x="7378855" y="1664884"/>
            <a:ext cx="115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Order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DD8363AE-BE08-A03B-5E6A-E3F54902DAC2}"/>
              </a:ext>
            </a:extLst>
          </p:cNvPr>
          <p:cNvSpPr/>
          <p:nvPr/>
        </p:nvSpPr>
        <p:spPr>
          <a:xfrm>
            <a:off x="341340" y="1271683"/>
            <a:ext cx="1786855" cy="39571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GGD</a:t>
            </a:r>
          </a:p>
        </p:txBody>
      </p:sp>
      <p:sp>
        <p:nvSpPr>
          <p:cNvPr id="7" name="Pijl: gebogen 6">
            <a:extLst>
              <a:ext uri="{FF2B5EF4-FFF2-40B4-BE49-F238E27FC236}">
                <a16:creationId xmlns:a16="http://schemas.microsoft.com/office/drawing/2014/main" id="{8037F05C-6B45-E96C-87F6-55EA376C537C}"/>
              </a:ext>
            </a:extLst>
          </p:cNvPr>
          <p:cNvSpPr/>
          <p:nvPr/>
        </p:nvSpPr>
        <p:spPr>
          <a:xfrm rot="10800000">
            <a:off x="1579417" y="3615905"/>
            <a:ext cx="9173295" cy="1094640"/>
          </a:xfrm>
          <a:prstGeom prst="bentArrow">
            <a:avLst>
              <a:gd name="adj1" fmla="val 21203"/>
              <a:gd name="adj2" fmla="val 25000"/>
              <a:gd name="adj3" fmla="val 25000"/>
              <a:gd name="adj4" fmla="val 43750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63CE265-45F2-5B6D-9205-FFDA56E113CD}"/>
              </a:ext>
            </a:extLst>
          </p:cNvPr>
          <p:cNvSpPr txBox="1"/>
          <p:nvPr/>
        </p:nvSpPr>
        <p:spPr>
          <a:xfrm>
            <a:off x="7378855" y="4253616"/>
            <a:ext cx="20501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Uitslag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BF9300A-1679-53A7-7372-79F877E9C12C}"/>
              </a:ext>
            </a:extLst>
          </p:cNvPr>
          <p:cNvSpPr txBox="1"/>
          <p:nvPr/>
        </p:nvSpPr>
        <p:spPr>
          <a:xfrm>
            <a:off x="2611545" y="4267637"/>
            <a:ext cx="4314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naar adres </a:t>
            </a:r>
            <a:r>
              <a:rPr lang="nl-NL" sz="18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500165967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444344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23c52-c0fd-4b19-af5a-02f369293440" xsi:nil="true"/>
    <lcf76f155ced4ddcb4097134ff3c332f xmlns="b7682fc8-b842-4a58-8a8a-edf1d9d8159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BE315C85891244823193A288565696" ma:contentTypeVersion="16" ma:contentTypeDescription="Een nieuw document maken." ma:contentTypeScope="" ma:versionID="2cfce13a190706070b4040456c3366da">
  <xsd:schema xmlns:xsd="http://www.w3.org/2001/XMLSchema" xmlns:xs="http://www.w3.org/2001/XMLSchema" xmlns:p="http://schemas.microsoft.com/office/2006/metadata/properties" xmlns:ns2="b7682fc8-b842-4a58-8a8a-edf1d9d81592" xmlns:ns3="13623c52-c0fd-4b19-af5a-02f369293440" targetNamespace="http://schemas.microsoft.com/office/2006/metadata/properties" ma:root="true" ma:fieldsID="0ef235e1546ff0674519b48090ae725f" ns2:_="" ns3:_="">
    <xsd:import namespace="b7682fc8-b842-4a58-8a8a-edf1d9d81592"/>
    <xsd:import namespace="13623c52-c0fd-4b19-af5a-02f3692934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682fc8-b842-4a58-8a8a-edf1d9d815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cd649d9a-29dd-4290-b16c-d2e94161f7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23c52-c0fd-4b19-af5a-02f369293440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c1f80df8-5360-4705-abf0-d0f7867b8b98}" ma:internalName="TaxCatchAll" ma:showField="CatchAllData" ma:web="13623c52-c0fd-4b19-af5a-02f3692934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B05EDA-5778-4209-BE7F-4BF35C935B3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AC8DFD5-18CC-4069-8D9F-A29964F99A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B8243F-2910-47E2-8C3C-0E3F9A6C70E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Breedbeeld</PresentationFormat>
  <Paragraphs>42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Kantoorthema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Rendering, L (Bert)</dc:creator>
  <cp:lastModifiedBy>Freek Verzaal</cp:lastModifiedBy>
  <cp:revision>8</cp:revision>
  <dcterms:created xsi:type="dcterms:W3CDTF">2023-11-16T13:44:23Z</dcterms:created>
  <dcterms:modified xsi:type="dcterms:W3CDTF">2023-12-12T09:11:28Z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0x010100EE14277B332D75409340A5CABBF2E946</vt:lpwstr>
  </property>
</Properties>
</file>