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81" r:id="rId5"/>
  </p:sldMasterIdLst>
  <p:notesMasterIdLst>
    <p:notesMasterId r:id="rId15"/>
  </p:notesMasterIdLst>
  <p:handoutMasterIdLst>
    <p:handoutMasterId r:id="rId16"/>
  </p:handoutMasterIdLst>
  <p:sldIdLst>
    <p:sldId id="256" r:id="rId6"/>
    <p:sldId id="282" r:id="rId7"/>
    <p:sldId id="288" r:id="rId8"/>
    <p:sldId id="290" r:id="rId9"/>
    <p:sldId id="292" r:id="rId10"/>
    <p:sldId id="291" r:id="rId11"/>
    <p:sldId id="262" r:id="rId12"/>
    <p:sldId id="280"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7C88A9-C549-1778-F314-BED7BEC63F13}" v="6" dt="2024-05-29T19:07:41.108"/>
  </p1510:revLst>
</p1510:revInfo>
</file>

<file path=ppt/tableStyles.xml><?xml version="1.0" encoding="utf-8"?>
<a:tblStyleLst xmlns:a="http://schemas.openxmlformats.org/drawingml/2006/main" def="{5C22544A-7EE6-4342-B048-85BDC9FD1C3A}">
  <a:tblStyle styleId="{5C22544A-7EE6-4342-B048-85BDC9FD1C3A}" styleName="Aeres">
    <a:wholeTbl>
      <a:tcTxStyle>
        <a:fontRef idx="major">
          <a:prstClr val="black"/>
        </a:fontRef>
        <a:schemeClr val="dk1"/>
      </a:tcTxStyle>
      <a:tcStyle>
        <a:tcBdr>
          <a:left>
            <a:ln w="12700" cmpd="sng">
              <a:noFill/>
            </a:ln>
          </a:left>
          <a:right>
            <a:ln w="12700" cmpd="sng">
              <a:noFill/>
            </a:ln>
          </a:right>
          <a:top>
            <a:ln w="12700" cmpd="sng">
              <a:noFill/>
            </a:ln>
          </a:top>
          <a:bottom>
            <a:ln w="12700" cmpd="sng">
              <a:noFill/>
            </a:ln>
          </a:bottom>
          <a:insideH>
            <a:ln w="12700" cmpd="sng">
              <a:solidFill>
                <a:schemeClr val="lt1"/>
              </a:solidFill>
            </a:ln>
          </a:insideH>
          <a:insideV>
            <a:ln w="12700" cmpd="sng">
              <a:noFill/>
            </a:ln>
          </a:insideV>
        </a:tcBdr>
        <a:fill>
          <a:solidFill>
            <a:schemeClr val="lt2"/>
          </a:solidFill>
        </a:fill>
      </a:tcStyle>
    </a:wholeTbl>
    <a:firstRow>
      <a:tcTxStyle b="on">
        <a:fontRef idx="major">
          <a:prstClr val="black"/>
        </a:fontRef>
        <a:schemeClr val="lt1"/>
      </a:tcTxStyle>
      <a:tcStyle>
        <a:tcBdr>
          <a:bottom>
            <a:ln w="38100" cmpd="sng">
              <a:no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0" autoAdjust="0"/>
    <p:restoredTop sz="86695" autoAdjust="0"/>
  </p:normalViewPr>
  <p:slideViewPr>
    <p:cSldViewPr snapToGrid="0">
      <p:cViewPr varScale="1">
        <p:scale>
          <a:sx n="56" d="100"/>
          <a:sy n="56" d="100"/>
        </p:scale>
        <p:origin x="9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e Nijland" userId="S::m.nijland@aeres.nl::9f1631d5-e38e-4830-8755-0e070015b8a6" providerId="AD" clId="Web-{1288CD8C-F0E3-F0D7-1435-A69F9E7C24AD}"/>
    <pc:docChg chg="delSld modSld">
      <pc:chgData name="Martine Nijland" userId="S::m.nijland@aeres.nl::9f1631d5-e38e-4830-8755-0e070015b8a6" providerId="AD" clId="Web-{1288CD8C-F0E3-F0D7-1435-A69F9E7C24AD}" dt="2024-04-11T13:09:46.586" v="92"/>
      <pc:docMkLst>
        <pc:docMk/>
      </pc:docMkLst>
      <pc:sldChg chg="del">
        <pc:chgData name="Martine Nijland" userId="S::m.nijland@aeres.nl::9f1631d5-e38e-4830-8755-0e070015b8a6" providerId="AD" clId="Web-{1288CD8C-F0E3-F0D7-1435-A69F9E7C24AD}" dt="2024-04-11T13:06:28.892" v="0"/>
        <pc:sldMkLst>
          <pc:docMk/>
          <pc:sldMk cId="715820476" sldId="257"/>
        </pc:sldMkLst>
      </pc:sldChg>
      <pc:sldChg chg="modNotes">
        <pc:chgData name="Martine Nijland" userId="S::m.nijland@aeres.nl::9f1631d5-e38e-4830-8755-0e070015b8a6" providerId="AD" clId="Web-{1288CD8C-F0E3-F0D7-1435-A69F9E7C24AD}" dt="2024-04-11T13:09:46.586" v="92"/>
        <pc:sldMkLst>
          <pc:docMk/>
          <pc:sldMk cId="3715872310" sldId="285"/>
        </pc:sldMkLst>
      </pc:sldChg>
      <pc:sldChg chg="modSp modNotes">
        <pc:chgData name="Martine Nijland" userId="S::m.nijland@aeres.nl::9f1631d5-e38e-4830-8755-0e070015b8a6" providerId="AD" clId="Web-{1288CD8C-F0E3-F0D7-1435-A69F9E7C24AD}" dt="2024-04-11T13:07:52.660" v="20"/>
        <pc:sldMkLst>
          <pc:docMk/>
          <pc:sldMk cId="4247662290" sldId="288"/>
        </pc:sldMkLst>
        <pc:spChg chg="mod">
          <ac:chgData name="Martine Nijland" userId="S::m.nijland@aeres.nl::9f1631d5-e38e-4830-8755-0e070015b8a6" providerId="AD" clId="Web-{1288CD8C-F0E3-F0D7-1435-A69F9E7C24AD}" dt="2024-04-11T13:07:12.143" v="13" actId="20577"/>
          <ac:spMkLst>
            <pc:docMk/>
            <pc:sldMk cId="4247662290" sldId="288"/>
            <ac:spMk id="2" creationId="{F0FA863A-DD3C-B7AB-8098-08A11DD4DA5C}"/>
          </ac:spMkLst>
        </pc:spChg>
      </pc:sldChg>
    </pc:docChg>
  </pc:docChgLst>
  <pc:docChgLst>
    <pc:chgData name="Martine Nijland" userId="S::m.nijland@aeres.nl::9f1631d5-e38e-4830-8755-0e070015b8a6" providerId="AD" clId="Web-{9987BFFF-2515-1610-6583-040F5913968D}"/>
    <pc:docChg chg="addSld modSld sldOrd">
      <pc:chgData name="Martine Nijland" userId="S::m.nijland@aeres.nl::9f1631d5-e38e-4830-8755-0e070015b8a6" providerId="AD" clId="Web-{9987BFFF-2515-1610-6583-040F5913968D}" dt="2024-04-30T12:24:13.694" v="771"/>
      <pc:docMkLst>
        <pc:docMk/>
      </pc:docMkLst>
      <pc:sldChg chg="mod ord modShow">
        <pc:chgData name="Martine Nijland" userId="S::m.nijland@aeres.nl::9f1631d5-e38e-4830-8755-0e070015b8a6" providerId="AD" clId="Web-{9987BFFF-2515-1610-6583-040F5913968D}" dt="2024-04-30T11:57:22.364" v="1"/>
        <pc:sldMkLst>
          <pc:docMk/>
          <pc:sldMk cId="2022627853" sldId="280"/>
        </pc:sldMkLst>
      </pc:sldChg>
      <pc:sldChg chg="addSp delSp modSp addAnim modNotes">
        <pc:chgData name="Martine Nijland" userId="S::m.nijland@aeres.nl::9f1631d5-e38e-4830-8755-0e070015b8a6" providerId="AD" clId="Web-{9987BFFF-2515-1610-6583-040F5913968D}" dt="2024-04-30T12:18:07.304" v="750" actId="20577"/>
        <pc:sldMkLst>
          <pc:docMk/>
          <pc:sldMk cId="3948075518" sldId="282"/>
        </pc:sldMkLst>
        <pc:spChg chg="mod">
          <ac:chgData name="Martine Nijland" userId="S::m.nijland@aeres.nl::9f1631d5-e38e-4830-8755-0e070015b8a6" providerId="AD" clId="Web-{9987BFFF-2515-1610-6583-040F5913968D}" dt="2024-04-30T12:12:42.244" v="589" actId="20577"/>
          <ac:spMkLst>
            <pc:docMk/>
            <pc:sldMk cId="3948075518" sldId="282"/>
            <ac:spMk id="3" creationId="{C12BB8CD-8665-CA70-E7B4-9C83D7589368}"/>
          </ac:spMkLst>
        </pc:spChg>
        <pc:spChg chg="mod">
          <ac:chgData name="Martine Nijland" userId="S::m.nijland@aeres.nl::9f1631d5-e38e-4830-8755-0e070015b8a6" providerId="AD" clId="Web-{9987BFFF-2515-1610-6583-040F5913968D}" dt="2024-04-30T12:16:18.925" v="719" actId="1076"/>
          <ac:spMkLst>
            <pc:docMk/>
            <pc:sldMk cId="3948075518" sldId="282"/>
            <ac:spMk id="4" creationId="{AB0CA162-457C-2FF9-A090-381638F7160B}"/>
          </ac:spMkLst>
        </pc:spChg>
        <pc:spChg chg="add mod">
          <ac:chgData name="Martine Nijland" userId="S::m.nijland@aeres.nl::9f1631d5-e38e-4830-8755-0e070015b8a6" providerId="AD" clId="Web-{9987BFFF-2515-1610-6583-040F5913968D}" dt="2024-04-30T12:16:52.645" v="736" actId="1076"/>
          <ac:spMkLst>
            <pc:docMk/>
            <pc:sldMk cId="3948075518" sldId="282"/>
            <ac:spMk id="5" creationId="{2EDD8F59-FEEF-ECB9-49D1-2577318DFD37}"/>
          </ac:spMkLst>
        </pc:spChg>
        <pc:spChg chg="add mod">
          <ac:chgData name="Martine Nijland" userId="S::m.nijland@aeres.nl::9f1631d5-e38e-4830-8755-0e070015b8a6" providerId="AD" clId="Web-{9987BFFF-2515-1610-6583-040F5913968D}" dt="2024-04-30T12:16:59.239" v="737" actId="1076"/>
          <ac:spMkLst>
            <pc:docMk/>
            <pc:sldMk cId="3948075518" sldId="282"/>
            <ac:spMk id="6" creationId="{D6666BB7-A7B6-F286-FD8F-8B49C739203F}"/>
          </ac:spMkLst>
        </pc:spChg>
        <pc:spChg chg="add del mod">
          <ac:chgData name="Martine Nijland" userId="S::m.nijland@aeres.nl::9f1631d5-e38e-4830-8755-0e070015b8a6" providerId="AD" clId="Web-{9987BFFF-2515-1610-6583-040F5913968D}" dt="2024-04-30T12:14:31.467" v="658"/>
          <ac:spMkLst>
            <pc:docMk/>
            <pc:sldMk cId="3948075518" sldId="282"/>
            <ac:spMk id="7" creationId="{38F98B18-68F3-969A-E459-7B36625A7315}"/>
          </ac:spMkLst>
        </pc:spChg>
        <pc:spChg chg="add mod">
          <ac:chgData name="Martine Nijland" userId="S::m.nijland@aeres.nl::9f1631d5-e38e-4830-8755-0e070015b8a6" providerId="AD" clId="Web-{9987BFFF-2515-1610-6583-040F5913968D}" dt="2024-04-30T12:17:50.897" v="745" actId="20577"/>
          <ac:spMkLst>
            <pc:docMk/>
            <pc:sldMk cId="3948075518" sldId="282"/>
            <ac:spMk id="8" creationId="{A396C1A8-BCC1-B749-8D8B-75E133AB24E1}"/>
          </ac:spMkLst>
        </pc:spChg>
        <pc:spChg chg="add mod">
          <ac:chgData name="Martine Nijland" userId="S::m.nijland@aeres.nl::9f1631d5-e38e-4830-8755-0e070015b8a6" providerId="AD" clId="Web-{9987BFFF-2515-1610-6583-040F5913968D}" dt="2024-04-30T12:18:07.304" v="750" actId="20577"/>
          <ac:spMkLst>
            <pc:docMk/>
            <pc:sldMk cId="3948075518" sldId="282"/>
            <ac:spMk id="9" creationId="{C60A696D-2BFD-4488-3239-3B0E03A2F6B2}"/>
          </ac:spMkLst>
        </pc:spChg>
        <pc:spChg chg="add mod">
          <ac:chgData name="Martine Nijland" userId="S::m.nijland@aeres.nl::9f1631d5-e38e-4830-8755-0e070015b8a6" providerId="AD" clId="Web-{9987BFFF-2515-1610-6583-040F5913968D}" dt="2024-04-30T12:16:33.722" v="733" actId="20577"/>
          <ac:spMkLst>
            <pc:docMk/>
            <pc:sldMk cId="3948075518" sldId="282"/>
            <ac:spMk id="10" creationId="{A99F0D00-741C-F651-E951-25907C4B6635}"/>
          </ac:spMkLst>
        </pc:spChg>
      </pc:sldChg>
      <pc:sldChg chg="delSp modSp modNotes">
        <pc:chgData name="Martine Nijland" userId="S::m.nijland@aeres.nl::9f1631d5-e38e-4830-8755-0e070015b8a6" providerId="AD" clId="Web-{9987BFFF-2515-1610-6583-040F5913968D}" dt="2024-04-30T12:12:18.368" v="588"/>
        <pc:sldMkLst>
          <pc:docMk/>
          <pc:sldMk cId="4247662290" sldId="288"/>
        </pc:sldMkLst>
        <pc:spChg chg="del mod">
          <ac:chgData name="Martine Nijland" userId="S::m.nijland@aeres.nl::9f1631d5-e38e-4830-8755-0e070015b8a6" providerId="AD" clId="Web-{9987BFFF-2515-1610-6583-040F5913968D}" dt="2024-04-30T12:12:04.258" v="585"/>
          <ac:spMkLst>
            <pc:docMk/>
            <pc:sldMk cId="4247662290" sldId="288"/>
            <ac:spMk id="3" creationId="{C12BB8CD-8665-CA70-E7B4-9C83D7589368}"/>
          </ac:spMkLst>
        </pc:spChg>
        <pc:picChg chg="mod">
          <ac:chgData name="Martine Nijland" userId="S::m.nijland@aeres.nl::9f1631d5-e38e-4830-8755-0e070015b8a6" providerId="AD" clId="Web-{9987BFFF-2515-1610-6583-040F5913968D}" dt="2024-04-30T12:12:08.462" v="586" actId="1076"/>
          <ac:picMkLst>
            <pc:docMk/>
            <pc:sldMk cId="4247662290" sldId="288"/>
            <ac:picMk id="1026" creationId="{AFDC10F6-3C6B-6DDD-CA79-3D97756BD096}"/>
          </ac:picMkLst>
        </pc:picChg>
      </pc:sldChg>
      <pc:sldChg chg="addSp modSp new">
        <pc:chgData name="Martine Nijland" userId="S::m.nijland@aeres.nl::9f1631d5-e38e-4830-8755-0e070015b8a6" providerId="AD" clId="Web-{9987BFFF-2515-1610-6583-040F5913968D}" dt="2024-04-30T12:06:34.948" v="332" actId="1076"/>
        <pc:sldMkLst>
          <pc:docMk/>
          <pc:sldMk cId="2440871034" sldId="290"/>
        </pc:sldMkLst>
        <pc:spChg chg="mod">
          <ac:chgData name="Martine Nijland" userId="S::m.nijland@aeres.nl::9f1631d5-e38e-4830-8755-0e070015b8a6" providerId="AD" clId="Web-{9987BFFF-2515-1610-6583-040F5913968D}" dt="2024-04-30T11:58:30.914" v="15" actId="20577"/>
          <ac:spMkLst>
            <pc:docMk/>
            <pc:sldMk cId="2440871034" sldId="290"/>
            <ac:spMk id="2" creationId="{1C801772-5DAF-BFA8-1C09-6D1E994B8F4C}"/>
          </ac:spMkLst>
        </pc:spChg>
        <pc:spChg chg="mod">
          <ac:chgData name="Martine Nijland" userId="S::m.nijland@aeres.nl::9f1631d5-e38e-4830-8755-0e070015b8a6" providerId="AD" clId="Web-{9987BFFF-2515-1610-6583-040F5913968D}" dt="2024-04-30T11:59:28.775" v="60" actId="14100"/>
          <ac:spMkLst>
            <pc:docMk/>
            <pc:sldMk cId="2440871034" sldId="290"/>
            <ac:spMk id="3" creationId="{9ED2FDCD-B539-DBF6-EA8F-2495F28A651E}"/>
          </ac:spMkLst>
        </pc:spChg>
        <pc:spChg chg="add mod">
          <ac:chgData name="Martine Nijland" userId="S::m.nijland@aeres.nl::9f1631d5-e38e-4830-8755-0e070015b8a6" providerId="AD" clId="Web-{9987BFFF-2515-1610-6583-040F5913968D}" dt="2024-04-30T12:00:31.918" v="90" actId="14100"/>
          <ac:spMkLst>
            <pc:docMk/>
            <pc:sldMk cId="2440871034" sldId="290"/>
            <ac:spMk id="5" creationId="{A40F23FD-E2AF-5830-EEC8-B03BD94E35CE}"/>
          </ac:spMkLst>
        </pc:spChg>
        <pc:spChg chg="add mod">
          <ac:chgData name="Martine Nijland" userId="S::m.nijland@aeres.nl::9f1631d5-e38e-4830-8755-0e070015b8a6" providerId="AD" clId="Web-{9987BFFF-2515-1610-6583-040F5913968D}" dt="2024-04-30T12:03:20.988" v="201" actId="20577"/>
          <ac:spMkLst>
            <pc:docMk/>
            <pc:sldMk cId="2440871034" sldId="290"/>
            <ac:spMk id="6" creationId="{DA5BEDCC-D0E0-A547-0CF7-F3DD57AE13C9}"/>
          </ac:spMkLst>
        </pc:spChg>
        <pc:spChg chg="add mod">
          <ac:chgData name="Martine Nijland" userId="S::m.nijland@aeres.nl::9f1631d5-e38e-4830-8755-0e070015b8a6" providerId="AD" clId="Web-{9987BFFF-2515-1610-6583-040F5913968D}" dt="2024-04-30T12:06:29.433" v="331" actId="1076"/>
          <ac:spMkLst>
            <pc:docMk/>
            <pc:sldMk cId="2440871034" sldId="290"/>
            <ac:spMk id="7" creationId="{7FEBB238-DFB0-A379-48C4-47F39864CF8C}"/>
          </ac:spMkLst>
        </pc:spChg>
        <pc:spChg chg="add mod">
          <ac:chgData name="Martine Nijland" userId="S::m.nijland@aeres.nl::9f1631d5-e38e-4830-8755-0e070015b8a6" providerId="AD" clId="Web-{9987BFFF-2515-1610-6583-040F5913968D}" dt="2024-04-30T12:04:29.522" v="268" actId="20577"/>
          <ac:spMkLst>
            <pc:docMk/>
            <pc:sldMk cId="2440871034" sldId="290"/>
            <ac:spMk id="8" creationId="{3DF17677-35D6-C5C1-7EA2-10DB13CE7582}"/>
          </ac:spMkLst>
        </pc:spChg>
        <pc:spChg chg="add mod">
          <ac:chgData name="Martine Nijland" userId="S::m.nijland@aeres.nl::9f1631d5-e38e-4830-8755-0e070015b8a6" providerId="AD" clId="Web-{9987BFFF-2515-1610-6583-040F5913968D}" dt="2024-04-30T12:06:34.948" v="332" actId="1076"/>
          <ac:spMkLst>
            <pc:docMk/>
            <pc:sldMk cId="2440871034" sldId="290"/>
            <ac:spMk id="9" creationId="{55B29CC9-232A-FB3B-2344-68EC1597CDF8}"/>
          </ac:spMkLst>
        </pc:spChg>
      </pc:sldChg>
      <pc:sldChg chg="addSp delSp modSp new mod modClrScheme modShow chgLayout">
        <pc:chgData name="Martine Nijland" userId="S::m.nijland@aeres.nl::9f1631d5-e38e-4830-8755-0e070015b8a6" providerId="AD" clId="Web-{9987BFFF-2515-1610-6583-040F5913968D}" dt="2024-04-30T12:24:13.694" v="771"/>
        <pc:sldMkLst>
          <pc:docMk/>
          <pc:sldMk cId="3899809126" sldId="291"/>
        </pc:sldMkLst>
        <pc:spChg chg="mod">
          <ac:chgData name="Martine Nijland" userId="S::m.nijland@aeres.nl::9f1631d5-e38e-4830-8755-0e070015b8a6" providerId="AD" clId="Web-{9987BFFF-2515-1610-6583-040F5913968D}" dt="2024-04-30T12:19:44.027" v="762"/>
          <ac:spMkLst>
            <pc:docMk/>
            <pc:sldMk cId="3899809126" sldId="291"/>
            <ac:spMk id="2" creationId="{27A058B0-5240-7CC8-F1B4-96AC76118781}"/>
          </ac:spMkLst>
        </pc:spChg>
        <pc:spChg chg="del mod">
          <ac:chgData name="Martine Nijland" userId="S::m.nijland@aeres.nl::9f1631d5-e38e-4830-8755-0e070015b8a6" providerId="AD" clId="Web-{9987BFFF-2515-1610-6583-040F5913968D}" dt="2024-04-30T12:19:26.870" v="759"/>
          <ac:spMkLst>
            <pc:docMk/>
            <pc:sldMk cId="3899809126" sldId="291"/>
            <ac:spMk id="3" creationId="{9C7EFBF1-FB56-7C13-CC36-F4DDD2692AD0}"/>
          </ac:spMkLst>
        </pc:spChg>
        <pc:spChg chg="add del mod">
          <ac:chgData name="Martine Nijland" userId="S::m.nijland@aeres.nl::9f1631d5-e38e-4830-8755-0e070015b8a6" providerId="AD" clId="Web-{9987BFFF-2515-1610-6583-040F5913968D}" dt="2024-04-30T12:19:32.136" v="760"/>
          <ac:spMkLst>
            <pc:docMk/>
            <pc:sldMk cId="3899809126" sldId="291"/>
            <ac:spMk id="5" creationId="{2DC3F5B0-5CC6-BBF8-1654-CD36465F1A14}"/>
          </ac:spMkLst>
        </pc:spChg>
        <pc:spChg chg="add del mod">
          <ac:chgData name="Martine Nijland" userId="S::m.nijland@aeres.nl::9f1631d5-e38e-4830-8755-0e070015b8a6" providerId="AD" clId="Web-{9987BFFF-2515-1610-6583-040F5913968D}" dt="2024-04-30T12:24:13.694" v="771"/>
          <ac:spMkLst>
            <pc:docMk/>
            <pc:sldMk cId="3899809126" sldId="291"/>
            <ac:spMk id="9" creationId="{DC5F1ADA-5B38-782B-CB55-5F47B3A9BC41}"/>
          </ac:spMkLst>
        </pc:spChg>
        <pc:spChg chg="add del mod">
          <ac:chgData name="Martine Nijland" userId="S::m.nijland@aeres.nl::9f1631d5-e38e-4830-8755-0e070015b8a6" providerId="AD" clId="Web-{9987BFFF-2515-1610-6583-040F5913968D}" dt="2024-04-30T12:20:30.857" v="763"/>
          <ac:spMkLst>
            <pc:docMk/>
            <pc:sldMk cId="3899809126" sldId="291"/>
            <ac:spMk id="11" creationId="{E1051C08-E653-0229-F5BD-B611A03E6F75}"/>
          </ac:spMkLst>
        </pc:spChg>
        <pc:picChg chg="add del mod">
          <ac:chgData name="Martine Nijland" userId="S::m.nijland@aeres.nl::9f1631d5-e38e-4830-8755-0e070015b8a6" providerId="AD" clId="Web-{9987BFFF-2515-1610-6583-040F5913968D}" dt="2024-04-30T12:20:40.060" v="764"/>
          <ac:picMkLst>
            <pc:docMk/>
            <pc:sldMk cId="3899809126" sldId="291"/>
            <ac:picMk id="6" creationId="{8C0778FA-DFEA-C5C2-B8A0-A5420A41717E}"/>
          </ac:picMkLst>
        </pc:picChg>
        <pc:picChg chg="add del mod ord">
          <ac:chgData name="Martine Nijland" userId="S::m.nijland@aeres.nl::9f1631d5-e38e-4830-8755-0e070015b8a6" providerId="AD" clId="Web-{9987BFFF-2515-1610-6583-040F5913968D}" dt="2024-04-30T12:24:05.381" v="770"/>
          <ac:picMkLst>
            <pc:docMk/>
            <pc:sldMk cId="3899809126" sldId="291"/>
            <ac:picMk id="7" creationId="{A6C1843B-B6D0-8A38-EB18-147B3586842A}"/>
          </ac:picMkLst>
        </pc:picChg>
        <pc:picChg chg="add mod ord">
          <ac:chgData name="Martine Nijland" userId="S::m.nijland@aeres.nl::9f1631d5-e38e-4830-8755-0e070015b8a6" providerId="AD" clId="Web-{9987BFFF-2515-1610-6583-040F5913968D}" dt="2024-04-30T12:24:13.694" v="771"/>
          <ac:picMkLst>
            <pc:docMk/>
            <pc:sldMk cId="3899809126" sldId="291"/>
            <ac:picMk id="10" creationId="{D5260584-EB76-1218-47BB-061BF237EEF2}"/>
          </ac:picMkLst>
        </pc:picChg>
      </pc:sldChg>
      <pc:sldChg chg="delSp modSp add replId">
        <pc:chgData name="Martine Nijland" userId="S::m.nijland@aeres.nl::9f1631d5-e38e-4830-8755-0e070015b8a6" providerId="AD" clId="Web-{9987BFFF-2515-1610-6583-040F5913968D}" dt="2024-04-30T12:11:41.617" v="583" actId="20577"/>
        <pc:sldMkLst>
          <pc:docMk/>
          <pc:sldMk cId="878775191" sldId="292"/>
        </pc:sldMkLst>
        <pc:spChg chg="mod">
          <ac:chgData name="Martine Nijland" userId="S::m.nijland@aeres.nl::9f1631d5-e38e-4830-8755-0e070015b8a6" providerId="AD" clId="Web-{9987BFFF-2515-1610-6583-040F5913968D}" dt="2024-04-30T12:11:00.740" v="577" actId="14100"/>
          <ac:spMkLst>
            <pc:docMk/>
            <pc:sldMk cId="878775191" sldId="292"/>
            <ac:spMk id="3" creationId="{9ED2FDCD-B539-DBF6-EA8F-2495F28A651E}"/>
          </ac:spMkLst>
        </pc:spChg>
        <pc:spChg chg="mod">
          <ac:chgData name="Martine Nijland" userId="S::m.nijland@aeres.nl::9f1631d5-e38e-4830-8755-0e070015b8a6" providerId="AD" clId="Web-{9987BFFF-2515-1610-6583-040F5913968D}" dt="2024-04-30T12:11:13.350" v="579" actId="20577"/>
          <ac:spMkLst>
            <pc:docMk/>
            <pc:sldMk cId="878775191" sldId="292"/>
            <ac:spMk id="5" creationId="{A40F23FD-E2AF-5830-EEC8-B03BD94E35CE}"/>
          </ac:spMkLst>
        </pc:spChg>
        <pc:spChg chg="mod">
          <ac:chgData name="Martine Nijland" userId="S::m.nijland@aeres.nl::9f1631d5-e38e-4830-8755-0e070015b8a6" providerId="AD" clId="Web-{9987BFFF-2515-1610-6583-040F5913968D}" dt="2024-04-30T12:11:20.413" v="580" actId="1076"/>
          <ac:spMkLst>
            <pc:docMk/>
            <pc:sldMk cId="878775191" sldId="292"/>
            <ac:spMk id="6" creationId="{DA5BEDCC-D0E0-A547-0CF7-F3DD57AE13C9}"/>
          </ac:spMkLst>
        </pc:spChg>
        <pc:spChg chg="del">
          <ac:chgData name="Martine Nijland" userId="S::m.nijland@aeres.nl::9f1631d5-e38e-4830-8755-0e070015b8a6" providerId="AD" clId="Web-{9987BFFF-2515-1610-6583-040F5913968D}" dt="2024-04-30T12:10:56.459" v="576"/>
          <ac:spMkLst>
            <pc:docMk/>
            <pc:sldMk cId="878775191" sldId="292"/>
            <ac:spMk id="7" creationId="{7FEBB238-DFB0-A379-48C4-47F39864CF8C}"/>
          </ac:spMkLst>
        </pc:spChg>
        <pc:spChg chg="mod">
          <ac:chgData name="Martine Nijland" userId="S::m.nijland@aeres.nl::9f1631d5-e38e-4830-8755-0e070015b8a6" providerId="AD" clId="Web-{9987BFFF-2515-1610-6583-040F5913968D}" dt="2024-04-30T12:11:41.617" v="583" actId="20577"/>
          <ac:spMkLst>
            <pc:docMk/>
            <pc:sldMk cId="878775191" sldId="292"/>
            <ac:spMk id="8" creationId="{3DF17677-35D6-C5C1-7EA2-10DB13CE7582}"/>
          </ac:spMkLst>
        </pc:spChg>
        <pc:spChg chg="del">
          <ac:chgData name="Martine Nijland" userId="S::m.nijland@aeres.nl::9f1631d5-e38e-4830-8755-0e070015b8a6" providerId="AD" clId="Web-{9987BFFF-2515-1610-6583-040F5913968D}" dt="2024-04-30T12:10:45.052" v="573"/>
          <ac:spMkLst>
            <pc:docMk/>
            <pc:sldMk cId="878775191" sldId="292"/>
            <ac:spMk id="9" creationId="{55B29CC9-232A-FB3B-2344-68EC1597CDF8}"/>
          </ac:spMkLst>
        </pc:spChg>
      </pc:sldChg>
    </pc:docChg>
  </pc:docChgLst>
  <pc:docChgLst>
    <pc:chgData name="Martine Nijland" userId="S::m.nijland@aeres.nl::9f1631d5-e38e-4830-8755-0e070015b8a6" providerId="AD" clId="Web-{5C7C88A9-C549-1778-F314-BED7BEC63F13}"/>
    <pc:docChg chg="modSld">
      <pc:chgData name="Martine Nijland" userId="S::m.nijland@aeres.nl::9f1631d5-e38e-4830-8755-0e070015b8a6" providerId="AD" clId="Web-{5C7C88A9-C549-1778-F314-BED7BEC63F13}" dt="2024-05-29T19:07:38.983" v="1" actId="20577"/>
      <pc:docMkLst>
        <pc:docMk/>
      </pc:docMkLst>
      <pc:sldChg chg="modSp">
        <pc:chgData name="Martine Nijland" userId="S::m.nijland@aeres.nl::9f1631d5-e38e-4830-8755-0e070015b8a6" providerId="AD" clId="Web-{5C7C88A9-C549-1778-F314-BED7BEC63F13}" dt="2024-05-29T19:05:07.900" v="0" actId="20577"/>
        <pc:sldMkLst>
          <pc:docMk/>
          <pc:sldMk cId="2892770878" sldId="256"/>
        </pc:sldMkLst>
        <pc:spChg chg="mod">
          <ac:chgData name="Martine Nijland" userId="S::m.nijland@aeres.nl::9f1631d5-e38e-4830-8755-0e070015b8a6" providerId="AD" clId="Web-{5C7C88A9-C549-1778-F314-BED7BEC63F13}" dt="2024-05-29T19:05:07.900" v="0" actId="20577"/>
          <ac:spMkLst>
            <pc:docMk/>
            <pc:sldMk cId="2892770878" sldId="256"/>
            <ac:spMk id="2" creationId="{FDCDBBA5-9CEC-C43B-0FE6-9A9BBE978DAE}"/>
          </ac:spMkLst>
        </pc:spChg>
      </pc:sldChg>
      <pc:sldChg chg="modSp">
        <pc:chgData name="Martine Nijland" userId="S::m.nijland@aeres.nl::9f1631d5-e38e-4830-8755-0e070015b8a6" providerId="AD" clId="Web-{5C7C88A9-C549-1778-F314-BED7BEC63F13}" dt="2024-05-29T19:07:38.983" v="1" actId="20577"/>
        <pc:sldMkLst>
          <pc:docMk/>
          <pc:sldMk cId="2440871034" sldId="290"/>
        </pc:sldMkLst>
        <pc:spChg chg="mod">
          <ac:chgData name="Martine Nijland" userId="S::m.nijland@aeres.nl::9f1631d5-e38e-4830-8755-0e070015b8a6" providerId="AD" clId="Web-{5C7C88A9-C549-1778-F314-BED7BEC63F13}" dt="2024-05-29T19:07:38.983" v="1" actId="20577"/>
          <ac:spMkLst>
            <pc:docMk/>
            <pc:sldMk cId="2440871034" sldId="290"/>
            <ac:spMk id="11" creationId="{7FEBB238-DFB0-A379-48C4-47F39864CF8C}"/>
          </ac:spMkLst>
        </pc:spChg>
      </pc:sldChg>
    </pc:docChg>
  </pc:docChgLst>
  <pc:docChgLst>
    <pc:chgData name="Martine Nijland" userId="9f1631d5-e38e-4830-8755-0e070015b8a6" providerId="ADAL" clId="{4661E191-D4B1-4EAA-BC0C-93F00329ED25}"/>
    <pc:docChg chg="undo custSel delSld modSld sldOrd">
      <pc:chgData name="Martine Nijland" userId="9f1631d5-e38e-4830-8755-0e070015b8a6" providerId="ADAL" clId="{4661E191-D4B1-4EAA-BC0C-93F00329ED25}" dt="2024-04-30T12:43:02.954" v="365" actId="1076"/>
      <pc:docMkLst>
        <pc:docMk/>
      </pc:docMkLst>
      <pc:sldChg chg="mod ord modShow">
        <pc:chgData name="Martine Nijland" userId="9f1631d5-e38e-4830-8755-0e070015b8a6" providerId="ADAL" clId="{4661E191-D4B1-4EAA-BC0C-93F00329ED25}" dt="2024-04-30T12:41:04.576" v="347"/>
        <pc:sldMkLst>
          <pc:docMk/>
          <pc:sldMk cId="3715872310" sldId="285"/>
        </pc:sldMkLst>
      </pc:sldChg>
      <pc:sldChg chg="modSp">
        <pc:chgData name="Martine Nijland" userId="9f1631d5-e38e-4830-8755-0e070015b8a6" providerId="ADAL" clId="{4661E191-D4B1-4EAA-BC0C-93F00329ED25}" dt="2024-04-30T12:26:20.879" v="17" actId="14100"/>
        <pc:sldMkLst>
          <pc:docMk/>
          <pc:sldMk cId="4247662290" sldId="288"/>
        </pc:sldMkLst>
        <pc:picChg chg="mod">
          <ac:chgData name="Martine Nijland" userId="9f1631d5-e38e-4830-8755-0e070015b8a6" providerId="ADAL" clId="{4661E191-D4B1-4EAA-BC0C-93F00329ED25}" dt="2024-04-30T12:26:20.879" v="17" actId="14100"/>
          <ac:picMkLst>
            <pc:docMk/>
            <pc:sldMk cId="4247662290" sldId="288"/>
            <ac:picMk id="1026" creationId="{AFDC10F6-3C6B-6DDD-CA79-3D97756BD096}"/>
          </ac:picMkLst>
        </pc:picChg>
      </pc:sldChg>
      <pc:sldChg chg="del">
        <pc:chgData name="Martine Nijland" userId="9f1631d5-e38e-4830-8755-0e070015b8a6" providerId="ADAL" clId="{4661E191-D4B1-4EAA-BC0C-93F00329ED25}" dt="2024-04-30T12:41:05.992" v="348" actId="47"/>
        <pc:sldMkLst>
          <pc:docMk/>
          <pc:sldMk cId="2708874283" sldId="289"/>
        </pc:sldMkLst>
      </pc:sldChg>
      <pc:sldChg chg="addSp delSp modSp mod modAnim">
        <pc:chgData name="Martine Nijland" userId="9f1631d5-e38e-4830-8755-0e070015b8a6" providerId="ADAL" clId="{4661E191-D4B1-4EAA-BC0C-93F00329ED25}" dt="2024-04-30T12:42:35.120" v="359"/>
        <pc:sldMkLst>
          <pc:docMk/>
          <pc:sldMk cId="2440871034" sldId="290"/>
        </pc:sldMkLst>
        <pc:spChg chg="add mod">
          <ac:chgData name="Martine Nijland" userId="9f1631d5-e38e-4830-8755-0e070015b8a6" providerId="ADAL" clId="{4661E191-D4B1-4EAA-BC0C-93F00329ED25}" dt="2024-04-30T12:41:58.776" v="349" actId="1076"/>
          <ac:spMkLst>
            <pc:docMk/>
            <pc:sldMk cId="2440871034" sldId="290"/>
            <ac:spMk id="4" creationId="{9ED2FDCD-B539-DBF6-EA8F-2495F28A651E}"/>
          </ac:spMkLst>
        </pc:spChg>
        <pc:spChg chg="mod">
          <ac:chgData name="Martine Nijland" userId="9f1631d5-e38e-4830-8755-0e070015b8a6" providerId="ADAL" clId="{4661E191-D4B1-4EAA-BC0C-93F00329ED25}" dt="2024-04-30T12:42:05.941" v="350" actId="1076"/>
          <ac:spMkLst>
            <pc:docMk/>
            <pc:sldMk cId="2440871034" sldId="290"/>
            <ac:spMk id="5" creationId="{A40F23FD-E2AF-5830-EEC8-B03BD94E35CE}"/>
          </ac:spMkLst>
        </pc:spChg>
        <pc:spChg chg="mod">
          <ac:chgData name="Martine Nijland" userId="9f1631d5-e38e-4830-8755-0e070015b8a6" providerId="ADAL" clId="{4661E191-D4B1-4EAA-BC0C-93F00329ED25}" dt="2024-04-30T12:42:08.412" v="351" actId="1076"/>
          <ac:spMkLst>
            <pc:docMk/>
            <pc:sldMk cId="2440871034" sldId="290"/>
            <ac:spMk id="6" creationId="{DA5BEDCC-D0E0-A547-0CF7-F3DD57AE13C9}"/>
          </ac:spMkLst>
        </pc:spChg>
        <pc:spChg chg="del mod">
          <ac:chgData name="Martine Nijland" userId="9f1631d5-e38e-4830-8755-0e070015b8a6" providerId="ADAL" clId="{4661E191-D4B1-4EAA-BC0C-93F00329ED25}" dt="2024-04-30T12:37:20.473" v="38" actId="21"/>
          <ac:spMkLst>
            <pc:docMk/>
            <pc:sldMk cId="2440871034" sldId="290"/>
            <ac:spMk id="7" creationId="{7FEBB238-DFB0-A379-48C4-47F39864CF8C}"/>
          </ac:spMkLst>
        </pc:spChg>
        <pc:spChg chg="mod">
          <ac:chgData name="Martine Nijland" userId="9f1631d5-e38e-4830-8755-0e070015b8a6" providerId="ADAL" clId="{4661E191-D4B1-4EAA-BC0C-93F00329ED25}" dt="2024-04-30T12:42:11.635" v="352" actId="1076"/>
          <ac:spMkLst>
            <pc:docMk/>
            <pc:sldMk cId="2440871034" sldId="290"/>
            <ac:spMk id="8" creationId="{3DF17677-35D6-C5C1-7EA2-10DB13CE7582}"/>
          </ac:spMkLst>
        </pc:spChg>
        <pc:spChg chg="del mod">
          <ac:chgData name="Martine Nijland" userId="9f1631d5-e38e-4830-8755-0e070015b8a6" providerId="ADAL" clId="{4661E191-D4B1-4EAA-BC0C-93F00329ED25}" dt="2024-04-30T12:37:20.473" v="38" actId="21"/>
          <ac:spMkLst>
            <pc:docMk/>
            <pc:sldMk cId="2440871034" sldId="290"/>
            <ac:spMk id="9" creationId="{55B29CC9-232A-FB3B-2344-68EC1597CDF8}"/>
          </ac:spMkLst>
        </pc:spChg>
        <pc:spChg chg="add del mod">
          <ac:chgData name="Martine Nijland" userId="9f1631d5-e38e-4830-8755-0e070015b8a6" providerId="ADAL" clId="{4661E191-D4B1-4EAA-BC0C-93F00329ED25}" dt="2024-04-30T12:37:20.473" v="38" actId="21"/>
          <ac:spMkLst>
            <pc:docMk/>
            <pc:sldMk cId="2440871034" sldId="290"/>
            <ac:spMk id="10" creationId="{A40F23FD-E2AF-5830-EEC8-B03BD94E35CE}"/>
          </ac:spMkLst>
        </pc:spChg>
        <pc:spChg chg="add mod">
          <ac:chgData name="Martine Nijland" userId="9f1631d5-e38e-4830-8755-0e070015b8a6" providerId="ADAL" clId="{4661E191-D4B1-4EAA-BC0C-93F00329ED25}" dt="2024-04-30T12:42:15.773" v="353" actId="1076"/>
          <ac:spMkLst>
            <pc:docMk/>
            <pc:sldMk cId="2440871034" sldId="290"/>
            <ac:spMk id="11" creationId="{7FEBB238-DFB0-A379-48C4-47F39864CF8C}"/>
          </ac:spMkLst>
        </pc:spChg>
      </pc:sldChg>
      <pc:sldChg chg="addSp delSp modSp mod">
        <pc:chgData name="Martine Nijland" userId="9f1631d5-e38e-4830-8755-0e070015b8a6" providerId="ADAL" clId="{4661E191-D4B1-4EAA-BC0C-93F00329ED25}" dt="2024-04-30T12:40:47.676" v="344" actId="20577"/>
        <pc:sldMkLst>
          <pc:docMk/>
          <pc:sldMk cId="3899809126" sldId="291"/>
        </pc:sldMkLst>
        <pc:spChg chg="add del mod">
          <ac:chgData name="Martine Nijland" userId="9f1631d5-e38e-4830-8755-0e070015b8a6" providerId="ADAL" clId="{4661E191-D4B1-4EAA-BC0C-93F00329ED25}" dt="2024-04-30T12:40:47.676" v="344" actId="20577"/>
          <ac:spMkLst>
            <pc:docMk/>
            <pc:sldMk cId="3899809126" sldId="291"/>
            <ac:spMk id="3" creationId="{724FB2DC-B0B3-2A37-3398-6DAF515D9F1F}"/>
          </ac:spMkLst>
        </pc:spChg>
        <pc:spChg chg="add mod">
          <ac:chgData name="Martine Nijland" userId="9f1631d5-e38e-4830-8755-0e070015b8a6" providerId="ADAL" clId="{4661E191-D4B1-4EAA-BC0C-93F00329ED25}" dt="2024-04-30T12:40:08.464" v="256" actId="20577"/>
          <ac:spMkLst>
            <pc:docMk/>
            <pc:sldMk cId="3899809126" sldId="291"/>
            <ac:spMk id="4" creationId="{74EE7D03-2D91-6411-BB67-240EA6C4C9A9}"/>
          </ac:spMkLst>
        </pc:spChg>
        <pc:spChg chg="add mod">
          <ac:chgData name="Martine Nijland" userId="9f1631d5-e38e-4830-8755-0e070015b8a6" providerId="ADAL" clId="{4661E191-D4B1-4EAA-BC0C-93F00329ED25}" dt="2024-04-30T12:40:36.179" v="335" actId="20577"/>
          <ac:spMkLst>
            <pc:docMk/>
            <pc:sldMk cId="3899809126" sldId="291"/>
            <ac:spMk id="5" creationId="{F44D46F5-358F-F9B1-2A79-E1FF91D30737}"/>
          </ac:spMkLst>
        </pc:spChg>
        <pc:picChg chg="mod">
          <ac:chgData name="Martine Nijland" userId="9f1631d5-e38e-4830-8755-0e070015b8a6" providerId="ADAL" clId="{4661E191-D4B1-4EAA-BC0C-93F00329ED25}" dt="2024-04-30T12:25:11.484" v="0"/>
          <ac:picMkLst>
            <pc:docMk/>
            <pc:sldMk cId="3899809126" sldId="291"/>
            <ac:picMk id="10" creationId="{D5260584-EB76-1218-47BB-061BF237EEF2}"/>
          </ac:picMkLst>
        </pc:picChg>
      </pc:sldChg>
      <pc:sldChg chg="addSp delSp modSp mod modAnim">
        <pc:chgData name="Martine Nijland" userId="9f1631d5-e38e-4830-8755-0e070015b8a6" providerId="ADAL" clId="{4661E191-D4B1-4EAA-BC0C-93F00329ED25}" dt="2024-04-30T12:43:02.954" v="365" actId="1076"/>
        <pc:sldMkLst>
          <pc:docMk/>
          <pc:sldMk cId="878775191" sldId="292"/>
        </pc:sldMkLst>
        <pc:spChg chg="del mod">
          <ac:chgData name="Martine Nijland" userId="9f1631d5-e38e-4830-8755-0e070015b8a6" providerId="ADAL" clId="{4661E191-D4B1-4EAA-BC0C-93F00329ED25}" dt="2024-04-30T12:27:29.436" v="27" actId="21"/>
          <ac:spMkLst>
            <pc:docMk/>
            <pc:sldMk cId="878775191" sldId="292"/>
            <ac:spMk id="3" creationId="{9ED2FDCD-B539-DBF6-EA8F-2495F28A651E}"/>
          </ac:spMkLst>
        </pc:spChg>
        <pc:spChg chg="del mod">
          <ac:chgData name="Martine Nijland" userId="9f1631d5-e38e-4830-8755-0e070015b8a6" providerId="ADAL" clId="{4661E191-D4B1-4EAA-BC0C-93F00329ED25}" dt="2024-04-30T12:28:53.912" v="35" actId="21"/>
          <ac:spMkLst>
            <pc:docMk/>
            <pc:sldMk cId="878775191" sldId="292"/>
            <ac:spMk id="5" creationId="{A40F23FD-E2AF-5830-EEC8-B03BD94E35CE}"/>
          </ac:spMkLst>
        </pc:spChg>
        <pc:spChg chg="del mod">
          <ac:chgData name="Martine Nijland" userId="9f1631d5-e38e-4830-8755-0e070015b8a6" providerId="ADAL" clId="{4661E191-D4B1-4EAA-BC0C-93F00329ED25}" dt="2024-04-30T12:28:17.279" v="32" actId="478"/>
          <ac:spMkLst>
            <pc:docMk/>
            <pc:sldMk cId="878775191" sldId="292"/>
            <ac:spMk id="6" creationId="{DA5BEDCC-D0E0-A547-0CF7-F3DD57AE13C9}"/>
          </ac:spMkLst>
        </pc:spChg>
        <pc:spChg chg="add del mod">
          <ac:chgData name="Martine Nijland" userId="9f1631d5-e38e-4830-8755-0e070015b8a6" providerId="ADAL" clId="{4661E191-D4B1-4EAA-BC0C-93F00329ED25}" dt="2024-04-30T12:28:04.651" v="31" actId="478"/>
          <ac:spMkLst>
            <pc:docMk/>
            <pc:sldMk cId="878775191" sldId="292"/>
            <ac:spMk id="7" creationId="{F8D44F7F-7DD4-19CB-7B13-55C96668DB54}"/>
          </ac:spMkLst>
        </pc:spChg>
        <pc:spChg chg="mod">
          <ac:chgData name="Martine Nijland" userId="9f1631d5-e38e-4830-8755-0e070015b8a6" providerId="ADAL" clId="{4661E191-D4B1-4EAA-BC0C-93F00329ED25}" dt="2024-04-30T12:43:02.954" v="365" actId="1076"/>
          <ac:spMkLst>
            <pc:docMk/>
            <pc:sldMk cId="878775191" sldId="292"/>
            <ac:spMk id="8" creationId="{3DF17677-35D6-C5C1-7EA2-10DB13CE7582}"/>
          </ac:spMkLst>
        </pc:spChg>
        <pc:spChg chg="add del mod">
          <ac:chgData name="Martine Nijland" userId="9f1631d5-e38e-4830-8755-0e070015b8a6" providerId="ADAL" clId="{4661E191-D4B1-4EAA-BC0C-93F00329ED25}" dt="2024-04-30T12:37:40.380" v="42" actId="21"/>
          <ac:spMkLst>
            <pc:docMk/>
            <pc:sldMk cId="878775191" sldId="292"/>
            <ac:spMk id="9" creationId="{7FEBB238-DFB0-A379-48C4-47F39864CF8C}"/>
          </ac:spMkLst>
        </pc:spChg>
        <pc:spChg chg="add mod">
          <ac:chgData name="Martine Nijland" userId="9f1631d5-e38e-4830-8755-0e070015b8a6" providerId="ADAL" clId="{4661E191-D4B1-4EAA-BC0C-93F00329ED25}" dt="2024-04-30T12:42:55.454" v="364" actId="1076"/>
          <ac:spMkLst>
            <pc:docMk/>
            <pc:sldMk cId="878775191" sldId="292"/>
            <ac:spMk id="10" creationId="{55B29CC9-232A-FB3B-2344-68EC1597CDF8}"/>
          </ac:spMkLst>
        </pc:spChg>
        <pc:spChg chg="add mod">
          <ac:chgData name="Martine Nijland" userId="9f1631d5-e38e-4830-8755-0e070015b8a6" providerId="ADAL" clId="{4661E191-D4B1-4EAA-BC0C-93F00329ED25}" dt="2024-04-30T12:37:30.629" v="40" actId="1076"/>
          <ac:spMkLst>
            <pc:docMk/>
            <pc:sldMk cId="878775191" sldId="292"/>
            <ac:spMk id="11" creationId="{A40F23FD-E2AF-5830-EEC8-B03BD94E35C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8F9D49-DB4F-41D3-AABF-D8897E5B3FCA}" type="datetimeFigureOut">
              <a:rPr lang="en-US" smtClean="0"/>
              <a:t>5/29/2024</a:t>
            </a:fld>
            <a:endParaRPr lang="de-DE"/>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AD6B16E-28C2-4261-A197-BF44828A35A0}" type="slidenum">
              <a:rPr lang="de-DE" smtClean="0"/>
              <a:t>‹nr.›</a:t>
            </a:fld>
            <a:endParaRPr lang="de-DE"/>
          </a:p>
        </p:txBody>
      </p:sp>
    </p:spTree>
    <p:extLst>
      <p:ext uri="{BB962C8B-B14F-4D97-AF65-F5344CB8AC3E}">
        <p14:creationId xmlns:p14="http://schemas.microsoft.com/office/powerpoint/2010/main" val="1220474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6881EE-D0E4-4810-B1CE-D29D41226D2B}"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811EE0-6947-4B57-BA94-6DBE0048D9F4}" type="slidenum">
              <a:rPr lang="en-US" smtClean="0"/>
              <a:t>‹nr.›</a:t>
            </a:fld>
            <a:endParaRPr lang="en-US"/>
          </a:p>
        </p:txBody>
      </p:sp>
    </p:spTree>
    <p:extLst>
      <p:ext uri="{BB962C8B-B14F-4D97-AF65-F5344CB8AC3E}">
        <p14:creationId xmlns:p14="http://schemas.microsoft.com/office/powerpoint/2010/main" val="31908154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10"/>
          </p:nvPr>
        </p:nvSpPr>
        <p:spPr/>
        <p:txBody>
          <a:bodyPr/>
          <a:lstStyle/>
          <a:p>
            <a:fld id="{AD811EE0-6947-4B57-BA94-6DBE0048D9F4}" type="slidenum">
              <a:rPr lang="en-US" smtClean="0"/>
              <a:t>1</a:t>
            </a:fld>
            <a:endParaRPr lang="en-US"/>
          </a:p>
        </p:txBody>
      </p:sp>
    </p:spTree>
    <p:extLst>
      <p:ext uri="{BB962C8B-B14F-4D97-AF65-F5344CB8AC3E}">
        <p14:creationId xmlns:p14="http://schemas.microsoft.com/office/powerpoint/2010/main" val="3750780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err="1"/>
              <a:t>Aeres</a:t>
            </a:r>
            <a:r>
              <a:rPr lang="nl-NL" dirty="0"/>
              <a:t> richt de ondersteunende dienstverlening duurzaam in. </a:t>
            </a:r>
            <a:endParaRPr lang="nl-NL"/>
          </a:p>
          <a:p>
            <a:endParaRPr lang="nl-NL" dirty="0"/>
          </a:p>
          <a:p>
            <a:r>
              <a:rPr lang="nl-NL" dirty="0"/>
              <a:t>Dit doen wij door </a:t>
            </a:r>
          </a:p>
          <a:p>
            <a:pPr marL="171450" indent="-171450">
              <a:buFont typeface="Calibri"/>
              <a:buChar char="-"/>
            </a:pPr>
            <a:r>
              <a:rPr lang="nl-NL" dirty="0"/>
              <a:t>onze CO2 uitstoot te verlagen</a:t>
            </a:r>
            <a:endParaRPr lang="nl-NL" dirty="0">
              <a:cs typeface="Calibri" panose="020F0502020204030204"/>
            </a:endParaRPr>
          </a:p>
          <a:p>
            <a:pPr marL="171450" indent="-171450">
              <a:buFont typeface="Calibri"/>
              <a:buChar char="-"/>
            </a:pPr>
            <a:r>
              <a:rPr lang="nl-NL" dirty="0"/>
              <a:t>bij te dragen aan circulariteit </a:t>
            </a:r>
          </a:p>
          <a:p>
            <a:pPr marL="171450" indent="-171450">
              <a:buFont typeface="Calibri"/>
              <a:buChar char="-"/>
            </a:pPr>
            <a:r>
              <a:rPr lang="nl-NL" dirty="0"/>
              <a:t>en een gezonde leer- en werkomgeving te creëren. </a:t>
            </a:r>
          </a:p>
          <a:p>
            <a:pPr marL="171450" indent="-171450">
              <a:buFont typeface="Calibri"/>
              <a:buChar char="-"/>
            </a:pPr>
            <a:r>
              <a:rPr lang="nl-NL" dirty="0"/>
              <a:t>We blijven inzetten op het vergroten van bewustwording zodat duurzaam handelen vanzelfsprekend wordt bij alles wat we doen. </a:t>
            </a:r>
            <a:endParaRPr lang="nl-NL" dirty="0">
              <a:cs typeface="Calibri"/>
            </a:endParaRPr>
          </a:p>
          <a:p>
            <a:r>
              <a:rPr lang="nl-NL" dirty="0"/>
              <a:t>Kortom, </a:t>
            </a:r>
            <a:r>
              <a:rPr lang="nl-NL" dirty="0" err="1"/>
              <a:t>practice</a:t>
            </a:r>
            <a:r>
              <a:rPr lang="nl-NL" dirty="0"/>
              <a:t> </a:t>
            </a:r>
            <a:r>
              <a:rPr lang="nl-NL" dirty="0" err="1"/>
              <a:t>what</a:t>
            </a:r>
            <a:r>
              <a:rPr lang="nl-NL" dirty="0"/>
              <a:t> </a:t>
            </a:r>
            <a:r>
              <a:rPr lang="nl-NL" dirty="0" err="1"/>
              <a:t>you</a:t>
            </a:r>
            <a:r>
              <a:rPr lang="nl-NL" dirty="0"/>
              <a:t> </a:t>
            </a:r>
            <a:r>
              <a:rPr lang="nl-NL" dirty="0" err="1"/>
              <a:t>teach</a:t>
            </a:r>
            <a:r>
              <a:rPr lang="nl-NL" dirty="0"/>
              <a:t>. </a:t>
            </a:r>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2</a:t>
            </a:fld>
            <a:endParaRPr lang="en-US"/>
          </a:p>
        </p:txBody>
      </p:sp>
    </p:spTree>
    <p:extLst>
      <p:ext uri="{BB962C8B-B14F-4D97-AF65-F5344CB8AC3E}">
        <p14:creationId xmlns:p14="http://schemas.microsoft.com/office/powerpoint/2010/main" val="3559670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err="1"/>
              <a:t>Aeres</a:t>
            </a:r>
            <a:r>
              <a:rPr lang="nl-NL" dirty="0"/>
              <a:t> staat voor een grote uitdaging, niet alleen op het gebied van wet- en regelgeving, maar ook op het gebied van de duurzame ambities in de wereld en in Nederland. Grondstoffen worden schaarser en Nederland moet toe bewegen naar een wereld waarin zoveel mogelijk gerecycled wordt en C02-uitstoot beperkt wordt, wat ook in wetgeving is verankerd. </a:t>
            </a:r>
            <a:r>
              <a:rPr lang="nl-NL" dirty="0" err="1"/>
              <a:t>Aeres</a:t>
            </a:r>
            <a:r>
              <a:rPr lang="nl-NL" dirty="0"/>
              <a:t> wil daar als groene onderwijsorganisatie haar bijdrage in leveren. De ambitie van </a:t>
            </a:r>
            <a:r>
              <a:rPr lang="nl-NL" dirty="0" err="1"/>
              <a:t>Aeres</a:t>
            </a:r>
            <a:r>
              <a:rPr lang="nl-NL" dirty="0"/>
              <a:t> ten aanzien van afval binnen </a:t>
            </a:r>
            <a:r>
              <a:rPr lang="nl-NL" dirty="0" err="1"/>
              <a:t>Aeres</a:t>
            </a:r>
            <a:r>
              <a:rPr lang="nl-NL" dirty="0"/>
              <a:t> is dan ook als volgt: </a:t>
            </a:r>
            <a:endParaRPr lang="en-US" dirty="0"/>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AD811EE0-6947-4B57-BA94-6DBE0048D9F4}" type="slidenum">
              <a:rPr lang="en-US" smtClean="0"/>
              <a:t>3</a:t>
            </a:fld>
            <a:endParaRPr lang="en-US"/>
          </a:p>
        </p:txBody>
      </p:sp>
    </p:spTree>
    <p:extLst>
      <p:ext uri="{BB962C8B-B14F-4D97-AF65-F5344CB8AC3E}">
        <p14:creationId xmlns:p14="http://schemas.microsoft.com/office/powerpoint/2010/main" val="590695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4</a:t>
            </a:fld>
            <a:endParaRPr lang="en-US"/>
          </a:p>
        </p:txBody>
      </p:sp>
    </p:spTree>
    <p:extLst>
      <p:ext uri="{BB962C8B-B14F-4D97-AF65-F5344CB8AC3E}">
        <p14:creationId xmlns:p14="http://schemas.microsoft.com/office/powerpoint/2010/main" val="1580294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5</a:t>
            </a:fld>
            <a:endParaRPr lang="en-US"/>
          </a:p>
        </p:txBody>
      </p:sp>
    </p:spTree>
    <p:extLst>
      <p:ext uri="{BB962C8B-B14F-4D97-AF65-F5344CB8AC3E}">
        <p14:creationId xmlns:p14="http://schemas.microsoft.com/office/powerpoint/2010/main" val="1613568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6</a:t>
            </a:fld>
            <a:endParaRPr lang="en-US"/>
          </a:p>
        </p:txBody>
      </p:sp>
    </p:spTree>
    <p:extLst>
      <p:ext uri="{BB962C8B-B14F-4D97-AF65-F5344CB8AC3E}">
        <p14:creationId xmlns:p14="http://schemas.microsoft.com/office/powerpoint/2010/main" val="3642364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7</a:t>
            </a:fld>
            <a:endParaRPr lang="en-US"/>
          </a:p>
        </p:txBody>
      </p:sp>
    </p:spTree>
    <p:extLst>
      <p:ext uri="{BB962C8B-B14F-4D97-AF65-F5344CB8AC3E}">
        <p14:creationId xmlns:p14="http://schemas.microsoft.com/office/powerpoint/2010/main" val="3422912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algn="l" rtl="0" eaLnBrk="1" fontAlgn="base" latinLnBrk="0" hangingPunct="1">
              <a:spcBef>
                <a:spcPts val="0"/>
              </a:spcBef>
              <a:spcAft>
                <a:spcPts val="0"/>
              </a:spcAft>
            </a:pPr>
            <a:r>
              <a:rPr lang="nl-NL" sz="1800" b="1" i="0" u="none" strike="noStrike" kern="1200" dirty="0">
                <a:solidFill>
                  <a:srgbClr val="FFFFFF"/>
                </a:solidFill>
                <a:effectLst/>
                <a:highlight>
                  <a:srgbClr val="11A99D"/>
                </a:highlight>
                <a:latin typeface="Calibri" panose="020F0502020204030204" pitchFamily="34" charset="0"/>
              </a:rPr>
              <a:t>Kader/ uitgangspunt </a:t>
            </a:r>
            <a:endParaRPr lang="nl-NL" sz="1800" b="0" i="0" u="none" strike="noStrike" dirty="0">
              <a:effectLst/>
              <a:highlight>
                <a:srgbClr val="11A99D"/>
              </a:highlight>
              <a:latin typeface="Arial" panose="020B0604020202020204" pitchFamily="34" charset="0"/>
            </a:endParaRPr>
          </a:p>
          <a:p>
            <a:pPr fontAlgn="base"/>
            <a:r>
              <a:rPr lang="nl-NL" sz="1800">
                <a:solidFill>
                  <a:srgbClr val="000000"/>
                </a:solidFill>
                <a:highlight>
                  <a:srgbClr val="DADADA"/>
                </a:highlight>
                <a:latin typeface="Calibri"/>
                <a:ea typeface="Calibri"/>
                <a:cs typeface="Calibri"/>
              </a:rPr>
              <a:t>Dat betekent voor jullie als inschrijvers dat wij zoeken naar.... hulp nodig hebben bij ….. </a:t>
            </a:r>
            <a:endParaRPr lang="nl-NL" sz="1800" b="0" i="0" u="none" strike="noStrike" kern="1200" dirty="0">
              <a:solidFill>
                <a:srgbClr val="000000"/>
              </a:solidFill>
              <a:effectLst/>
              <a:highlight>
                <a:srgbClr val="DADADA"/>
              </a:highlight>
              <a:latin typeface="Calibri" panose="020F050202020403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Van afval naar grondstof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Aeres wil de restwaarde van producten zo groot mogelijk houden én zo de milieu-impact van Aeres verkleinen. Dit betekent dat Aeres in de eerste plaats afval wil voorkomen (zoals reductie verpakkingsmateriaal). Dit leidt tot een uiteindelijke afvalreductie. Indien voorkomen van afval niet mogelijk is, zal middels correcte afvalscheiding hergebruik van grondstoffen vergroot worden.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Eenvoud en transparantie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De (herbruikbare) grondstoffenstromen zijn gedefinieerd en eenduidig georganiseerd (te scheiden, zowel </a:t>
            </a:r>
            <a:r>
              <a:rPr lang="nl-NL" sz="1800" b="0" i="0" u="none" strike="noStrike" kern="1200" dirty="0" err="1">
                <a:solidFill>
                  <a:srgbClr val="000000"/>
                </a:solidFill>
                <a:effectLst/>
                <a:highlight>
                  <a:srgbClr val="DADADA"/>
                </a:highlight>
                <a:latin typeface="Calibri" panose="020F0502020204030204" pitchFamily="34" charset="0"/>
              </a:rPr>
              <a:t>i.g.v</a:t>
            </a:r>
            <a:r>
              <a:rPr lang="nl-NL" sz="1800" b="0" i="0" u="none" strike="noStrike" kern="1200" dirty="0">
                <a:solidFill>
                  <a:srgbClr val="000000"/>
                </a:solidFill>
                <a:effectLst/>
                <a:highlight>
                  <a:srgbClr val="DADADA"/>
                </a:highlight>
                <a:latin typeface="Calibri" panose="020F0502020204030204" pitchFamily="34" charset="0"/>
              </a:rPr>
              <a:t>. voor- als nascheiding). Onafhankelijk van de locatie is duidelijk welk restproduct in welke bak moet.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Wijze van afvalscheiding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Er wordt minimaal onderscheid gemaakt in de 5 reguliere stromen; Papier/karton, GFT, P(M)D, Restafval en (indien van toepassing) koffiebekers. De wijze van afvalscheiding is ondergeschikt aan het te behalen rendement/doelstelling. De wijze van afvalscheiding sluit zoveel mogelijk aan op de landelijke richtlijnen waarbij onderscheid tussen thuis en buitenshuis beperkt wordt.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De aanbestede partij neemt in zijn voorstel de belangen van de organisatie en Aeres in ogenschouw. Afvalscheiding op scholen wordt gezien als een maatschappelijke verantwoordelijkheid en effectiviteit &amp; betaalbaarheid moet gegarandeerd blijven. De wijze van afvalscheiding zal Aeres breed gelijk zijn en er kan onderbouwd worden waarom voor deze vorm is gekozen. Op basis van een nulmeting en inventarisatie per locatie wordt bepaald wat de eerste fase is voor de locatie om te komen tot het Aeres-brede ambitieniveau.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Samenwerking in de keten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We erkennen dat we het niet alleen kunnen en zoeken actief samenwerking, w.o.: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Alle locaties binnen Aeres t.a.v. uitwisseling best </a:t>
            </a:r>
            <a:r>
              <a:rPr lang="nl-NL" sz="1800" b="0" i="0" u="none" strike="noStrike" kern="1200" dirty="0" err="1">
                <a:solidFill>
                  <a:srgbClr val="000000"/>
                </a:solidFill>
                <a:effectLst/>
                <a:highlight>
                  <a:srgbClr val="DADADA"/>
                </a:highlight>
                <a:latin typeface="Calibri" panose="020F0502020204030204" pitchFamily="34" charset="0"/>
              </a:rPr>
              <a:t>practices</a:t>
            </a:r>
            <a:r>
              <a:rPr lang="nl-NL" sz="1800" b="0" i="0" u="none" strike="noStrike" kern="1200" dirty="0">
                <a:solidFill>
                  <a:srgbClr val="000000"/>
                </a:solidFill>
                <a:effectLst/>
                <a:highlight>
                  <a:srgbClr val="DADADA"/>
                </a:highlight>
                <a:latin typeface="Calibri" panose="020F0502020204030204" pitchFamily="34" charset="0"/>
              </a:rPr>
              <a: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De omgeving (gemeenten en bedrijven, w.o. horeca en winkels)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Experts, zoals afvalverwerkers, producenten en aangesloten netwerken (FSR, HIP) om ontwikkelingen van buiten naar binnen te halen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Ruimte voor ontwikkeling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Dit thema is in beweging en aan ontwikkeling onderhevig (nieuwe wetgeving, innovaties). We weten niet hoe deze wereld er over een paar jaar (looptijd contract) uit ziet. Er is ruimte binnen het contract om mee te bewegen met de ontwikkeling op locaties en/of de marktontwikkelingen t.b.v. het realiseren van de doelstellingen.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Creëren van inzicht én vergroten bewustwording en actieve inbedding in onderwijs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We creëren bewustwording in de gehele keten. Dit doen we door het bieden van inzicht. Denk hierbij aan: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We weten en meten welke (hoeveelheid) reststromen we hebben en wat de impact hiervan is (zowel bij voor- als nascheiding).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Impact van de leveranciers &amp; transport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Herbruikbare grondstoffen is onderdeel van onderwijsprogramma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Ambassadeurs vanuit leerlingenraad, docenten &amp; studenten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Samenwerking met onderwijsprogramma en/of onderzoek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Educatie over afvalscheiding gaat vergezeld met afvalscheiding (leren én ervaren); we kunnen uitleggen én laten zien wat er met de grondstoffen gedaan wordt.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Daar waar mogelijk gebruiken we de grondstoffen op eigen locatie, zoals gft, SWILL, tuinafval (compost) en plastic (3D printer). </a:t>
            </a:r>
            <a:endParaRPr lang="nl-NL" sz="1800" b="0"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1" i="0" u="none" strike="noStrike" kern="1200" dirty="0">
                <a:solidFill>
                  <a:srgbClr val="000000"/>
                </a:solidFill>
                <a:effectLst/>
                <a:highlight>
                  <a:srgbClr val="DADADA"/>
                </a:highlight>
                <a:latin typeface="Calibri" panose="020F0502020204030204" pitchFamily="34" charset="0"/>
              </a:rPr>
              <a:t>Lokale oriëntatie &amp; transport  </a:t>
            </a:r>
            <a:endParaRPr lang="nl-NL" sz="1800" b="1" i="0" u="none" strike="noStrike" dirty="0">
              <a:effectLst/>
              <a:highlight>
                <a:srgbClr val="DADADA"/>
              </a:highlight>
              <a:latin typeface="Arial" panose="020B0604020202020204" pitchFamily="34" charset="0"/>
            </a:endParaRPr>
          </a:p>
          <a:p>
            <a:pPr marL="0" algn="l" rtl="0" eaLnBrk="1" fontAlgn="base" latinLnBrk="0" hangingPunct="1">
              <a:spcBef>
                <a:spcPts val="0"/>
              </a:spcBef>
              <a:spcAft>
                <a:spcPts val="0"/>
              </a:spcAft>
            </a:pPr>
            <a:r>
              <a:rPr lang="nl-NL" sz="1800" b="0" i="0" u="none" strike="noStrike" kern="1200" dirty="0">
                <a:solidFill>
                  <a:srgbClr val="000000"/>
                </a:solidFill>
                <a:effectLst/>
                <a:highlight>
                  <a:srgbClr val="DADADA"/>
                </a:highlight>
                <a:latin typeface="Calibri" panose="020F0502020204030204" pitchFamily="34" charset="0"/>
              </a:rPr>
              <a:t>Er wordt gestreefd naar gebiedsgerichte én doelgroepgerichte maatwerkoplossingen die ervoor zorgen dat de juiste inzamelaar op de juiste plek inzamelt en het aantal vervoersbewegingen wordt beperkt. </a:t>
            </a:r>
            <a:endParaRPr lang="nl-NL" sz="1800" b="0" i="0" u="none" strike="noStrike" dirty="0">
              <a:effectLst/>
              <a:highlight>
                <a:srgbClr val="DADADA"/>
              </a:highlight>
              <a:latin typeface="Arial" panose="020B0604020202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AD811EE0-6947-4B57-BA94-6DBE0048D9F4}" type="slidenum">
              <a:rPr lang="en-US" smtClean="0"/>
              <a:t>9</a:t>
            </a:fld>
            <a:endParaRPr lang="en-US"/>
          </a:p>
        </p:txBody>
      </p:sp>
    </p:spTree>
    <p:extLst>
      <p:ext uri="{BB962C8B-B14F-4D97-AF65-F5344CB8AC3E}">
        <p14:creationId xmlns:p14="http://schemas.microsoft.com/office/powerpoint/2010/main" val="6487753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Voorblad kleur">
    <p:bg>
      <p:bgPr>
        <a:solidFill>
          <a:schemeClr val="tx2"/>
        </a:solidFill>
        <a:effectLst/>
      </p:bgPr>
    </p:bg>
    <p:spTree>
      <p:nvGrpSpPr>
        <p:cNvPr id="1" name=""/>
        <p:cNvGrpSpPr/>
        <p:nvPr/>
      </p:nvGrpSpPr>
      <p:grpSpPr>
        <a:xfrm>
          <a:off x="0" y="0"/>
          <a:ext cx="0" cy="0"/>
          <a:chOff x="0" y="0"/>
          <a:chExt cx="0" cy="0"/>
        </a:xfrm>
      </p:grpSpPr>
      <p:sp>
        <p:nvSpPr>
          <p:cNvPr id="9" name="TextFP"/>
          <p:cNvSpPr txBox="1"/>
          <p:nvPr userDrawn="1"/>
        </p:nvSpPr>
        <p:spPr>
          <a:xfrm>
            <a:off x="10826931" y="1025013"/>
            <a:ext cx="738664" cy="4807974"/>
          </a:xfrm>
          <a:prstGeom prst="rect">
            <a:avLst/>
          </a:prstGeom>
          <a:noFill/>
        </p:spPr>
        <p:txBody>
          <a:bodyPr vert="vert270" wrap="square" lIns="0" tIns="0" rIns="0" bIns="0" rtlCol="0">
            <a:normAutofit/>
          </a:bodyPr>
          <a:lstStyle/>
          <a:p>
            <a:pPr algn="ctr"/>
            <a:r>
              <a:rPr lang="nl-NL" sz="4800">
                <a:solidFill>
                  <a:schemeClr val="bg1"/>
                </a:solidFill>
              </a:rPr>
              <a:t>Talent voor groei</a:t>
            </a:r>
            <a:endParaRPr lang="nl-NL" sz="4800" dirty="0">
              <a:solidFill>
                <a:schemeClr val="bg1"/>
              </a:solidFill>
            </a:endParaRPr>
          </a:p>
        </p:txBody>
      </p:sp>
      <p:pic>
        <p:nvPicPr>
          <p:cNvPr id="4" name="LogoFP">
            <a:extLst>
              <a:ext uri="{FF2B5EF4-FFF2-40B4-BE49-F238E27FC236}">
                <a16:creationId xmlns:a16="http://schemas.microsoft.com/office/drawing/2014/main" id="{53ADD03D-41B1-15A2-DDB7-CCBE697BB7E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544053"/>
            <a:ext cx="2338261" cy="3326647"/>
          </a:xfrm>
          <a:prstGeom prst="rect">
            <a:avLst/>
          </a:prstGeom>
        </p:spPr>
      </p:pic>
    </p:spTree>
    <p:extLst>
      <p:ext uri="{BB962C8B-B14F-4D97-AF65-F5344CB8AC3E}">
        <p14:creationId xmlns:p14="http://schemas.microsoft.com/office/powerpoint/2010/main" val="2965804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427202"/>
            <a:ext cx="10977599" cy="391665"/>
          </a:xfrm>
        </p:spPr>
        <p:txBody>
          <a:bodyPr/>
          <a:lstStyle>
            <a:lvl1pPr>
              <a:defRPr>
                <a:latin typeface="+mj-lt"/>
              </a:defRPr>
            </a:lvl1pPr>
          </a:lstStyle>
          <a:p>
            <a:r>
              <a:rPr lang="nl-NL" noProof="0" dirty="0"/>
              <a:t>Inhoudsopgave</a:t>
            </a:r>
          </a:p>
        </p:txBody>
      </p:sp>
      <p:sp>
        <p:nvSpPr>
          <p:cNvPr id="10" name="Text Placeholder 9"/>
          <p:cNvSpPr>
            <a:spLocks noGrp="1"/>
          </p:cNvSpPr>
          <p:nvPr>
            <p:ph type="body" sz="quarter" idx="13"/>
          </p:nvPr>
        </p:nvSpPr>
        <p:spPr>
          <a:xfrm>
            <a:off x="618763" y="1477606"/>
            <a:ext cx="10968436" cy="4684359"/>
          </a:xfrm>
        </p:spPr>
        <p:txBody>
          <a:bodyPr>
            <a:normAutofit/>
          </a:bodyPr>
          <a:lstStyle>
            <a:lvl1pPr>
              <a:buAutoNum type="arabicPeriod"/>
              <a:defRPr lang="en-US" sz="2400" kern="1200" dirty="0">
                <a:solidFill>
                  <a:schemeClr val="tx1"/>
                </a:solidFill>
                <a:latin typeface="+mn-lt"/>
                <a:ea typeface="+mn-ea"/>
                <a:cs typeface="+mn-cs"/>
              </a:defRPr>
            </a:lvl1pPr>
            <a:lvl2pPr>
              <a:buAutoNum type="arabicPeriod"/>
              <a:defRPr/>
            </a:lvl2pPr>
            <a:lvl3pPr>
              <a:buAutoNum type="arabicPeriod"/>
              <a:defRPr/>
            </a:lvl3pPr>
            <a:lvl4pPr>
              <a:buAutoNum type="arabicPeriod"/>
              <a:defRPr/>
            </a:lvl4pPr>
          </a:lstStyle>
          <a:p>
            <a:pPr marL="457200" lvl="0" indent="-457200" algn="l" defTabSz="914400" rtl="0" eaLnBrk="1" latinLnBrk="0" hangingPunct="1">
              <a:lnSpc>
                <a:spcPts val="2400"/>
              </a:lnSpc>
              <a:spcBef>
                <a:spcPts val="900"/>
              </a:spcBef>
              <a:buFont typeface="+mj-lt"/>
              <a:buAutoNum type="arabicPeriod"/>
            </a:pPr>
            <a:r>
              <a:rPr lang="nl-NL" dirty="0"/>
              <a:t>Klikken om de tekststijl van het model te bewerken</a:t>
            </a:r>
          </a:p>
          <a:p>
            <a:pPr marL="457200" lvl="1" indent="-457200" algn="l" defTabSz="914400" rtl="0" eaLnBrk="1" latinLnBrk="0" hangingPunct="1">
              <a:lnSpc>
                <a:spcPts val="2400"/>
              </a:lnSpc>
              <a:spcBef>
                <a:spcPts val="900"/>
              </a:spcBef>
              <a:buFont typeface="+mj-lt"/>
              <a:buAutoNum type="arabicPeriod"/>
            </a:pPr>
            <a:r>
              <a:rPr lang="nl-NL" dirty="0"/>
              <a:t>Tweede niveau</a:t>
            </a:r>
          </a:p>
          <a:p>
            <a:pPr marL="457200" lvl="2" indent="-457200" algn="l" defTabSz="914400" rtl="0" eaLnBrk="1" latinLnBrk="0" hangingPunct="1">
              <a:lnSpc>
                <a:spcPts val="2400"/>
              </a:lnSpc>
              <a:spcBef>
                <a:spcPts val="900"/>
              </a:spcBef>
              <a:buFont typeface="+mj-lt"/>
              <a:buAutoNum type="arabicPeriod"/>
            </a:pPr>
            <a:r>
              <a:rPr lang="nl-NL" dirty="0"/>
              <a:t>Derde niveau</a:t>
            </a:r>
          </a:p>
          <a:p>
            <a:pPr marL="457200" lvl="3" indent="-457200" algn="l" defTabSz="914400" rtl="0" eaLnBrk="1" latinLnBrk="0" hangingPunct="1">
              <a:lnSpc>
                <a:spcPts val="2400"/>
              </a:lnSpc>
              <a:spcBef>
                <a:spcPts val="900"/>
              </a:spcBef>
              <a:buFont typeface="+mj-lt"/>
              <a:buAutoNum type="arabicPeriod"/>
            </a:pPr>
            <a:r>
              <a:rPr lang="nl-NL" dirty="0"/>
              <a:t>Vierde niveau</a:t>
            </a:r>
          </a:p>
          <a:p>
            <a:pPr marL="457200" lvl="4" indent="-457200" algn="l" defTabSz="914400" rtl="0" eaLnBrk="1" latinLnBrk="0" hangingPunct="1">
              <a:lnSpc>
                <a:spcPts val="2400"/>
              </a:lnSpc>
              <a:spcBef>
                <a:spcPts val="900"/>
              </a:spcBef>
              <a:buFont typeface="+mj-lt"/>
              <a:buAutoNum type="arabicPeriod"/>
            </a:pPr>
            <a:r>
              <a:rPr lang="nl-NL"/>
              <a:t>Vijfde niveau</a:t>
            </a:r>
            <a:endParaRPr lang="nl-NL" dirty="0"/>
          </a:p>
        </p:txBody>
      </p:sp>
    </p:spTree>
    <p:extLst>
      <p:ext uri="{BB962C8B-B14F-4D97-AF65-F5344CB8AC3E}">
        <p14:creationId xmlns:p14="http://schemas.microsoft.com/office/powerpoint/2010/main" val="163442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fiek">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2"/>
                </a:solidFill>
              </a:defRPr>
            </a:lvl1pPr>
          </a:lstStyle>
          <a:p>
            <a:r>
              <a:rPr lang="nl-NL" noProof="0" dirty="0"/>
              <a:t>Klik om titel toe </a:t>
            </a:r>
            <a:r>
              <a:rPr lang="nl-NL" noProof="0"/>
              <a:t>te voegen</a:t>
            </a:r>
            <a:endParaRPr lang="nl-NL" dirty="0"/>
          </a:p>
        </p:txBody>
      </p:sp>
      <p:sp>
        <p:nvSpPr>
          <p:cNvPr id="8" name="Chart Placeholder 7"/>
          <p:cNvSpPr>
            <a:spLocks noGrp="1"/>
          </p:cNvSpPr>
          <p:nvPr>
            <p:ph type="chart" sz="quarter" idx="13"/>
          </p:nvPr>
        </p:nvSpPr>
        <p:spPr>
          <a:xfrm>
            <a:off x="609601" y="1522413"/>
            <a:ext cx="10977033" cy="4640262"/>
          </a:xfrm>
        </p:spPr>
        <p:txBody>
          <a:bodyPr/>
          <a:lstStyle/>
          <a:p>
            <a:r>
              <a:rPr lang="nl-NL" dirty="0"/>
              <a:t>Klik op het pictogram als u een grafiek </a:t>
            </a:r>
            <a:r>
              <a:rPr lang="nl-NL"/>
              <a:t>wilt toevoegen</a:t>
            </a:r>
            <a:endParaRPr lang="nl-NL" dirty="0"/>
          </a:p>
        </p:txBody>
      </p:sp>
    </p:spTree>
    <p:extLst>
      <p:ext uri="{BB962C8B-B14F-4D97-AF65-F5344CB8AC3E}">
        <p14:creationId xmlns:p14="http://schemas.microsoft.com/office/powerpoint/2010/main" val="2346857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2"/>
                </a:solidFill>
              </a:defRPr>
            </a:lvl1pPr>
          </a:lstStyle>
          <a:p>
            <a:r>
              <a:rPr lang="nl-NL" noProof="0" dirty="0"/>
              <a:t>Klik om titel toe </a:t>
            </a:r>
            <a:r>
              <a:rPr lang="nl-NL" noProof="0"/>
              <a:t>te voegen</a:t>
            </a:r>
            <a:endParaRPr lang="nl-NL" dirty="0"/>
          </a:p>
        </p:txBody>
      </p:sp>
      <p:sp>
        <p:nvSpPr>
          <p:cNvPr id="7" name="Table Placeholder 6"/>
          <p:cNvSpPr>
            <a:spLocks noGrp="1"/>
          </p:cNvSpPr>
          <p:nvPr>
            <p:ph type="tbl" sz="quarter" idx="13"/>
          </p:nvPr>
        </p:nvSpPr>
        <p:spPr>
          <a:xfrm>
            <a:off x="609601" y="1514475"/>
            <a:ext cx="10977033" cy="4654550"/>
          </a:xfrm>
        </p:spPr>
        <p:txBody>
          <a:bodyPr/>
          <a:lstStyle/>
          <a:p>
            <a:r>
              <a:rPr lang="nl-NL" dirty="0"/>
              <a:t>Klik op het pictogram als u een tabel </a:t>
            </a:r>
            <a:r>
              <a:rPr lang="nl-NL"/>
              <a:t>wilt toevoegen</a:t>
            </a:r>
            <a:endParaRPr lang="nl-NL" dirty="0"/>
          </a:p>
        </p:txBody>
      </p:sp>
    </p:spTree>
    <p:extLst>
      <p:ext uri="{BB962C8B-B14F-4D97-AF65-F5344CB8AC3E}">
        <p14:creationId xmlns:p14="http://schemas.microsoft.com/office/powerpoint/2010/main" val="3142031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rganigram">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nl-NL" noProof="0" dirty="0"/>
              <a:t>Klik om titel toe </a:t>
            </a:r>
            <a:r>
              <a:rPr lang="nl-NL" noProof="0"/>
              <a:t>te voegen</a:t>
            </a:r>
            <a:endParaRPr lang="nl-NL" dirty="0"/>
          </a:p>
        </p:txBody>
      </p:sp>
      <p:sp>
        <p:nvSpPr>
          <p:cNvPr id="7" name="SmartArt Placeholder 6"/>
          <p:cNvSpPr>
            <a:spLocks noGrp="1"/>
          </p:cNvSpPr>
          <p:nvPr>
            <p:ph type="dgm" sz="quarter" idx="13"/>
          </p:nvPr>
        </p:nvSpPr>
        <p:spPr>
          <a:xfrm>
            <a:off x="609601" y="1522413"/>
            <a:ext cx="10977033" cy="4646612"/>
          </a:xfrm>
        </p:spPr>
        <p:txBody>
          <a:bodyPr/>
          <a:lstStyle/>
          <a:p>
            <a:r>
              <a:rPr lang="nl-NL" dirty="0"/>
              <a:t>Klik op het pictogram om een </a:t>
            </a:r>
            <a:r>
              <a:rPr lang="nl-NL" dirty="0" err="1"/>
              <a:t>SmartArt-graphic</a:t>
            </a:r>
            <a:r>
              <a:rPr lang="nl-NL" dirty="0"/>
              <a:t> toe </a:t>
            </a:r>
            <a:r>
              <a:rPr lang="nl-NL"/>
              <a:t>te voegen</a:t>
            </a:r>
            <a:endParaRPr lang="nl-NL" dirty="0"/>
          </a:p>
        </p:txBody>
      </p:sp>
    </p:spTree>
    <p:extLst>
      <p:ext uri="{BB962C8B-B14F-4D97-AF65-F5344CB8AC3E}">
        <p14:creationId xmlns:p14="http://schemas.microsoft.com/office/powerpoint/2010/main" val="13050976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eeg met titel">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609600" y="937065"/>
            <a:ext cx="10977597" cy="2187735"/>
          </a:xfrm>
        </p:spPr>
        <p:txBody>
          <a:bodyPr anchor="t">
            <a:normAutofit/>
          </a:bodyPr>
          <a:lstStyle>
            <a:lvl1pPr>
              <a:defRPr sz="4200">
                <a:latin typeface="+mn-lt"/>
              </a:defRPr>
            </a:lvl1pPr>
          </a:lstStyle>
          <a:p>
            <a:r>
              <a:rPr lang="nl-NL" noProof="0" dirty="0"/>
              <a:t>Klik om titel toe </a:t>
            </a:r>
            <a:r>
              <a:rPr lang="nl-NL" noProof="0"/>
              <a:t>te voegen</a:t>
            </a:r>
            <a:endParaRPr lang="nl-NL" dirty="0"/>
          </a:p>
        </p:txBody>
      </p:sp>
    </p:spTree>
    <p:extLst>
      <p:ext uri="{BB962C8B-B14F-4D97-AF65-F5344CB8AC3E}">
        <p14:creationId xmlns:p14="http://schemas.microsoft.com/office/powerpoint/2010/main" val="3864570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32200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el dia zonder foto">
    <p:bg>
      <p:bgPr>
        <a:solidFill>
          <a:schemeClr val="tx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605739" y="1467142"/>
            <a:ext cx="10981460" cy="1130983"/>
          </a:xfrm>
        </p:spPr>
        <p:txBody>
          <a:bodyPr bIns="0" anchor="t" anchorCtr="0">
            <a:normAutofit/>
          </a:bodyPr>
          <a:lstStyle>
            <a:lvl1pPr marL="0" indent="0" algn="l">
              <a:lnSpc>
                <a:spcPct val="83000"/>
              </a:lnSpc>
              <a:spcBef>
                <a:spcPts val="0"/>
              </a:spcBef>
              <a:buNone/>
              <a:defRPr sz="4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dirty="0"/>
              <a:t>Klik om </a:t>
            </a:r>
            <a:r>
              <a:rPr lang="nl-NL" noProof="0" dirty="0" err="1"/>
              <a:t>subtitle</a:t>
            </a:r>
            <a:r>
              <a:rPr lang="nl-NL" noProof="0" dirty="0"/>
              <a:t> toe te voegen</a:t>
            </a:r>
          </a:p>
        </p:txBody>
      </p:sp>
      <p:sp>
        <p:nvSpPr>
          <p:cNvPr id="8" name="Title 7"/>
          <p:cNvSpPr>
            <a:spLocks noGrp="1"/>
          </p:cNvSpPr>
          <p:nvPr>
            <p:ph type="title" hasCustomPrompt="1"/>
          </p:nvPr>
        </p:nvSpPr>
        <p:spPr>
          <a:xfrm>
            <a:off x="609600" y="295617"/>
            <a:ext cx="10977597" cy="1169024"/>
          </a:xfrm>
        </p:spPr>
        <p:txBody>
          <a:bodyPr anchor="b">
            <a:normAutofit/>
          </a:bodyPr>
          <a:lstStyle>
            <a:lvl1pPr>
              <a:defRPr sz="4200">
                <a:latin typeface="+mn-lt"/>
              </a:defRPr>
            </a:lvl1pPr>
          </a:lstStyle>
          <a:p>
            <a:r>
              <a:rPr lang="nl-NL" noProof="0" dirty="0"/>
              <a:t>Klik om titel toe te voegen</a:t>
            </a:r>
          </a:p>
        </p:txBody>
      </p:sp>
      <p:sp>
        <p:nvSpPr>
          <p:cNvPr id="23" name="Text Placeholder 22"/>
          <p:cNvSpPr>
            <a:spLocks noGrp="1"/>
          </p:cNvSpPr>
          <p:nvPr>
            <p:ph type="body" sz="quarter" idx="10" hasCustomPrompt="1"/>
          </p:nvPr>
        </p:nvSpPr>
        <p:spPr>
          <a:xfrm>
            <a:off x="605367" y="3081360"/>
            <a:ext cx="10981832" cy="280988"/>
          </a:xfrm>
        </p:spPr>
        <p:txBody>
          <a:bodyPr>
            <a:noAutofit/>
          </a:bodyPr>
          <a:lstStyle>
            <a:lvl1pPr>
              <a:buFontTx/>
              <a:buNone/>
              <a:defRPr sz="2400"/>
            </a:lvl1pPr>
            <a:lvl2pPr marL="1800" indent="0">
              <a:buFontTx/>
              <a:buNone/>
              <a:defRPr sz="2400"/>
            </a:lvl2pPr>
            <a:lvl3pPr marL="232200" indent="0">
              <a:buFontTx/>
              <a:buNone/>
              <a:defRPr sz="2400"/>
            </a:lvl3pPr>
            <a:lvl4pPr marL="462600" indent="0">
              <a:buFontTx/>
              <a:buNone/>
              <a:defRPr sz="2400"/>
            </a:lvl4pPr>
            <a:lvl5pPr marL="462600" indent="0">
              <a:buFontTx/>
              <a:buNone/>
              <a:defRPr sz="2400"/>
            </a:lvl5pPr>
            <a:lvl6pPr marL="462600" indent="0">
              <a:buFontTx/>
              <a:buNone/>
              <a:defRPr sz="2400"/>
            </a:lvl6pPr>
            <a:lvl7pPr marL="462600" indent="0">
              <a:buFontTx/>
              <a:buNone/>
              <a:defRPr sz="2400"/>
            </a:lvl7pPr>
            <a:lvl8pPr marL="462600" indent="0">
              <a:buFontTx/>
              <a:buNone/>
              <a:defRPr sz="2400"/>
            </a:lvl8pPr>
            <a:lvl9pPr marL="462600" indent="0">
              <a:buFontTx/>
              <a:buNone/>
              <a:defRPr sz="2400"/>
            </a:lvl9pPr>
          </a:lstStyle>
          <a:p>
            <a:pPr lvl="0"/>
            <a:r>
              <a:rPr lang="nl-NL" noProof="0" dirty="0"/>
              <a:t>Klik om naam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24" name="Text Placeholder 22"/>
          <p:cNvSpPr>
            <a:spLocks noGrp="1"/>
          </p:cNvSpPr>
          <p:nvPr>
            <p:ph type="body" sz="quarter" idx="11" hasCustomPrompt="1"/>
          </p:nvPr>
        </p:nvSpPr>
        <p:spPr>
          <a:xfrm>
            <a:off x="605365" y="3366229"/>
            <a:ext cx="10981832" cy="280988"/>
          </a:xfrm>
        </p:spPr>
        <p:txBody>
          <a:bodyPr>
            <a:noAutofit/>
          </a:bodyPr>
          <a:lstStyle>
            <a:lvl1pPr>
              <a:buFontTx/>
              <a:buNone/>
              <a:defRPr sz="2400"/>
            </a:lvl1pPr>
            <a:lvl2pPr marL="1800" indent="0">
              <a:buFontTx/>
              <a:buNone/>
              <a:defRPr sz="2400"/>
            </a:lvl2pPr>
            <a:lvl3pPr marL="232200" indent="0">
              <a:buFontTx/>
              <a:buNone/>
              <a:defRPr sz="2400"/>
            </a:lvl3pPr>
            <a:lvl4pPr marL="462600" indent="0">
              <a:buFontTx/>
              <a:buNone/>
              <a:defRPr sz="2400"/>
            </a:lvl4pPr>
            <a:lvl5pPr marL="462600" indent="0">
              <a:buFontTx/>
              <a:buNone/>
              <a:defRPr sz="2400"/>
            </a:lvl5pPr>
            <a:lvl6pPr marL="462600" indent="0">
              <a:buFontTx/>
              <a:buNone/>
              <a:defRPr sz="2400"/>
            </a:lvl6pPr>
            <a:lvl7pPr marL="462600" indent="0">
              <a:buFontTx/>
              <a:buNone/>
              <a:defRPr sz="2400"/>
            </a:lvl7pPr>
            <a:lvl8pPr marL="462600" indent="0">
              <a:buFontTx/>
              <a:buNone/>
              <a:defRPr sz="2400"/>
            </a:lvl8pPr>
            <a:lvl9pPr marL="462600" indent="0">
              <a:buFontTx/>
              <a:buNone/>
              <a:defRPr sz="2400"/>
            </a:lvl9pPr>
          </a:lstStyle>
          <a:p>
            <a:pPr lvl="0"/>
            <a:r>
              <a:rPr lang="nl-NL" noProof="0" dirty="0"/>
              <a:t>Klik om datum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pic>
        <p:nvPicPr>
          <p:cNvPr id="4" name="LogoPP">
            <a:extLst>
              <a:ext uri="{FF2B5EF4-FFF2-40B4-BE49-F238E27FC236}">
                <a16:creationId xmlns:a16="http://schemas.microsoft.com/office/drawing/2014/main" id="{07F7AB92-6544-3E72-2418-A8B820334EF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903165"/>
            <a:ext cx="3883304" cy="1294435"/>
          </a:xfrm>
          <a:prstGeom prst="rect">
            <a:avLst/>
          </a:prstGeom>
        </p:spPr>
      </p:pic>
    </p:spTree>
    <p:extLst>
      <p:ext uri="{BB962C8B-B14F-4D97-AF65-F5344CB8AC3E}">
        <p14:creationId xmlns:p14="http://schemas.microsoft.com/office/powerpoint/2010/main" val="2362775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Inhoudsdia tekst, kleur">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nl-NL" noProof="0" dirty="0"/>
              <a:t>Klik om titel toe </a:t>
            </a:r>
            <a:r>
              <a:rPr lang="nl-NL" noProof="0"/>
              <a:t>te voegen</a:t>
            </a:r>
            <a:endParaRPr lang="nl-NL" dirty="0"/>
          </a:p>
        </p:txBody>
      </p:sp>
      <p:sp>
        <p:nvSpPr>
          <p:cNvPr id="3" name="Content Placeholder 2"/>
          <p:cNvSpPr>
            <a:spLocks noGrp="1"/>
          </p:cNvSpPr>
          <p:nvPr>
            <p:ph idx="1" hasCustomPrompt="1"/>
          </p:nvPr>
        </p:nvSpPr>
        <p:spPr/>
        <p:txBody>
          <a:bodyPr/>
          <a:lstStyle>
            <a:lvl1pPr>
              <a:defRPr/>
            </a:lvl1pPr>
            <a:lvl2pPr marL="230400">
              <a:defRPr/>
            </a:lvl2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endParaRPr lang="nl-NL" dirty="0"/>
          </a:p>
        </p:txBody>
      </p:sp>
    </p:spTree>
    <p:extLst>
      <p:ext uri="{BB962C8B-B14F-4D97-AF65-F5344CB8AC3E}">
        <p14:creationId xmlns:p14="http://schemas.microsoft.com/office/powerpoint/2010/main" val="23091125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ussen dia, kleu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1683" y="399555"/>
            <a:ext cx="10959815" cy="2852737"/>
          </a:xfrm>
        </p:spPr>
        <p:txBody>
          <a:bodyPr anchor="t">
            <a:normAutofit/>
          </a:bodyPr>
          <a:lstStyle>
            <a:lvl1pPr>
              <a:defRPr sz="4200">
                <a:solidFill>
                  <a:schemeClr val="bg1"/>
                </a:solidFill>
                <a:latin typeface="+mn-lt"/>
              </a:defRPr>
            </a:lvl1pPr>
          </a:lstStyle>
          <a:p>
            <a:r>
              <a:rPr lang="nl-NL" noProof="0" dirty="0"/>
              <a:t>Klik om titel toe </a:t>
            </a:r>
            <a:r>
              <a:rPr lang="nl-NL" noProof="0"/>
              <a:t>te voegen</a:t>
            </a:r>
            <a:endParaRPr lang="nl-NL" dirty="0"/>
          </a:p>
        </p:txBody>
      </p:sp>
    </p:spTree>
    <p:extLst>
      <p:ext uri="{BB962C8B-B14F-4D97-AF65-F5344CB8AC3E}">
        <p14:creationId xmlns:p14="http://schemas.microsoft.com/office/powerpoint/2010/main" val="20810606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houdsdia tekst en foto, kleu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427200"/>
            <a:ext cx="10973572" cy="925200"/>
          </a:xfrm>
        </p:spPr>
        <p:txBody>
          <a:bodyPr wrap="none"/>
          <a:lstStyle>
            <a:lvl1pPr>
              <a:defRPr>
                <a:latin typeface="+mj-lt"/>
              </a:defRPr>
            </a:lvl1pPr>
          </a:lstStyle>
          <a:p>
            <a:r>
              <a:rPr lang="nl-NL" noProof="0" dirty="0"/>
              <a:t>Klik om titel toe </a:t>
            </a:r>
            <a:r>
              <a:rPr lang="nl-NL" noProof="0"/>
              <a:t>te voegen</a:t>
            </a:r>
            <a:endParaRPr lang="nl-NL" dirty="0"/>
          </a:p>
        </p:txBody>
      </p:sp>
      <p:sp>
        <p:nvSpPr>
          <p:cNvPr id="3" name="Content Placeholder 2"/>
          <p:cNvSpPr>
            <a:spLocks noGrp="1"/>
          </p:cNvSpPr>
          <p:nvPr>
            <p:ph sz="half" idx="1" hasCustomPrompt="1"/>
          </p:nvPr>
        </p:nvSpPr>
        <p:spPr>
          <a:xfrm>
            <a:off x="609600" y="1477605"/>
            <a:ext cx="5181600" cy="4699357"/>
          </a:xfrm>
        </p:spPr>
        <p:txBody>
          <a:bodyPr/>
          <a:lstStyle>
            <a:lvl1pPr>
              <a:defRPr baseline="0"/>
            </a:lvl1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endParaRPr lang="nl-NL" dirty="0"/>
          </a:p>
        </p:txBody>
      </p:sp>
      <p:sp>
        <p:nvSpPr>
          <p:cNvPr id="10" name="Picture Placeholder 9"/>
          <p:cNvSpPr>
            <a:spLocks noGrp="1"/>
          </p:cNvSpPr>
          <p:nvPr>
            <p:ph type="pic" sz="quarter" idx="14"/>
          </p:nvPr>
        </p:nvSpPr>
        <p:spPr>
          <a:xfrm>
            <a:off x="6405034" y="1535373"/>
            <a:ext cx="5177367" cy="4641590"/>
          </a:xfrm>
        </p:spPr>
        <p:txBody>
          <a:bodyPr/>
          <a:lstStyle/>
          <a:p>
            <a:endParaRPr lang="en-US"/>
          </a:p>
        </p:txBody>
      </p:sp>
    </p:spTree>
    <p:extLst>
      <p:ext uri="{BB962C8B-B14F-4D97-AF65-F5344CB8AC3E}">
        <p14:creationId xmlns:p14="http://schemas.microsoft.com/office/powerpoint/2010/main" val="50041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Voorblad met foto achtergrond">
    <p:bg>
      <p:bgPr>
        <a:solidFill>
          <a:schemeClr val="tx2"/>
        </a:solidFill>
        <a:effectLst/>
      </p:bgPr>
    </p:bg>
    <p:spTree>
      <p:nvGrpSpPr>
        <p:cNvPr id="1" name=""/>
        <p:cNvGrpSpPr/>
        <p:nvPr/>
      </p:nvGrpSpPr>
      <p:grpSpPr>
        <a:xfrm>
          <a:off x="0" y="0"/>
          <a:ext cx="0" cy="0"/>
          <a:chOff x="0" y="0"/>
          <a:chExt cx="0" cy="0"/>
        </a:xfrm>
      </p:grpSpPr>
      <p:sp>
        <p:nvSpPr>
          <p:cNvPr id="9" name="TextFP"/>
          <p:cNvSpPr txBox="1"/>
          <p:nvPr userDrawn="1"/>
        </p:nvSpPr>
        <p:spPr>
          <a:xfrm>
            <a:off x="10826931" y="1025013"/>
            <a:ext cx="738664" cy="4807974"/>
          </a:xfrm>
          <a:prstGeom prst="rect">
            <a:avLst/>
          </a:prstGeom>
          <a:noFill/>
        </p:spPr>
        <p:txBody>
          <a:bodyPr vert="vert270" wrap="square" lIns="0" tIns="0" rIns="0" bIns="0" rtlCol="0">
            <a:normAutofit/>
          </a:bodyPr>
          <a:lstStyle/>
          <a:p>
            <a:pPr algn="ctr"/>
            <a:r>
              <a:rPr lang="nl-NL" sz="4800">
                <a:solidFill>
                  <a:schemeClr val="bg1"/>
                </a:solidFill>
              </a:rPr>
              <a:t>Talent voor groei</a:t>
            </a:r>
            <a:endParaRPr lang="nl-NL" sz="4800" dirty="0">
              <a:solidFill>
                <a:schemeClr val="bg1"/>
              </a:solidFill>
            </a:endParaRPr>
          </a:p>
        </p:txBody>
      </p:sp>
      <p:sp>
        <p:nvSpPr>
          <p:cNvPr id="10" name="Rounded Rectangle 9"/>
          <p:cNvSpPr/>
          <p:nvPr userDrawn="1"/>
        </p:nvSpPr>
        <p:spPr>
          <a:xfrm>
            <a:off x="-2210938" y="4947314"/>
            <a:ext cx="1983475" cy="143983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nl-NL" sz="1100" dirty="0"/>
              <a:t>Klik rechts op</a:t>
            </a:r>
            <a:r>
              <a:rPr lang="nl-NL" sz="1100" baseline="0" dirty="0"/>
              <a:t> de dia en kies “achtergrond opmaken” om een afbeelding als achtergrond toe te </a:t>
            </a:r>
            <a:r>
              <a:rPr lang="nl-NL" sz="1100" baseline="0"/>
              <a:t>voegen.</a:t>
            </a:r>
            <a:endParaRPr lang="nl-NL" sz="1100" dirty="0"/>
          </a:p>
        </p:txBody>
      </p:sp>
    </p:spTree>
    <p:extLst>
      <p:ext uri="{BB962C8B-B14F-4D97-AF65-F5344CB8AC3E}">
        <p14:creationId xmlns:p14="http://schemas.microsoft.com/office/powerpoint/2010/main" val="2505443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houdsopgave, kleu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427202"/>
            <a:ext cx="10977599" cy="391665"/>
          </a:xfrm>
        </p:spPr>
        <p:txBody>
          <a:bodyPr/>
          <a:lstStyle>
            <a:lvl1pPr>
              <a:defRPr>
                <a:latin typeface="+mj-lt"/>
              </a:defRPr>
            </a:lvl1pPr>
          </a:lstStyle>
          <a:p>
            <a:r>
              <a:rPr lang="nl-NL"/>
              <a:t>Inhoudsopgave</a:t>
            </a:r>
            <a:endParaRPr lang="nl-NL" dirty="0"/>
          </a:p>
        </p:txBody>
      </p:sp>
      <p:sp>
        <p:nvSpPr>
          <p:cNvPr id="10" name="Text Placeholder 9"/>
          <p:cNvSpPr>
            <a:spLocks noGrp="1"/>
          </p:cNvSpPr>
          <p:nvPr>
            <p:ph type="body" sz="quarter" idx="13" hasCustomPrompt="1"/>
          </p:nvPr>
        </p:nvSpPr>
        <p:spPr>
          <a:xfrm>
            <a:off x="618763" y="1477606"/>
            <a:ext cx="10968436" cy="4684359"/>
          </a:xfrm>
        </p:spPr>
        <p:txBody>
          <a:bodyPr>
            <a:normAutofit/>
          </a:bodyPr>
          <a:lstStyle>
            <a:lvl1pPr marL="457200" indent="-457200" algn="l" defTabSz="914400" rtl="0" eaLnBrk="1" latinLnBrk="0" hangingPunct="1">
              <a:lnSpc>
                <a:spcPts val="2400"/>
              </a:lnSpc>
              <a:spcBef>
                <a:spcPts val="900"/>
              </a:spcBef>
              <a:buFont typeface="+mj-lt"/>
              <a:buAutoNum type="arabicPeriod"/>
              <a:defRPr lang="en-US" sz="2400" kern="1200" dirty="0">
                <a:solidFill>
                  <a:schemeClr val="bg1"/>
                </a:solidFill>
                <a:latin typeface="+mn-lt"/>
                <a:ea typeface="+mn-ea"/>
                <a:cs typeface="+mn-cs"/>
              </a:defRPr>
            </a:lvl1pPr>
            <a:lvl2pPr>
              <a:buAutoNum type="arabicPeriod"/>
              <a:defRPr/>
            </a:lvl2pPr>
            <a:lvl3pPr>
              <a:buAutoNum type="arabicPeriod"/>
              <a:defRPr/>
            </a:lvl3pPr>
            <a:lvl4pPr>
              <a:buAutoNum type="arabicPeriod"/>
              <a:defRPr/>
            </a:lvl4pPr>
          </a:lstStyle>
          <a:p>
            <a:pPr marL="457200" lvl="0" indent="-457200" algn="l" defTabSz="914400" rtl="0" eaLnBrk="1" latinLnBrk="0" hangingPunct="1">
              <a:lnSpc>
                <a:spcPts val="2400"/>
              </a:lnSpc>
              <a:spcBef>
                <a:spcPts val="900"/>
              </a:spcBef>
              <a:buFont typeface="+mj-lt"/>
              <a:buAutoNum type="arabicPeriod"/>
            </a:pPr>
            <a:r>
              <a:rPr lang="nl-NL" noProof="0" dirty="0"/>
              <a:t>Klik om tekst toe </a:t>
            </a:r>
            <a:r>
              <a:rPr lang="nl-NL" noProof="0"/>
              <a:t>te voegen</a:t>
            </a:r>
            <a:endParaRPr lang="nl-NL"/>
          </a:p>
          <a:p>
            <a:pPr marL="457200" lvl="0" indent="-457200" algn="l" defTabSz="914400" rtl="0" eaLnBrk="1" latinLnBrk="0" hangingPunct="1">
              <a:lnSpc>
                <a:spcPts val="2400"/>
              </a:lnSpc>
              <a:spcBef>
                <a:spcPts val="900"/>
              </a:spcBef>
              <a:buFont typeface="+mj-lt"/>
              <a:buAutoNum type="arabicPeriod"/>
            </a:pPr>
            <a:r>
              <a:rPr lang="nl-NL"/>
              <a:t>Second level</a:t>
            </a:r>
          </a:p>
          <a:p>
            <a:pPr marL="457200" lvl="0" indent="-457200" algn="l" defTabSz="914400" rtl="0" eaLnBrk="1" latinLnBrk="0" hangingPunct="1">
              <a:lnSpc>
                <a:spcPts val="2400"/>
              </a:lnSpc>
              <a:spcBef>
                <a:spcPts val="900"/>
              </a:spcBef>
              <a:buFont typeface="+mj-lt"/>
              <a:buAutoNum type="arabicPeriod"/>
            </a:pPr>
            <a:r>
              <a:rPr lang="nl-NL"/>
              <a:t>Fourth level</a:t>
            </a:r>
          </a:p>
          <a:p>
            <a:pPr marL="457200" lvl="0" indent="-457200" algn="l" defTabSz="914400" rtl="0" eaLnBrk="1" latinLnBrk="0" hangingPunct="1">
              <a:lnSpc>
                <a:spcPts val="2400"/>
              </a:lnSpc>
              <a:spcBef>
                <a:spcPts val="900"/>
              </a:spcBef>
              <a:buFont typeface="+mj-lt"/>
              <a:buAutoNum type="arabicPeriod"/>
            </a:pPr>
            <a:r>
              <a:rPr lang="nl-NL"/>
              <a:t>Third level</a:t>
            </a:r>
          </a:p>
          <a:p>
            <a:pPr marL="457200" lvl="0" indent="-457200" algn="l" defTabSz="914400" rtl="0" eaLnBrk="1" latinLnBrk="0" hangingPunct="1">
              <a:lnSpc>
                <a:spcPts val="2400"/>
              </a:lnSpc>
              <a:spcBef>
                <a:spcPts val="900"/>
              </a:spcBef>
              <a:buFont typeface="+mj-lt"/>
              <a:buAutoNum type="arabicPeriod"/>
            </a:pPr>
            <a:r>
              <a:rPr lang="nl-NL"/>
              <a:t>Fifth level</a:t>
            </a:r>
          </a:p>
          <a:p>
            <a:pPr marL="457200" lvl="0" indent="-457200" algn="l" defTabSz="914400" rtl="0" eaLnBrk="1" latinLnBrk="0" hangingPunct="1">
              <a:lnSpc>
                <a:spcPts val="2400"/>
              </a:lnSpc>
              <a:spcBef>
                <a:spcPts val="900"/>
              </a:spcBef>
              <a:buFont typeface="+mj-lt"/>
              <a:buAutoNum type="arabicPeriod"/>
            </a:pPr>
            <a:r>
              <a:rPr lang="nl-NL"/>
              <a:t>6</a:t>
            </a:r>
            <a:endParaRPr lang="nl-NL" dirty="0"/>
          </a:p>
          <a:p>
            <a:pPr marL="457200" lvl="0" indent="-457200" algn="l" defTabSz="914400" rtl="0" eaLnBrk="1" latinLnBrk="0" hangingPunct="1">
              <a:lnSpc>
                <a:spcPts val="2400"/>
              </a:lnSpc>
              <a:spcBef>
                <a:spcPts val="900"/>
              </a:spcBef>
              <a:buFont typeface="+mj-lt"/>
              <a:buAutoNum type="arabicPeriod"/>
            </a:pPr>
            <a:r>
              <a:rPr lang="nl-NL" dirty="0"/>
              <a:t>7</a:t>
            </a:r>
          </a:p>
          <a:p>
            <a:pPr marL="457200" lvl="0" indent="-457200" algn="l" defTabSz="914400" rtl="0" eaLnBrk="1" latinLnBrk="0" hangingPunct="1">
              <a:lnSpc>
                <a:spcPts val="2400"/>
              </a:lnSpc>
              <a:spcBef>
                <a:spcPts val="900"/>
              </a:spcBef>
              <a:buFont typeface="+mj-lt"/>
              <a:buAutoNum type="arabicPeriod"/>
            </a:pPr>
            <a:r>
              <a:rPr lang="nl-NL" dirty="0"/>
              <a:t>8</a:t>
            </a:r>
          </a:p>
          <a:p>
            <a:pPr marL="457200" lvl="0" indent="-457200" algn="l" defTabSz="914400" rtl="0" eaLnBrk="1" latinLnBrk="0" hangingPunct="1">
              <a:lnSpc>
                <a:spcPts val="2400"/>
              </a:lnSpc>
              <a:spcBef>
                <a:spcPts val="900"/>
              </a:spcBef>
              <a:buFont typeface="+mj-lt"/>
              <a:buAutoNum type="arabicPeriod"/>
            </a:pPr>
            <a:r>
              <a:rPr lang="nl-NL"/>
              <a:t>9</a:t>
            </a:r>
            <a:endParaRPr lang="nl-NL" dirty="0"/>
          </a:p>
        </p:txBody>
      </p:sp>
    </p:spTree>
    <p:extLst>
      <p:ext uri="{BB962C8B-B14F-4D97-AF65-F5344CB8AC3E}">
        <p14:creationId xmlns:p14="http://schemas.microsoft.com/office/powerpoint/2010/main" val="1988115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rafiek, kleur">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bg1"/>
                </a:solidFill>
              </a:defRPr>
            </a:lvl1pPr>
          </a:lstStyle>
          <a:p>
            <a:r>
              <a:rPr lang="nl-NL" noProof="0" dirty="0"/>
              <a:t>Klik om titel toe </a:t>
            </a:r>
            <a:r>
              <a:rPr lang="nl-NL" noProof="0"/>
              <a:t>te voegen</a:t>
            </a:r>
            <a:endParaRPr lang="nl-NL" dirty="0"/>
          </a:p>
        </p:txBody>
      </p:sp>
      <p:sp>
        <p:nvSpPr>
          <p:cNvPr id="8" name="Chart Placeholder 7"/>
          <p:cNvSpPr>
            <a:spLocks noGrp="1"/>
          </p:cNvSpPr>
          <p:nvPr>
            <p:ph type="chart" sz="quarter" idx="13"/>
          </p:nvPr>
        </p:nvSpPr>
        <p:spPr>
          <a:xfrm>
            <a:off x="609601" y="1522413"/>
            <a:ext cx="10977033" cy="4640262"/>
          </a:xfrm>
        </p:spPr>
        <p:txBody>
          <a:bodyPr/>
          <a:lstStyle/>
          <a:p>
            <a:endParaRPr lang="en-US"/>
          </a:p>
        </p:txBody>
      </p:sp>
    </p:spTree>
    <p:extLst>
      <p:ext uri="{BB962C8B-B14F-4D97-AF65-F5344CB8AC3E}">
        <p14:creationId xmlns:p14="http://schemas.microsoft.com/office/powerpoint/2010/main" val="6005252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el, kleur">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bg1"/>
                </a:solidFill>
              </a:defRPr>
            </a:lvl1pPr>
          </a:lstStyle>
          <a:p>
            <a:r>
              <a:rPr lang="nl-NL" noProof="0" dirty="0"/>
              <a:t>Klik om titel toe te voegen</a:t>
            </a:r>
          </a:p>
        </p:txBody>
      </p:sp>
      <p:sp>
        <p:nvSpPr>
          <p:cNvPr id="7" name="Table Placeholder 6"/>
          <p:cNvSpPr>
            <a:spLocks noGrp="1"/>
          </p:cNvSpPr>
          <p:nvPr>
            <p:ph type="tbl" sz="quarter" idx="13"/>
          </p:nvPr>
        </p:nvSpPr>
        <p:spPr>
          <a:xfrm>
            <a:off x="609601" y="1514475"/>
            <a:ext cx="10977033" cy="4654550"/>
          </a:xfrm>
        </p:spPr>
        <p:txBody>
          <a:bodyPr/>
          <a:lstStyle/>
          <a:p>
            <a:endParaRPr lang="en-US"/>
          </a:p>
        </p:txBody>
      </p:sp>
    </p:spTree>
    <p:extLst>
      <p:ext uri="{BB962C8B-B14F-4D97-AF65-F5344CB8AC3E}">
        <p14:creationId xmlns:p14="http://schemas.microsoft.com/office/powerpoint/2010/main" val="40729030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rganigram, kleur">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nl-NL" noProof="0" dirty="0"/>
              <a:t>Klik om titel toe </a:t>
            </a:r>
            <a:r>
              <a:rPr lang="nl-NL" noProof="0"/>
              <a:t>te voegen</a:t>
            </a:r>
            <a:endParaRPr lang="nl-NL" dirty="0"/>
          </a:p>
        </p:txBody>
      </p:sp>
      <p:sp>
        <p:nvSpPr>
          <p:cNvPr id="7" name="SmartArt Placeholder 6"/>
          <p:cNvSpPr>
            <a:spLocks noGrp="1"/>
          </p:cNvSpPr>
          <p:nvPr>
            <p:ph type="dgm" sz="quarter" idx="13"/>
          </p:nvPr>
        </p:nvSpPr>
        <p:spPr>
          <a:xfrm>
            <a:off x="609601" y="1522413"/>
            <a:ext cx="10977033" cy="4646612"/>
          </a:xfrm>
        </p:spPr>
        <p:txBody>
          <a:bodyPr/>
          <a:lstStyle/>
          <a:p>
            <a:endParaRPr lang="en-US"/>
          </a:p>
        </p:txBody>
      </p:sp>
    </p:spTree>
    <p:extLst>
      <p:ext uri="{BB962C8B-B14F-4D97-AF65-F5344CB8AC3E}">
        <p14:creationId xmlns:p14="http://schemas.microsoft.com/office/powerpoint/2010/main" val="21721842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Leeg met titel, kleur">
    <p:bg>
      <p:bgPr>
        <a:solidFill>
          <a:schemeClr val="tx2"/>
        </a:solidFill>
        <a:effectLst/>
      </p:bgPr>
    </p:bg>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609600" y="937065"/>
            <a:ext cx="10977597" cy="2187735"/>
          </a:xfrm>
        </p:spPr>
        <p:txBody>
          <a:bodyPr anchor="t">
            <a:normAutofit/>
          </a:bodyPr>
          <a:lstStyle>
            <a:lvl1pPr>
              <a:defRPr sz="4200">
                <a:latin typeface="+mn-lt"/>
              </a:defRPr>
            </a:lvl1pPr>
          </a:lstStyle>
          <a:p>
            <a:r>
              <a:rPr lang="nl-NL" noProof="0" dirty="0"/>
              <a:t>Klik om titel toe </a:t>
            </a:r>
            <a:r>
              <a:rPr lang="nl-NL" noProof="0"/>
              <a:t>te voegen</a:t>
            </a:r>
            <a:endParaRPr lang="nl-NL" dirty="0"/>
          </a:p>
        </p:txBody>
      </p:sp>
      <p:pic>
        <p:nvPicPr>
          <p:cNvPr id="4" name="LogoFP">
            <a:extLst>
              <a:ext uri="{FF2B5EF4-FFF2-40B4-BE49-F238E27FC236}">
                <a16:creationId xmlns:a16="http://schemas.microsoft.com/office/drawing/2014/main" id="{40147A8E-B8DA-1132-AE8C-C51A3BDA507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544053"/>
            <a:ext cx="2338261" cy="3326647"/>
          </a:xfrm>
          <a:prstGeom prst="rect">
            <a:avLst/>
          </a:prstGeom>
        </p:spPr>
      </p:pic>
    </p:spTree>
    <p:extLst>
      <p:ext uri="{BB962C8B-B14F-4D97-AF65-F5344CB8AC3E}">
        <p14:creationId xmlns:p14="http://schemas.microsoft.com/office/powerpoint/2010/main" val="25896214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Leeg met logo, kleur">
    <p:spTree>
      <p:nvGrpSpPr>
        <p:cNvPr id="1" name=""/>
        <p:cNvGrpSpPr/>
        <p:nvPr/>
      </p:nvGrpSpPr>
      <p:grpSpPr>
        <a:xfrm>
          <a:off x="0" y="0"/>
          <a:ext cx="0" cy="0"/>
          <a:chOff x="0" y="0"/>
          <a:chExt cx="0" cy="0"/>
        </a:xfrm>
      </p:grpSpPr>
    </p:spTree>
    <p:extLst>
      <p:ext uri="{BB962C8B-B14F-4D97-AF65-F5344CB8AC3E}">
        <p14:creationId xmlns:p14="http://schemas.microsoft.com/office/powerpoint/2010/main" val="92255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 dia foto">
    <p:bg>
      <p:bgPr>
        <a:solidFill>
          <a:schemeClr val="bg1"/>
        </a:solidFill>
        <a:effectLst/>
      </p:bgPr>
    </p:bg>
    <p:spTree>
      <p:nvGrpSpPr>
        <p:cNvPr id="1" name=""/>
        <p:cNvGrpSpPr/>
        <p:nvPr/>
      </p:nvGrpSpPr>
      <p:grpSpPr>
        <a:xfrm>
          <a:off x="0" y="0"/>
          <a:ext cx="0" cy="0"/>
          <a:chOff x="0" y="0"/>
          <a:chExt cx="0" cy="0"/>
        </a:xfrm>
      </p:grpSpPr>
      <p:sp>
        <p:nvSpPr>
          <p:cNvPr id="9" name="placeHolderUitsnede"/>
          <p:cNvSpPr>
            <a:spLocks noGrp="1"/>
          </p:cNvSpPr>
          <p:nvPr>
            <p:ph type="pic" sz="quarter" idx="12"/>
          </p:nvPr>
        </p:nvSpPr>
        <p:spPr>
          <a:xfrm>
            <a:off x="-8164" y="1777999"/>
            <a:ext cx="12193200" cy="3746500"/>
          </a:xfrm>
          <a:custGeom>
            <a:avLst/>
            <a:gdLst>
              <a:gd name="connsiteX0" fmla="*/ 0 w 12193200"/>
              <a:gd name="connsiteY0" fmla="*/ 0 h 3747600"/>
              <a:gd name="connsiteX1" fmla="*/ 12193200 w 12193200"/>
              <a:gd name="connsiteY1" fmla="*/ 0 h 3747600"/>
              <a:gd name="connsiteX2" fmla="*/ 12193200 w 12193200"/>
              <a:gd name="connsiteY2" fmla="*/ 3747600 h 3747600"/>
              <a:gd name="connsiteX3" fmla="*/ 3884400 w 12193200"/>
              <a:gd name="connsiteY3" fmla="*/ 3747600 h 3747600"/>
              <a:gd name="connsiteX4" fmla="*/ 3884400 w 12193200"/>
              <a:gd name="connsiteY4" fmla="*/ 3099600 h 3747600"/>
              <a:gd name="connsiteX5" fmla="*/ 0 w 12193200"/>
              <a:gd name="connsiteY5" fmla="*/ 3099600 h 3747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3200" h="3747600">
                <a:moveTo>
                  <a:pt x="0" y="0"/>
                </a:moveTo>
                <a:lnTo>
                  <a:pt x="12193200" y="0"/>
                </a:lnTo>
                <a:lnTo>
                  <a:pt x="12193200" y="3747600"/>
                </a:lnTo>
                <a:lnTo>
                  <a:pt x="3884400" y="3747600"/>
                </a:lnTo>
                <a:lnTo>
                  <a:pt x="3884400" y="3099600"/>
                </a:lnTo>
                <a:lnTo>
                  <a:pt x="0" y="3099600"/>
                </a:lnTo>
                <a:close/>
              </a:path>
            </a:pathLst>
          </a:custGeom>
          <a:solidFill>
            <a:schemeClr val="bg1">
              <a:lumMod val="95000"/>
            </a:schemeClr>
          </a:solidFill>
        </p:spPr>
        <p:txBody>
          <a:bodyPr wrap="square">
            <a:noAutofit/>
          </a:bodyPr>
          <a:lstStyle/>
          <a:p>
            <a:r>
              <a:rPr lang="nl-NL" dirty="0"/>
              <a:t>Klik op het pictogram als u een afbeelding </a:t>
            </a:r>
            <a:r>
              <a:rPr lang="nl-NL"/>
              <a:t>wilt toevoegen</a:t>
            </a:r>
            <a:endParaRPr lang="nl-NL" dirty="0"/>
          </a:p>
        </p:txBody>
      </p:sp>
      <p:sp>
        <p:nvSpPr>
          <p:cNvPr id="2" name="Rectangle 1"/>
          <p:cNvSpPr/>
          <p:nvPr userDrawn="1"/>
        </p:nvSpPr>
        <p:spPr>
          <a:xfrm>
            <a:off x="0" y="0"/>
            <a:ext cx="12192000" cy="177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dirty="0"/>
          </a:p>
        </p:txBody>
      </p:sp>
      <p:sp>
        <p:nvSpPr>
          <p:cNvPr id="3" name="Subtitle 2"/>
          <p:cNvSpPr>
            <a:spLocks noGrp="1"/>
          </p:cNvSpPr>
          <p:nvPr>
            <p:ph type="subTitle" idx="1" hasCustomPrompt="1"/>
          </p:nvPr>
        </p:nvSpPr>
        <p:spPr>
          <a:xfrm>
            <a:off x="605739" y="832510"/>
            <a:ext cx="10981629" cy="708035"/>
          </a:xfrm>
        </p:spPr>
        <p:txBody>
          <a:bodyPr bIns="0" anchor="t" anchorCtr="0">
            <a:normAutofit/>
          </a:bodyPr>
          <a:lstStyle>
            <a:lvl1pPr marL="0" indent="0" algn="l">
              <a:lnSpc>
                <a:spcPct val="100000"/>
              </a:lnSpc>
              <a:buNone/>
              <a:defRPr sz="4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dirty="0"/>
              <a:t>Klik om subtitel toe </a:t>
            </a:r>
            <a:r>
              <a:rPr lang="nl-NL" noProof="0"/>
              <a:t>te voegen</a:t>
            </a:r>
            <a:endParaRPr lang="nl-NL" dirty="0"/>
          </a:p>
        </p:txBody>
      </p:sp>
      <p:sp>
        <p:nvSpPr>
          <p:cNvPr id="8" name="Title 7"/>
          <p:cNvSpPr>
            <a:spLocks noGrp="1"/>
          </p:cNvSpPr>
          <p:nvPr>
            <p:ph type="title" hasCustomPrompt="1"/>
          </p:nvPr>
        </p:nvSpPr>
        <p:spPr>
          <a:xfrm>
            <a:off x="609600" y="409435"/>
            <a:ext cx="10977600" cy="547910"/>
          </a:xfrm>
        </p:spPr>
        <p:txBody>
          <a:bodyPr anchor="t">
            <a:normAutofit/>
          </a:bodyPr>
          <a:lstStyle>
            <a:lvl1pPr>
              <a:defRPr sz="4200">
                <a:solidFill>
                  <a:schemeClr val="bg1"/>
                </a:solidFill>
                <a:latin typeface="+mn-lt"/>
              </a:defRPr>
            </a:lvl1pPr>
          </a:lstStyle>
          <a:p>
            <a:r>
              <a:rPr lang="nl-NL" noProof="0" dirty="0"/>
              <a:t>Klik om titel toe </a:t>
            </a:r>
            <a:r>
              <a:rPr lang="nl-NL" noProof="0"/>
              <a:t>te voegen</a:t>
            </a:r>
            <a:endParaRPr lang="nl-NL" dirty="0"/>
          </a:p>
        </p:txBody>
      </p:sp>
      <p:sp>
        <p:nvSpPr>
          <p:cNvPr id="23" name="Text Placeholder 22"/>
          <p:cNvSpPr>
            <a:spLocks noGrp="1"/>
          </p:cNvSpPr>
          <p:nvPr>
            <p:ph type="body" sz="quarter" idx="10" hasCustomPrompt="1"/>
          </p:nvPr>
        </p:nvSpPr>
        <p:spPr>
          <a:xfrm>
            <a:off x="605366" y="2016836"/>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naam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p>
          <a:p>
            <a:pPr lvl="5"/>
            <a:r>
              <a:rPr lang="nl-NL"/>
              <a:t>6</a:t>
            </a:r>
            <a:endParaRPr lang="nl-NL" dirty="0"/>
          </a:p>
          <a:p>
            <a:pPr lvl="6"/>
            <a:r>
              <a:rPr lang="nl-NL" dirty="0"/>
              <a:t>7</a:t>
            </a:r>
          </a:p>
          <a:p>
            <a:pPr lvl="7"/>
            <a:r>
              <a:rPr lang="nl-NL" dirty="0"/>
              <a:t>8</a:t>
            </a:r>
          </a:p>
          <a:p>
            <a:pPr lvl="8"/>
            <a:r>
              <a:rPr lang="nl-NL"/>
              <a:t>9</a:t>
            </a:r>
            <a:endParaRPr lang="nl-NL" dirty="0"/>
          </a:p>
        </p:txBody>
      </p:sp>
      <p:sp>
        <p:nvSpPr>
          <p:cNvPr id="24" name="Text Placeholder 22"/>
          <p:cNvSpPr>
            <a:spLocks noGrp="1"/>
          </p:cNvSpPr>
          <p:nvPr>
            <p:ph type="body" sz="quarter" idx="11" hasCustomPrompt="1"/>
          </p:nvPr>
        </p:nvSpPr>
        <p:spPr>
          <a:xfrm>
            <a:off x="605365" y="2301705"/>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datum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p>
          <a:p>
            <a:pPr lvl="5"/>
            <a:r>
              <a:rPr lang="nl-NL"/>
              <a:t>6</a:t>
            </a:r>
            <a:endParaRPr lang="nl-NL" dirty="0"/>
          </a:p>
          <a:p>
            <a:pPr lvl="6"/>
            <a:r>
              <a:rPr lang="nl-NL" dirty="0"/>
              <a:t>7</a:t>
            </a:r>
          </a:p>
          <a:p>
            <a:pPr lvl="7"/>
            <a:r>
              <a:rPr lang="nl-NL" dirty="0"/>
              <a:t>8</a:t>
            </a:r>
          </a:p>
          <a:p>
            <a:pPr lvl="8"/>
            <a:r>
              <a:rPr lang="nl-NL"/>
              <a:t>9</a:t>
            </a:r>
            <a:endParaRPr lang="nl-NL" dirty="0"/>
          </a:p>
        </p:txBody>
      </p:sp>
      <p:pic>
        <p:nvPicPr>
          <p:cNvPr id="6" name="LogoPP">
            <a:extLst>
              <a:ext uri="{FF2B5EF4-FFF2-40B4-BE49-F238E27FC236}">
                <a16:creationId xmlns:a16="http://schemas.microsoft.com/office/drawing/2014/main" id="{6002812C-F929-1F30-850F-B1D3B36D7B4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903165"/>
            <a:ext cx="3883304" cy="1294435"/>
          </a:xfrm>
          <a:prstGeom prst="rect">
            <a:avLst/>
          </a:prstGeom>
        </p:spPr>
      </p:pic>
    </p:spTree>
    <p:extLst>
      <p:ext uri="{BB962C8B-B14F-4D97-AF65-F5344CB8AC3E}">
        <p14:creationId xmlns:p14="http://schemas.microsoft.com/office/powerpoint/2010/main" val="979689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 dia foto tot onder">
    <p:bg>
      <p:bgPr>
        <a:solidFill>
          <a:schemeClr val="bg1"/>
        </a:solidFill>
        <a:effectLst/>
      </p:bgPr>
    </p:bg>
    <p:spTree>
      <p:nvGrpSpPr>
        <p:cNvPr id="1" name=""/>
        <p:cNvGrpSpPr/>
        <p:nvPr/>
      </p:nvGrpSpPr>
      <p:grpSpPr>
        <a:xfrm>
          <a:off x="0" y="0"/>
          <a:ext cx="0" cy="0"/>
          <a:chOff x="0" y="0"/>
          <a:chExt cx="0" cy="0"/>
        </a:xfrm>
      </p:grpSpPr>
      <p:sp>
        <p:nvSpPr>
          <p:cNvPr id="9" name="Picture Placeholder 12"/>
          <p:cNvSpPr>
            <a:spLocks noGrp="1"/>
          </p:cNvSpPr>
          <p:nvPr>
            <p:ph type="pic" sz="quarter" idx="12"/>
          </p:nvPr>
        </p:nvSpPr>
        <p:spPr>
          <a:xfrm>
            <a:off x="0" y="1778400"/>
            <a:ext cx="12193200" cy="5079600"/>
          </a:xfrm>
          <a:custGeom>
            <a:avLst/>
            <a:gdLst>
              <a:gd name="connsiteX0" fmla="*/ 0 w 12193200"/>
              <a:gd name="connsiteY0" fmla="*/ 0 h 5079600"/>
              <a:gd name="connsiteX1" fmla="*/ 12193200 w 12193200"/>
              <a:gd name="connsiteY1" fmla="*/ 0 h 5079600"/>
              <a:gd name="connsiteX2" fmla="*/ 12193200 w 12193200"/>
              <a:gd name="connsiteY2" fmla="*/ 5079600 h 5079600"/>
              <a:gd name="connsiteX3" fmla="*/ 0 w 12193200"/>
              <a:gd name="connsiteY3" fmla="*/ 5079600 h 5079600"/>
              <a:gd name="connsiteX4" fmla="*/ 0 w 12193200"/>
              <a:gd name="connsiteY4" fmla="*/ 4392000 h 5079600"/>
              <a:gd name="connsiteX5" fmla="*/ 3888000 w 12193200"/>
              <a:gd name="connsiteY5" fmla="*/ 4392000 h 5079600"/>
              <a:gd name="connsiteX6" fmla="*/ 3888000 w 12193200"/>
              <a:gd name="connsiteY6" fmla="*/ 3096000 h 5079600"/>
              <a:gd name="connsiteX7" fmla="*/ 0 w 12193200"/>
              <a:gd name="connsiteY7" fmla="*/ 3096000 h 507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3200" h="5079600">
                <a:moveTo>
                  <a:pt x="0" y="0"/>
                </a:moveTo>
                <a:lnTo>
                  <a:pt x="12193200" y="0"/>
                </a:lnTo>
                <a:lnTo>
                  <a:pt x="12193200" y="5079600"/>
                </a:lnTo>
                <a:lnTo>
                  <a:pt x="0" y="5079600"/>
                </a:lnTo>
                <a:lnTo>
                  <a:pt x="0" y="4392000"/>
                </a:lnTo>
                <a:lnTo>
                  <a:pt x="3888000" y="4392000"/>
                </a:lnTo>
                <a:lnTo>
                  <a:pt x="3888000" y="3096000"/>
                </a:lnTo>
                <a:lnTo>
                  <a:pt x="0" y="3096000"/>
                </a:lnTo>
                <a:close/>
              </a:path>
            </a:pathLst>
          </a:custGeom>
          <a:solidFill>
            <a:schemeClr val="bg1">
              <a:lumMod val="95000"/>
            </a:schemeClr>
          </a:solidFill>
        </p:spPr>
        <p:txBody>
          <a:bodyPr wrap="square">
            <a:noAutofit/>
          </a:bodyPr>
          <a:lstStyle/>
          <a:p>
            <a:r>
              <a:rPr lang="nl-NL" noProof="0" dirty="0"/>
              <a:t>Klik op het pictogram als u een afbeelding </a:t>
            </a:r>
            <a:r>
              <a:rPr lang="nl-NL" noProof="0"/>
              <a:t>wilt toevoegen</a:t>
            </a:r>
            <a:endParaRPr lang="nl-NL" noProof="0" dirty="0"/>
          </a:p>
        </p:txBody>
      </p:sp>
      <p:sp>
        <p:nvSpPr>
          <p:cNvPr id="2" name="Rectangle 1"/>
          <p:cNvSpPr/>
          <p:nvPr userDrawn="1"/>
        </p:nvSpPr>
        <p:spPr>
          <a:xfrm>
            <a:off x="0" y="0"/>
            <a:ext cx="12192000" cy="177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dirty="0"/>
          </a:p>
        </p:txBody>
      </p:sp>
      <p:sp>
        <p:nvSpPr>
          <p:cNvPr id="3" name="Subtitle 2"/>
          <p:cNvSpPr>
            <a:spLocks noGrp="1"/>
          </p:cNvSpPr>
          <p:nvPr>
            <p:ph type="subTitle" idx="1" hasCustomPrompt="1"/>
          </p:nvPr>
        </p:nvSpPr>
        <p:spPr>
          <a:xfrm>
            <a:off x="605739" y="832510"/>
            <a:ext cx="10981629" cy="708035"/>
          </a:xfrm>
        </p:spPr>
        <p:txBody>
          <a:bodyPr bIns="0" anchor="t" anchorCtr="0">
            <a:normAutofit/>
          </a:bodyPr>
          <a:lstStyle>
            <a:lvl1pPr marL="0" indent="0" algn="l">
              <a:lnSpc>
                <a:spcPct val="100000"/>
              </a:lnSpc>
              <a:buNone/>
              <a:defRPr sz="4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dirty="0"/>
              <a:t>Klik om subtitel toe te voegen</a:t>
            </a:r>
          </a:p>
        </p:txBody>
      </p:sp>
      <p:sp>
        <p:nvSpPr>
          <p:cNvPr id="8" name="Title 7"/>
          <p:cNvSpPr>
            <a:spLocks noGrp="1"/>
          </p:cNvSpPr>
          <p:nvPr>
            <p:ph type="title" hasCustomPrompt="1"/>
          </p:nvPr>
        </p:nvSpPr>
        <p:spPr>
          <a:xfrm>
            <a:off x="609600" y="409435"/>
            <a:ext cx="10977600" cy="547910"/>
          </a:xfrm>
        </p:spPr>
        <p:txBody>
          <a:bodyPr anchor="t">
            <a:normAutofit/>
          </a:bodyPr>
          <a:lstStyle>
            <a:lvl1pPr>
              <a:defRPr sz="4200">
                <a:solidFill>
                  <a:schemeClr val="bg1"/>
                </a:solidFill>
                <a:latin typeface="+mn-lt"/>
              </a:defRPr>
            </a:lvl1pPr>
          </a:lstStyle>
          <a:p>
            <a:r>
              <a:rPr lang="nl-NL" noProof="0" dirty="0"/>
              <a:t>Klik om titel toe te voegen</a:t>
            </a:r>
          </a:p>
        </p:txBody>
      </p:sp>
      <p:sp>
        <p:nvSpPr>
          <p:cNvPr id="23" name="Text Placeholder 22"/>
          <p:cNvSpPr>
            <a:spLocks noGrp="1"/>
          </p:cNvSpPr>
          <p:nvPr>
            <p:ph type="body" sz="quarter" idx="10" hasCustomPrompt="1"/>
          </p:nvPr>
        </p:nvSpPr>
        <p:spPr>
          <a:xfrm>
            <a:off x="605366" y="2016836"/>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naam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24" name="Text Placeholder 22"/>
          <p:cNvSpPr>
            <a:spLocks noGrp="1"/>
          </p:cNvSpPr>
          <p:nvPr>
            <p:ph type="body" sz="quarter" idx="11" hasCustomPrompt="1"/>
          </p:nvPr>
        </p:nvSpPr>
        <p:spPr>
          <a:xfrm>
            <a:off x="605365" y="2301705"/>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datum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pic>
        <p:nvPicPr>
          <p:cNvPr id="5" name="LogoPP">
            <a:extLst>
              <a:ext uri="{FF2B5EF4-FFF2-40B4-BE49-F238E27FC236}">
                <a16:creationId xmlns:a16="http://schemas.microsoft.com/office/drawing/2014/main" id="{145E7D3F-8657-89C3-553C-FECEA244EE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903165"/>
            <a:ext cx="3883304" cy="1294435"/>
          </a:xfrm>
          <a:prstGeom prst="rect">
            <a:avLst/>
          </a:prstGeom>
        </p:spPr>
      </p:pic>
    </p:spTree>
    <p:extLst>
      <p:ext uri="{BB962C8B-B14F-4D97-AF65-F5344CB8AC3E}">
        <p14:creationId xmlns:p14="http://schemas.microsoft.com/office/powerpoint/2010/main" val="93110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 dia foto tot onder Multi Branding">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177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dirty="0"/>
          </a:p>
        </p:txBody>
      </p:sp>
      <p:sp>
        <p:nvSpPr>
          <p:cNvPr id="3" name="Subtitle 2"/>
          <p:cNvSpPr>
            <a:spLocks noGrp="1"/>
          </p:cNvSpPr>
          <p:nvPr>
            <p:ph type="subTitle" idx="1" hasCustomPrompt="1"/>
          </p:nvPr>
        </p:nvSpPr>
        <p:spPr>
          <a:xfrm>
            <a:off x="605739" y="832510"/>
            <a:ext cx="10981629" cy="708035"/>
          </a:xfrm>
        </p:spPr>
        <p:txBody>
          <a:bodyPr bIns="0" anchor="t" anchorCtr="0">
            <a:normAutofit/>
          </a:bodyPr>
          <a:lstStyle>
            <a:lvl1pPr marL="0" indent="0" algn="l">
              <a:lnSpc>
                <a:spcPct val="100000"/>
              </a:lnSpc>
              <a:buNone/>
              <a:defRPr sz="4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dirty="0"/>
              <a:t>Klik om subtitel toe te voegen</a:t>
            </a:r>
          </a:p>
        </p:txBody>
      </p:sp>
      <p:sp>
        <p:nvSpPr>
          <p:cNvPr id="8" name="Title 7"/>
          <p:cNvSpPr>
            <a:spLocks noGrp="1"/>
          </p:cNvSpPr>
          <p:nvPr>
            <p:ph type="title" hasCustomPrompt="1"/>
          </p:nvPr>
        </p:nvSpPr>
        <p:spPr>
          <a:xfrm>
            <a:off x="609600" y="409435"/>
            <a:ext cx="10977600" cy="547910"/>
          </a:xfrm>
        </p:spPr>
        <p:txBody>
          <a:bodyPr anchor="t">
            <a:normAutofit/>
          </a:bodyPr>
          <a:lstStyle>
            <a:lvl1pPr>
              <a:defRPr sz="4200">
                <a:solidFill>
                  <a:schemeClr val="bg1"/>
                </a:solidFill>
                <a:latin typeface="+mn-lt"/>
              </a:defRPr>
            </a:lvl1pPr>
          </a:lstStyle>
          <a:p>
            <a:r>
              <a:rPr lang="nl-NL" noProof="0" dirty="0"/>
              <a:t>Klik om titel toe te voegen</a:t>
            </a:r>
          </a:p>
        </p:txBody>
      </p:sp>
      <p:sp>
        <p:nvSpPr>
          <p:cNvPr id="23" name="Text Placeholder 22"/>
          <p:cNvSpPr>
            <a:spLocks noGrp="1"/>
          </p:cNvSpPr>
          <p:nvPr>
            <p:ph type="body" sz="quarter" idx="10" hasCustomPrompt="1"/>
          </p:nvPr>
        </p:nvSpPr>
        <p:spPr>
          <a:xfrm>
            <a:off x="605366" y="2016836"/>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naam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24" name="Text Placeholder 22"/>
          <p:cNvSpPr>
            <a:spLocks noGrp="1"/>
          </p:cNvSpPr>
          <p:nvPr>
            <p:ph type="body" sz="quarter" idx="11" hasCustomPrompt="1"/>
          </p:nvPr>
        </p:nvSpPr>
        <p:spPr>
          <a:xfrm>
            <a:off x="605365" y="2301705"/>
            <a:ext cx="10981667" cy="280988"/>
          </a:xfrm>
        </p:spPr>
        <p:txBody>
          <a:bodyPr>
            <a:noAutofit/>
          </a:bodyPr>
          <a:lstStyle>
            <a:lvl1pPr>
              <a:buFontTx/>
              <a:buNone/>
              <a:defRPr sz="2400">
                <a:solidFill>
                  <a:schemeClr val="bg1"/>
                </a:solidFill>
              </a:defRPr>
            </a:lvl1pPr>
            <a:lvl2pPr marL="1800" indent="0">
              <a:buFontTx/>
              <a:buNone/>
              <a:defRPr sz="2400">
                <a:solidFill>
                  <a:schemeClr val="bg1"/>
                </a:solidFill>
              </a:defRPr>
            </a:lvl2pPr>
            <a:lvl3pPr marL="232200" indent="0">
              <a:buFontTx/>
              <a:buNone/>
              <a:defRPr sz="2400">
                <a:solidFill>
                  <a:schemeClr val="bg1"/>
                </a:solidFill>
              </a:defRPr>
            </a:lvl3pPr>
            <a:lvl4pPr marL="462600" indent="0">
              <a:buFontTx/>
              <a:buNone/>
              <a:defRPr sz="2400">
                <a:solidFill>
                  <a:schemeClr val="bg1"/>
                </a:solidFill>
              </a:defRPr>
            </a:lvl4pPr>
            <a:lvl5pPr marL="462600" indent="0">
              <a:buFontTx/>
              <a:buNone/>
              <a:defRPr sz="2400">
                <a:solidFill>
                  <a:schemeClr val="bg1"/>
                </a:solidFill>
              </a:defRPr>
            </a:lvl5pPr>
            <a:lvl6pPr marL="462600" indent="0">
              <a:buFontTx/>
              <a:buNone/>
              <a:defRPr sz="2400">
                <a:solidFill>
                  <a:schemeClr val="bg1"/>
                </a:solidFill>
              </a:defRPr>
            </a:lvl6pPr>
            <a:lvl7pPr marL="462600" indent="0">
              <a:buFontTx/>
              <a:buNone/>
              <a:defRPr sz="2400">
                <a:solidFill>
                  <a:schemeClr val="bg1"/>
                </a:solidFill>
              </a:defRPr>
            </a:lvl7pPr>
            <a:lvl8pPr marL="462600" indent="0">
              <a:buFontTx/>
              <a:buNone/>
              <a:defRPr sz="2400">
                <a:solidFill>
                  <a:schemeClr val="bg1"/>
                </a:solidFill>
              </a:defRPr>
            </a:lvl8pPr>
            <a:lvl9pPr marL="462600" indent="0">
              <a:buFontTx/>
              <a:buNone/>
              <a:defRPr sz="2400">
                <a:solidFill>
                  <a:schemeClr val="bg1"/>
                </a:solidFill>
              </a:defRPr>
            </a:lvl9pPr>
          </a:lstStyle>
          <a:p>
            <a:pPr lvl="0"/>
            <a:r>
              <a:rPr lang="nl-NL" noProof="0" dirty="0"/>
              <a:t>Klik om datum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12" name="Tijdelijke aanduiding voor afbeelding 11"/>
          <p:cNvSpPr>
            <a:spLocks noGrp="1"/>
          </p:cNvSpPr>
          <p:nvPr>
            <p:ph type="pic" sz="quarter" idx="12"/>
          </p:nvPr>
        </p:nvSpPr>
        <p:spPr>
          <a:xfrm>
            <a:off x="0" y="1778400"/>
            <a:ext cx="12193200" cy="5079600"/>
          </a:xfrm>
          <a:custGeom>
            <a:avLst/>
            <a:gdLst>
              <a:gd name="connsiteX0" fmla="*/ 0 w 12193200"/>
              <a:gd name="connsiteY0" fmla="*/ 0 h 5079600"/>
              <a:gd name="connsiteX1" fmla="*/ 12193200 w 12193200"/>
              <a:gd name="connsiteY1" fmla="*/ 0 h 5079600"/>
              <a:gd name="connsiteX2" fmla="*/ 12193200 w 12193200"/>
              <a:gd name="connsiteY2" fmla="*/ 5079600 h 5079600"/>
              <a:gd name="connsiteX3" fmla="*/ 0 w 12193200"/>
              <a:gd name="connsiteY3" fmla="*/ 5079600 h 5079600"/>
              <a:gd name="connsiteX4" fmla="*/ 0 w 12193200"/>
              <a:gd name="connsiteY4" fmla="*/ 3729600 h 5079600"/>
              <a:gd name="connsiteX5" fmla="*/ 3852000 w 12193200"/>
              <a:gd name="connsiteY5" fmla="*/ 3729600 h 5079600"/>
              <a:gd name="connsiteX6" fmla="*/ 3852000 w 12193200"/>
              <a:gd name="connsiteY6" fmla="*/ 3096000 h 5079600"/>
              <a:gd name="connsiteX7" fmla="*/ 0 w 12193200"/>
              <a:gd name="connsiteY7" fmla="*/ 3096000 h 507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3200" h="5079600">
                <a:moveTo>
                  <a:pt x="0" y="0"/>
                </a:moveTo>
                <a:lnTo>
                  <a:pt x="12193200" y="0"/>
                </a:lnTo>
                <a:lnTo>
                  <a:pt x="12193200" y="5079600"/>
                </a:lnTo>
                <a:lnTo>
                  <a:pt x="0" y="5079600"/>
                </a:lnTo>
                <a:lnTo>
                  <a:pt x="0" y="3729600"/>
                </a:lnTo>
                <a:lnTo>
                  <a:pt x="3852000" y="3729600"/>
                </a:lnTo>
                <a:lnTo>
                  <a:pt x="3852000" y="3096000"/>
                </a:lnTo>
                <a:lnTo>
                  <a:pt x="0" y="3096000"/>
                </a:lnTo>
                <a:close/>
              </a:path>
            </a:pathLst>
          </a:custGeom>
          <a:solidFill>
            <a:schemeClr val="bg1">
              <a:lumMod val="95000"/>
            </a:schemeClr>
          </a:solidFill>
        </p:spPr>
        <p:txBody>
          <a:bodyPr wrap="square">
            <a:noAutofit/>
          </a:bodyPr>
          <a:lstStyle/>
          <a:p>
            <a:r>
              <a:rPr lang="nl-NL" dirty="0"/>
              <a:t>Klik op het pictogram als u een afbeelding wilt toevoegen</a:t>
            </a:r>
          </a:p>
        </p:txBody>
      </p:sp>
      <p:pic>
        <p:nvPicPr>
          <p:cNvPr id="5" name="LogoPP">
            <a:extLst>
              <a:ext uri="{FF2B5EF4-FFF2-40B4-BE49-F238E27FC236}">
                <a16:creationId xmlns:a16="http://schemas.microsoft.com/office/drawing/2014/main" id="{BD4CDD7C-D7DB-33DE-7D89-BD289F03D4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903165"/>
            <a:ext cx="3883304" cy="1294435"/>
          </a:xfrm>
          <a:prstGeom prst="rect">
            <a:avLst/>
          </a:prstGeom>
        </p:spPr>
      </p:pic>
    </p:spTree>
    <p:extLst>
      <p:ext uri="{BB962C8B-B14F-4D97-AF65-F5344CB8AC3E}">
        <p14:creationId xmlns:p14="http://schemas.microsoft.com/office/powerpoint/2010/main" val="400702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Inhoudsdia teks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nl-NL" noProof="0" dirty="0"/>
              <a:t>Klik om titel toe </a:t>
            </a:r>
            <a:r>
              <a:rPr lang="nl-NL" noProof="0"/>
              <a:t>te voegen</a:t>
            </a:r>
            <a:endParaRPr lang="nl-NL" dirty="0"/>
          </a:p>
        </p:txBody>
      </p:sp>
      <p:sp>
        <p:nvSpPr>
          <p:cNvPr id="3" name="Content Placeholder 2"/>
          <p:cNvSpPr>
            <a:spLocks noGrp="1"/>
          </p:cNvSpPr>
          <p:nvPr>
            <p:ph idx="1" hasCustomPrompt="1"/>
          </p:nvPr>
        </p:nvSpPr>
        <p:spPr/>
        <p:txBody>
          <a:bodyPr/>
          <a:lstStyle>
            <a:lvl1pPr>
              <a:defRPr/>
            </a:lvl1pPr>
            <a:lvl2pPr marL="230400">
              <a:defRPr/>
            </a:lvl2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endParaRPr lang="nl-NL" dirty="0"/>
          </a:p>
        </p:txBody>
      </p:sp>
    </p:spTree>
    <p:extLst>
      <p:ext uri="{BB962C8B-B14F-4D97-AF65-F5344CB8AC3E}">
        <p14:creationId xmlns:p14="http://schemas.microsoft.com/office/powerpoint/2010/main" val="1646094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sdia tekst en fo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427200"/>
            <a:ext cx="10973572" cy="925200"/>
          </a:xfrm>
        </p:spPr>
        <p:txBody>
          <a:bodyPr wrap="none"/>
          <a:lstStyle>
            <a:lvl1pPr>
              <a:defRPr>
                <a:latin typeface="+mj-lt"/>
              </a:defRPr>
            </a:lvl1pPr>
          </a:lstStyle>
          <a:p>
            <a:r>
              <a:rPr lang="nl-NL" noProof="0" dirty="0"/>
              <a:t>Klik om titel toe </a:t>
            </a:r>
            <a:r>
              <a:rPr lang="nl-NL" noProof="0"/>
              <a:t>te voegen</a:t>
            </a:r>
            <a:endParaRPr lang="nl-NL" dirty="0"/>
          </a:p>
        </p:txBody>
      </p:sp>
      <p:sp>
        <p:nvSpPr>
          <p:cNvPr id="3" name="Content Placeholder 2"/>
          <p:cNvSpPr>
            <a:spLocks noGrp="1"/>
          </p:cNvSpPr>
          <p:nvPr>
            <p:ph sz="half" idx="1" hasCustomPrompt="1"/>
          </p:nvPr>
        </p:nvSpPr>
        <p:spPr>
          <a:xfrm>
            <a:off x="609600" y="1477605"/>
            <a:ext cx="5181600" cy="4699357"/>
          </a:xfrm>
        </p:spPr>
        <p:txBody>
          <a:bodyPr/>
          <a:lstStyle>
            <a:lvl1pPr>
              <a:defRPr/>
            </a:lvl1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endParaRPr lang="nl-NL" dirty="0"/>
          </a:p>
        </p:txBody>
      </p:sp>
      <p:sp>
        <p:nvSpPr>
          <p:cNvPr id="10" name="Picture Placeholder 9"/>
          <p:cNvSpPr>
            <a:spLocks noGrp="1"/>
          </p:cNvSpPr>
          <p:nvPr>
            <p:ph type="pic" sz="quarter" idx="14"/>
          </p:nvPr>
        </p:nvSpPr>
        <p:spPr>
          <a:xfrm>
            <a:off x="6405034" y="1528549"/>
            <a:ext cx="5177367" cy="4648414"/>
          </a:xfrm>
        </p:spPr>
        <p:txBody>
          <a:bodyPr/>
          <a:lstStyle/>
          <a:p>
            <a:r>
              <a:rPr lang="nl-NL" dirty="0"/>
              <a:t>Klik op het pictogram als u een afbeelding </a:t>
            </a:r>
            <a:r>
              <a:rPr lang="nl-NL"/>
              <a:t>wilt toevoegen</a:t>
            </a:r>
            <a:endParaRPr lang="nl-NL" dirty="0"/>
          </a:p>
        </p:txBody>
      </p:sp>
    </p:spTree>
    <p:extLst>
      <p:ext uri="{BB962C8B-B14F-4D97-AF65-F5344CB8AC3E}">
        <p14:creationId xmlns:p14="http://schemas.microsoft.com/office/powerpoint/2010/main" val="83316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ussendia foto">
    <p:bg>
      <p:bgPr>
        <a:solidFill>
          <a:schemeClr val="bg1">
            <a:lumMod val="95000"/>
          </a:schemeClr>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2192000" cy="6858000"/>
          </a:xfrm>
        </p:spPr>
        <p:txBody>
          <a:bodyPr/>
          <a:lstStyle/>
          <a:p>
            <a:r>
              <a:rPr lang="nl-NL" dirty="0"/>
              <a:t>Klik op het pictogram als u een afbeelding </a:t>
            </a:r>
            <a:r>
              <a:rPr lang="nl-NL"/>
              <a:t>wilt toevoegen</a:t>
            </a:r>
            <a:endParaRPr lang="nl-NL" dirty="0"/>
          </a:p>
        </p:txBody>
      </p:sp>
      <p:sp>
        <p:nvSpPr>
          <p:cNvPr id="2" name="Title 1"/>
          <p:cNvSpPr>
            <a:spLocks noGrp="1"/>
          </p:cNvSpPr>
          <p:nvPr>
            <p:ph type="title" hasCustomPrompt="1"/>
          </p:nvPr>
        </p:nvSpPr>
        <p:spPr>
          <a:xfrm>
            <a:off x="631684" y="399555"/>
            <a:ext cx="10958400" cy="2852737"/>
          </a:xfrm>
        </p:spPr>
        <p:txBody>
          <a:bodyPr anchor="t">
            <a:normAutofit/>
          </a:bodyPr>
          <a:lstStyle>
            <a:lvl1pPr>
              <a:defRPr sz="4200">
                <a:solidFill>
                  <a:schemeClr val="bg1"/>
                </a:solidFill>
                <a:latin typeface="+mn-lt"/>
              </a:defRPr>
            </a:lvl1pPr>
          </a:lstStyle>
          <a:p>
            <a:r>
              <a:rPr lang="nl-NL" noProof="0" dirty="0"/>
              <a:t>Klik om titel toe </a:t>
            </a:r>
            <a:r>
              <a:rPr lang="nl-NL" noProof="0"/>
              <a:t>te voegen</a:t>
            </a:r>
            <a:endParaRPr lang="nl-NL" dirty="0"/>
          </a:p>
        </p:txBody>
      </p:sp>
    </p:spTree>
    <p:extLst>
      <p:ext uri="{BB962C8B-B14F-4D97-AF65-F5344CB8AC3E}">
        <p14:creationId xmlns:p14="http://schemas.microsoft.com/office/powerpoint/2010/main" val="2303979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oudsdia tekst met tekstkader">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427200"/>
            <a:ext cx="10977600" cy="925200"/>
          </a:xfrm>
        </p:spPr>
        <p:txBody>
          <a:bodyPr/>
          <a:lstStyle>
            <a:lvl1pPr>
              <a:defRPr>
                <a:solidFill>
                  <a:schemeClr val="bg1"/>
                </a:solidFill>
                <a:latin typeface="+mj-lt"/>
              </a:defRPr>
            </a:lvl1pPr>
          </a:lstStyle>
          <a:p>
            <a:r>
              <a:rPr lang="nl-NL" noProof="0" dirty="0"/>
              <a:t>Klik om titel toe </a:t>
            </a:r>
            <a:r>
              <a:rPr lang="nl-NL" noProof="0"/>
              <a:t>te voegen</a:t>
            </a:r>
            <a:endParaRPr lang="nl-NL" dirty="0"/>
          </a:p>
        </p:txBody>
      </p:sp>
      <p:sp>
        <p:nvSpPr>
          <p:cNvPr id="3" name="Content Placeholder 2"/>
          <p:cNvSpPr>
            <a:spLocks noGrp="1"/>
          </p:cNvSpPr>
          <p:nvPr>
            <p:ph sz="half" idx="1" hasCustomPrompt="1"/>
          </p:nvPr>
        </p:nvSpPr>
        <p:spPr>
          <a:xfrm>
            <a:off x="609600" y="1477605"/>
            <a:ext cx="5181600" cy="469935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endParaRPr lang="nl-NL" dirty="0"/>
          </a:p>
        </p:txBody>
      </p:sp>
      <p:sp>
        <p:nvSpPr>
          <p:cNvPr id="4" name="Content Placeholder 3"/>
          <p:cNvSpPr>
            <a:spLocks noGrp="1"/>
          </p:cNvSpPr>
          <p:nvPr>
            <p:ph sz="half" idx="2" hasCustomPrompt="1"/>
          </p:nvPr>
        </p:nvSpPr>
        <p:spPr>
          <a:xfrm>
            <a:off x="6405600" y="1477604"/>
            <a:ext cx="5786400" cy="2340000"/>
          </a:xfrm>
          <a:solidFill>
            <a:schemeClr val="accent4"/>
          </a:solidFill>
        </p:spPr>
        <p:txBody>
          <a:bodyPr lIns="230400" tIns="230400" rIns="230400" bIns="230400">
            <a:noAutofit/>
          </a:bodyPr>
          <a:lstStyle>
            <a:lvl1pPr marL="0">
              <a:lnSpc>
                <a:spcPts val="3600"/>
              </a:lnSpc>
              <a:spcBef>
                <a:spcPts val="0"/>
              </a:spcBef>
              <a:buFontTx/>
              <a:buNone/>
              <a:defRPr sz="3600">
                <a:solidFill>
                  <a:schemeClr val="bg1"/>
                </a:solidFill>
              </a:defRPr>
            </a:lvl1pPr>
            <a:lvl2pPr marL="0" indent="0">
              <a:lnSpc>
                <a:spcPts val="3600"/>
              </a:lnSpc>
              <a:spcBef>
                <a:spcPts val="0"/>
              </a:spcBef>
              <a:buFontTx/>
              <a:buNone/>
              <a:defRPr sz="3600">
                <a:solidFill>
                  <a:schemeClr val="bg1"/>
                </a:solidFill>
              </a:defRPr>
            </a:lvl2pPr>
            <a:lvl3pPr marL="0" indent="0">
              <a:lnSpc>
                <a:spcPts val="3600"/>
              </a:lnSpc>
              <a:spcBef>
                <a:spcPts val="0"/>
              </a:spcBef>
              <a:buFontTx/>
              <a:buNone/>
              <a:defRPr sz="3600">
                <a:solidFill>
                  <a:schemeClr val="bg1"/>
                </a:solidFill>
              </a:defRPr>
            </a:lvl3pPr>
            <a:lvl4pPr marL="0" indent="0">
              <a:lnSpc>
                <a:spcPts val="3600"/>
              </a:lnSpc>
              <a:spcBef>
                <a:spcPts val="0"/>
              </a:spcBef>
              <a:buFontTx/>
              <a:buNone/>
              <a:defRPr sz="3600">
                <a:solidFill>
                  <a:schemeClr val="bg1"/>
                </a:solidFill>
              </a:defRPr>
            </a:lvl4pPr>
            <a:lvl5pPr marL="0" indent="0">
              <a:lnSpc>
                <a:spcPts val="3600"/>
              </a:lnSpc>
              <a:spcBef>
                <a:spcPts val="0"/>
              </a:spcBef>
              <a:buFontTx/>
              <a:buNone/>
              <a:defRPr sz="3600">
                <a:solidFill>
                  <a:schemeClr val="bg1"/>
                </a:solidFill>
              </a:defRPr>
            </a:lvl5pPr>
            <a:lvl6pPr marL="0" indent="0">
              <a:lnSpc>
                <a:spcPts val="3600"/>
              </a:lnSpc>
              <a:spcBef>
                <a:spcPts val="0"/>
              </a:spcBef>
              <a:buFontTx/>
              <a:buNone/>
              <a:defRPr sz="3600">
                <a:solidFill>
                  <a:schemeClr val="bg1"/>
                </a:solidFill>
              </a:defRPr>
            </a:lvl6pPr>
            <a:lvl7pPr marL="0" indent="0">
              <a:lnSpc>
                <a:spcPts val="3600"/>
              </a:lnSpc>
              <a:spcBef>
                <a:spcPts val="0"/>
              </a:spcBef>
              <a:buFontTx/>
              <a:buNone/>
              <a:defRPr sz="3600">
                <a:solidFill>
                  <a:schemeClr val="bg1"/>
                </a:solidFill>
              </a:defRPr>
            </a:lvl7pPr>
            <a:lvl8pPr marL="0" indent="0">
              <a:lnSpc>
                <a:spcPts val="3600"/>
              </a:lnSpc>
              <a:spcBef>
                <a:spcPts val="0"/>
              </a:spcBef>
              <a:buFontTx/>
              <a:buNone/>
              <a:defRPr sz="3600">
                <a:solidFill>
                  <a:schemeClr val="bg1"/>
                </a:solidFill>
              </a:defRPr>
            </a:lvl8pPr>
            <a:lvl9pPr marL="0" indent="0">
              <a:lnSpc>
                <a:spcPts val="3600"/>
              </a:lnSpc>
              <a:spcBef>
                <a:spcPts val="0"/>
              </a:spcBef>
              <a:buFontTx/>
              <a:buNone/>
              <a:defRPr sz="3600">
                <a:solidFill>
                  <a:schemeClr val="bg1"/>
                </a:solidFill>
              </a:defRPr>
            </a:lvl9pPr>
          </a:lstStyle>
          <a:p>
            <a:pPr lvl="0"/>
            <a:r>
              <a:rPr lang="nl-NL" noProof="0" dirty="0"/>
              <a:t>Klik om tekst toe </a:t>
            </a:r>
            <a:r>
              <a:rPr lang="nl-NL" noProof="0"/>
              <a:t>te voegen</a:t>
            </a:r>
            <a:endParaRPr lang="nl-NL"/>
          </a:p>
          <a:p>
            <a:pPr lvl="1"/>
            <a:r>
              <a:rPr lang="nl-NL"/>
              <a:t>Second level</a:t>
            </a:r>
          </a:p>
          <a:p>
            <a:pPr lvl="2"/>
            <a:r>
              <a:rPr lang="nl-NL"/>
              <a:t>Third level</a:t>
            </a:r>
          </a:p>
          <a:p>
            <a:pPr lvl="3"/>
            <a:r>
              <a:rPr lang="nl-NL"/>
              <a:t>Fourth level</a:t>
            </a:r>
          </a:p>
          <a:p>
            <a:pPr lvl="4"/>
            <a:r>
              <a:rPr lang="nl-NL"/>
              <a:t>Fifth level</a:t>
            </a:r>
          </a:p>
          <a:p>
            <a:pPr lvl="5"/>
            <a:r>
              <a:rPr lang="nl-NL"/>
              <a:t>6</a:t>
            </a:r>
            <a:endParaRPr lang="nl-NL" dirty="0"/>
          </a:p>
          <a:p>
            <a:pPr lvl="6"/>
            <a:r>
              <a:rPr lang="nl-NL" dirty="0"/>
              <a:t>7</a:t>
            </a:r>
          </a:p>
          <a:p>
            <a:pPr lvl="7"/>
            <a:r>
              <a:rPr lang="nl-NL" dirty="0"/>
              <a:t>8</a:t>
            </a:r>
          </a:p>
          <a:p>
            <a:pPr lvl="8"/>
            <a:r>
              <a:rPr lang="nl-NL"/>
              <a:t>9</a:t>
            </a:r>
            <a:endParaRPr lang="nl-NL" dirty="0"/>
          </a:p>
        </p:txBody>
      </p:sp>
      <p:sp>
        <p:nvSpPr>
          <p:cNvPr id="10" name="Rounded Rectangle 9"/>
          <p:cNvSpPr/>
          <p:nvPr userDrawn="1"/>
        </p:nvSpPr>
        <p:spPr>
          <a:xfrm>
            <a:off x="-2210938" y="4817661"/>
            <a:ext cx="1983475" cy="156949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nl-NL" sz="1100" dirty="0"/>
              <a:t>Klik rechts op</a:t>
            </a:r>
            <a:r>
              <a:rPr lang="nl-NL" sz="1100" baseline="0" dirty="0"/>
              <a:t> de dia, buiten een </a:t>
            </a:r>
            <a:r>
              <a:rPr lang="nl-NL" sz="1100" baseline="0" dirty="0" err="1"/>
              <a:t>tekstvak</a:t>
            </a:r>
            <a:r>
              <a:rPr lang="nl-NL" sz="1100" baseline="0" dirty="0"/>
              <a:t> en kies “achtergrond opmaken” om een afbeelding als achtergrond toe te </a:t>
            </a:r>
            <a:r>
              <a:rPr lang="nl-NL" sz="1100" baseline="0"/>
              <a:t>voegen.</a:t>
            </a:r>
            <a:endParaRPr lang="nl-NL" sz="1100" dirty="0"/>
          </a:p>
        </p:txBody>
      </p:sp>
    </p:spTree>
    <p:extLst>
      <p:ext uri="{BB962C8B-B14F-4D97-AF65-F5344CB8AC3E}">
        <p14:creationId xmlns:p14="http://schemas.microsoft.com/office/powerpoint/2010/main" val="3337980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image" Target="../media/image1.emf"/><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theme" Target="../theme/theme2.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427201"/>
            <a:ext cx="10977600" cy="926436"/>
          </a:xfrm>
          <a:prstGeom prst="rect">
            <a:avLst/>
          </a:prstGeom>
        </p:spPr>
        <p:txBody>
          <a:bodyPr vert="horz" lIns="0" tIns="0" rIns="0" bIns="0" rtlCol="0" anchor="t">
            <a:normAutofit/>
          </a:bodyPr>
          <a:lstStyle/>
          <a:p>
            <a:r>
              <a:rPr lang="nl-NL" noProof="0" dirty="0"/>
              <a:t>Klik om titel toe te voegen</a:t>
            </a:r>
          </a:p>
        </p:txBody>
      </p:sp>
      <p:sp>
        <p:nvSpPr>
          <p:cNvPr id="3" name="Text Placeholder 2"/>
          <p:cNvSpPr>
            <a:spLocks noGrp="1"/>
          </p:cNvSpPr>
          <p:nvPr>
            <p:ph type="body" idx="1"/>
          </p:nvPr>
        </p:nvSpPr>
        <p:spPr>
          <a:xfrm>
            <a:off x="609600" y="1484203"/>
            <a:ext cx="10977600" cy="4351338"/>
          </a:xfrm>
          <a:prstGeom prst="rect">
            <a:avLst/>
          </a:prstGeom>
        </p:spPr>
        <p:txBody>
          <a:bodyPr vert="horz" lIns="0" tIns="0" rIns="0" bIns="0" rtlCol="0">
            <a:normAutofit/>
          </a:bodyPr>
          <a:lstStyle/>
          <a:p>
            <a:pPr lvl="0"/>
            <a:r>
              <a:rPr lang="nl-NL" noProof="0" dirty="0"/>
              <a:t>Klik om tekst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6" name="Slide Number Placeholder 5"/>
          <p:cNvSpPr>
            <a:spLocks noGrp="1"/>
          </p:cNvSpPr>
          <p:nvPr>
            <p:ph type="sldNum" sz="quarter" idx="4"/>
          </p:nvPr>
        </p:nvSpPr>
        <p:spPr>
          <a:xfrm>
            <a:off x="11111696" y="6375563"/>
            <a:ext cx="475504" cy="365125"/>
          </a:xfrm>
          <a:prstGeom prst="rect">
            <a:avLst/>
          </a:prstGeom>
        </p:spPr>
        <p:txBody>
          <a:bodyPr vert="horz" lIns="0" tIns="0" rIns="0" bIns="0" rtlCol="0" anchor="ctr"/>
          <a:lstStyle>
            <a:lvl1pPr algn="r">
              <a:defRPr sz="1000">
                <a:solidFill>
                  <a:schemeClr val="tx1"/>
                </a:solidFill>
              </a:defRPr>
            </a:lvl1pPr>
          </a:lstStyle>
          <a:p>
            <a:fld id="{EDDA6B42-A9BD-448C-A3CA-8D2CF4669BEB}" type="slidenum">
              <a:rPr lang="nl-NL" smtClean="0"/>
              <a:pPr/>
              <a:t>‹nr.›</a:t>
            </a:fld>
            <a:endParaRPr lang="nl-NL" dirty="0"/>
          </a:p>
        </p:txBody>
      </p:sp>
      <p:sp>
        <p:nvSpPr>
          <p:cNvPr id="8" name="FooterBoxTitle"/>
          <p:cNvSpPr txBox="1"/>
          <p:nvPr userDrawn="1"/>
        </p:nvSpPr>
        <p:spPr>
          <a:xfrm>
            <a:off x="1731860" y="6434164"/>
            <a:ext cx="7412140" cy="246221"/>
          </a:xfrm>
          <a:prstGeom prst="rect">
            <a:avLst/>
          </a:prstGeom>
          <a:noFill/>
        </p:spPr>
        <p:txBody>
          <a:bodyPr wrap="square" rtlCol="0" anchor="b" anchorCtr="0">
            <a:spAutoFit/>
          </a:bodyPr>
          <a:lstStyle/>
          <a:p>
            <a:r>
              <a:rPr lang="nl-NL" sz="1000" baseline="0">
                <a:latin typeface="Calibri" panose="020F0502020204030204" pitchFamily="34" charset="0"/>
              </a:rPr>
              <a:t>Circulariteitsladder • Versie 1</a:t>
            </a:r>
            <a:endParaRPr lang="nl-NL" sz="1000" baseline="0" dirty="0">
              <a:latin typeface="Calibri" panose="020F0502020204030204" pitchFamily="34" charset="0"/>
            </a:endParaRPr>
          </a:p>
        </p:txBody>
      </p:sp>
      <p:sp>
        <p:nvSpPr>
          <p:cNvPr id="9" name="FooterBoxDate"/>
          <p:cNvSpPr txBox="1"/>
          <p:nvPr userDrawn="1"/>
        </p:nvSpPr>
        <p:spPr>
          <a:xfrm>
            <a:off x="9444510" y="6433456"/>
            <a:ext cx="1257300" cy="246221"/>
          </a:xfrm>
          <a:prstGeom prst="rect">
            <a:avLst/>
          </a:prstGeom>
          <a:noFill/>
        </p:spPr>
        <p:txBody>
          <a:bodyPr wrap="square" rtlCol="0">
            <a:spAutoFit/>
          </a:bodyPr>
          <a:lstStyle/>
          <a:p>
            <a:pPr algn="r"/>
            <a:r>
              <a:rPr lang="nl-NL" sz="1000" baseline="0">
                <a:latin typeface="Calibri" panose="020F0502020204030204" pitchFamily="34" charset="0"/>
              </a:rPr>
              <a:t>24 oktober 2023</a:t>
            </a:r>
            <a:endParaRPr lang="nl-NL" sz="1000" baseline="0" dirty="0">
              <a:latin typeface="Calibri" panose="020F0502020204030204" pitchFamily="34" charset="0"/>
            </a:endParaRPr>
          </a:p>
        </p:txBody>
      </p:sp>
      <p:pic>
        <p:nvPicPr>
          <p:cNvPr id="5" name="LogoAP">
            <a:extLst>
              <a:ext uri="{FF2B5EF4-FFF2-40B4-BE49-F238E27FC236}">
                <a16:creationId xmlns:a16="http://schemas.microsoft.com/office/drawing/2014/main" id="{DA5A2222-EA7A-FA1F-5CAF-E7F069F41AC9}"/>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6413923"/>
            <a:ext cx="1370330" cy="456777"/>
          </a:xfrm>
          <a:prstGeom prst="rect">
            <a:avLst/>
          </a:prstGeom>
        </p:spPr>
      </p:pic>
    </p:spTree>
    <p:extLst>
      <p:ext uri="{BB962C8B-B14F-4D97-AF65-F5344CB8AC3E}">
        <p14:creationId xmlns:p14="http://schemas.microsoft.com/office/powerpoint/2010/main" val="3115020184"/>
      </p:ext>
    </p:extLst>
  </p:cSld>
  <p:clrMap bg1="lt1" tx1="dk1" bg2="lt2" tx2="dk2" accent1="accent1" accent2="accent2" accent3="accent3" accent4="accent4" accent5="accent5" accent6="accent6" hlink="hlink" folHlink="folHlink"/>
  <p:sldLayoutIdLst>
    <p:sldLayoutId id="2147483661" r:id="rId1"/>
    <p:sldLayoutId id="2147483700" r:id="rId2"/>
    <p:sldLayoutId id="2147483673" r:id="rId3"/>
    <p:sldLayoutId id="2147483699" r:id="rId4"/>
    <p:sldLayoutId id="2147483701" r:id="rId5"/>
    <p:sldLayoutId id="2147483662" r:id="rId6"/>
    <p:sldLayoutId id="2147483664" r:id="rId7"/>
    <p:sldLayoutId id="2147483674" r:id="rId8"/>
    <p:sldLayoutId id="2147483676" r:id="rId9"/>
    <p:sldLayoutId id="2147483675" r:id="rId10"/>
    <p:sldLayoutId id="2147483679" r:id="rId11"/>
    <p:sldLayoutId id="2147483680" r:id="rId12"/>
    <p:sldLayoutId id="2147483666" r:id="rId13"/>
    <p:sldLayoutId id="2147483698" r:id="rId14"/>
    <p:sldLayoutId id="2147483667" r:id="rId15"/>
  </p:sldLayoutIdLst>
  <p:hf hdr="0"/>
  <p:txStyles>
    <p:titleStyle>
      <a:lvl1pPr algn="l" defTabSz="914400" rtl="0" eaLnBrk="1" latinLnBrk="0" hangingPunct="1">
        <a:lnSpc>
          <a:spcPct val="83000"/>
        </a:lnSpc>
        <a:spcBef>
          <a:spcPct val="0"/>
        </a:spcBef>
        <a:buNone/>
        <a:defRPr sz="3200" b="1" kern="1200">
          <a:solidFill>
            <a:schemeClr val="tx2"/>
          </a:solidFill>
          <a:latin typeface="+mj-lt"/>
          <a:ea typeface="+mj-ea"/>
          <a:cs typeface="+mj-cs"/>
        </a:defRPr>
      </a:lvl1pPr>
    </p:titleStyle>
    <p:body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427201"/>
            <a:ext cx="10977600" cy="926436"/>
          </a:xfrm>
          <a:prstGeom prst="rect">
            <a:avLst/>
          </a:prstGeom>
        </p:spPr>
        <p:txBody>
          <a:bodyPr vert="horz" lIns="0" tIns="0" rIns="0" bIns="0" rtlCol="0" anchor="t">
            <a:normAutofit/>
          </a:bodyPr>
          <a:lstStyle/>
          <a:p>
            <a:r>
              <a:rPr lang="nl-NL" noProof="0" dirty="0"/>
              <a:t>Klik om titel toe te voegen</a:t>
            </a:r>
          </a:p>
        </p:txBody>
      </p:sp>
      <p:sp>
        <p:nvSpPr>
          <p:cNvPr id="3" name="Text Placeholder 2"/>
          <p:cNvSpPr>
            <a:spLocks noGrp="1"/>
          </p:cNvSpPr>
          <p:nvPr>
            <p:ph type="body" idx="1"/>
          </p:nvPr>
        </p:nvSpPr>
        <p:spPr>
          <a:xfrm>
            <a:off x="609600" y="1484203"/>
            <a:ext cx="10977600" cy="4351338"/>
          </a:xfrm>
          <a:prstGeom prst="rect">
            <a:avLst/>
          </a:prstGeom>
        </p:spPr>
        <p:txBody>
          <a:bodyPr vert="horz" lIns="0" tIns="0" rIns="0" bIns="0" rtlCol="0">
            <a:normAutofit/>
          </a:bodyPr>
          <a:lstStyle/>
          <a:p>
            <a:pPr lvl="0"/>
            <a:r>
              <a:rPr lang="nl-NL" noProof="0" dirty="0"/>
              <a:t>Klik om tekst toe te voegen</a:t>
            </a:r>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a:p>
            <a:pPr lvl="4"/>
            <a:r>
              <a:rPr lang="nl-NL" noProof="0" dirty="0" err="1"/>
              <a:t>Fifth</a:t>
            </a:r>
            <a:r>
              <a:rPr lang="nl-NL" noProof="0" dirty="0"/>
              <a:t> level</a:t>
            </a:r>
          </a:p>
          <a:p>
            <a:pPr lvl="5"/>
            <a:r>
              <a:rPr lang="nl-NL" noProof="0" dirty="0"/>
              <a:t>6</a:t>
            </a:r>
          </a:p>
          <a:p>
            <a:pPr lvl="6"/>
            <a:r>
              <a:rPr lang="nl-NL" noProof="0" dirty="0"/>
              <a:t>7</a:t>
            </a:r>
          </a:p>
          <a:p>
            <a:pPr lvl="7"/>
            <a:r>
              <a:rPr lang="nl-NL" noProof="0" dirty="0"/>
              <a:t>8</a:t>
            </a:r>
          </a:p>
          <a:p>
            <a:pPr lvl="8"/>
            <a:r>
              <a:rPr lang="nl-NL" noProof="0" dirty="0"/>
              <a:t>9</a:t>
            </a:r>
          </a:p>
        </p:txBody>
      </p:sp>
      <p:sp>
        <p:nvSpPr>
          <p:cNvPr id="6" name="Slide Number Placeholder 5"/>
          <p:cNvSpPr>
            <a:spLocks noGrp="1"/>
          </p:cNvSpPr>
          <p:nvPr>
            <p:ph type="sldNum" sz="quarter" idx="4"/>
          </p:nvPr>
        </p:nvSpPr>
        <p:spPr>
          <a:xfrm>
            <a:off x="11111696" y="6375563"/>
            <a:ext cx="475504" cy="365125"/>
          </a:xfrm>
          <a:prstGeom prst="rect">
            <a:avLst/>
          </a:prstGeom>
        </p:spPr>
        <p:txBody>
          <a:bodyPr vert="horz" lIns="0" tIns="0" rIns="0" bIns="0" rtlCol="0" anchor="ctr"/>
          <a:lstStyle>
            <a:lvl1pPr algn="r">
              <a:defRPr sz="1000">
                <a:solidFill>
                  <a:schemeClr val="bg1"/>
                </a:solidFill>
              </a:defRPr>
            </a:lvl1pPr>
          </a:lstStyle>
          <a:p>
            <a:fld id="{EDDA6B42-A9BD-448C-A3CA-8D2CF4669BEB}" type="slidenum">
              <a:rPr lang="nl-NL" smtClean="0"/>
              <a:pPr/>
              <a:t>‹nr.›</a:t>
            </a:fld>
            <a:endParaRPr lang="nl-NL" dirty="0"/>
          </a:p>
        </p:txBody>
      </p:sp>
      <p:sp>
        <p:nvSpPr>
          <p:cNvPr id="9" name="FooterBoxTitle"/>
          <p:cNvSpPr txBox="1"/>
          <p:nvPr userDrawn="1"/>
        </p:nvSpPr>
        <p:spPr>
          <a:xfrm>
            <a:off x="1731860" y="6434164"/>
            <a:ext cx="7412140" cy="246221"/>
          </a:xfrm>
          <a:prstGeom prst="rect">
            <a:avLst/>
          </a:prstGeom>
          <a:noFill/>
        </p:spPr>
        <p:txBody>
          <a:bodyPr wrap="square" rtlCol="0" anchor="b" anchorCtr="0">
            <a:spAutoFit/>
          </a:bodyPr>
          <a:lstStyle/>
          <a:p>
            <a:r>
              <a:rPr lang="nl-NL" sz="1000" baseline="0">
                <a:solidFill>
                  <a:schemeClr val="bg1"/>
                </a:solidFill>
                <a:latin typeface="Calibri" panose="020F0502020204030204" pitchFamily="34" charset="0"/>
              </a:rPr>
              <a:t>Circulariteitsladder • Versie 1</a:t>
            </a:r>
            <a:endParaRPr lang="nl-NL" sz="1000" baseline="0" dirty="0">
              <a:solidFill>
                <a:schemeClr val="bg1"/>
              </a:solidFill>
              <a:latin typeface="Calibri" panose="020F0502020204030204" pitchFamily="34" charset="0"/>
            </a:endParaRPr>
          </a:p>
        </p:txBody>
      </p:sp>
      <p:sp>
        <p:nvSpPr>
          <p:cNvPr id="10" name="FooterBoxDate"/>
          <p:cNvSpPr txBox="1"/>
          <p:nvPr userDrawn="1"/>
        </p:nvSpPr>
        <p:spPr>
          <a:xfrm>
            <a:off x="9444510" y="6433456"/>
            <a:ext cx="1257300" cy="246221"/>
          </a:xfrm>
          <a:prstGeom prst="rect">
            <a:avLst/>
          </a:prstGeom>
          <a:noFill/>
        </p:spPr>
        <p:txBody>
          <a:bodyPr wrap="square" rtlCol="0">
            <a:spAutoFit/>
          </a:bodyPr>
          <a:lstStyle/>
          <a:p>
            <a:pPr algn="r"/>
            <a:r>
              <a:rPr lang="nl-NL" sz="1000" baseline="0">
                <a:solidFill>
                  <a:schemeClr val="bg1"/>
                </a:solidFill>
                <a:latin typeface="Calibri" panose="020F0502020204030204" pitchFamily="34" charset="0"/>
              </a:rPr>
              <a:t>24 oktober 2023</a:t>
            </a:r>
            <a:endParaRPr lang="nl-NL" sz="1000" baseline="0" dirty="0">
              <a:solidFill>
                <a:schemeClr val="bg1"/>
              </a:solidFill>
              <a:latin typeface="Calibri" panose="020F0502020204030204" pitchFamily="34" charset="0"/>
            </a:endParaRPr>
          </a:p>
        </p:txBody>
      </p:sp>
      <p:pic>
        <p:nvPicPr>
          <p:cNvPr id="5" name="LogoAP">
            <a:extLst>
              <a:ext uri="{FF2B5EF4-FFF2-40B4-BE49-F238E27FC236}">
                <a16:creationId xmlns:a16="http://schemas.microsoft.com/office/drawing/2014/main" id="{6E068C85-5DA7-853E-714B-C85D66A61C01}"/>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0" y="6413923"/>
            <a:ext cx="1370330" cy="456777"/>
          </a:xfrm>
          <a:prstGeom prst="rect">
            <a:avLst/>
          </a:prstGeom>
        </p:spPr>
      </p:pic>
    </p:spTree>
    <p:extLst>
      <p:ext uri="{BB962C8B-B14F-4D97-AF65-F5344CB8AC3E}">
        <p14:creationId xmlns:p14="http://schemas.microsoft.com/office/powerpoint/2010/main" val="565694832"/>
      </p:ext>
    </p:extLst>
  </p:cSld>
  <p:clrMap bg1="lt1" tx1="dk1" bg2="lt2" tx2="dk2" accent1="accent1" accent2="accent2" accent3="accent3" accent4="accent4" accent5="accent5" accent6="accent6" hlink="hlink" folHlink="folHlink"/>
  <p:sldLayoutIdLst>
    <p:sldLayoutId id="2147483683" r:id="rId1"/>
    <p:sldLayoutId id="2147483685" r:id="rId2"/>
    <p:sldLayoutId id="2147483686" r:id="rId3"/>
    <p:sldLayoutId id="2147483689" r:id="rId4"/>
    <p:sldLayoutId id="2147483691" r:id="rId5"/>
    <p:sldLayoutId id="2147483693" r:id="rId6"/>
    <p:sldLayoutId id="2147483694" r:id="rId7"/>
    <p:sldLayoutId id="2147483692" r:id="rId8"/>
    <p:sldLayoutId id="2147483697" r:id="rId9"/>
    <p:sldLayoutId id="2147483696" r:id="rId10"/>
  </p:sldLayoutIdLst>
  <p:hf hdr="0"/>
  <p:txStyles>
    <p:titleStyle>
      <a:lvl1pPr algn="l" defTabSz="914400" rtl="0" eaLnBrk="1" latinLnBrk="0" hangingPunct="1">
        <a:lnSpc>
          <a:spcPct val="83000"/>
        </a:lnSpc>
        <a:spcBef>
          <a:spcPct val="0"/>
        </a:spcBef>
        <a:buNone/>
        <a:defRPr sz="3200" b="1" kern="1200">
          <a:solidFill>
            <a:schemeClr val="bg1"/>
          </a:solidFill>
          <a:latin typeface="+mj-lt"/>
          <a:ea typeface="+mj-ea"/>
          <a:cs typeface="+mj-cs"/>
        </a:defRPr>
      </a:lvl1pPr>
    </p:titleStyle>
    <p:bodyStyle>
      <a:lvl1pPr marL="0" indent="0" algn="l" defTabSz="914400" rtl="0" eaLnBrk="1" latinLnBrk="0" hangingPunct="1">
        <a:lnSpc>
          <a:spcPct val="85000"/>
        </a:lnSpc>
        <a:spcBef>
          <a:spcPts val="900"/>
        </a:spcBef>
        <a:buFontTx/>
        <a:buNone/>
        <a:defRPr sz="2400" kern="1200">
          <a:solidFill>
            <a:schemeClr val="bg1"/>
          </a:solidFill>
          <a:latin typeface="+mn-lt"/>
          <a:ea typeface="+mn-ea"/>
          <a:cs typeface="+mn-cs"/>
        </a:defRPr>
      </a:lvl1pPr>
      <a:lvl2pPr marL="230400" indent="-228600" algn="l" defTabSz="914400" rtl="0" eaLnBrk="1" latinLnBrk="0" hangingPunct="1">
        <a:lnSpc>
          <a:spcPct val="85000"/>
        </a:lnSpc>
        <a:spcBef>
          <a:spcPts val="900"/>
        </a:spcBef>
        <a:buFont typeface="Arial" panose="020B0604020202020204" pitchFamily="34" charset="0"/>
        <a:buChar char="•"/>
        <a:defRPr sz="2400" kern="1200">
          <a:solidFill>
            <a:schemeClr val="bg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bg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hyperlink" Target="https://www.rijksoverheid.nl/onderwerpen/circulaire-economie/documenten/beleidsnotas/2023/02/03/nationaal-programma-circulaire-economie-2023-2030" TargetMode="External"/><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DCDBBA5-9CEC-C43B-0FE6-9A9BBE978DAE}"/>
              </a:ext>
            </a:extLst>
          </p:cNvPr>
          <p:cNvSpPr txBox="1"/>
          <p:nvPr/>
        </p:nvSpPr>
        <p:spPr>
          <a:xfrm>
            <a:off x="261256" y="245873"/>
            <a:ext cx="10929258"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7200" b="1" baseline="0" dirty="0">
                <a:solidFill>
                  <a:srgbClr val="FFFFFF"/>
                </a:solidFill>
                <a:latin typeface="Calibri"/>
              </a:rPr>
              <a:t>Aanbesteding </a:t>
            </a:r>
            <a:r>
              <a:rPr lang="nl-NL" sz="7200" b="1" dirty="0">
                <a:solidFill>
                  <a:srgbClr val="FFFFFF"/>
                </a:solidFill>
                <a:latin typeface="Calibri"/>
              </a:rPr>
              <a:t>afval</a:t>
            </a:r>
            <a:endParaRPr lang="nl-NL" sz="7200" dirty="0"/>
          </a:p>
        </p:txBody>
      </p:sp>
      <p:sp>
        <p:nvSpPr>
          <p:cNvPr id="3" name="Tekstvak 2">
            <a:extLst>
              <a:ext uri="{FF2B5EF4-FFF2-40B4-BE49-F238E27FC236}">
                <a16:creationId xmlns:a16="http://schemas.microsoft.com/office/drawing/2014/main" id="{CA866848-55FF-41F1-D21B-F6BFCA70E226}"/>
              </a:ext>
            </a:extLst>
          </p:cNvPr>
          <p:cNvSpPr txBox="1"/>
          <p:nvPr/>
        </p:nvSpPr>
        <p:spPr>
          <a:xfrm>
            <a:off x="261256" y="1327187"/>
            <a:ext cx="1092925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4000" b="1" i="1" baseline="0" dirty="0">
                <a:solidFill>
                  <a:srgbClr val="FFFFFF"/>
                </a:solidFill>
                <a:latin typeface="Calibri"/>
              </a:rPr>
              <a:t>Ambities en uitgangspunten Aeres</a:t>
            </a:r>
            <a:endParaRPr lang="nl-NL" sz="4000" i="1" dirty="0"/>
          </a:p>
        </p:txBody>
      </p:sp>
    </p:spTree>
    <p:extLst>
      <p:ext uri="{BB962C8B-B14F-4D97-AF65-F5344CB8AC3E}">
        <p14:creationId xmlns:p14="http://schemas.microsoft.com/office/powerpoint/2010/main" val="2892770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FA863A-DD3C-B7AB-8098-08A11DD4DA5C}"/>
              </a:ext>
            </a:extLst>
          </p:cNvPr>
          <p:cNvSpPr>
            <a:spLocks noGrp="1"/>
          </p:cNvSpPr>
          <p:nvPr>
            <p:ph type="title"/>
          </p:nvPr>
        </p:nvSpPr>
        <p:spPr/>
        <p:txBody>
          <a:bodyPr/>
          <a:lstStyle/>
          <a:p>
            <a:r>
              <a:rPr lang="nl-NL" dirty="0"/>
              <a:t>Duurzaamheidsambitie Facilitair Bedrijf Aeres </a:t>
            </a:r>
          </a:p>
        </p:txBody>
      </p:sp>
      <p:sp>
        <p:nvSpPr>
          <p:cNvPr id="3" name="Tijdelijke aanduiding voor inhoud 2">
            <a:extLst>
              <a:ext uri="{FF2B5EF4-FFF2-40B4-BE49-F238E27FC236}">
                <a16:creationId xmlns:a16="http://schemas.microsoft.com/office/drawing/2014/main" id="{C12BB8CD-8665-CA70-E7B4-9C83D7589368}"/>
              </a:ext>
            </a:extLst>
          </p:cNvPr>
          <p:cNvSpPr>
            <a:spLocks noGrp="1"/>
          </p:cNvSpPr>
          <p:nvPr>
            <p:ph idx="1"/>
          </p:nvPr>
        </p:nvSpPr>
        <p:spPr/>
        <p:txBody>
          <a:bodyPr vert="horz" lIns="0" tIns="0" rIns="0" bIns="0" rtlCol="0" anchor="t">
            <a:normAutofit/>
          </a:bodyPr>
          <a:lstStyle/>
          <a:p>
            <a:pPr>
              <a:lnSpc>
                <a:spcPct val="100000"/>
              </a:lnSpc>
              <a:spcBef>
                <a:spcPts val="0"/>
              </a:spcBef>
            </a:pPr>
            <a:endParaRPr lang="nl-NL" dirty="0">
              <a:cs typeface="Arial"/>
            </a:endParaRPr>
          </a:p>
          <a:p>
            <a:pPr>
              <a:lnSpc>
                <a:spcPct val="100000"/>
              </a:lnSpc>
              <a:spcBef>
                <a:spcPts val="0"/>
              </a:spcBef>
            </a:pPr>
            <a:endParaRPr lang="nl-NL" dirty="0">
              <a:effectLst/>
              <a:latin typeface="Calibri" panose="020F0502020204030204" pitchFamily="34" charset="0"/>
              <a:ea typeface="Calibri" panose="020F0502020204030204" pitchFamily="34" charset="0"/>
              <a:cs typeface="Arial" panose="020B0604020202020204" pitchFamily="34" charset="0"/>
            </a:endParaRPr>
          </a:p>
          <a:p>
            <a:endParaRPr lang="nl-NL" dirty="0"/>
          </a:p>
        </p:txBody>
      </p:sp>
      <p:sp>
        <p:nvSpPr>
          <p:cNvPr id="4" name="Rechthoek: afgeronde hoeken 3">
            <a:extLst>
              <a:ext uri="{FF2B5EF4-FFF2-40B4-BE49-F238E27FC236}">
                <a16:creationId xmlns:a16="http://schemas.microsoft.com/office/drawing/2014/main" id="{AB0CA162-457C-2FF9-A090-381638F7160B}"/>
              </a:ext>
            </a:extLst>
          </p:cNvPr>
          <p:cNvSpPr/>
          <p:nvPr/>
        </p:nvSpPr>
        <p:spPr>
          <a:xfrm>
            <a:off x="1086602" y="3765452"/>
            <a:ext cx="9630562" cy="966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pPr>
            <a:r>
              <a:rPr lang="nl-NL" b="1" dirty="0">
                <a:latin typeface="Calibri" panose="020F0502020204030204" pitchFamily="34" charset="0"/>
                <a:ea typeface="Calibri" panose="020F0502020204030204" pitchFamily="34" charset="0"/>
                <a:cs typeface="Arial" panose="020B0604020202020204" pitchFamily="34" charset="0"/>
              </a:rPr>
              <a:t>Ambitie</a:t>
            </a:r>
            <a:endParaRPr lang="nl-NL" b="1"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0000"/>
              </a:lnSpc>
              <a:spcBef>
                <a:spcPts val="0"/>
              </a:spcBef>
            </a:pPr>
            <a:r>
              <a:rPr lang="nl-NL" dirty="0">
                <a:effectLst/>
                <a:latin typeface="Calibri" panose="020F0502020204030204" pitchFamily="34" charset="0"/>
                <a:ea typeface="Calibri" panose="020F0502020204030204" pitchFamily="34" charset="0"/>
                <a:cs typeface="Arial" panose="020B0604020202020204" pitchFamily="34" charset="0"/>
              </a:rPr>
              <a:t>Wij streven naar gezonde en klimaat neutrale vastgoedportefeuille en een klimaat neutrale en circulaire bedrijfsvoering- en inkoopketen in 2050. </a:t>
            </a:r>
          </a:p>
        </p:txBody>
      </p:sp>
      <p:sp>
        <p:nvSpPr>
          <p:cNvPr id="5" name="Tekstvak 4">
            <a:extLst>
              <a:ext uri="{FF2B5EF4-FFF2-40B4-BE49-F238E27FC236}">
                <a16:creationId xmlns:a16="http://schemas.microsoft.com/office/drawing/2014/main" id="{2EDD8F59-FEEF-ECB9-49D1-2577318DFD37}"/>
              </a:ext>
            </a:extLst>
          </p:cNvPr>
          <p:cNvSpPr txBox="1"/>
          <p:nvPr/>
        </p:nvSpPr>
        <p:spPr>
          <a:xfrm>
            <a:off x="8758409" y="2960783"/>
            <a:ext cx="254305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nl-NL" sz="2400" b="1" i="1" dirty="0">
                <a:solidFill>
                  <a:schemeClr val="accent1"/>
                </a:solidFill>
                <a:cs typeface="Calibri"/>
              </a:rPr>
              <a:t>Bewustwording</a:t>
            </a:r>
            <a:endParaRPr lang="nl-NL" sz="2400" b="1" dirty="0">
              <a:solidFill>
                <a:schemeClr val="accent1"/>
              </a:solidFill>
              <a:cs typeface="Calibri" panose="020F0502020204030204"/>
            </a:endParaRPr>
          </a:p>
        </p:txBody>
      </p:sp>
      <p:sp>
        <p:nvSpPr>
          <p:cNvPr id="6" name="Tekstvak 5">
            <a:extLst>
              <a:ext uri="{FF2B5EF4-FFF2-40B4-BE49-F238E27FC236}">
                <a16:creationId xmlns:a16="http://schemas.microsoft.com/office/drawing/2014/main" id="{D6666BB7-A7B6-F286-FD8F-8B49C739203F}"/>
              </a:ext>
            </a:extLst>
          </p:cNvPr>
          <p:cNvSpPr txBox="1"/>
          <p:nvPr/>
        </p:nvSpPr>
        <p:spPr>
          <a:xfrm>
            <a:off x="936433" y="1739747"/>
            <a:ext cx="320407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b="1" i="1" dirty="0">
                <a:solidFill>
                  <a:schemeClr val="accent1"/>
                </a:solidFill>
                <a:cs typeface="Calibri"/>
              </a:rPr>
              <a:t>Verlagen CO2 uitstoot</a:t>
            </a:r>
          </a:p>
        </p:txBody>
      </p:sp>
      <p:sp>
        <p:nvSpPr>
          <p:cNvPr id="8" name="Tekstvak 7">
            <a:extLst>
              <a:ext uri="{FF2B5EF4-FFF2-40B4-BE49-F238E27FC236}">
                <a16:creationId xmlns:a16="http://schemas.microsoft.com/office/drawing/2014/main" id="{A396C1A8-BCC1-B749-8D8B-75E133AB24E1}"/>
              </a:ext>
            </a:extLst>
          </p:cNvPr>
          <p:cNvSpPr txBox="1"/>
          <p:nvPr/>
        </p:nvSpPr>
        <p:spPr>
          <a:xfrm>
            <a:off x="2543060" y="2960783"/>
            <a:ext cx="350703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b="1" i="1" dirty="0">
                <a:solidFill>
                  <a:schemeClr val="accent1"/>
                </a:solidFill>
                <a:cs typeface="Calibri"/>
              </a:rPr>
              <a:t>Bijdragen aan circulariteit</a:t>
            </a:r>
          </a:p>
        </p:txBody>
      </p:sp>
      <p:sp>
        <p:nvSpPr>
          <p:cNvPr id="9" name="Tekstvak 8">
            <a:extLst>
              <a:ext uri="{FF2B5EF4-FFF2-40B4-BE49-F238E27FC236}">
                <a16:creationId xmlns:a16="http://schemas.microsoft.com/office/drawing/2014/main" id="{C60A696D-2BFD-4488-3239-3B0E03A2F6B2}"/>
              </a:ext>
            </a:extLst>
          </p:cNvPr>
          <p:cNvSpPr txBox="1"/>
          <p:nvPr/>
        </p:nvSpPr>
        <p:spPr>
          <a:xfrm>
            <a:off x="5545155" y="1969263"/>
            <a:ext cx="350703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b="1" i="1" dirty="0">
                <a:solidFill>
                  <a:schemeClr val="accent1"/>
                </a:solidFill>
                <a:cs typeface="Calibri"/>
              </a:rPr>
              <a:t>Creëren gezonde leer- en werkomgeving </a:t>
            </a:r>
            <a:endParaRPr lang="nl-NL" dirty="0">
              <a:solidFill>
                <a:schemeClr val="accent1"/>
              </a:solidFill>
              <a:cs typeface="Calibri"/>
            </a:endParaRPr>
          </a:p>
        </p:txBody>
      </p:sp>
      <p:sp>
        <p:nvSpPr>
          <p:cNvPr id="10" name="Tekstvak 9">
            <a:extLst>
              <a:ext uri="{FF2B5EF4-FFF2-40B4-BE49-F238E27FC236}">
                <a16:creationId xmlns:a16="http://schemas.microsoft.com/office/drawing/2014/main" id="{A99F0D00-741C-F651-E951-25907C4B6635}"/>
              </a:ext>
            </a:extLst>
          </p:cNvPr>
          <p:cNvSpPr txBox="1"/>
          <p:nvPr/>
        </p:nvSpPr>
        <p:spPr>
          <a:xfrm>
            <a:off x="3993613" y="5366132"/>
            <a:ext cx="350703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2400" b="1" i="1" dirty="0" err="1">
                <a:solidFill>
                  <a:schemeClr val="accent1"/>
                </a:solidFill>
                <a:cs typeface="Calibri"/>
              </a:rPr>
              <a:t>Practice</a:t>
            </a:r>
            <a:r>
              <a:rPr lang="nl-NL" sz="2400" b="1" i="1" dirty="0">
                <a:solidFill>
                  <a:schemeClr val="accent1"/>
                </a:solidFill>
                <a:cs typeface="Calibri"/>
              </a:rPr>
              <a:t> </a:t>
            </a:r>
            <a:r>
              <a:rPr lang="nl-NL" sz="2400" b="1" i="1" dirty="0" err="1">
                <a:solidFill>
                  <a:schemeClr val="accent1"/>
                </a:solidFill>
                <a:cs typeface="Calibri"/>
              </a:rPr>
              <a:t>what</a:t>
            </a:r>
            <a:r>
              <a:rPr lang="nl-NL" sz="2400" b="1" i="1" dirty="0">
                <a:solidFill>
                  <a:schemeClr val="accent1"/>
                </a:solidFill>
                <a:cs typeface="Calibri"/>
              </a:rPr>
              <a:t> </a:t>
            </a:r>
            <a:r>
              <a:rPr lang="nl-NL" sz="2400" b="1" i="1" dirty="0" err="1">
                <a:solidFill>
                  <a:schemeClr val="accent1"/>
                </a:solidFill>
                <a:cs typeface="Calibri"/>
              </a:rPr>
              <a:t>you</a:t>
            </a:r>
            <a:r>
              <a:rPr lang="nl-NL" sz="2400" b="1" i="1" dirty="0">
                <a:solidFill>
                  <a:schemeClr val="accent1"/>
                </a:solidFill>
                <a:cs typeface="Calibri"/>
              </a:rPr>
              <a:t> </a:t>
            </a:r>
            <a:r>
              <a:rPr lang="nl-NL" sz="2400" b="1" i="1" dirty="0" err="1">
                <a:solidFill>
                  <a:schemeClr val="accent1"/>
                </a:solidFill>
                <a:cs typeface="Calibri"/>
              </a:rPr>
              <a:t>teach</a:t>
            </a:r>
            <a:r>
              <a:rPr lang="nl-NL" sz="2400" b="1" i="1" dirty="0">
                <a:solidFill>
                  <a:schemeClr val="accent1"/>
                </a:solidFill>
                <a:cs typeface="Calibri"/>
              </a:rPr>
              <a:t>! </a:t>
            </a:r>
            <a:endParaRPr lang="nl-NL" dirty="0"/>
          </a:p>
        </p:txBody>
      </p:sp>
    </p:spTree>
    <p:extLst>
      <p:ext uri="{BB962C8B-B14F-4D97-AF65-F5344CB8AC3E}">
        <p14:creationId xmlns:p14="http://schemas.microsoft.com/office/powerpoint/2010/main" val="394807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FA863A-DD3C-B7AB-8098-08A11DD4DA5C}"/>
              </a:ext>
            </a:extLst>
          </p:cNvPr>
          <p:cNvSpPr>
            <a:spLocks noGrp="1"/>
          </p:cNvSpPr>
          <p:nvPr>
            <p:ph type="title"/>
          </p:nvPr>
        </p:nvSpPr>
        <p:spPr/>
        <p:txBody>
          <a:bodyPr/>
          <a:lstStyle/>
          <a:p>
            <a:r>
              <a:rPr lang="nl-NL" dirty="0"/>
              <a:t>Ambitie afvalmanagement Facilitair Bedrijf </a:t>
            </a:r>
            <a:r>
              <a:rPr lang="nl-NL" dirty="0" err="1"/>
              <a:t>Aeres</a:t>
            </a:r>
            <a:r>
              <a:rPr lang="nl-NL" dirty="0"/>
              <a:t> </a:t>
            </a:r>
          </a:p>
        </p:txBody>
      </p:sp>
      <p:pic>
        <p:nvPicPr>
          <p:cNvPr id="1026" name="Picture 2" descr="Tekstvak">
            <a:extLst>
              <a:ext uri="{FF2B5EF4-FFF2-40B4-BE49-F238E27FC236}">
                <a16:creationId xmlns:a16="http://schemas.microsoft.com/office/drawing/2014/main" id="{AFDC10F6-3C6B-6DDD-CA79-3D97756BD0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020" y="2201214"/>
            <a:ext cx="10884152" cy="1950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7662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01772-5DAF-BFA8-1C09-6D1E994B8F4C}"/>
              </a:ext>
            </a:extLst>
          </p:cNvPr>
          <p:cNvSpPr>
            <a:spLocks noGrp="1"/>
          </p:cNvSpPr>
          <p:nvPr>
            <p:ph type="title"/>
          </p:nvPr>
        </p:nvSpPr>
        <p:spPr/>
        <p:txBody>
          <a:bodyPr/>
          <a:lstStyle/>
          <a:p>
            <a:r>
              <a:rPr lang="nl-NL" dirty="0">
                <a:cs typeface="Calibri Light"/>
              </a:rPr>
              <a:t>Huidige situatie afval binnen </a:t>
            </a:r>
            <a:r>
              <a:rPr lang="nl-NL" dirty="0" err="1">
                <a:cs typeface="Calibri Light"/>
              </a:rPr>
              <a:t>Aeres</a:t>
            </a:r>
            <a:r>
              <a:rPr lang="nl-NL" dirty="0">
                <a:cs typeface="Calibri Light"/>
              </a:rPr>
              <a:t> </a:t>
            </a:r>
            <a:endParaRPr lang="nl-NL" dirty="0"/>
          </a:p>
        </p:txBody>
      </p:sp>
      <p:sp>
        <p:nvSpPr>
          <p:cNvPr id="3" name="Tijdelijke aanduiding voor inhoud 2">
            <a:extLst>
              <a:ext uri="{FF2B5EF4-FFF2-40B4-BE49-F238E27FC236}">
                <a16:creationId xmlns:a16="http://schemas.microsoft.com/office/drawing/2014/main" id="{9ED2FDCD-B539-DBF6-EA8F-2495F28A651E}"/>
              </a:ext>
            </a:extLst>
          </p:cNvPr>
          <p:cNvSpPr>
            <a:spLocks noGrp="1"/>
          </p:cNvSpPr>
          <p:nvPr>
            <p:ph idx="1"/>
          </p:nvPr>
        </p:nvSpPr>
        <p:spPr>
          <a:xfrm>
            <a:off x="609600" y="1484203"/>
            <a:ext cx="10977600" cy="348544"/>
          </a:xfrm>
        </p:spPr>
        <p:txBody>
          <a:bodyPr vert="horz" lIns="0" tIns="0" rIns="0" bIns="0" rtlCol="0" anchor="t">
            <a:normAutofit/>
          </a:bodyPr>
          <a:lstStyle/>
          <a:p>
            <a:pPr marL="342900" indent="-342900">
              <a:buFont typeface="Arial"/>
              <a:buChar char="•"/>
            </a:pPr>
            <a:r>
              <a:rPr lang="nl-NL" dirty="0">
                <a:cs typeface="Calibri" panose="020F0502020204030204"/>
              </a:rPr>
              <a:t>Afvalscheiding is op dit moment uitbesteedt aan </a:t>
            </a:r>
            <a:r>
              <a:rPr lang="nl-NL" dirty="0" err="1">
                <a:cs typeface="Calibri" panose="020F0502020204030204"/>
              </a:rPr>
              <a:t>Renewi</a:t>
            </a:r>
            <a:r>
              <a:rPr lang="nl-NL" dirty="0">
                <a:cs typeface="Calibri" panose="020F0502020204030204"/>
              </a:rPr>
              <a:t> en </a:t>
            </a:r>
            <a:r>
              <a:rPr lang="nl-NL" dirty="0" err="1">
                <a:cs typeface="Calibri" panose="020F0502020204030204"/>
              </a:rPr>
              <a:t>Omrin</a:t>
            </a:r>
            <a:r>
              <a:rPr lang="nl-NL" dirty="0">
                <a:cs typeface="Calibri" panose="020F0502020204030204"/>
              </a:rPr>
              <a:t>.</a:t>
            </a:r>
          </a:p>
        </p:txBody>
      </p:sp>
      <p:sp>
        <p:nvSpPr>
          <p:cNvPr id="5" name="Tijdelijke aanduiding voor inhoud 2">
            <a:extLst>
              <a:ext uri="{FF2B5EF4-FFF2-40B4-BE49-F238E27FC236}">
                <a16:creationId xmlns:a16="http://schemas.microsoft.com/office/drawing/2014/main" id="{A40F23FD-E2AF-5830-EEC8-B03BD94E35CE}"/>
              </a:ext>
            </a:extLst>
          </p:cNvPr>
          <p:cNvSpPr txBox="1">
            <a:spLocks/>
          </p:cNvSpPr>
          <p:nvPr/>
        </p:nvSpPr>
        <p:spPr>
          <a:xfrm>
            <a:off x="607198" y="3092713"/>
            <a:ext cx="10977600" cy="366905"/>
          </a:xfrm>
          <a:prstGeom prst="rect">
            <a:avLst/>
          </a:prstGeom>
        </p:spPr>
        <p:txBody>
          <a:bodyPr vert="horz" lIns="0" tIns="0" rIns="0" bIns="0" rtlCol="0" anchor="t">
            <a:norm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a:buChar char="•"/>
            </a:pPr>
            <a:r>
              <a:rPr lang="nl-NL" dirty="0">
                <a:cs typeface="Calibri" panose="020F0502020204030204"/>
              </a:rPr>
              <a:t>70% van de locaties heeft aangegeven aan afvalscheiding aan de bron te doen. </a:t>
            </a:r>
            <a:endParaRPr lang="nl-NL" dirty="0"/>
          </a:p>
        </p:txBody>
      </p:sp>
      <p:sp>
        <p:nvSpPr>
          <p:cNvPr id="6" name="Tijdelijke aanduiding voor inhoud 2">
            <a:extLst>
              <a:ext uri="{FF2B5EF4-FFF2-40B4-BE49-F238E27FC236}">
                <a16:creationId xmlns:a16="http://schemas.microsoft.com/office/drawing/2014/main" id="{DA5BEDCC-D0E0-A547-0CF7-F3DD57AE13C9}"/>
              </a:ext>
            </a:extLst>
          </p:cNvPr>
          <p:cNvSpPr txBox="1">
            <a:spLocks/>
          </p:cNvSpPr>
          <p:nvPr/>
        </p:nvSpPr>
        <p:spPr>
          <a:xfrm>
            <a:off x="607198" y="3610777"/>
            <a:ext cx="10977600" cy="522977"/>
          </a:xfrm>
          <a:prstGeom prst="rect">
            <a:avLst/>
          </a:prstGeom>
        </p:spPr>
        <p:txBody>
          <a:bodyPr vert="horz" lIns="0" tIns="0" rIns="0" bIns="0" rtlCol="0" anchor="t">
            <a:norm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a:buChar char="•"/>
            </a:pPr>
            <a:r>
              <a:rPr lang="nl-NL" dirty="0">
                <a:cs typeface="Calibri" panose="020F0502020204030204"/>
              </a:rPr>
              <a:t>Afval dat gescheiden wordt is </a:t>
            </a:r>
            <a:r>
              <a:rPr lang="nl-NL" dirty="0" err="1">
                <a:cs typeface="Calibri" panose="020F0502020204030204"/>
              </a:rPr>
              <a:t>vnl</a:t>
            </a:r>
            <a:r>
              <a:rPr lang="nl-NL" dirty="0">
                <a:cs typeface="Calibri" panose="020F0502020204030204"/>
              </a:rPr>
              <a:t> rest/papier/karton, vertrouwelijk papier en glas. </a:t>
            </a:r>
          </a:p>
        </p:txBody>
      </p:sp>
      <p:sp>
        <p:nvSpPr>
          <p:cNvPr id="8" name="Tekstvak 7">
            <a:extLst>
              <a:ext uri="{FF2B5EF4-FFF2-40B4-BE49-F238E27FC236}">
                <a16:creationId xmlns:a16="http://schemas.microsoft.com/office/drawing/2014/main" id="{3DF17677-35D6-C5C1-7EA2-10DB13CE7582}"/>
              </a:ext>
            </a:extLst>
          </p:cNvPr>
          <p:cNvSpPr txBox="1"/>
          <p:nvPr/>
        </p:nvSpPr>
        <p:spPr>
          <a:xfrm>
            <a:off x="513968" y="4072279"/>
            <a:ext cx="10959946"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nl-NL" sz="2400" dirty="0"/>
              <a:t>Daarnaast is PMD, GFT en SWILL op dit moment een belangrijke afvalstroom binnen enkele locaties. </a:t>
            </a:r>
            <a:r>
              <a:rPr lang="nl-NL" sz="2400" dirty="0">
                <a:cs typeface="Calibri"/>
              </a:rPr>
              <a:t>​</a:t>
            </a:r>
            <a:endParaRPr lang="nl-NL" sz="2000" dirty="0">
              <a:cs typeface="Calibri" panose="020F0502020204030204"/>
            </a:endParaRPr>
          </a:p>
        </p:txBody>
      </p:sp>
      <p:sp>
        <p:nvSpPr>
          <p:cNvPr id="4" name="Tijdelijke aanduiding voor inhoud 2">
            <a:extLst>
              <a:ext uri="{FF2B5EF4-FFF2-40B4-BE49-F238E27FC236}">
                <a16:creationId xmlns:a16="http://schemas.microsoft.com/office/drawing/2014/main" id="{9ED2FDCD-B539-DBF6-EA8F-2495F28A651E}"/>
              </a:ext>
            </a:extLst>
          </p:cNvPr>
          <p:cNvSpPr txBox="1">
            <a:spLocks/>
          </p:cNvSpPr>
          <p:nvPr/>
        </p:nvSpPr>
        <p:spPr>
          <a:xfrm>
            <a:off x="607198" y="1991189"/>
            <a:ext cx="10977600" cy="825941"/>
          </a:xfrm>
          <a:prstGeom prst="rect">
            <a:avLst/>
          </a:prstGeom>
        </p:spPr>
        <p:txBody>
          <a:bodyPr vert="horz" lIns="0" tIns="0" rIns="0" bIns="0" rtlCol="0" anchor="t">
            <a:no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a:buChar char="•"/>
            </a:pPr>
            <a:r>
              <a:rPr lang="nl-NL" dirty="0">
                <a:cs typeface="Calibri" panose="020F0502020204030204"/>
              </a:rPr>
              <a:t>Het afval in de noordelijke locaties wordt ingezameld door een regionale partij; Omrin. Zij doen aan nascheiding. Dit wordt door de locaties als positief ervaren en resulteert in een nascheidingspercentage van 43,7%.</a:t>
            </a:r>
          </a:p>
        </p:txBody>
      </p:sp>
      <p:sp>
        <p:nvSpPr>
          <p:cNvPr id="11" name="Tijdelijke aanduiding voor inhoud 2">
            <a:extLst>
              <a:ext uri="{FF2B5EF4-FFF2-40B4-BE49-F238E27FC236}">
                <a16:creationId xmlns:a16="http://schemas.microsoft.com/office/drawing/2014/main" id="{7FEBB238-DFB0-A379-48C4-47F39864CF8C}"/>
              </a:ext>
            </a:extLst>
          </p:cNvPr>
          <p:cNvSpPr txBox="1">
            <a:spLocks/>
          </p:cNvSpPr>
          <p:nvPr/>
        </p:nvSpPr>
        <p:spPr>
          <a:xfrm>
            <a:off x="607198" y="4997873"/>
            <a:ext cx="10977600" cy="366905"/>
          </a:xfrm>
          <a:prstGeom prst="rect">
            <a:avLst/>
          </a:prstGeom>
        </p:spPr>
        <p:txBody>
          <a:bodyPr vert="horz" lIns="0" tIns="0" rIns="0" bIns="0" rtlCol="0" anchor="t">
            <a:norm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a:buChar char="•"/>
            </a:pPr>
            <a:r>
              <a:rPr lang="nl-NL" dirty="0">
                <a:cs typeface="Calibri" panose="020F0502020204030204"/>
              </a:rPr>
              <a:t>Op de meeste locaties wordt overig afval niet gescheiden opgehaald. </a:t>
            </a:r>
          </a:p>
        </p:txBody>
      </p:sp>
    </p:spTree>
    <p:extLst>
      <p:ext uri="{BB962C8B-B14F-4D97-AF65-F5344CB8AC3E}">
        <p14:creationId xmlns:p14="http://schemas.microsoft.com/office/powerpoint/2010/main" val="2440871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8" grpId="0"/>
      <p:bldP spid="4"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01772-5DAF-BFA8-1C09-6D1E994B8F4C}"/>
              </a:ext>
            </a:extLst>
          </p:cNvPr>
          <p:cNvSpPr>
            <a:spLocks noGrp="1"/>
          </p:cNvSpPr>
          <p:nvPr>
            <p:ph type="title"/>
          </p:nvPr>
        </p:nvSpPr>
        <p:spPr/>
        <p:txBody>
          <a:bodyPr/>
          <a:lstStyle/>
          <a:p>
            <a:r>
              <a:rPr lang="nl-NL" dirty="0">
                <a:cs typeface="Calibri Light"/>
              </a:rPr>
              <a:t>Huidige situatie afval binnen </a:t>
            </a:r>
            <a:r>
              <a:rPr lang="nl-NL" dirty="0" err="1">
                <a:cs typeface="Calibri Light"/>
              </a:rPr>
              <a:t>Aeres</a:t>
            </a:r>
            <a:r>
              <a:rPr lang="nl-NL" dirty="0">
                <a:cs typeface="Calibri Light"/>
              </a:rPr>
              <a:t> </a:t>
            </a:r>
            <a:endParaRPr lang="nl-NL" dirty="0"/>
          </a:p>
        </p:txBody>
      </p:sp>
      <p:sp>
        <p:nvSpPr>
          <p:cNvPr id="8" name="Tekstvak 7">
            <a:extLst>
              <a:ext uri="{FF2B5EF4-FFF2-40B4-BE49-F238E27FC236}">
                <a16:creationId xmlns:a16="http://schemas.microsoft.com/office/drawing/2014/main" id="{3DF17677-35D6-C5C1-7EA2-10DB13CE7582}"/>
              </a:ext>
            </a:extLst>
          </p:cNvPr>
          <p:cNvSpPr txBox="1"/>
          <p:nvPr/>
        </p:nvSpPr>
        <p:spPr>
          <a:xfrm>
            <a:off x="524789" y="2823976"/>
            <a:ext cx="10959946"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nl-NL" sz="2400" dirty="0"/>
              <a:t>De wijze van verschillen</a:t>
            </a:r>
            <a:r>
              <a:rPr lang="nl-NL" sz="2400" dirty="0">
                <a:cs typeface="Calibri"/>
              </a:rPr>
              <a:t> tussen locaties zijn mede afhankelijk van de verschillende doelgroen. De uitdaging zit voornamelijk in de houding en gedrag; afval wort niet opgeruimd, beland in de verkeerde container of is vervuild.  ​</a:t>
            </a:r>
          </a:p>
        </p:txBody>
      </p:sp>
      <p:sp>
        <p:nvSpPr>
          <p:cNvPr id="10" name="Tijdelijke aanduiding voor inhoud 2">
            <a:extLst>
              <a:ext uri="{FF2B5EF4-FFF2-40B4-BE49-F238E27FC236}">
                <a16:creationId xmlns:a16="http://schemas.microsoft.com/office/drawing/2014/main" id="{55B29CC9-232A-FB3B-2344-68EC1597CDF8}"/>
              </a:ext>
            </a:extLst>
          </p:cNvPr>
          <p:cNvSpPr txBox="1">
            <a:spLocks/>
          </p:cNvSpPr>
          <p:nvPr/>
        </p:nvSpPr>
        <p:spPr>
          <a:xfrm>
            <a:off x="604799" y="1985500"/>
            <a:ext cx="10977600" cy="669868"/>
          </a:xfrm>
          <a:prstGeom prst="rect">
            <a:avLst/>
          </a:prstGeom>
        </p:spPr>
        <p:txBody>
          <a:bodyPr vert="horz" lIns="0" tIns="0" rIns="0" bIns="0" rtlCol="0" anchor="t">
            <a:norm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a:buChar char="•"/>
            </a:pPr>
            <a:r>
              <a:rPr lang="nl-NL" dirty="0">
                <a:cs typeface="Calibri" panose="020F0502020204030204"/>
              </a:rPr>
              <a:t>Het merendeel van de locaties ervaart uitdagingen op het gebied van afvalscheiding, zowel aan de voorkant als aan de achterkant.</a:t>
            </a:r>
            <a:endParaRPr lang="nl-NL" dirty="0"/>
          </a:p>
        </p:txBody>
      </p:sp>
      <p:sp>
        <p:nvSpPr>
          <p:cNvPr id="11" name="Tijdelijke aanduiding voor inhoud 2">
            <a:extLst>
              <a:ext uri="{FF2B5EF4-FFF2-40B4-BE49-F238E27FC236}">
                <a16:creationId xmlns:a16="http://schemas.microsoft.com/office/drawing/2014/main" id="{A40F23FD-E2AF-5830-EEC8-B03BD94E35CE}"/>
              </a:ext>
            </a:extLst>
          </p:cNvPr>
          <p:cNvSpPr txBox="1">
            <a:spLocks/>
          </p:cNvSpPr>
          <p:nvPr/>
        </p:nvSpPr>
        <p:spPr>
          <a:xfrm>
            <a:off x="604799" y="1449987"/>
            <a:ext cx="10977600" cy="366905"/>
          </a:xfrm>
          <a:prstGeom prst="rect">
            <a:avLst/>
          </a:prstGeom>
        </p:spPr>
        <p:txBody>
          <a:bodyPr vert="horz" lIns="0" tIns="0" rIns="0" bIns="0" rtlCol="0" anchor="t">
            <a:normAutofit/>
          </a:bodyPr>
          <a:lstStyle>
            <a:lvl1pPr marL="0" indent="0" algn="l" defTabSz="914400" rtl="0" eaLnBrk="1" latinLnBrk="0" hangingPunct="1">
              <a:lnSpc>
                <a:spcPct val="85000"/>
              </a:lnSpc>
              <a:spcBef>
                <a:spcPts val="900"/>
              </a:spcBef>
              <a:buFontTx/>
              <a:buNone/>
              <a:defRPr sz="2400" kern="1200">
                <a:solidFill>
                  <a:schemeClr val="tx1"/>
                </a:solidFill>
                <a:latin typeface="+mn-lt"/>
                <a:ea typeface="+mn-ea"/>
                <a:cs typeface="+mn-cs"/>
              </a:defRPr>
            </a:lvl1pPr>
            <a:lvl2pPr marL="230400" indent="-228600" algn="l" defTabSz="914400" rtl="0" eaLnBrk="1" latinLnBrk="0" hangingPunct="1">
              <a:lnSpc>
                <a:spcPct val="85000"/>
              </a:lnSpc>
              <a:spcBef>
                <a:spcPts val="900"/>
              </a:spcBef>
              <a:buClr>
                <a:schemeClr val="tx2"/>
              </a:buClr>
              <a:buFont typeface="Arial" panose="020B0604020202020204" pitchFamily="34" charset="0"/>
              <a:buChar char="•"/>
              <a:defRPr sz="2400" kern="1200">
                <a:solidFill>
                  <a:schemeClr val="tx1"/>
                </a:solidFill>
                <a:latin typeface="+mn-lt"/>
                <a:ea typeface="+mn-ea"/>
                <a:cs typeface="+mn-cs"/>
              </a:defRPr>
            </a:lvl2pPr>
            <a:lvl3pPr marL="460800" indent="-228600" algn="l" defTabSz="914400" rtl="0" eaLnBrk="1" latinLnBrk="0" hangingPunct="1">
              <a:lnSpc>
                <a:spcPct val="85000"/>
              </a:lnSpc>
              <a:spcBef>
                <a:spcPts val="900"/>
              </a:spcBef>
              <a:buFont typeface="Calibri" panose="020F0502020204030204" pitchFamily="34" charset="0"/>
              <a:buChar char="-"/>
              <a:defRPr sz="1800" kern="1200">
                <a:solidFill>
                  <a:schemeClr val="tx1"/>
                </a:solidFill>
                <a:latin typeface="+mn-lt"/>
                <a:ea typeface="+mn-ea"/>
                <a:cs typeface="+mn-cs"/>
              </a:defRPr>
            </a:lvl3pPr>
            <a:lvl4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4pPr>
            <a:lvl5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5pPr>
            <a:lvl6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6pPr>
            <a:lvl7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7pPr>
            <a:lvl8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8pPr>
            <a:lvl9pPr marL="691200" indent="-228600" algn="l" defTabSz="914400" rtl="0" eaLnBrk="1" latinLnBrk="0" hangingPunct="1">
              <a:lnSpc>
                <a:spcPct val="75000"/>
              </a:lnSpc>
              <a:spcBef>
                <a:spcPts val="300"/>
              </a:spcBef>
              <a:buFont typeface="Calibri" panose="020F0502020204030204" pitchFamily="34" charset="0"/>
              <a:buChar char="-"/>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nl-NL" dirty="0">
                <a:cs typeface="Calibri"/>
              </a:rPr>
              <a:t>Er zijn veel locaties waar losse prullenbakken staan in de kantoren en leslokalen. </a:t>
            </a:r>
            <a:endParaRPr lang="nl-NL" dirty="0"/>
          </a:p>
        </p:txBody>
      </p:sp>
    </p:spTree>
    <p:extLst>
      <p:ext uri="{BB962C8B-B14F-4D97-AF65-F5344CB8AC3E}">
        <p14:creationId xmlns:p14="http://schemas.microsoft.com/office/powerpoint/2010/main" val="878775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A058B0-5240-7CC8-F1B4-96AC76118781}"/>
              </a:ext>
            </a:extLst>
          </p:cNvPr>
          <p:cNvSpPr>
            <a:spLocks noGrp="1"/>
          </p:cNvSpPr>
          <p:nvPr>
            <p:ph type="title"/>
          </p:nvPr>
        </p:nvSpPr>
        <p:spPr>
          <a:xfrm>
            <a:off x="609599" y="427200"/>
            <a:ext cx="10973572" cy="925200"/>
          </a:xfrm>
        </p:spPr>
        <p:txBody>
          <a:bodyPr wrap="none" anchor="t">
            <a:normAutofit/>
          </a:bodyPr>
          <a:lstStyle/>
          <a:p>
            <a:r>
              <a:rPr lang="nl-NL"/>
              <a:t>Wat wij zoeken</a:t>
            </a:r>
            <a:endParaRPr lang="nl-NL" dirty="0"/>
          </a:p>
        </p:txBody>
      </p:sp>
      <p:pic>
        <p:nvPicPr>
          <p:cNvPr id="10" name="Tijdelijke aanduiding voor inhoud 9" descr="Afbeelding met Graphics, cirkel, clipart, kunst&#10;&#10;Automatisch gegenereerde beschrijving">
            <a:extLst>
              <a:ext uri="{FF2B5EF4-FFF2-40B4-BE49-F238E27FC236}">
                <a16:creationId xmlns:a16="http://schemas.microsoft.com/office/drawing/2014/main" id="{D5260584-EB76-1218-47BB-061BF237EEF2}"/>
              </a:ext>
            </a:extLst>
          </p:cNvPr>
          <p:cNvPicPr>
            <a:picLocks noGrp="1" noChangeAspect="1"/>
          </p:cNvPicPr>
          <p:nvPr>
            <p:ph sz="half" idx="1"/>
          </p:nvPr>
        </p:nvPicPr>
        <p:blipFill>
          <a:blip r:embed="rId3">
            <a:duotone>
              <a:prstClr val="black"/>
              <a:schemeClr val="accent1">
                <a:tint val="45000"/>
                <a:satMod val="400000"/>
              </a:schemeClr>
            </a:duotone>
          </a:blip>
          <a:stretch>
            <a:fillRect/>
          </a:stretch>
        </p:blipFill>
        <p:spPr>
          <a:xfrm>
            <a:off x="850721" y="1477605"/>
            <a:ext cx="4699357" cy="4699357"/>
          </a:xfrm>
        </p:spPr>
      </p:pic>
      <p:sp>
        <p:nvSpPr>
          <p:cNvPr id="3" name="Tekstvak 2">
            <a:extLst>
              <a:ext uri="{FF2B5EF4-FFF2-40B4-BE49-F238E27FC236}">
                <a16:creationId xmlns:a16="http://schemas.microsoft.com/office/drawing/2014/main" id="{724FB2DC-B0B3-2A37-3398-6DAF515D9F1F}"/>
              </a:ext>
            </a:extLst>
          </p:cNvPr>
          <p:cNvSpPr txBox="1"/>
          <p:nvPr/>
        </p:nvSpPr>
        <p:spPr>
          <a:xfrm>
            <a:off x="5791200" y="1477605"/>
            <a:ext cx="5791971" cy="1200329"/>
          </a:xfrm>
          <a:prstGeom prst="rect">
            <a:avLst/>
          </a:prstGeom>
          <a:noFill/>
        </p:spPr>
        <p:txBody>
          <a:bodyPr wrap="square" rtlCol="0">
            <a:spAutoFit/>
          </a:bodyPr>
          <a:lstStyle/>
          <a:p>
            <a:pPr marL="285750" indent="-285750">
              <a:buFont typeface="Arial" panose="020B0604020202020204" pitchFamily="34" charset="0"/>
              <a:buChar char="•"/>
            </a:pPr>
            <a:r>
              <a:rPr lang="nl-NL" sz="2400" dirty="0"/>
              <a:t>Samenwerking met één of meerdere partijen die ons helpen onze duurzame ambities te realiseren.</a:t>
            </a:r>
          </a:p>
        </p:txBody>
      </p:sp>
      <p:sp>
        <p:nvSpPr>
          <p:cNvPr id="4" name="Tekstvak 3">
            <a:extLst>
              <a:ext uri="{FF2B5EF4-FFF2-40B4-BE49-F238E27FC236}">
                <a16:creationId xmlns:a16="http://schemas.microsoft.com/office/drawing/2014/main" id="{74EE7D03-2D91-6411-BB67-240EA6C4C9A9}"/>
              </a:ext>
            </a:extLst>
          </p:cNvPr>
          <p:cNvSpPr txBox="1"/>
          <p:nvPr/>
        </p:nvSpPr>
        <p:spPr>
          <a:xfrm>
            <a:off x="5773471" y="2803139"/>
            <a:ext cx="5791971" cy="830997"/>
          </a:xfrm>
          <a:prstGeom prst="rect">
            <a:avLst/>
          </a:prstGeom>
          <a:noFill/>
        </p:spPr>
        <p:txBody>
          <a:bodyPr wrap="square" rtlCol="0">
            <a:spAutoFit/>
          </a:bodyPr>
          <a:lstStyle/>
          <a:p>
            <a:pPr marL="285750" indent="-285750">
              <a:buFont typeface="Arial" panose="020B0604020202020204" pitchFamily="34" charset="0"/>
              <a:buChar char="•"/>
            </a:pPr>
            <a:r>
              <a:rPr lang="nl-NL" sz="2400" dirty="0"/>
              <a:t>Vanuit data gericht te kunnen sturen en verbeteren, maar ook successen te vieren. </a:t>
            </a:r>
          </a:p>
        </p:txBody>
      </p:sp>
      <p:sp>
        <p:nvSpPr>
          <p:cNvPr id="5" name="Tekstvak 4">
            <a:extLst>
              <a:ext uri="{FF2B5EF4-FFF2-40B4-BE49-F238E27FC236}">
                <a16:creationId xmlns:a16="http://schemas.microsoft.com/office/drawing/2014/main" id="{F44D46F5-358F-F9B1-2A79-E1FF91D30737}"/>
              </a:ext>
            </a:extLst>
          </p:cNvPr>
          <p:cNvSpPr txBox="1"/>
          <p:nvPr/>
        </p:nvSpPr>
        <p:spPr>
          <a:xfrm>
            <a:off x="5791200" y="3759341"/>
            <a:ext cx="5791971" cy="830997"/>
          </a:xfrm>
          <a:prstGeom prst="rect">
            <a:avLst/>
          </a:prstGeom>
          <a:noFill/>
        </p:spPr>
        <p:txBody>
          <a:bodyPr wrap="square" rtlCol="0">
            <a:spAutoFit/>
          </a:bodyPr>
          <a:lstStyle/>
          <a:p>
            <a:pPr marL="285750" indent="-285750">
              <a:buFont typeface="Arial" panose="020B0604020202020204" pitchFamily="34" charset="0"/>
              <a:buChar char="•"/>
            </a:pPr>
            <a:r>
              <a:rPr lang="nl-NL" sz="2400" dirty="0"/>
              <a:t>Ervaring hebben om een dergelijke verandering succesvol te realiseren. </a:t>
            </a:r>
          </a:p>
        </p:txBody>
      </p:sp>
    </p:spTree>
    <p:extLst>
      <p:ext uri="{BB962C8B-B14F-4D97-AF65-F5344CB8AC3E}">
        <p14:creationId xmlns:p14="http://schemas.microsoft.com/office/powerpoint/2010/main" val="3899809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Dank u voor </a:t>
            </a:r>
            <a:r>
              <a:rPr lang="nl-NL"/>
              <a:t>uw aandacht</a:t>
            </a:r>
            <a:endParaRPr lang="nl-NL" dirty="0"/>
          </a:p>
        </p:txBody>
      </p:sp>
    </p:spTree>
    <p:extLst>
      <p:ext uri="{BB962C8B-B14F-4D97-AF65-F5344CB8AC3E}">
        <p14:creationId xmlns:p14="http://schemas.microsoft.com/office/powerpoint/2010/main" val="47880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549FCD-1B7D-EFFB-FBA4-FB307CAFB56E}"/>
              </a:ext>
            </a:extLst>
          </p:cNvPr>
          <p:cNvSpPr>
            <a:spLocks noGrp="1"/>
          </p:cNvSpPr>
          <p:nvPr>
            <p:ph type="title"/>
          </p:nvPr>
        </p:nvSpPr>
        <p:spPr/>
        <p:txBody>
          <a:bodyPr/>
          <a:lstStyle/>
          <a:p>
            <a:r>
              <a:rPr lang="nl-NL" dirty="0"/>
              <a:t>Nederland circulair in 2050</a:t>
            </a:r>
          </a:p>
        </p:txBody>
      </p:sp>
      <p:sp>
        <p:nvSpPr>
          <p:cNvPr id="4" name="TextBox 1">
            <a:extLst>
              <a:ext uri="{FF2B5EF4-FFF2-40B4-BE49-F238E27FC236}">
                <a16:creationId xmlns:a16="http://schemas.microsoft.com/office/drawing/2014/main" id="{2E82C0CD-EC0E-6F4F-5E4D-880CFE4C4C34}"/>
              </a:ext>
            </a:extLst>
          </p:cNvPr>
          <p:cNvSpPr txBox="1">
            <a:spLocks noGrp="1"/>
          </p:cNvSpPr>
          <p:nvPr>
            <p:ph idx="1"/>
          </p:nvPr>
        </p:nvSpPr>
        <p:spPr>
          <a:xfrm>
            <a:off x="609601" y="1484313"/>
            <a:ext cx="5967526"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pPr>
            <a:r>
              <a:rPr lang="en-US" sz="2000" dirty="0">
                <a:latin typeface="Calibri"/>
                <a:ea typeface="Calibri"/>
                <a:cs typeface="Arial"/>
              </a:rPr>
              <a:t>De </a:t>
            </a:r>
            <a:r>
              <a:rPr lang="en-US" sz="2000" dirty="0" err="1">
                <a:latin typeface="Calibri"/>
                <a:ea typeface="Calibri"/>
                <a:cs typeface="Arial"/>
              </a:rPr>
              <a:t>vraag</a:t>
            </a:r>
            <a:r>
              <a:rPr lang="en-US" sz="2000" dirty="0">
                <a:latin typeface="Calibri"/>
                <a:ea typeface="Calibri"/>
                <a:cs typeface="Arial"/>
              </a:rPr>
              <a:t> </a:t>
            </a:r>
            <a:r>
              <a:rPr lang="en-US" sz="2000" dirty="0" err="1">
                <a:latin typeface="Calibri"/>
                <a:ea typeface="Calibri"/>
                <a:cs typeface="Arial"/>
              </a:rPr>
              <a:t>naar</a:t>
            </a:r>
            <a:r>
              <a:rPr lang="en-US" sz="2000" dirty="0">
                <a:latin typeface="Calibri"/>
                <a:ea typeface="Calibri"/>
                <a:cs typeface="Arial"/>
              </a:rPr>
              <a:t> </a:t>
            </a:r>
            <a:r>
              <a:rPr lang="en-US" sz="2000" dirty="0" err="1">
                <a:latin typeface="Calibri"/>
                <a:ea typeface="Calibri"/>
                <a:cs typeface="Arial"/>
              </a:rPr>
              <a:t>grondstoffen</a:t>
            </a:r>
            <a:r>
              <a:rPr lang="en-US" sz="2000" dirty="0">
                <a:latin typeface="Calibri"/>
                <a:ea typeface="Calibri"/>
                <a:cs typeface="Arial"/>
              </a:rPr>
              <a:t> </a:t>
            </a:r>
            <a:r>
              <a:rPr lang="en-US" sz="2000" dirty="0" err="1">
                <a:latin typeface="Calibri"/>
                <a:ea typeface="Calibri"/>
                <a:cs typeface="Arial"/>
              </a:rPr>
              <a:t>neemt</a:t>
            </a:r>
            <a:r>
              <a:rPr lang="en-US" sz="2000" dirty="0">
                <a:latin typeface="Calibri"/>
                <a:ea typeface="Calibri"/>
                <a:cs typeface="Arial"/>
              </a:rPr>
              <a:t> </a:t>
            </a:r>
            <a:r>
              <a:rPr lang="en-US" sz="2000" dirty="0" err="1">
                <a:latin typeface="Calibri"/>
                <a:ea typeface="Calibri"/>
                <a:cs typeface="Arial"/>
              </a:rPr>
              <a:t>wereldwijd</a:t>
            </a:r>
            <a:r>
              <a:rPr lang="en-US" sz="2000" dirty="0">
                <a:latin typeface="Calibri"/>
                <a:ea typeface="Calibri"/>
                <a:cs typeface="Arial"/>
              </a:rPr>
              <a:t> toe en </a:t>
            </a:r>
            <a:r>
              <a:rPr lang="en-US" sz="2000" dirty="0" err="1">
                <a:latin typeface="Calibri"/>
                <a:ea typeface="Calibri"/>
                <a:cs typeface="Arial"/>
              </a:rPr>
              <a:t>grondstoffen</a:t>
            </a:r>
            <a:r>
              <a:rPr lang="en-US" sz="2000" dirty="0">
                <a:latin typeface="Calibri"/>
                <a:ea typeface="Calibri"/>
                <a:cs typeface="Arial"/>
              </a:rPr>
              <a:t> </a:t>
            </a:r>
            <a:r>
              <a:rPr lang="en-US" sz="2000" dirty="0" err="1">
                <a:latin typeface="Calibri"/>
                <a:ea typeface="Calibri"/>
                <a:cs typeface="Arial"/>
              </a:rPr>
              <a:t>worden</a:t>
            </a:r>
            <a:r>
              <a:rPr lang="en-US" sz="2000" dirty="0">
                <a:latin typeface="Calibri"/>
                <a:ea typeface="Calibri"/>
                <a:cs typeface="Arial"/>
              </a:rPr>
              <a:t> steeds </a:t>
            </a:r>
            <a:r>
              <a:rPr lang="en-US" sz="2000" dirty="0" err="1">
                <a:latin typeface="Calibri"/>
                <a:ea typeface="Calibri"/>
                <a:cs typeface="Arial"/>
              </a:rPr>
              <a:t>schaarser</a:t>
            </a:r>
            <a:r>
              <a:rPr lang="en-US" sz="2000" dirty="0">
                <a:latin typeface="Calibri"/>
                <a:ea typeface="Calibri"/>
                <a:cs typeface="Arial"/>
              </a:rPr>
              <a:t>. </a:t>
            </a:r>
          </a:p>
          <a:p>
            <a:pPr>
              <a:lnSpc>
                <a:spcPct val="100000"/>
              </a:lnSpc>
              <a:spcBef>
                <a:spcPts val="0"/>
              </a:spcBef>
            </a:pPr>
            <a:endParaRPr lang="nl-NL" sz="2000" dirty="0">
              <a:latin typeface="Calibri"/>
              <a:ea typeface="Calibri" panose="020F0502020204030204" pitchFamily="34" charset="0"/>
              <a:cs typeface="Arial"/>
            </a:endParaRPr>
          </a:p>
          <a:p>
            <a:pPr>
              <a:lnSpc>
                <a:spcPct val="100000"/>
              </a:lnSpc>
              <a:spcBef>
                <a:spcPts val="0"/>
              </a:spcBef>
            </a:pPr>
            <a:r>
              <a:rPr lang="nl-NL" sz="2000" dirty="0">
                <a:latin typeface="Calibri"/>
                <a:ea typeface="Calibri"/>
                <a:cs typeface="Arial"/>
              </a:rPr>
              <a:t>Daarom wil het kabinet dat de economie in 2050 volledig circulair is. Het Nationale Programma Circulaire Economie (NPCE) bevat maatregelen om de komende jaren zuiniger om te gaan met grondstoffen. </a:t>
            </a:r>
          </a:p>
          <a:p>
            <a:pPr>
              <a:lnSpc>
                <a:spcPct val="100000"/>
              </a:lnSpc>
              <a:spcBef>
                <a:spcPts val="0"/>
              </a:spcBef>
            </a:pPr>
            <a:endParaRPr lang="nl-NL" sz="2000" dirty="0">
              <a:latin typeface="Calibri"/>
              <a:ea typeface="Calibri"/>
              <a:cs typeface="Arial"/>
            </a:endParaRPr>
          </a:p>
          <a:p>
            <a:pPr>
              <a:lnSpc>
                <a:spcPct val="100000"/>
              </a:lnSpc>
              <a:spcBef>
                <a:spcPts val="0"/>
              </a:spcBef>
            </a:pPr>
            <a:r>
              <a:rPr lang="nl-NL" sz="2000" dirty="0">
                <a:latin typeface="Calibri"/>
                <a:ea typeface="Calibri"/>
                <a:cs typeface="Calibri"/>
              </a:rPr>
              <a:t>In een circulaire economie is er nauwelijks afval en worden producten en grondstoffen steeds opnieuw gebruikt.</a:t>
            </a:r>
            <a:r>
              <a:rPr lang="nl-NL" sz="2000" dirty="0">
                <a:ea typeface="+mn-lt"/>
                <a:cs typeface="+mn-lt"/>
              </a:rPr>
              <a:t> </a:t>
            </a:r>
            <a:endParaRPr lang="nl-NL" dirty="0">
              <a:ea typeface="+mn-lt"/>
              <a:cs typeface="+mn-lt"/>
            </a:endParaRPr>
          </a:p>
        </p:txBody>
      </p:sp>
      <p:pic>
        <p:nvPicPr>
          <p:cNvPr id="7" name="Afbeelding 6">
            <a:extLst>
              <a:ext uri="{FF2B5EF4-FFF2-40B4-BE49-F238E27FC236}">
                <a16:creationId xmlns:a16="http://schemas.microsoft.com/office/drawing/2014/main" id="{DF7153E7-4776-25D0-927A-4786E19E80AE}"/>
              </a:ext>
            </a:extLst>
          </p:cNvPr>
          <p:cNvPicPr>
            <a:picLocks noChangeAspect="1"/>
          </p:cNvPicPr>
          <p:nvPr/>
        </p:nvPicPr>
        <p:blipFill>
          <a:blip r:embed="rId2"/>
          <a:stretch>
            <a:fillRect/>
          </a:stretch>
        </p:blipFill>
        <p:spPr>
          <a:xfrm>
            <a:off x="6577127" y="1593908"/>
            <a:ext cx="4729922" cy="2885114"/>
          </a:xfrm>
          <a:prstGeom prst="rect">
            <a:avLst/>
          </a:prstGeom>
        </p:spPr>
      </p:pic>
      <p:sp>
        <p:nvSpPr>
          <p:cNvPr id="9" name="Tekstvak 8">
            <a:extLst>
              <a:ext uri="{FF2B5EF4-FFF2-40B4-BE49-F238E27FC236}">
                <a16:creationId xmlns:a16="http://schemas.microsoft.com/office/drawing/2014/main" id="{6DC92D68-55F6-FF6D-FA15-1C226F9544D3}"/>
              </a:ext>
            </a:extLst>
          </p:cNvPr>
          <p:cNvSpPr txBox="1"/>
          <p:nvPr/>
        </p:nvSpPr>
        <p:spPr>
          <a:xfrm>
            <a:off x="609600" y="4719293"/>
            <a:ext cx="10816206" cy="1115690"/>
          </a:xfrm>
          <a:prstGeom prst="rect">
            <a:avLst/>
          </a:prstGeom>
          <a:noFill/>
        </p:spPr>
        <p:txBody>
          <a:bodyPr wrap="square" lIns="91440" tIns="45720" rIns="91440" bIns="45720" anchor="t">
            <a:spAutoFit/>
          </a:bodyPr>
          <a:lstStyle/>
          <a:p>
            <a:pPr>
              <a:lnSpc>
                <a:spcPct val="100000"/>
              </a:lnSpc>
              <a:spcBef>
                <a:spcPts val="0"/>
              </a:spcBef>
            </a:pPr>
            <a:endParaRPr lang="nl-NL" sz="2000" dirty="0">
              <a:solidFill>
                <a:srgbClr val="000000"/>
              </a:solidFill>
              <a:latin typeface="RO Sans"/>
            </a:endParaRPr>
          </a:p>
          <a:p>
            <a:pPr>
              <a:lnSpc>
                <a:spcPct val="100000"/>
              </a:lnSpc>
              <a:spcBef>
                <a:spcPts val="0"/>
              </a:spcBef>
            </a:pPr>
            <a:endParaRPr lang="en-US" sz="2400" dirty="0">
              <a:solidFill>
                <a:srgbClr val="000000"/>
              </a:solidFill>
              <a:latin typeface="RO Sans"/>
            </a:endParaRPr>
          </a:p>
          <a:p>
            <a:endParaRPr lang="en-US" sz="1200" dirty="0"/>
          </a:p>
          <a:p>
            <a:r>
              <a:rPr lang="en-US" sz="1050" i="1" dirty="0">
                <a:hlinkClick r:id="rId3"/>
              </a:rPr>
              <a:t>https://www.rijksoverheid.nl/onderwerpen/circulaire-economie/documenten/beleidsnotas/2023/02/03/nationaal-programma-circulaire-economie-2023-2030</a:t>
            </a:r>
            <a:r>
              <a:rPr lang="en-US" sz="1050" i="1" dirty="0"/>
              <a:t> </a:t>
            </a:r>
          </a:p>
        </p:txBody>
      </p:sp>
    </p:spTree>
    <p:extLst>
      <p:ext uri="{BB962C8B-B14F-4D97-AF65-F5344CB8AC3E}">
        <p14:creationId xmlns:p14="http://schemas.microsoft.com/office/powerpoint/2010/main" val="2022627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D71C65-D3CD-164E-D347-96E942905326}"/>
              </a:ext>
            </a:extLst>
          </p:cNvPr>
          <p:cNvSpPr>
            <a:spLocks noGrp="1"/>
          </p:cNvSpPr>
          <p:nvPr>
            <p:ph type="title"/>
          </p:nvPr>
        </p:nvSpPr>
        <p:spPr>
          <a:xfrm>
            <a:off x="609598" y="407323"/>
            <a:ext cx="10977600" cy="926436"/>
          </a:xfrm>
        </p:spPr>
        <p:txBody>
          <a:bodyPr/>
          <a:lstStyle/>
          <a:p>
            <a:r>
              <a:rPr lang="nl-NL" dirty="0"/>
              <a:t>Kaders &amp; Uitgangspunten</a:t>
            </a:r>
          </a:p>
        </p:txBody>
      </p:sp>
      <p:sp>
        <p:nvSpPr>
          <p:cNvPr id="8" name="Rechthoek 7">
            <a:extLst>
              <a:ext uri="{FF2B5EF4-FFF2-40B4-BE49-F238E27FC236}">
                <a16:creationId xmlns:a16="http://schemas.microsoft.com/office/drawing/2014/main" id="{4ECE3CA5-8470-3142-DECA-E24C45C772BA}"/>
              </a:ext>
            </a:extLst>
          </p:cNvPr>
          <p:cNvSpPr/>
          <p:nvPr/>
        </p:nvSpPr>
        <p:spPr>
          <a:xfrm>
            <a:off x="609598" y="1074057"/>
            <a:ext cx="11117941"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Van afval naar grondstof</a:t>
            </a:r>
          </a:p>
        </p:txBody>
      </p:sp>
      <p:sp>
        <p:nvSpPr>
          <p:cNvPr id="9" name="Rechthoek 8">
            <a:extLst>
              <a:ext uri="{FF2B5EF4-FFF2-40B4-BE49-F238E27FC236}">
                <a16:creationId xmlns:a16="http://schemas.microsoft.com/office/drawing/2014/main" id="{087FDD3E-076B-D41C-CEEC-C66C9D103E4C}"/>
              </a:ext>
            </a:extLst>
          </p:cNvPr>
          <p:cNvSpPr/>
          <p:nvPr/>
        </p:nvSpPr>
        <p:spPr>
          <a:xfrm>
            <a:off x="609599" y="1829217"/>
            <a:ext cx="11117942"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Eenvoud en transparantie</a:t>
            </a:r>
          </a:p>
        </p:txBody>
      </p:sp>
      <p:sp>
        <p:nvSpPr>
          <p:cNvPr id="10" name="Rechthoek 9">
            <a:extLst>
              <a:ext uri="{FF2B5EF4-FFF2-40B4-BE49-F238E27FC236}">
                <a16:creationId xmlns:a16="http://schemas.microsoft.com/office/drawing/2014/main" id="{CBF901F6-51EC-87F9-31DA-1BE9AFD750AE}"/>
              </a:ext>
            </a:extLst>
          </p:cNvPr>
          <p:cNvSpPr/>
          <p:nvPr/>
        </p:nvSpPr>
        <p:spPr>
          <a:xfrm>
            <a:off x="609598" y="2585988"/>
            <a:ext cx="11117943"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Wijze van afvalscheiding</a:t>
            </a:r>
          </a:p>
        </p:txBody>
      </p:sp>
      <p:sp>
        <p:nvSpPr>
          <p:cNvPr id="11" name="Rechthoek 10">
            <a:extLst>
              <a:ext uri="{FF2B5EF4-FFF2-40B4-BE49-F238E27FC236}">
                <a16:creationId xmlns:a16="http://schemas.microsoft.com/office/drawing/2014/main" id="{6FCD29E3-0951-C7CE-81C7-6D3DC40CA885}"/>
              </a:ext>
            </a:extLst>
          </p:cNvPr>
          <p:cNvSpPr/>
          <p:nvPr/>
        </p:nvSpPr>
        <p:spPr>
          <a:xfrm>
            <a:off x="609596" y="3341148"/>
            <a:ext cx="11117945"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Samenwerking in de keten</a:t>
            </a:r>
          </a:p>
        </p:txBody>
      </p:sp>
      <p:sp>
        <p:nvSpPr>
          <p:cNvPr id="12" name="Rechthoek 11">
            <a:extLst>
              <a:ext uri="{FF2B5EF4-FFF2-40B4-BE49-F238E27FC236}">
                <a16:creationId xmlns:a16="http://schemas.microsoft.com/office/drawing/2014/main" id="{6CF19884-DBE3-E919-7533-E227658DAB0C}"/>
              </a:ext>
            </a:extLst>
          </p:cNvPr>
          <p:cNvSpPr/>
          <p:nvPr/>
        </p:nvSpPr>
        <p:spPr>
          <a:xfrm>
            <a:off x="609597" y="4102753"/>
            <a:ext cx="11117945"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Ruimte voor ontwikkeling</a:t>
            </a:r>
          </a:p>
        </p:txBody>
      </p:sp>
      <p:sp>
        <p:nvSpPr>
          <p:cNvPr id="13" name="Rechthoek 12">
            <a:extLst>
              <a:ext uri="{FF2B5EF4-FFF2-40B4-BE49-F238E27FC236}">
                <a16:creationId xmlns:a16="http://schemas.microsoft.com/office/drawing/2014/main" id="{A4340F82-60A9-521E-6D39-32D069081F00}"/>
              </a:ext>
            </a:extLst>
          </p:cNvPr>
          <p:cNvSpPr/>
          <p:nvPr/>
        </p:nvSpPr>
        <p:spPr>
          <a:xfrm>
            <a:off x="609596" y="4870426"/>
            <a:ext cx="11117947"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Creëren van inzicht én vergroten bewustwording en actieve inbedding in het onderwijs</a:t>
            </a:r>
          </a:p>
        </p:txBody>
      </p:sp>
      <p:sp>
        <p:nvSpPr>
          <p:cNvPr id="14" name="Rechthoek 13">
            <a:extLst>
              <a:ext uri="{FF2B5EF4-FFF2-40B4-BE49-F238E27FC236}">
                <a16:creationId xmlns:a16="http://schemas.microsoft.com/office/drawing/2014/main" id="{76D7307D-6FB3-4F05-8288-1D1A3A0EB6BC}"/>
              </a:ext>
            </a:extLst>
          </p:cNvPr>
          <p:cNvSpPr/>
          <p:nvPr/>
        </p:nvSpPr>
        <p:spPr>
          <a:xfrm>
            <a:off x="609595" y="5632031"/>
            <a:ext cx="11117947" cy="6241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2400" dirty="0">
                <a:ln w="0"/>
                <a:solidFill>
                  <a:sysClr val="windowText" lastClr="000000"/>
                </a:solidFill>
                <a:effectLst>
                  <a:outerShdw blurRad="38100" dist="19050" dir="2700000" algn="tl" rotWithShape="0">
                    <a:schemeClr val="dk1">
                      <a:alpha val="40000"/>
                    </a:schemeClr>
                  </a:outerShdw>
                </a:effectLst>
              </a:rPr>
              <a:t>Lokale oriëntatie en transport</a:t>
            </a:r>
          </a:p>
        </p:txBody>
      </p:sp>
    </p:spTree>
    <p:extLst>
      <p:ext uri="{BB962C8B-B14F-4D97-AF65-F5344CB8AC3E}">
        <p14:creationId xmlns:p14="http://schemas.microsoft.com/office/powerpoint/2010/main" val="3715872310"/>
      </p:ext>
    </p:extLst>
  </p:cSld>
  <p:clrMapOvr>
    <a:masterClrMapping/>
  </p:clrMapOvr>
</p:sld>
</file>

<file path=ppt/theme/theme1.xml><?xml version="1.0" encoding="utf-8"?>
<a:theme xmlns:a="http://schemas.openxmlformats.org/drawingml/2006/main" name="Aeres Theme">
  <a:themeElements>
    <a:clrScheme name="Aeres">
      <a:dk1>
        <a:srgbClr val="000000"/>
      </a:dk1>
      <a:lt1>
        <a:srgbClr val="FFFFFF"/>
      </a:lt1>
      <a:dk2>
        <a:srgbClr val="11A99D"/>
      </a:dk2>
      <a:lt2>
        <a:srgbClr val="DADADA"/>
      </a:lt2>
      <a:accent1>
        <a:srgbClr val="11A99D"/>
      </a:accent1>
      <a:accent2>
        <a:srgbClr val="CC4824"/>
      </a:accent2>
      <a:accent3>
        <a:srgbClr val="C8D300"/>
      </a:accent3>
      <a:accent4>
        <a:srgbClr val="6B4D41"/>
      </a:accent4>
      <a:accent5>
        <a:srgbClr val="FBBA00"/>
      </a:accent5>
      <a:accent6>
        <a:srgbClr val="6CAEC8"/>
      </a:accent6>
      <a:hlink>
        <a:srgbClr val="0578BE"/>
      </a:hlink>
      <a:folHlink>
        <a:srgbClr val="CC4824"/>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eres_16x9.potx" id="{556FD0C4-B9D3-40F1-B6A1-2AD4D8C090DB}" vid="{393A53E4-658B-4ABD-9D6D-F1AE3AEB3CF4}"/>
    </a:ext>
  </a:extLst>
</a:theme>
</file>

<file path=ppt/theme/theme2.xml><?xml version="1.0" encoding="utf-8"?>
<a:theme xmlns:a="http://schemas.openxmlformats.org/drawingml/2006/main" name="Aeres Theme Color">
  <a:themeElements>
    <a:clrScheme name="Aeres2">
      <a:dk1>
        <a:srgbClr val="000000"/>
      </a:dk1>
      <a:lt1>
        <a:srgbClr val="FFFFFF"/>
      </a:lt1>
      <a:dk2>
        <a:srgbClr val="11A99D"/>
      </a:dk2>
      <a:lt2>
        <a:srgbClr val="DADADA"/>
      </a:lt2>
      <a:accent1>
        <a:srgbClr val="CC4824"/>
      </a:accent1>
      <a:accent2>
        <a:srgbClr val="C8D300"/>
      </a:accent2>
      <a:accent3>
        <a:srgbClr val="6B4D41"/>
      </a:accent3>
      <a:accent4>
        <a:srgbClr val="FBBA00"/>
      </a:accent4>
      <a:accent5>
        <a:srgbClr val="6CAEC8"/>
      </a:accent5>
      <a:accent6>
        <a:srgbClr val="A8A090"/>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eres_16x9.potx" id="{556FD0C4-B9D3-40F1-B6A1-2AD4D8C090DB}" vid="{3CE24E66-58DB-4D39-9800-BE5D50F379B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6040D1F6A6494DB15746078819D89F" ma:contentTypeVersion="14" ma:contentTypeDescription="Een nieuw document maken." ma:contentTypeScope="" ma:versionID="5ab2cf32e48d1b6a7448349eada59c36">
  <xsd:schema xmlns:xsd="http://www.w3.org/2001/XMLSchema" xmlns:xs="http://www.w3.org/2001/XMLSchema" xmlns:p="http://schemas.microsoft.com/office/2006/metadata/properties" xmlns:ns2="cdfd6af9-2027-427e-aee7-f2f3dc2ea940" xmlns:ns3="04d4ff2e-cf62-40b0-a5cf-f8c6524922a9" targetNamespace="http://schemas.microsoft.com/office/2006/metadata/properties" ma:root="true" ma:fieldsID="5cdc4819a3088082993f6a327ac3ab85" ns2:_="" ns3:_="">
    <xsd:import namespace="cdfd6af9-2027-427e-aee7-f2f3dc2ea940"/>
    <xsd:import namespace="04d4ff2e-cf62-40b0-a5cf-f8c6524922a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fd6af9-2027-427e-aee7-f2f3dc2ea9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87337ac9-5ebe-4b66-b157-16982362144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d4ff2e-cf62-40b0-a5cf-f8c6524922a9"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fcf5dfd-d56a-4298-a617-48fc0b221880}" ma:internalName="TaxCatchAll" ma:showField="CatchAllData" ma:web="04d4ff2e-cf62-40b0-a5cf-f8c6524922a9">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4d4ff2e-cf62-40b0-a5cf-f8c6524922a9" xsi:nil="true"/>
    <lcf76f155ced4ddcb4097134ff3c332f xmlns="cdfd6af9-2027-427e-aee7-f2f3dc2ea940">
      <Terms xmlns="http://schemas.microsoft.com/office/infopath/2007/PartnerControls"/>
    </lcf76f155ced4ddcb4097134ff3c332f>
    <SharedWithUsers xmlns="04d4ff2e-cf62-40b0-a5cf-f8c6524922a9">
      <UserInfo>
        <DisplayName>René Hutten</DisplayName>
        <AccountId>13</AccountId>
        <AccountType/>
      </UserInfo>
      <UserInfo>
        <DisplayName>Martine Nijland</DisplayName>
        <AccountId>11</AccountId>
        <AccountType/>
      </UserInfo>
    </SharedWithUsers>
  </documentManagement>
</p:properties>
</file>

<file path=customXml/itemProps1.xml><?xml version="1.0" encoding="utf-8"?>
<ds:datastoreItem xmlns:ds="http://schemas.openxmlformats.org/officeDocument/2006/customXml" ds:itemID="{4D25A314-6971-4605-83A3-782AAB7DE5F4}"/>
</file>

<file path=customXml/itemProps2.xml><?xml version="1.0" encoding="utf-8"?>
<ds:datastoreItem xmlns:ds="http://schemas.openxmlformats.org/officeDocument/2006/customXml" ds:itemID="{C586FDBF-3143-4D35-9E04-D86FB376149A}">
  <ds:schemaRefs>
    <ds:schemaRef ds:uri="http://schemas.microsoft.com/sharepoint/v3/contenttype/forms"/>
  </ds:schemaRefs>
</ds:datastoreItem>
</file>

<file path=customXml/itemProps3.xml><?xml version="1.0" encoding="utf-8"?>
<ds:datastoreItem xmlns:ds="http://schemas.openxmlformats.org/officeDocument/2006/customXml" ds:itemID="{882E7A7C-CBD5-4ECF-8086-81BA9B544098}">
  <ds:schemaRefs>
    <ds:schemaRef ds:uri="http://purl.org/dc/terms/"/>
    <ds:schemaRef ds:uri="http://purl.org/dc/dcmitype/"/>
    <ds:schemaRef ds:uri="http://schemas.microsoft.com/office/2006/metadata/properties"/>
    <ds:schemaRef ds:uri="http://purl.org/dc/elements/1.1/"/>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05915aef-cbee-4024-959f-b4c431fbb21a"/>
    <ds:schemaRef ds:uri="ff53c7c1-b942-4c1f-85af-412ab7732fc0"/>
  </ds:schemaRefs>
</ds:datastoreItem>
</file>

<file path=docProps/app.xml><?xml version="1.0" encoding="utf-8"?>
<Properties xmlns="http://schemas.openxmlformats.org/officeDocument/2006/extended-properties" xmlns:vt="http://schemas.openxmlformats.org/officeDocument/2006/docPropsVTypes">
  <Template>Aeres_16x9</Template>
  <TotalTime>535</TotalTime>
  <Words>1145</Words>
  <Application>Microsoft Office PowerPoint</Application>
  <PresentationFormat>Breedbeeld</PresentationFormat>
  <Paragraphs>87</Paragraphs>
  <Slides>9</Slides>
  <Notes>8</Notes>
  <HiddenSlides>2</HiddenSlides>
  <MMClips>0</MMClips>
  <ScaleCrop>false</ScaleCrop>
  <HeadingPairs>
    <vt:vector size="4" baseType="variant">
      <vt:variant>
        <vt:lpstr>Thema</vt:lpstr>
      </vt:variant>
      <vt:variant>
        <vt:i4>2</vt:i4>
      </vt:variant>
      <vt:variant>
        <vt:lpstr>Diatitels</vt:lpstr>
      </vt:variant>
      <vt:variant>
        <vt:i4>9</vt:i4>
      </vt:variant>
    </vt:vector>
  </HeadingPairs>
  <TitlesOfParts>
    <vt:vector size="11" baseType="lpstr">
      <vt:lpstr>Aeres Theme</vt:lpstr>
      <vt:lpstr>Aeres Theme Color</vt:lpstr>
      <vt:lpstr>PowerPoint-presentatie</vt:lpstr>
      <vt:lpstr>Duurzaamheidsambitie Facilitair Bedrijf Aeres </vt:lpstr>
      <vt:lpstr>Ambitie afvalmanagement Facilitair Bedrijf Aeres </vt:lpstr>
      <vt:lpstr>Huidige situatie afval binnen Aeres </vt:lpstr>
      <vt:lpstr>Huidige situatie afval binnen Aeres </vt:lpstr>
      <vt:lpstr>Wat wij zoeken</vt:lpstr>
      <vt:lpstr>Dank u voor uw aandacht</vt:lpstr>
      <vt:lpstr>Nederland circulair in 2050</vt:lpstr>
      <vt:lpstr>Kaders &amp; Uitgangspunten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Petra de Waard - Schwier</dc:creator>
  <cp:lastModifiedBy>Martine Nijland</cp:lastModifiedBy>
  <cp:revision>574</cp:revision>
  <dcterms:created xsi:type="dcterms:W3CDTF">2023-10-24T12:32:42Z</dcterms:created>
  <dcterms:modified xsi:type="dcterms:W3CDTF">2024-05-29T19:07:49Z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ype">
    <vt:lpwstr>Aeres_16x9</vt:lpwstr>
  </property>
  <property fmtid="{D5CDD505-2E9C-101B-9397-08002B2CF9AE}" pid="3" name="txtSubTitle">
    <vt:lpwstr/>
  </property>
  <property fmtid="{D5CDD505-2E9C-101B-9397-08002B2CF9AE}" pid="4" name="txtTitle">
    <vt:lpwstr>Circulariteitsladder</vt:lpwstr>
  </property>
  <property fmtid="{D5CDD505-2E9C-101B-9397-08002B2CF9AE}" pid="5" name="txtStatus">
    <vt:lpwstr/>
  </property>
  <property fmtid="{D5CDD505-2E9C-101B-9397-08002B2CF9AE}" pid="6" name="txtVersion">
    <vt:lpwstr>1</vt:lpwstr>
  </property>
  <property fmtid="{D5CDD505-2E9C-101B-9397-08002B2CF9AE}" pid="7" name="txtDate">
    <vt:lpwstr>24 oktober 2023</vt:lpwstr>
  </property>
  <property fmtid="{D5CDD505-2E9C-101B-9397-08002B2CF9AE}" pid="8" name="cboSigner">
    <vt:lpwstr>Aeres</vt:lpwstr>
  </property>
  <property fmtid="{D5CDD505-2E9C-101B-9397-08002B2CF9AE}" pid="9" name="cboLanguage">
    <vt:lpwstr>Nederlands</vt:lpwstr>
  </property>
  <property fmtid="{D5CDD505-2E9C-101B-9397-08002B2CF9AE}" pid="10" name="chkDatum">
    <vt:lpwstr>True</vt:lpwstr>
  </property>
  <property fmtid="{D5CDD505-2E9C-101B-9397-08002B2CF9AE}" pid="11" name="CreatedWithVersion">
    <vt:lpwstr/>
  </property>
  <property fmtid="{D5CDD505-2E9C-101B-9397-08002B2CF9AE}" pid="12" name="entityID">
    <vt:lpwstr>AERES</vt:lpwstr>
  </property>
  <property fmtid="{D5CDD505-2E9C-101B-9397-08002B2CF9AE}" pid="13" name="ContentTypeId">
    <vt:lpwstr>0x010100F7F955EBA4AE4B498D72B0809E50DE54</vt:lpwstr>
  </property>
  <property fmtid="{D5CDD505-2E9C-101B-9397-08002B2CF9AE}" pid="14" name="MediaServiceImageTags">
    <vt:lpwstr/>
  </property>
</Properties>
</file>