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706" r:id="rId5"/>
  </p:sldMasterIdLst>
  <p:notesMasterIdLst>
    <p:notesMasterId r:id="rId21"/>
  </p:notesMasterIdLst>
  <p:sldIdLst>
    <p:sldId id="257" r:id="rId6"/>
    <p:sldId id="258" r:id="rId7"/>
    <p:sldId id="585" r:id="rId8"/>
    <p:sldId id="636" r:id="rId9"/>
    <p:sldId id="646" r:id="rId10"/>
    <p:sldId id="638" r:id="rId11"/>
    <p:sldId id="637" r:id="rId12"/>
    <p:sldId id="644" r:id="rId13"/>
    <p:sldId id="639" r:id="rId14"/>
    <p:sldId id="647" r:id="rId15"/>
    <p:sldId id="650" r:id="rId16"/>
    <p:sldId id="651" r:id="rId17"/>
    <p:sldId id="645" r:id="rId18"/>
    <p:sldId id="641" r:id="rId19"/>
    <p:sldId id="652" r:id="rId2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ink, Ronnie (CIV)" initials="QR(" lastIdx="6" clrIdx="0">
    <p:extLst>
      <p:ext uri="{19B8F6BF-5375-455C-9EA6-DF929625EA0E}">
        <p15:presenceInfo xmlns:p15="http://schemas.microsoft.com/office/powerpoint/2012/main" userId="S-1-5-21-1046319769-833967741-3563887046-648300" providerId="AD"/>
      </p:ext>
    </p:extLst>
  </p:cmAuthor>
  <p:cmAuthor id="2" name="Martens, Gerard (CIV)" initials="MG(" lastIdx="1" clrIdx="1">
    <p:extLst>
      <p:ext uri="{19B8F6BF-5375-455C-9EA6-DF929625EA0E}">
        <p15:presenceInfo xmlns:p15="http://schemas.microsoft.com/office/powerpoint/2012/main" userId="S-1-5-21-1046319769-833967741-3563887046-654708" providerId="AD"/>
      </p:ext>
    </p:extLst>
  </p:cmAuthor>
  <p:cmAuthor id="3" name="Veen, Pieter van der (VWM)" initials="VPvd(" lastIdx="1" clrIdx="2">
    <p:extLst>
      <p:ext uri="{19B8F6BF-5375-455C-9EA6-DF929625EA0E}">
        <p15:presenceInfo xmlns:p15="http://schemas.microsoft.com/office/powerpoint/2012/main" userId="S-1-5-21-1046319769-833967741-3563887046-88053" providerId="AD"/>
      </p:ext>
    </p:extLst>
  </p:cmAuthor>
  <p:cmAuthor id="4" name="Geusebroek, Cindy (VWM)" initials="GC(" lastIdx="1" clrIdx="3">
    <p:extLst>
      <p:ext uri="{19B8F6BF-5375-455C-9EA6-DF929625EA0E}">
        <p15:presenceInfo xmlns:p15="http://schemas.microsoft.com/office/powerpoint/2012/main" userId="S-1-5-21-1046319769-833967741-3563887046-56759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53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192" autoAdjust="0"/>
    <p:restoredTop sz="96405"/>
  </p:normalViewPr>
  <p:slideViewPr>
    <p:cSldViewPr snapToGrid="0" snapToObjects="1" showGuides="1">
      <p:cViewPr varScale="1">
        <p:scale>
          <a:sx n="124" d="100"/>
          <a:sy n="124" d="100"/>
        </p:scale>
        <p:origin x="110" y="106"/>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0212B7-CE5E-0E4E-B87F-E4D00FC52A85}" type="datetimeFigureOut">
              <a:rPr lang="nl-NL" smtClean="0"/>
              <a:t>13-6-2024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ECDEF0-1746-524B-BDCF-9F095C5A5279}" type="slidenum">
              <a:rPr lang="nl-NL" smtClean="0"/>
              <a:t>‹nr.›</a:t>
            </a:fld>
            <a:endParaRPr lang="nl-NL"/>
          </a:p>
        </p:txBody>
      </p:sp>
    </p:spTree>
    <p:extLst>
      <p:ext uri="{BB962C8B-B14F-4D97-AF65-F5344CB8AC3E}">
        <p14:creationId xmlns:p14="http://schemas.microsoft.com/office/powerpoint/2010/main" val="568641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Waarom is het belangrijk om digitaal verkeersmanagement in te zetten? Eigenlijk heel eenvoudig omdat “In-car info niet meer weg te denken is”  .. Jongeren maken veel gebruik van in-car informatie. En die groep wordt alleen maar groter. </a:t>
            </a:r>
          </a:p>
          <a:p>
            <a:endParaRPr lang="nl-NL" dirty="0"/>
          </a:p>
          <a:p>
            <a:r>
              <a:rPr lang="nl-NL" dirty="0"/>
              <a:t>De Monitor Smart Mobility laat bijvoorbeeld zien dat: </a:t>
            </a:r>
          </a:p>
          <a:p>
            <a:pPr marL="285750" indent="-285750">
              <a:buFont typeface="Arial" panose="020B0604020202020204" pitchFamily="34" charset="0"/>
              <a:buChar char="•"/>
            </a:pPr>
            <a:r>
              <a:rPr lang="nl-NL" sz="1800" u="sng" dirty="0">
                <a:effectLst/>
                <a:latin typeface="Calibri" panose="020F0502020204030204" pitchFamily="34" charset="0"/>
              </a:rPr>
              <a:t>97% van de weggebruikers bij onbekende routes gebruik maat van reis- en routeinformatie</a:t>
            </a:r>
            <a:r>
              <a:rPr lang="nl-NL" sz="1800" dirty="0">
                <a:effectLst/>
                <a:latin typeface="Calibri" panose="020F0502020204030204" pitchFamily="34" charset="0"/>
              </a:rPr>
              <a:t>. Voor onbekende routes minder gebruik van navigatie, maar </a:t>
            </a:r>
            <a:r>
              <a:rPr lang="nl-NL" sz="1800" u="sng" dirty="0">
                <a:effectLst/>
                <a:latin typeface="Calibri" panose="020F0502020204030204" pitchFamily="34" charset="0"/>
              </a:rPr>
              <a:t>ook hierin is een grote groei </a:t>
            </a:r>
            <a:r>
              <a:rPr lang="nl-NL" sz="1800" dirty="0">
                <a:effectLst/>
                <a:latin typeface="Calibri" panose="020F0502020204030204" pitchFamily="34" charset="0"/>
              </a:rPr>
              <a:t>te zien.</a:t>
            </a:r>
            <a:endParaRPr lang="nl-NL" dirty="0"/>
          </a:p>
          <a:p>
            <a:endParaRPr lang="nl-NL" dirty="0"/>
          </a:p>
          <a:p>
            <a:pPr marL="285750" indent="-285750">
              <a:buFont typeface="Arial" panose="020B0604020202020204" pitchFamily="34" charset="0"/>
              <a:buChar char="•"/>
            </a:pPr>
            <a:r>
              <a:rPr lang="nl-NL" sz="1800" u="sng" dirty="0">
                <a:effectLst/>
                <a:latin typeface="Calibri" panose="020F0502020204030204" pitchFamily="34" charset="0"/>
              </a:rPr>
              <a:t>Jongeren vertrouwen inmiddels meer op apps (Google, Waze, Flitsmeister, etc) dan op wegkantinformatie</a:t>
            </a:r>
            <a:r>
              <a:rPr lang="nl-NL" sz="1800" dirty="0">
                <a:effectLst/>
                <a:latin typeface="Calibri" panose="020F0502020204030204" pitchFamily="34" charset="0"/>
              </a:rPr>
              <a:t>; Wanneer panelen boven of langs de weg andere informatie geven dan de systemen in-car, g</a:t>
            </a:r>
            <a:r>
              <a:rPr lang="nl-NL" sz="1800" u="sng" dirty="0">
                <a:effectLst/>
                <a:latin typeface="Calibri" panose="020F0502020204030204" pitchFamily="34" charset="0"/>
              </a:rPr>
              <a:t>even jongere weggebruikers (tot 35 jaar) de voorkeur aan in-car informatie</a:t>
            </a:r>
            <a:r>
              <a:rPr lang="nl-NL" sz="1800" dirty="0">
                <a:effectLst/>
                <a:latin typeface="Calibri" panose="020F0502020204030204" pitchFamily="34" charset="0"/>
              </a:rPr>
              <a:t>, terwijl 65-plussers vaker de voorkeur geven aan informatie op panelen langs en boven de weg;</a:t>
            </a:r>
            <a:endParaRPr lang="nl-NL" dirty="0"/>
          </a:p>
          <a:p>
            <a:endParaRPr lang="nl-NL"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Bovendien gaat er per 1-1-2025 een RTTI verordening in. </a:t>
            </a:r>
            <a:r>
              <a:rPr lang="nl-NL" sz="1800" dirty="0">
                <a:effectLst/>
                <a:latin typeface="Calibri" panose="020F0502020204030204" pitchFamily="34" charset="0"/>
                <a:ea typeface="Times New Roman" panose="02020603050405020304" pitchFamily="18" charset="0"/>
              </a:rPr>
              <a:t>Met deze verordening worden wegbeheerders verplicht om verkeersinformatie te delen met serviceproviders. En ook dat serviceproviders verkeers-gerelateerde data dienen te verwerken in diensten die zij aan eindgebruikers verstrekken. Een verplichting voor data-deling maar ook veel kansen voor </a:t>
            </a:r>
            <a:r>
              <a:rPr lang="nl-NL" sz="1800" b="0" i="0" u="none" strike="noStrike" baseline="0" dirty="0">
                <a:solidFill>
                  <a:srgbClr val="211D1F"/>
                </a:solidFill>
                <a:latin typeface="FNLJD G+ Univers"/>
              </a:rPr>
              <a:t>digitaal verkeersmanagement. We kunnen weggebruikers in de auto – op het dashboard of via apps op de telefoon – informeren over een naderende file of wanneer een rijstrook is afgesloten. Dit biedt ook mogelijkheden op locaties waar geen matrixborden of DRIPs boven de weg hangen. </a:t>
            </a:r>
            <a:endParaRPr lang="nl-NL" sz="1800" dirty="0"/>
          </a:p>
          <a:p>
            <a:endParaRPr lang="nl-NL" dirty="0"/>
          </a:p>
          <a:p>
            <a:r>
              <a:rPr lang="nl-NL" sz="1800" b="0" i="0" u="none" strike="noStrike" baseline="0" dirty="0">
                <a:solidFill>
                  <a:srgbClr val="000000"/>
                </a:solidFill>
                <a:latin typeface="Verdana" panose="020B0604030504040204" pitchFamily="34" charset="0"/>
              </a:rPr>
              <a:t>Door Europese verplichtingen zullen de ontwikkelingen op straat en in het voertuig de komende jaren waarschijnlijk snel gaan. Voor de implementatie van deze nieuwe regelgeving is het van belang dat we als overheden samenwerken met marktpartijen.  </a:t>
            </a:r>
          </a:p>
          <a:p>
            <a:endParaRPr lang="nl-NL" sz="1800" b="0" i="0" u="none" strike="noStrike" baseline="0" dirty="0">
              <a:solidFill>
                <a:srgbClr val="000000"/>
              </a:solidFill>
              <a:latin typeface="Verdana" panose="020B0604030504040204" pitchFamily="34" charset="0"/>
            </a:endParaRPr>
          </a:p>
          <a:p>
            <a:r>
              <a:rPr lang="nl-NL" sz="1800" b="0" i="0" u="none" strike="noStrike" baseline="0" dirty="0">
                <a:solidFill>
                  <a:srgbClr val="000000"/>
                </a:solidFill>
                <a:latin typeface="Verdana" panose="020B0604030504040204" pitchFamily="34" charset="0"/>
              </a:rPr>
              <a:t>Onderdeel van de RTTI is bijvoorbeeld het beschikbaar maken van</a:t>
            </a:r>
          </a:p>
          <a:p>
            <a:pPr marL="285750" indent="-285750">
              <a:buFont typeface="Arial" panose="020B0604020202020204" pitchFamily="34" charset="0"/>
              <a:buChar char="•"/>
            </a:pPr>
            <a:r>
              <a:rPr lang="nl-NL" sz="1800" b="0" i="0" u="none" strike="noStrike" baseline="0" dirty="0">
                <a:solidFill>
                  <a:srgbClr val="000000"/>
                </a:solidFill>
                <a:latin typeface="Verdana" panose="020B0604030504040204" pitchFamily="34" charset="0"/>
              </a:rPr>
              <a:t>	Verkeerscirculatieplannen/netwerkkaders ( rekening houden met maatschappelijke impact -&gt; denk aan schoolzones)</a:t>
            </a:r>
          </a:p>
          <a:p>
            <a:pPr marL="285750" indent="-285750">
              <a:buFont typeface="Arial" panose="020B0604020202020204" pitchFamily="34" charset="0"/>
              <a:buChar char="•"/>
            </a:pPr>
            <a:r>
              <a:rPr lang="nl-NL" sz="1800" b="0" i="0" u="none" strike="noStrike" baseline="0" dirty="0">
                <a:solidFill>
                  <a:srgbClr val="000000"/>
                </a:solidFill>
                <a:latin typeface="Verdana" panose="020B0604030504040204" pitchFamily="34" charset="0"/>
              </a:rPr>
              <a:t>	Verkeersmanagement maatregelen </a:t>
            </a:r>
          </a:p>
          <a:p>
            <a:pPr marL="285750" indent="-285750">
              <a:buFont typeface="Arial" panose="020B0604020202020204" pitchFamily="34" charset="0"/>
              <a:buChar char="•"/>
            </a:pPr>
            <a:r>
              <a:rPr lang="nl-NL" sz="1800" b="0" i="0" u="none" strike="noStrike" baseline="0" dirty="0">
                <a:solidFill>
                  <a:srgbClr val="000000"/>
                </a:solidFill>
                <a:latin typeface="Verdana" panose="020B0604030504040204" pitchFamily="34" charset="0"/>
              </a:rPr>
              <a:t>	Actuele informatie over werkzaamheden, weg/tunnel afsluitingen</a:t>
            </a:r>
          </a:p>
          <a:p>
            <a:endParaRPr lang="nl-NL" dirty="0"/>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ECDEF0-1746-524B-BDCF-9F095C5A5279}" type="slidenum">
              <a:rPr kumimoji="0" lang="nl-NL"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3374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Afkorting VM-IVRA staat voor Verkeers Management Informatie voor Route Advies.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Betreft een RWS Talking project maar wordt uitgevoerd namens en voor alle wegbeheerders in Nederland</a:t>
            </a:r>
          </a:p>
          <a:p>
            <a:endParaRPr lang="nl-NL" dirty="0"/>
          </a:p>
        </p:txBody>
      </p:sp>
      <p:sp>
        <p:nvSpPr>
          <p:cNvPr id="4" name="Tijdelijke aanduiding voor dia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BECDEF0-1746-524B-BDCF-9F095C5A5279}"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40480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eldia">
    <p:bg>
      <p:bgPr>
        <a:solidFill>
          <a:schemeClr val="tx2"/>
        </a:solidFill>
        <a:effectLst/>
      </p:bgPr>
    </p:bg>
    <p:spTree>
      <p:nvGrpSpPr>
        <p:cNvPr id="1" name=""/>
        <p:cNvGrpSpPr/>
        <p:nvPr/>
      </p:nvGrpSpPr>
      <p:grpSpPr>
        <a:xfrm>
          <a:off x="0" y="0"/>
          <a:ext cx="0" cy="0"/>
          <a:chOff x="0" y="0"/>
          <a:chExt cx="0" cy="0"/>
        </a:xfrm>
      </p:grpSpPr>
      <p:sp>
        <p:nvSpPr>
          <p:cNvPr id="22" name="Rechthoek 21">
            <a:extLst>
              <a:ext uri="{FF2B5EF4-FFF2-40B4-BE49-F238E27FC236}">
                <a16:creationId xmlns:a16="http://schemas.microsoft.com/office/drawing/2014/main" id="{F702DE3C-C507-1448-9A4D-4144AB54E013}"/>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Vrije vorm 15">
            <a:extLst>
              <a:ext uri="{FF2B5EF4-FFF2-40B4-BE49-F238E27FC236}">
                <a16:creationId xmlns:a16="http://schemas.microsoft.com/office/drawing/2014/main" id="{4ECC4B50-4A40-8E4D-B649-B8B9070E51EF}"/>
              </a:ext>
            </a:extLst>
          </p:cNvPr>
          <p:cNvSpPr/>
          <p:nvPr userDrawn="1"/>
        </p:nvSpPr>
        <p:spPr>
          <a:xfrm>
            <a:off x="3327590" y="1641046"/>
            <a:ext cx="8909380" cy="5234621"/>
          </a:xfrm>
          <a:custGeom>
            <a:avLst/>
            <a:gdLst>
              <a:gd name="connsiteX0" fmla="*/ 8909380 w 8909380"/>
              <a:gd name="connsiteY0" fmla="*/ 0 h 5234621"/>
              <a:gd name="connsiteX1" fmla="*/ 8909380 w 8909380"/>
              <a:gd name="connsiteY1" fmla="*/ 5234071 h 5234621"/>
              <a:gd name="connsiteX2" fmla="*/ 0 w 8909380"/>
              <a:gd name="connsiteY2" fmla="*/ 5234621 h 5234621"/>
            </a:gdLst>
            <a:ahLst/>
            <a:cxnLst>
              <a:cxn ang="0">
                <a:pos x="connsiteX0" y="connsiteY0"/>
              </a:cxn>
              <a:cxn ang="0">
                <a:pos x="connsiteX1" y="connsiteY1"/>
              </a:cxn>
              <a:cxn ang="0">
                <a:pos x="connsiteX2" y="connsiteY2"/>
              </a:cxn>
            </a:cxnLst>
            <a:rect l="l" t="t" r="r" b="b"/>
            <a:pathLst>
              <a:path w="8909380" h="5234621">
                <a:moveTo>
                  <a:pt x="8909380" y="0"/>
                </a:moveTo>
                <a:lnTo>
                  <a:pt x="8909380" y="5234071"/>
                </a:lnTo>
                <a:lnTo>
                  <a:pt x="0" y="52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7D29B1D4-E76D-544B-804D-42B7B400400C}"/>
              </a:ext>
            </a:extLst>
          </p:cNvPr>
          <p:cNvSpPr>
            <a:spLocks noGrp="1"/>
          </p:cNvSpPr>
          <p:nvPr>
            <p:ph type="ctrTitle"/>
          </p:nvPr>
        </p:nvSpPr>
        <p:spPr>
          <a:xfrm>
            <a:off x="838200" y="1122363"/>
            <a:ext cx="9144000" cy="2038623"/>
          </a:xfrm>
        </p:spPr>
        <p:txBody>
          <a:bodyPr anchor="b"/>
          <a:lstStyle>
            <a:lvl1pPr algn="l">
              <a:lnSpc>
                <a:spcPct val="80000"/>
              </a:lnSpc>
              <a:defRPr sz="6000" b="1">
                <a:solidFill>
                  <a:schemeClr val="bg1"/>
                </a:solidFill>
                <a:latin typeface="+mn-lt"/>
              </a:defRPr>
            </a:lvl1pPr>
          </a:lstStyle>
          <a:p>
            <a:r>
              <a:rPr lang="nl-NL"/>
              <a:t>Klik om stijl te bewerken</a:t>
            </a:r>
            <a:endParaRPr lang="nl-NL" dirty="0"/>
          </a:p>
        </p:txBody>
      </p:sp>
      <p:sp>
        <p:nvSpPr>
          <p:cNvPr id="3" name="Ondertitel 2">
            <a:extLst>
              <a:ext uri="{FF2B5EF4-FFF2-40B4-BE49-F238E27FC236}">
                <a16:creationId xmlns:a16="http://schemas.microsoft.com/office/drawing/2014/main" id="{A3CD11EA-7876-C442-8F5D-0B294D6DEA66}"/>
              </a:ext>
            </a:extLst>
          </p:cNvPr>
          <p:cNvSpPr>
            <a:spLocks noGrp="1"/>
          </p:cNvSpPr>
          <p:nvPr>
            <p:ph type="subTitle" idx="1"/>
          </p:nvPr>
        </p:nvSpPr>
        <p:spPr>
          <a:xfrm>
            <a:off x="838200" y="3160986"/>
            <a:ext cx="9144000" cy="1655762"/>
          </a:xfrm>
        </p:spPr>
        <p:txBody>
          <a:bodyPr tIns="18000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sp>
        <p:nvSpPr>
          <p:cNvPr id="4" name="Tijdelijke aanduiding voor datum 3">
            <a:extLst>
              <a:ext uri="{FF2B5EF4-FFF2-40B4-BE49-F238E27FC236}">
                <a16:creationId xmlns:a16="http://schemas.microsoft.com/office/drawing/2014/main" id="{B9C9D34F-BB88-1045-83BC-38737F7DFD33}"/>
              </a:ext>
            </a:extLst>
          </p:cNvPr>
          <p:cNvSpPr>
            <a:spLocks noGrp="1"/>
          </p:cNvSpPr>
          <p:nvPr>
            <p:ph type="dt" sz="half" idx="10"/>
          </p:nvPr>
        </p:nvSpPr>
        <p:spPr>
          <a:xfrm>
            <a:off x="838200" y="4451623"/>
            <a:ext cx="2743200" cy="365125"/>
          </a:xfrm>
        </p:spPr>
        <p:txBody>
          <a:bodyPr/>
          <a:lstStyle>
            <a:lvl1pPr>
              <a:defRPr>
                <a:solidFill>
                  <a:schemeClr val="bg1"/>
                </a:solidFill>
              </a:defRPr>
            </a:lvl1pPr>
          </a:lstStyle>
          <a:p>
            <a:fld id="{FB8201E3-E0B5-0E40-A67C-D0BBB20CB669}" type="datetime2">
              <a:rPr lang="nl-NL" smtClean="0"/>
              <a:t>donderdag 13 juni 2024</a:t>
            </a:fld>
            <a:endParaRPr lang="nl-NL" dirty="0"/>
          </a:p>
        </p:txBody>
      </p:sp>
      <p:pic>
        <p:nvPicPr>
          <p:cNvPr id="28" name="Afbeelding 27">
            <a:extLst>
              <a:ext uri="{FF2B5EF4-FFF2-40B4-BE49-F238E27FC236}">
                <a16:creationId xmlns:a16="http://schemas.microsoft.com/office/drawing/2014/main" id="{33FB8886-F545-094D-A0C6-2F108CFF811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61461" y="1000672"/>
            <a:ext cx="3692339" cy="4655558"/>
          </a:xfrm>
          <a:prstGeom prst="rect">
            <a:avLst/>
          </a:prstGeom>
        </p:spPr>
      </p:pic>
      <p:pic>
        <p:nvPicPr>
          <p:cNvPr id="10" name="Afbeelding 9">
            <a:extLst>
              <a:ext uri="{FF2B5EF4-FFF2-40B4-BE49-F238E27FC236}">
                <a16:creationId xmlns:a16="http://schemas.microsoft.com/office/drawing/2014/main" id="{728CB3EA-69CA-3942-ADE3-A57402DFF3C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AEFD47BB-9DD4-9D47-BCA7-72BB4BEA88D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cxnSp>
        <p:nvCxnSpPr>
          <p:cNvPr id="8" name="Rechte verbindingslijn 7">
            <a:extLst>
              <a:ext uri="{FF2B5EF4-FFF2-40B4-BE49-F238E27FC236}">
                <a16:creationId xmlns:a16="http://schemas.microsoft.com/office/drawing/2014/main" id="{1F6E649B-FE98-D140-BE80-7E3BA6675C60}"/>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D95F97F3-1659-E944-9566-7D2F9C21B704}"/>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3DCD156A-1419-F34D-8449-BA7295EFD089}"/>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63658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2" presetClass="entr" presetSubtype="1" fill="hold" nodeType="withEffect">
                                  <p:stCondLst>
                                    <p:cond delay="30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p:tgtEl>
                                          <p:spTgt spid="8"/>
                                        </p:tgtEl>
                                        <p:attrNameLst>
                                          <p:attrName>ppt_y</p:attrName>
                                        </p:attrNameLst>
                                      </p:cBhvr>
                                      <p:tavLst>
                                        <p:tav tm="0">
                                          <p:val>
                                            <p:strVal val="#ppt_y-#ppt_h*1.125000"/>
                                          </p:val>
                                        </p:tav>
                                        <p:tav tm="100000">
                                          <p:val>
                                            <p:strVal val="#ppt_y"/>
                                          </p:val>
                                        </p:tav>
                                      </p:tavLst>
                                    </p:anim>
                                    <p:animEffect transition="in" filter="wipe(down)">
                                      <p:cBhvr>
                                        <p:cTn id="13" dur="1000"/>
                                        <p:tgtEl>
                                          <p:spTgt spid="8"/>
                                        </p:tgtEl>
                                      </p:cBhvr>
                                    </p:animEffect>
                                  </p:childTnLst>
                                </p:cTn>
                              </p:par>
                              <p:par>
                                <p:cTn id="14" presetID="42" presetClass="entr" presetSubtype="0" fill="hold" grpId="0" nodeType="withEffect">
                                  <p:stCondLst>
                                    <p:cond delay="50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anim calcmode="lin" valueType="num">
                                      <p:cBhvr>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3">
                                            <p:txEl>
                                              <p:pRg st="0" end="0"/>
                                            </p:txEl>
                                          </p:spTgt>
                                        </p:tgtEl>
                                        <p:attrNameLst>
                                          <p:attrName>ppt_y</p:attrName>
                                        </p:attrNameLst>
                                      </p:cBhvr>
                                      <p:tavLst>
                                        <p:tav tm="0">
                                          <p:val>
                                            <p:strVal val="#ppt_y+.1"/>
                                          </p:val>
                                        </p:tav>
                                        <p:tav tm="100000">
                                          <p:val>
                                            <p:strVal val="#ppt_y"/>
                                          </p:val>
                                        </p:tav>
                                      </p:tavLst>
                                    </p:anim>
                                  </p:childTnLst>
                                </p:cTn>
                              </p:par>
                              <p:par>
                                <p:cTn id="19" presetID="12" presetClass="entr" presetSubtype="1"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1000"/>
                                        <p:tgtEl>
                                          <p:spTgt spid="19"/>
                                        </p:tgtEl>
                                        <p:attrNameLst>
                                          <p:attrName>ppt_y</p:attrName>
                                        </p:attrNameLst>
                                      </p:cBhvr>
                                      <p:tavLst>
                                        <p:tav tm="0">
                                          <p:val>
                                            <p:strVal val="#ppt_y-#ppt_h*1.125000"/>
                                          </p:val>
                                        </p:tav>
                                        <p:tav tm="100000">
                                          <p:val>
                                            <p:strVal val="#ppt_y"/>
                                          </p:val>
                                        </p:tav>
                                      </p:tavLst>
                                    </p:anim>
                                    <p:animEffect transition="in" filter="wipe(down)">
                                      <p:cBhvr>
                                        <p:cTn id="22" dur="1000"/>
                                        <p:tgtEl>
                                          <p:spTgt spid="19"/>
                                        </p:tgtEl>
                                      </p:cBhvr>
                                    </p:animEffect>
                                  </p:childTnLst>
                                </p:cTn>
                              </p:par>
                              <p:par>
                                <p:cTn id="23" presetID="12" presetClass="entr" presetSubtype="1" fill="hold" nodeType="withEffect">
                                  <p:stCondLst>
                                    <p:cond delay="100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down)">
                                      <p:cBhvr>
                                        <p:cTn id="26" dur="500"/>
                                        <p:tgtEl>
                                          <p:spTgt spid="17"/>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1500"/>
                            </p:stCondLst>
                            <p:childTnLst>
                              <p:par>
                                <p:cTn id="31" presetID="12" presetClass="entr" presetSubtype="4"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p:tgtEl>
                                          <p:spTgt spid="28"/>
                                        </p:tgtEl>
                                        <p:attrNameLst>
                                          <p:attrName>ppt_y</p:attrName>
                                        </p:attrNameLst>
                                      </p:cBhvr>
                                      <p:tavLst>
                                        <p:tav tm="0">
                                          <p:val>
                                            <p:strVal val="#ppt_y+#ppt_h*1.125000"/>
                                          </p:val>
                                        </p:tav>
                                        <p:tav tm="100000">
                                          <p:val>
                                            <p:strVal val="#ppt_y"/>
                                          </p:val>
                                        </p:tav>
                                      </p:tavLst>
                                    </p:anim>
                                    <p:animEffect transition="in" filter="wipe(up)">
                                      <p:cBhvr>
                                        <p:cTn id="34" dur="500"/>
                                        <p:tgtEl>
                                          <p:spTgt spid="28"/>
                                        </p:tgtEl>
                                      </p:cBhvr>
                                    </p:animEffect>
                                  </p:childTnLst>
                                </p:cTn>
                              </p:par>
                              <p:par>
                                <p:cTn id="35" presetID="42" presetClass="entr" presetSubtype="0" fill="hold" nodeType="withEffect">
                                  <p:stCondLst>
                                    <p:cond delay="3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anim calcmode="lin" valueType="num">
                                      <p:cBhvr>
                                        <p:cTn id="38" dur="500" fill="hold"/>
                                        <p:tgtEl>
                                          <p:spTgt spid="12"/>
                                        </p:tgtEl>
                                        <p:attrNameLst>
                                          <p:attrName>ppt_x</p:attrName>
                                        </p:attrNameLst>
                                      </p:cBhvr>
                                      <p:tavLst>
                                        <p:tav tm="0">
                                          <p:val>
                                            <p:strVal val="#ppt_x"/>
                                          </p:val>
                                        </p:tav>
                                        <p:tav tm="100000">
                                          <p:val>
                                            <p:strVal val="#ppt_x"/>
                                          </p:val>
                                        </p:tav>
                                      </p:tavLst>
                                    </p:anim>
                                    <p:anim calcmode="lin" valueType="num">
                                      <p:cBhvr>
                                        <p:cTn id="39" dur="5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4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anim calcmode="lin" valueType="num">
                                      <p:cBhvr>
                                        <p:cTn id="43" dur="500" fill="hold"/>
                                        <p:tgtEl>
                                          <p:spTgt spid="10"/>
                                        </p:tgtEl>
                                        <p:attrNameLst>
                                          <p:attrName>ppt_x</p:attrName>
                                        </p:attrNameLst>
                                      </p:cBhvr>
                                      <p:tavLst>
                                        <p:tav tm="0">
                                          <p:val>
                                            <p:strVal val="#ppt_x"/>
                                          </p:val>
                                        </p:tav>
                                        <p:tav tm="100000">
                                          <p:val>
                                            <p:strVal val="#ppt_x"/>
                                          </p:val>
                                        </p:tav>
                                      </p:tavLst>
                                    </p:anim>
                                    <p:anim calcmode="lin" valueType="num">
                                      <p:cBhvr>
                                        <p:cTn id="44"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42" presetClass="entr" presetSubtype="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P spid="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3_Titel en object">
    <p:bg>
      <p:bgPr>
        <a:solidFill>
          <a:schemeClr val="bg1"/>
        </a:solidFill>
        <a:effectLst/>
      </p:bgPr>
    </p:bg>
    <p:spTree>
      <p:nvGrpSpPr>
        <p:cNvPr id="1" name=""/>
        <p:cNvGrpSpPr/>
        <p:nvPr/>
      </p:nvGrpSpPr>
      <p:grpSpPr>
        <a:xfrm>
          <a:off x="0" y="0"/>
          <a:ext cx="0" cy="0"/>
          <a:chOff x="0" y="0"/>
          <a:chExt cx="0" cy="0"/>
        </a:xfrm>
      </p:grpSpPr>
      <p:sp>
        <p:nvSpPr>
          <p:cNvPr id="9" name="Rechthoekige driehoek 8">
            <a:extLst>
              <a:ext uri="{FF2B5EF4-FFF2-40B4-BE49-F238E27FC236}">
                <a16:creationId xmlns:a16="http://schemas.microsoft.com/office/drawing/2014/main" id="{9A686C17-43D7-1F4F-976A-662B719A2578}"/>
              </a:ext>
            </a:extLst>
          </p:cNvPr>
          <p:cNvSpPr/>
          <p:nvPr userDrawn="1"/>
        </p:nvSpPr>
        <p:spPr>
          <a:xfrm rot="5400000">
            <a:off x="587570" y="-1143259"/>
            <a:ext cx="2139560" cy="3657600"/>
          </a:xfrm>
          <a:prstGeom prst="rtTriangle">
            <a:avLst/>
          </a:prstGeom>
          <a:solidFill>
            <a:schemeClr val="accent2"/>
          </a:solidFill>
          <a:ln w="3175">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8991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200" y="2171699"/>
            <a:ext cx="8991600" cy="4005263"/>
          </a:xfrm>
        </p:spPr>
        <p:txBody>
          <a:bodyPr/>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28777C82-B9FE-5D49-A597-264645D915F2}"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p>
            <a:fld id="{FE867115-597C-2A49-88D5-9236637A8ECC}" type="slidenum">
              <a:rPr lang="nl-NL" smtClean="0"/>
              <a:t>‹nr.›</a:t>
            </a:fld>
            <a:endParaRPr lang="nl-NL"/>
          </a:p>
        </p:txBody>
      </p:sp>
      <p:grpSp>
        <p:nvGrpSpPr>
          <p:cNvPr id="8" name="Groep 7">
            <a:extLst>
              <a:ext uri="{FF2B5EF4-FFF2-40B4-BE49-F238E27FC236}">
                <a16:creationId xmlns:a16="http://schemas.microsoft.com/office/drawing/2014/main" id="{59A44A83-A051-3E45-BC5F-2A4219BE7457}"/>
              </a:ext>
            </a:extLst>
          </p:cNvPr>
          <p:cNvGrpSpPr/>
          <p:nvPr userDrawn="1"/>
        </p:nvGrpSpPr>
        <p:grpSpPr>
          <a:xfrm>
            <a:off x="9213191" y="314003"/>
            <a:ext cx="2139022" cy="365125"/>
            <a:chOff x="7827287" y="5735637"/>
            <a:chExt cx="3524926" cy="601695"/>
          </a:xfrm>
        </p:grpSpPr>
        <p:pic>
          <p:nvPicPr>
            <p:cNvPr id="10" name="Afbeelding 9">
              <a:extLst>
                <a:ext uri="{FF2B5EF4-FFF2-40B4-BE49-F238E27FC236}">
                  <a16:creationId xmlns:a16="http://schemas.microsoft.com/office/drawing/2014/main" id="{99E940B7-DB87-7D48-AFA9-D5663876E91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1" name="Afbeelding 10">
              <a:extLst>
                <a:ext uri="{FF2B5EF4-FFF2-40B4-BE49-F238E27FC236}">
                  <a16:creationId xmlns:a16="http://schemas.microsoft.com/office/drawing/2014/main" id="{BDD4CAF5-4719-6C46-909D-91C8E934F9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135199126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p:tmplLst>
          <p:tmpl>
            <p:tnLst>
              <p:par>
                <p:cTn presetID="10" presetClass="entr" presetSubtype="0"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Titel en object">
    <p:bg>
      <p:bgPr>
        <a:solidFill>
          <a:schemeClr val="bg1"/>
        </a:solidFill>
        <a:effectLst/>
      </p:bgPr>
    </p:bg>
    <p:spTree>
      <p:nvGrpSpPr>
        <p:cNvPr id="1" name=""/>
        <p:cNvGrpSpPr/>
        <p:nvPr/>
      </p:nvGrpSpPr>
      <p:grpSpPr>
        <a:xfrm>
          <a:off x="0" y="0"/>
          <a:ext cx="0" cy="0"/>
          <a:chOff x="0" y="0"/>
          <a:chExt cx="0" cy="0"/>
        </a:xfrm>
      </p:grpSpPr>
      <p:sp>
        <p:nvSpPr>
          <p:cNvPr id="12" name="Vrije vorm 11">
            <a:extLst>
              <a:ext uri="{FF2B5EF4-FFF2-40B4-BE49-F238E27FC236}">
                <a16:creationId xmlns:a16="http://schemas.microsoft.com/office/drawing/2014/main" id="{5D2B6CF5-DFD8-A54B-869D-F6930FE807A8}"/>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199" y="2171699"/>
            <a:ext cx="10515599" cy="4005263"/>
          </a:xfrm>
        </p:spPr>
        <p:txBody>
          <a:bodyPr numCol="2" spcCol="432000"/>
          <a:lstStyle>
            <a:lvl1pPr>
              <a:buClr>
                <a:schemeClr val="accent2"/>
              </a:buClr>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A57A1BCB-D954-1542-BEC5-8F54E6BCF92D}"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bg1"/>
                </a:solidFill>
              </a:defRPr>
            </a:lvl1pPr>
          </a:lstStyle>
          <a:p>
            <a:fld id="{FE867115-597C-2A49-88D5-9236637A8ECC}" type="slidenum">
              <a:rPr lang="nl-NL" smtClean="0"/>
              <a:pPr/>
              <a:t>‹nr.›</a:t>
            </a:fld>
            <a:endParaRPr lang="nl-NL" dirty="0">
              <a:solidFill>
                <a:schemeClr val="bg1"/>
              </a:solidFill>
            </a:endParaRPr>
          </a:p>
        </p:txBody>
      </p:sp>
      <p:sp>
        <p:nvSpPr>
          <p:cNvPr id="14" name="Rechthoekige driehoek 13">
            <a:extLst>
              <a:ext uri="{FF2B5EF4-FFF2-40B4-BE49-F238E27FC236}">
                <a16:creationId xmlns:a16="http://schemas.microsoft.com/office/drawing/2014/main" id="{1AD88528-5C7A-F344-BAC6-5180E46B2F23}"/>
              </a:ext>
            </a:extLst>
          </p:cNvPr>
          <p:cNvSpPr/>
          <p:nvPr userDrawn="1"/>
        </p:nvSpPr>
        <p:spPr>
          <a:xfrm rot="5400000">
            <a:off x="587570" y="-1143259"/>
            <a:ext cx="2139560" cy="3657600"/>
          </a:xfrm>
          <a:prstGeom prst="rtTriangle">
            <a:avLst/>
          </a:prstGeom>
          <a:noFill/>
          <a:ln w="3175">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9" name="Groep 8">
            <a:extLst>
              <a:ext uri="{FF2B5EF4-FFF2-40B4-BE49-F238E27FC236}">
                <a16:creationId xmlns:a16="http://schemas.microsoft.com/office/drawing/2014/main" id="{AEF3E7AE-6B72-5343-9724-2E6C0B7DB42D}"/>
              </a:ext>
            </a:extLst>
          </p:cNvPr>
          <p:cNvGrpSpPr/>
          <p:nvPr userDrawn="1"/>
        </p:nvGrpSpPr>
        <p:grpSpPr>
          <a:xfrm>
            <a:off x="9213191" y="314003"/>
            <a:ext cx="2139022" cy="365125"/>
            <a:chOff x="7827287" y="5735637"/>
            <a:chExt cx="3524926" cy="601695"/>
          </a:xfrm>
        </p:grpSpPr>
        <p:pic>
          <p:nvPicPr>
            <p:cNvPr id="10" name="Afbeelding 9">
              <a:extLst>
                <a:ext uri="{FF2B5EF4-FFF2-40B4-BE49-F238E27FC236}">
                  <a16:creationId xmlns:a16="http://schemas.microsoft.com/office/drawing/2014/main" id="{3C077695-E2DA-A54F-9E65-C7C741A5BC3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1" name="Afbeelding 10">
              <a:extLst>
                <a:ext uri="{FF2B5EF4-FFF2-40B4-BE49-F238E27FC236}">
                  <a16:creationId xmlns:a16="http://schemas.microsoft.com/office/drawing/2014/main" id="{75F3D085-95A8-2A4F-99CE-B67AFDBC5A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271526225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p:tmplLst>
          <p:tmpl>
            <p:tnLst>
              <p:par>
                <p:cTn presetID="10" presetClass="entr" presetSubtype="0"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1049">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13" name="Vrije vorm 12">
            <a:extLst>
              <a:ext uri="{FF2B5EF4-FFF2-40B4-BE49-F238E27FC236}">
                <a16:creationId xmlns:a16="http://schemas.microsoft.com/office/drawing/2014/main" id="{7C19DC31-A466-3F49-8A9B-3E79CF0F84BA}"/>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200" y="2171699"/>
            <a:ext cx="5257800" cy="4005263"/>
          </a:xfrm>
          <a:noFill/>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9357D4E3-2350-364C-B9AB-0EA853E0B117}"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bg1"/>
                </a:solidFill>
              </a:defRPr>
            </a:lvl1pPr>
          </a:lstStyle>
          <a:p>
            <a:fld id="{FE867115-597C-2A49-88D5-9236637A8ECC}" type="slidenum">
              <a:rPr lang="nl-NL" smtClean="0"/>
              <a:pPr/>
              <a:t>‹nr.›</a:t>
            </a:fld>
            <a:endParaRPr lang="nl-NL" dirty="0"/>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6386511" y="2171697"/>
            <a:ext cx="4967288" cy="4005264"/>
          </a:xfrm>
          <a:custGeom>
            <a:avLst/>
            <a:gdLst>
              <a:gd name="connsiteX0" fmla="*/ 0 w 4967288"/>
              <a:gd name="connsiteY0" fmla="*/ 0 h 4005264"/>
              <a:gd name="connsiteX1" fmla="*/ 2961595 w 4967288"/>
              <a:gd name="connsiteY1" fmla="*/ 0 h 4005264"/>
              <a:gd name="connsiteX2" fmla="*/ 2961595 w 4967288"/>
              <a:gd name="connsiteY2" fmla="*/ 1 h 4005264"/>
              <a:gd name="connsiteX3" fmla="*/ 4967288 w 4967288"/>
              <a:gd name="connsiteY3" fmla="*/ 1 h 4005264"/>
              <a:gd name="connsiteX4" fmla="*/ 4967288 w 4967288"/>
              <a:gd name="connsiteY4" fmla="*/ 3482455 h 4005264"/>
              <a:gd name="connsiteX5" fmla="*/ 4079414 w 4967288"/>
              <a:gd name="connsiteY5" fmla="*/ 4005264 h 4005264"/>
              <a:gd name="connsiteX6" fmla="*/ 1 w 4967288"/>
              <a:gd name="connsiteY6" fmla="*/ 4005264 h 4005264"/>
              <a:gd name="connsiteX7" fmla="*/ 1 w 4967288"/>
              <a:gd name="connsiteY7" fmla="*/ 2547259 h 4005264"/>
              <a:gd name="connsiteX8" fmla="*/ 0 w 4967288"/>
              <a:gd name="connsiteY8" fmla="*/ 2547259 h 400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7288" h="4005264">
                <a:moveTo>
                  <a:pt x="0" y="0"/>
                </a:moveTo>
                <a:lnTo>
                  <a:pt x="2961595" y="0"/>
                </a:lnTo>
                <a:lnTo>
                  <a:pt x="2961595" y="1"/>
                </a:lnTo>
                <a:lnTo>
                  <a:pt x="4967288" y="1"/>
                </a:lnTo>
                <a:lnTo>
                  <a:pt x="4967288" y="3482455"/>
                </a:lnTo>
                <a:lnTo>
                  <a:pt x="4079414" y="4005264"/>
                </a:lnTo>
                <a:lnTo>
                  <a:pt x="1" y="4005264"/>
                </a:lnTo>
                <a:lnTo>
                  <a:pt x="1" y="2547259"/>
                </a:lnTo>
                <a:lnTo>
                  <a:pt x="0" y="2547259"/>
                </a:lnTo>
                <a:close/>
              </a:path>
            </a:pathLst>
          </a:custGeom>
          <a:pattFill prst="pct25">
            <a:fgClr>
              <a:schemeClr val="accent2"/>
            </a:fgClr>
            <a:bgClr>
              <a:schemeClr val="bg1"/>
            </a:bgClr>
          </a:pattFill>
        </p:spPr>
        <p:txBody>
          <a:bodyPr wrap="square" anchor="ctr">
            <a:noAutofit/>
          </a:bodyPr>
          <a:lstStyle>
            <a:lvl1pPr algn="ctr">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18" name="Rechthoekige driehoek 17">
            <a:extLst>
              <a:ext uri="{FF2B5EF4-FFF2-40B4-BE49-F238E27FC236}">
                <a16:creationId xmlns:a16="http://schemas.microsoft.com/office/drawing/2014/main" id="{757E15B7-CE9D-024D-86DC-5AF61D6BBD0E}"/>
              </a:ext>
            </a:extLst>
          </p:cNvPr>
          <p:cNvSpPr/>
          <p:nvPr userDrawn="1"/>
        </p:nvSpPr>
        <p:spPr>
          <a:xfrm rot="5400000">
            <a:off x="587570" y="-1143259"/>
            <a:ext cx="2139560" cy="3657600"/>
          </a:xfrm>
          <a:prstGeom prst="rtTriangle">
            <a:avLst/>
          </a:prstGeom>
          <a:noFill/>
          <a:ln w="3175">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0" name="Groep 9">
            <a:extLst>
              <a:ext uri="{FF2B5EF4-FFF2-40B4-BE49-F238E27FC236}">
                <a16:creationId xmlns:a16="http://schemas.microsoft.com/office/drawing/2014/main" id="{B0145446-2641-354A-8F1A-2556AEBEEF5F}"/>
              </a:ext>
            </a:extLst>
          </p:cNvPr>
          <p:cNvGrpSpPr/>
          <p:nvPr userDrawn="1"/>
        </p:nvGrpSpPr>
        <p:grpSpPr>
          <a:xfrm>
            <a:off x="9213191" y="314003"/>
            <a:ext cx="2139022" cy="365125"/>
            <a:chOff x="7827287" y="5735637"/>
            <a:chExt cx="3524926" cy="601695"/>
          </a:xfrm>
        </p:grpSpPr>
        <p:pic>
          <p:nvPicPr>
            <p:cNvPr id="11" name="Afbeelding 10">
              <a:extLst>
                <a:ext uri="{FF2B5EF4-FFF2-40B4-BE49-F238E27FC236}">
                  <a16:creationId xmlns:a16="http://schemas.microsoft.com/office/drawing/2014/main" id="{0643CEAE-9597-4842-88B3-7D788E39949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8EE30F75-C7E3-394D-AD98-275F5159D7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271700726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tmplLst>
          <p:tmpl>
            <p:tnLst>
              <p:par>
                <p:cTn presetID="47"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P spid="14" grpId="0" animBg="1"/>
      <p:bldP spid="2" grpId="0"/>
    </p:bldLst>
  </p:timing>
  <p:extLst>
    <p:ext uri="{DCECCB84-F9BA-43D5-87BE-67443E8EF086}">
      <p15:sldGuideLst xmlns:p15="http://schemas.microsoft.com/office/powerpoint/2012/main">
        <p15:guide id="1" orient="horz" pos="1049">
          <p15:clr>
            <a:srgbClr val="FBAE40"/>
          </p15:clr>
        </p15:guide>
        <p15:guide id="2" orient="horz" pos="3893"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9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13" name="Vrije vorm 12">
            <a:extLst>
              <a:ext uri="{FF2B5EF4-FFF2-40B4-BE49-F238E27FC236}">
                <a16:creationId xmlns:a16="http://schemas.microsoft.com/office/drawing/2014/main" id="{8DB5708A-FD40-8B4B-911E-366361478696}"/>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6094413" y="2171699"/>
            <a:ext cx="5257800" cy="4005263"/>
          </a:xfrm>
          <a:noFill/>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E99A6122-74A8-7E47-AC9C-45DA450113EA}"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bg1"/>
                </a:solidFill>
              </a:defRPr>
            </a:lvl1pPr>
          </a:lstStyle>
          <a:p>
            <a:fld id="{FE867115-597C-2A49-88D5-9236637A8ECC}" type="slidenum">
              <a:rPr lang="nl-NL" smtClean="0"/>
              <a:pPr/>
              <a:t>‹nr.›</a:t>
            </a:fld>
            <a:endParaRPr lang="nl-NL" dirty="0"/>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838200" y="2171697"/>
            <a:ext cx="4967288" cy="4005264"/>
          </a:xfrm>
          <a:prstGeom prst="rect">
            <a:avLst/>
          </a:prstGeom>
          <a:pattFill prst="pct20">
            <a:fgClr>
              <a:schemeClr val="accent2"/>
            </a:fgClr>
            <a:bgClr>
              <a:schemeClr val="bg1"/>
            </a:bgClr>
          </a:pattFill>
        </p:spPr>
        <p:txBody>
          <a:bodyPr wrap="square" anchor="ctr">
            <a:noAutofit/>
          </a:bodyPr>
          <a:lstStyle>
            <a:lvl1pPr algn="ctr">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18" name="Rechthoekige driehoek 17">
            <a:extLst>
              <a:ext uri="{FF2B5EF4-FFF2-40B4-BE49-F238E27FC236}">
                <a16:creationId xmlns:a16="http://schemas.microsoft.com/office/drawing/2014/main" id="{757E15B7-CE9D-024D-86DC-5AF61D6BBD0E}"/>
              </a:ext>
            </a:extLst>
          </p:cNvPr>
          <p:cNvSpPr/>
          <p:nvPr userDrawn="1"/>
        </p:nvSpPr>
        <p:spPr>
          <a:xfrm rot="5400000">
            <a:off x="587570" y="-1143259"/>
            <a:ext cx="2139560" cy="3657600"/>
          </a:xfrm>
          <a:prstGeom prst="rtTriangle">
            <a:avLst/>
          </a:prstGeom>
          <a:noFill/>
          <a:ln w="3175">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0" name="Groep 9">
            <a:extLst>
              <a:ext uri="{FF2B5EF4-FFF2-40B4-BE49-F238E27FC236}">
                <a16:creationId xmlns:a16="http://schemas.microsoft.com/office/drawing/2014/main" id="{7F6F1E0D-0726-C547-A41E-B5CC2F7C85AB}"/>
              </a:ext>
            </a:extLst>
          </p:cNvPr>
          <p:cNvGrpSpPr/>
          <p:nvPr userDrawn="1"/>
        </p:nvGrpSpPr>
        <p:grpSpPr>
          <a:xfrm>
            <a:off x="9213191" y="314003"/>
            <a:ext cx="2139022" cy="365125"/>
            <a:chOff x="7827287" y="5735637"/>
            <a:chExt cx="3524926" cy="601695"/>
          </a:xfrm>
        </p:grpSpPr>
        <p:pic>
          <p:nvPicPr>
            <p:cNvPr id="11" name="Afbeelding 10">
              <a:extLst>
                <a:ext uri="{FF2B5EF4-FFF2-40B4-BE49-F238E27FC236}">
                  <a16:creationId xmlns:a16="http://schemas.microsoft.com/office/drawing/2014/main" id="{F67DDFCA-5D79-A24E-BD33-8B90C60509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DAB266D0-9EFE-6E4D-B5DD-4B1DB529A0D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36575973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tmplLst>
          <p:tmpl>
            <p:tnLst>
              <p:par>
                <p:cTn presetID="47"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anim calcmode="lin" valueType="num">
                      <p:cBhvr>
                        <p:cTn dur="1000" fill="hold"/>
                        <p:tgtEl>
                          <p:spTgt spid="3"/>
                        </p:tgtEl>
                        <p:attrNameLst>
                          <p:attrName>ppt_x</p:attrName>
                        </p:attrNameLst>
                      </p:cBhvr>
                      <p:tavLst>
                        <p:tav tm="0">
                          <p:val>
                            <p:strVal val="#ppt_x"/>
                          </p:val>
                        </p:tav>
                        <p:tav tm="100000">
                          <p:val>
                            <p:strVal val="#ppt_x"/>
                          </p:val>
                        </p:tav>
                      </p:tavLst>
                    </p:anim>
                    <p:anim calcmode="lin" valueType="num">
                      <p:cBhvr>
                        <p:cTn dur="1000" fill="hold"/>
                        <p:tgtEl>
                          <p:spTgt spid="3"/>
                        </p:tgtEl>
                        <p:attrNameLst>
                          <p:attrName>ppt_y</p:attrName>
                        </p:attrNameLst>
                      </p:cBhvr>
                      <p:tavLst>
                        <p:tav tm="0">
                          <p:val>
                            <p:strVal val="#ppt_y-.1"/>
                          </p:val>
                        </p:tav>
                        <p:tav tm="100000">
                          <p:val>
                            <p:strVal val="#ppt_y"/>
                          </p:val>
                        </p:tav>
                      </p:tavLst>
                    </p:anim>
                  </p:childTnLst>
                </p:cTn>
              </p:par>
            </p:tnLst>
          </p:tmpl>
        </p:tmplLst>
      </p:bldP>
      <p:bldP spid="14" grpId="0" animBg="1"/>
      <p:bldP spid="2" grpId="0"/>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3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8D8F34DA-7B43-D34D-8AF1-FDD7D7044454}"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9" name="Tijdelijke aanduiding voor afbeelding 18">
            <a:extLst>
              <a:ext uri="{FF2B5EF4-FFF2-40B4-BE49-F238E27FC236}">
                <a16:creationId xmlns:a16="http://schemas.microsoft.com/office/drawing/2014/main" id="{3755E64B-FEEF-BF42-8FD8-788CD411E58D}"/>
              </a:ext>
            </a:extLst>
          </p:cNvPr>
          <p:cNvSpPr>
            <a:spLocks noGrp="1"/>
          </p:cNvSpPr>
          <p:nvPr>
            <p:ph type="pic" sz="quarter" idx="13"/>
          </p:nvPr>
        </p:nvSpPr>
        <p:spPr>
          <a:xfrm>
            <a:off x="0" y="0"/>
            <a:ext cx="12192000" cy="6176961"/>
          </a:xfrm>
          <a:custGeom>
            <a:avLst/>
            <a:gdLst>
              <a:gd name="connsiteX0" fmla="*/ 12192000 w 12192000"/>
              <a:gd name="connsiteY0" fmla="*/ 5322712 h 6176961"/>
              <a:gd name="connsiteX1" fmla="*/ 12192000 w 12192000"/>
              <a:gd name="connsiteY1" fmla="*/ 6176961 h 6176961"/>
              <a:gd name="connsiteX2" fmla="*/ 10731732 w 12192000"/>
              <a:gd name="connsiteY2" fmla="*/ 6176961 h 6176961"/>
              <a:gd name="connsiteX3" fmla="*/ 2867274 w 12192000"/>
              <a:gd name="connsiteY3" fmla="*/ 0 h 6176961"/>
              <a:gd name="connsiteX4" fmla="*/ 12192000 w 12192000"/>
              <a:gd name="connsiteY4" fmla="*/ 0 h 6176961"/>
              <a:gd name="connsiteX5" fmla="*/ 12192000 w 12192000"/>
              <a:gd name="connsiteY5" fmla="*/ 5269745 h 6176961"/>
              <a:gd name="connsiteX6" fmla="*/ 10641189 w 12192000"/>
              <a:gd name="connsiteY6" fmla="*/ 6176961 h 6176961"/>
              <a:gd name="connsiteX7" fmla="*/ 0 w 12192000"/>
              <a:gd name="connsiteY7" fmla="*/ 6176961 h 6176961"/>
              <a:gd name="connsiteX8" fmla="*/ 0 w 12192000"/>
              <a:gd name="connsiteY8" fmla="*/ 1677339 h 6176961"/>
              <a:gd name="connsiteX9" fmla="*/ 0 w 12192000"/>
              <a:gd name="connsiteY9" fmla="*/ 0 h 6176961"/>
              <a:gd name="connsiteX10" fmla="*/ 2776730 w 12192000"/>
              <a:gd name="connsiteY10" fmla="*/ 0 h 6176961"/>
              <a:gd name="connsiteX11" fmla="*/ 0 w 12192000"/>
              <a:gd name="connsiteY11" fmla="*/ 1624372 h 61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176961">
                <a:moveTo>
                  <a:pt x="12192000" y="5322712"/>
                </a:moveTo>
                <a:lnTo>
                  <a:pt x="12192000" y="6176961"/>
                </a:lnTo>
                <a:lnTo>
                  <a:pt x="10731732" y="6176961"/>
                </a:lnTo>
                <a:close/>
                <a:moveTo>
                  <a:pt x="2867274" y="0"/>
                </a:moveTo>
                <a:lnTo>
                  <a:pt x="12192000" y="0"/>
                </a:lnTo>
                <a:lnTo>
                  <a:pt x="12192000" y="5269745"/>
                </a:lnTo>
                <a:lnTo>
                  <a:pt x="10641189" y="6176961"/>
                </a:lnTo>
                <a:lnTo>
                  <a:pt x="0" y="6176961"/>
                </a:lnTo>
                <a:lnTo>
                  <a:pt x="0" y="1677339"/>
                </a:lnTo>
                <a:close/>
                <a:moveTo>
                  <a:pt x="0" y="0"/>
                </a:moveTo>
                <a:lnTo>
                  <a:pt x="2776730" y="0"/>
                </a:lnTo>
                <a:lnTo>
                  <a:pt x="0" y="1624372"/>
                </a:lnTo>
                <a:close/>
              </a:path>
            </a:pathLst>
          </a:custGeom>
          <a:pattFill prst="pct20">
            <a:fgClr>
              <a:schemeClr val="accent2"/>
            </a:fgClr>
            <a:bgClr>
              <a:schemeClr val="bg1"/>
            </a:bgClr>
          </a:pattFill>
        </p:spPr>
        <p:txBody>
          <a:bodyPr wrap="square" anchor="ctr">
            <a:noAutofit/>
          </a:bodyPr>
          <a:lstStyle>
            <a:lvl1pPr algn="ctr">
              <a:buNone/>
              <a:defRPr/>
            </a:lvl1pPr>
          </a:lstStyle>
          <a:p>
            <a:r>
              <a:rPr lang="nl-NL"/>
              <a:t>Klik op het pictogram als u een afbeelding wilt toevoegen</a:t>
            </a:r>
            <a:endParaRPr lang="nl-NL" dirty="0"/>
          </a:p>
        </p:txBody>
      </p:sp>
      <p:sp>
        <p:nvSpPr>
          <p:cNvPr id="7" name="Tijdelijke aanduiding voor tekst 8">
            <a:extLst>
              <a:ext uri="{FF2B5EF4-FFF2-40B4-BE49-F238E27FC236}">
                <a16:creationId xmlns:a16="http://schemas.microsoft.com/office/drawing/2014/main" id="{B14B3374-40EF-794B-ABF3-45F431704B23}"/>
              </a:ext>
            </a:extLst>
          </p:cNvPr>
          <p:cNvSpPr>
            <a:spLocks noGrp="1"/>
          </p:cNvSpPr>
          <p:nvPr>
            <p:ph type="body" sz="quarter" idx="14" hasCustomPrompt="1"/>
          </p:nvPr>
        </p:nvSpPr>
        <p:spPr>
          <a:xfrm>
            <a:off x="839788" y="1665288"/>
            <a:ext cx="10514012" cy="3621087"/>
          </a:xfrm>
        </p:spPr>
        <p:txBody>
          <a:bodyPr anchor="ctr"/>
          <a:lstStyle>
            <a:lvl1pPr algn="ctr">
              <a:buNone/>
              <a:defRPr sz="6000" b="1">
                <a:solidFill>
                  <a:schemeClr val="bg1"/>
                </a:solidFill>
              </a:defRPr>
            </a:lvl1pPr>
            <a:lvl2pPr algn="ctr">
              <a:buNone/>
              <a:defRPr/>
            </a:lvl2pPr>
            <a:lvl3pPr algn="ctr">
              <a:buNone/>
              <a:defRPr/>
            </a:lvl3pPr>
            <a:lvl4pPr algn="ctr">
              <a:buNone/>
              <a:defRPr/>
            </a:lvl4pPr>
            <a:lvl5pPr algn="ctr">
              <a:buNone/>
              <a:defRPr/>
            </a:lvl5pPr>
          </a:lstStyle>
          <a:p>
            <a:pPr lvl="0"/>
            <a:r>
              <a:rPr lang="nl-NL" dirty="0"/>
              <a:t>Ruimte voor een tekst</a:t>
            </a:r>
          </a:p>
        </p:txBody>
      </p:sp>
    </p:spTree>
    <p:extLst>
      <p:ext uri="{BB962C8B-B14F-4D97-AF65-F5344CB8AC3E}">
        <p14:creationId xmlns:p14="http://schemas.microsoft.com/office/powerpoint/2010/main" val="35519720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anim calcmode="lin" valueType="num">
                                      <p:cBhvr>
                                        <p:cTn id="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47" presetClass="entr" presetSubtype="0" fill="hold" nodeType="withEffect">
                  <p:stCondLst>
                    <p:cond delay="5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el en object">
    <p:bg>
      <p:bgPr>
        <a:solidFill>
          <a:schemeClr val="accent2"/>
        </a:solidFill>
        <a:effectLst/>
      </p:bgPr>
    </p:bg>
    <p:spTree>
      <p:nvGrpSpPr>
        <p:cNvPr id="1" name=""/>
        <p:cNvGrpSpPr/>
        <p:nvPr/>
      </p:nvGrpSpPr>
      <p:grpSpPr>
        <a:xfrm>
          <a:off x="0" y="0"/>
          <a:ext cx="0" cy="0"/>
          <a:chOff x="0" y="0"/>
          <a:chExt cx="0" cy="0"/>
        </a:xfrm>
      </p:grpSpPr>
      <p:sp>
        <p:nvSpPr>
          <p:cNvPr id="11" name="Vrije vorm 10">
            <a:extLst>
              <a:ext uri="{FF2B5EF4-FFF2-40B4-BE49-F238E27FC236}">
                <a16:creationId xmlns:a16="http://schemas.microsoft.com/office/drawing/2014/main" id="{5A5B5523-B68F-3C4B-997B-F318A63A63BC}"/>
              </a:ext>
            </a:extLst>
          </p:cNvPr>
          <p:cNvSpPr/>
          <p:nvPr userDrawn="1"/>
        </p:nvSpPr>
        <p:spPr>
          <a:xfrm>
            <a:off x="-29979" y="-15244"/>
            <a:ext cx="32723883" cy="6888485"/>
          </a:xfrm>
          <a:custGeom>
            <a:avLst/>
            <a:gdLst>
              <a:gd name="connsiteX0" fmla="*/ 21316013 w 32723883"/>
              <a:gd name="connsiteY0" fmla="*/ 0 h 6888485"/>
              <a:gd name="connsiteX1" fmla="*/ 32723883 w 32723883"/>
              <a:gd name="connsiteY1" fmla="*/ 0 h 6888485"/>
              <a:gd name="connsiteX2" fmla="*/ 32723883 w 32723883"/>
              <a:gd name="connsiteY2" fmla="*/ 6888485 h 6888485"/>
              <a:gd name="connsiteX3" fmla="*/ 30444991 w 32723883"/>
              <a:gd name="connsiteY3" fmla="*/ 6888485 h 6888485"/>
              <a:gd name="connsiteX4" fmla="*/ 21316013 w 32723883"/>
              <a:gd name="connsiteY4" fmla="*/ 6888485 h 6888485"/>
              <a:gd name="connsiteX5" fmla="*/ 2891043 w 32723883"/>
              <a:gd name="connsiteY5" fmla="*/ 0 h 6888485"/>
              <a:gd name="connsiteX6" fmla="*/ 12291934 w 32723883"/>
              <a:gd name="connsiteY6" fmla="*/ 0 h 6888485"/>
              <a:gd name="connsiteX7" fmla="*/ 12291934 w 32723883"/>
              <a:gd name="connsiteY7" fmla="*/ 6888485 h 6888485"/>
              <a:gd name="connsiteX8" fmla="*/ 0 w 32723883"/>
              <a:gd name="connsiteY8" fmla="*/ 6888485 h 6888485"/>
              <a:gd name="connsiteX9" fmla="*/ 0 w 32723883"/>
              <a:gd name="connsiteY9" fmla="*/ 1696276 h 688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3883" h="6888485">
                <a:moveTo>
                  <a:pt x="21316013" y="0"/>
                </a:moveTo>
                <a:lnTo>
                  <a:pt x="32723883" y="0"/>
                </a:lnTo>
                <a:lnTo>
                  <a:pt x="32723883" y="6888485"/>
                </a:lnTo>
                <a:lnTo>
                  <a:pt x="30444991" y="6888485"/>
                </a:lnTo>
                <a:lnTo>
                  <a:pt x="21316013" y="6888485"/>
                </a:lnTo>
                <a:close/>
                <a:moveTo>
                  <a:pt x="2891043" y="0"/>
                </a:moveTo>
                <a:lnTo>
                  <a:pt x="12291934" y="0"/>
                </a:lnTo>
                <a:lnTo>
                  <a:pt x="12291934" y="6888485"/>
                </a:lnTo>
                <a:lnTo>
                  <a:pt x="0" y="6888485"/>
                </a:lnTo>
                <a:lnTo>
                  <a:pt x="0" y="169627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199" y="1665288"/>
            <a:ext cx="10514013" cy="3378432"/>
          </a:xfrm>
        </p:spPr>
        <p:txBody>
          <a:bodyPr tIns="0" anchor="ctr">
            <a:noAutofit/>
          </a:bodyPr>
          <a:lstStyle>
            <a:lvl1pPr algn="ctr">
              <a:defRPr sz="6000" b="1">
                <a:solidFill>
                  <a:schemeClr val="tx1"/>
                </a:solidFill>
                <a:latin typeface="+mn-lt"/>
              </a:defRPr>
            </a:lvl1pPr>
          </a:lstStyle>
          <a:p>
            <a:r>
              <a:rPr lang="nl-NL" dirty="0"/>
              <a:t>“Ruimte voor een </a:t>
            </a:r>
            <a:br>
              <a:rPr lang="nl-NL" dirty="0"/>
            </a:br>
            <a:r>
              <a:rPr lang="nl-NL" dirty="0"/>
              <a:t>quote over maximaal </a:t>
            </a:r>
            <a:br>
              <a:rPr lang="nl-NL" dirty="0"/>
            </a:br>
            <a:r>
              <a:rPr lang="nl-NL" dirty="0"/>
              <a:t>drie regels”</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F5F5EE9E-259C-E844-8C68-5C1B9DE8EFCA}"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p>
            <a:fld id="{FE867115-597C-2A49-88D5-9236637A8ECC}" type="slidenum">
              <a:rPr lang="nl-NL" smtClean="0"/>
              <a:t>‹nr.›</a:t>
            </a:fld>
            <a:endParaRPr lang="nl-NL"/>
          </a:p>
        </p:txBody>
      </p:sp>
      <p:sp>
        <p:nvSpPr>
          <p:cNvPr id="8" name="Rechthoekige driehoek 7">
            <a:extLst>
              <a:ext uri="{FF2B5EF4-FFF2-40B4-BE49-F238E27FC236}">
                <a16:creationId xmlns:a16="http://schemas.microsoft.com/office/drawing/2014/main" id="{BD92E0DC-5288-464B-A8D7-E24C59334955}"/>
              </a:ext>
            </a:extLst>
          </p:cNvPr>
          <p:cNvSpPr/>
          <p:nvPr userDrawn="1"/>
        </p:nvSpPr>
        <p:spPr>
          <a:xfrm rot="16200000">
            <a:off x="10064945" y="4284701"/>
            <a:ext cx="2139560" cy="3657600"/>
          </a:xfrm>
          <a:prstGeom prst="rtTriangle">
            <a:avLst/>
          </a:prstGeom>
          <a:noFill/>
          <a:ln w="3175">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9" name="Groep 8">
            <a:extLst>
              <a:ext uri="{FF2B5EF4-FFF2-40B4-BE49-F238E27FC236}">
                <a16:creationId xmlns:a16="http://schemas.microsoft.com/office/drawing/2014/main" id="{E1CDF41F-E611-9248-BED9-5BA991B63759}"/>
              </a:ext>
            </a:extLst>
          </p:cNvPr>
          <p:cNvGrpSpPr/>
          <p:nvPr userDrawn="1"/>
        </p:nvGrpSpPr>
        <p:grpSpPr>
          <a:xfrm>
            <a:off x="9213191" y="314003"/>
            <a:ext cx="2139022" cy="365125"/>
            <a:chOff x="7827287" y="5735637"/>
            <a:chExt cx="3524926" cy="601695"/>
          </a:xfrm>
        </p:grpSpPr>
        <p:pic>
          <p:nvPicPr>
            <p:cNvPr id="10" name="Afbeelding 9">
              <a:extLst>
                <a:ext uri="{FF2B5EF4-FFF2-40B4-BE49-F238E27FC236}">
                  <a16:creationId xmlns:a16="http://schemas.microsoft.com/office/drawing/2014/main" id="{3877E3E0-8C93-6847-A553-52C49A46B8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B3E54415-D01F-694A-9A67-FDE4A38A925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190255741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Titel en object">
    <p:bg>
      <p:bgPr>
        <a:solidFill>
          <a:schemeClr val="accent2"/>
        </a:solidFill>
        <a:effectLst/>
      </p:bgPr>
    </p:bg>
    <p:spTree>
      <p:nvGrpSpPr>
        <p:cNvPr id="1" name=""/>
        <p:cNvGrpSpPr/>
        <p:nvPr/>
      </p:nvGrpSpPr>
      <p:grpSpPr>
        <a:xfrm>
          <a:off x="0" y="0"/>
          <a:ext cx="0" cy="0"/>
          <a:chOff x="0" y="0"/>
          <a:chExt cx="0" cy="0"/>
        </a:xfrm>
      </p:grpSpPr>
      <p:sp>
        <p:nvSpPr>
          <p:cNvPr id="13" name="Vrije vorm 12">
            <a:extLst>
              <a:ext uri="{FF2B5EF4-FFF2-40B4-BE49-F238E27FC236}">
                <a16:creationId xmlns:a16="http://schemas.microsoft.com/office/drawing/2014/main" id="{FCC4C02C-FB9C-6D4D-9BDD-B5B19DD25018}"/>
              </a:ext>
            </a:extLst>
          </p:cNvPr>
          <p:cNvSpPr/>
          <p:nvPr userDrawn="1"/>
        </p:nvSpPr>
        <p:spPr>
          <a:xfrm rot="16200000">
            <a:off x="10078780" y="4714799"/>
            <a:ext cx="1588571" cy="2697831"/>
          </a:xfrm>
          <a:custGeom>
            <a:avLst/>
            <a:gdLst>
              <a:gd name="connsiteX0" fmla="*/ 1588571 w 1588571"/>
              <a:gd name="connsiteY0" fmla="*/ 2697831 h 2697831"/>
              <a:gd name="connsiteX1" fmla="*/ 0 w 1588571"/>
              <a:gd name="connsiteY1" fmla="*/ 2697831 h 2697831"/>
              <a:gd name="connsiteX2" fmla="*/ 0 w 1588571"/>
              <a:gd name="connsiteY2" fmla="*/ 0 h 2697831"/>
            </a:gdLst>
            <a:ahLst/>
            <a:cxnLst>
              <a:cxn ang="0">
                <a:pos x="connsiteX0" y="connsiteY0"/>
              </a:cxn>
              <a:cxn ang="0">
                <a:pos x="connsiteX1" y="connsiteY1"/>
              </a:cxn>
              <a:cxn ang="0">
                <a:pos x="connsiteX2" y="connsiteY2"/>
              </a:cxn>
            </a:cxnLst>
            <a:rect l="l" t="t" r="r" b="b"/>
            <a:pathLst>
              <a:path w="1588571" h="2697831">
                <a:moveTo>
                  <a:pt x="1588571" y="2697831"/>
                </a:moveTo>
                <a:lnTo>
                  <a:pt x="0" y="269783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bg1"/>
                </a:solidFill>
              </a:defRPr>
            </a:lvl1pPr>
          </a:lstStyle>
          <a:p>
            <a:fld id="{2DFB9F3B-2FCF-B445-A0EE-5370DBBFC067}"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bg1"/>
                </a:solidFill>
              </a:defRPr>
            </a:lvl1pPr>
          </a:lstStyle>
          <a:p>
            <a:r>
              <a:rPr lang="nl-NL"/>
              <a:t>Template PPT DRS/VM-IVRA</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200" y="1438079"/>
            <a:ext cx="7772400" cy="1665868"/>
          </a:xfrm>
        </p:spPr>
        <p:txBody>
          <a:bodyPr tIns="0" anchor="b">
            <a:noAutofit/>
          </a:bodyPr>
          <a:lstStyle>
            <a:lvl1pPr>
              <a:lnSpc>
                <a:spcPct val="80000"/>
              </a:lnSpc>
              <a:defRPr sz="6000" b="1">
                <a:solidFill>
                  <a:schemeClr val="bg1"/>
                </a:solidFill>
                <a:latin typeface="+mn-lt"/>
              </a:defRPr>
            </a:lvl1pPr>
          </a:lstStyle>
          <a:p>
            <a:r>
              <a:rPr lang="nl-NL" dirty="0"/>
              <a:t>Bedankt voor </a:t>
            </a:r>
            <a:br>
              <a:rPr lang="nl-NL" dirty="0"/>
            </a:br>
            <a:r>
              <a:rPr lang="nl-NL" dirty="0"/>
              <a:t>uw aandacht</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2" name="Ondertitel 2">
            <a:extLst>
              <a:ext uri="{FF2B5EF4-FFF2-40B4-BE49-F238E27FC236}">
                <a16:creationId xmlns:a16="http://schemas.microsoft.com/office/drawing/2014/main" id="{2690EAC4-19F0-E44E-9A5F-8F9EB86BEFA9}"/>
              </a:ext>
            </a:extLst>
          </p:cNvPr>
          <p:cNvSpPr>
            <a:spLocks noGrp="1"/>
          </p:cNvSpPr>
          <p:nvPr>
            <p:ph type="subTitle" idx="1"/>
          </p:nvPr>
        </p:nvSpPr>
        <p:spPr>
          <a:xfrm>
            <a:off x="838200" y="3160986"/>
            <a:ext cx="7772400" cy="1114452"/>
          </a:xfrm>
        </p:spPr>
        <p:txBody>
          <a:bodyPr tIns="1800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cxnSp>
        <p:nvCxnSpPr>
          <p:cNvPr id="15" name="Rechte verbindingslijn 14">
            <a:extLst>
              <a:ext uri="{FF2B5EF4-FFF2-40B4-BE49-F238E27FC236}">
                <a16:creationId xmlns:a16="http://schemas.microsoft.com/office/drawing/2014/main" id="{BF4D6669-825E-454D-BA2C-AF9D6D6F17F8}"/>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651D0F02-3244-E34B-82E5-D57566C7EEA1}"/>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71508751-42FC-054A-9FAF-EC5CF433B358}"/>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14" name="Afbeelding 13">
            <a:extLst>
              <a:ext uri="{FF2B5EF4-FFF2-40B4-BE49-F238E27FC236}">
                <a16:creationId xmlns:a16="http://schemas.microsoft.com/office/drawing/2014/main" id="{1F8386DC-6182-CE42-9CD2-4B5E04D724C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070479" y="1964723"/>
            <a:ext cx="3283321" cy="3392159"/>
          </a:xfrm>
          <a:prstGeom prst="rect">
            <a:avLst/>
          </a:prstGeom>
        </p:spPr>
      </p:pic>
    </p:spTree>
    <p:extLst>
      <p:ext uri="{BB962C8B-B14F-4D97-AF65-F5344CB8AC3E}">
        <p14:creationId xmlns:p14="http://schemas.microsoft.com/office/powerpoint/2010/main" val="172601441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5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12" presetClass="entr" presetSubtype="1" fill="hold" nodeType="withEffect">
                                  <p:stCondLst>
                                    <p:cond delay="3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p:tgtEl>
                                          <p:spTgt spid="15"/>
                                        </p:tgtEl>
                                        <p:attrNameLst>
                                          <p:attrName>ppt_y</p:attrName>
                                        </p:attrNameLst>
                                      </p:cBhvr>
                                      <p:tavLst>
                                        <p:tav tm="0">
                                          <p:val>
                                            <p:strVal val="#ppt_y-#ppt_h*1.125000"/>
                                          </p:val>
                                        </p:tav>
                                        <p:tav tm="100000">
                                          <p:val>
                                            <p:strVal val="#ppt_y"/>
                                          </p:val>
                                        </p:tav>
                                      </p:tavLst>
                                    </p:anim>
                                    <p:animEffect transition="in" filter="wipe(down)">
                                      <p:cBhvr>
                                        <p:cTn id="13" dur="1000"/>
                                        <p:tgtEl>
                                          <p:spTgt spid="15"/>
                                        </p:tgtEl>
                                      </p:cBhvr>
                                    </p:animEffect>
                                  </p:childTnLst>
                                </p:cTn>
                              </p:par>
                              <p:par>
                                <p:cTn id="14" presetID="12" presetClass="entr" presetSubtype="1" fill="hold" nodeType="withEffect">
                                  <p:stCondLst>
                                    <p:cond delay="5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p:tgtEl>
                                          <p:spTgt spid="17"/>
                                        </p:tgtEl>
                                        <p:attrNameLst>
                                          <p:attrName>ppt_y</p:attrName>
                                        </p:attrNameLst>
                                      </p:cBhvr>
                                      <p:tavLst>
                                        <p:tav tm="0">
                                          <p:val>
                                            <p:strVal val="#ppt_y-#ppt_h*1.125000"/>
                                          </p:val>
                                        </p:tav>
                                        <p:tav tm="100000">
                                          <p:val>
                                            <p:strVal val="#ppt_y"/>
                                          </p:val>
                                        </p:tav>
                                      </p:tavLst>
                                    </p:anim>
                                    <p:animEffect transition="in" filter="wipe(down)">
                                      <p:cBhvr>
                                        <p:cTn id="17" dur="1000"/>
                                        <p:tgtEl>
                                          <p:spTgt spid="17"/>
                                        </p:tgtEl>
                                      </p:cBhvr>
                                    </p:animEffect>
                                  </p:childTnLst>
                                </p:cTn>
                              </p:par>
                              <p:par>
                                <p:cTn id="18" presetID="12" presetClass="entr" presetSubtype="1" fill="hold" nodeType="withEffect">
                                  <p:stCondLst>
                                    <p:cond delay="10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ppt_y</p:attrName>
                                        </p:attrNameLst>
                                      </p:cBhvr>
                                      <p:tavLst>
                                        <p:tav tm="0">
                                          <p:val>
                                            <p:strVal val="#ppt_y-#ppt_h*1.125000"/>
                                          </p:val>
                                        </p:tav>
                                        <p:tav tm="100000">
                                          <p:val>
                                            <p:strVal val="#ppt_y"/>
                                          </p:val>
                                        </p:tav>
                                      </p:tavLst>
                                    </p:anim>
                                    <p:animEffect transition="in" filter="wipe(down)">
                                      <p:cBhvr>
                                        <p:cTn id="21" dur="500"/>
                                        <p:tgtEl>
                                          <p:spTgt spid="16"/>
                                        </p:tgtEl>
                                      </p:cBhvr>
                                    </p:animEffect>
                                  </p:childTnLst>
                                </p:cTn>
                              </p:par>
                            </p:childTnLst>
                          </p:cTn>
                        </p:par>
                        <p:par>
                          <p:cTn id="22" fill="hold">
                            <p:stCondLst>
                              <p:cond delay="2250"/>
                            </p:stCondLst>
                            <p:childTnLst>
                              <p:par>
                                <p:cTn id="23" presetID="42"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fade">
                                      <p:cBhvr>
                                        <p:cTn id="30" dur="300"/>
                                        <p:tgtEl>
                                          <p:spTgt spid="12">
                                            <p:txEl>
                                              <p:pRg st="0" end="0"/>
                                            </p:txEl>
                                          </p:spTgt>
                                        </p:tgtEl>
                                      </p:cBhvr>
                                    </p:animEffect>
                                    <p:anim calcmode="lin" valueType="num">
                                      <p:cBhvr>
                                        <p:cTn id="31" dur="3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2" dur="3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42" presetClass="entr" presetSubtype="0" fill="hold" nodeType="withEffect">
                  <p:stCondLst>
                    <p:cond delay="1000"/>
                  </p:stCondLst>
                  <p:childTnLst>
                    <p:set>
                      <p:cBhvr>
                        <p:cTn dur="1" fill="hold">
                          <p:stCondLst>
                            <p:cond delay="0"/>
                          </p:stCondLst>
                        </p:cTn>
                        <p:tgtEl>
                          <p:spTgt spid="12"/>
                        </p:tgtEl>
                        <p:attrNameLst>
                          <p:attrName>style.visibility</p:attrName>
                        </p:attrNameLst>
                      </p:cBhvr>
                      <p:to>
                        <p:strVal val="visible"/>
                      </p:to>
                    </p:set>
                    <p:animEffect transition="in" filter="fade">
                      <p:cBhvr>
                        <p:cTn dur="300"/>
                        <p:tgtEl>
                          <p:spTgt spid="12"/>
                        </p:tgtEl>
                      </p:cBhvr>
                    </p:animEffect>
                    <p:anim calcmode="lin" valueType="num">
                      <p:cBhvr>
                        <p:cTn dur="300" fill="hold"/>
                        <p:tgtEl>
                          <p:spTgt spid="12"/>
                        </p:tgtEl>
                        <p:attrNameLst>
                          <p:attrName>ppt_x</p:attrName>
                        </p:attrNameLst>
                      </p:cBhvr>
                      <p:tavLst>
                        <p:tav tm="0">
                          <p:val>
                            <p:strVal val="#ppt_x"/>
                          </p:val>
                        </p:tav>
                        <p:tav tm="100000">
                          <p:val>
                            <p:strVal val="#ppt_x"/>
                          </p:val>
                        </p:tav>
                      </p:tavLst>
                    </p:anim>
                    <p:anim calcmode="lin" valueType="num">
                      <p:cBhvr>
                        <p:cTn dur="300" fill="hold"/>
                        <p:tgtEl>
                          <p:spTgt spid="12"/>
                        </p:tgtEl>
                        <p:attrNameLst>
                          <p:attrName>ppt_y</p:attrName>
                        </p:attrNameLst>
                      </p:cBhvr>
                      <p:tavLst>
                        <p:tav tm="0">
                          <p:val>
                            <p:strVal val="#ppt_y+.1"/>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3_Titeldia">
    <p:bg>
      <p:bgPr>
        <a:solidFill>
          <a:schemeClr val="tx2"/>
        </a:solidFill>
        <a:effectLst/>
      </p:bgPr>
    </p:bg>
    <p:spTree>
      <p:nvGrpSpPr>
        <p:cNvPr id="1" name=""/>
        <p:cNvGrpSpPr/>
        <p:nvPr/>
      </p:nvGrpSpPr>
      <p:grpSpPr>
        <a:xfrm>
          <a:off x="0" y="0"/>
          <a:ext cx="0" cy="0"/>
          <a:chOff x="0" y="0"/>
          <a:chExt cx="0" cy="0"/>
        </a:xfrm>
      </p:grpSpPr>
      <p:sp>
        <p:nvSpPr>
          <p:cNvPr id="22" name="Rechthoek 21">
            <a:extLst>
              <a:ext uri="{FF2B5EF4-FFF2-40B4-BE49-F238E27FC236}">
                <a16:creationId xmlns:a16="http://schemas.microsoft.com/office/drawing/2014/main" id="{F702DE3C-C507-1448-9A4D-4144AB54E013}"/>
              </a:ext>
            </a:extLst>
          </p:cNvPr>
          <p:cNvSpPr/>
          <p:nvPr userDrawn="1"/>
        </p:nvSpPr>
        <p:spPr>
          <a:xfrm>
            <a:off x="0" y="-1"/>
            <a:ext cx="12192000"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Vrije vorm 19">
            <a:extLst>
              <a:ext uri="{FF2B5EF4-FFF2-40B4-BE49-F238E27FC236}">
                <a16:creationId xmlns:a16="http://schemas.microsoft.com/office/drawing/2014/main" id="{41E78B5B-851F-1348-BA40-9287288177E4}"/>
              </a:ext>
            </a:extLst>
          </p:cNvPr>
          <p:cNvSpPr/>
          <p:nvPr userDrawn="1"/>
        </p:nvSpPr>
        <p:spPr>
          <a:xfrm>
            <a:off x="3454337" y="1629981"/>
            <a:ext cx="8797623" cy="5243260"/>
          </a:xfrm>
          <a:custGeom>
            <a:avLst/>
            <a:gdLst>
              <a:gd name="connsiteX0" fmla="*/ 8797623 w 8797623"/>
              <a:gd name="connsiteY0" fmla="*/ 0 h 5243260"/>
              <a:gd name="connsiteX1" fmla="*/ 8797623 w 8797623"/>
              <a:gd name="connsiteY1" fmla="*/ 5243260 h 5243260"/>
              <a:gd name="connsiteX2" fmla="*/ 0 w 8797623"/>
              <a:gd name="connsiteY2" fmla="*/ 5243260 h 5243260"/>
              <a:gd name="connsiteX3" fmla="*/ 1450210 w 8797623"/>
              <a:gd name="connsiteY3" fmla="*/ 4310984 h 5243260"/>
            </a:gdLst>
            <a:ahLst/>
            <a:cxnLst>
              <a:cxn ang="0">
                <a:pos x="connsiteX0" y="connsiteY0"/>
              </a:cxn>
              <a:cxn ang="0">
                <a:pos x="connsiteX1" y="connsiteY1"/>
              </a:cxn>
              <a:cxn ang="0">
                <a:pos x="connsiteX2" y="connsiteY2"/>
              </a:cxn>
              <a:cxn ang="0">
                <a:pos x="connsiteX3" y="connsiteY3"/>
              </a:cxn>
            </a:cxnLst>
            <a:rect l="l" t="t" r="r" b="b"/>
            <a:pathLst>
              <a:path w="8797623" h="5243260">
                <a:moveTo>
                  <a:pt x="8797623" y="0"/>
                </a:moveTo>
                <a:lnTo>
                  <a:pt x="8797623" y="5243260"/>
                </a:lnTo>
                <a:lnTo>
                  <a:pt x="0" y="5243260"/>
                </a:lnTo>
                <a:lnTo>
                  <a:pt x="1450210" y="43109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7D29B1D4-E76D-544B-804D-42B7B400400C}"/>
              </a:ext>
            </a:extLst>
          </p:cNvPr>
          <p:cNvSpPr>
            <a:spLocks noGrp="1"/>
          </p:cNvSpPr>
          <p:nvPr>
            <p:ph type="ctrTitle"/>
          </p:nvPr>
        </p:nvSpPr>
        <p:spPr>
          <a:xfrm>
            <a:off x="838200" y="1122363"/>
            <a:ext cx="9144000" cy="2038623"/>
          </a:xfrm>
        </p:spPr>
        <p:txBody>
          <a:bodyPr anchor="b"/>
          <a:lstStyle>
            <a:lvl1pPr algn="l">
              <a:lnSpc>
                <a:spcPct val="80000"/>
              </a:lnSpc>
              <a:defRPr sz="6000" b="1">
                <a:solidFill>
                  <a:schemeClr val="bg1"/>
                </a:solidFill>
                <a:latin typeface="+mn-lt"/>
              </a:defRPr>
            </a:lvl1pPr>
          </a:lstStyle>
          <a:p>
            <a:r>
              <a:rPr lang="nl-NL"/>
              <a:t>Klik om stijl te bewerken</a:t>
            </a:r>
            <a:endParaRPr lang="nl-NL" dirty="0"/>
          </a:p>
        </p:txBody>
      </p:sp>
      <p:sp>
        <p:nvSpPr>
          <p:cNvPr id="3" name="Ondertitel 2">
            <a:extLst>
              <a:ext uri="{FF2B5EF4-FFF2-40B4-BE49-F238E27FC236}">
                <a16:creationId xmlns:a16="http://schemas.microsoft.com/office/drawing/2014/main" id="{A3CD11EA-7876-C442-8F5D-0B294D6DEA66}"/>
              </a:ext>
            </a:extLst>
          </p:cNvPr>
          <p:cNvSpPr>
            <a:spLocks noGrp="1"/>
          </p:cNvSpPr>
          <p:nvPr>
            <p:ph type="subTitle" idx="1"/>
          </p:nvPr>
        </p:nvSpPr>
        <p:spPr>
          <a:xfrm>
            <a:off x="838200" y="3160986"/>
            <a:ext cx="9144000" cy="1655762"/>
          </a:xfrm>
        </p:spPr>
        <p:txBody>
          <a:bodyPr tIns="1800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sp>
        <p:nvSpPr>
          <p:cNvPr id="4" name="Tijdelijke aanduiding voor datum 3">
            <a:extLst>
              <a:ext uri="{FF2B5EF4-FFF2-40B4-BE49-F238E27FC236}">
                <a16:creationId xmlns:a16="http://schemas.microsoft.com/office/drawing/2014/main" id="{B9C9D34F-BB88-1045-83BC-38737F7DFD33}"/>
              </a:ext>
            </a:extLst>
          </p:cNvPr>
          <p:cNvSpPr>
            <a:spLocks noGrp="1"/>
          </p:cNvSpPr>
          <p:nvPr>
            <p:ph type="dt" sz="half" idx="10"/>
          </p:nvPr>
        </p:nvSpPr>
        <p:spPr>
          <a:xfrm>
            <a:off x="838200" y="4451623"/>
            <a:ext cx="2743200" cy="365125"/>
          </a:xfrm>
        </p:spPr>
        <p:txBody>
          <a:bodyPr/>
          <a:lstStyle>
            <a:lvl1pPr>
              <a:defRPr>
                <a:solidFill>
                  <a:schemeClr val="bg1"/>
                </a:solidFill>
              </a:defRPr>
            </a:lvl1pPr>
          </a:lstStyle>
          <a:p>
            <a:fld id="{0CEAD27E-0396-EA4B-9E89-2DE47E2EF45A}"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1C6374C9-EF34-E14F-998F-DD4191C200D1}"/>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61346A6-4D53-3548-B9B6-14C0628CBBF1}"/>
              </a:ext>
            </a:extLst>
          </p:cNvPr>
          <p:cNvSpPr>
            <a:spLocks noGrp="1"/>
          </p:cNvSpPr>
          <p:nvPr>
            <p:ph type="sldNum" sz="quarter" idx="12"/>
          </p:nvPr>
        </p:nvSpPr>
        <p:spPr/>
        <p:txBody>
          <a:bodyPr/>
          <a:lstStyle/>
          <a:p>
            <a:fld id="{FE867115-597C-2A49-88D5-9236637A8ECC}" type="slidenum">
              <a:rPr lang="nl-NL" smtClean="0"/>
              <a:t>‹nr.›</a:t>
            </a:fld>
            <a:endParaRPr lang="nl-NL"/>
          </a:p>
        </p:txBody>
      </p:sp>
      <p:cxnSp>
        <p:nvCxnSpPr>
          <p:cNvPr id="13" name="Rechte verbindingslijn 12">
            <a:extLst>
              <a:ext uri="{FF2B5EF4-FFF2-40B4-BE49-F238E27FC236}">
                <a16:creationId xmlns:a16="http://schemas.microsoft.com/office/drawing/2014/main" id="{1A646453-EBD3-B946-BC18-EE288BF0A0E3}"/>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98EEB371-45A4-4142-A45F-02151F86D83A}"/>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A523AFAE-3DFA-CD4D-B2C6-E49A40F1770F}"/>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28" name="Afbeelding 27">
            <a:extLst>
              <a:ext uri="{FF2B5EF4-FFF2-40B4-BE49-F238E27FC236}">
                <a16:creationId xmlns:a16="http://schemas.microsoft.com/office/drawing/2014/main" id="{33FB8886-F545-094D-A0C6-2F108CFF811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61461" y="1438822"/>
            <a:ext cx="3692339" cy="4655558"/>
          </a:xfrm>
          <a:prstGeom prst="rect">
            <a:avLst/>
          </a:prstGeom>
        </p:spPr>
      </p:pic>
      <p:pic>
        <p:nvPicPr>
          <p:cNvPr id="16" name="Afbeelding 15">
            <a:extLst>
              <a:ext uri="{FF2B5EF4-FFF2-40B4-BE49-F238E27FC236}">
                <a16:creationId xmlns:a16="http://schemas.microsoft.com/office/drawing/2014/main" id="{F7A39C3E-F0FA-BE40-A6AD-9604D90B4F9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7" name="Afbeelding 16">
            <a:extLst>
              <a:ext uri="{FF2B5EF4-FFF2-40B4-BE49-F238E27FC236}">
                <a16:creationId xmlns:a16="http://schemas.microsoft.com/office/drawing/2014/main" id="{11345859-7172-624F-8D43-CABFD2AB031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spTree>
    <p:extLst>
      <p:ext uri="{BB962C8B-B14F-4D97-AF65-F5344CB8AC3E}">
        <p14:creationId xmlns:p14="http://schemas.microsoft.com/office/powerpoint/2010/main" val="289507393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
                                        <p:tgtEl>
                                          <p:spTgt spid="3">
                                            <p:txEl>
                                              <p:pRg st="0" end="0"/>
                                            </p:txEl>
                                          </p:spTgt>
                                        </p:tgtEl>
                                      </p:cBhvr>
                                    </p:animEffect>
                                    <p:anim calcmode="lin" valueType="num">
                                      <p:cBhvr>
                                        <p:cTn id="13" dur="3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3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25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12" presetClass="entr" presetSubtype="1" fill="hold" nodeType="withEffect">
                                  <p:stCondLst>
                                    <p:cond delay="3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000"/>
                                        <p:tgtEl>
                                          <p:spTgt spid="13"/>
                                        </p:tgtEl>
                                        <p:attrNameLst>
                                          <p:attrName>ppt_y</p:attrName>
                                        </p:attrNameLst>
                                      </p:cBhvr>
                                      <p:tavLst>
                                        <p:tav tm="0">
                                          <p:val>
                                            <p:strVal val="#ppt_y-#ppt_h*1.125000"/>
                                          </p:val>
                                        </p:tav>
                                        <p:tav tm="100000">
                                          <p:val>
                                            <p:strVal val="#ppt_y"/>
                                          </p:val>
                                        </p:tav>
                                      </p:tavLst>
                                    </p:anim>
                                    <p:animEffect transition="in" filter="wipe(down)">
                                      <p:cBhvr>
                                        <p:cTn id="23" dur="1000"/>
                                        <p:tgtEl>
                                          <p:spTgt spid="13"/>
                                        </p:tgtEl>
                                      </p:cBhvr>
                                    </p:animEffect>
                                  </p:childTnLst>
                                </p:cTn>
                              </p:par>
                              <p:par>
                                <p:cTn id="24" presetID="12" presetClass="entr" presetSubtype="1" fill="hold" nodeType="withEffect">
                                  <p:stCondLst>
                                    <p:cond delay="5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1000"/>
                                        <p:tgtEl>
                                          <p:spTgt spid="15"/>
                                        </p:tgtEl>
                                        <p:attrNameLst>
                                          <p:attrName>ppt_y</p:attrName>
                                        </p:attrNameLst>
                                      </p:cBhvr>
                                      <p:tavLst>
                                        <p:tav tm="0">
                                          <p:val>
                                            <p:strVal val="#ppt_y-#ppt_h*1.125000"/>
                                          </p:val>
                                        </p:tav>
                                        <p:tav tm="100000">
                                          <p:val>
                                            <p:strVal val="#ppt_y"/>
                                          </p:val>
                                        </p:tav>
                                      </p:tavLst>
                                    </p:anim>
                                    <p:animEffect transition="in" filter="wipe(down)">
                                      <p:cBhvr>
                                        <p:cTn id="27" dur="1000"/>
                                        <p:tgtEl>
                                          <p:spTgt spid="15"/>
                                        </p:tgtEl>
                                      </p:cBhvr>
                                    </p:animEffect>
                                  </p:childTnLst>
                                </p:cTn>
                              </p:par>
                              <p:par>
                                <p:cTn id="28" presetID="12" presetClass="entr" presetSubtype="1" fill="hold" nodeType="withEffect">
                                  <p:stCondLst>
                                    <p:cond delay="10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p:tgtEl>
                                          <p:spTgt spid="14"/>
                                        </p:tgtEl>
                                        <p:attrNameLst>
                                          <p:attrName>ppt_y</p:attrName>
                                        </p:attrNameLst>
                                      </p:cBhvr>
                                      <p:tavLst>
                                        <p:tav tm="0">
                                          <p:val>
                                            <p:strVal val="#ppt_y-#ppt_h*1.125000"/>
                                          </p:val>
                                        </p:tav>
                                        <p:tav tm="100000">
                                          <p:val>
                                            <p:strVal val="#ppt_y"/>
                                          </p:val>
                                        </p:tav>
                                      </p:tavLst>
                                    </p:anim>
                                    <p:animEffect transition="in" filter="wipe(down)">
                                      <p:cBhvr>
                                        <p:cTn id="31" dur="500"/>
                                        <p:tgtEl>
                                          <p:spTgt spid="14"/>
                                        </p:tgtEl>
                                      </p:cBhvr>
                                    </p:animEffect>
                                  </p:childTnLst>
                                </p:cTn>
                              </p:par>
                              <p:par>
                                <p:cTn id="32" presetID="42" presetClass="entr" presetSubtype="0" fill="hold" nodeType="withEffect">
                                  <p:stCondLst>
                                    <p:cond delay="30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anim calcmode="lin" valueType="num">
                                      <p:cBhvr>
                                        <p:cTn id="35" dur="500" fill="hold"/>
                                        <p:tgtEl>
                                          <p:spTgt spid="17"/>
                                        </p:tgtEl>
                                        <p:attrNameLst>
                                          <p:attrName>ppt_x</p:attrName>
                                        </p:attrNameLst>
                                      </p:cBhvr>
                                      <p:tavLst>
                                        <p:tav tm="0">
                                          <p:val>
                                            <p:strVal val="#ppt_x"/>
                                          </p:val>
                                        </p:tav>
                                        <p:tav tm="100000">
                                          <p:val>
                                            <p:strVal val="#ppt_x"/>
                                          </p:val>
                                        </p:tav>
                                      </p:tavLst>
                                    </p:anim>
                                    <p:anim calcmode="lin" valueType="num">
                                      <p:cBhvr>
                                        <p:cTn id="36" dur="500" fill="hold"/>
                                        <p:tgtEl>
                                          <p:spTgt spid="1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4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anim calcmode="lin" valueType="num">
                                      <p:cBhvr>
                                        <p:cTn id="40" dur="500" fill="hold"/>
                                        <p:tgtEl>
                                          <p:spTgt spid="16"/>
                                        </p:tgtEl>
                                        <p:attrNameLst>
                                          <p:attrName>ppt_x</p:attrName>
                                        </p:attrNameLst>
                                      </p:cBhvr>
                                      <p:tavLst>
                                        <p:tav tm="0">
                                          <p:val>
                                            <p:strVal val="#ppt_x"/>
                                          </p:val>
                                        </p:tav>
                                        <p:tav tm="100000">
                                          <p:val>
                                            <p:strVal val="#ppt_x"/>
                                          </p:val>
                                        </p:tav>
                                      </p:tavLst>
                                    </p:anim>
                                    <p:anim calcmode="lin" valueType="num">
                                      <p:cBhvr>
                                        <p:cTn id="41"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42" presetClass="entr" presetSubtype="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Effect transition="in" filter="fade">
                      <p:cBhvr>
                        <p:cTn dur="300"/>
                        <p:tgtEl>
                          <p:spTgt spid="3"/>
                        </p:tgtEl>
                      </p:cBhvr>
                    </p:animEffect>
                    <p:anim calcmode="lin" valueType="num">
                      <p:cBhvr>
                        <p:cTn dur="300" fill="hold"/>
                        <p:tgtEl>
                          <p:spTgt spid="3"/>
                        </p:tgtEl>
                        <p:attrNameLst>
                          <p:attrName>ppt_x</p:attrName>
                        </p:attrNameLst>
                      </p:cBhvr>
                      <p:tavLst>
                        <p:tav tm="0">
                          <p:val>
                            <p:strVal val="#ppt_x"/>
                          </p:val>
                        </p:tav>
                        <p:tav tm="100000">
                          <p:val>
                            <p:strVal val="#ppt_x"/>
                          </p:val>
                        </p:tav>
                      </p:tavLst>
                    </p:anim>
                    <p:anim calcmode="lin" valueType="num">
                      <p:cBhvr>
                        <p:cTn dur="300" fill="hold"/>
                        <p:tgtEl>
                          <p:spTgt spid="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5_Titel en object">
    <p:bg>
      <p:bgPr>
        <a:solidFill>
          <a:schemeClr val="bg1"/>
        </a:solidFill>
        <a:effectLst/>
      </p:bgPr>
    </p:bg>
    <p:spTree>
      <p:nvGrpSpPr>
        <p:cNvPr id="1" name=""/>
        <p:cNvGrpSpPr/>
        <p:nvPr/>
      </p:nvGrpSpPr>
      <p:grpSpPr>
        <a:xfrm>
          <a:off x="0" y="0"/>
          <a:ext cx="0" cy="0"/>
          <a:chOff x="0" y="0"/>
          <a:chExt cx="0" cy="0"/>
        </a:xfrm>
      </p:grpSpPr>
      <p:sp>
        <p:nvSpPr>
          <p:cNvPr id="9" name="Rechthoekige driehoek 8">
            <a:extLst>
              <a:ext uri="{FF2B5EF4-FFF2-40B4-BE49-F238E27FC236}">
                <a16:creationId xmlns:a16="http://schemas.microsoft.com/office/drawing/2014/main" id="{7EDB6170-7F03-844A-885B-1F286CC37375}"/>
              </a:ext>
            </a:extLst>
          </p:cNvPr>
          <p:cNvSpPr/>
          <p:nvPr userDrawn="1"/>
        </p:nvSpPr>
        <p:spPr>
          <a:xfrm rot="5400000">
            <a:off x="587570" y="-1143259"/>
            <a:ext cx="2139560" cy="3657600"/>
          </a:xfrm>
          <a:prstGeom prst="rtTriangle">
            <a:avLst/>
          </a:prstGeom>
          <a:solidFill>
            <a:schemeClr val="accent1"/>
          </a:solidFill>
          <a:ln w="3175">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8991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200" y="2171699"/>
            <a:ext cx="8991600" cy="400526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C9B432FE-6CB3-F549-9759-E4D622FCDF0D}"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p>
            <a:fld id="{FE867115-597C-2A49-88D5-9236637A8ECC}" type="slidenum">
              <a:rPr lang="nl-NL" smtClean="0"/>
              <a:t>‹nr.›</a:t>
            </a:fld>
            <a:endParaRPr lang="nl-NL"/>
          </a:p>
        </p:txBody>
      </p:sp>
      <p:grpSp>
        <p:nvGrpSpPr>
          <p:cNvPr id="8" name="Groep 7">
            <a:extLst>
              <a:ext uri="{FF2B5EF4-FFF2-40B4-BE49-F238E27FC236}">
                <a16:creationId xmlns:a16="http://schemas.microsoft.com/office/drawing/2014/main" id="{C4F8C548-C6EA-0940-A458-AEFD5B19E80E}"/>
              </a:ext>
            </a:extLst>
          </p:cNvPr>
          <p:cNvGrpSpPr/>
          <p:nvPr userDrawn="1"/>
        </p:nvGrpSpPr>
        <p:grpSpPr>
          <a:xfrm>
            <a:off x="9213191" y="314003"/>
            <a:ext cx="2139022" cy="365125"/>
            <a:chOff x="7827287" y="5735637"/>
            <a:chExt cx="3524926" cy="601695"/>
          </a:xfrm>
        </p:grpSpPr>
        <p:pic>
          <p:nvPicPr>
            <p:cNvPr id="10" name="Afbeelding 9">
              <a:extLst>
                <a:ext uri="{FF2B5EF4-FFF2-40B4-BE49-F238E27FC236}">
                  <a16:creationId xmlns:a16="http://schemas.microsoft.com/office/drawing/2014/main" id="{54ABAD32-AAFD-FC4B-8832-432E93B62C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1" name="Afbeelding 10">
              <a:extLst>
                <a:ext uri="{FF2B5EF4-FFF2-40B4-BE49-F238E27FC236}">
                  <a16:creationId xmlns:a16="http://schemas.microsoft.com/office/drawing/2014/main" id="{44B24047-2306-4C46-ACBD-CC713678537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216872813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p:tmplLst>
          <p:tmpl>
            <p:tnLst>
              <p:par>
                <p:cTn presetID="10" presetClass="entr" presetSubtype="0"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Titel en object">
    <p:bg>
      <p:bgPr>
        <a:solidFill>
          <a:schemeClr val="bg1"/>
        </a:solidFill>
        <a:effectLst/>
      </p:bgPr>
    </p:bg>
    <p:spTree>
      <p:nvGrpSpPr>
        <p:cNvPr id="1" name=""/>
        <p:cNvGrpSpPr/>
        <p:nvPr/>
      </p:nvGrpSpPr>
      <p:grpSpPr>
        <a:xfrm>
          <a:off x="0" y="0"/>
          <a:ext cx="0" cy="0"/>
          <a:chOff x="0" y="0"/>
          <a:chExt cx="0" cy="0"/>
        </a:xfrm>
      </p:grpSpPr>
      <p:sp>
        <p:nvSpPr>
          <p:cNvPr id="13" name="Vrije vorm 12">
            <a:extLst>
              <a:ext uri="{FF2B5EF4-FFF2-40B4-BE49-F238E27FC236}">
                <a16:creationId xmlns:a16="http://schemas.microsoft.com/office/drawing/2014/main" id="{46DD6A25-7844-A34E-A98A-9B8EE41E54A9}"/>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199" y="2171699"/>
            <a:ext cx="10515599" cy="4005263"/>
          </a:xfrm>
        </p:spPr>
        <p:txBody>
          <a:bodyPr numCol="2" spcCol="432000"/>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480A8791-60B5-5045-8B55-F396E41A7DB4}"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bg1"/>
                </a:solidFill>
              </a:defRPr>
            </a:lvl1pPr>
          </a:lstStyle>
          <a:p>
            <a:fld id="{FE867115-597C-2A49-88D5-9236637A8ECC}" type="slidenum">
              <a:rPr lang="nl-NL" smtClean="0"/>
              <a:pPr/>
              <a:t>‹nr.›</a:t>
            </a:fld>
            <a:endParaRPr lang="nl-NL" dirty="0">
              <a:solidFill>
                <a:schemeClr val="bg1"/>
              </a:solidFill>
            </a:endParaRPr>
          </a:p>
        </p:txBody>
      </p:sp>
      <p:sp>
        <p:nvSpPr>
          <p:cNvPr id="12" name="Rechthoekige driehoek 11">
            <a:extLst>
              <a:ext uri="{FF2B5EF4-FFF2-40B4-BE49-F238E27FC236}">
                <a16:creationId xmlns:a16="http://schemas.microsoft.com/office/drawing/2014/main" id="{0DD16D7B-9AA9-C445-B92D-820CFAFB3B23}"/>
              </a:ext>
            </a:extLst>
          </p:cNvPr>
          <p:cNvSpPr/>
          <p:nvPr userDrawn="1"/>
        </p:nvSpPr>
        <p:spPr>
          <a:xfrm rot="5400000">
            <a:off x="587570" y="-1143259"/>
            <a:ext cx="2139560" cy="3657600"/>
          </a:xfrm>
          <a:prstGeom prst="rtTriangle">
            <a:avLst/>
          </a:prstGeom>
          <a:noFill/>
          <a:ln w="3175">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9" name="Groep 8">
            <a:extLst>
              <a:ext uri="{FF2B5EF4-FFF2-40B4-BE49-F238E27FC236}">
                <a16:creationId xmlns:a16="http://schemas.microsoft.com/office/drawing/2014/main" id="{1A8BFFB8-3AD1-6D42-85FC-4DE046344E25}"/>
              </a:ext>
            </a:extLst>
          </p:cNvPr>
          <p:cNvGrpSpPr/>
          <p:nvPr userDrawn="1"/>
        </p:nvGrpSpPr>
        <p:grpSpPr>
          <a:xfrm>
            <a:off x="9213191" y="314003"/>
            <a:ext cx="2139022" cy="365125"/>
            <a:chOff x="7827287" y="5735637"/>
            <a:chExt cx="3524926" cy="601695"/>
          </a:xfrm>
        </p:grpSpPr>
        <p:pic>
          <p:nvPicPr>
            <p:cNvPr id="10" name="Afbeelding 9">
              <a:extLst>
                <a:ext uri="{FF2B5EF4-FFF2-40B4-BE49-F238E27FC236}">
                  <a16:creationId xmlns:a16="http://schemas.microsoft.com/office/drawing/2014/main" id="{EDC95831-90D3-084F-86B6-1B104032B4C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1" name="Afbeelding 10">
              <a:extLst>
                <a:ext uri="{FF2B5EF4-FFF2-40B4-BE49-F238E27FC236}">
                  <a16:creationId xmlns:a16="http://schemas.microsoft.com/office/drawing/2014/main" id="{85D91744-388F-F84E-B1CE-6D5AF674A76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104716466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p:tmplLst>
          <p:tmpl>
            <p:tnLst>
              <p:par>
                <p:cTn presetID="10" presetClass="entr" presetSubtype="0"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104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bg>
      <p:bgPr>
        <a:solidFill>
          <a:schemeClr val="tx2"/>
        </a:solidFill>
        <a:effectLst/>
      </p:bgPr>
    </p:bg>
    <p:spTree>
      <p:nvGrpSpPr>
        <p:cNvPr id="1" name=""/>
        <p:cNvGrpSpPr/>
        <p:nvPr/>
      </p:nvGrpSpPr>
      <p:grpSpPr>
        <a:xfrm>
          <a:off x="0" y="0"/>
          <a:ext cx="0" cy="0"/>
          <a:chOff x="0" y="0"/>
          <a:chExt cx="0" cy="0"/>
        </a:xfrm>
      </p:grpSpPr>
      <p:sp>
        <p:nvSpPr>
          <p:cNvPr id="11" name="Vrije vorm 10">
            <a:extLst>
              <a:ext uri="{FF2B5EF4-FFF2-40B4-BE49-F238E27FC236}">
                <a16:creationId xmlns:a16="http://schemas.microsoft.com/office/drawing/2014/main" id="{5A5B5523-B68F-3C4B-997B-F318A63A63BC}"/>
              </a:ext>
            </a:extLst>
          </p:cNvPr>
          <p:cNvSpPr/>
          <p:nvPr userDrawn="1"/>
        </p:nvSpPr>
        <p:spPr>
          <a:xfrm>
            <a:off x="-29979" y="-15244"/>
            <a:ext cx="32723883" cy="6888485"/>
          </a:xfrm>
          <a:custGeom>
            <a:avLst/>
            <a:gdLst>
              <a:gd name="connsiteX0" fmla="*/ 21316013 w 32723883"/>
              <a:gd name="connsiteY0" fmla="*/ 0 h 6888485"/>
              <a:gd name="connsiteX1" fmla="*/ 32723883 w 32723883"/>
              <a:gd name="connsiteY1" fmla="*/ 0 h 6888485"/>
              <a:gd name="connsiteX2" fmla="*/ 32723883 w 32723883"/>
              <a:gd name="connsiteY2" fmla="*/ 6888485 h 6888485"/>
              <a:gd name="connsiteX3" fmla="*/ 30444991 w 32723883"/>
              <a:gd name="connsiteY3" fmla="*/ 6888485 h 6888485"/>
              <a:gd name="connsiteX4" fmla="*/ 21316013 w 32723883"/>
              <a:gd name="connsiteY4" fmla="*/ 6888485 h 6888485"/>
              <a:gd name="connsiteX5" fmla="*/ 2891043 w 32723883"/>
              <a:gd name="connsiteY5" fmla="*/ 0 h 6888485"/>
              <a:gd name="connsiteX6" fmla="*/ 12291934 w 32723883"/>
              <a:gd name="connsiteY6" fmla="*/ 0 h 6888485"/>
              <a:gd name="connsiteX7" fmla="*/ 12291934 w 32723883"/>
              <a:gd name="connsiteY7" fmla="*/ 6888485 h 6888485"/>
              <a:gd name="connsiteX8" fmla="*/ 0 w 32723883"/>
              <a:gd name="connsiteY8" fmla="*/ 6888485 h 6888485"/>
              <a:gd name="connsiteX9" fmla="*/ 0 w 32723883"/>
              <a:gd name="connsiteY9" fmla="*/ 1696276 h 688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3883" h="6888485">
                <a:moveTo>
                  <a:pt x="21316013" y="0"/>
                </a:moveTo>
                <a:lnTo>
                  <a:pt x="32723883" y="0"/>
                </a:lnTo>
                <a:lnTo>
                  <a:pt x="32723883" y="6888485"/>
                </a:lnTo>
                <a:lnTo>
                  <a:pt x="30444991" y="6888485"/>
                </a:lnTo>
                <a:lnTo>
                  <a:pt x="21316013" y="6888485"/>
                </a:lnTo>
                <a:close/>
                <a:moveTo>
                  <a:pt x="2891043" y="0"/>
                </a:moveTo>
                <a:lnTo>
                  <a:pt x="12291934" y="0"/>
                </a:lnTo>
                <a:lnTo>
                  <a:pt x="12291934" y="6888485"/>
                </a:lnTo>
                <a:lnTo>
                  <a:pt x="0" y="6888485"/>
                </a:lnTo>
                <a:lnTo>
                  <a:pt x="0" y="169627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8991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200" y="2171699"/>
            <a:ext cx="8991600" cy="4005263"/>
          </a:xfrm>
        </p:spPr>
        <p:txBody>
          <a:bodyPr/>
          <a:lstStyle>
            <a:lvl1pPr>
              <a:buClr>
                <a:schemeClr val="tx2"/>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p>
            <a:fld id="{FE867115-597C-2A49-88D5-9236637A8ECC}" type="slidenum">
              <a:rPr lang="nl-NL" smtClean="0"/>
              <a:t>‹nr.›</a:t>
            </a:fld>
            <a:endParaRPr lang="nl-NL"/>
          </a:p>
        </p:txBody>
      </p:sp>
      <p:grpSp>
        <p:nvGrpSpPr>
          <p:cNvPr id="7" name="Groep 6">
            <a:extLst>
              <a:ext uri="{FF2B5EF4-FFF2-40B4-BE49-F238E27FC236}">
                <a16:creationId xmlns:a16="http://schemas.microsoft.com/office/drawing/2014/main" id="{E644CD83-FDB7-AF44-9E91-6FFFAA84573F}"/>
              </a:ext>
            </a:extLst>
          </p:cNvPr>
          <p:cNvGrpSpPr/>
          <p:nvPr userDrawn="1"/>
        </p:nvGrpSpPr>
        <p:grpSpPr>
          <a:xfrm>
            <a:off x="9213191" y="314003"/>
            <a:ext cx="2139022" cy="365125"/>
            <a:chOff x="7827287" y="5735637"/>
            <a:chExt cx="3524926" cy="601695"/>
          </a:xfrm>
        </p:grpSpPr>
        <p:pic>
          <p:nvPicPr>
            <p:cNvPr id="8" name="Afbeelding 7">
              <a:extLst>
                <a:ext uri="{FF2B5EF4-FFF2-40B4-BE49-F238E27FC236}">
                  <a16:creationId xmlns:a16="http://schemas.microsoft.com/office/drawing/2014/main" id="{7E9A243E-9511-664C-B3DB-8DF5126775F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9" name="Afbeelding 8">
              <a:extLst>
                <a:ext uri="{FF2B5EF4-FFF2-40B4-BE49-F238E27FC236}">
                  <a16:creationId xmlns:a16="http://schemas.microsoft.com/office/drawing/2014/main" id="{C4C85E4F-0462-FB4D-8482-0CD46DBFF3C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244788144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p:tmplLst>
          <p:tmpl>
            <p:tnLst>
              <p:par>
                <p:cTn presetID="10" presetClass="entr" presetSubtype="0"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Titel en object">
    <p:bg>
      <p:bgPr>
        <a:solidFill>
          <a:schemeClr val="bg1"/>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200" y="2171699"/>
            <a:ext cx="5257800" cy="4005263"/>
          </a:xfrm>
          <a:noFill/>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F4FF3D7A-8369-4E47-B956-966555DCB1F2}"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18" name="Tijdelijke aanduiding voor afbeelding 17">
            <a:extLst>
              <a:ext uri="{FF2B5EF4-FFF2-40B4-BE49-F238E27FC236}">
                <a16:creationId xmlns:a16="http://schemas.microsoft.com/office/drawing/2014/main" id="{50FF254E-281A-1245-8200-3F1E231B173A}"/>
              </a:ext>
            </a:extLst>
          </p:cNvPr>
          <p:cNvSpPr>
            <a:spLocks noGrp="1"/>
          </p:cNvSpPr>
          <p:nvPr>
            <p:ph type="pic" sz="quarter" idx="13"/>
          </p:nvPr>
        </p:nvSpPr>
        <p:spPr>
          <a:xfrm>
            <a:off x="6386513" y="2171697"/>
            <a:ext cx="4967287" cy="4005264"/>
          </a:xfrm>
          <a:custGeom>
            <a:avLst/>
            <a:gdLst>
              <a:gd name="connsiteX0" fmla="*/ 1 w 4967287"/>
              <a:gd name="connsiteY0" fmla="*/ 0 h 4005264"/>
              <a:gd name="connsiteX1" fmla="*/ 2652823 w 4967287"/>
              <a:gd name="connsiteY1" fmla="*/ 0 h 4005264"/>
              <a:gd name="connsiteX2" fmla="*/ 2652823 w 4967287"/>
              <a:gd name="connsiteY2" fmla="*/ 1 h 4005264"/>
              <a:gd name="connsiteX3" fmla="*/ 4967287 w 4967287"/>
              <a:gd name="connsiteY3" fmla="*/ 1 h 4005264"/>
              <a:gd name="connsiteX4" fmla="*/ 4967287 w 4967287"/>
              <a:gd name="connsiteY4" fmla="*/ 3482455 h 4005264"/>
              <a:gd name="connsiteX5" fmla="*/ 4079413 w 4967287"/>
              <a:gd name="connsiteY5" fmla="*/ 4005264 h 4005264"/>
              <a:gd name="connsiteX6" fmla="*/ 0 w 4967287"/>
              <a:gd name="connsiteY6" fmla="*/ 4005264 h 4005264"/>
              <a:gd name="connsiteX7" fmla="*/ 0 w 4967287"/>
              <a:gd name="connsiteY7" fmla="*/ 551998 h 4005264"/>
              <a:gd name="connsiteX8" fmla="*/ 1 w 4967287"/>
              <a:gd name="connsiteY8" fmla="*/ 551998 h 400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7287" h="4005264">
                <a:moveTo>
                  <a:pt x="1" y="0"/>
                </a:moveTo>
                <a:lnTo>
                  <a:pt x="2652823" y="0"/>
                </a:lnTo>
                <a:lnTo>
                  <a:pt x="2652823" y="1"/>
                </a:lnTo>
                <a:lnTo>
                  <a:pt x="4967287" y="1"/>
                </a:lnTo>
                <a:lnTo>
                  <a:pt x="4967287" y="3482455"/>
                </a:lnTo>
                <a:lnTo>
                  <a:pt x="4079413" y="4005264"/>
                </a:lnTo>
                <a:lnTo>
                  <a:pt x="0" y="4005264"/>
                </a:lnTo>
                <a:lnTo>
                  <a:pt x="0" y="551998"/>
                </a:lnTo>
                <a:lnTo>
                  <a:pt x="1" y="551998"/>
                </a:lnTo>
                <a:close/>
              </a:path>
            </a:pathLst>
          </a:custGeom>
          <a:pattFill prst="pct25">
            <a:fgClr>
              <a:schemeClr val="accent1"/>
            </a:fgClr>
            <a:bgClr>
              <a:schemeClr val="bg1"/>
            </a:bgClr>
          </a:pattFill>
        </p:spPr>
        <p:txBody>
          <a:bodyPr wrap="square" anchor="ctr">
            <a:noAutofit/>
          </a:bodyPr>
          <a:lstStyle>
            <a:lvl1pPr algn="ctr">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14" name="Vrije vorm 13">
            <a:extLst>
              <a:ext uri="{FF2B5EF4-FFF2-40B4-BE49-F238E27FC236}">
                <a16:creationId xmlns:a16="http://schemas.microsoft.com/office/drawing/2014/main" id="{FF582E61-62B1-7C44-9706-DE9C179611FF}"/>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13" name="Rechthoekige driehoek 12">
            <a:extLst>
              <a:ext uri="{FF2B5EF4-FFF2-40B4-BE49-F238E27FC236}">
                <a16:creationId xmlns:a16="http://schemas.microsoft.com/office/drawing/2014/main" id="{65EDCA49-BCDA-5148-A20C-327018DCD93C}"/>
              </a:ext>
            </a:extLst>
          </p:cNvPr>
          <p:cNvSpPr/>
          <p:nvPr userDrawn="1"/>
        </p:nvSpPr>
        <p:spPr>
          <a:xfrm rot="5400000">
            <a:off x="587570" y="-1143259"/>
            <a:ext cx="2139560" cy="3657600"/>
          </a:xfrm>
          <a:prstGeom prst="rtTriangle">
            <a:avLst/>
          </a:prstGeom>
          <a:noFill/>
          <a:ln w="3175">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bg1"/>
                </a:solidFill>
              </a:defRPr>
            </a:lvl1pPr>
          </a:lstStyle>
          <a:p>
            <a:fld id="{FE867115-597C-2A49-88D5-9236637A8ECC}" type="slidenum">
              <a:rPr lang="nl-NL" smtClean="0"/>
              <a:pPr/>
              <a:t>‹nr.›</a:t>
            </a:fld>
            <a:endParaRPr lang="nl-NL" dirty="0"/>
          </a:p>
        </p:txBody>
      </p:sp>
      <p:grpSp>
        <p:nvGrpSpPr>
          <p:cNvPr id="10" name="Groep 9">
            <a:extLst>
              <a:ext uri="{FF2B5EF4-FFF2-40B4-BE49-F238E27FC236}">
                <a16:creationId xmlns:a16="http://schemas.microsoft.com/office/drawing/2014/main" id="{21B8266B-1C29-474B-AED4-8C88D648E022}"/>
              </a:ext>
            </a:extLst>
          </p:cNvPr>
          <p:cNvGrpSpPr/>
          <p:nvPr userDrawn="1"/>
        </p:nvGrpSpPr>
        <p:grpSpPr>
          <a:xfrm>
            <a:off x="9213191" y="314003"/>
            <a:ext cx="2139022" cy="365125"/>
            <a:chOff x="7827287" y="5735637"/>
            <a:chExt cx="3524926" cy="601695"/>
          </a:xfrm>
        </p:grpSpPr>
        <p:pic>
          <p:nvPicPr>
            <p:cNvPr id="11" name="Afbeelding 10">
              <a:extLst>
                <a:ext uri="{FF2B5EF4-FFF2-40B4-BE49-F238E27FC236}">
                  <a16:creationId xmlns:a16="http://schemas.microsoft.com/office/drawing/2014/main" id="{FB749915-416B-124D-B4CE-14E4BB1822C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F3A61DD6-984D-DA44-AFE7-860BAACA28E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253228685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anim calcmode="lin" valueType="num">
                                      <p:cBhvr>
                                        <p:cTn id="19" dur="500" fill="hold"/>
                                        <p:tgtEl>
                                          <p:spTgt spid="18"/>
                                        </p:tgtEl>
                                        <p:attrNameLst>
                                          <p:attrName>ppt_x</p:attrName>
                                        </p:attrNameLst>
                                      </p:cBhvr>
                                      <p:tavLst>
                                        <p:tav tm="0">
                                          <p:val>
                                            <p:strVal val="#ppt_x"/>
                                          </p:val>
                                        </p:tav>
                                        <p:tav tm="100000">
                                          <p:val>
                                            <p:strVal val="#ppt_x"/>
                                          </p:val>
                                        </p:tav>
                                      </p:tavLst>
                                    </p:anim>
                                    <p:anim calcmode="lin" valueType="num">
                                      <p:cBhvr>
                                        <p:cTn id="20"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tmplLst>
          <p:tmpl>
            <p:tnLst>
              <p:par>
                <p:cTn presetID="47"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P spid="18" grpId="0" animBg="1"/>
      <p:bldP spid="2" grpId="0"/>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13" name="Vrije vorm 12">
            <a:extLst>
              <a:ext uri="{FF2B5EF4-FFF2-40B4-BE49-F238E27FC236}">
                <a16:creationId xmlns:a16="http://schemas.microsoft.com/office/drawing/2014/main" id="{8DB5708A-FD40-8B4B-911E-366361478696}"/>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6094413" y="2171699"/>
            <a:ext cx="5257800" cy="4005263"/>
          </a:xfrm>
          <a:noFill/>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9909E053-9210-2A4B-8396-6C74925A59EE}"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bg1"/>
                </a:solidFill>
              </a:defRPr>
            </a:lvl1pPr>
          </a:lstStyle>
          <a:p>
            <a:fld id="{FE867115-597C-2A49-88D5-9236637A8ECC}" type="slidenum">
              <a:rPr lang="nl-NL" smtClean="0"/>
              <a:pPr/>
              <a:t>‹nr.›</a:t>
            </a:fld>
            <a:endParaRPr lang="nl-NL" dirty="0"/>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838200" y="2171697"/>
            <a:ext cx="4967288" cy="4005264"/>
          </a:xfrm>
          <a:prstGeom prst="rect">
            <a:avLst/>
          </a:prstGeom>
          <a:pattFill prst="pct20">
            <a:fgClr>
              <a:schemeClr val="accent1"/>
            </a:fgClr>
            <a:bgClr>
              <a:schemeClr val="bg1"/>
            </a:bgClr>
          </a:pattFill>
        </p:spPr>
        <p:txBody>
          <a:bodyPr wrap="square" anchor="ctr">
            <a:noAutofit/>
          </a:bodyPr>
          <a:lstStyle>
            <a:lvl1pPr algn="ctr">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18" name="Rechthoekige driehoek 17">
            <a:extLst>
              <a:ext uri="{FF2B5EF4-FFF2-40B4-BE49-F238E27FC236}">
                <a16:creationId xmlns:a16="http://schemas.microsoft.com/office/drawing/2014/main" id="{757E15B7-CE9D-024D-86DC-5AF61D6BBD0E}"/>
              </a:ext>
            </a:extLst>
          </p:cNvPr>
          <p:cNvSpPr/>
          <p:nvPr userDrawn="1"/>
        </p:nvSpPr>
        <p:spPr>
          <a:xfrm rot="5400000">
            <a:off x="587570" y="-1143259"/>
            <a:ext cx="2139560" cy="3657600"/>
          </a:xfrm>
          <a:prstGeom prst="rtTriangle">
            <a:avLst/>
          </a:prstGeom>
          <a:noFill/>
          <a:ln w="3175">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0" name="Groep 9">
            <a:extLst>
              <a:ext uri="{FF2B5EF4-FFF2-40B4-BE49-F238E27FC236}">
                <a16:creationId xmlns:a16="http://schemas.microsoft.com/office/drawing/2014/main" id="{9E7AE795-FA4C-C446-A4FC-8C476BBE4B62}"/>
              </a:ext>
            </a:extLst>
          </p:cNvPr>
          <p:cNvGrpSpPr/>
          <p:nvPr userDrawn="1"/>
        </p:nvGrpSpPr>
        <p:grpSpPr>
          <a:xfrm>
            <a:off x="9213191" y="314003"/>
            <a:ext cx="2139022" cy="365125"/>
            <a:chOff x="7827287" y="5735637"/>
            <a:chExt cx="3524926" cy="601695"/>
          </a:xfrm>
        </p:grpSpPr>
        <p:pic>
          <p:nvPicPr>
            <p:cNvPr id="11" name="Afbeelding 10">
              <a:extLst>
                <a:ext uri="{FF2B5EF4-FFF2-40B4-BE49-F238E27FC236}">
                  <a16:creationId xmlns:a16="http://schemas.microsoft.com/office/drawing/2014/main" id="{847CABA0-BD05-9148-80D8-E31E03701E8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01E82920-6194-EB48-A8FB-FEDA796381E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169270735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tmplLst>
          <p:tmpl>
            <p:tnLst>
              <p:par>
                <p:cTn presetID="47"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P spid="14" grpId="0" animBg="1"/>
      <p:bldP spid="2" grpId="0"/>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4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02DF3CAE-DECA-8845-86CC-AC0A0A944052}"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9" name="Tijdelijke aanduiding voor afbeelding 18">
            <a:extLst>
              <a:ext uri="{FF2B5EF4-FFF2-40B4-BE49-F238E27FC236}">
                <a16:creationId xmlns:a16="http://schemas.microsoft.com/office/drawing/2014/main" id="{3755E64B-FEEF-BF42-8FD8-788CD411E58D}"/>
              </a:ext>
            </a:extLst>
          </p:cNvPr>
          <p:cNvSpPr>
            <a:spLocks noGrp="1"/>
          </p:cNvSpPr>
          <p:nvPr>
            <p:ph type="pic" sz="quarter" idx="13"/>
          </p:nvPr>
        </p:nvSpPr>
        <p:spPr>
          <a:xfrm>
            <a:off x="0" y="0"/>
            <a:ext cx="12192000" cy="6176961"/>
          </a:xfrm>
          <a:custGeom>
            <a:avLst/>
            <a:gdLst>
              <a:gd name="connsiteX0" fmla="*/ 12192000 w 12192000"/>
              <a:gd name="connsiteY0" fmla="*/ 5322712 h 6176961"/>
              <a:gd name="connsiteX1" fmla="*/ 12192000 w 12192000"/>
              <a:gd name="connsiteY1" fmla="*/ 6176961 h 6176961"/>
              <a:gd name="connsiteX2" fmla="*/ 10731732 w 12192000"/>
              <a:gd name="connsiteY2" fmla="*/ 6176961 h 6176961"/>
              <a:gd name="connsiteX3" fmla="*/ 2867274 w 12192000"/>
              <a:gd name="connsiteY3" fmla="*/ 0 h 6176961"/>
              <a:gd name="connsiteX4" fmla="*/ 12192000 w 12192000"/>
              <a:gd name="connsiteY4" fmla="*/ 0 h 6176961"/>
              <a:gd name="connsiteX5" fmla="*/ 12192000 w 12192000"/>
              <a:gd name="connsiteY5" fmla="*/ 5269745 h 6176961"/>
              <a:gd name="connsiteX6" fmla="*/ 10641189 w 12192000"/>
              <a:gd name="connsiteY6" fmla="*/ 6176961 h 6176961"/>
              <a:gd name="connsiteX7" fmla="*/ 0 w 12192000"/>
              <a:gd name="connsiteY7" fmla="*/ 6176961 h 6176961"/>
              <a:gd name="connsiteX8" fmla="*/ 0 w 12192000"/>
              <a:gd name="connsiteY8" fmla="*/ 1677339 h 6176961"/>
              <a:gd name="connsiteX9" fmla="*/ 0 w 12192000"/>
              <a:gd name="connsiteY9" fmla="*/ 0 h 6176961"/>
              <a:gd name="connsiteX10" fmla="*/ 2776730 w 12192000"/>
              <a:gd name="connsiteY10" fmla="*/ 0 h 6176961"/>
              <a:gd name="connsiteX11" fmla="*/ 0 w 12192000"/>
              <a:gd name="connsiteY11" fmla="*/ 1624372 h 61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176961">
                <a:moveTo>
                  <a:pt x="12192000" y="5322712"/>
                </a:moveTo>
                <a:lnTo>
                  <a:pt x="12192000" y="6176961"/>
                </a:lnTo>
                <a:lnTo>
                  <a:pt x="10731732" y="6176961"/>
                </a:lnTo>
                <a:close/>
                <a:moveTo>
                  <a:pt x="2867274" y="0"/>
                </a:moveTo>
                <a:lnTo>
                  <a:pt x="12192000" y="0"/>
                </a:lnTo>
                <a:lnTo>
                  <a:pt x="12192000" y="5269745"/>
                </a:lnTo>
                <a:lnTo>
                  <a:pt x="10641189" y="6176961"/>
                </a:lnTo>
                <a:lnTo>
                  <a:pt x="0" y="6176961"/>
                </a:lnTo>
                <a:lnTo>
                  <a:pt x="0" y="1677339"/>
                </a:lnTo>
                <a:close/>
                <a:moveTo>
                  <a:pt x="0" y="0"/>
                </a:moveTo>
                <a:lnTo>
                  <a:pt x="2776730" y="0"/>
                </a:lnTo>
                <a:lnTo>
                  <a:pt x="0" y="1624372"/>
                </a:lnTo>
                <a:close/>
              </a:path>
            </a:pathLst>
          </a:custGeom>
          <a:pattFill prst="pct20">
            <a:fgClr>
              <a:schemeClr val="accent2"/>
            </a:fgClr>
            <a:bgClr>
              <a:schemeClr val="bg1"/>
            </a:bgClr>
          </a:pattFill>
        </p:spPr>
        <p:txBody>
          <a:bodyPr wrap="square" anchor="ctr">
            <a:noAutofit/>
          </a:bodyPr>
          <a:lstStyle>
            <a:lvl1pPr algn="ctr">
              <a:buNone/>
              <a:defRPr/>
            </a:lvl1pPr>
          </a:lstStyle>
          <a:p>
            <a:r>
              <a:rPr lang="nl-NL"/>
              <a:t>Klik op het pictogram als u een afbeelding wilt toevoegen</a:t>
            </a:r>
            <a:endParaRPr lang="nl-NL" dirty="0"/>
          </a:p>
        </p:txBody>
      </p:sp>
    </p:spTree>
    <p:extLst>
      <p:ext uri="{BB962C8B-B14F-4D97-AF65-F5344CB8AC3E}">
        <p14:creationId xmlns:p14="http://schemas.microsoft.com/office/powerpoint/2010/main" val="3225084629"/>
      </p:ext>
    </p:extLst>
  </p:cSld>
  <p:clrMapOvr>
    <a:masterClrMapping/>
  </p:clrMapOvr>
  <p:transition spd="slow">
    <p:push/>
  </p:transition>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6_Titel en object">
    <p:bg>
      <p:bgPr>
        <a:solidFill>
          <a:schemeClr val="accent1"/>
        </a:solidFill>
        <a:effectLst/>
      </p:bgPr>
    </p:bg>
    <p:spTree>
      <p:nvGrpSpPr>
        <p:cNvPr id="1" name=""/>
        <p:cNvGrpSpPr/>
        <p:nvPr/>
      </p:nvGrpSpPr>
      <p:grpSpPr>
        <a:xfrm>
          <a:off x="0" y="0"/>
          <a:ext cx="0" cy="0"/>
          <a:chOff x="0" y="0"/>
          <a:chExt cx="0" cy="0"/>
        </a:xfrm>
      </p:grpSpPr>
      <p:sp>
        <p:nvSpPr>
          <p:cNvPr id="11" name="Vrije vorm 10">
            <a:extLst>
              <a:ext uri="{FF2B5EF4-FFF2-40B4-BE49-F238E27FC236}">
                <a16:creationId xmlns:a16="http://schemas.microsoft.com/office/drawing/2014/main" id="{5A5B5523-B68F-3C4B-997B-F318A63A63BC}"/>
              </a:ext>
            </a:extLst>
          </p:cNvPr>
          <p:cNvSpPr/>
          <p:nvPr userDrawn="1"/>
        </p:nvSpPr>
        <p:spPr>
          <a:xfrm>
            <a:off x="-29979" y="-15244"/>
            <a:ext cx="32723883" cy="6888485"/>
          </a:xfrm>
          <a:custGeom>
            <a:avLst/>
            <a:gdLst>
              <a:gd name="connsiteX0" fmla="*/ 21316013 w 32723883"/>
              <a:gd name="connsiteY0" fmla="*/ 0 h 6888485"/>
              <a:gd name="connsiteX1" fmla="*/ 32723883 w 32723883"/>
              <a:gd name="connsiteY1" fmla="*/ 0 h 6888485"/>
              <a:gd name="connsiteX2" fmla="*/ 32723883 w 32723883"/>
              <a:gd name="connsiteY2" fmla="*/ 6888485 h 6888485"/>
              <a:gd name="connsiteX3" fmla="*/ 30444991 w 32723883"/>
              <a:gd name="connsiteY3" fmla="*/ 6888485 h 6888485"/>
              <a:gd name="connsiteX4" fmla="*/ 21316013 w 32723883"/>
              <a:gd name="connsiteY4" fmla="*/ 6888485 h 6888485"/>
              <a:gd name="connsiteX5" fmla="*/ 2891043 w 32723883"/>
              <a:gd name="connsiteY5" fmla="*/ 0 h 6888485"/>
              <a:gd name="connsiteX6" fmla="*/ 12291934 w 32723883"/>
              <a:gd name="connsiteY6" fmla="*/ 0 h 6888485"/>
              <a:gd name="connsiteX7" fmla="*/ 12291934 w 32723883"/>
              <a:gd name="connsiteY7" fmla="*/ 6888485 h 6888485"/>
              <a:gd name="connsiteX8" fmla="*/ 0 w 32723883"/>
              <a:gd name="connsiteY8" fmla="*/ 6888485 h 6888485"/>
              <a:gd name="connsiteX9" fmla="*/ 0 w 32723883"/>
              <a:gd name="connsiteY9" fmla="*/ 1696276 h 688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3883" h="6888485">
                <a:moveTo>
                  <a:pt x="21316013" y="0"/>
                </a:moveTo>
                <a:lnTo>
                  <a:pt x="32723883" y="0"/>
                </a:lnTo>
                <a:lnTo>
                  <a:pt x="32723883" y="6888485"/>
                </a:lnTo>
                <a:lnTo>
                  <a:pt x="30444991" y="6888485"/>
                </a:lnTo>
                <a:lnTo>
                  <a:pt x="21316013" y="6888485"/>
                </a:lnTo>
                <a:close/>
                <a:moveTo>
                  <a:pt x="2891043" y="0"/>
                </a:moveTo>
                <a:lnTo>
                  <a:pt x="12291934" y="0"/>
                </a:lnTo>
                <a:lnTo>
                  <a:pt x="12291934" y="6888485"/>
                </a:lnTo>
                <a:lnTo>
                  <a:pt x="0" y="6888485"/>
                </a:lnTo>
                <a:lnTo>
                  <a:pt x="0" y="169627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199" y="1665288"/>
            <a:ext cx="10514013" cy="3378432"/>
          </a:xfrm>
        </p:spPr>
        <p:txBody>
          <a:bodyPr tIns="0" anchor="ctr">
            <a:noAutofit/>
          </a:bodyPr>
          <a:lstStyle>
            <a:lvl1pPr algn="ctr">
              <a:defRPr sz="6000" b="1">
                <a:solidFill>
                  <a:schemeClr val="tx1"/>
                </a:solidFill>
                <a:latin typeface="+mn-lt"/>
              </a:defRPr>
            </a:lvl1pPr>
          </a:lstStyle>
          <a:p>
            <a:r>
              <a:rPr lang="nl-NL" dirty="0"/>
              <a:t>“Ruimte voor een </a:t>
            </a:r>
            <a:br>
              <a:rPr lang="nl-NL" dirty="0"/>
            </a:br>
            <a:r>
              <a:rPr lang="nl-NL" dirty="0"/>
              <a:t>quote over maximaal </a:t>
            </a:r>
            <a:br>
              <a:rPr lang="nl-NL" dirty="0"/>
            </a:br>
            <a:r>
              <a:rPr lang="nl-NL" dirty="0"/>
              <a:t>drie regels”</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7CBFE192-7D02-EC4C-9735-8AD69976D90E}"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p>
            <a:fld id="{FE867115-597C-2A49-88D5-9236637A8ECC}" type="slidenum">
              <a:rPr lang="nl-NL" smtClean="0"/>
              <a:t>‹nr.›</a:t>
            </a:fld>
            <a:endParaRPr lang="nl-NL"/>
          </a:p>
        </p:txBody>
      </p:sp>
      <p:sp>
        <p:nvSpPr>
          <p:cNvPr id="8" name="Rechthoekige driehoek 7">
            <a:extLst>
              <a:ext uri="{FF2B5EF4-FFF2-40B4-BE49-F238E27FC236}">
                <a16:creationId xmlns:a16="http://schemas.microsoft.com/office/drawing/2014/main" id="{BD92E0DC-5288-464B-A8D7-E24C59334955}"/>
              </a:ext>
            </a:extLst>
          </p:cNvPr>
          <p:cNvSpPr/>
          <p:nvPr userDrawn="1"/>
        </p:nvSpPr>
        <p:spPr>
          <a:xfrm rot="16200000">
            <a:off x="10064945" y="4284701"/>
            <a:ext cx="2139560" cy="3657600"/>
          </a:xfrm>
          <a:prstGeom prst="rtTriangle">
            <a:avLst/>
          </a:prstGeom>
          <a:noFill/>
          <a:ln w="3175">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9" name="Groep 8">
            <a:extLst>
              <a:ext uri="{FF2B5EF4-FFF2-40B4-BE49-F238E27FC236}">
                <a16:creationId xmlns:a16="http://schemas.microsoft.com/office/drawing/2014/main" id="{339122E2-20E4-524C-9952-D2540C1762E0}"/>
              </a:ext>
            </a:extLst>
          </p:cNvPr>
          <p:cNvGrpSpPr/>
          <p:nvPr userDrawn="1"/>
        </p:nvGrpSpPr>
        <p:grpSpPr>
          <a:xfrm>
            <a:off x="9213191" y="314003"/>
            <a:ext cx="2139022" cy="365125"/>
            <a:chOff x="7827287" y="5735637"/>
            <a:chExt cx="3524926" cy="601695"/>
          </a:xfrm>
        </p:grpSpPr>
        <p:pic>
          <p:nvPicPr>
            <p:cNvPr id="10" name="Afbeelding 9">
              <a:extLst>
                <a:ext uri="{FF2B5EF4-FFF2-40B4-BE49-F238E27FC236}">
                  <a16:creationId xmlns:a16="http://schemas.microsoft.com/office/drawing/2014/main" id="{983C48FE-CAEC-D245-803B-31890A530D0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33409D66-08D2-1E4F-9A52-60A0EF0BD0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2234134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Titel en object">
    <p:bg>
      <p:bgPr>
        <a:solidFill>
          <a:schemeClr val="accent1"/>
        </a:solidFill>
        <a:effectLst/>
      </p:bgPr>
    </p:bg>
    <p:spTree>
      <p:nvGrpSpPr>
        <p:cNvPr id="1" name=""/>
        <p:cNvGrpSpPr/>
        <p:nvPr/>
      </p:nvGrpSpPr>
      <p:grpSpPr>
        <a:xfrm>
          <a:off x="0" y="0"/>
          <a:ext cx="0" cy="0"/>
          <a:chOff x="0" y="0"/>
          <a:chExt cx="0" cy="0"/>
        </a:xfrm>
      </p:grpSpPr>
      <p:sp>
        <p:nvSpPr>
          <p:cNvPr id="19" name="Vrije vorm 18">
            <a:extLst>
              <a:ext uri="{FF2B5EF4-FFF2-40B4-BE49-F238E27FC236}">
                <a16:creationId xmlns:a16="http://schemas.microsoft.com/office/drawing/2014/main" id="{F3B46126-91DB-9C4F-BB3B-C4F8D4926635}"/>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bg1"/>
                </a:solidFill>
              </a:defRPr>
            </a:lvl1pPr>
          </a:lstStyle>
          <a:p>
            <a:fld id="{CB3D9051-D020-8D44-890C-6F69E3A4CB67}"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bg1"/>
                </a:solidFill>
              </a:defRPr>
            </a:lvl1pPr>
          </a:lstStyle>
          <a:p>
            <a:r>
              <a:rPr lang="nl-NL"/>
              <a:t>Template PPT DRS/VM-IVRA</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200" y="1438079"/>
            <a:ext cx="7772400" cy="1665868"/>
          </a:xfrm>
        </p:spPr>
        <p:txBody>
          <a:bodyPr tIns="0" anchor="b">
            <a:noAutofit/>
          </a:bodyPr>
          <a:lstStyle>
            <a:lvl1pPr>
              <a:lnSpc>
                <a:spcPct val="80000"/>
              </a:lnSpc>
              <a:defRPr sz="6000" b="1">
                <a:solidFill>
                  <a:schemeClr val="bg1"/>
                </a:solidFill>
                <a:latin typeface="+mn-lt"/>
              </a:defRPr>
            </a:lvl1pPr>
          </a:lstStyle>
          <a:p>
            <a:r>
              <a:rPr lang="nl-NL" dirty="0"/>
              <a:t>Bedankt voor </a:t>
            </a:r>
            <a:br>
              <a:rPr lang="nl-NL" dirty="0"/>
            </a:br>
            <a:r>
              <a:rPr lang="nl-NL" dirty="0"/>
              <a:t>uw aandacht</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2" name="Ondertitel 2">
            <a:extLst>
              <a:ext uri="{FF2B5EF4-FFF2-40B4-BE49-F238E27FC236}">
                <a16:creationId xmlns:a16="http://schemas.microsoft.com/office/drawing/2014/main" id="{2690EAC4-19F0-E44E-9A5F-8F9EB86BEFA9}"/>
              </a:ext>
            </a:extLst>
          </p:cNvPr>
          <p:cNvSpPr>
            <a:spLocks noGrp="1"/>
          </p:cNvSpPr>
          <p:nvPr>
            <p:ph type="subTitle" idx="1"/>
          </p:nvPr>
        </p:nvSpPr>
        <p:spPr>
          <a:xfrm>
            <a:off x="838200" y="3160986"/>
            <a:ext cx="7772400" cy="1114452"/>
          </a:xfrm>
        </p:spPr>
        <p:txBody>
          <a:bodyPr tIns="1800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cxnSp>
        <p:nvCxnSpPr>
          <p:cNvPr id="15" name="Rechte verbindingslijn 14">
            <a:extLst>
              <a:ext uri="{FF2B5EF4-FFF2-40B4-BE49-F238E27FC236}">
                <a16:creationId xmlns:a16="http://schemas.microsoft.com/office/drawing/2014/main" id="{BF4D6669-825E-454D-BA2C-AF9D6D6F17F8}"/>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651D0F02-3244-E34B-82E5-D57566C7EEA1}"/>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71508751-42FC-054A-9FAF-EC5CF433B358}"/>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14" name="Afbeelding 13">
            <a:extLst>
              <a:ext uri="{FF2B5EF4-FFF2-40B4-BE49-F238E27FC236}">
                <a16:creationId xmlns:a16="http://schemas.microsoft.com/office/drawing/2014/main" id="{1F8386DC-6182-CE42-9CD2-4B5E04D724C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61461" y="634101"/>
            <a:ext cx="3692339" cy="4655558"/>
          </a:xfrm>
          <a:prstGeom prst="rect">
            <a:avLst/>
          </a:prstGeom>
        </p:spPr>
      </p:pic>
    </p:spTree>
    <p:extLst>
      <p:ext uri="{BB962C8B-B14F-4D97-AF65-F5344CB8AC3E}">
        <p14:creationId xmlns:p14="http://schemas.microsoft.com/office/powerpoint/2010/main" val="46184578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5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12" presetClass="entr" presetSubtype="1" fill="hold" nodeType="withEffect">
                                  <p:stCondLst>
                                    <p:cond delay="3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p:tgtEl>
                                          <p:spTgt spid="15"/>
                                        </p:tgtEl>
                                        <p:attrNameLst>
                                          <p:attrName>ppt_y</p:attrName>
                                        </p:attrNameLst>
                                      </p:cBhvr>
                                      <p:tavLst>
                                        <p:tav tm="0">
                                          <p:val>
                                            <p:strVal val="#ppt_y-#ppt_h*1.125000"/>
                                          </p:val>
                                        </p:tav>
                                        <p:tav tm="100000">
                                          <p:val>
                                            <p:strVal val="#ppt_y"/>
                                          </p:val>
                                        </p:tav>
                                      </p:tavLst>
                                    </p:anim>
                                    <p:animEffect transition="in" filter="wipe(down)">
                                      <p:cBhvr>
                                        <p:cTn id="13" dur="1000"/>
                                        <p:tgtEl>
                                          <p:spTgt spid="15"/>
                                        </p:tgtEl>
                                      </p:cBhvr>
                                    </p:animEffect>
                                  </p:childTnLst>
                                </p:cTn>
                              </p:par>
                              <p:par>
                                <p:cTn id="14" presetID="12" presetClass="entr" presetSubtype="1" fill="hold" nodeType="withEffect">
                                  <p:stCondLst>
                                    <p:cond delay="5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p:tgtEl>
                                          <p:spTgt spid="17"/>
                                        </p:tgtEl>
                                        <p:attrNameLst>
                                          <p:attrName>ppt_y</p:attrName>
                                        </p:attrNameLst>
                                      </p:cBhvr>
                                      <p:tavLst>
                                        <p:tav tm="0">
                                          <p:val>
                                            <p:strVal val="#ppt_y-#ppt_h*1.125000"/>
                                          </p:val>
                                        </p:tav>
                                        <p:tav tm="100000">
                                          <p:val>
                                            <p:strVal val="#ppt_y"/>
                                          </p:val>
                                        </p:tav>
                                      </p:tavLst>
                                    </p:anim>
                                    <p:animEffect transition="in" filter="wipe(down)">
                                      <p:cBhvr>
                                        <p:cTn id="17" dur="1000"/>
                                        <p:tgtEl>
                                          <p:spTgt spid="17"/>
                                        </p:tgtEl>
                                      </p:cBhvr>
                                    </p:animEffect>
                                  </p:childTnLst>
                                </p:cTn>
                              </p:par>
                              <p:par>
                                <p:cTn id="18" presetID="12" presetClass="entr" presetSubtype="1" fill="hold" nodeType="withEffect">
                                  <p:stCondLst>
                                    <p:cond delay="10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ppt_y</p:attrName>
                                        </p:attrNameLst>
                                      </p:cBhvr>
                                      <p:tavLst>
                                        <p:tav tm="0">
                                          <p:val>
                                            <p:strVal val="#ppt_y-#ppt_h*1.125000"/>
                                          </p:val>
                                        </p:tav>
                                        <p:tav tm="100000">
                                          <p:val>
                                            <p:strVal val="#ppt_y"/>
                                          </p:val>
                                        </p:tav>
                                      </p:tavLst>
                                    </p:anim>
                                    <p:animEffect transition="in" filter="wipe(down)">
                                      <p:cBhvr>
                                        <p:cTn id="21" dur="500"/>
                                        <p:tgtEl>
                                          <p:spTgt spid="16"/>
                                        </p:tgtEl>
                                      </p:cBhvr>
                                    </p:animEffect>
                                  </p:childTnLst>
                                </p:cTn>
                              </p:par>
                            </p:childTnLst>
                          </p:cTn>
                        </p:par>
                        <p:par>
                          <p:cTn id="22" fill="hold">
                            <p:stCondLst>
                              <p:cond delay="2250"/>
                            </p:stCondLst>
                            <p:childTnLst>
                              <p:par>
                                <p:cTn id="23" presetID="42"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fade">
                                      <p:cBhvr>
                                        <p:cTn id="30" dur="300"/>
                                        <p:tgtEl>
                                          <p:spTgt spid="12">
                                            <p:txEl>
                                              <p:pRg st="0" end="0"/>
                                            </p:txEl>
                                          </p:spTgt>
                                        </p:tgtEl>
                                      </p:cBhvr>
                                    </p:animEffect>
                                    <p:anim calcmode="lin" valueType="num">
                                      <p:cBhvr>
                                        <p:cTn id="31" dur="3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2" dur="3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42" presetClass="entr" presetSubtype="0" fill="hold" nodeType="withEffect">
                  <p:stCondLst>
                    <p:cond delay="1000"/>
                  </p:stCondLst>
                  <p:childTnLst>
                    <p:set>
                      <p:cBhvr>
                        <p:cTn dur="1" fill="hold">
                          <p:stCondLst>
                            <p:cond delay="0"/>
                          </p:stCondLst>
                        </p:cTn>
                        <p:tgtEl>
                          <p:spTgt spid="12"/>
                        </p:tgtEl>
                        <p:attrNameLst>
                          <p:attrName>style.visibility</p:attrName>
                        </p:attrNameLst>
                      </p:cBhvr>
                      <p:to>
                        <p:strVal val="visible"/>
                      </p:to>
                    </p:set>
                    <p:animEffect transition="in" filter="fade">
                      <p:cBhvr>
                        <p:cTn dur="300"/>
                        <p:tgtEl>
                          <p:spTgt spid="12"/>
                        </p:tgtEl>
                      </p:cBhvr>
                    </p:animEffect>
                    <p:anim calcmode="lin" valueType="num">
                      <p:cBhvr>
                        <p:cTn dur="300" fill="hold"/>
                        <p:tgtEl>
                          <p:spTgt spid="12"/>
                        </p:tgtEl>
                        <p:attrNameLst>
                          <p:attrName>ppt_x</p:attrName>
                        </p:attrNameLst>
                      </p:cBhvr>
                      <p:tavLst>
                        <p:tav tm="0">
                          <p:val>
                            <p:strVal val="#ppt_x"/>
                          </p:val>
                        </p:tav>
                        <p:tav tm="100000">
                          <p:val>
                            <p:strVal val="#ppt_x"/>
                          </p:val>
                        </p:tav>
                      </p:tavLst>
                    </p:anim>
                    <p:anim calcmode="lin" valueType="num">
                      <p:cBhvr>
                        <p:cTn dur="300" fill="hold"/>
                        <p:tgtEl>
                          <p:spTgt spid="12"/>
                        </p:tgtEl>
                        <p:attrNameLst>
                          <p:attrName>ppt_y</p:attrName>
                        </p:attrNameLst>
                      </p:cBhvr>
                      <p:tavLst>
                        <p:tav tm="0">
                          <p:val>
                            <p:strVal val="#ppt_y+.1"/>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4_Titeldia">
    <p:bg>
      <p:bgPr>
        <a:solidFill>
          <a:schemeClr val="tx2"/>
        </a:solidFill>
        <a:effectLst/>
      </p:bgPr>
    </p:bg>
    <p:spTree>
      <p:nvGrpSpPr>
        <p:cNvPr id="1" name=""/>
        <p:cNvGrpSpPr/>
        <p:nvPr/>
      </p:nvGrpSpPr>
      <p:grpSpPr>
        <a:xfrm>
          <a:off x="0" y="0"/>
          <a:ext cx="0" cy="0"/>
          <a:chOff x="0" y="0"/>
          <a:chExt cx="0" cy="0"/>
        </a:xfrm>
      </p:grpSpPr>
      <p:sp>
        <p:nvSpPr>
          <p:cNvPr id="22" name="Rechthoek 21">
            <a:extLst>
              <a:ext uri="{FF2B5EF4-FFF2-40B4-BE49-F238E27FC236}">
                <a16:creationId xmlns:a16="http://schemas.microsoft.com/office/drawing/2014/main" id="{F702DE3C-C507-1448-9A4D-4144AB54E013}"/>
              </a:ext>
            </a:extLst>
          </p:cNvPr>
          <p:cNvSpPr/>
          <p:nvPr userDrawn="1"/>
        </p:nvSpPr>
        <p:spPr>
          <a:xfrm>
            <a:off x="0" y="-1"/>
            <a:ext cx="12192000" cy="68580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Vrije vorm 22">
            <a:extLst>
              <a:ext uri="{FF2B5EF4-FFF2-40B4-BE49-F238E27FC236}">
                <a16:creationId xmlns:a16="http://schemas.microsoft.com/office/drawing/2014/main" id="{704D9752-DC62-6F48-987D-FCA226A6CC95}"/>
              </a:ext>
            </a:extLst>
          </p:cNvPr>
          <p:cNvSpPr/>
          <p:nvPr userDrawn="1"/>
        </p:nvSpPr>
        <p:spPr>
          <a:xfrm>
            <a:off x="3454338" y="1629981"/>
            <a:ext cx="8797621" cy="5243260"/>
          </a:xfrm>
          <a:custGeom>
            <a:avLst/>
            <a:gdLst>
              <a:gd name="connsiteX0" fmla="*/ 8797621 w 8797621"/>
              <a:gd name="connsiteY0" fmla="*/ 0 h 5243260"/>
              <a:gd name="connsiteX1" fmla="*/ 8797621 w 8797621"/>
              <a:gd name="connsiteY1" fmla="*/ 5243260 h 5243260"/>
              <a:gd name="connsiteX2" fmla="*/ 0 w 8797621"/>
              <a:gd name="connsiteY2" fmla="*/ 5243260 h 5243260"/>
              <a:gd name="connsiteX3" fmla="*/ 1450209 w 8797621"/>
              <a:gd name="connsiteY3" fmla="*/ 4310984 h 5243260"/>
            </a:gdLst>
            <a:ahLst/>
            <a:cxnLst>
              <a:cxn ang="0">
                <a:pos x="connsiteX0" y="connsiteY0"/>
              </a:cxn>
              <a:cxn ang="0">
                <a:pos x="connsiteX1" y="connsiteY1"/>
              </a:cxn>
              <a:cxn ang="0">
                <a:pos x="connsiteX2" y="connsiteY2"/>
              </a:cxn>
              <a:cxn ang="0">
                <a:pos x="connsiteX3" y="connsiteY3"/>
              </a:cxn>
            </a:cxnLst>
            <a:rect l="l" t="t" r="r" b="b"/>
            <a:pathLst>
              <a:path w="8797621" h="5243260">
                <a:moveTo>
                  <a:pt x="8797621" y="0"/>
                </a:moveTo>
                <a:lnTo>
                  <a:pt x="8797621" y="5243260"/>
                </a:lnTo>
                <a:lnTo>
                  <a:pt x="0" y="5243260"/>
                </a:lnTo>
                <a:lnTo>
                  <a:pt x="1450209" y="43109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7D29B1D4-E76D-544B-804D-42B7B400400C}"/>
              </a:ext>
            </a:extLst>
          </p:cNvPr>
          <p:cNvSpPr>
            <a:spLocks noGrp="1"/>
          </p:cNvSpPr>
          <p:nvPr>
            <p:ph type="ctrTitle"/>
          </p:nvPr>
        </p:nvSpPr>
        <p:spPr>
          <a:xfrm>
            <a:off x="838200" y="1122363"/>
            <a:ext cx="9144000" cy="2038623"/>
          </a:xfrm>
        </p:spPr>
        <p:txBody>
          <a:bodyPr anchor="b"/>
          <a:lstStyle>
            <a:lvl1pPr algn="l">
              <a:lnSpc>
                <a:spcPct val="80000"/>
              </a:lnSpc>
              <a:defRPr sz="6000" b="1">
                <a:solidFill>
                  <a:schemeClr val="bg1"/>
                </a:solidFill>
                <a:latin typeface="+mn-lt"/>
              </a:defRPr>
            </a:lvl1pPr>
          </a:lstStyle>
          <a:p>
            <a:r>
              <a:rPr lang="nl-NL"/>
              <a:t>Klik om stijl te bewerken</a:t>
            </a:r>
            <a:endParaRPr lang="nl-NL" dirty="0"/>
          </a:p>
        </p:txBody>
      </p:sp>
      <p:sp>
        <p:nvSpPr>
          <p:cNvPr id="3" name="Ondertitel 2">
            <a:extLst>
              <a:ext uri="{FF2B5EF4-FFF2-40B4-BE49-F238E27FC236}">
                <a16:creationId xmlns:a16="http://schemas.microsoft.com/office/drawing/2014/main" id="{A3CD11EA-7876-C442-8F5D-0B294D6DEA66}"/>
              </a:ext>
            </a:extLst>
          </p:cNvPr>
          <p:cNvSpPr>
            <a:spLocks noGrp="1"/>
          </p:cNvSpPr>
          <p:nvPr>
            <p:ph type="subTitle" idx="1"/>
          </p:nvPr>
        </p:nvSpPr>
        <p:spPr>
          <a:xfrm>
            <a:off x="838200" y="3160986"/>
            <a:ext cx="9144000" cy="1655762"/>
          </a:xfrm>
        </p:spPr>
        <p:txBody>
          <a:bodyPr tIns="18000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sp>
        <p:nvSpPr>
          <p:cNvPr id="4" name="Tijdelijke aanduiding voor datum 3">
            <a:extLst>
              <a:ext uri="{FF2B5EF4-FFF2-40B4-BE49-F238E27FC236}">
                <a16:creationId xmlns:a16="http://schemas.microsoft.com/office/drawing/2014/main" id="{B9C9D34F-BB88-1045-83BC-38737F7DFD33}"/>
              </a:ext>
            </a:extLst>
          </p:cNvPr>
          <p:cNvSpPr>
            <a:spLocks noGrp="1"/>
          </p:cNvSpPr>
          <p:nvPr>
            <p:ph type="dt" sz="half" idx="10"/>
          </p:nvPr>
        </p:nvSpPr>
        <p:spPr>
          <a:xfrm>
            <a:off x="838200" y="4457179"/>
            <a:ext cx="2743200" cy="365125"/>
          </a:xfrm>
        </p:spPr>
        <p:txBody>
          <a:bodyPr/>
          <a:lstStyle>
            <a:lvl1pPr>
              <a:defRPr>
                <a:solidFill>
                  <a:schemeClr val="bg1"/>
                </a:solidFill>
              </a:defRPr>
            </a:lvl1pPr>
          </a:lstStyle>
          <a:p>
            <a:fld id="{260B9CDF-0377-DB40-AE07-A505E0154256}"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1C6374C9-EF34-E14F-998F-DD4191C200D1}"/>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61346A6-4D53-3548-B9B6-14C0628CBBF1}"/>
              </a:ext>
            </a:extLst>
          </p:cNvPr>
          <p:cNvSpPr>
            <a:spLocks noGrp="1"/>
          </p:cNvSpPr>
          <p:nvPr>
            <p:ph type="sldNum" sz="quarter" idx="12"/>
          </p:nvPr>
        </p:nvSpPr>
        <p:spPr/>
        <p:txBody>
          <a:bodyPr/>
          <a:lstStyle/>
          <a:p>
            <a:fld id="{FE867115-597C-2A49-88D5-9236637A8ECC}" type="slidenum">
              <a:rPr lang="nl-NL" smtClean="0"/>
              <a:t>‹nr.›</a:t>
            </a:fld>
            <a:endParaRPr lang="nl-NL"/>
          </a:p>
        </p:txBody>
      </p:sp>
      <p:cxnSp>
        <p:nvCxnSpPr>
          <p:cNvPr id="15" name="Rechte verbindingslijn 14">
            <a:extLst>
              <a:ext uri="{FF2B5EF4-FFF2-40B4-BE49-F238E27FC236}">
                <a16:creationId xmlns:a16="http://schemas.microsoft.com/office/drawing/2014/main" id="{CCC6EBC4-4097-8040-8926-2757677212B9}"/>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B43EB41C-D839-7744-82F3-1A2285D34E53}"/>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E6DB731E-9CAA-BE4A-AD24-B5820A96BA2A}"/>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28" name="illustratie">
            <a:extLst>
              <a:ext uri="{FF2B5EF4-FFF2-40B4-BE49-F238E27FC236}">
                <a16:creationId xmlns:a16="http://schemas.microsoft.com/office/drawing/2014/main" id="{33FB8886-F545-094D-A0C6-2F108CFF811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670940" y="2896330"/>
            <a:ext cx="2622519" cy="2709452"/>
          </a:xfrm>
          <a:prstGeom prst="rect">
            <a:avLst/>
          </a:prstGeom>
        </p:spPr>
      </p:pic>
      <p:pic>
        <p:nvPicPr>
          <p:cNvPr id="18" name="Afbeelding 17">
            <a:extLst>
              <a:ext uri="{FF2B5EF4-FFF2-40B4-BE49-F238E27FC236}">
                <a16:creationId xmlns:a16="http://schemas.microsoft.com/office/drawing/2014/main" id="{1A9C06B4-9E53-0045-BD23-43CEF9DD961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9" name="Afbeelding 18">
            <a:extLst>
              <a:ext uri="{FF2B5EF4-FFF2-40B4-BE49-F238E27FC236}">
                <a16:creationId xmlns:a16="http://schemas.microsoft.com/office/drawing/2014/main" id="{5F83D89C-68AB-754A-BB48-4E80CA2DED1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spTree>
    <p:extLst>
      <p:ext uri="{BB962C8B-B14F-4D97-AF65-F5344CB8AC3E}">
        <p14:creationId xmlns:p14="http://schemas.microsoft.com/office/powerpoint/2010/main" val="267944345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anim calcmode="lin" valueType="num">
                                      <p:cBhvr>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12" presetClass="entr" presetSubtype="1" fill="hold" nodeType="withEffect">
                                  <p:stCondLst>
                                    <p:cond delay="3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ppt_y</p:attrName>
                                        </p:attrNameLst>
                                      </p:cBhvr>
                                      <p:tavLst>
                                        <p:tav tm="0">
                                          <p:val>
                                            <p:strVal val="#ppt_y-#ppt_h*1.125000"/>
                                          </p:val>
                                        </p:tav>
                                        <p:tav tm="100000">
                                          <p:val>
                                            <p:strVal val="#ppt_y"/>
                                          </p:val>
                                        </p:tav>
                                      </p:tavLst>
                                    </p:anim>
                                    <p:animEffect transition="in" filter="wipe(down)">
                                      <p:cBhvr>
                                        <p:cTn id="23" dur="1000"/>
                                        <p:tgtEl>
                                          <p:spTgt spid="15"/>
                                        </p:tgtEl>
                                      </p:cBhvr>
                                    </p:animEffect>
                                  </p:childTnLst>
                                </p:cTn>
                              </p:par>
                              <p:par>
                                <p:cTn id="24" presetID="12" presetClass="entr" presetSubtype="1" fill="hold" nodeType="withEffect">
                                  <p:stCondLst>
                                    <p:cond delay="5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1000"/>
                                        <p:tgtEl>
                                          <p:spTgt spid="17"/>
                                        </p:tgtEl>
                                        <p:attrNameLst>
                                          <p:attrName>ppt_y</p:attrName>
                                        </p:attrNameLst>
                                      </p:cBhvr>
                                      <p:tavLst>
                                        <p:tav tm="0">
                                          <p:val>
                                            <p:strVal val="#ppt_y-#ppt_h*1.125000"/>
                                          </p:val>
                                        </p:tav>
                                        <p:tav tm="100000">
                                          <p:val>
                                            <p:strVal val="#ppt_y"/>
                                          </p:val>
                                        </p:tav>
                                      </p:tavLst>
                                    </p:anim>
                                    <p:animEffect transition="in" filter="wipe(down)">
                                      <p:cBhvr>
                                        <p:cTn id="27" dur="1000"/>
                                        <p:tgtEl>
                                          <p:spTgt spid="17"/>
                                        </p:tgtEl>
                                      </p:cBhvr>
                                    </p:animEffect>
                                  </p:childTnLst>
                                </p:cTn>
                              </p:par>
                              <p:par>
                                <p:cTn id="28" presetID="12" presetClass="entr" presetSubtype="1" fill="hold" nodeType="withEffect">
                                  <p:stCondLst>
                                    <p:cond delay="10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down)">
                                      <p:cBhvr>
                                        <p:cTn id="31" dur="500"/>
                                        <p:tgtEl>
                                          <p:spTgt spid="16"/>
                                        </p:tgtEl>
                                      </p:cBhvr>
                                    </p:animEffect>
                                  </p:childTnLst>
                                </p:cTn>
                              </p:par>
                              <p:par>
                                <p:cTn id="32" presetID="42" presetClass="entr" presetSubtype="0" fill="hold" nodeType="withEffect">
                                  <p:stCondLst>
                                    <p:cond delay="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40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strVal val="#ppt_x"/>
                                          </p:val>
                                        </p:tav>
                                        <p:tav tm="100000">
                                          <p:val>
                                            <p:strVal val="#ppt_x"/>
                                          </p:val>
                                        </p:tav>
                                      </p:tavLst>
                                    </p:anim>
                                    <p:anim calcmode="lin" valueType="num">
                                      <p:cBhvr>
                                        <p:cTn id="41"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42" presetClass="entr" presetSubtype="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6_Titel en object">
    <p:bg>
      <p:bgPr>
        <a:solidFill>
          <a:schemeClr val="bg1"/>
        </a:solidFill>
        <a:effectLst/>
      </p:bgPr>
    </p:bg>
    <p:spTree>
      <p:nvGrpSpPr>
        <p:cNvPr id="1" name=""/>
        <p:cNvGrpSpPr/>
        <p:nvPr/>
      </p:nvGrpSpPr>
      <p:grpSpPr>
        <a:xfrm>
          <a:off x="0" y="0"/>
          <a:ext cx="0" cy="0"/>
          <a:chOff x="0" y="0"/>
          <a:chExt cx="0" cy="0"/>
        </a:xfrm>
      </p:grpSpPr>
      <p:sp>
        <p:nvSpPr>
          <p:cNvPr id="9" name="Rechthoekige driehoek 8">
            <a:extLst>
              <a:ext uri="{FF2B5EF4-FFF2-40B4-BE49-F238E27FC236}">
                <a16:creationId xmlns:a16="http://schemas.microsoft.com/office/drawing/2014/main" id="{9A686C17-43D7-1F4F-976A-662B719A2578}"/>
              </a:ext>
            </a:extLst>
          </p:cNvPr>
          <p:cNvSpPr/>
          <p:nvPr userDrawn="1"/>
        </p:nvSpPr>
        <p:spPr>
          <a:xfrm rot="5400000">
            <a:off x="587570" y="-1143259"/>
            <a:ext cx="2139560" cy="3657600"/>
          </a:xfrm>
          <a:prstGeom prst="rtTriangle">
            <a:avLst/>
          </a:prstGeom>
          <a:solidFill>
            <a:schemeClr val="accent4"/>
          </a:solidFill>
          <a:ln w="3175">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8991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200" y="2171699"/>
            <a:ext cx="8991600" cy="4005263"/>
          </a:xfrm>
        </p:spPr>
        <p:txBody>
          <a:bodyPr/>
          <a:lstStyle>
            <a:lvl1pPr>
              <a:buClr>
                <a:schemeClr val="accent4"/>
              </a:buClr>
              <a:defRPr/>
            </a:lvl1pPr>
            <a:lvl2pPr>
              <a:buClr>
                <a:schemeClr val="accent4"/>
              </a:buClr>
              <a:defRPr/>
            </a:lvl2pPr>
            <a:lvl3pPr>
              <a:buClr>
                <a:schemeClr val="accent4"/>
              </a:buClr>
              <a:defRPr/>
            </a:lvl3pPr>
            <a:lvl4pPr>
              <a:buClr>
                <a:schemeClr val="accent4"/>
              </a:buClr>
              <a:defRPr/>
            </a:lvl4pPr>
            <a:lvl5pPr>
              <a:buClr>
                <a:schemeClr val="accent4"/>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0A358C20-599C-8F4A-8977-38B8E9CBF513}"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p>
            <a:fld id="{FE867115-597C-2A49-88D5-9236637A8ECC}" type="slidenum">
              <a:rPr lang="nl-NL" smtClean="0"/>
              <a:t>‹nr.›</a:t>
            </a:fld>
            <a:endParaRPr lang="nl-NL"/>
          </a:p>
        </p:txBody>
      </p:sp>
      <p:grpSp>
        <p:nvGrpSpPr>
          <p:cNvPr id="8" name="Groep 7">
            <a:extLst>
              <a:ext uri="{FF2B5EF4-FFF2-40B4-BE49-F238E27FC236}">
                <a16:creationId xmlns:a16="http://schemas.microsoft.com/office/drawing/2014/main" id="{2266B287-30AA-3A4B-8CBF-544F6FE2EBFF}"/>
              </a:ext>
            </a:extLst>
          </p:cNvPr>
          <p:cNvGrpSpPr/>
          <p:nvPr userDrawn="1"/>
        </p:nvGrpSpPr>
        <p:grpSpPr>
          <a:xfrm>
            <a:off x="9213191" y="314003"/>
            <a:ext cx="2139022" cy="365125"/>
            <a:chOff x="7827287" y="5735637"/>
            <a:chExt cx="3524926" cy="601695"/>
          </a:xfrm>
        </p:grpSpPr>
        <p:pic>
          <p:nvPicPr>
            <p:cNvPr id="10" name="Afbeelding 9">
              <a:extLst>
                <a:ext uri="{FF2B5EF4-FFF2-40B4-BE49-F238E27FC236}">
                  <a16:creationId xmlns:a16="http://schemas.microsoft.com/office/drawing/2014/main" id="{E628265B-0DFB-624C-AEEE-E226612D6B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1" name="Afbeelding 10">
              <a:extLst>
                <a:ext uri="{FF2B5EF4-FFF2-40B4-BE49-F238E27FC236}">
                  <a16:creationId xmlns:a16="http://schemas.microsoft.com/office/drawing/2014/main" id="{0BA5D666-0D48-BB4F-A086-1EB9C4D11FE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380955500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p:tmplLst>
          <p:tmpl>
            <p:tnLst>
              <p:par>
                <p:cTn presetID="10" presetClass="entr" presetSubtype="0"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Titel en object">
    <p:bg>
      <p:bgPr>
        <a:solidFill>
          <a:schemeClr val="bg1"/>
        </a:solidFill>
        <a:effectLst/>
      </p:bgPr>
    </p:bg>
    <p:spTree>
      <p:nvGrpSpPr>
        <p:cNvPr id="1" name=""/>
        <p:cNvGrpSpPr/>
        <p:nvPr/>
      </p:nvGrpSpPr>
      <p:grpSpPr>
        <a:xfrm>
          <a:off x="0" y="0"/>
          <a:ext cx="0" cy="0"/>
          <a:chOff x="0" y="0"/>
          <a:chExt cx="0" cy="0"/>
        </a:xfrm>
      </p:grpSpPr>
      <p:sp>
        <p:nvSpPr>
          <p:cNvPr id="12" name="Vrije vorm 11">
            <a:extLst>
              <a:ext uri="{FF2B5EF4-FFF2-40B4-BE49-F238E27FC236}">
                <a16:creationId xmlns:a16="http://schemas.microsoft.com/office/drawing/2014/main" id="{70A2D729-CAC4-464B-81D6-0E94572CCF08}"/>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199" y="2171699"/>
            <a:ext cx="10515599" cy="4005263"/>
          </a:xfrm>
        </p:spPr>
        <p:txBody>
          <a:bodyPr numCol="2" spcCol="432000"/>
          <a:lstStyle>
            <a:lvl1pPr>
              <a:buClr>
                <a:schemeClr val="accent4"/>
              </a:buClr>
              <a:defRPr/>
            </a:lvl1pPr>
            <a:lvl2pPr>
              <a:buClr>
                <a:schemeClr val="accent4"/>
              </a:buClr>
              <a:defRPr/>
            </a:lvl2pPr>
            <a:lvl3pPr>
              <a:buClr>
                <a:schemeClr val="accent4"/>
              </a:buClr>
              <a:defRPr/>
            </a:lvl3pPr>
            <a:lvl4pPr>
              <a:buClr>
                <a:schemeClr val="accent4"/>
              </a:buClr>
              <a:defRPr/>
            </a:lvl4pPr>
            <a:lvl5pPr>
              <a:buClr>
                <a:schemeClr val="accent4"/>
              </a:buClr>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639BA852-60DB-B54E-BEFC-FC39D7B80E46}"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4" name="Rechthoekige driehoek 13">
            <a:extLst>
              <a:ext uri="{FF2B5EF4-FFF2-40B4-BE49-F238E27FC236}">
                <a16:creationId xmlns:a16="http://schemas.microsoft.com/office/drawing/2014/main" id="{1AD88528-5C7A-F344-BAC6-5180E46B2F23}"/>
              </a:ext>
            </a:extLst>
          </p:cNvPr>
          <p:cNvSpPr/>
          <p:nvPr userDrawn="1"/>
        </p:nvSpPr>
        <p:spPr>
          <a:xfrm rot="5400000">
            <a:off x="587570" y="-1143259"/>
            <a:ext cx="2139560" cy="3657600"/>
          </a:xfrm>
          <a:prstGeom prst="rtTriangle">
            <a:avLst/>
          </a:prstGeom>
          <a:noFill/>
          <a:ln w="3175">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9" name="Groep 8">
            <a:extLst>
              <a:ext uri="{FF2B5EF4-FFF2-40B4-BE49-F238E27FC236}">
                <a16:creationId xmlns:a16="http://schemas.microsoft.com/office/drawing/2014/main" id="{EEB74F5C-4614-8C4C-8091-FA4FBB61D3F1}"/>
              </a:ext>
            </a:extLst>
          </p:cNvPr>
          <p:cNvGrpSpPr/>
          <p:nvPr userDrawn="1"/>
        </p:nvGrpSpPr>
        <p:grpSpPr>
          <a:xfrm>
            <a:off x="9213191" y="314003"/>
            <a:ext cx="2139022" cy="365125"/>
            <a:chOff x="7827287" y="5735637"/>
            <a:chExt cx="3524926" cy="601695"/>
          </a:xfrm>
        </p:grpSpPr>
        <p:pic>
          <p:nvPicPr>
            <p:cNvPr id="10" name="Afbeelding 9">
              <a:extLst>
                <a:ext uri="{FF2B5EF4-FFF2-40B4-BE49-F238E27FC236}">
                  <a16:creationId xmlns:a16="http://schemas.microsoft.com/office/drawing/2014/main" id="{9DB0BDDD-5AA3-A543-9E8D-5D8B25B1A4E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1" name="Afbeelding 10">
              <a:extLst>
                <a:ext uri="{FF2B5EF4-FFF2-40B4-BE49-F238E27FC236}">
                  <a16:creationId xmlns:a16="http://schemas.microsoft.com/office/drawing/2014/main" id="{D0EAF10E-DA57-0748-A1D8-C7AD5332C63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85383522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p:tmplLst>
          <p:tmpl>
            <p:tnLst>
              <p:par>
                <p:cTn presetID="10" presetClass="entr" presetSubtype="0"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104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13" name="Vrije vorm 12">
            <a:extLst>
              <a:ext uri="{FF2B5EF4-FFF2-40B4-BE49-F238E27FC236}">
                <a16:creationId xmlns:a16="http://schemas.microsoft.com/office/drawing/2014/main" id="{6C34849A-5E98-C44D-9580-B772BB4F79AF}"/>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200" y="2171699"/>
            <a:ext cx="5257800" cy="4005263"/>
          </a:xfrm>
          <a:noFill/>
        </p:spPr>
        <p:txBody>
          <a:bodyPr/>
          <a:lstStyle>
            <a:lvl1pPr>
              <a:buClr>
                <a:schemeClr val="accent4"/>
              </a:buClr>
              <a:defRPr>
                <a:solidFill>
                  <a:schemeClr val="tx1"/>
                </a:solidFill>
              </a:defRPr>
            </a:lvl1pPr>
            <a:lvl2pPr>
              <a:buClr>
                <a:schemeClr val="accent4"/>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619BF3F4-B5AA-964E-BBE9-6B4472ACAD70}"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6386511" y="2171697"/>
            <a:ext cx="4967288" cy="4005264"/>
          </a:xfrm>
          <a:custGeom>
            <a:avLst/>
            <a:gdLst>
              <a:gd name="connsiteX0" fmla="*/ 0 w 4967288"/>
              <a:gd name="connsiteY0" fmla="*/ 0 h 4005264"/>
              <a:gd name="connsiteX1" fmla="*/ 2961595 w 4967288"/>
              <a:gd name="connsiteY1" fmla="*/ 0 h 4005264"/>
              <a:gd name="connsiteX2" fmla="*/ 2961595 w 4967288"/>
              <a:gd name="connsiteY2" fmla="*/ 1 h 4005264"/>
              <a:gd name="connsiteX3" fmla="*/ 4967288 w 4967288"/>
              <a:gd name="connsiteY3" fmla="*/ 1 h 4005264"/>
              <a:gd name="connsiteX4" fmla="*/ 4967288 w 4967288"/>
              <a:gd name="connsiteY4" fmla="*/ 3482455 h 4005264"/>
              <a:gd name="connsiteX5" fmla="*/ 4079414 w 4967288"/>
              <a:gd name="connsiteY5" fmla="*/ 4005264 h 4005264"/>
              <a:gd name="connsiteX6" fmla="*/ 1 w 4967288"/>
              <a:gd name="connsiteY6" fmla="*/ 4005264 h 4005264"/>
              <a:gd name="connsiteX7" fmla="*/ 1 w 4967288"/>
              <a:gd name="connsiteY7" fmla="*/ 2547259 h 4005264"/>
              <a:gd name="connsiteX8" fmla="*/ 0 w 4967288"/>
              <a:gd name="connsiteY8" fmla="*/ 2547259 h 400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7288" h="4005264">
                <a:moveTo>
                  <a:pt x="0" y="0"/>
                </a:moveTo>
                <a:lnTo>
                  <a:pt x="2961595" y="0"/>
                </a:lnTo>
                <a:lnTo>
                  <a:pt x="2961595" y="1"/>
                </a:lnTo>
                <a:lnTo>
                  <a:pt x="4967288" y="1"/>
                </a:lnTo>
                <a:lnTo>
                  <a:pt x="4967288" y="3482455"/>
                </a:lnTo>
                <a:lnTo>
                  <a:pt x="4079414" y="4005264"/>
                </a:lnTo>
                <a:lnTo>
                  <a:pt x="1" y="4005264"/>
                </a:lnTo>
                <a:lnTo>
                  <a:pt x="1" y="2547259"/>
                </a:lnTo>
                <a:lnTo>
                  <a:pt x="0" y="2547259"/>
                </a:lnTo>
                <a:close/>
              </a:path>
            </a:pathLst>
          </a:custGeom>
          <a:pattFill prst="pct25">
            <a:fgClr>
              <a:schemeClr val="accent4"/>
            </a:fgClr>
            <a:bgClr>
              <a:schemeClr val="bg1"/>
            </a:bgClr>
          </a:pattFill>
        </p:spPr>
        <p:txBody>
          <a:bodyPr wrap="square" anchor="ctr">
            <a:noAutofit/>
          </a:bodyPr>
          <a:lstStyle>
            <a:lvl1pPr algn="ctr">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18" name="Rechthoekige driehoek 17">
            <a:extLst>
              <a:ext uri="{FF2B5EF4-FFF2-40B4-BE49-F238E27FC236}">
                <a16:creationId xmlns:a16="http://schemas.microsoft.com/office/drawing/2014/main" id="{757E15B7-CE9D-024D-86DC-5AF61D6BBD0E}"/>
              </a:ext>
            </a:extLst>
          </p:cNvPr>
          <p:cNvSpPr/>
          <p:nvPr userDrawn="1"/>
        </p:nvSpPr>
        <p:spPr>
          <a:xfrm rot="5400000">
            <a:off x="587570" y="-1143259"/>
            <a:ext cx="2139560" cy="3657600"/>
          </a:xfrm>
          <a:prstGeom prst="rtTriangle">
            <a:avLst/>
          </a:prstGeom>
          <a:noFill/>
          <a:ln w="3175">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0" name="Groep 9">
            <a:extLst>
              <a:ext uri="{FF2B5EF4-FFF2-40B4-BE49-F238E27FC236}">
                <a16:creationId xmlns:a16="http://schemas.microsoft.com/office/drawing/2014/main" id="{555A276C-B259-184B-BE05-82DC0C380B60}"/>
              </a:ext>
            </a:extLst>
          </p:cNvPr>
          <p:cNvGrpSpPr/>
          <p:nvPr userDrawn="1"/>
        </p:nvGrpSpPr>
        <p:grpSpPr>
          <a:xfrm>
            <a:off x="9213191" y="314003"/>
            <a:ext cx="2139022" cy="365125"/>
            <a:chOff x="7827287" y="5735637"/>
            <a:chExt cx="3524926" cy="601695"/>
          </a:xfrm>
        </p:grpSpPr>
        <p:pic>
          <p:nvPicPr>
            <p:cNvPr id="11" name="Afbeelding 10">
              <a:extLst>
                <a:ext uri="{FF2B5EF4-FFF2-40B4-BE49-F238E27FC236}">
                  <a16:creationId xmlns:a16="http://schemas.microsoft.com/office/drawing/2014/main" id="{5878D394-924A-6E44-946A-759E6155F5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129ED00D-EE52-EF4A-874F-0B78FAC3BC1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350075627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tmplLst>
          <p:tmpl>
            <p:tnLst>
              <p:par>
                <p:cTn presetID="47"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P spid="14" grpId="0" animBg="1"/>
      <p:bldP spid="2" grpId="0"/>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1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13" name="Vrije vorm 12">
            <a:extLst>
              <a:ext uri="{FF2B5EF4-FFF2-40B4-BE49-F238E27FC236}">
                <a16:creationId xmlns:a16="http://schemas.microsoft.com/office/drawing/2014/main" id="{8DB5708A-FD40-8B4B-911E-366361478696}"/>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6094413" y="2171699"/>
            <a:ext cx="5257800" cy="4005263"/>
          </a:xfrm>
          <a:noFill/>
        </p:spPr>
        <p:txBody>
          <a:bodyPr/>
          <a:lstStyle>
            <a:lvl1pPr>
              <a:buClr>
                <a:schemeClr val="accent4"/>
              </a:buClr>
              <a:defRPr>
                <a:solidFill>
                  <a:schemeClr val="tx1"/>
                </a:solidFill>
              </a:defRPr>
            </a:lvl1pPr>
            <a:lvl2pPr>
              <a:buClr>
                <a:schemeClr val="accent4"/>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DBF00B98-E68A-8240-A05F-07B2D8D56571}"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838200" y="2171697"/>
            <a:ext cx="4967288" cy="4005264"/>
          </a:xfrm>
          <a:prstGeom prst="rect">
            <a:avLst/>
          </a:prstGeom>
          <a:pattFill prst="pct20">
            <a:fgClr>
              <a:schemeClr val="accent4"/>
            </a:fgClr>
            <a:bgClr>
              <a:schemeClr val="bg1"/>
            </a:bgClr>
          </a:pattFill>
        </p:spPr>
        <p:txBody>
          <a:bodyPr wrap="square" anchor="ctr">
            <a:noAutofit/>
          </a:bodyPr>
          <a:lstStyle>
            <a:lvl1pPr algn="ctr">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18" name="Rechthoekige driehoek 17">
            <a:extLst>
              <a:ext uri="{FF2B5EF4-FFF2-40B4-BE49-F238E27FC236}">
                <a16:creationId xmlns:a16="http://schemas.microsoft.com/office/drawing/2014/main" id="{757E15B7-CE9D-024D-86DC-5AF61D6BBD0E}"/>
              </a:ext>
            </a:extLst>
          </p:cNvPr>
          <p:cNvSpPr/>
          <p:nvPr userDrawn="1"/>
        </p:nvSpPr>
        <p:spPr>
          <a:xfrm rot="5400000">
            <a:off x="587570" y="-1143259"/>
            <a:ext cx="2139560" cy="3657600"/>
          </a:xfrm>
          <a:prstGeom prst="rtTriangle">
            <a:avLst/>
          </a:prstGeom>
          <a:noFill/>
          <a:ln w="3175">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0" name="Groep 9">
            <a:extLst>
              <a:ext uri="{FF2B5EF4-FFF2-40B4-BE49-F238E27FC236}">
                <a16:creationId xmlns:a16="http://schemas.microsoft.com/office/drawing/2014/main" id="{9794AF9F-8DAF-5E40-A123-DBA840808C18}"/>
              </a:ext>
            </a:extLst>
          </p:cNvPr>
          <p:cNvGrpSpPr/>
          <p:nvPr userDrawn="1"/>
        </p:nvGrpSpPr>
        <p:grpSpPr>
          <a:xfrm>
            <a:off x="9213191" y="314003"/>
            <a:ext cx="2139022" cy="365125"/>
            <a:chOff x="7827287" y="5735637"/>
            <a:chExt cx="3524926" cy="601695"/>
          </a:xfrm>
        </p:grpSpPr>
        <p:pic>
          <p:nvPicPr>
            <p:cNvPr id="11" name="Afbeelding 10">
              <a:extLst>
                <a:ext uri="{FF2B5EF4-FFF2-40B4-BE49-F238E27FC236}">
                  <a16:creationId xmlns:a16="http://schemas.microsoft.com/office/drawing/2014/main" id="{628C6AFF-723C-3B4C-9E03-6E384F8F201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D803E3FF-8E77-5B44-88A1-5D9BF23B650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179758089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tmplLst>
          <p:tmpl>
            <p:tnLst>
              <p:par>
                <p:cTn presetID="47"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P spid="14" grpId="0" animBg="1"/>
      <p:bldP spid="2" grpId="0"/>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Titel en object">
    <p:bg>
      <p:bgPr>
        <a:solidFill>
          <a:schemeClr val="bg1"/>
        </a:solidFill>
        <a:effectLst/>
      </p:bgPr>
    </p:bg>
    <p:spTree>
      <p:nvGrpSpPr>
        <p:cNvPr id="1" name=""/>
        <p:cNvGrpSpPr/>
        <p:nvPr/>
      </p:nvGrpSpPr>
      <p:grpSpPr>
        <a:xfrm>
          <a:off x="0" y="0"/>
          <a:ext cx="0" cy="0"/>
          <a:chOff x="0" y="0"/>
          <a:chExt cx="0" cy="0"/>
        </a:xfrm>
      </p:grpSpPr>
      <p:sp>
        <p:nvSpPr>
          <p:cNvPr id="12" name="Vrije vorm 11">
            <a:extLst>
              <a:ext uri="{FF2B5EF4-FFF2-40B4-BE49-F238E27FC236}">
                <a16:creationId xmlns:a16="http://schemas.microsoft.com/office/drawing/2014/main" id="{FD79D1AF-042B-9045-AD50-B0ABCBAF18A5}"/>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199" y="2171699"/>
            <a:ext cx="10515599" cy="4005263"/>
          </a:xfrm>
        </p:spPr>
        <p:txBody>
          <a:bodyPr numCol="2" spcCol="432000"/>
          <a:lstStyle>
            <a:lvl1pPr marL="216000" marR="0" indent="-216000" algn="l" defTabSz="914400" rtl="0" eaLnBrk="1" fontAlgn="auto" latinLnBrk="0" hangingPunct="1">
              <a:lnSpc>
                <a:spcPct val="85000"/>
              </a:lnSpc>
              <a:spcBef>
                <a:spcPts val="300"/>
              </a:spcBef>
              <a:spcAft>
                <a:spcPts val="0"/>
              </a:spcAft>
              <a:buClr>
                <a:schemeClr val="tx2"/>
              </a:buClr>
              <a:buSzTx/>
              <a:buFont typeface="Arial" panose="020B0604020202020204" pitchFamily="34" charset="0"/>
              <a:buChar char="•"/>
              <a:tabLst/>
              <a:defRPr/>
            </a:lvl1pPr>
            <a:lvl2pPr marL="432000" marR="0" indent="-216000" algn="l" defTabSz="914400" rtl="0" eaLnBrk="1" fontAlgn="auto" latinLnBrk="0" hangingPunct="1">
              <a:lnSpc>
                <a:spcPct val="85000"/>
              </a:lnSpc>
              <a:spcBef>
                <a:spcPts val="300"/>
              </a:spcBef>
              <a:spcAft>
                <a:spcPts val="0"/>
              </a:spcAft>
              <a:buClr>
                <a:schemeClr val="tx2"/>
              </a:buClr>
              <a:buSzTx/>
              <a:buFont typeface="Arial" panose="020B0604020202020204" pitchFamily="34" charset="0"/>
              <a:buChar char="•"/>
              <a:tabLst/>
              <a:defRPr/>
            </a:lvl2pPr>
            <a:lvl3pPr marL="648000" marR="0" indent="-216000" algn="l" defTabSz="914400" rtl="0" eaLnBrk="1" fontAlgn="auto" latinLnBrk="0" hangingPunct="1">
              <a:lnSpc>
                <a:spcPct val="85000"/>
              </a:lnSpc>
              <a:spcBef>
                <a:spcPts val="300"/>
              </a:spcBef>
              <a:spcAft>
                <a:spcPts val="0"/>
              </a:spcAft>
              <a:buClr>
                <a:schemeClr val="tx2"/>
              </a:buClr>
              <a:buSzPct val="90000"/>
              <a:buFont typeface="Arial" panose="020B0604020202020204" pitchFamily="34" charset="0"/>
              <a:buChar char="•"/>
              <a:tabLst/>
              <a:defRPr/>
            </a:lvl3pPr>
            <a:lvl4pPr marL="648000" marR="0" indent="-216000" algn="l" defTabSz="914400" rtl="0" eaLnBrk="1" fontAlgn="auto" latinLnBrk="0" hangingPunct="1">
              <a:lnSpc>
                <a:spcPct val="85000"/>
              </a:lnSpc>
              <a:spcBef>
                <a:spcPts val="300"/>
              </a:spcBef>
              <a:spcAft>
                <a:spcPts val="0"/>
              </a:spcAft>
              <a:buClr>
                <a:schemeClr val="tx2"/>
              </a:buClr>
              <a:buSzPct val="90000"/>
              <a:buFont typeface="STIXGeneral-Regular" pitchFamily="2" charset="2"/>
              <a:buChar char="⎯"/>
              <a:tabLst/>
              <a:defRPr/>
            </a:lvl4pPr>
            <a:lvl5pPr marL="819450" marR="0" indent="-171450" algn="l" defTabSz="914400" rtl="0" eaLnBrk="1" fontAlgn="auto" latinLnBrk="0" hangingPunct="1">
              <a:lnSpc>
                <a:spcPct val="85000"/>
              </a:lnSpc>
              <a:spcBef>
                <a:spcPts val="300"/>
              </a:spcBef>
              <a:spcAft>
                <a:spcPts val="0"/>
              </a:spcAft>
              <a:buClr>
                <a:schemeClr val="tx2"/>
              </a:buClr>
              <a:buSzPct val="90000"/>
              <a:buFont typeface="Arial" panose="020B0604020202020204" pitchFamily="34" charset="0"/>
              <a:buChar char="•"/>
              <a:tabLst/>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8B30DC8B-B4EB-F54A-850C-DE72873BF77F}"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4" name="Rechthoekige driehoek 13">
            <a:extLst>
              <a:ext uri="{FF2B5EF4-FFF2-40B4-BE49-F238E27FC236}">
                <a16:creationId xmlns:a16="http://schemas.microsoft.com/office/drawing/2014/main" id="{1AD88528-5C7A-F344-BAC6-5180E46B2F23}"/>
              </a:ext>
            </a:extLst>
          </p:cNvPr>
          <p:cNvSpPr/>
          <p:nvPr userDrawn="1"/>
        </p:nvSpPr>
        <p:spPr>
          <a:xfrm rot="5400000">
            <a:off x="587570" y="-1143259"/>
            <a:ext cx="2139560" cy="3657600"/>
          </a:xfrm>
          <a:prstGeom prst="rtTriangle">
            <a:avLst/>
          </a:prstGeom>
          <a:noFill/>
          <a:ln w="3175">
            <a:solidFill>
              <a:schemeClr val="tx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9" name="Groep 8">
            <a:extLst>
              <a:ext uri="{FF2B5EF4-FFF2-40B4-BE49-F238E27FC236}">
                <a16:creationId xmlns:a16="http://schemas.microsoft.com/office/drawing/2014/main" id="{91373C8C-DF6B-9D4C-93EA-9934620CAFF3}"/>
              </a:ext>
            </a:extLst>
          </p:cNvPr>
          <p:cNvGrpSpPr/>
          <p:nvPr userDrawn="1"/>
        </p:nvGrpSpPr>
        <p:grpSpPr>
          <a:xfrm>
            <a:off x="9213191" y="314003"/>
            <a:ext cx="2139022" cy="365125"/>
            <a:chOff x="7827287" y="5735637"/>
            <a:chExt cx="3524926" cy="601695"/>
          </a:xfrm>
        </p:grpSpPr>
        <p:pic>
          <p:nvPicPr>
            <p:cNvPr id="10" name="Afbeelding 9">
              <a:extLst>
                <a:ext uri="{FF2B5EF4-FFF2-40B4-BE49-F238E27FC236}">
                  <a16:creationId xmlns:a16="http://schemas.microsoft.com/office/drawing/2014/main" id="{278D11B5-7D62-4D4B-A209-A6E2882A519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1" name="Afbeelding 10">
              <a:extLst>
                <a:ext uri="{FF2B5EF4-FFF2-40B4-BE49-F238E27FC236}">
                  <a16:creationId xmlns:a16="http://schemas.microsoft.com/office/drawing/2014/main" id="{C850B058-C77D-4541-871E-27023EB1685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149150227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p:tmplLst>
          <p:tmpl>
            <p:tnLst>
              <p:par>
                <p:cTn presetID="10" presetClass="entr" presetSubtype="0"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extLst>
    <p:ext uri="{DCECCB84-F9BA-43D5-87BE-67443E8EF086}">
      <p15:sldGuideLst xmlns:p15="http://schemas.microsoft.com/office/powerpoint/2012/main">
        <p15:guide id="1" orient="horz" pos="1049">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8255C77B-2A91-4345-9A81-3E61EDEAEE8B}"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9" name="Tijdelijke aanduiding voor afbeelding 18">
            <a:extLst>
              <a:ext uri="{FF2B5EF4-FFF2-40B4-BE49-F238E27FC236}">
                <a16:creationId xmlns:a16="http://schemas.microsoft.com/office/drawing/2014/main" id="{3755E64B-FEEF-BF42-8FD8-788CD411E58D}"/>
              </a:ext>
            </a:extLst>
          </p:cNvPr>
          <p:cNvSpPr>
            <a:spLocks noGrp="1"/>
          </p:cNvSpPr>
          <p:nvPr>
            <p:ph type="pic" sz="quarter" idx="13"/>
          </p:nvPr>
        </p:nvSpPr>
        <p:spPr>
          <a:xfrm>
            <a:off x="0" y="0"/>
            <a:ext cx="12192000" cy="6176961"/>
          </a:xfrm>
          <a:custGeom>
            <a:avLst/>
            <a:gdLst>
              <a:gd name="connsiteX0" fmla="*/ 12192000 w 12192000"/>
              <a:gd name="connsiteY0" fmla="*/ 5322712 h 6176961"/>
              <a:gd name="connsiteX1" fmla="*/ 12192000 w 12192000"/>
              <a:gd name="connsiteY1" fmla="*/ 6176961 h 6176961"/>
              <a:gd name="connsiteX2" fmla="*/ 10731732 w 12192000"/>
              <a:gd name="connsiteY2" fmla="*/ 6176961 h 6176961"/>
              <a:gd name="connsiteX3" fmla="*/ 2867274 w 12192000"/>
              <a:gd name="connsiteY3" fmla="*/ 0 h 6176961"/>
              <a:gd name="connsiteX4" fmla="*/ 12192000 w 12192000"/>
              <a:gd name="connsiteY4" fmla="*/ 0 h 6176961"/>
              <a:gd name="connsiteX5" fmla="*/ 12192000 w 12192000"/>
              <a:gd name="connsiteY5" fmla="*/ 5269745 h 6176961"/>
              <a:gd name="connsiteX6" fmla="*/ 10641189 w 12192000"/>
              <a:gd name="connsiteY6" fmla="*/ 6176961 h 6176961"/>
              <a:gd name="connsiteX7" fmla="*/ 0 w 12192000"/>
              <a:gd name="connsiteY7" fmla="*/ 6176961 h 6176961"/>
              <a:gd name="connsiteX8" fmla="*/ 0 w 12192000"/>
              <a:gd name="connsiteY8" fmla="*/ 1677339 h 6176961"/>
              <a:gd name="connsiteX9" fmla="*/ 0 w 12192000"/>
              <a:gd name="connsiteY9" fmla="*/ 0 h 6176961"/>
              <a:gd name="connsiteX10" fmla="*/ 2776730 w 12192000"/>
              <a:gd name="connsiteY10" fmla="*/ 0 h 6176961"/>
              <a:gd name="connsiteX11" fmla="*/ 0 w 12192000"/>
              <a:gd name="connsiteY11" fmla="*/ 1624372 h 61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176961">
                <a:moveTo>
                  <a:pt x="12192000" y="5322712"/>
                </a:moveTo>
                <a:lnTo>
                  <a:pt x="12192000" y="6176961"/>
                </a:lnTo>
                <a:lnTo>
                  <a:pt x="10731732" y="6176961"/>
                </a:lnTo>
                <a:close/>
                <a:moveTo>
                  <a:pt x="2867274" y="0"/>
                </a:moveTo>
                <a:lnTo>
                  <a:pt x="12192000" y="0"/>
                </a:lnTo>
                <a:lnTo>
                  <a:pt x="12192000" y="5269745"/>
                </a:lnTo>
                <a:lnTo>
                  <a:pt x="10641189" y="6176961"/>
                </a:lnTo>
                <a:lnTo>
                  <a:pt x="0" y="6176961"/>
                </a:lnTo>
                <a:lnTo>
                  <a:pt x="0" y="1677339"/>
                </a:lnTo>
                <a:close/>
                <a:moveTo>
                  <a:pt x="0" y="0"/>
                </a:moveTo>
                <a:lnTo>
                  <a:pt x="2776730" y="0"/>
                </a:lnTo>
                <a:lnTo>
                  <a:pt x="0" y="1624372"/>
                </a:lnTo>
                <a:close/>
              </a:path>
            </a:pathLst>
          </a:custGeom>
          <a:pattFill prst="pct20">
            <a:fgClr>
              <a:schemeClr val="accent4"/>
            </a:fgClr>
            <a:bgClr>
              <a:schemeClr val="bg1"/>
            </a:bgClr>
          </a:pattFill>
        </p:spPr>
        <p:txBody>
          <a:bodyPr wrap="square" anchor="ctr">
            <a:noAutofit/>
          </a:bodyPr>
          <a:lstStyle>
            <a:lvl1pPr algn="ctr">
              <a:buNone/>
              <a:defRPr/>
            </a:lvl1pPr>
          </a:lstStyle>
          <a:p>
            <a:r>
              <a:rPr lang="nl-NL"/>
              <a:t>Klik op het pictogram als u een afbeelding wilt toevoegen</a:t>
            </a:r>
            <a:endParaRPr lang="nl-NL" dirty="0"/>
          </a:p>
        </p:txBody>
      </p:sp>
    </p:spTree>
    <p:extLst>
      <p:ext uri="{BB962C8B-B14F-4D97-AF65-F5344CB8AC3E}">
        <p14:creationId xmlns:p14="http://schemas.microsoft.com/office/powerpoint/2010/main" val="1455249441"/>
      </p:ext>
    </p:extLst>
  </p:cSld>
  <p:clrMapOvr>
    <a:masterClrMapping/>
  </p:clrMapOvr>
  <p:transition spd="slow">
    <p:push/>
  </p:transition>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7_Titel en object">
    <p:bg>
      <p:bgPr>
        <a:solidFill>
          <a:schemeClr val="accent4"/>
        </a:solidFill>
        <a:effectLst/>
      </p:bgPr>
    </p:bg>
    <p:spTree>
      <p:nvGrpSpPr>
        <p:cNvPr id="1" name=""/>
        <p:cNvGrpSpPr/>
        <p:nvPr/>
      </p:nvGrpSpPr>
      <p:grpSpPr>
        <a:xfrm>
          <a:off x="0" y="0"/>
          <a:ext cx="0" cy="0"/>
          <a:chOff x="0" y="0"/>
          <a:chExt cx="0" cy="0"/>
        </a:xfrm>
      </p:grpSpPr>
      <p:sp>
        <p:nvSpPr>
          <p:cNvPr id="11" name="Vrije vorm 10">
            <a:extLst>
              <a:ext uri="{FF2B5EF4-FFF2-40B4-BE49-F238E27FC236}">
                <a16:creationId xmlns:a16="http://schemas.microsoft.com/office/drawing/2014/main" id="{5A5B5523-B68F-3C4B-997B-F318A63A63BC}"/>
              </a:ext>
            </a:extLst>
          </p:cNvPr>
          <p:cNvSpPr/>
          <p:nvPr userDrawn="1"/>
        </p:nvSpPr>
        <p:spPr>
          <a:xfrm>
            <a:off x="-29979" y="-15244"/>
            <a:ext cx="32723883" cy="6888485"/>
          </a:xfrm>
          <a:custGeom>
            <a:avLst/>
            <a:gdLst>
              <a:gd name="connsiteX0" fmla="*/ 21316013 w 32723883"/>
              <a:gd name="connsiteY0" fmla="*/ 0 h 6888485"/>
              <a:gd name="connsiteX1" fmla="*/ 32723883 w 32723883"/>
              <a:gd name="connsiteY1" fmla="*/ 0 h 6888485"/>
              <a:gd name="connsiteX2" fmla="*/ 32723883 w 32723883"/>
              <a:gd name="connsiteY2" fmla="*/ 6888485 h 6888485"/>
              <a:gd name="connsiteX3" fmla="*/ 30444991 w 32723883"/>
              <a:gd name="connsiteY3" fmla="*/ 6888485 h 6888485"/>
              <a:gd name="connsiteX4" fmla="*/ 21316013 w 32723883"/>
              <a:gd name="connsiteY4" fmla="*/ 6888485 h 6888485"/>
              <a:gd name="connsiteX5" fmla="*/ 2891043 w 32723883"/>
              <a:gd name="connsiteY5" fmla="*/ 0 h 6888485"/>
              <a:gd name="connsiteX6" fmla="*/ 12291934 w 32723883"/>
              <a:gd name="connsiteY6" fmla="*/ 0 h 6888485"/>
              <a:gd name="connsiteX7" fmla="*/ 12291934 w 32723883"/>
              <a:gd name="connsiteY7" fmla="*/ 6888485 h 6888485"/>
              <a:gd name="connsiteX8" fmla="*/ 0 w 32723883"/>
              <a:gd name="connsiteY8" fmla="*/ 6888485 h 6888485"/>
              <a:gd name="connsiteX9" fmla="*/ 0 w 32723883"/>
              <a:gd name="connsiteY9" fmla="*/ 1696276 h 688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3883" h="6888485">
                <a:moveTo>
                  <a:pt x="21316013" y="0"/>
                </a:moveTo>
                <a:lnTo>
                  <a:pt x="32723883" y="0"/>
                </a:lnTo>
                <a:lnTo>
                  <a:pt x="32723883" y="6888485"/>
                </a:lnTo>
                <a:lnTo>
                  <a:pt x="30444991" y="6888485"/>
                </a:lnTo>
                <a:lnTo>
                  <a:pt x="21316013" y="6888485"/>
                </a:lnTo>
                <a:close/>
                <a:moveTo>
                  <a:pt x="2891043" y="0"/>
                </a:moveTo>
                <a:lnTo>
                  <a:pt x="12291934" y="0"/>
                </a:lnTo>
                <a:lnTo>
                  <a:pt x="12291934" y="6888485"/>
                </a:lnTo>
                <a:lnTo>
                  <a:pt x="0" y="6888485"/>
                </a:lnTo>
                <a:lnTo>
                  <a:pt x="0" y="169627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199" y="1665288"/>
            <a:ext cx="10514013" cy="3378432"/>
          </a:xfrm>
        </p:spPr>
        <p:txBody>
          <a:bodyPr tIns="0" anchor="ctr">
            <a:noAutofit/>
          </a:bodyPr>
          <a:lstStyle>
            <a:lvl1pPr algn="ctr">
              <a:defRPr sz="6000" b="1">
                <a:solidFill>
                  <a:schemeClr val="tx1"/>
                </a:solidFill>
                <a:latin typeface="+mn-lt"/>
              </a:defRPr>
            </a:lvl1pPr>
          </a:lstStyle>
          <a:p>
            <a:r>
              <a:rPr lang="nl-NL" dirty="0"/>
              <a:t>“Ruimte voor een </a:t>
            </a:r>
            <a:br>
              <a:rPr lang="nl-NL" dirty="0"/>
            </a:br>
            <a:r>
              <a:rPr lang="nl-NL" dirty="0"/>
              <a:t>quote over maximaal </a:t>
            </a:r>
            <a:br>
              <a:rPr lang="nl-NL" dirty="0"/>
            </a:br>
            <a:r>
              <a:rPr lang="nl-NL" dirty="0"/>
              <a:t>drie regels”</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24BDDACB-BC18-1E48-ACF8-2A0DB8E57682}"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p>
            <a:fld id="{FE867115-597C-2A49-88D5-9236637A8ECC}" type="slidenum">
              <a:rPr lang="nl-NL" smtClean="0"/>
              <a:t>‹nr.›</a:t>
            </a:fld>
            <a:endParaRPr lang="nl-NL"/>
          </a:p>
        </p:txBody>
      </p:sp>
      <p:sp>
        <p:nvSpPr>
          <p:cNvPr id="8" name="Rechthoekige driehoek 7">
            <a:extLst>
              <a:ext uri="{FF2B5EF4-FFF2-40B4-BE49-F238E27FC236}">
                <a16:creationId xmlns:a16="http://schemas.microsoft.com/office/drawing/2014/main" id="{BD92E0DC-5288-464B-A8D7-E24C59334955}"/>
              </a:ext>
            </a:extLst>
          </p:cNvPr>
          <p:cNvSpPr/>
          <p:nvPr userDrawn="1"/>
        </p:nvSpPr>
        <p:spPr>
          <a:xfrm rot="16200000">
            <a:off x="10064945" y="4284701"/>
            <a:ext cx="2139560" cy="3657600"/>
          </a:xfrm>
          <a:prstGeom prst="rtTriangle">
            <a:avLst/>
          </a:prstGeom>
          <a:noFill/>
          <a:ln w="3175">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9" name="Groep 8">
            <a:extLst>
              <a:ext uri="{FF2B5EF4-FFF2-40B4-BE49-F238E27FC236}">
                <a16:creationId xmlns:a16="http://schemas.microsoft.com/office/drawing/2014/main" id="{A02DA7B0-F7FD-2249-9D42-30FA2B25954F}"/>
              </a:ext>
            </a:extLst>
          </p:cNvPr>
          <p:cNvGrpSpPr/>
          <p:nvPr userDrawn="1"/>
        </p:nvGrpSpPr>
        <p:grpSpPr>
          <a:xfrm>
            <a:off x="9213191" y="314003"/>
            <a:ext cx="2139022" cy="365125"/>
            <a:chOff x="7827287" y="5735637"/>
            <a:chExt cx="3524926" cy="601695"/>
          </a:xfrm>
        </p:grpSpPr>
        <p:pic>
          <p:nvPicPr>
            <p:cNvPr id="10" name="Afbeelding 9">
              <a:extLst>
                <a:ext uri="{FF2B5EF4-FFF2-40B4-BE49-F238E27FC236}">
                  <a16:creationId xmlns:a16="http://schemas.microsoft.com/office/drawing/2014/main" id="{E8FE2244-A93E-254B-B686-518D4E6461B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33F664EE-1BD2-7445-9479-AA207AF2FC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348576257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7_Titel en object">
    <p:bg>
      <p:bgPr>
        <a:solidFill>
          <a:schemeClr val="accent4"/>
        </a:solidFill>
        <a:effectLst/>
      </p:bgPr>
    </p:bg>
    <p:spTree>
      <p:nvGrpSpPr>
        <p:cNvPr id="1" name=""/>
        <p:cNvGrpSpPr/>
        <p:nvPr/>
      </p:nvGrpSpPr>
      <p:grpSpPr>
        <a:xfrm>
          <a:off x="0" y="0"/>
          <a:ext cx="0" cy="0"/>
          <a:chOff x="0" y="0"/>
          <a:chExt cx="0" cy="0"/>
        </a:xfrm>
      </p:grpSpPr>
      <p:sp>
        <p:nvSpPr>
          <p:cNvPr id="19" name="Vrije vorm 18">
            <a:extLst>
              <a:ext uri="{FF2B5EF4-FFF2-40B4-BE49-F238E27FC236}">
                <a16:creationId xmlns:a16="http://schemas.microsoft.com/office/drawing/2014/main" id="{52BF0437-0485-D84A-BA8B-307BD9CEAA96}"/>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bg1"/>
                </a:solidFill>
              </a:defRPr>
            </a:lvl1pPr>
          </a:lstStyle>
          <a:p>
            <a:fld id="{0ADAF9EE-2A2F-C745-A17A-08F14CA5390A}"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bg1"/>
                </a:solidFill>
              </a:defRPr>
            </a:lvl1pPr>
          </a:lstStyle>
          <a:p>
            <a:r>
              <a:rPr lang="nl-NL"/>
              <a:t>Template PPT DRS/VM-IVRA</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200" y="1438079"/>
            <a:ext cx="7772400" cy="1665868"/>
          </a:xfrm>
        </p:spPr>
        <p:txBody>
          <a:bodyPr tIns="0" anchor="b">
            <a:noAutofit/>
          </a:bodyPr>
          <a:lstStyle>
            <a:lvl1pPr>
              <a:lnSpc>
                <a:spcPct val="80000"/>
              </a:lnSpc>
              <a:defRPr sz="6000" b="1">
                <a:solidFill>
                  <a:schemeClr val="bg1"/>
                </a:solidFill>
                <a:latin typeface="+mn-lt"/>
              </a:defRPr>
            </a:lvl1pPr>
          </a:lstStyle>
          <a:p>
            <a:r>
              <a:rPr lang="nl-NL" dirty="0"/>
              <a:t>Bedankt voor </a:t>
            </a:r>
            <a:br>
              <a:rPr lang="nl-NL" dirty="0"/>
            </a:br>
            <a:r>
              <a:rPr lang="nl-NL" dirty="0"/>
              <a:t>uw aandacht</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2" name="Ondertitel 2">
            <a:extLst>
              <a:ext uri="{FF2B5EF4-FFF2-40B4-BE49-F238E27FC236}">
                <a16:creationId xmlns:a16="http://schemas.microsoft.com/office/drawing/2014/main" id="{2690EAC4-19F0-E44E-9A5F-8F9EB86BEFA9}"/>
              </a:ext>
            </a:extLst>
          </p:cNvPr>
          <p:cNvSpPr>
            <a:spLocks noGrp="1"/>
          </p:cNvSpPr>
          <p:nvPr>
            <p:ph type="subTitle" idx="1"/>
          </p:nvPr>
        </p:nvSpPr>
        <p:spPr>
          <a:xfrm>
            <a:off x="838200" y="3160986"/>
            <a:ext cx="7772400" cy="1114452"/>
          </a:xfrm>
        </p:spPr>
        <p:txBody>
          <a:bodyPr tIns="1800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cxnSp>
        <p:nvCxnSpPr>
          <p:cNvPr id="15" name="Rechte verbindingslijn 14">
            <a:extLst>
              <a:ext uri="{FF2B5EF4-FFF2-40B4-BE49-F238E27FC236}">
                <a16:creationId xmlns:a16="http://schemas.microsoft.com/office/drawing/2014/main" id="{BF4D6669-825E-454D-BA2C-AF9D6D6F17F8}"/>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651D0F02-3244-E34B-82E5-D57566C7EEA1}"/>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71508751-42FC-054A-9FAF-EC5CF433B358}"/>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14" name="Afbeelding 13">
            <a:extLst>
              <a:ext uri="{FF2B5EF4-FFF2-40B4-BE49-F238E27FC236}">
                <a16:creationId xmlns:a16="http://schemas.microsoft.com/office/drawing/2014/main" id="{1F8386DC-6182-CE42-9CD2-4B5E04D724C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070479" y="1964723"/>
            <a:ext cx="3283321" cy="3392159"/>
          </a:xfrm>
          <a:prstGeom prst="rect">
            <a:avLst/>
          </a:prstGeom>
        </p:spPr>
      </p:pic>
    </p:spTree>
    <p:extLst>
      <p:ext uri="{BB962C8B-B14F-4D97-AF65-F5344CB8AC3E}">
        <p14:creationId xmlns:p14="http://schemas.microsoft.com/office/powerpoint/2010/main" val="80781043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5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12" presetClass="entr" presetSubtype="1" fill="hold" nodeType="withEffect">
                                  <p:stCondLst>
                                    <p:cond delay="3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p:tgtEl>
                                          <p:spTgt spid="15"/>
                                        </p:tgtEl>
                                        <p:attrNameLst>
                                          <p:attrName>ppt_y</p:attrName>
                                        </p:attrNameLst>
                                      </p:cBhvr>
                                      <p:tavLst>
                                        <p:tav tm="0">
                                          <p:val>
                                            <p:strVal val="#ppt_y-#ppt_h*1.125000"/>
                                          </p:val>
                                        </p:tav>
                                        <p:tav tm="100000">
                                          <p:val>
                                            <p:strVal val="#ppt_y"/>
                                          </p:val>
                                        </p:tav>
                                      </p:tavLst>
                                    </p:anim>
                                    <p:animEffect transition="in" filter="wipe(down)">
                                      <p:cBhvr>
                                        <p:cTn id="13" dur="1000"/>
                                        <p:tgtEl>
                                          <p:spTgt spid="15"/>
                                        </p:tgtEl>
                                      </p:cBhvr>
                                    </p:animEffect>
                                  </p:childTnLst>
                                </p:cTn>
                              </p:par>
                              <p:par>
                                <p:cTn id="14" presetID="12" presetClass="entr" presetSubtype="1" fill="hold" nodeType="withEffect">
                                  <p:stCondLst>
                                    <p:cond delay="5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p:tgtEl>
                                          <p:spTgt spid="17"/>
                                        </p:tgtEl>
                                        <p:attrNameLst>
                                          <p:attrName>ppt_y</p:attrName>
                                        </p:attrNameLst>
                                      </p:cBhvr>
                                      <p:tavLst>
                                        <p:tav tm="0">
                                          <p:val>
                                            <p:strVal val="#ppt_y-#ppt_h*1.125000"/>
                                          </p:val>
                                        </p:tav>
                                        <p:tav tm="100000">
                                          <p:val>
                                            <p:strVal val="#ppt_y"/>
                                          </p:val>
                                        </p:tav>
                                      </p:tavLst>
                                    </p:anim>
                                    <p:animEffect transition="in" filter="wipe(down)">
                                      <p:cBhvr>
                                        <p:cTn id="17" dur="1000"/>
                                        <p:tgtEl>
                                          <p:spTgt spid="17"/>
                                        </p:tgtEl>
                                      </p:cBhvr>
                                    </p:animEffect>
                                  </p:childTnLst>
                                </p:cTn>
                              </p:par>
                              <p:par>
                                <p:cTn id="18" presetID="12" presetClass="entr" presetSubtype="1" fill="hold" nodeType="withEffect">
                                  <p:stCondLst>
                                    <p:cond delay="10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ppt_y</p:attrName>
                                        </p:attrNameLst>
                                      </p:cBhvr>
                                      <p:tavLst>
                                        <p:tav tm="0">
                                          <p:val>
                                            <p:strVal val="#ppt_y-#ppt_h*1.125000"/>
                                          </p:val>
                                        </p:tav>
                                        <p:tav tm="100000">
                                          <p:val>
                                            <p:strVal val="#ppt_y"/>
                                          </p:val>
                                        </p:tav>
                                      </p:tavLst>
                                    </p:anim>
                                    <p:animEffect transition="in" filter="wipe(down)">
                                      <p:cBhvr>
                                        <p:cTn id="21" dur="500"/>
                                        <p:tgtEl>
                                          <p:spTgt spid="16"/>
                                        </p:tgtEl>
                                      </p:cBhvr>
                                    </p:animEffect>
                                  </p:childTnLst>
                                </p:cTn>
                              </p:par>
                            </p:childTnLst>
                          </p:cTn>
                        </p:par>
                        <p:par>
                          <p:cTn id="22" fill="hold">
                            <p:stCondLst>
                              <p:cond delay="2250"/>
                            </p:stCondLst>
                            <p:childTnLst>
                              <p:par>
                                <p:cTn id="23" presetID="42"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fade">
                                      <p:cBhvr>
                                        <p:cTn id="30" dur="300"/>
                                        <p:tgtEl>
                                          <p:spTgt spid="12">
                                            <p:txEl>
                                              <p:pRg st="0" end="0"/>
                                            </p:txEl>
                                          </p:spTgt>
                                        </p:tgtEl>
                                      </p:cBhvr>
                                    </p:animEffect>
                                    <p:anim calcmode="lin" valueType="num">
                                      <p:cBhvr>
                                        <p:cTn id="31" dur="3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2" dur="3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42" presetClass="entr" presetSubtype="0" fill="hold" nodeType="withEffect">
                  <p:stCondLst>
                    <p:cond delay="1000"/>
                  </p:stCondLst>
                  <p:childTnLst>
                    <p:set>
                      <p:cBhvr>
                        <p:cTn dur="1" fill="hold">
                          <p:stCondLst>
                            <p:cond delay="0"/>
                          </p:stCondLst>
                        </p:cTn>
                        <p:tgtEl>
                          <p:spTgt spid="12"/>
                        </p:tgtEl>
                        <p:attrNameLst>
                          <p:attrName>style.visibility</p:attrName>
                        </p:attrNameLst>
                      </p:cBhvr>
                      <p:to>
                        <p:strVal val="visible"/>
                      </p:to>
                    </p:set>
                    <p:animEffect transition="in" filter="fade">
                      <p:cBhvr>
                        <p:cTn dur="300"/>
                        <p:tgtEl>
                          <p:spTgt spid="12"/>
                        </p:tgtEl>
                      </p:cBhvr>
                    </p:animEffect>
                    <p:anim calcmode="lin" valueType="num">
                      <p:cBhvr>
                        <p:cTn dur="300" fill="hold"/>
                        <p:tgtEl>
                          <p:spTgt spid="12"/>
                        </p:tgtEl>
                        <p:attrNameLst>
                          <p:attrName>ppt_x</p:attrName>
                        </p:attrNameLst>
                      </p:cBhvr>
                      <p:tavLst>
                        <p:tav tm="0">
                          <p:val>
                            <p:strVal val="#ppt_x"/>
                          </p:val>
                        </p:tav>
                        <p:tav tm="100000">
                          <p:val>
                            <p:strVal val="#ppt_x"/>
                          </p:val>
                        </p:tav>
                      </p:tavLst>
                    </p:anim>
                    <p:anim calcmode="lin" valueType="num">
                      <p:cBhvr>
                        <p:cTn dur="300" fill="hold"/>
                        <p:tgtEl>
                          <p:spTgt spid="12"/>
                        </p:tgtEl>
                        <p:attrNameLst>
                          <p:attrName>ppt_y</p:attrName>
                        </p:attrNameLst>
                      </p:cBhvr>
                      <p:tavLst>
                        <p:tav tm="0">
                          <p:val>
                            <p:strVal val="#ppt_y+.1"/>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eldia">
    <p:bg>
      <p:bgPr>
        <a:solidFill>
          <a:schemeClr val="tx2"/>
        </a:solidFill>
        <a:effectLst/>
      </p:bgPr>
    </p:bg>
    <p:spTree>
      <p:nvGrpSpPr>
        <p:cNvPr id="1" name=""/>
        <p:cNvGrpSpPr/>
        <p:nvPr/>
      </p:nvGrpSpPr>
      <p:grpSpPr>
        <a:xfrm>
          <a:off x="0" y="0"/>
          <a:ext cx="0" cy="0"/>
          <a:chOff x="0" y="0"/>
          <a:chExt cx="0" cy="0"/>
        </a:xfrm>
      </p:grpSpPr>
      <p:sp>
        <p:nvSpPr>
          <p:cNvPr id="16" name="Vrije vorm 15">
            <a:extLst>
              <a:ext uri="{FF2B5EF4-FFF2-40B4-BE49-F238E27FC236}">
                <a16:creationId xmlns:a16="http://schemas.microsoft.com/office/drawing/2014/main" id="{4ECC4B50-4A40-8E4D-B649-B8B9070E51EF}"/>
              </a:ext>
            </a:extLst>
          </p:cNvPr>
          <p:cNvSpPr/>
          <p:nvPr userDrawn="1"/>
        </p:nvSpPr>
        <p:spPr>
          <a:xfrm>
            <a:off x="3327590" y="1641046"/>
            <a:ext cx="8909380" cy="5234621"/>
          </a:xfrm>
          <a:custGeom>
            <a:avLst/>
            <a:gdLst>
              <a:gd name="connsiteX0" fmla="*/ 8909380 w 8909380"/>
              <a:gd name="connsiteY0" fmla="*/ 0 h 5234621"/>
              <a:gd name="connsiteX1" fmla="*/ 8909380 w 8909380"/>
              <a:gd name="connsiteY1" fmla="*/ 5234071 h 5234621"/>
              <a:gd name="connsiteX2" fmla="*/ 0 w 8909380"/>
              <a:gd name="connsiteY2" fmla="*/ 5234621 h 5234621"/>
            </a:gdLst>
            <a:ahLst/>
            <a:cxnLst>
              <a:cxn ang="0">
                <a:pos x="connsiteX0" y="connsiteY0"/>
              </a:cxn>
              <a:cxn ang="0">
                <a:pos x="connsiteX1" y="connsiteY1"/>
              </a:cxn>
              <a:cxn ang="0">
                <a:pos x="connsiteX2" y="connsiteY2"/>
              </a:cxn>
            </a:cxnLst>
            <a:rect l="l" t="t" r="r" b="b"/>
            <a:pathLst>
              <a:path w="8909380" h="5234621">
                <a:moveTo>
                  <a:pt x="8909380" y="0"/>
                </a:moveTo>
                <a:lnTo>
                  <a:pt x="8909380" y="5234071"/>
                </a:lnTo>
                <a:lnTo>
                  <a:pt x="0" y="523462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7D29B1D4-E76D-544B-804D-42B7B400400C}"/>
              </a:ext>
            </a:extLst>
          </p:cNvPr>
          <p:cNvSpPr>
            <a:spLocks noGrp="1"/>
          </p:cNvSpPr>
          <p:nvPr>
            <p:ph type="ctrTitle"/>
          </p:nvPr>
        </p:nvSpPr>
        <p:spPr>
          <a:xfrm>
            <a:off x="838200" y="1758467"/>
            <a:ext cx="7478864" cy="2038623"/>
          </a:xfrm>
        </p:spPr>
        <p:txBody>
          <a:bodyPr anchor="b"/>
          <a:lstStyle>
            <a:lvl1pPr algn="l">
              <a:lnSpc>
                <a:spcPct val="80000"/>
              </a:lnSpc>
              <a:defRPr sz="4400" b="1">
                <a:solidFill>
                  <a:schemeClr val="bg1"/>
                </a:solidFill>
                <a:latin typeface="+mn-lt"/>
              </a:defRPr>
            </a:lvl1pPr>
          </a:lstStyle>
          <a:p>
            <a:r>
              <a:rPr lang="nl-NL" dirty="0"/>
              <a:t>Klik om stijl te bewerken</a:t>
            </a:r>
          </a:p>
        </p:txBody>
      </p:sp>
      <p:sp>
        <p:nvSpPr>
          <p:cNvPr id="3" name="Ondertitel 2">
            <a:extLst>
              <a:ext uri="{FF2B5EF4-FFF2-40B4-BE49-F238E27FC236}">
                <a16:creationId xmlns:a16="http://schemas.microsoft.com/office/drawing/2014/main" id="{A3CD11EA-7876-C442-8F5D-0B294D6DEA66}"/>
              </a:ext>
            </a:extLst>
          </p:cNvPr>
          <p:cNvSpPr>
            <a:spLocks noGrp="1"/>
          </p:cNvSpPr>
          <p:nvPr>
            <p:ph type="subTitle" idx="1"/>
          </p:nvPr>
        </p:nvSpPr>
        <p:spPr>
          <a:xfrm>
            <a:off x="838200" y="3797090"/>
            <a:ext cx="6622617" cy="1655762"/>
          </a:xfrm>
        </p:spPr>
        <p:txBody>
          <a:bodyPr tIns="1800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sp>
        <p:nvSpPr>
          <p:cNvPr id="4" name="Tijdelijke aanduiding voor datum 3">
            <a:extLst>
              <a:ext uri="{FF2B5EF4-FFF2-40B4-BE49-F238E27FC236}">
                <a16:creationId xmlns:a16="http://schemas.microsoft.com/office/drawing/2014/main" id="{B9C9D34F-BB88-1045-83BC-38737F7DFD33}"/>
              </a:ext>
            </a:extLst>
          </p:cNvPr>
          <p:cNvSpPr>
            <a:spLocks noGrp="1"/>
          </p:cNvSpPr>
          <p:nvPr>
            <p:ph type="dt" sz="half" idx="10"/>
          </p:nvPr>
        </p:nvSpPr>
        <p:spPr>
          <a:xfrm>
            <a:off x="838200" y="5087727"/>
            <a:ext cx="2743200" cy="365125"/>
          </a:xfrm>
        </p:spPr>
        <p:txBody>
          <a:bodyPr/>
          <a:lstStyle>
            <a:lvl1pPr>
              <a:defRPr>
                <a:solidFill>
                  <a:schemeClr val="bg1"/>
                </a:solidFill>
              </a:defRPr>
            </a:lvl1pPr>
          </a:lstStyle>
          <a:p>
            <a:r>
              <a:rPr lang="nl-NL"/>
              <a:t>Datum</a:t>
            </a:r>
          </a:p>
        </p:txBody>
      </p:sp>
      <p:pic>
        <p:nvPicPr>
          <p:cNvPr id="28" name="Afbeelding 27">
            <a:extLst>
              <a:ext uri="{FF2B5EF4-FFF2-40B4-BE49-F238E27FC236}">
                <a16:creationId xmlns:a16="http://schemas.microsoft.com/office/drawing/2014/main" id="{33FB8886-F545-094D-A0C6-2F108CFF811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61461" y="1000672"/>
            <a:ext cx="3692339" cy="4655558"/>
          </a:xfrm>
          <a:prstGeom prst="rect">
            <a:avLst/>
          </a:prstGeom>
        </p:spPr>
      </p:pic>
      <p:pic>
        <p:nvPicPr>
          <p:cNvPr id="10" name="Afbeelding 9">
            <a:extLst>
              <a:ext uri="{FF2B5EF4-FFF2-40B4-BE49-F238E27FC236}">
                <a16:creationId xmlns:a16="http://schemas.microsoft.com/office/drawing/2014/main" id="{728CB3EA-69CA-3942-ADE3-A57402DFF3C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842747" y="5905829"/>
            <a:ext cx="1440012" cy="480004"/>
          </a:xfrm>
          <a:prstGeom prst="rect">
            <a:avLst/>
          </a:prstGeom>
        </p:spPr>
      </p:pic>
      <p:cxnSp>
        <p:nvCxnSpPr>
          <p:cNvPr id="8" name="Rechte verbindingslijn 7">
            <a:extLst>
              <a:ext uri="{FF2B5EF4-FFF2-40B4-BE49-F238E27FC236}">
                <a16:creationId xmlns:a16="http://schemas.microsoft.com/office/drawing/2014/main" id="{1F6E649B-FE98-D140-BE80-7E3BA6675C60}"/>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D95F97F3-1659-E944-9566-7D2F9C21B704}"/>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9" name="Rechte verbindingslijn 18">
            <a:extLst>
              <a:ext uri="{FF2B5EF4-FFF2-40B4-BE49-F238E27FC236}">
                <a16:creationId xmlns:a16="http://schemas.microsoft.com/office/drawing/2014/main" id="{3DCD156A-1419-F34D-8449-BA7295EFD089}"/>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58748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nhoudsopgave">
    <p:bg>
      <p:bgRef idx="1001">
        <a:schemeClr val="bg1"/>
      </p:bgRef>
    </p:bg>
    <p:spTree>
      <p:nvGrpSpPr>
        <p:cNvPr id="1" name=""/>
        <p:cNvGrpSpPr/>
        <p:nvPr/>
      </p:nvGrpSpPr>
      <p:grpSpPr>
        <a:xfrm>
          <a:off x="0" y="0"/>
          <a:ext cx="0" cy="0"/>
          <a:chOff x="0" y="0"/>
          <a:chExt cx="0" cy="0"/>
        </a:xfrm>
      </p:grpSpPr>
      <p:sp>
        <p:nvSpPr>
          <p:cNvPr id="2" name="Vrije vorm 1">
            <a:extLst>
              <a:ext uri="{FF2B5EF4-FFF2-40B4-BE49-F238E27FC236}">
                <a16:creationId xmlns:a16="http://schemas.microsoft.com/office/drawing/2014/main" id="{C27074EF-24F1-29A7-576C-585398F75DD6}"/>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4012" cy="4476749"/>
          </a:xfrm>
        </p:spPr>
        <p:txBody>
          <a:bodyPr lIns="0" rIns="0" bIns="0"/>
          <a:lstStyle>
            <a:lvl1pPr marL="457200" indent="-457200">
              <a:lnSpc>
                <a:spcPct val="100000"/>
              </a:lnSpc>
              <a:buClr>
                <a:schemeClr val="tx2"/>
              </a:buClr>
              <a:buFont typeface="+mj-lt"/>
              <a:buAutoNum type="arabicPeriod"/>
              <a:defRPr/>
            </a:lvl1pPr>
            <a:lvl2pPr marL="673200" indent="-457200">
              <a:lnSpc>
                <a:spcPct val="100000"/>
              </a:lnSpc>
              <a:buClr>
                <a:schemeClr val="tx2"/>
              </a:buClr>
              <a:buFont typeface="+mj-lt"/>
              <a:buAutoNum type="arabicPeriod"/>
              <a:defRPr/>
            </a:lvl2pPr>
            <a:lvl3pPr marL="774900" indent="-342900">
              <a:lnSpc>
                <a:spcPct val="100000"/>
              </a:lnSpc>
              <a:buClr>
                <a:schemeClr val="tx2"/>
              </a:buClr>
              <a:buFont typeface="+mj-lt"/>
              <a:buAutoNum type="arabicPeriod"/>
              <a:defRPr/>
            </a:lvl3pPr>
            <a:lvl4pPr marL="774900" indent="-342900">
              <a:lnSpc>
                <a:spcPct val="100000"/>
              </a:lnSpc>
              <a:buClr>
                <a:schemeClr val="tx2"/>
              </a:buClr>
              <a:buFont typeface="+mj-lt"/>
              <a:buAutoNum type="arabicPeriod"/>
              <a:defRPr/>
            </a:lvl4pPr>
            <a:lvl5pPr marL="876600" indent="-228600">
              <a:lnSpc>
                <a:spcPct val="100000"/>
              </a:lnSpc>
              <a:buClr>
                <a:schemeClr val="tx2"/>
              </a:buClr>
              <a:buFont typeface="+mj-lt"/>
              <a:buAutoNum type="arabicPeriod"/>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bg1"/>
                </a:solidFill>
              </a:defRPr>
            </a:lvl1pPr>
          </a:lstStyle>
          <a:p>
            <a:fld id="{FE867115-597C-2A49-88D5-9236637A8ECC}" type="slidenum">
              <a:rPr lang="nl-NL" smtClean="0"/>
              <a:pPr/>
              <a:t>‹nr.›</a:t>
            </a:fld>
            <a:endParaRPr lang="nl-NL"/>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Tree>
    <p:extLst>
      <p:ext uri="{BB962C8B-B14F-4D97-AF65-F5344CB8AC3E}">
        <p14:creationId xmlns:p14="http://schemas.microsoft.com/office/powerpoint/2010/main" val="29200931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el en object">
    <p:bg>
      <p:bgRef idx="1001">
        <a:schemeClr val="bg1"/>
      </p:bgRef>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4012" cy="4476749"/>
          </a:xfrm>
        </p:spPr>
        <p:txBody>
          <a:bodyPr lIns="0" rIns="0" bIns="0"/>
          <a:lstStyle>
            <a:lvl1pPr>
              <a:lnSpc>
                <a:spcPct val="100000"/>
              </a:lnSpc>
              <a:buClr>
                <a:schemeClr val="tx2"/>
              </a:buClr>
              <a:defRPr/>
            </a:lvl1pPr>
            <a:lvl2pPr>
              <a:lnSpc>
                <a:spcPct val="100000"/>
              </a:lnSpc>
              <a:buClr>
                <a:schemeClr val="tx2"/>
              </a:buClr>
              <a:defRPr/>
            </a:lvl2pPr>
            <a:lvl3pPr>
              <a:lnSpc>
                <a:spcPct val="100000"/>
              </a:lnSpc>
              <a:buClr>
                <a:schemeClr val="tx2"/>
              </a:buClr>
              <a:defRPr/>
            </a:lvl3pPr>
            <a:lvl4pPr>
              <a:lnSpc>
                <a:spcPct val="100000"/>
              </a:lnSpc>
              <a:buClr>
                <a:schemeClr val="tx2"/>
              </a:buClr>
              <a:defRPr/>
            </a:lvl4pPr>
            <a:lvl5pPr>
              <a:lnSpc>
                <a:spcPct val="100000"/>
              </a:lnSpc>
              <a:buClr>
                <a:schemeClr val="tx2"/>
              </a:buClr>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
        <p:nvSpPr>
          <p:cNvPr id="8" name="Vrije vorm 7">
            <a:extLst>
              <a:ext uri="{FF2B5EF4-FFF2-40B4-BE49-F238E27FC236}">
                <a16:creationId xmlns:a16="http://schemas.microsoft.com/office/drawing/2014/main" id="{66AA690D-5525-A63A-18B3-CD638CFB45E3}"/>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8FD43D3E-E417-CAC2-BB84-89BB05C02272}"/>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311120857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8_Titel en object 2 kolommen">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lIns="0" tIns="0" rIns="0" bIns="0" anchor="b">
            <a:noAutofit/>
          </a:bodyPr>
          <a:lstStyle>
            <a:lvl1pPr>
              <a:defRPr b="1">
                <a:solidFill>
                  <a:schemeClr val="tx1"/>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5599" cy="4476749"/>
          </a:xfrm>
        </p:spPr>
        <p:txBody>
          <a:bodyPr wrap="square" lIns="0" rIns="0" bIns="0" numCol="2" spcCol="432000"/>
          <a:lstStyle>
            <a:lvl1pPr marL="216000" marR="0" indent="-216000" algn="l" defTabSz="914400" rtl="0" eaLnBrk="1" fontAlgn="auto" latinLnBrk="0" hangingPunct="1">
              <a:lnSpc>
                <a:spcPct val="100000"/>
              </a:lnSpc>
              <a:spcBef>
                <a:spcPts val="300"/>
              </a:spcBef>
              <a:spcAft>
                <a:spcPts val="0"/>
              </a:spcAft>
              <a:buClr>
                <a:schemeClr val="tx2"/>
              </a:buClr>
              <a:buSzTx/>
              <a:buFont typeface="Arial" panose="020B0604020202020204" pitchFamily="34" charset="0"/>
              <a:buChar char="•"/>
              <a:tabLst/>
              <a:defRPr/>
            </a:lvl1pPr>
            <a:lvl2pPr marL="432000" marR="0" indent="-216000" algn="l" defTabSz="914400" rtl="0" eaLnBrk="1" fontAlgn="auto" latinLnBrk="0" hangingPunct="1">
              <a:lnSpc>
                <a:spcPct val="100000"/>
              </a:lnSpc>
              <a:spcBef>
                <a:spcPts val="300"/>
              </a:spcBef>
              <a:spcAft>
                <a:spcPts val="0"/>
              </a:spcAft>
              <a:buClr>
                <a:schemeClr val="tx2"/>
              </a:buClr>
              <a:buSzTx/>
              <a:buFont typeface="Arial" panose="020B0604020202020204" pitchFamily="34" charset="0"/>
              <a:buChar char="•"/>
              <a:tabLst/>
              <a:defRPr/>
            </a:lvl2pPr>
            <a:lvl3pPr marL="648000" marR="0" indent="-216000" algn="l" defTabSz="914400" rtl="0" eaLnBrk="1" fontAlgn="auto" latinLnBrk="0" hangingPunct="1">
              <a:lnSpc>
                <a:spcPct val="100000"/>
              </a:lnSpc>
              <a:spcBef>
                <a:spcPts val="300"/>
              </a:spcBef>
              <a:spcAft>
                <a:spcPts val="0"/>
              </a:spcAft>
              <a:buClr>
                <a:schemeClr val="tx2"/>
              </a:buClr>
              <a:buSzPct val="90000"/>
              <a:buFont typeface="Arial" panose="020B0604020202020204" pitchFamily="34" charset="0"/>
              <a:buChar char="•"/>
              <a:tabLst/>
              <a:defRPr/>
            </a:lvl3pPr>
            <a:lvl4pPr marL="648000" marR="0" indent="-216000" algn="l" defTabSz="914400" rtl="0" eaLnBrk="1" fontAlgn="auto" latinLnBrk="0" hangingPunct="1">
              <a:lnSpc>
                <a:spcPct val="100000"/>
              </a:lnSpc>
              <a:spcBef>
                <a:spcPts val="300"/>
              </a:spcBef>
              <a:spcAft>
                <a:spcPts val="0"/>
              </a:spcAft>
              <a:buClr>
                <a:schemeClr val="tx2"/>
              </a:buClr>
              <a:buSzPct val="90000"/>
              <a:buFont typeface="STIXGeneral-Regular" pitchFamily="2" charset="2"/>
              <a:buChar char="⎯"/>
              <a:tabLst/>
              <a:defRPr/>
            </a:lvl4pPr>
            <a:lvl5pPr marL="819450" marR="0" indent="-171450" algn="l" defTabSz="914400" rtl="0" eaLnBrk="1" fontAlgn="auto" latinLnBrk="0" hangingPunct="1">
              <a:lnSpc>
                <a:spcPct val="100000"/>
              </a:lnSpc>
              <a:spcBef>
                <a:spcPts val="300"/>
              </a:spcBef>
              <a:spcAft>
                <a:spcPts val="0"/>
              </a:spcAft>
              <a:buClr>
                <a:schemeClr val="tx2"/>
              </a:buClr>
              <a:buSzPct val="90000"/>
              <a:buFont typeface="Arial" panose="020B0604020202020204" pitchFamily="34" charset="0"/>
              <a:buChar char="•"/>
              <a:tabLst/>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8B30DC8B-B4EB-F54A-850C-DE72873BF77F}"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8" name="Vrije vorm 7">
            <a:extLst>
              <a:ext uri="{FF2B5EF4-FFF2-40B4-BE49-F238E27FC236}">
                <a16:creationId xmlns:a16="http://schemas.microsoft.com/office/drawing/2014/main" id="{7D5BB0B8-0B0B-23F1-DB32-E6A2DABE07FC}"/>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6C4F3E59-E9B6-C02D-AAD3-AA64F08A19C4}"/>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2963809454"/>
      </p:ext>
    </p:extLst>
  </p:cSld>
  <p:clrMapOvr>
    <a:masterClrMapping/>
  </p:clrMapOvr>
  <p:extLst>
    <p:ext uri="{DCECCB84-F9BA-43D5-87BE-67443E8EF086}">
      <p15:sldGuideLst xmlns:p15="http://schemas.microsoft.com/office/powerpoint/2012/main">
        <p15:guide id="2" orient="horz" pos="216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5257800" cy="4476749"/>
          </a:xfrm>
          <a:noFill/>
        </p:spPr>
        <p:txBody>
          <a:bodyPr/>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67B93C99-5318-2E4A-BA5C-5190A5DEF7E7}"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6386511" y="1700214"/>
            <a:ext cx="4967288" cy="4476748"/>
          </a:xfrm>
          <a:custGeom>
            <a:avLst/>
            <a:gdLst>
              <a:gd name="connsiteX0" fmla="*/ 0 w 4967288"/>
              <a:gd name="connsiteY0" fmla="*/ 0 h 4005264"/>
              <a:gd name="connsiteX1" fmla="*/ 2961595 w 4967288"/>
              <a:gd name="connsiteY1" fmla="*/ 0 h 4005264"/>
              <a:gd name="connsiteX2" fmla="*/ 2961595 w 4967288"/>
              <a:gd name="connsiteY2" fmla="*/ 1 h 4005264"/>
              <a:gd name="connsiteX3" fmla="*/ 4967288 w 4967288"/>
              <a:gd name="connsiteY3" fmla="*/ 1 h 4005264"/>
              <a:gd name="connsiteX4" fmla="*/ 4967288 w 4967288"/>
              <a:gd name="connsiteY4" fmla="*/ 3482455 h 4005264"/>
              <a:gd name="connsiteX5" fmla="*/ 4079414 w 4967288"/>
              <a:gd name="connsiteY5" fmla="*/ 4005264 h 4005264"/>
              <a:gd name="connsiteX6" fmla="*/ 1 w 4967288"/>
              <a:gd name="connsiteY6" fmla="*/ 4005264 h 4005264"/>
              <a:gd name="connsiteX7" fmla="*/ 1 w 4967288"/>
              <a:gd name="connsiteY7" fmla="*/ 2547259 h 4005264"/>
              <a:gd name="connsiteX8" fmla="*/ 0 w 4967288"/>
              <a:gd name="connsiteY8" fmla="*/ 2547259 h 400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7288" h="4005264">
                <a:moveTo>
                  <a:pt x="0" y="0"/>
                </a:moveTo>
                <a:lnTo>
                  <a:pt x="2961595" y="0"/>
                </a:lnTo>
                <a:lnTo>
                  <a:pt x="2961595" y="1"/>
                </a:lnTo>
                <a:lnTo>
                  <a:pt x="4967288" y="1"/>
                </a:lnTo>
                <a:lnTo>
                  <a:pt x="4967288" y="3482455"/>
                </a:lnTo>
                <a:lnTo>
                  <a:pt x="4079414" y="4005264"/>
                </a:lnTo>
                <a:lnTo>
                  <a:pt x="1" y="4005264"/>
                </a:lnTo>
                <a:lnTo>
                  <a:pt x="1" y="2547259"/>
                </a:lnTo>
                <a:lnTo>
                  <a:pt x="0" y="2547259"/>
                </a:lnTo>
                <a:close/>
              </a:path>
            </a:pathLst>
          </a:custGeom>
          <a:pattFill prst="pct20">
            <a:fgClr>
              <a:schemeClr val="tx2"/>
            </a:fgClr>
            <a:bgClr>
              <a:schemeClr val="bg1"/>
            </a:bgClr>
          </a:pattFill>
        </p:spPr>
        <p:txBody>
          <a:bodyPr wrap="square" anchor="ctr">
            <a:noAutofit/>
          </a:bodyPr>
          <a:lstStyle>
            <a:lvl1pPr algn="ctr">
              <a:defRPr/>
            </a:lvl1pPr>
          </a:lstStyle>
          <a:p>
            <a:r>
              <a:rPr lang="nl-NL"/>
              <a:t>Klik op het pictogram als u een afbeelding wilt toevoegen</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953D4A07-8E19-0CFC-8377-9739EABD8F1E}"/>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C3C382-397F-5AE3-8033-4EB422649514}"/>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3098247167"/>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8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6094413" y="1700213"/>
            <a:ext cx="5257800" cy="4476750"/>
          </a:xfrm>
          <a:noFill/>
        </p:spPr>
        <p:txBody>
          <a:bodyPr/>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18D494C8-DBDB-D440-AE98-767825C0113B}"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838200" y="1700214"/>
            <a:ext cx="4967288" cy="4476748"/>
          </a:xfrm>
          <a:prstGeom prst="rect">
            <a:avLst/>
          </a:prstGeom>
          <a:pattFill prst="pct20">
            <a:fgClr>
              <a:schemeClr val="tx2"/>
            </a:fgClr>
            <a:bgClr>
              <a:schemeClr val="bg1"/>
            </a:bgClr>
          </a:pattFill>
        </p:spPr>
        <p:txBody>
          <a:bodyPr wrap="square" anchor="ctr">
            <a:noAutofit/>
          </a:bodyPr>
          <a:lstStyle>
            <a:lvl1pPr algn="ctr">
              <a:defRPr/>
            </a:lvl1pPr>
          </a:lstStyle>
          <a:p>
            <a:r>
              <a:rPr lang="nl-NL"/>
              <a:t>Klik op het pictogram als u een afbeelding wilt toevoegen</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2D8D1099-3052-6877-0BB3-362D531BA497}"/>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0AEC14-5113-64EC-EB6E-44D56DD8429D}"/>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3171663799"/>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1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18D494C8-DBDB-D440-AE98-767825C0113B}"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2D8D1099-3052-6877-0BB3-362D531BA497}"/>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0AEC14-5113-64EC-EB6E-44D56DD8429D}"/>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
        <p:nvSpPr>
          <p:cNvPr id="7" name="Tijdelijke aanduiding voor inhoud 15">
            <a:extLst>
              <a:ext uri="{FF2B5EF4-FFF2-40B4-BE49-F238E27FC236}">
                <a16:creationId xmlns:a16="http://schemas.microsoft.com/office/drawing/2014/main" id="{A5828216-74CB-8BCA-7645-45D9F5142C41}"/>
              </a:ext>
            </a:extLst>
          </p:cNvPr>
          <p:cNvSpPr>
            <a:spLocks noGrp="1"/>
          </p:cNvSpPr>
          <p:nvPr>
            <p:ph idx="1"/>
          </p:nvPr>
        </p:nvSpPr>
        <p:spPr>
          <a:xfrm>
            <a:off x="3164540" y="1700214"/>
            <a:ext cx="8187671" cy="4307844"/>
          </a:xfrm>
        </p:spPr>
        <p:txBody>
          <a:bodyPr numCol="2" spcCol="180000"/>
          <a:lstStyle>
            <a:lvl1pPr marL="342900" indent="-342900">
              <a:lnSpc>
                <a:spcPct val="100000"/>
              </a:lnSpc>
              <a:buClr>
                <a:schemeClr val="tx2"/>
              </a:buClr>
              <a:buFont typeface="Arial" panose="020B0604020202020204" pitchFamily="34" charset="0"/>
              <a:buChar char="•"/>
              <a:defRPr/>
            </a:lvl1pPr>
          </a:lstStyle>
          <a:p>
            <a:endParaRPr lang="nl-NL" dirty="0"/>
          </a:p>
        </p:txBody>
      </p:sp>
      <p:sp>
        <p:nvSpPr>
          <p:cNvPr id="10" name="Tijdelijke aanduiding voor dianummer 3">
            <a:extLst>
              <a:ext uri="{FF2B5EF4-FFF2-40B4-BE49-F238E27FC236}">
                <a16:creationId xmlns:a16="http://schemas.microsoft.com/office/drawing/2014/main" id="{581E698A-93BB-8E0E-9BD3-CCD21AC35016}"/>
              </a:ext>
            </a:extLst>
          </p:cNvPr>
          <p:cNvSpPr txBox="1">
            <a:spLocks/>
          </p:cNvSpPr>
          <p:nvPr userDrawn="1"/>
        </p:nvSpPr>
        <p:spPr>
          <a:xfrm>
            <a:off x="8987672" y="6356350"/>
            <a:ext cx="2743200" cy="365125"/>
          </a:xfrm>
          <a:prstGeom prst="rect">
            <a:avLst/>
          </a:prstGeom>
        </p:spPr>
        <p:txBody>
          <a:bodyPr vert="horz" lIns="91440" tIns="45720" rIns="91440" bIns="45720" rtlCol="0" anchor="ctr"/>
          <a:lstStyle>
            <a:defPPr>
              <a:defRPr lang="nl-NL"/>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E867115-597C-2A49-88D5-9236637A8ECC}" type="slidenum">
              <a:rPr lang="nl-NL" smtClean="0">
                <a:solidFill>
                  <a:schemeClr val="bg1"/>
                </a:solidFill>
              </a:rPr>
              <a:pPr/>
              <a:t>‹nr.›</a:t>
            </a:fld>
            <a:endParaRPr lang="nl-NL">
              <a:solidFill>
                <a:schemeClr val="bg1"/>
              </a:solidFill>
            </a:endParaRPr>
          </a:p>
        </p:txBody>
      </p:sp>
    </p:spTree>
    <p:extLst>
      <p:ext uri="{BB962C8B-B14F-4D97-AF65-F5344CB8AC3E}">
        <p14:creationId xmlns:p14="http://schemas.microsoft.com/office/powerpoint/2010/main" val="3747384899"/>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13" name="Vrije vorm 12">
            <a:extLst>
              <a:ext uri="{FF2B5EF4-FFF2-40B4-BE49-F238E27FC236}">
                <a16:creationId xmlns:a16="http://schemas.microsoft.com/office/drawing/2014/main" id="{8DB5708A-FD40-8B4B-911E-366361478696}"/>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8200" y="2171699"/>
            <a:ext cx="5257800" cy="4005263"/>
          </a:xfrm>
          <a:noFill/>
        </p:spPr>
        <p:txBody>
          <a:bodyPr/>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67B93C99-5318-2E4A-BA5C-5190A5DEF7E7}"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6386511" y="2171697"/>
            <a:ext cx="4967288" cy="4005264"/>
          </a:xfrm>
          <a:custGeom>
            <a:avLst/>
            <a:gdLst>
              <a:gd name="connsiteX0" fmla="*/ 0 w 4967288"/>
              <a:gd name="connsiteY0" fmla="*/ 0 h 4005264"/>
              <a:gd name="connsiteX1" fmla="*/ 2961595 w 4967288"/>
              <a:gd name="connsiteY1" fmla="*/ 0 h 4005264"/>
              <a:gd name="connsiteX2" fmla="*/ 2961595 w 4967288"/>
              <a:gd name="connsiteY2" fmla="*/ 1 h 4005264"/>
              <a:gd name="connsiteX3" fmla="*/ 4967288 w 4967288"/>
              <a:gd name="connsiteY3" fmla="*/ 1 h 4005264"/>
              <a:gd name="connsiteX4" fmla="*/ 4967288 w 4967288"/>
              <a:gd name="connsiteY4" fmla="*/ 3482455 h 4005264"/>
              <a:gd name="connsiteX5" fmla="*/ 4079414 w 4967288"/>
              <a:gd name="connsiteY5" fmla="*/ 4005264 h 4005264"/>
              <a:gd name="connsiteX6" fmla="*/ 1 w 4967288"/>
              <a:gd name="connsiteY6" fmla="*/ 4005264 h 4005264"/>
              <a:gd name="connsiteX7" fmla="*/ 1 w 4967288"/>
              <a:gd name="connsiteY7" fmla="*/ 2547259 h 4005264"/>
              <a:gd name="connsiteX8" fmla="*/ 0 w 4967288"/>
              <a:gd name="connsiteY8" fmla="*/ 2547259 h 400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7288" h="4005264">
                <a:moveTo>
                  <a:pt x="0" y="0"/>
                </a:moveTo>
                <a:lnTo>
                  <a:pt x="2961595" y="0"/>
                </a:lnTo>
                <a:lnTo>
                  <a:pt x="2961595" y="1"/>
                </a:lnTo>
                <a:lnTo>
                  <a:pt x="4967288" y="1"/>
                </a:lnTo>
                <a:lnTo>
                  <a:pt x="4967288" y="3482455"/>
                </a:lnTo>
                <a:lnTo>
                  <a:pt x="4079414" y="4005264"/>
                </a:lnTo>
                <a:lnTo>
                  <a:pt x="1" y="4005264"/>
                </a:lnTo>
                <a:lnTo>
                  <a:pt x="1" y="2547259"/>
                </a:lnTo>
                <a:lnTo>
                  <a:pt x="0" y="2547259"/>
                </a:lnTo>
                <a:close/>
              </a:path>
            </a:pathLst>
          </a:custGeom>
          <a:pattFill prst="pct20">
            <a:fgClr>
              <a:schemeClr val="tx2"/>
            </a:fgClr>
            <a:bgClr>
              <a:schemeClr val="bg1"/>
            </a:bgClr>
          </a:pattFill>
        </p:spPr>
        <p:txBody>
          <a:bodyPr wrap="square" anchor="ctr">
            <a:noAutofit/>
          </a:bodyPr>
          <a:lstStyle>
            <a:lvl1pPr algn="ctr">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18" name="Rechthoekige driehoek 17">
            <a:extLst>
              <a:ext uri="{FF2B5EF4-FFF2-40B4-BE49-F238E27FC236}">
                <a16:creationId xmlns:a16="http://schemas.microsoft.com/office/drawing/2014/main" id="{757E15B7-CE9D-024D-86DC-5AF61D6BBD0E}"/>
              </a:ext>
            </a:extLst>
          </p:cNvPr>
          <p:cNvSpPr/>
          <p:nvPr userDrawn="1"/>
        </p:nvSpPr>
        <p:spPr>
          <a:xfrm rot="5400000">
            <a:off x="587570" y="-1143259"/>
            <a:ext cx="2139560" cy="3657600"/>
          </a:xfrm>
          <a:prstGeom prst="rtTriangle">
            <a:avLst/>
          </a:prstGeom>
          <a:noFill/>
          <a:ln w="3175">
            <a:solidFill>
              <a:schemeClr val="tx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0" name="Groep 9">
            <a:extLst>
              <a:ext uri="{FF2B5EF4-FFF2-40B4-BE49-F238E27FC236}">
                <a16:creationId xmlns:a16="http://schemas.microsoft.com/office/drawing/2014/main" id="{D2E7542D-504F-CC4A-83C9-7D706407BCC6}"/>
              </a:ext>
            </a:extLst>
          </p:cNvPr>
          <p:cNvGrpSpPr/>
          <p:nvPr userDrawn="1"/>
        </p:nvGrpSpPr>
        <p:grpSpPr>
          <a:xfrm>
            <a:off x="9213191" y="314003"/>
            <a:ext cx="2139022" cy="365125"/>
            <a:chOff x="7827287" y="5735637"/>
            <a:chExt cx="3524926" cy="601695"/>
          </a:xfrm>
        </p:grpSpPr>
        <p:pic>
          <p:nvPicPr>
            <p:cNvPr id="11" name="Afbeelding 10">
              <a:extLst>
                <a:ext uri="{FF2B5EF4-FFF2-40B4-BE49-F238E27FC236}">
                  <a16:creationId xmlns:a16="http://schemas.microsoft.com/office/drawing/2014/main" id="{264DE7E5-F682-0F48-8F28-2BADF868730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53B08DF7-6CAF-1E4E-8CAB-3DC0CF3D1C4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167819626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tmplLst>
          <p:tmpl>
            <p:tnLst>
              <p:par>
                <p:cTn presetID="47"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P spid="14" grpId="0" animBg="1"/>
      <p:bldP spid="2" grpId="0"/>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2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101050B-E670-A549-B57E-1DDD91BFD235}"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a:p>
        </p:txBody>
      </p:sp>
      <p:sp>
        <p:nvSpPr>
          <p:cNvPr id="3" name="Tijdelijke aanduiding voor afbeelding 2">
            <a:extLst>
              <a:ext uri="{FF2B5EF4-FFF2-40B4-BE49-F238E27FC236}">
                <a16:creationId xmlns:a16="http://schemas.microsoft.com/office/drawing/2014/main" id="{405C1F82-7A60-9ADB-8A99-F57A0E569D4E}"/>
              </a:ext>
            </a:extLst>
          </p:cNvPr>
          <p:cNvSpPr>
            <a:spLocks noGrp="1"/>
          </p:cNvSpPr>
          <p:nvPr>
            <p:ph type="pic" sz="quarter" idx="14"/>
          </p:nvPr>
        </p:nvSpPr>
        <p:spPr>
          <a:xfrm>
            <a:off x="0" y="0"/>
            <a:ext cx="12192000" cy="6180138"/>
          </a:xfrm>
          <a:pattFill prst="pct20">
            <a:fgClr>
              <a:schemeClr val="tx2"/>
            </a:fgClr>
            <a:bgClr>
              <a:schemeClr val="bg1"/>
            </a:bgClr>
          </a:pattFill>
        </p:spPr>
        <p:txBody>
          <a:bodyPr anchor="ctr" anchorCtr="0"/>
          <a:lstStyle>
            <a:lvl1pPr marL="0" indent="0" algn="ctr">
              <a:buNone/>
              <a:defRPr/>
            </a:lvl1pPr>
          </a:lstStyle>
          <a:p>
            <a:pPr marL="216000" marR="0" lvl="0" indent="-21600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lang="nl-NL"/>
              <a:t>Klik op het pictogram als u een afbeelding wilt toevoegen</a:t>
            </a:r>
          </a:p>
        </p:txBody>
      </p:sp>
    </p:spTree>
    <p:extLst>
      <p:ext uri="{BB962C8B-B14F-4D97-AF65-F5344CB8AC3E}">
        <p14:creationId xmlns:p14="http://schemas.microsoft.com/office/powerpoint/2010/main" val="3574716140"/>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el en object">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199" y="1700212"/>
            <a:ext cx="10514013" cy="3343507"/>
          </a:xfrm>
        </p:spPr>
        <p:txBody>
          <a:bodyPr tIns="0" anchor="ctr">
            <a:noAutofit/>
          </a:bodyPr>
          <a:lstStyle>
            <a:lvl1pPr algn="ctr">
              <a:defRPr sz="6000" b="1">
                <a:solidFill>
                  <a:schemeClr val="tx1"/>
                </a:solidFill>
                <a:latin typeface="+mn-lt"/>
              </a:defRPr>
            </a:lvl1pPr>
          </a:lstStyle>
          <a:p>
            <a:r>
              <a:rPr lang="nl-NL"/>
              <a:t>“Ruimte voor een </a:t>
            </a:r>
            <a:br>
              <a:rPr lang="nl-NL"/>
            </a:br>
            <a:r>
              <a:rPr lang="nl-NL"/>
              <a:t>quote over maximaal </a:t>
            </a:r>
            <a:br>
              <a:rPr lang="nl-NL"/>
            </a:br>
            <a:r>
              <a:rPr lang="nl-NL"/>
              <a:t>drie regels”</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C120390A-C123-AA46-827A-4EE4F8FA5CB9}"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7" name="Vrije vorm 6">
            <a:extLst>
              <a:ext uri="{FF2B5EF4-FFF2-40B4-BE49-F238E27FC236}">
                <a16:creationId xmlns:a16="http://schemas.microsoft.com/office/drawing/2014/main" id="{A3320CE9-07BC-EE22-4687-2C6821B98CE6}"/>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8" name="Tijdelijke aanduiding voor dianummer 5">
            <a:extLst>
              <a:ext uri="{FF2B5EF4-FFF2-40B4-BE49-F238E27FC236}">
                <a16:creationId xmlns:a16="http://schemas.microsoft.com/office/drawing/2014/main" id="{2C914F64-397F-9AD8-6731-6824E7AB2082}"/>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4073134613"/>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el">
    <p:bg>
      <p:bgRef idx="1001">
        <a:schemeClr val="bg1"/>
      </p:bgRef>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
        <p:nvSpPr>
          <p:cNvPr id="7" name="Vrije vorm 6">
            <a:extLst>
              <a:ext uri="{FF2B5EF4-FFF2-40B4-BE49-F238E27FC236}">
                <a16:creationId xmlns:a16="http://schemas.microsoft.com/office/drawing/2014/main" id="{FC34E152-84AA-D5FD-D059-8FBDC0645C5B}"/>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8" name="Tijdelijke aanduiding voor dianummer 5">
            <a:extLst>
              <a:ext uri="{FF2B5EF4-FFF2-40B4-BE49-F238E27FC236}">
                <a16:creationId xmlns:a16="http://schemas.microsoft.com/office/drawing/2014/main" id="{002B46D2-B27F-1CF7-BE67-16316D92349C}"/>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291847567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4_Titel en object">
    <p:bg>
      <p:bgPr>
        <a:solidFill>
          <a:schemeClr val="tx2"/>
        </a:solidFill>
        <a:effectLst/>
      </p:bgPr>
    </p:bg>
    <p:spTree>
      <p:nvGrpSpPr>
        <p:cNvPr id="1" name=""/>
        <p:cNvGrpSpPr/>
        <p:nvPr/>
      </p:nvGrpSpPr>
      <p:grpSpPr>
        <a:xfrm>
          <a:off x="0" y="0"/>
          <a:ext cx="0" cy="0"/>
          <a:chOff x="0" y="0"/>
          <a:chExt cx="0" cy="0"/>
        </a:xfrm>
      </p:grpSpPr>
      <p:sp>
        <p:nvSpPr>
          <p:cNvPr id="19" name="Vrije vorm 18">
            <a:extLst>
              <a:ext uri="{FF2B5EF4-FFF2-40B4-BE49-F238E27FC236}">
                <a16:creationId xmlns:a16="http://schemas.microsoft.com/office/drawing/2014/main" id="{F0640590-4C2F-F345-A508-2ACD00DFFBD5}"/>
              </a:ext>
            </a:extLst>
          </p:cNvPr>
          <p:cNvSpPr/>
          <p:nvPr userDrawn="1"/>
        </p:nvSpPr>
        <p:spPr>
          <a:xfrm rot="16200000">
            <a:off x="10435107" y="4902749"/>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bg1"/>
                </a:solidFill>
              </a:defRPr>
            </a:lvl1pPr>
          </a:lstStyle>
          <a:p>
            <a:fld id="{98BBBBA1-9576-BD47-8AE2-745D023CB10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bg1"/>
                </a:solidFill>
              </a:defRPr>
            </a:lvl1pPr>
          </a:lstStyle>
          <a:p>
            <a:r>
              <a:rPr lang="nl-NL"/>
              <a:t>Template PPT DRS/VM-IVRA</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200" y="2026476"/>
            <a:ext cx="7772400" cy="1665868"/>
          </a:xfrm>
        </p:spPr>
        <p:txBody>
          <a:bodyPr tIns="0" anchor="b">
            <a:noAutofit/>
          </a:bodyPr>
          <a:lstStyle>
            <a:lvl1pPr>
              <a:lnSpc>
                <a:spcPct val="80000"/>
              </a:lnSpc>
              <a:defRPr sz="4000" b="1">
                <a:solidFill>
                  <a:schemeClr val="bg1"/>
                </a:solidFill>
                <a:latin typeface="+mn-lt"/>
              </a:defRPr>
            </a:lvl1pPr>
          </a:lstStyle>
          <a:p>
            <a:r>
              <a:rPr lang="nl-NL" dirty="0"/>
              <a:t>Bedankt voor </a:t>
            </a:r>
            <a:br>
              <a:rPr lang="nl-NL" dirty="0"/>
            </a:br>
            <a:r>
              <a:rPr lang="nl-NL" dirty="0"/>
              <a:t>uw aandacht</a:t>
            </a:r>
          </a:p>
        </p:txBody>
      </p:sp>
      <p:sp>
        <p:nvSpPr>
          <p:cNvPr id="12" name="Ondertitel 2">
            <a:extLst>
              <a:ext uri="{FF2B5EF4-FFF2-40B4-BE49-F238E27FC236}">
                <a16:creationId xmlns:a16="http://schemas.microsoft.com/office/drawing/2014/main" id="{2690EAC4-19F0-E44E-9A5F-8F9EB86BEFA9}"/>
              </a:ext>
            </a:extLst>
          </p:cNvPr>
          <p:cNvSpPr>
            <a:spLocks noGrp="1"/>
          </p:cNvSpPr>
          <p:nvPr>
            <p:ph type="subTitle" idx="1"/>
          </p:nvPr>
        </p:nvSpPr>
        <p:spPr>
          <a:xfrm>
            <a:off x="838200" y="3749383"/>
            <a:ext cx="7772400" cy="1114452"/>
          </a:xfrm>
        </p:spPr>
        <p:txBody>
          <a:bodyPr tIns="180000"/>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cxnSp>
        <p:nvCxnSpPr>
          <p:cNvPr id="15" name="Rechte verbindingslijn 14">
            <a:extLst>
              <a:ext uri="{FF2B5EF4-FFF2-40B4-BE49-F238E27FC236}">
                <a16:creationId xmlns:a16="http://schemas.microsoft.com/office/drawing/2014/main" id="{BF4D6669-825E-454D-BA2C-AF9D6D6F17F8}"/>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651D0F02-3244-E34B-82E5-D57566C7EEA1}"/>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71508751-42FC-054A-9FAF-EC5CF433B358}"/>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14" name="Afbeelding 13">
            <a:extLst>
              <a:ext uri="{FF2B5EF4-FFF2-40B4-BE49-F238E27FC236}">
                <a16:creationId xmlns:a16="http://schemas.microsoft.com/office/drawing/2014/main" id="{1F8386DC-6182-CE42-9CD2-4B5E04D724C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61461" y="634101"/>
            <a:ext cx="3692339" cy="4655558"/>
          </a:xfrm>
          <a:prstGeom prst="rect">
            <a:avLst/>
          </a:prstGeom>
        </p:spPr>
      </p:pic>
      <p:sp>
        <p:nvSpPr>
          <p:cNvPr id="8" name="Tijdelijke aanduiding voor dianummer 5">
            <a:extLst>
              <a:ext uri="{FF2B5EF4-FFF2-40B4-BE49-F238E27FC236}">
                <a16:creationId xmlns:a16="http://schemas.microsoft.com/office/drawing/2014/main" id="{5A62A030-47D0-496A-B8AA-9A3014E6210A}"/>
              </a:ext>
            </a:extLst>
          </p:cNvPr>
          <p:cNvSpPr>
            <a:spLocks noGrp="1"/>
          </p:cNvSpPr>
          <p:nvPr>
            <p:ph type="sldNum" sz="quarter" idx="12"/>
          </p:nvPr>
        </p:nvSpPr>
        <p:spPr>
          <a:xfrm>
            <a:off x="8987672" y="6356350"/>
            <a:ext cx="2743200" cy="365125"/>
          </a:xfrm>
        </p:spPr>
        <p:txBody>
          <a:bodyPr/>
          <a:lstStyle>
            <a:lvl1pPr>
              <a:defRPr>
                <a:solidFill>
                  <a:schemeClr val="tx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3302454727"/>
      </p:ext>
    </p:extLst>
  </p:cSld>
  <p:clrMapOvr>
    <a:masterClrMapping/>
  </p:clrMapOvr>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iteldia">
    <p:bg>
      <p:bgPr>
        <a:solidFill>
          <a:schemeClr val="accent2"/>
        </a:solidFill>
        <a:effectLst/>
      </p:bgPr>
    </p:bg>
    <p:spTree>
      <p:nvGrpSpPr>
        <p:cNvPr id="1" name=""/>
        <p:cNvGrpSpPr/>
        <p:nvPr/>
      </p:nvGrpSpPr>
      <p:grpSpPr>
        <a:xfrm>
          <a:off x="0" y="0"/>
          <a:ext cx="0" cy="0"/>
          <a:chOff x="0" y="0"/>
          <a:chExt cx="0" cy="0"/>
        </a:xfrm>
      </p:grpSpPr>
      <p:sp>
        <p:nvSpPr>
          <p:cNvPr id="23" name="Vrije vorm 22">
            <a:extLst>
              <a:ext uri="{FF2B5EF4-FFF2-40B4-BE49-F238E27FC236}">
                <a16:creationId xmlns:a16="http://schemas.microsoft.com/office/drawing/2014/main" id="{A03965D9-6AFD-0A48-BCA3-F37A95F94C3C}"/>
              </a:ext>
            </a:extLst>
          </p:cNvPr>
          <p:cNvSpPr/>
          <p:nvPr userDrawn="1"/>
        </p:nvSpPr>
        <p:spPr>
          <a:xfrm>
            <a:off x="3454338" y="1629981"/>
            <a:ext cx="8797623" cy="5243260"/>
          </a:xfrm>
          <a:custGeom>
            <a:avLst/>
            <a:gdLst>
              <a:gd name="connsiteX0" fmla="*/ 8797623 w 8797623"/>
              <a:gd name="connsiteY0" fmla="*/ 0 h 5243260"/>
              <a:gd name="connsiteX1" fmla="*/ 8797623 w 8797623"/>
              <a:gd name="connsiteY1" fmla="*/ 5243260 h 5243260"/>
              <a:gd name="connsiteX2" fmla="*/ 0 w 8797623"/>
              <a:gd name="connsiteY2" fmla="*/ 5243260 h 5243260"/>
              <a:gd name="connsiteX3" fmla="*/ 1450209 w 8797623"/>
              <a:gd name="connsiteY3" fmla="*/ 4310984 h 5243260"/>
            </a:gdLst>
            <a:ahLst/>
            <a:cxnLst>
              <a:cxn ang="0">
                <a:pos x="connsiteX0" y="connsiteY0"/>
              </a:cxn>
              <a:cxn ang="0">
                <a:pos x="connsiteX1" y="connsiteY1"/>
              </a:cxn>
              <a:cxn ang="0">
                <a:pos x="connsiteX2" y="connsiteY2"/>
              </a:cxn>
              <a:cxn ang="0">
                <a:pos x="connsiteX3" y="connsiteY3"/>
              </a:cxn>
            </a:cxnLst>
            <a:rect l="l" t="t" r="r" b="b"/>
            <a:pathLst>
              <a:path w="8797623" h="5243260">
                <a:moveTo>
                  <a:pt x="8797623" y="0"/>
                </a:moveTo>
                <a:lnTo>
                  <a:pt x="8797623" y="5243260"/>
                </a:lnTo>
                <a:lnTo>
                  <a:pt x="0" y="5243260"/>
                </a:lnTo>
                <a:lnTo>
                  <a:pt x="1450209" y="43109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cxnSp>
        <p:nvCxnSpPr>
          <p:cNvPr id="15" name="Rechte verbindingslijn 14">
            <a:extLst>
              <a:ext uri="{FF2B5EF4-FFF2-40B4-BE49-F238E27FC236}">
                <a16:creationId xmlns:a16="http://schemas.microsoft.com/office/drawing/2014/main" id="{CCC6EBC4-4097-8040-8926-2757677212B9}"/>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B43EB41C-D839-7744-82F3-1A2285D34E53}"/>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E6DB731E-9CAA-BE4A-AD24-B5820A96BA2A}"/>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28" name="illustratie">
            <a:extLst>
              <a:ext uri="{FF2B5EF4-FFF2-40B4-BE49-F238E27FC236}">
                <a16:creationId xmlns:a16="http://schemas.microsoft.com/office/drawing/2014/main" id="{33FB8886-F545-094D-A0C6-2F108CFF811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670940" y="2896330"/>
            <a:ext cx="2622519" cy="2709452"/>
          </a:xfrm>
          <a:prstGeom prst="rect">
            <a:avLst/>
          </a:prstGeom>
        </p:spPr>
      </p:pic>
      <p:pic>
        <p:nvPicPr>
          <p:cNvPr id="7" name="Afbeelding 6">
            <a:extLst>
              <a:ext uri="{FF2B5EF4-FFF2-40B4-BE49-F238E27FC236}">
                <a16:creationId xmlns:a16="http://schemas.microsoft.com/office/drawing/2014/main" id="{98D44A45-A03D-DEDB-DF21-6CE1B6D96E0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89857" y="5735637"/>
            <a:ext cx="1805085" cy="601695"/>
          </a:xfrm>
          <a:prstGeom prst="rect">
            <a:avLst/>
          </a:prstGeom>
        </p:spPr>
      </p:pic>
      <p:sp>
        <p:nvSpPr>
          <p:cNvPr id="8" name="Titel 1">
            <a:extLst>
              <a:ext uri="{FF2B5EF4-FFF2-40B4-BE49-F238E27FC236}">
                <a16:creationId xmlns:a16="http://schemas.microsoft.com/office/drawing/2014/main" id="{964930EB-559F-8525-FCD1-A6E7773A15EA}"/>
              </a:ext>
            </a:extLst>
          </p:cNvPr>
          <p:cNvSpPr>
            <a:spLocks noGrp="1"/>
          </p:cNvSpPr>
          <p:nvPr>
            <p:ph type="ctrTitle"/>
          </p:nvPr>
        </p:nvSpPr>
        <p:spPr>
          <a:xfrm>
            <a:off x="838200" y="1758467"/>
            <a:ext cx="7478864" cy="2038623"/>
          </a:xfrm>
        </p:spPr>
        <p:txBody>
          <a:bodyPr anchor="b"/>
          <a:lstStyle>
            <a:lvl1pPr algn="l">
              <a:lnSpc>
                <a:spcPct val="80000"/>
              </a:lnSpc>
              <a:defRPr sz="4400" b="1">
                <a:solidFill>
                  <a:schemeClr val="bg1"/>
                </a:solidFill>
                <a:latin typeface="+mn-lt"/>
              </a:defRPr>
            </a:lvl1pPr>
          </a:lstStyle>
          <a:p>
            <a:r>
              <a:rPr lang="nl-NL" dirty="0"/>
              <a:t>Klik om stijl te bewerken</a:t>
            </a:r>
          </a:p>
        </p:txBody>
      </p:sp>
      <p:sp>
        <p:nvSpPr>
          <p:cNvPr id="9" name="Ondertitel 2">
            <a:extLst>
              <a:ext uri="{FF2B5EF4-FFF2-40B4-BE49-F238E27FC236}">
                <a16:creationId xmlns:a16="http://schemas.microsoft.com/office/drawing/2014/main" id="{32AEC84B-0274-4EC1-4955-107C3CD8FAFF}"/>
              </a:ext>
            </a:extLst>
          </p:cNvPr>
          <p:cNvSpPr>
            <a:spLocks noGrp="1"/>
          </p:cNvSpPr>
          <p:nvPr>
            <p:ph type="subTitle" idx="1"/>
          </p:nvPr>
        </p:nvSpPr>
        <p:spPr>
          <a:xfrm>
            <a:off x="838200" y="3797090"/>
            <a:ext cx="6622617" cy="1655762"/>
          </a:xfrm>
        </p:spPr>
        <p:txBody>
          <a:bodyPr tIns="1800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sp>
        <p:nvSpPr>
          <p:cNvPr id="10" name="Tijdelijke aanduiding voor datum 3">
            <a:extLst>
              <a:ext uri="{FF2B5EF4-FFF2-40B4-BE49-F238E27FC236}">
                <a16:creationId xmlns:a16="http://schemas.microsoft.com/office/drawing/2014/main" id="{233BA48A-66C3-385A-B175-CFF795E9DFCC}"/>
              </a:ext>
            </a:extLst>
          </p:cNvPr>
          <p:cNvSpPr>
            <a:spLocks noGrp="1"/>
          </p:cNvSpPr>
          <p:nvPr>
            <p:ph type="dt" sz="half" idx="10"/>
          </p:nvPr>
        </p:nvSpPr>
        <p:spPr>
          <a:xfrm>
            <a:off x="838200" y="5087727"/>
            <a:ext cx="2743200" cy="365125"/>
          </a:xfrm>
        </p:spPr>
        <p:txBody>
          <a:bodyPr/>
          <a:lstStyle>
            <a:lvl1pPr>
              <a:defRPr>
                <a:solidFill>
                  <a:schemeClr val="bg1"/>
                </a:solidFill>
              </a:defRPr>
            </a:lvl1pPr>
          </a:lstStyle>
          <a:p>
            <a:r>
              <a:rPr lang="nl-NL"/>
              <a:t>Datum</a:t>
            </a:r>
          </a:p>
        </p:txBody>
      </p:sp>
    </p:spTree>
    <p:extLst>
      <p:ext uri="{BB962C8B-B14F-4D97-AF65-F5344CB8AC3E}">
        <p14:creationId xmlns:p14="http://schemas.microsoft.com/office/powerpoint/2010/main" val="32699797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Inhoudsopgave">
    <p:bg>
      <p:bgRef idx="1001">
        <a:schemeClr val="bg1"/>
      </p:bgRef>
    </p:bg>
    <p:spTree>
      <p:nvGrpSpPr>
        <p:cNvPr id="1" name=""/>
        <p:cNvGrpSpPr/>
        <p:nvPr/>
      </p:nvGrpSpPr>
      <p:grpSpPr>
        <a:xfrm>
          <a:off x="0" y="0"/>
          <a:ext cx="0" cy="0"/>
          <a:chOff x="0" y="0"/>
          <a:chExt cx="0" cy="0"/>
        </a:xfrm>
      </p:grpSpPr>
      <p:sp>
        <p:nvSpPr>
          <p:cNvPr id="2" name="Vrije vorm 1">
            <a:extLst>
              <a:ext uri="{FF2B5EF4-FFF2-40B4-BE49-F238E27FC236}">
                <a16:creationId xmlns:a16="http://schemas.microsoft.com/office/drawing/2014/main" id="{C27074EF-24F1-29A7-576C-585398F75DD6}"/>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4012" cy="4476749"/>
          </a:xfrm>
        </p:spPr>
        <p:txBody>
          <a:bodyPr lIns="0" rIns="0" bIns="0"/>
          <a:lstStyle>
            <a:lvl1pPr marL="457200" indent="-457200">
              <a:lnSpc>
                <a:spcPct val="100000"/>
              </a:lnSpc>
              <a:buClr>
                <a:schemeClr val="accent2"/>
              </a:buClr>
              <a:buFont typeface="+mj-lt"/>
              <a:buAutoNum type="arabicPeriod"/>
              <a:defRPr/>
            </a:lvl1pPr>
            <a:lvl2pPr marL="673200" indent="-457200">
              <a:lnSpc>
                <a:spcPct val="100000"/>
              </a:lnSpc>
              <a:buClr>
                <a:schemeClr val="accent2"/>
              </a:buClr>
              <a:buFont typeface="+mj-lt"/>
              <a:buAutoNum type="arabicPeriod"/>
              <a:defRPr/>
            </a:lvl2pPr>
            <a:lvl3pPr marL="774900" indent="-342900">
              <a:lnSpc>
                <a:spcPct val="100000"/>
              </a:lnSpc>
              <a:buClr>
                <a:schemeClr val="accent2"/>
              </a:buClr>
              <a:buFont typeface="+mj-lt"/>
              <a:buAutoNum type="arabicPeriod"/>
              <a:defRPr/>
            </a:lvl3pPr>
            <a:lvl4pPr marL="774900" indent="-342900">
              <a:lnSpc>
                <a:spcPct val="100000"/>
              </a:lnSpc>
              <a:buClr>
                <a:schemeClr val="accent2"/>
              </a:buClr>
              <a:buFont typeface="+mj-lt"/>
              <a:buAutoNum type="arabicPeriod"/>
              <a:defRPr/>
            </a:lvl4pPr>
            <a:lvl5pPr marL="876600" indent="-228600">
              <a:lnSpc>
                <a:spcPct val="100000"/>
              </a:lnSpc>
              <a:buClr>
                <a:schemeClr val="accent2"/>
              </a:buClr>
              <a:buFont typeface="+mj-lt"/>
              <a:buAutoNum type="arabicPeriod"/>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bg1"/>
                </a:solidFill>
              </a:defRPr>
            </a:lvl1pPr>
          </a:lstStyle>
          <a:p>
            <a:fld id="{FE867115-597C-2A49-88D5-9236637A8ECC}" type="slidenum">
              <a:rPr lang="nl-NL" smtClean="0"/>
              <a:pPr/>
              <a:t>‹nr.›</a:t>
            </a:fld>
            <a:endParaRPr lang="nl-NL"/>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Tree>
    <p:extLst>
      <p:ext uri="{BB962C8B-B14F-4D97-AF65-F5344CB8AC3E}">
        <p14:creationId xmlns:p14="http://schemas.microsoft.com/office/powerpoint/2010/main" val="17471436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0_Titel en object">
    <p:bg>
      <p:bgRef idx="1001">
        <a:schemeClr val="bg1"/>
      </p:bgRef>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4012" cy="4476749"/>
          </a:xfrm>
        </p:spPr>
        <p:txBody>
          <a:bodyPr lIns="0" rIns="0" bIns="0"/>
          <a:lstStyle>
            <a:lvl1pPr>
              <a:lnSpc>
                <a:spcPct val="100000"/>
              </a:lnSpc>
              <a:buClr>
                <a:schemeClr val="accent2"/>
              </a:buClr>
              <a:defRPr/>
            </a:lvl1pPr>
            <a:lvl2pPr>
              <a:lnSpc>
                <a:spcPct val="100000"/>
              </a:lnSpc>
              <a:buClr>
                <a:schemeClr val="accent2"/>
              </a:buClr>
              <a:defRPr/>
            </a:lvl2pPr>
            <a:lvl3pPr>
              <a:lnSpc>
                <a:spcPct val="100000"/>
              </a:lnSpc>
              <a:buClr>
                <a:schemeClr val="accent2"/>
              </a:buClr>
              <a:defRPr/>
            </a:lvl3pPr>
            <a:lvl4pPr>
              <a:lnSpc>
                <a:spcPct val="100000"/>
              </a:lnSpc>
              <a:buClr>
                <a:schemeClr val="accent2"/>
              </a:buClr>
              <a:defRPr/>
            </a:lvl4pPr>
            <a:lvl5pPr>
              <a:lnSpc>
                <a:spcPct val="100000"/>
              </a:lnSpc>
              <a:buClr>
                <a:schemeClr val="accent2"/>
              </a:buClr>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
        <p:nvSpPr>
          <p:cNvPr id="8" name="Vrije vorm 7">
            <a:extLst>
              <a:ext uri="{FF2B5EF4-FFF2-40B4-BE49-F238E27FC236}">
                <a16:creationId xmlns:a16="http://schemas.microsoft.com/office/drawing/2014/main" id="{66AA690D-5525-A63A-18B3-CD638CFB45E3}"/>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8FD43D3E-E417-CAC2-BB84-89BB05C02272}"/>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366639296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9_Titel en object 2 kolommen">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lIns="0" tIns="0" rIns="0" bIns="0" anchor="b">
            <a:noAutofit/>
          </a:bodyPr>
          <a:lstStyle>
            <a:lvl1pPr>
              <a:defRPr b="1">
                <a:solidFill>
                  <a:schemeClr val="tx1"/>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5599" cy="4476749"/>
          </a:xfrm>
        </p:spPr>
        <p:txBody>
          <a:bodyPr wrap="square" lIns="0" rIns="0" bIns="0" numCol="2" spcCol="432000"/>
          <a:lstStyle>
            <a:lvl1pPr marL="216000" marR="0" indent="-216000" algn="l" defTabSz="914400" rtl="0" eaLnBrk="1" fontAlgn="auto" latinLnBrk="0" hangingPunct="1">
              <a:lnSpc>
                <a:spcPct val="100000"/>
              </a:lnSpc>
              <a:spcBef>
                <a:spcPts val="300"/>
              </a:spcBef>
              <a:spcAft>
                <a:spcPts val="0"/>
              </a:spcAft>
              <a:buClr>
                <a:schemeClr val="accent2"/>
              </a:buClr>
              <a:buSzTx/>
              <a:buFont typeface="Arial" panose="020B0604020202020204" pitchFamily="34" charset="0"/>
              <a:buChar char="•"/>
              <a:tabLst/>
              <a:defRPr/>
            </a:lvl1pPr>
            <a:lvl2pPr marL="432000" marR="0" indent="-216000" algn="l" defTabSz="914400" rtl="0" eaLnBrk="1" fontAlgn="auto" latinLnBrk="0" hangingPunct="1">
              <a:lnSpc>
                <a:spcPct val="100000"/>
              </a:lnSpc>
              <a:spcBef>
                <a:spcPts val="300"/>
              </a:spcBef>
              <a:spcAft>
                <a:spcPts val="0"/>
              </a:spcAft>
              <a:buClr>
                <a:schemeClr val="accent2"/>
              </a:buClr>
              <a:buSzTx/>
              <a:buFont typeface="Arial" panose="020B0604020202020204" pitchFamily="34" charset="0"/>
              <a:buChar char="•"/>
              <a:tabLst/>
              <a:defRPr/>
            </a:lvl2pPr>
            <a:lvl3pPr marL="648000" marR="0" indent="-216000" algn="l" defTabSz="914400" rtl="0" eaLnBrk="1" fontAlgn="auto" latinLnBrk="0" hangingPunct="1">
              <a:lnSpc>
                <a:spcPct val="100000"/>
              </a:lnSpc>
              <a:spcBef>
                <a:spcPts val="300"/>
              </a:spcBef>
              <a:spcAft>
                <a:spcPts val="0"/>
              </a:spcAft>
              <a:buClr>
                <a:schemeClr val="accent2"/>
              </a:buClr>
              <a:buSzPct val="90000"/>
              <a:buFont typeface="Arial" panose="020B0604020202020204" pitchFamily="34" charset="0"/>
              <a:buChar char="•"/>
              <a:tabLst/>
              <a:defRPr/>
            </a:lvl3pPr>
            <a:lvl4pPr marL="648000" marR="0" indent="-216000" algn="l" defTabSz="914400" rtl="0" eaLnBrk="1" fontAlgn="auto" latinLnBrk="0" hangingPunct="1">
              <a:lnSpc>
                <a:spcPct val="100000"/>
              </a:lnSpc>
              <a:spcBef>
                <a:spcPts val="300"/>
              </a:spcBef>
              <a:spcAft>
                <a:spcPts val="0"/>
              </a:spcAft>
              <a:buClr>
                <a:schemeClr val="accent2"/>
              </a:buClr>
              <a:buSzPct val="90000"/>
              <a:buFont typeface="STIXGeneral-Regular" pitchFamily="2" charset="2"/>
              <a:buChar char="⎯"/>
              <a:tabLst/>
              <a:defRPr/>
            </a:lvl4pPr>
            <a:lvl5pPr marL="819450" marR="0" indent="-171450" algn="l" defTabSz="914400" rtl="0" eaLnBrk="1" fontAlgn="auto" latinLnBrk="0" hangingPunct="1">
              <a:lnSpc>
                <a:spcPct val="100000"/>
              </a:lnSpc>
              <a:spcBef>
                <a:spcPts val="300"/>
              </a:spcBef>
              <a:spcAft>
                <a:spcPts val="0"/>
              </a:spcAft>
              <a:buClr>
                <a:schemeClr val="accent2"/>
              </a:buClr>
              <a:buSzPct val="90000"/>
              <a:buFont typeface="Arial" panose="020B0604020202020204" pitchFamily="34" charset="0"/>
              <a:buChar char="•"/>
              <a:tabLst/>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8B30DC8B-B4EB-F54A-850C-DE72873BF77F}"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8" name="Vrije vorm 7">
            <a:extLst>
              <a:ext uri="{FF2B5EF4-FFF2-40B4-BE49-F238E27FC236}">
                <a16:creationId xmlns:a16="http://schemas.microsoft.com/office/drawing/2014/main" id="{7D5BB0B8-0B0B-23F1-DB32-E6A2DABE07FC}"/>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6C4F3E59-E9B6-C02D-AAD3-AA64F08A19C4}"/>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3787915732"/>
      </p:ext>
    </p:extLst>
  </p:cSld>
  <p:clrMapOvr>
    <a:masterClrMapping/>
  </p:clrMapOvr>
  <p:extLst>
    <p:ext uri="{DCECCB84-F9BA-43D5-87BE-67443E8EF086}">
      <p15:sldGuideLst xmlns:p15="http://schemas.microsoft.com/office/powerpoint/2012/main">
        <p15:guide id="2" orient="horz" pos="216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8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5257800" cy="4476749"/>
          </a:xfrm>
          <a:noFill/>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67B93C99-5318-2E4A-BA5C-5190A5DEF7E7}"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6386511" y="1700214"/>
            <a:ext cx="4967288" cy="4476748"/>
          </a:xfrm>
          <a:custGeom>
            <a:avLst/>
            <a:gdLst>
              <a:gd name="connsiteX0" fmla="*/ 0 w 4967288"/>
              <a:gd name="connsiteY0" fmla="*/ 0 h 4005264"/>
              <a:gd name="connsiteX1" fmla="*/ 2961595 w 4967288"/>
              <a:gd name="connsiteY1" fmla="*/ 0 h 4005264"/>
              <a:gd name="connsiteX2" fmla="*/ 2961595 w 4967288"/>
              <a:gd name="connsiteY2" fmla="*/ 1 h 4005264"/>
              <a:gd name="connsiteX3" fmla="*/ 4967288 w 4967288"/>
              <a:gd name="connsiteY3" fmla="*/ 1 h 4005264"/>
              <a:gd name="connsiteX4" fmla="*/ 4967288 w 4967288"/>
              <a:gd name="connsiteY4" fmla="*/ 3482455 h 4005264"/>
              <a:gd name="connsiteX5" fmla="*/ 4079414 w 4967288"/>
              <a:gd name="connsiteY5" fmla="*/ 4005264 h 4005264"/>
              <a:gd name="connsiteX6" fmla="*/ 1 w 4967288"/>
              <a:gd name="connsiteY6" fmla="*/ 4005264 h 4005264"/>
              <a:gd name="connsiteX7" fmla="*/ 1 w 4967288"/>
              <a:gd name="connsiteY7" fmla="*/ 2547259 h 4005264"/>
              <a:gd name="connsiteX8" fmla="*/ 0 w 4967288"/>
              <a:gd name="connsiteY8" fmla="*/ 2547259 h 400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7288" h="4005264">
                <a:moveTo>
                  <a:pt x="0" y="0"/>
                </a:moveTo>
                <a:lnTo>
                  <a:pt x="2961595" y="0"/>
                </a:lnTo>
                <a:lnTo>
                  <a:pt x="2961595" y="1"/>
                </a:lnTo>
                <a:lnTo>
                  <a:pt x="4967288" y="1"/>
                </a:lnTo>
                <a:lnTo>
                  <a:pt x="4967288" y="3482455"/>
                </a:lnTo>
                <a:lnTo>
                  <a:pt x="4079414" y="4005264"/>
                </a:lnTo>
                <a:lnTo>
                  <a:pt x="1" y="4005264"/>
                </a:lnTo>
                <a:lnTo>
                  <a:pt x="1" y="2547259"/>
                </a:lnTo>
                <a:lnTo>
                  <a:pt x="0" y="2547259"/>
                </a:lnTo>
                <a:close/>
              </a:path>
            </a:pathLst>
          </a:custGeom>
          <a:pattFill prst="pct20">
            <a:fgClr>
              <a:schemeClr val="accent2"/>
            </a:fgClr>
            <a:bgClr>
              <a:schemeClr val="bg1"/>
            </a:bgClr>
          </a:pattFill>
        </p:spPr>
        <p:txBody>
          <a:bodyPr wrap="square" anchor="ctr">
            <a:noAutofit/>
          </a:bodyPr>
          <a:lstStyle>
            <a:lvl1pPr algn="ctr">
              <a:defRPr/>
            </a:lvl1pPr>
          </a:lstStyle>
          <a:p>
            <a:r>
              <a:rPr lang="nl-NL"/>
              <a:t>Klik op het pictogram als u een afbeelding wilt toevoegen</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953D4A07-8E19-0CFC-8377-9739EABD8F1E}"/>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C3C382-397F-5AE3-8033-4EB422649514}"/>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1415110035"/>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9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6094413" y="1700213"/>
            <a:ext cx="5257800" cy="4476750"/>
          </a:xfrm>
          <a:noFill/>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18D494C8-DBDB-D440-AE98-767825C0113B}"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838200" y="1700214"/>
            <a:ext cx="4967288" cy="4476748"/>
          </a:xfrm>
          <a:prstGeom prst="rect">
            <a:avLst/>
          </a:prstGeom>
          <a:pattFill prst="pct20">
            <a:fgClr>
              <a:schemeClr val="accent2"/>
            </a:fgClr>
            <a:bgClr>
              <a:schemeClr val="bg1"/>
            </a:bgClr>
          </a:pattFill>
        </p:spPr>
        <p:txBody>
          <a:bodyPr wrap="square" anchor="ctr">
            <a:noAutofit/>
          </a:bodyPr>
          <a:lstStyle>
            <a:lvl1pPr algn="ctr">
              <a:defRPr/>
            </a:lvl1pPr>
          </a:lstStyle>
          <a:p>
            <a:r>
              <a:rPr lang="nl-NL"/>
              <a:t>Klik op het pictogram als u een afbeelding wilt toevoegen</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2D8D1099-3052-6877-0BB3-362D531BA497}"/>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0AEC14-5113-64EC-EB6E-44D56DD8429D}"/>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2947009956"/>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8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13" name="Vrije vorm 12">
            <a:extLst>
              <a:ext uri="{FF2B5EF4-FFF2-40B4-BE49-F238E27FC236}">
                <a16:creationId xmlns:a16="http://schemas.microsoft.com/office/drawing/2014/main" id="{8DB5708A-FD40-8B4B-911E-366361478696}"/>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6094413" y="2171699"/>
            <a:ext cx="5257800" cy="4005263"/>
          </a:xfrm>
          <a:noFill/>
        </p:spPr>
        <p:txBody>
          <a:bodyPr/>
          <a:lstStyle>
            <a:lvl1pPr>
              <a:buClr>
                <a:schemeClr val="tx2"/>
              </a:buClr>
              <a:defRPr>
                <a:solidFill>
                  <a:schemeClr val="tx1"/>
                </a:solidFill>
              </a:defRPr>
            </a:lvl1pPr>
            <a:lvl2pPr>
              <a:buClr>
                <a:schemeClr val="tx2"/>
              </a:buClr>
              <a:defRPr>
                <a:solidFill>
                  <a:schemeClr val="tx1"/>
                </a:solidFill>
              </a:defRPr>
            </a:lvl2pPr>
            <a:lvl3pPr>
              <a:buClr>
                <a:schemeClr val="tx2"/>
              </a:buClr>
              <a:defRPr>
                <a:solidFill>
                  <a:schemeClr val="tx1"/>
                </a:solidFill>
              </a:defRPr>
            </a:lvl3pPr>
            <a:lvl4pPr>
              <a:buClr>
                <a:schemeClr val="tx2"/>
              </a:buClr>
              <a:defRPr>
                <a:solidFill>
                  <a:schemeClr val="tx1"/>
                </a:solidFill>
              </a:defRPr>
            </a:lvl4pPr>
            <a:lvl5pPr>
              <a:buClr>
                <a:schemeClr val="tx2"/>
              </a:buClr>
              <a:defRPr>
                <a:solidFill>
                  <a:schemeClr val="tx1"/>
                </a:solidFill>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18D494C8-DBDB-D440-AE98-767825C0113B}"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838200" y="2171697"/>
            <a:ext cx="4967288" cy="4005264"/>
          </a:xfrm>
          <a:prstGeom prst="rect">
            <a:avLst/>
          </a:prstGeom>
          <a:pattFill prst="pct20">
            <a:fgClr>
              <a:schemeClr val="tx2"/>
            </a:fgClr>
            <a:bgClr>
              <a:schemeClr val="bg1"/>
            </a:bgClr>
          </a:pattFill>
        </p:spPr>
        <p:txBody>
          <a:bodyPr wrap="square" anchor="ctr">
            <a:noAutofit/>
          </a:bodyPr>
          <a:lstStyle>
            <a:lvl1pPr algn="ctr">
              <a:defRPr/>
            </a:lvl1pPr>
          </a:lstStyle>
          <a:p>
            <a:r>
              <a:rPr lang="nl-NL"/>
              <a:t>Klik op het pictogram als u een afbeelding wilt toevoegen</a:t>
            </a:r>
            <a:endParaRPr lang="nl-NL" dirty="0"/>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8200" y="1010282"/>
            <a:ext cx="10515600" cy="1009651"/>
          </a:xfrm>
        </p:spPr>
        <p:txBody>
          <a:bodyPr tIns="0" anchor="b">
            <a:noAutofit/>
          </a:bodyPr>
          <a:lstStyle>
            <a:lvl1pPr>
              <a:defRPr b="1">
                <a:solidFill>
                  <a:schemeClr val="tx1"/>
                </a:solidFill>
                <a:latin typeface="+mn-lt"/>
              </a:defRPr>
            </a:lvl1pPr>
          </a:lstStyle>
          <a:p>
            <a:r>
              <a:rPr lang="nl-NL"/>
              <a:t>Klik om stijl te bewerken</a:t>
            </a:r>
            <a:endParaRPr lang="nl-NL" dirty="0"/>
          </a:p>
        </p:txBody>
      </p:sp>
      <p:sp>
        <p:nvSpPr>
          <p:cNvPr id="18" name="Rechthoekige driehoek 17">
            <a:extLst>
              <a:ext uri="{FF2B5EF4-FFF2-40B4-BE49-F238E27FC236}">
                <a16:creationId xmlns:a16="http://schemas.microsoft.com/office/drawing/2014/main" id="{757E15B7-CE9D-024D-86DC-5AF61D6BBD0E}"/>
              </a:ext>
            </a:extLst>
          </p:cNvPr>
          <p:cNvSpPr/>
          <p:nvPr userDrawn="1"/>
        </p:nvSpPr>
        <p:spPr>
          <a:xfrm rot="5400000">
            <a:off x="587570" y="-1143259"/>
            <a:ext cx="2139560" cy="3657600"/>
          </a:xfrm>
          <a:prstGeom prst="rtTriangle">
            <a:avLst/>
          </a:prstGeom>
          <a:noFill/>
          <a:ln w="3175">
            <a:solidFill>
              <a:schemeClr val="tx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0" name="Groep 9">
            <a:extLst>
              <a:ext uri="{FF2B5EF4-FFF2-40B4-BE49-F238E27FC236}">
                <a16:creationId xmlns:a16="http://schemas.microsoft.com/office/drawing/2014/main" id="{4B91AF3A-40D6-5945-B35A-B61440EA8489}"/>
              </a:ext>
            </a:extLst>
          </p:cNvPr>
          <p:cNvGrpSpPr/>
          <p:nvPr userDrawn="1"/>
        </p:nvGrpSpPr>
        <p:grpSpPr>
          <a:xfrm>
            <a:off x="9213191" y="314003"/>
            <a:ext cx="2139022" cy="365125"/>
            <a:chOff x="7827287" y="5735637"/>
            <a:chExt cx="3524926" cy="601695"/>
          </a:xfrm>
        </p:grpSpPr>
        <p:pic>
          <p:nvPicPr>
            <p:cNvPr id="11" name="Afbeelding 10">
              <a:extLst>
                <a:ext uri="{FF2B5EF4-FFF2-40B4-BE49-F238E27FC236}">
                  <a16:creationId xmlns:a16="http://schemas.microsoft.com/office/drawing/2014/main" id="{F8DAC5B9-C104-DE48-8B53-3F35F8F7478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39B2C826-9415-EC43-AE5C-9A27AD1E500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85796890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tmplLst>
          <p:tmpl>
            <p:tnLst>
              <p:par>
                <p:cTn presetID="47"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P spid="14" grpId="0" animBg="1"/>
      <p:bldP spid="2" grpId="0"/>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3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18D494C8-DBDB-D440-AE98-767825C0113B}"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2D8D1099-3052-6877-0BB3-362D531BA497}"/>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0AEC14-5113-64EC-EB6E-44D56DD8429D}"/>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
        <p:nvSpPr>
          <p:cNvPr id="7" name="Tijdelijke aanduiding voor inhoud 15">
            <a:extLst>
              <a:ext uri="{FF2B5EF4-FFF2-40B4-BE49-F238E27FC236}">
                <a16:creationId xmlns:a16="http://schemas.microsoft.com/office/drawing/2014/main" id="{A5828216-74CB-8BCA-7645-45D9F5142C41}"/>
              </a:ext>
            </a:extLst>
          </p:cNvPr>
          <p:cNvSpPr>
            <a:spLocks noGrp="1"/>
          </p:cNvSpPr>
          <p:nvPr>
            <p:ph idx="1"/>
          </p:nvPr>
        </p:nvSpPr>
        <p:spPr>
          <a:xfrm>
            <a:off x="3164540" y="1700214"/>
            <a:ext cx="8187671" cy="4307844"/>
          </a:xfrm>
        </p:spPr>
        <p:txBody>
          <a:bodyPr numCol="2" spcCol="180000"/>
          <a:lstStyle>
            <a:lvl1pPr marL="342900" indent="-342900">
              <a:lnSpc>
                <a:spcPct val="100000"/>
              </a:lnSpc>
              <a:buClr>
                <a:schemeClr val="accent2"/>
              </a:buClr>
              <a:buFont typeface="Arial" panose="020B0604020202020204" pitchFamily="34" charset="0"/>
              <a:buChar char="•"/>
              <a:defRPr/>
            </a:lvl1pPr>
          </a:lstStyle>
          <a:p>
            <a:endParaRPr lang="nl-NL" dirty="0"/>
          </a:p>
        </p:txBody>
      </p:sp>
      <p:sp>
        <p:nvSpPr>
          <p:cNvPr id="10" name="Tijdelijke aanduiding voor dianummer 3">
            <a:extLst>
              <a:ext uri="{FF2B5EF4-FFF2-40B4-BE49-F238E27FC236}">
                <a16:creationId xmlns:a16="http://schemas.microsoft.com/office/drawing/2014/main" id="{581E698A-93BB-8E0E-9BD3-CCD21AC35016}"/>
              </a:ext>
            </a:extLst>
          </p:cNvPr>
          <p:cNvSpPr txBox="1">
            <a:spLocks/>
          </p:cNvSpPr>
          <p:nvPr userDrawn="1"/>
        </p:nvSpPr>
        <p:spPr>
          <a:xfrm>
            <a:off x="8987672" y="6356350"/>
            <a:ext cx="2743200" cy="365125"/>
          </a:xfrm>
          <a:prstGeom prst="rect">
            <a:avLst/>
          </a:prstGeom>
        </p:spPr>
        <p:txBody>
          <a:bodyPr vert="horz" lIns="91440" tIns="45720" rIns="91440" bIns="45720" rtlCol="0" anchor="ctr"/>
          <a:lstStyle>
            <a:defPPr>
              <a:defRPr lang="nl-NL"/>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E867115-597C-2A49-88D5-9236637A8ECC}" type="slidenum">
              <a:rPr lang="nl-NL" smtClean="0">
                <a:solidFill>
                  <a:schemeClr val="bg1"/>
                </a:solidFill>
              </a:rPr>
              <a:pPr/>
              <a:t>‹nr.›</a:t>
            </a:fld>
            <a:endParaRPr lang="nl-NL">
              <a:solidFill>
                <a:schemeClr val="bg1"/>
              </a:solidFill>
            </a:endParaRPr>
          </a:p>
        </p:txBody>
      </p:sp>
    </p:spTree>
    <p:extLst>
      <p:ext uri="{BB962C8B-B14F-4D97-AF65-F5344CB8AC3E}">
        <p14:creationId xmlns:p14="http://schemas.microsoft.com/office/powerpoint/2010/main" val="2568177803"/>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0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101050B-E670-A549-B57E-1DDD91BFD235}"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a:p>
        </p:txBody>
      </p:sp>
      <p:sp>
        <p:nvSpPr>
          <p:cNvPr id="3" name="Tijdelijke aanduiding voor afbeelding 2">
            <a:extLst>
              <a:ext uri="{FF2B5EF4-FFF2-40B4-BE49-F238E27FC236}">
                <a16:creationId xmlns:a16="http://schemas.microsoft.com/office/drawing/2014/main" id="{405C1F82-7A60-9ADB-8A99-F57A0E569D4E}"/>
              </a:ext>
            </a:extLst>
          </p:cNvPr>
          <p:cNvSpPr>
            <a:spLocks noGrp="1"/>
          </p:cNvSpPr>
          <p:nvPr>
            <p:ph type="pic" sz="quarter" idx="14"/>
          </p:nvPr>
        </p:nvSpPr>
        <p:spPr>
          <a:xfrm>
            <a:off x="0" y="0"/>
            <a:ext cx="12192000" cy="6180138"/>
          </a:xfrm>
          <a:pattFill prst="pct20">
            <a:fgClr>
              <a:schemeClr val="accent2"/>
            </a:fgClr>
            <a:bgClr>
              <a:schemeClr val="bg1"/>
            </a:bgClr>
          </a:pattFill>
        </p:spPr>
        <p:txBody>
          <a:bodyPr anchor="ctr" anchorCtr="0"/>
          <a:lstStyle>
            <a:lvl1pPr marL="0" indent="0" algn="ctr">
              <a:buNone/>
              <a:defRPr/>
            </a:lvl1pPr>
          </a:lstStyle>
          <a:p>
            <a:pPr marL="216000" marR="0" lvl="0" indent="-21600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lang="nl-NL"/>
              <a:t>Klik op het pictogram als u een afbeelding wilt toevoegen</a:t>
            </a:r>
          </a:p>
        </p:txBody>
      </p:sp>
    </p:spTree>
    <p:extLst>
      <p:ext uri="{BB962C8B-B14F-4D97-AF65-F5344CB8AC3E}">
        <p14:creationId xmlns:p14="http://schemas.microsoft.com/office/powerpoint/2010/main" val="1151671034"/>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1_Titel en object">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199" y="1700212"/>
            <a:ext cx="10514013" cy="3343507"/>
          </a:xfrm>
        </p:spPr>
        <p:txBody>
          <a:bodyPr tIns="0" anchor="ctr">
            <a:noAutofit/>
          </a:bodyPr>
          <a:lstStyle>
            <a:lvl1pPr algn="ctr">
              <a:defRPr sz="6000" b="1">
                <a:solidFill>
                  <a:schemeClr val="tx1"/>
                </a:solidFill>
                <a:latin typeface="+mn-lt"/>
              </a:defRPr>
            </a:lvl1pPr>
          </a:lstStyle>
          <a:p>
            <a:r>
              <a:rPr lang="nl-NL"/>
              <a:t>“Ruimte voor een </a:t>
            </a:r>
            <a:br>
              <a:rPr lang="nl-NL"/>
            </a:br>
            <a:r>
              <a:rPr lang="nl-NL"/>
              <a:t>quote over maximaal </a:t>
            </a:r>
            <a:br>
              <a:rPr lang="nl-NL"/>
            </a:br>
            <a:r>
              <a:rPr lang="nl-NL"/>
              <a:t>drie regels”</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C120390A-C123-AA46-827A-4EE4F8FA5CB9}"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7" name="Vrije vorm 6">
            <a:extLst>
              <a:ext uri="{FF2B5EF4-FFF2-40B4-BE49-F238E27FC236}">
                <a16:creationId xmlns:a16="http://schemas.microsoft.com/office/drawing/2014/main" id="{A3320CE9-07BC-EE22-4687-2C6821B98CE6}"/>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8" name="Tijdelijke aanduiding voor dianummer 5">
            <a:extLst>
              <a:ext uri="{FF2B5EF4-FFF2-40B4-BE49-F238E27FC236}">
                <a16:creationId xmlns:a16="http://schemas.microsoft.com/office/drawing/2014/main" id="{2C914F64-397F-9AD8-6731-6824E7AB2082}"/>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1241973"/>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el">
    <p:bg>
      <p:bgRef idx="1001">
        <a:schemeClr val="bg1"/>
      </p:bgRef>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
        <p:nvSpPr>
          <p:cNvPr id="7" name="Vrije vorm 6">
            <a:extLst>
              <a:ext uri="{FF2B5EF4-FFF2-40B4-BE49-F238E27FC236}">
                <a16:creationId xmlns:a16="http://schemas.microsoft.com/office/drawing/2014/main" id="{FC34E152-84AA-D5FD-D059-8FBDC0645C5B}"/>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8" name="Tijdelijke aanduiding voor dianummer 5">
            <a:extLst>
              <a:ext uri="{FF2B5EF4-FFF2-40B4-BE49-F238E27FC236}">
                <a16:creationId xmlns:a16="http://schemas.microsoft.com/office/drawing/2014/main" id="{002B46D2-B27F-1CF7-BE67-16316D92349C}"/>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176387017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3_Titel en object">
    <p:bg>
      <p:bgPr>
        <a:solidFill>
          <a:schemeClr val="accent2"/>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bg1"/>
                </a:solidFill>
              </a:defRPr>
            </a:lvl1pPr>
          </a:lstStyle>
          <a:p>
            <a:fld id="{2DFB9F3B-2FCF-B445-A0EE-5370DBBFC067}"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bg1"/>
                </a:solidFill>
              </a:defRPr>
            </a:lvl1pPr>
          </a:lstStyle>
          <a:p>
            <a:r>
              <a:rPr lang="nl-NL"/>
              <a:t>Template PPT DRS/VM-IVRA</a:t>
            </a:r>
          </a:p>
        </p:txBody>
      </p:sp>
      <p:cxnSp>
        <p:nvCxnSpPr>
          <p:cNvPr id="15" name="Rechte verbindingslijn 14">
            <a:extLst>
              <a:ext uri="{FF2B5EF4-FFF2-40B4-BE49-F238E27FC236}">
                <a16:creationId xmlns:a16="http://schemas.microsoft.com/office/drawing/2014/main" id="{BF4D6669-825E-454D-BA2C-AF9D6D6F17F8}"/>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651D0F02-3244-E34B-82E5-D57566C7EEA1}"/>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71508751-42FC-054A-9FAF-EC5CF433B358}"/>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14" name="Afbeelding 13">
            <a:extLst>
              <a:ext uri="{FF2B5EF4-FFF2-40B4-BE49-F238E27FC236}">
                <a16:creationId xmlns:a16="http://schemas.microsoft.com/office/drawing/2014/main" id="{1F8386DC-6182-CE42-9CD2-4B5E04D724C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070479" y="1964723"/>
            <a:ext cx="3283321" cy="3392159"/>
          </a:xfrm>
          <a:prstGeom prst="rect">
            <a:avLst/>
          </a:prstGeom>
        </p:spPr>
      </p:pic>
      <p:sp>
        <p:nvSpPr>
          <p:cNvPr id="3" name="Vrije vorm 2">
            <a:extLst>
              <a:ext uri="{FF2B5EF4-FFF2-40B4-BE49-F238E27FC236}">
                <a16:creationId xmlns:a16="http://schemas.microsoft.com/office/drawing/2014/main" id="{E96AEB61-3F46-6CDD-915B-354222F8A599}"/>
              </a:ext>
            </a:extLst>
          </p:cNvPr>
          <p:cNvSpPr/>
          <p:nvPr userDrawn="1"/>
        </p:nvSpPr>
        <p:spPr>
          <a:xfrm rot="16200000">
            <a:off x="10435107" y="4902749"/>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7" name="Titel 1">
            <a:extLst>
              <a:ext uri="{FF2B5EF4-FFF2-40B4-BE49-F238E27FC236}">
                <a16:creationId xmlns:a16="http://schemas.microsoft.com/office/drawing/2014/main" id="{E00CF739-D24E-296D-D772-0FF2365BCFCA}"/>
              </a:ext>
            </a:extLst>
          </p:cNvPr>
          <p:cNvSpPr>
            <a:spLocks noGrp="1"/>
          </p:cNvSpPr>
          <p:nvPr>
            <p:ph type="title" hasCustomPrompt="1"/>
          </p:nvPr>
        </p:nvSpPr>
        <p:spPr>
          <a:xfrm>
            <a:off x="838200" y="2026476"/>
            <a:ext cx="7772400" cy="1665868"/>
          </a:xfrm>
        </p:spPr>
        <p:txBody>
          <a:bodyPr tIns="0" anchor="b">
            <a:noAutofit/>
          </a:bodyPr>
          <a:lstStyle>
            <a:lvl1pPr>
              <a:lnSpc>
                <a:spcPct val="80000"/>
              </a:lnSpc>
              <a:defRPr sz="4000" b="1">
                <a:solidFill>
                  <a:schemeClr val="bg1"/>
                </a:solidFill>
                <a:latin typeface="+mn-lt"/>
              </a:defRPr>
            </a:lvl1pPr>
          </a:lstStyle>
          <a:p>
            <a:r>
              <a:rPr lang="nl-NL" dirty="0"/>
              <a:t>Bedankt voor </a:t>
            </a:r>
            <a:br>
              <a:rPr lang="nl-NL" dirty="0"/>
            </a:br>
            <a:r>
              <a:rPr lang="nl-NL" dirty="0"/>
              <a:t>uw aandacht</a:t>
            </a:r>
          </a:p>
        </p:txBody>
      </p:sp>
      <p:sp>
        <p:nvSpPr>
          <p:cNvPr id="8" name="Ondertitel 2">
            <a:extLst>
              <a:ext uri="{FF2B5EF4-FFF2-40B4-BE49-F238E27FC236}">
                <a16:creationId xmlns:a16="http://schemas.microsoft.com/office/drawing/2014/main" id="{C55098E1-255B-5C85-E324-8E736BBEBCF5}"/>
              </a:ext>
            </a:extLst>
          </p:cNvPr>
          <p:cNvSpPr>
            <a:spLocks noGrp="1"/>
          </p:cNvSpPr>
          <p:nvPr>
            <p:ph type="subTitle" idx="1"/>
          </p:nvPr>
        </p:nvSpPr>
        <p:spPr>
          <a:xfrm>
            <a:off x="838200" y="3749383"/>
            <a:ext cx="7772400" cy="1114452"/>
          </a:xfrm>
        </p:spPr>
        <p:txBody>
          <a:bodyPr tIns="180000"/>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sp>
        <p:nvSpPr>
          <p:cNvPr id="9" name="Tijdelijke aanduiding voor dianummer 5">
            <a:extLst>
              <a:ext uri="{FF2B5EF4-FFF2-40B4-BE49-F238E27FC236}">
                <a16:creationId xmlns:a16="http://schemas.microsoft.com/office/drawing/2014/main" id="{BF35066A-360E-4AD8-185A-A751421F1CB9}"/>
              </a:ext>
            </a:extLst>
          </p:cNvPr>
          <p:cNvSpPr>
            <a:spLocks noGrp="1"/>
          </p:cNvSpPr>
          <p:nvPr>
            <p:ph type="sldNum" sz="quarter" idx="12"/>
          </p:nvPr>
        </p:nvSpPr>
        <p:spPr>
          <a:xfrm>
            <a:off x="8987672" y="6356350"/>
            <a:ext cx="2743200" cy="365125"/>
          </a:xfrm>
        </p:spPr>
        <p:txBody>
          <a:bodyPr/>
          <a:lstStyle>
            <a:lvl1pPr>
              <a:defRPr>
                <a:solidFill>
                  <a:schemeClr val="tx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803358826"/>
      </p:ext>
    </p:extLst>
  </p:cSld>
  <p:clrMapOvr>
    <a:masterClrMapping/>
  </p:clrMapOvr>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_Titeldia">
    <p:bg>
      <p:bgPr>
        <a:solidFill>
          <a:schemeClr val="tx2"/>
        </a:solidFill>
        <a:effectLst/>
      </p:bgPr>
    </p:bg>
    <p:spTree>
      <p:nvGrpSpPr>
        <p:cNvPr id="1" name=""/>
        <p:cNvGrpSpPr/>
        <p:nvPr/>
      </p:nvGrpSpPr>
      <p:grpSpPr>
        <a:xfrm>
          <a:off x="0" y="0"/>
          <a:ext cx="0" cy="0"/>
          <a:chOff x="0" y="0"/>
          <a:chExt cx="0" cy="0"/>
        </a:xfrm>
      </p:grpSpPr>
      <p:sp>
        <p:nvSpPr>
          <p:cNvPr id="22" name="Rechthoek 21">
            <a:extLst>
              <a:ext uri="{FF2B5EF4-FFF2-40B4-BE49-F238E27FC236}">
                <a16:creationId xmlns:a16="http://schemas.microsoft.com/office/drawing/2014/main" id="{F702DE3C-C507-1448-9A4D-4144AB54E013}"/>
              </a:ext>
            </a:extLst>
          </p:cNvPr>
          <p:cNvSpPr/>
          <p:nvPr userDrawn="1"/>
        </p:nvSpPr>
        <p:spPr>
          <a:xfrm>
            <a:off x="0" y="-1"/>
            <a:ext cx="12192000"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Vrije vorm 19">
            <a:extLst>
              <a:ext uri="{FF2B5EF4-FFF2-40B4-BE49-F238E27FC236}">
                <a16:creationId xmlns:a16="http://schemas.microsoft.com/office/drawing/2014/main" id="{41E78B5B-851F-1348-BA40-9287288177E4}"/>
              </a:ext>
            </a:extLst>
          </p:cNvPr>
          <p:cNvSpPr/>
          <p:nvPr userDrawn="1"/>
        </p:nvSpPr>
        <p:spPr>
          <a:xfrm>
            <a:off x="3454337" y="1629981"/>
            <a:ext cx="8797623" cy="5243260"/>
          </a:xfrm>
          <a:custGeom>
            <a:avLst/>
            <a:gdLst>
              <a:gd name="connsiteX0" fmla="*/ 8797623 w 8797623"/>
              <a:gd name="connsiteY0" fmla="*/ 0 h 5243260"/>
              <a:gd name="connsiteX1" fmla="*/ 8797623 w 8797623"/>
              <a:gd name="connsiteY1" fmla="*/ 5243260 h 5243260"/>
              <a:gd name="connsiteX2" fmla="*/ 0 w 8797623"/>
              <a:gd name="connsiteY2" fmla="*/ 5243260 h 5243260"/>
              <a:gd name="connsiteX3" fmla="*/ 1450210 w 8797623"/>
              <a:gd name="connsiteY3" fmla="*/ 4310984 h 5243260"/>
            </a:gdLst>
            <a:ahLst/>
            <a:cxnLst>
              <a:cxn ang="0">
                <a:pos x="connsiteX0" y="connsiteY0"/>
              </a:cxn>
              <a:cxn ang="0">
                <a:pos x="connsiteX1" y="connsiteY1"/>
              </a:cxn>
              <a:cxn ang="0">
                <a:pos x="connsiteX2" y="connsiteY2"/>
              </a:cxn>
              <a:cxn ang="0">
                <a:pos x="connsiteX3" y="connsiteY3"/>
              </a:cxn>
            </a:cxnLst>
            <a:rect l="l" t="t" r="r" b="b"/>
            <a:pathLst>
              <a:path w="8797623" h="5243260">
                <a:moveTo>
                  <a:pt x="8797623" y="0"/>
                </a:moveTo>
                <a:lnTo>
                  <a:pt x="8797623" y="5243260"/>
                </a:lnTo>
                <a:lnTo>
                  <a:pt x="0" y="5243260"/>
                </a:lnTo>
                <a:lnTo>
                  <a:pt x="1450210" y="43109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cxnSp>
        <p:nvCxnSpPr>
          <p:cNvPr id="13" name="Rechte verbindingslijn 12">
            <a:extLst>
              <a:ext uri="{FF2B5EF4-FFF2-40B4-BE49-F238E27FC236}">
                <a16:creationId xmlns:a16="http://schemas.microsoft.com/office/drawing/2014/main" id="{1A646453-EBD3-B946-BC18-EE288BF0A0E3}"/>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4" name="Rechte verbindingslijn 13">
            <a:extLst>
              <a:ext uri="{FF2B5EF4-FFF2-40B4-BE49-F238E27FC236}">
                <a16:creationId xmlns:a16="http://schemas.microsoft.com/office/drawing/2014/main" id="{98EEB371-45A4-4142-A45F-02151F86D83A}"/>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Rechte verbindingslijn 14">
            <a:extLst>
              <a:ext uri="{FF2B5EF4-FFF2-40B4-BE49-F238E27FC236}">
                <a16:creationId xmlns:a16="http://schemas.microsoft.com/office/drawing/2014/main" id="{A523AFAE-3DFA-CD4D-B2C6-E49A40F1770F}"/>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28" name="Afbeelding 27">
            <a:extLst>
              <a:ext uri="{FF2B5EF4-FFF2-40B4-BE49-F238E27FC236}">
                <a16:creationId xmlns:a16="http://schemas.microsoft.com/office/drawing/2014/main" id="{33FB8886-F545-094D-A0C6-2F108CFF811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61461" y="1438822"/>
            <a:ext cx="3692339" cy="4655558"/>
          </a:xfrm>
          <a:prstGeom prst="rect">
            <a:avLst/>
          </a:prstGeom>
        </p:spPr>
      </p:pic>
      <p:pic>
        <p:nvPicPr>
          <p:cNvPr id="7" name="Afbeelding 6">
            <a:extLst>
              <a:ext uri="{FF2B5EF4-FFF2-40B4-BE49-F238E27FC236}">
                <a16:creationId xmlns:a16="http://schemas.microsoft.com/office/drawing/2014/main" id="{A7E820BB-26F8-799C-85E1-954EF586802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89857" y="5735637"/>
            <a:ext cx="1805085" cy="601695"/>
          </a:xfrm>
          <a:prstGeom prst="rect">
            <a:avLst/>
          </a:prstGeom>
        </p:spPr>
      </p:pic>
      <p:sp>
        <p:nvSpPr>
          <p:cNvPr id="8" name="Titel 1">
            <a:extLst>
              <a:ext uri="{FF2B5EF4-FFF2-40B4-BE49-F238E27FC236}">
                <a16:creationId xmlns:a16="http://schemas.microsoft.com/office/drawing/2014/main" id="{9ACBBB9E-707D-BDA5-E8AE-15256813AD69}"/>
              </a:ext>
            </a:extLst>
          </p:cNvPr>
          <p:cNvSpPr>
            <a:spLocks noGrp="1"/>
          </p:cNvSpPr>
          <p:nvPr>
            <p:ph type="ctrTitle"/>
          </p:nvPr>
        </p:nvSpPr>
        <p:spPr>
          <a:xfrm>
            <a:off x="838200" y="1758467"/>
            <a:ext cx="7478864" cy="2038623"/>
          </a:xfrm>
        </p:spPr>
        <p:txBody>
          <a:bodyPr anchor="b"/>
          <a:lstStyle>
            <a:lvl1pPr algn="l">
              <a:lnSpc>
                <a:spcPct val="80000"/>
              </a:lnSpc>
              <a:defRPr sz="4400" b="1">
                <a:solidFill>
                  <a:schemeClr val="bg1"/>
                </a:solidFill>
                <a:latin typeface="+mn-lt"/>
              </a:defRPr>
            </a:lvl1pPr>
          </a:lstStyle>
          <a:p>
            <a:r>
              <a:rPr lang="nl-NL" dirty="0"/>
              <a:t>Klik om stijl te bewerken</a:t>
            </a:r>
          </a:p>
        </p:txBody>
      </p:sp>
      <p:sp>
        <p:nvSpPr>
          <p:cNvPr id="9" name="Ondertitel 2">
            <a:extLst>
              <a:ext uri="{FF2B5EF4-FFF2-40B4-BE49-F238E27FC236}">
                <a16:creationId xmlns:a16="http://schemas.microsoft.com/office/drawing/2014/main" id="{1D4D9777-BCAD-4781-6D2C-3EFB29DD963C}"/>
              </a:ext>
            </a:extLst>
          </p:cNvPr>
          <p:cNvSpPr>
            <a:spLocks noGrp="1"/>
          </p:cNvSpPr>
          <p:nvPr>
            <p:ph type="subTitle" idx="1"/>
          </p:nvPr>
        </p:nvSpPr>
        <p:spPr>
          <a:xfrm>
            <a:off x="838200" y="3797090"/>
            <a:ext cx="6622617" cy="1655762"/>
          </a:xfrm>
        </p:spPr>
        <p:txBody>
          <a:bodyPr tIns="1800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sp>
        <p:nvSpPr>
          <p:cNvPr id="10" name="Tijdelijke aanduiding voor datum 3">
            <a:extLst>
              <a:ext uri="{FF2B5EF4-FFF2-40B4-BE49-F238E27FC236}">
                <a16:creationId xmlns:a16="http://schemas.microsoft.com/office/drawing/2014/main" id="{B21A10FF-370D-BB06-C534-38EAF54A7153}"/>
              </a:ext>
            </a:extLst>
          </p:cNvPr>
          <p:cNvSpPr>
            <a:spLocks noGrp="1"/>
          </p:cNvSpPr>
          <p:nvPr>
            <p:ph type="dt" sz="half" idx="10"/>
          </p:nvPr>
        </p:nvSpPr>
        <p:spPr>
          <a:xfrm>
            <a:off x="838200" y="5087727"/>
            <a:ext cx="2743200" cy="365125"/>
          </a:xfrm>
        </p:spPr>
        <p:txBody>
          <a:bodyPr/>
          <a:lstStyle>
            <a:lvl1pPr>
              <a:defRPr>
                <a:solidFill>
                  <a:schemeClr val="bg1"/>
                </a:solidFill>
              </a:defRPr>
            </a:lvl1pPr>
          </a:lstStyle>
          <a:p>
            <a:r>
              <a:rPr lang="nl-NL"/>
              <a:t>Datum</a:t>
            </a:r>
          </a:p>
        </p:txBody>
      </p:sp>
    </p:spTree>
    <p:extLst>
      <p:ext uri="{BB962C8B-B14F-4D97-AF65-F5344CB8AC3E}">
        <p14:creationId xmlns:p14="http://schemas.microsoft.com/office/powerpoint/2010/main" val="24080009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Inhoudsopgave">
    <p:bg>
      <p:bgRef idx="1001">
        <a:schemeClr val="bg1"/>
      </p:bgRef>
    </p:bg>
    <p:spTree>
      <p:nvGrpSpPr>
        <p:cNvPr id="1" name=""/>
        <p:cNvGrpSpPr/>
        <p:nvPr/>
      </p:nvGrpSpPr>
      <p:grpSpPr>
        <a:xfrm>
          <a:off x="0" y="0"/>
          <a:ext cx="0" cy="0"/>
          <a:chOff x="0" y="0"/>
          <a:chExt cx="0" cy="0"/>
        </a:xfrm>
      </p:grpSpPr>
      <p:sp>
        <p:nvSpPr>
          <p:cNvPr id="2" name="Vrije vorm 1">
            <a:extLst>
              <a:ext uri="{FF2B5EF4-FFF2-40B4-BE49-F238E27FC236}">
                <a16:creationId xmlns:a16="http://schemas.microsoft.com/office/drawing/2014/main" id="{C27074EF-24F1-29A7-576C-585398F75DD6}"/>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4012" cy="4476749"/>
          </a:xfrm>
        </p:spPr>
        <p:txBody>
          <a:bodyPr lIns="0" rIns="0" bIns="0"/>
          <a:lstStyle>
            <a:lvl1pPr marL="457200" indent="-457200">
              <a:lnSpc>
                <a:spcPct val="100000"/>
              </a:lnSpc>
              <a:buClr>
                <a:schemeClr val="accent1"/>
              </a:buClr>
              <a:buFont typeface="+mj-lt"/>
              <a:buAutoNum type="arabicPeriod"/>
              <a:defRPr/>
            </a:lvl1pPr>
            <a:lvl2pPr marL="673200" indent="-457200">
              <a:lnSpc>
                <a:spcPct val="100000"/>
              </a:lnSpc>
              <a:buClr>
                <a:schemeClr val="accent1"/>
              </a:buClr>
              <a:buFont typeface="+mj-lt"/>
              <a:buAutoNum type="arabicPeriod"/>
              <a:defRPr/>
            </a:lvl2pPr>
            <a:lvl3pPr marL="774900" indent="-342900">
              <a:lnSpc>
                <a:spcPct val="100000"/>
              </a:lnSpc>
              <a:buClr>
                <a:schemeClr val="accent1"/>
              </a:buClr>
              <a:buFont typeface="+mj-lt"/>
              <a:buAutoNum type="arabicPeriod"/>
              <a:defRPr/>
            </a:lvl3pPr>
            <a:lvl4pPr marL="774900" indent="-342900">
              <a:lnSpc>
                <a:spcPct val="100000"/>
              </a:lnSpc>
              <a:buClr>
                <a:schemeClr val="accent1"/>
              </a:buClr>
              <a:buFont typeface="+mj-lt"/>
              <a:buAutoNum type="arabicPeriod"/>
              <a:defRPr/>
            </a:lvl4pPr>
            <a:lvl5pPr marL="876600" indent="-228600">
              <a:lnSpc>
                <a:spcPct val="100000"/>
              </a:lnSpc>
              <a:buClr>
                <a:schemeClr val="accent1"/>
              </a:buClr>
              <a:buFont typeface="+mj-lt"/>
              <a:buAutoNum type="arabicPeriod"/>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bg1"/>
                </a:solidFill>
              </a:defRPr>
            </a:lvl1pPr>
          </a:lstStyle>
          <a:p>
            <a:fld id="{FE867115-597C-2A49-88D5-9236637A8ECC}" type="slidenum">
              <a:rPr lang="nl-NL" smtClean="0"/>
              <a:pPr/>
              <a:t>‹nr.›</a:t>
            </a:fld>
            <a:endParaRPr lang="nl-NL"/>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Tree>
    <p:extLst>
      <p:ext uri="{BB962C8B-B14F-4D97-AF65-F5344CB8AC3E}">
        <p14:creationId xmlns:p14="http://schemas.microsoft.com/office/powerpoint/2010/main" val="385386673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9_Titel en object">
    <p:bg>
      <p:bgRef idx="1001">
        <a:schemeClr val="bg1"/>
      </p:bgRef>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4012" cy="4476749"/>
          </a:xfrm>
        </p:spPr>
        <p:txBody>
          <a:bodyPr lIns="0" rIns="0" bIns="0"/>
          <a:lstStyle>
            <a:lvl1pPr>
              <a:lnSpc>
                <a:spcPct val="100000"/>
              </a:lnSpc>
              <a:buClr>
                <a:schemeClr val="accent1"/>
              </a:buClr>
              <a:defRPr/>
            </a:lvl1pPr>
            <a:lvl2pPr>
              <a:lnSpc>
                <a:spcPct val="100000"/>
              </a:lnSpc>
              <a:buClr>
                <a:schemeClr val="accent1"/>
              </a:buClr>
              <a:defRPr/>
            </a:lvl2pPr>
            <a:lvl3pPr>
              <a:lnSpc>
                <a:spcPct val="100000"/>
              </a:lnSpc>
              <a:buClr>
                <a:schemeClr val="accent1"/>
              </a:buClr>
              <a:defRPr/>
            </a:lvl3pPr>
            <a:lvl4pPr>
              <a:lnSpc>
                <a:spcPct val="100000"/>
              </a:lnSpc>
              <a:buClr>
                <a:schemeClr val="accent1"/>
              </a:buClr>
              <a:defRPr/>
            </a:lvl4pPr>
            <a:lvl5pPr>
              <a:lnSpc>
                <a:spcPct val="100000"/>
              </a:lnSpc>
              <a:buClr>
                <a:schemeClr val="accent1"/>
              </a:buClr>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
        <p:nvSpPr>
          <p:cNvPr id="8" name="Vrije vorm 7">
            <a:extLst>
              <a:ext uri="{FF2B5EF4-FFF2-40B4-BE49-F238E27FC236}">
                <a16:creationId xmlns:a16="http://schemas.microsoft.com/office/drawing/2014/main" id="{66AA690D-5525-A63A-18B3-CD638CFB45E3}"/>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8FD43D3E-E417-CAC2-BB84-89BB05C02272}"/>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37648578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0_Titel en object 2 kolommen">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lIns="0" tIns="0" rIns="0" bIns="0" anchor="b">
            <a:noAutofit/>
          </a:bodyPr>
          <a:lstStyle>
            <a:lvl1pPr>
              <a:defRPr b="1">
                <a:solidFill>
                  <a:schemeClr val="tx1"/>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5599" cy="4476749"/>
          </a:xfrm>
        </p:spPr>
        <p:txBody>
          <a:bodyPr wrap="square" lIns="0" rIns="0" bIns="0" numCol="2" spcCol="432000"/>
          <a:lstStyle>
            <a:lvl1pPr marL="216000" marR="0" indent="-216000" algn="l" defTabSz="914400" rtl="0" eaLnBrk="1" fontAlgn="auto" latinLnBrk="0" hangingPunct="1">
              <a:lnSpc>
                <a:spcPct val="100000"/>
              </a:lnSpc>
              <a:spcBef>
                <a:spcPts val="300"/>
              </a:spcBef>
              <a:spcAft>
                <a:spcPts val="0"/>
              </a:spcAft>
              <a:buClr>
                <a:schemeClr val="accent1"/>
              </a:buClr>
              <a:buSzTx/>
              <a:buFont typeface="Arial" panose="020B0604020202020204" pitchFamily="34" charset="0"/>
              <a:buChar char="•"/>
              <a:tabLst/>
              <a:defRPr/>
            </a:lvl1pPr>
            <a:lvl2pPr marL="432000" marR="0" indent="-216000" algn="l" defTabSz="914400" rtl="0" eaLnBrk="1" fontAlgn="auto" latinLnBrk="0" hangingPunct="1">
              <a:lnSpc>
                <a:spcPct val="100000"/>
              </a:lnSpc>
              <a:spcBef>
                <a:spcPts val="300"/>
              </a:spcBef>
              <a:spcAft>
                <a:spcPts val="0"/>
              </a:spcAft>
              <a:buClr>
                <a:schemeClr val="accent1"/>
              </a:buClr>
              <a:buSzTx/>
              <a:buFont typeface="Arial" panose="020B0604020202020204" pitchFamily="34" charset="0"/>
              <a:buChar char="•"/>
              <a:tabLst/>
              <a:defRPr/>
            </a:lvl2pPr>
            <a:lvl3pPr marL="648000" marR="0" indent="-216000" algn="l" defTabSz="914400" rtl="0" eaLnBrk="1" fontAlgn="auto" latinLnBrk="0" hangingPunct="1">
              <a:lnSpc>
                <a:spcPct val="100000"/>
              </a:lnSpc>
              <a:spcBef>
                <a:spcPts val="300"/>
              </a:spcBef>
              <a:spcAft>
                <a:spcPts val="0"/>
              </a:spcAft>
              <a:buClr>
                <a:schemeClr val="accent1"/>
              </a:buClr>
              <a:buSzPct val="90000"/>
              <a:buFont typeface="Arial" panose="020B0604020202020204" pitchFamily="34" charset="0"/>
              <a:buChar char="•"/>
              <a:tabLst/>
              <a:defRPr/>
            </a:lvl3pPr>
            <a:lvl4pPr marL="648000" marR="0" indent="-216000" algn="l" defTabSz="914400" rtl="0" eaLnBrk="1" fontAlgn="auto" latinLnBrk="0" hangingPunct="1">
              <a:lnSpc>
                <a:spcPct val="100000"/>
              </a:lnSpc>
              <a:spcBef>
                <a:spcPts val="300"/>
              </a:spcBef>
              <a:spcAft>
                <a:spcPts val="0"/>
              </a:spcAft>
              <a:buClr>
                <a:schemeClr val="accent1"/>
              </a:buClr>
              <a:buSzPct val="90000"/>
              <a:buFont typeface="STIXGeneral-Regular" pitchFamily="2" charset="2"/>
              <a:buChar char="⎯"/>
              <a:tabLst/>
              <a:defRPr/>
            </a:lvl4pPr>
            <a:lvl5pPr marL="819450" marR="0" indent="-171450" algn="l" defTabSz="914400" rtl="0" eaLnBrk="1" fontAlgn="auto" latinLnBrk="0" hangingPunct="1">
              <a:lnSpc>
                <a:spcPct val="100000"/>
              </a:lnSpc>
              <a:spcBef>
                <a:spcPts val="300"/>
              </a:spcBef>
              <a:spcAft>
                <a:spcPts val="0"/>
              </a:spcAft>
              <a:buClr>
                <a:schemeClr val="accent1"/>
              </a:buClr>
              <a:buSzPct val="90000"/>
              <a:buFont typeface="Arial" panose="020B0604020202020204" pitchFamily="34" charset="0"/>
              <a:buChar char="•"/>
              <a:tabLst/>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8B30DC8B-B4EB-F54A-850C-DE72873BF77F}"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8" name="Vrije vorm 7">
            <a:extLst>
              <a:ext uri="{FF2B5EF4-FFF2-40B4-BE49-F238E27FC236}">
                <a16:creationId xmlns:a16="http://schemas.microsoft.com/office/drawing/2014/main" id="{7D5BB0B8-0B0B-23F1-DB32-E6A2DABE07FC}"/>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6C4F3E59-E9B6-C02D-AAD3-AA64F08A19C4}"/>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2071683459"/>
      </p:ext>
    </p:extLst>
  </p:cSld>
  <p:clrMapOvr>
    <a:masterClrMapping/>
  </p:clrMapOvr>
  <p:extLst>
    <p:ext uri="{DCECCB84-F9BA-43D5-87BE-67443E8EF086}">
      <p15:sldGuideLst xmlns:p15="http://schemas.microsoft.com/office/powerpoint/2012/main">
        <p15:guide id="2" orient="horz" pos="216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2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5257800" cy="4476749"/>
          </a:xfrm>
          <a:noFill/>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67B93C99-5318-2E4A-BA5C-5190A5DEF7E7}"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6386511" y="1700214"/>
            <a:ext cx="4967288" cy="4476748"/>
          </a:xfrm>
          <a:custGeom>
            <a:avLst/>
            <a:gdLst>
              <a:gd name="connsiteX0" fmla="*/ 0 w 4967288"/>
              <a:gd name="connsiteY0" fmla="*/ 0 h 4005264"/>
              <a:gd name="connsiteX1" fmla="*/ 2961595 w 4967288"/>
              <a:gd name="connsiteY1" fmla="*/ 0 h 4005264"/>
              <a:gd name="connsiteX2" fmla="*/ 2961595 w 4967288"/>
              <a:gd name="connsiteY2" fmla="*/ 1 h 4005264"/>
              <a:gd name="connsiteX3" fmla="*/ 4967288 w 4967288"/>
              <a:gd name="connsiteY3" fmla="*/ 1 h 4005264"/>
              <a:gd name="connsiteX4" fmla="*/ 4967288 w 4967288"/>
              <a:gd name="connsiteY4" fmla="*/ 3482455 h 4005264"/>
              <a:gd name="connsiteX5" fmla="*/ 4079414 w 4967288"/>
              <a:gd name="connsiteY5" fmla="*/ 4005264 h 4005264"/>
              <a:gd name="connsiteX6" fmla="*/ 1 w 4967288"/>
              <a:gd name="connsiteY6" fmla="*/ 4005264 h 4005264"/>
              <a:gd name="connsiteX7" fmla="*/ 1 w 4967288"/>
              <a:gd name="connsiteY7" fmla="*/ 2547259 h 4005264"/>
              <a:gd name="connsiteX8" fmla="*/ 0 w 4967288"/>
              <a:gd name="connsiteY8" fmla="*/ 2547259 h 400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7288" h="4005264">
                <a:moveTo>
                  <a:pt x="0" y="0"/>
                </a:moveTo>
                <a:lnTo>
                  <a:pt x="2961595" y="0"/>
                </a:lnTo>
                <a:lnTo>
                  <a:pt x="2961595" y="1"/>
                </a:lnTo>
                <a:lnTo>
                  <a:pt x="4967288" y="1"/>
                </a:lnTo>
                <a:lnTo>
                  <a:pt x="4967288" y="3482455"/>
                </a:lnTo>
                <a:lnTo>
                  <a:pt x="4079414" y="4005264"/>
                </a:lnTo>
                <a:lnTo>
                  <a:pt x="1" y="4005264"/>
                </a:lnTo>
                <a:lnTo>
                  <a:pt x="1" y="2547259"/>
                </a:lnTo>
                <a:lnTo>
                  <a:pt x="0" y="2547259"/>
                </a:lnTo>
                <a:close/>
              </a:path>
            </a:pathLst>
          </a:custGeom>
          <a:pattFill prst="pct20">
            <a:fgClr>
              <a:schemeClr val="accent1"/>
            </a:fgClr>
            <a:bgClr>
              <a:schemeClr val="bg1"/>
            </a:bgClr>
          </a:pattFill>
        </p:spPr>
        <p:txBody>
          <a:bodyPr wrap="square" anchor="ctr">
            <a:noAutofit/>
          </a:bodyPr>
          <a:lstStyle>
            <a:lvl1pPr algn="ctr">
              <a:defRPr/>
            </a:lvl1pPr>
          </a:lstStyle>
          <a:p>
            <a:r>
              <a:rPr lang="nl-NL"/>
              <a:t>Klik op het pictogram als u een afbeelding wilt toevoegen</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953D4A07-8E19-0CFC-8377-9739EABD8F1E}"/>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C3C382-397F-5AE3-8033-4EB422649514}"/>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2995268965"/>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2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101050B-E670-A549-B57E-1DDD91BFD235}"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9" name="Tijdelijke aanduiding voor afbeelding 18">
            <a:extLst>
              <a:ext uri="{FF2B5EF4-FFF2-40B4-BE49-F238E27FC236}">
                <a16:creationId xmlns:a16="http://schemas.microsoft.com/office/drawing/2014/main" id="{3755E64B-FEEF-BF42-8FD8-788CD411E58D}"/>
              </a:ext>
            </a:extLst>
          </p:cNvPr>
          <p:cNvSpPr>
            <a:spLocks noGrp="1"/>
          </p:cNvSpPr>
          <p:nvPr>
            <p:ph type="pic" sz="quarter" idx="13"/>
          </p:nvPr>
        </p:nvSpPr>
        <p:spPr>
          <a:xfrm>
            <a:off x="0" y="0"/>
            <a:ext cx="12192000" cy="6176961"/>
          </a:xfrm>
          <a:custGeom>
            <a:avLst/>
            <a:gdLst>
              <a:gd name="connsiteX0" fmla="*/ 12192000 w 12192000"/>
              <a:gd name="connsiteY0" fmla="*/ 5322712 h 6176961"/>
              <a:gd name="connsiteX1" fmla="*/ 12192000 w 12192000"/>
              <a:gd name="connsiteY1" fmla="*/ 6176961 h 6176961"/>
              <a:gd name="connsiteX2" fmla="*/ 10731732 w 12192000"/>
              <a:gd name="connsiteY2" fmla="*/ 6176961 h 6176961"/>
              <a:gd name="connsiteX3" fmla="*/ 2867274 w 12192000"/>
              <a:gd name="connsiteY3" fmla="*/ 0 h 6176961"/>
              <a:gd name="connsiteX4" fmla="*/ 12192000 w 12192000"/>
              <a:gd name="connsiteY4" fmla="*/ 0 h 6176961"/>
              <a:gd name="connsiteX5" fmla="*/ 12192000 w 12192000"/>
              <a:gd name="connsiteY5" fmla="*/ 5269745 h 6176961"/>
              <a:gd name="connsiteX6" fmla="*/ 10641189 w 12192000"/>
              <a:gd name="connsiteY6" fmla="*/ 6176961 h 6176961"/>
              <a:gd name="connsiteX7" fmla="*/ 0 w 12192000"/>
              <a:gd name="connsiteY7" fmla="*/ 6176961 h 6176961"/>
              <a:gd name="connsiteX8" fmla="*/ 0 w 12192000"/>
              <a:gd name="connsiteY8" fmla="*/ 1677339 h 6176961"/>
              <a:gd name="connsiteX9" fmla="*/ 0 w 12192000"/>
              <a:gd name="connsiteY9" fmla="*/ 0 h 6176961"/>
              <a:gd name="connsiteX10" fmla="*/ 2776730 w 12192000"/>
              <a:gd name="connsiteY10" fmla="*/ 0 h 6176961"/>
              <a:gd name="connsiteX11" fmla="*/ 0 w 12192000"/>
              <a:gd name="connsiteY11" fmla="*/ 1624372 h 61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176961">
                <a:moveTo>
                  <a:pt x="12192000" y="5322712"/>
                </a:moveTo>
                <a:lnTo>
                  <a:pt x="12192000" y="6176961"/>
                </a:lnTo>
                <a:lnTo>
                  <a:pt x="10731732" y="6176961"/>
                </a:lnTo>
                <a:close/>
                <a:moveTo>
                  <a:pt x="2867274" y="0"/>
                </a:moveTo>
                <a:lnTo>
                  <a:pt x="12192000" y="0"/>
                </a:lnTo>
                <a:lnTo>
                  <a:pt x="12192000" y="5269745"/>
                </a:lnTo>
                <a:lnTo>
                  <a:pt x="10641189" y="6176961"/>
                </a:lnTo>
                <a:lnTo>
                  <a:pt x="0" y="6176961"/>
                </a:lnTo>
                <a:lnTo>
                  <a:pt x="0" y="1677339"/>
                </a:lnTo>
                <a:close/>
                <a:moveTo>
                  <a:pt x="0" y="0"/>
                </a:moveTo>
                <a:lnTo>
                  <a:pt x="2776730" y="0"/>
                </a:lnTo>
                <a:lnTo>
                  <a:pt x="0" y="1624372"/>
                </a:lnTo>
                <a:close/>
              </a:path>
            </a:pathLst>
          </a:custGeom>
          <a:pattFill prst="pct20">
            <a:fgClr>
              <a:schemeClr val="tx2"/>
            </a:fgClr>
            <a:bgClr>
              <a:schemeClr val="bg1"/>
            </a:bgClr>
          </a:pattFill>
        </p:spPr>
        <p:txBody>
          <a:bodyPr wrap="square" anchor="ctr">
            <a:noAutofit/>
          </a:bodyPr>
          <a:lstStyle>
            <a:lvl1pPr algn="ctr">
              <a:buNone/>
              <a:defRPr/>
            </a:lvl1pPr>
          </a:lstStyle>
          <a:p>
            <a:r>
              <a:rPr lang="nl-NL"/>
              <a:t>Klik op het pictogram als u een afbeelding wilt toevoegen</a:t>
            </a:r>
            <a:endParaRPr lang="nl-NL" dirty="0"/>
          </a:p>
        </p:txBody>
      </p:sp>
      <p:sp>
        <p:nvSpPr>
          <p:cNvPr id="9" name="Tijdelijke aanduiding voor tekst 8">
            <a:extLst>
              <a:ext uri="{FF2B5EF4-FFF2-40B4-BE49-F238E27FC236}">
                <a16:creationId xmlns:a16="http://schemas.microsoft.com/office/drawing/2014/main" id="{5ED5F85C-8239-DB43-809A-4F0C2FB751D9}"/>
              </a:ext>
            </a:extLst>
          </p:cNvPr>
          <p:cNvSpPr>
            <a:spLocks noGrp="1"/>
          </p:cNvSpPr>
          <p:nvPr>
            <p:ph type="body" sz="quarter" idx="14" hasCustomPrompt="1"/>
          </p:nvPr>
        </p:nvSpPr>
        <p:spPr>
          <a:xfrm>
            <a:off x="839788" y="1665288"/>
            <a:ext cx="10514012" cy="3621087"/>
          </a:xfrm>
        </p:spPr>
        <p:txBody>
          <a:bodyPr anchor="ctr"/>
          <a:lstStyle>
            <a:lvl1pPr algn="ctr">
              <a:buNone/>
              <a:defRPr sz="6000" b="1">
                <a:solidFill>
                  <a:schemeClr val="bg1"/>
                </a:solidFill>
              </a:defRPr>
            </a:lvl1pPr>
            <a:lvl2pPr algn="ctr">
              <a:buNone/>
              <a:defRPr/>
            </a:lvl2pPr>
            <a:lvl3pPr algn="ctr">
              <a:buNone/>
              <a:defRPr/>
            </a:lvl3pPr>
            <a:lvl4pPr algn="ctr">
              <a:buNone/>
              <a:defRPr/>
            </a:lvl4pPr>
            <a:lvl5pPr algn="ctr">
              <a:buNone/>
              <a:defRPr/>
            </a:lvl5pPr>
          </a:lstStyle>
          <a:p>
            <a:pPr lvl="0"/>
            <a:r>
              <a:rPr lang="nl-NL" dirty="0"/>
              <a:t>Ruimte voor een tekst</a:t>
            </a:r>
          </a:p>
        </p:txBody>
      </p:sp>
    </p:spTree>
    <p:extLst>
      <p:ext uri="{BB962C8B-B14F-4D97-AF65-F5344CB8AC3E}">
        <p14:creationId xmlns:p14="http://schemas.microsoft.com/office/powerpoint/2010/main" val="408137097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50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47" presetClass="entr" presetSubtype="0" fill="hold" nodeType="withEffect">
                  <p:stCondLst>
                    <p:cond delay="50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3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6094413" y="1700213"/>
            <a:ext cx="5257800" cy="4476750"/>
          </a:xfrm>
          <a:noFill/>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18D494C8-DBDB-D440-AE98-767825C0113B}"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838200" y="1700214"/>
            <a:ext cx="4967288" cy="4476748"/>
          </a:xfrm>
          <a:prstGeom prst="rect">
            <a:avLst/>
          </a:prstGeom>
          <a:pattFill prst="pct20">
            <a:fgClr>
              <a:schemeClr val="accent1"/>
            </a:fgClr>
            <a:bgClr>
              <a:schemeClr val="bg1"/>
            </a:bgClr>
          </a:pattFill>
        </p:spPr>
        <p:txBody>
          <a:bodyPr wrap="square" anchor="ctr">
            <a:noAutofit/>
          </a:bodyPr>
          <a:lstStyle>
            <a:lvl1pPr algn="ctr">
              <a:defRPr/>
            </a:lvl1pPr>
          </a:lstStyle>
          <a:p>
            <a:r>
              <a:rPr lang="nl-NL"/>
              <a:t>Klik op het pictogram als u een afbeelding wilt toevoegen</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2D8D1099-3052-6877-0BB3-362D531BA497}"/>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0AEC14-5113-64EC-EB6E-44D56DD8429D}"/>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694828103"/>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4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18D494C8-DBDB-D440-AE98-767825C0113B}"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2D8D1099-3052-6877-0BB3-362D531BA497}"/>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0AEC14-5113-64EC-EB6E-44D56DD8429D}"/>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
        <p:nvSpPr>
          <p:cNvPr id="7" name="Tijdelijke aanduiding voor inhoud 15">
            <a:extLst>
              <a:ext uri="{FF2B5EF4-FFF2-40B4-BE49-F238E27FC236}">
                <a16:creationId xmlns:a16="http://schemas.microsoft.com/office/drawing/2014/main" id="{A5828216-74CB-8BCA-7645-45D9F5142C41}"/>
              </a:ext>
            </a:extLst>
          </p:cNvPr>
          <p:cNvSpPr>
            <a:spLocks noGrp="1"/>
          </p:cNvSpPr>
          <p:nvPr>
            <p:ph idx="1"/>
          </p:nvPr>
        </p:nvSpPr>
        <p:spPr>
          <a:xfrm>
            <a:off x="3164540" y="1700214"/>
            <a:ext cx="8187671" cy="4307844"/>
          </a:xfrm>
        </p:spPr>
        <p:txBody>
          <a:bodyPr numCol="2" spcCol="180000"/>
          <a:lstStyle>
            <a:lvl1pPr marL="342900" indent="-342900">
              <a:lnSpc>
                <a:spcPct val="100000"/>
              </a:lnSpc>
              <a:buClr>
                <a:schemeClr val="accent1"/>
              </a:buClr>
              <a:buFont typeface="Arial" panose="020B0604020202020204" pitchFamily="34" charset="0"/>
              <a:buChar char="•"/>
              <a:defRPr/>
            </a:lvl1pPr>
          </a:lstStyle>
          <a:p>
            <a:endParaRPr lang="nl-NL" dirty="0"/>
          </a:p>
        </p:txBody>
      </p:sp>
      <p:sp>
        <p:nvSpPr>
          <p:cNvPr id="10" name="Tijdelijke aanduiding voor dianummer 3">
            <a:extLst>
              <a:ext uri="{FF2B5EF4-FFF2-40B4-BE49-F238E27FC236}">
                <a16:creationId xmlns:a16="http://schemas.microsoft.com/office/drawing/2014/main" id="{581E698A-93BB-8E0E-9BD3-CCD21AC35016}"/>
              </a:ext>
            </a:extLst>
          </p:cNvPr>
          <p:cNvSpPr txBox="1">
            <a:spLocks/>
          </p:cNvSpPr>
          <p:nvPr userDrawn="1"/>
        </p:nvSpPr>
        <p:spPr>
          <a:xfrm>
            <a:off x="8987672" y="6356350"/>
            <a:ext cx="2743200" cy="365125"/>
          </a:xfrm>
          <a:prstGeom prst="rect">
            <a:avLst/>
          </a:prstGeom>
        </p:spPr>
        <p:txBody>
          <a:bodyPr vert="horz" lIns="91440" tIns="45720" rIns="91440" bIns="45720" rtlCol="0" anchor="ctr"/>
          <a:lstStyle>
            <a:defPPr>
              <a:defRPr lang="nl-NL"/>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E867115-597C-2A49-88D5-9236637A8ECC}" type="slidenum">
              <a:rPr lang="nl-NL" smtClean="0">
                <a:solidFill>
                  <a:schemeClr val="bg1"/>
                </a:solidFill>
              </a:rPr>
              <a:pPr/>
              <a:t>‹nr.›</a:t>
            </a:fld>
            <a:endParaRPr lang="nl-NL">
              <a:solidFill>
                <a:schemeClr val="bg1"/>
              </a:solidFill>
            </a:endParaRPr>
          </a:p>
        </p:txBody>
      </p:sp>
    </p:spTree>
    <p:extLst>
      <p:ext uri="{BB962C8B-B14F-4D97-AF65-F5344CB8AC3E}">
        <p14:creationId xmlns:p14="http://schemas.microsoft.com/office/powerpoint/2010/main" val="1319812617"/>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4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101050B-E670-A549-B57E-1DDD91BFD235}"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a:p>
        </p:txBody>
      </p:sp>
      <p:sp>
        <p:nvSpPr>
          <p:cNvPr id="3" name="Tijdelijke aanduiding voor afbeelding 2">
            <a:extLst>
              <a:ext uri="{FF2B5EF4-FFF2-40B4-BE49-F238E27FC236}">
                <a16:creationId xmlns:a16="http://schemas.microsoft.com/office/drawing/2014/main" id="{405C1F82-7A60-9ADB-8A99-F57A0E569D4E}"/>
              </a:ext>
            </a:extLst>
          </p:cNvPr>
          <p:cNvSpPr>
            <a:spLocks noGrp="1"/>
          </p:cNvSpPr>
          <p:nvPr>
            <p:ph type="pic" sz="quarter" idx="14"/>
          </p:nvPr>
        </p:nvSpPr>
        <p:spPr>
          <a:xfrm>
            <a:off x="0" y="0"/>
            <a:ext cx="12192000" cy="6180138"/>
          </a:xfrm>
          <a:pattFill prst="pct20">
            <a:fgClr>
              <a:schemeClr val="accent1"/>
            </a:fgClr>
            <a:bgClr>
              <a:schemeClr val="bg1"/>
            </a:bgClr>
          </a:pattFill>
        </p:spPr>
        <p:txBody>
          <a:bodyPr anchor="ctr" anchorCtr="0"/>
          <a:lstStyle>
            <a:lvl1pPr marL="0" indent="0" algn="ctr">
              <a:buNone/>
              <a:defRPr/>
            </a:lvl1pPr>
          </a:lstStyle>
          <a:p>
            <a:pPr marL="216000" marR="0" lvl="0" indent="-21600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lang="nl-NL"/>
              <a:t>Klik op het pictogram als u een afbeelding wilt toevoegen</a:t>
            </a:r>
          </a:p>
        </p:txBody>
      </p:sp>
    </p:spTree>
    <p:extLst>
      <p:ext uri="{BB962C8B-B14F-4D97-AF65-F5344CB8AC3E}">
        <p14:creationId xmlns:p14="http://schemas.microsoft.com/office/powerpoint/2010/main" val="3089139963"/>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5_Titel en object">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199" y="1700212"/>
            <a:ext cx="10514013" cy="3343507"/>
          </a:xfrm>
        </p:spPr>
        <p:txBody>
          <a:bodyPr tIns="0" anchor="ctr">
            <a:noAutofit/>
          </a:bodyPr>
          <a:lstStyle>
            <a:lvl1pPr algn="ctr">
              <a:defRPr sz="6000" b="1">
                <a:solidFill>
                  <a:schemeClr val="tx1"/>
                </a:solidFill>
                <a:latin typeface="+mn-lt"/>
              </a:defRPr>
            </a:lvl1pPr>
          </a:lstStyle>
          <a:p>
            <a:r>
              <a:rPr lang="nl-NL"/>
              <a:t>“Ruimte voor een </a:t>
            </a:r>
            <a:br>
              <a:rPr lang="nl-NL"/>
            </a:br>
            <a:r>
              <a:rPr lang="nl-NL"/>
              <a:t>quote over maximaal </a:t>
            </a:r>
            <a:br>
              <a:rPr lang="nl-NL"/>
            </a:br>
            <a:r>
              <a:rPr lang="nl-NL"/>
              <a:t>drie regels”</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C120390A-C123-AA46-827A-4EE4F8FA5CB9}"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7" name="Vrije vorm 6">
            <a:extLst>
              <a:ext uri="{FF2B5EF4-FFF2-40B4-BE49-F238E27FC236}">
                <a16:creationId xmlns:a16="http://schemas.microsoft.com/office/drawing/2014/main" id="{A3320CE9-07BC-EE22-4687-2C6821B98CE6}"/>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8" name="Tijdelijke aanduiding voor dianummer 5">
            <a:extLst>
              <a:ext uri="{FF2B5EF4-FFF2-40B4-BE49-F238E27FC236}">
                <a16:creationId xmlns:a16="http://schemas.microsoft.com/office/drawing/2014/main" id="{2C914F64-397F-9AD8-6731-6824E7AB2082}"/>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2631805469"/>
      </p:ext>
    </p:extLst>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itel">
    <p:bg>
      <p:bgRef idx="1001">
        <a:schemeClr val="bg1"/>
      </p:bgRef>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
        <p:nvSpPr>
          <p:cNvPr id="7" name="Vrije vorm 6">
            <a:extLst>
              <a:ext uri="{FF2B5EF4-FFF2-40B4-BE49-F238E27FC236}">
                <a16:creationId xmlns:a16="http://schemas.microsoft.com/office/drawing/2014/main" id="{FC34E152-84AA-D5FD-D059-8FBDC0645C5B}"/>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8" name="Tijdelijke aanduiding voor dianummer 5">
            <a:extLst>
              <a:ext uri="{FF2B5EF4-FFF2-40B4-BE49-F238E27FC236}">
                <a16:creationId xmlns:a16="http://schemas.microsoft.com/office/drawing/2014/main" id="{002B46D2-B27F-1CF7-BE67-16316D92349C}"/>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29245217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2_Titel en object">
    <p:bg>
      <p:bgPr>
        <a:solidFill>
          <a:schemeClr val="accent1"/>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bg1"/>
                </a:solidFill>
              </a:defRPr>
            </a:lvl1pPr>
          </a:lstStyle>
          <a:p>
            <a:fld id="{CB3D9051-D020-8D44-890C-6F69E3A4CB67}"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bg1"/>
                </a:solidFill>
              </a:defRPr>
            </a:lvl1pPr>
          </a:lstStyle>
          <a:p>
            <a:r>
              <a:rPr lang="nl-NL"/>
              <a:t>Template PPT DRS/VM-IVRA</a:t>
            </a:r>
          </a:p>
        </p:txBody>
      </p:sp>
      <p:cxnSp>
        <p:nvCxnSpPr>
          <p:cNvPr id="15" name="Rechte verbindingslijn 14">
            <a:extLst>
              <a:ext uri="{FF2B5EF4-FFF2-40B4-BE49-F238E27FC236}">
                <a16:creationId xmlns:a16="http://schemas.microsoft.com/office/drawing/2014/main" id="{BF4D6669-825E-454D-BA2C-AF9D6D6F17F8}"/>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651D0F02-3244-E34B-82E5-D57566C7EEA1}"/>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71508751-42FC-054A-9FAF-EC5CF433B358}"/>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14" name="Afbeelding 13">
            <a:extLst>
              <a:ext uri="{FF2B5EF4-FFF2-40B4-BE49-F238E27FC236}">
                <a16:creationId xmlns:a16="http://schemas.microsoft.com/office/drawing/2014/main" id="{1F8386DC-6182-CE42-9CD2-4B5E04D724C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61461" y="634101"/>
            <a:ext cx="3692339" cy="4655558"/>
          </a:xfrm>
          <a:prstGeom prst="rect">
            <a:avLst/>
          </a:prstGeom>
        </p:spPr>
      </p:pic>
      <p:sp>
        <p:nvSpPr>
          <p:cNvPr id="10" name="Vrije vorm 9">
            <a:extLst>
              <a:ext uri="{FF2B5EF4-FFF2-40B4-BE49-F238E27FC236}">
                <a16:creationId xmlns:a16="http://schemas.microsoft.com/office/drawing/2014/main" id="{492599BD-93DE-FC4C-3C94-5B3AAA1BE264}"/>
              </a:ext>
            </a:extLst>
          </p:cNvPr>
          <p:cNvSpPr/>
          <p:nvPr userDrawn="1"/>
        </p:nvSpPr>
        <p:spPr>
          <a:xfrm rot="16200000">
            <a:off x="10435107" y="4902749"/>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11" name="Titel 1">
            <a:extLst>
              <a:ext uri="{FF2B5EF4-FFF2-40B4-BE49-F238E27FC236}">
                <a16:creationId xmlns:a16="http://schemas.microsoft.com/office/drawing/2014/main" id="{AF814EE4-F8FB-2CFA-4A15-A0E157DC220D}"/>
              </a:ext>
            </a:extLst>
          </p:cNvPr>
          <p:cNvSpPr>
            <a:spLocks noGrp="1"/>
          </p:cNvSpPr>
          <p:nvPr>
            <p:ph type="title" hasCustomPrompt="1"/>
          </p:nvPr>
        </p:nvSpPr>
        <p:spPr>
          <a:xfrm>
            <a:off x="838200" y="2026476"/>
            <a:ext cx="7772400" cy="1665868"/>
          </a:xfrm>
        </p:spPr>
        <p:txBody>
          <a:bodyPr tIns="0" anchor="b">
            <a:noAutofit/>
          </a:bodyPr>
          <a:lstStyle>
            <a:lvl1pPr>
              <a:lnSpc>
                <a:spcPct val="80000"/>
              </a:lnSpc>
              <a:defRPr sz="4000" b="1">
                <a:solidFill>
                  <a:schemeClr val="bg1"/>
                </a:solidFill>
                <a:latin typeface="+mn-lt"/>
              </a:defRPr>
            </a:lvl1pPr>
          </a:lstStyle>
          <a:p>
            <a:r>
              <a:rPr lang="nl-NL" dirty="0"/>
              <a:t>Bedankt voor </a:t>
            </a:r>
            <a:br>
              <a:rPr lang="nl-NL" dirty="0"/>
            </a:br>
            <a:r>
              <a:rPr lang="nl-NL" dirty="0"/>
              <a:t>uw aandacht</a:t>
            </a:r>
          </a:p>
        </p:txBody>
      </p:sp>
      <p:sp>
        <p:nvSpPr>
          <p:cNvPr id="13" name="Ondertitel 2">
            <a:extLst>
              <a:ext uri="{FF2B5EF4-FFF2-40B4-BE49-F238E27FC236}">
                <a16:creationId xmlns:a16="http://schemas.microsoft.com/office/drawing/2014/main" id="{2AD5F44A-B9C1-13ED-01FD-A2C093A9D074}"/>
              </a:ext>
            </a:extLst>
          </p:cNvPr>
          <p:cNvSpPr>
            <a:spLocks noGrp="1"/>
          </p:cNvSpPr>
          <p:nvPr>
            <p:ph type="subTitle" idx="1"/>
          </p:nvPr>
        </p:nvSpPr>
        <p:spPr>
          <a:xfrm>
            <a:off x="838200" y="3749383"/>
            <a:ext cx="7772400" cy="1114452"/>
          </a:xfrm>
        </p:spPr>
        <p:txBody>
          <a:bodyPr tIns="180000"/>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sp>
        <p:nvSpPr>
          <p:cNvPr id="18" name="Tijdelijke aanduiding voor dianummer 5">
            <a:extLst>
              <a:ext uri="{FF2B5EF4-FFF2-40B4-BE49-F238E27FC236}">
                <a16:creationId xmlns:a16="http://schemas.microsoft.com/office/drawing/2014/main" id="{6E0872AC-B5D5-01F3-8784-1133C793AFF2}"/>
              </a:ext>
            </a:extLst>
          </p:cNvPr>
          <p:cNvSpPr>
            <a:spLocks noGrp="1"/>
          </p:cNvSpPr>
          <p:nvPr>
            <p:ph type="sldNum" sz="quarter" idx="12"/>
          </p:nvPr>
        </p:nvSpPr>
        <p:spPr>
          <a:xfrm>
            <a:off x="8987672" y="6356350"/>
            <a:ext cx="2743200" cy="365125"/>
          </a:xfrm>
        </p:spPr>
        <p:txBody>
          <a:bodyPr/>
          <a:lstStyle>
            <a:lvl1pPr>
              <a:defRPr>
                <a:solidFill>
                  <a:schemeClr val="tx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3533065491"/>
      </p:ext>
    </p:extLst>
  </p:cSld>
  <p:clrMapOvr>
    <a:masterClrMapping/>
  </p:clrMapOvr>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Titeldia">
    <p:bg>
      <p:bgPr>
        <a:solidFill>
          <a:schemeClr val="tx2"/>
        </a:solidFill>
        <a:effectLst/>
      </p:bgPr>
    </p:bg>
    <p:spTree>
      <p:nvGrpSpPr>
        <p:cNvPr id="1" name=""/>
        <p:cNvGrpSpPr/>
        <p:nvPr/>
      </p:nvGrpSpPr>
      <p:grpSpPr>
        <a:xfrm>
          <a:off x="0" y="0"/>
          <a:ext cx="0" cy="0"/>
          <a:chOff x="0" y="0"/>
          <a:chExt cx="0" cy="0"/>
        </a:xfrm>
      </p:grpSpPr>
      <p:sp>
        <p:nvSpPr>
          <p:cNvPr id="22" name="Rechthoek 21">
            <a:extLst>
              <a:ext uri="{FF2B5EF4-FFF2-40B4-BE49-F238E27FC236}">
                <a16:creationId xmlns:a16="http://schemas.microsoft.com/office/drawing/2014/main" id="{F702DE3C-C507-1448-9A4D-4144AB54E013}"/>
              </a:ext>
            </a:extLst>
          </p:cNvPr>
          <p:cNvSpPr/>
          <p:nvPr userDrawn="1"/>
        </p:nvSpPr>
        <p:spPr>
          <a:xfrm>
            <a:off x="0" y="-1"/>
            <a:ext cx="12192000" cy="68580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Vrije vorm 22">
            <a:extLst>
              <a:ext uri="{FF2B5EF4-FFF2-40B4-BE49-F238E27FC236}">
                <a16:creationId xmlns:a16="http://schemas.microsoft.com/office/drawing/2014/main" id="{704D9752-DC62-6F48-987D-FCA226A6CC95}"/>
              </a:ext>
            </a:extLst>
          </p:cNvPr>
          <p:cNvSpPr/>
          <p:nvPr userDrawn="1"/>
        </p:nvSpPr>
        <p:spPr>
          <a:xfrm>
            <a:off x="3454338" y="1629981"/>
            <a:ext cx="8797621" cy="5243260"/>
          </a:xfrm>
          <a:custGeom>
            <a:avLst/>
            <a:gdLst>
              <a:gd name="connsiteX0" fmla="*/ 8797621 w 8797621"/>
              <a:gd name="connsiteY0" fmla="*/ 0 h 5243260"/>
              <a:gd name="connsiteX1" fmla="*/ 8797621 w 8797621"/>
              <a:gd name="connsiteY1" fmla="*/ 5243260 h 5243260"/>
              <a:gd name="connsiteX2" fmla="*/ 0 w 8797621"/>
              <a:gd name="connsiteY2" fmla="*/ 5243260 h 5243260"/>
              <a:gd name="connsiteX3" fmla="*/ 1450209 w 8797621"/>
              <a:gd name="connsiteY3" fmla="*/ 4310984 h 5243260"/>
            </a:gdLst>
            <a:ahLst/>
            <a:cxnLst>
              <a:cxn ang="0">
                <a:pos x="connsiteX0" y="connsiteY0"/>
              </a:cxn>
              <a:cxn ang="0">
                <a:pos x="connsiteX1" y="connsiteY1"/>
              </a:cxn>
              <a:cxn ang="0">
                <a:pos x="connsiteX2" y="connsiteY2"/>
              </a:cxn>
              <a:cxn ang="0">
                <a:pos x="connsiteX3" y="connsiteY3"/>
              </a:cxn>
            </a:cxnLst>
            <a:rect l="l" t="t" r="r" b="b"/>
            <a:pathLst>
              <a:path w="8797621" h="5243260">
                <a:moveTo>
                  <a:pt x="8797621" y="0"/>
                </a:moveTo>
                <a:lnTo>
                  <a:pt x="8797621" y="5243260"/>
                </a:lnTo>
                <a:lnTo>
                  <a:pt x="0" y="5243260"/>
                </a:lnTo>
                <a:lnTo>
                  <a:pt x="1450209" y="43109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cxnSp>
        <p:nvCxnSpPr>
          <p:cNvPr id="15" name="Rechte verbindingslijn 14">
            <a:extLst>
              <a:ext uri="{FF2B5EF4-FFF2-40B4-BE49-F238E27FC236}">
                <a16:creationId xmlns:a16="http://schemas.microsoft.com/office/drawing/2014/main" id="{CCC6EBC4-4097-8040-8926-2757677212B9}"/>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B43EB41C-D839-7744-82F3-1A2285D34E53}"/>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E6DB731E-9CAA-BE4A-AD24-B5820A96BA2A}"/>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28" name="illustratie">
            <a:extLst>
              <a:ext uri="{FF2B5EF4-FFF2-40B4-BE49-F238E27FC236}">
                <a16:creationId xmlns:a16="http://schemas.microsoft.com/office/drawing/2014/main" id="{33FB8886-F545-094D-A0C6-2F108CFF811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670940" y="2896330"/>
            <a:ext cx="2622519" cy="2709452"/>
          </a:xfrm>
          <a:prstGeom prst="rect">
            <a:avLst/>
          </a:prstGeom>
        </p:spPr>
      </p:pic>
      <p:pic>
        <p:nvPicPr>
          <p:cNvPr id="7" name="Afbeelding 6">
            <a:extLst>
              <a:ext uri="{FF2B5EF4-FFF2-40B4-BE49-F238E27FC236}">
                <a16:creationId xmlns:a16="http://schemas.microsoft.com/office/drawing/2014/main" id="{A7421BD6-984A-03DA-1F6E-442EC4F3A22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89857" y="5735637"/>
            <a:ext cx="1805085" cy="601695"/>
          </a:xfrm>
          <a:prstGeom prst="rect">
            <a:avLst/>
          </a:prstGeom>
        </p:spPr>
      </p:pic>
      <p:sp>
        <p:nvSpPr>
          <p:cNvPr id="8" name="Titel 1">
            <a:extLst>
              <a:ext uri="{FF2B5EF4-FFF2-40B4-BE49-F238E27FC236}">
                <a16:creationId xmlns:a16="http://schemas.microsoft.com/office/drawing/2014/main" id="{0B84D556-8D28-59D2-B48D-A243C2C110FC}"/>
              </a:ext>
            </a:extLst>
          </p:cNvPr>
          <p:cNvSpPr>
            <a:spLocks noGrp="1"/>
          </p:cNvSpPr>
          <p:nvPr>
            <p:ph type="ctrTitle"/>
          </p:nvPr>
        </p:nvSpPr>
        <p:spPr>
          <a:xfrm>
            <a:off x="838200" y="1758467"/>
            <a:ext cx="7478864" cy="2038623"/>
          </a:xfrm>
        </p:spPr>
        <p:txBody>
          <a:bodyPr anchor="b"/>
          <a:lstStyle>
            <a:lvl1pPr algn="l">
              <a:lnSpc>
                <a:spcPct val="80000"/>
              </a:lnSpc>
              <a:defRPr sz="4400" b="1">
                <a:solidFill>
                  <a:schemeClr val="bg1"/>
                </a:solidFill>
                <a:latin typeface="+mn-lt"/>
              </a:defRPr>
            </a:lvl1pPr>
          </a:lstStyle>
          <a:p>
            <a:r>
              <a:rPr lang="nl-NL" dirty="0"/>
              <a:t>Klik om stijl te bewerken</a:t>
            </a:r>
          </a:p>
        </p:txBody>
      </p:sp>
      <p:sp>
        <p:nvSpPr>
          <p:cNvPr id="9" name="Ondertitel 2">
            <a:extLst>
              <a:ext uri="{FF2B5EF4-FFF2-40B4-BE49-F238E27FC236}">
                <a16:creationId xmlns:a16="http://schemas.microsoft.com/office/drawing/2014/main" id="{CAA882E5-0845-6D81-70F8-FBBF54659A7B}"/>
              </a:ext>
            </a:extLst>
          </p:cNvPr>
          <p:cNvSpPr>
            <a:spLocks noGrp="1"/>
          </p:cNvSpPr>
          <p:nvPr>
            <p:ph type="subTitle" idx="1"/>
          </p:nvPr>
        </p:nvSpPr>
        <p:spPr>
          <a:xfrm>
            <a:off x="838200" y="3797090"/>
            <a:ext cx="6622617" cy="1655762"/>
          </a:xfrm>
        </p:spPr>
        <p:txBody>
          <a:bodyPr tIns="1800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sp>
        <p:nvSpPr>
          <p:cNvPr id="10" name="Tijdelijke aanduiding voor datum 3">
            <a:extLst>
              <a:ext uri="{FF2B5EF4-FFF2-40B4-BE49-F238E27FC236}">
                <a16:creationId xmlns:a16="http://schemas.microsoft.com/office/drawing/2014/main" id="{FAE0BA37-CF57-AD7D-9922-96D61748D3CD}"/>
              </a:ext>
            </a:extLst>
          </p:cNvPr>
          <p:cNvSpPr>
            <a:spLocks noGrp="1"/>
          </p:cNvSpPr>
          <p:nvPr>
            <p:ph type="dt" sz="half" idx="10"/>
          </p:nvPr>
        </p:nvSpPr>
        <p:spPr>
          <a:xfrm>
            <a:off x="838200" y="5087727"/>
            <a:ext cx="2743200" cy="365125"/>
          </a:xfrm>
        </p:spPr>
        <p:txBody>
          <a:bodyPr/>
          <a:lstStyle>
            <a:lvl1pPr>
              <a:defRPr>
                <a:solidFill>
                  <a:schemeClr val="bg1"/>
                </a:solidFill>
              </a:defRPr>
            </a:lvl1pPr>
          </a:lstStyle>
          <a:p>
            <a:r>
              <a:rPr lang="nl-NL"/>
              <a:t>Datum</a:t>
            </a:r>
          </a:p>
        </p:txBody>
      </p:sp>
    </p:spTree>
    <p:extLst>
      <p:ext uri="{BB962C8B-B14F-4D97-AF65-F5344CB8AC3E}">
        <p14:creationId xmlns:p14="http://schemas.microsoft.com/office/powerpoint/2010/main" val="58580870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_Inhoudsopgave">
    <p:bg>
      <p:bgRef idx="1001">
        <a:schemeClr val="bg1"/>
      </p:bgRef>
    </p:bg>
    <p:spTree>
      <p:nvGrpSpPr>
        <p:cNvPr id="1" name=""/>
        <p:cNvGrpSpPr/>
        <p:nvPr/>
      </p:nvGrpSpPr>
      <p:grpSpPr>
        <a:xfrm>
          <a:off x="0" y="0"/>
          <a:ext cx="0" cy="0"/>
          <a:chOff x="0" y="0"/>
          <a:chExt cx="0" cy="0"/>
        </a:xfrm>
      </p:grpSpPr>
      <p:sp>
        <p:nvSpPr>
          <p:cNvPr id="2" name="Vrije vorm 1">
            <a:extLst>
              <a:ext uri="{FF2B5EF4-FFF2-40B4-BE49-F238E27FC236}">
                <a16:creationId xmlns:a16="http://schemas.microsoft.com/office/drawing/2014/main" id="{C27074EF-24F1-29A7-576C-585398F75DD6}"/>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4012" cy="4476749"/>
          </a:xfrm>
        </p:spPr>
        <p:txBody>
          <a:bodyPr lIns="0" rIns="0" bIns="0"/>
          <a:lstStyle>
            <a:lvl1pPr marL="457200" indent="-457200">
              <a:lnSpc>
                <a:spcPct val="100000"/>
              </a:lnSpc>
              <a:buClr>
                <a:schemeClr val="accent4"/>
              </a:buClr>
              <a:buFont typeface="+mj-lt"/>
              <a:buAutoNum type="arabicPeriod"/>
              <a:defRPr/>
            </a:lvl1pPr>
            <a:lvl2pPr marL="673200" indent="-457200">
              <a:lnSpc>
                <a:spcPct val="100000"/>
              </a:lnSpc>
              <a:buClr>
                <a:schemeClr val="accent4"/>
              </a:buClr>
              <a:buFont typeface="+mj-lt"/>
              <a:buAutoNum type="arabicPeriod"/>
              <a:defRPr/>
            </a:lvl2pPr>
            <a:lvl3pPr marL="774900" indent="-342900">
              <a:lnSpc>
                <a:spcPct val="100000"/>
              </a:lnSpc>
              <a:buClr>
                <a:schemeClr val="accent4"/>
              </a:buClr>
              <a:buFont typeface="+mj-lt"/>
              <a:buAutoNum type="arabicPeriod"/>
              <a:defRPr/>
            </a:lvl3pPr>
            <a:lvl4pPr marL="774900" indent="-342900">
              <a:lnSpc>
                <a:spcPct val="100000"/>
              </a:lnSpc>
              <a:buClr>
                <a:schemeClr val="accent4"/>
              </a:buClr>
              <a:buFont typeface="+mj-lt"/>
              <a:buAutoNum type="arabicPeriod"/>
              <a:defRPr/>
            </a:lvl4pPr>
            <a:lvl5pPr marL="876600" indent="-228600">
              <a:lnSpc>
                <a:spcPct val="100000"/>
              </a:lnSpc>
              <a:buClr>
                <a:schemeClr val="accent4"/>
              </a:buClr>
              <a:buFont typeface="+mj-lt"/>
              <a:buAutoNum type="arabicPeriod"/>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bg1"/>
                </a:solidFill>
              </a:defRPr>
            </a:lvl1pPr>
          </a:lstStyle>
          <a:p>
            <a:fld id="{FE867115-597C-2A49-88D5-9236637A8ECC}" type="slidenum">
              <a:rPr lang="nl-NL" smtClean="0"/>
              <a:pPr/>
              <a:t>‹nr.›</a:t>
            </a:fld>
            <a:endParaRPr lang="nl-NL"/>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Tree>
    <p:extLst>
      <p:ext uri="{BB962C8B-B14F-4D97-AF65-F5344CB8AC3E}">
        <p14:creationId xmlns:p14="http://schemas.microsoft.com/office/powerpoint/2010/main" val="36874016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_Titel en object">
    <p:bg>
      <p:bgRef idx="1001">
        <a:schemeClr val="bg1"/>
      </p:bgRef>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4012" cy="4476749"/>
          </a:xfrm>
        </p:spPr>
        <p:txBody>
          <a:bodyPr lIns="0" rIns="0" bIns="0"/>
          <a:lstStyle>
            <a:lvl1pPr>
              <a:lnSpc>
                <a:spcPct val="100000"/>
              </a:lnSpc>
              <a:buClr>
                <a:schemeClr val="accent4"/>
              </a:buClr>
              <a:defRPr/>
            </a:lvl1pPr>
            <a:lvl2pPr>
              <a:lnSpc>
                <a:spcPct val="100000"/>
              </a:lnSpc>
              <a:buClr>
                <a:schemeClr val="accent4"/>
              </a:buClr>
              <a:defRPr/>
            </a:lvl2pPr>
            <a:lvl3pPr>
              <a:lnSpc>
                <a:spcPct val="100000"/>
              </a:lnSpc>
              <a:buClr>
                <a:schemeClr val="accent4"/>
              </a:buClr>
              <a:defRPr/>
            </a:lvl3pPr>
            <a:lvl4pPr>
              <a:lnSpc>
                <a:spcPct val="100000"/>
              </a:lnSpc>
              <a:buClr>
                <a:schemeClr val="accent4"/>
              </a:buClr>
              <a:defRPr/>
            </a:lvl4pPr>
            <a:lvl5pPr>
              <a:lnSpc>
                <a:spcPct val="100000"/>
              </a:lnSpc>
              <a:buClr>
                <a:schemeClr val="accent4"/>
              </a:buClr>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
        <p:nvSpPr>
          <p:cNvPr id="8" name="Vrije vorm 7">
            <a:extLst>
              <a:ext uri="{FF2B5EF4-FFF2-40B4-BE49-F238E27FC236}">
                <a16:creationId xmlns:a16="http://schemas.microsoft.com/office/drawing/2014/main" id="{66AA690D-5525-A63A-18B3-CD638CFB45E3}"/>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8FD43D3E-E417-CAC2-BB84-89BB05C02272}"/>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19546714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1_Titel en object 2 kolommen">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lIns="0" tIns="0" rIns="0" bIns="0" anchor="b">
            <a:noAutofit/>
          </a:bodyPr>
          <a:lstStyle>
            <a:lvl1pPr>
              <a:defRPr b="1">
                <a:solidFill>
                  <a:schemeClr val="tx1"/>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10515599" cy="4476749"/>
          </a:xfrm>
        </p:spPr>
        <p:txBody>
          <a:bodyPr wrap="square" lIns="0" rIns="0" bIns="0" numCol="2" spcCol="432000"/>
          <a:lstStyle>
            <a:lvl1pPr marL="216000" marR="0" indent="-216000" algn="l" defTabSz="914400" rtl="0" eaLnBrk="1" fontAlgn="auto" latinLnBrk="0" hangingPunct="1">
              <a:lnSpc>
                <a:spcPct val="100000"/>
              </a:lnSpc>
              <a:spcBef>
                <a:spcPts val="300"/>
              </a:spcBef>
              <a:spcAft>
                <a:spcPts val="0"/>
              </a:spcAft>
              <a:buClr>
                <a:schemeClr val="accent4"/>
              </a:buClr>
              <a:buSzTx/>
              <a:buFont typeface="Arial" panose="020B0604020202020204" pitchFamily="34" charset="0"/>
              <a:buChar char="•"/>
              <a:tabLst/>
              <a:defRPr/>
            </a:lvl1pPr>
            <a:lvl2pPr marL="432000" marR="0" indent="-216000" algn="l" defTabSz="914400" rtl="0" eaLnBrk="1" fontAlgn="auto" latinLnBrk="0" hangingPunct="1">
              <a:lnSpc>
                <a:spcPct val="100000"/>
              </a:lnSpc>
              <a:spcBef>
                <a:spcPts val="300"/>
              </a:spcBef>
              <a:spcAft>
                <a:spcPts val="0"/>
              </a:spcAft>
              <a:buClr>
                <a:schemeClr val="accent4"/>
              </a:buClr>
              <a:buSzTx/>
              <a:buFont typeface="Arial" panose="020B0604020202020204" pitchFamily="34" charset="0"/>
              <a:buChar char="•"/>
              <a:tabLst/>
              <a:defRPr/>
            </a:lvl2pPr>
            <a:lvl3pPr marL="648000" marR="0" indent="-216000" algn="l" defTabSz="914400" rtl="0" eaLnBrk="1" fontAlgn="auto" latinLnBrk="0" hangingPunct="1">
              <a:lnSpc>
                <a:spcPct val="100000"/>
              </a:lnSpc>
              <a:spcBef>
                <a:spcPts val="300"/>
              </a:spcBef>
              <a:spcAft>
                <a:spcPts val="0"/>
              </a:spcAft>
              <a:buClr>
                <a:schemeClr val="accent4"/>
              </a:buClr>
              <a:buSzPct val="90000"/>
              <a:buFont typeface="Arial" panose="020B0604020202020204" pitchFamily="34" charset="0"/>
              <a:buChar char="•"/>
              <a:tabLst/>
              <a:defRPr/>
            </a:lvl3pPr>
            <a:lvl4pPr marL="648000" marR="0" indent="-216000" algn="l" defTabSz="914400" rtl="0" eaLnBrk="1" fontAlgn="auto" latinLnBrk="0" hangingPunct="1">
              <a:lnSpc>
                <a:spcPct val="100000"/>
              </a:lnSpc>
              <a:spcBef>
                <a:spcPts val="300"/>
              </a:spcBef>
              <a:spcAft>
                <a:spcPts val="0"/>
              </a:spcAft>
              <a:buClr>
                <a:schemeClr val="accent4"/>
              </a:buClr>
              <a:buSzPct val="90000"/>
              <a:buFont typeface="STIXGeneral-Regular" pitchFamily="2" charset="2"/>
              <a:buChar char="⎯"/>
              <a:tabLst/>
              <a:defRPr/>
            </a:lvl4pPr>
            <a:lvl5pPr marL="819450" marR="0" indent="-171450" algn="l" defTabSz="914400" rtl="0" eaLnBrk="1" fontAlgn="auto" latinLnBrk="0" hangingPunct="1">
              <a:lnSpc>
                <a:spcPct val="100000"/>
              </a:lnSpc>
              <a:spcBef>
                <a:spcPts val="300"/>
              </a:spcBef>
              <a:spcAft>
                <a:spcPts val="0"/>
              </a:spcAft>
              <a:buClr>
                <a:schemeClr val="accent4"/>
              </a:buClr>
              <a:buSzPct val="90000"/>
              <a:buFont typeface="Arial" panose="020B0604020202020204" pitchFamily="34" charset="0"/>
              <a:buChar char="•"/>
              <a:tabLst/>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8B30DC8B-B4EB-F54A-850C-DE72873BF77F}"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8" name="Vrije vorm 7">
            <a:extLst>
              <a:ext uri="{FF2B5EF4-FFF2-40B4-BE49-F238E27FC236}">
                <a16:creationId xmlns:a16="http://schemas.microsoft.com/office/drawing/2014/main" id="{7D5BB0B8-0B0B-23F1-DB32-E6A2DABE07FC}"/>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6C4F3E59-E9B6-C02D-AAD3-AA64F08A19C4}"/>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576933693"/>
      </p:ext>
    </p:extLst>
  </p:cSld>
  <p:clrMapOvr>
    <a:masterClrMapping/>
  </p:clrMapOvr>
  <p:extLst>
    <p:ext uri="{DCECCB84-F9BA-43D5-87BE-67443E8EF086}">
      <p15:sldGuideLst xmlns:p15="http://schemas.microsoft.com/office/powerpoint/2012/main">
        <p15:guide id="2"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el en object">
    <p:bg>
      <p:bgPr>
        <a:solidFill>
          <a:schemeClr val="tx2"/>
        </a:solidFill>
        <a:effectLst/>
      </p:bgPr>
    </p:bg>
    <p:spTree>
      <p:nvGrpSpPr>
        <p:cNvPr id="1" name=""/>
        <p:cNvGrpSpPr/>
        <p:nvPr/>
      </p:nvGrpSpPr>
      <p:grpSpPr>
        <a:xfrm>
          <a:off x="0" y="0"/>
          <a:ext cx="0" cy="0"/>
          <a:chOff x="0" y="0"/>
          <a:chExt cx="0" cy="0"/>
        </a:xfrm>
      </p:grpSpPr>
      <p:sp>
        <p:nvSpPr>
          <p:cNvPr id="11" name="Vrije vorm 10">
            <a:extLst>
              <a:ext uri="{FF2B5EF4-FFF2-40B4-BE49-F238E27FC236}">
                <a16:creationId xmlns:a16="http://schemas.microsoft.com/office/drawing/2014/main" id="{5A5B5523-B68F-3C4B-997B-F318A63A63BC}"/>
              </a:ext>
            </a:extLst>
          </p:cNvPr>
          <p:cNvSpPr/>
          <p:nvPr userDrawn="1"/>
        </p:nvSpPr>
        <p:spPr>
          <a:xfrm>
            <a:off x="-29979" y="-15244"/>
            <a:ext cx="32723883" cy="6888485"/>
          </a:xfrm>
          <a:custGeom>
            <a:avLst/>
            <a:gdLst>
              <a:gd name="connsiteX0" fmla="*/ 21316013 w 32723883"/>
              <a:gd name="connsiteY0" fmla="*/ 0 h 6888485"/>
              <a:gd name="connsiteX1" fmla="*/ 32723883 w 32723883"/>
              <a:gd name="connsiteY1" fmla="*/ 0 h 6888485"/>
              <a:gd name="connsiteX2" fmla="*/ 32723883 w 32723883"/>
              <a:gd name="connsiteY2" fmla="*/ 6888485 h 6888485"/>
              <a:gd name="connsiteX3" fmla="*/ 30444991 w 32723883"/>
              <a:gd name="connsiteY3" fmla="*/ 6888485 h 6888485"/>
              <a:gd name="connsiteX4" fmla="*/ 21316013 w 32723883"/>
              <a:gd name="connsiteY4" fmla="*/ 6888485 h 6888485"/>
              <a:gd name="connsiteX5" fmla="*/ 2891043 w 32723883"/>
              <a:gd name="connsiteY5" fmla="*/ 0 h 6888485"/>
              <a:gd name="connsiteX6" fmla="*/ 12291934 w 32723883"/>
              <a:gd name="connsiteY6" fmla="*/ 0 h 6888485"/>
              <a:gd name="connsiteX7" fmla="*/ 12291934 w 32723883"/>
              <a:gd name="connsiteY7" fmla="*/ 6888485 h 6888485"/>
              <a:gd name="connsiteX8" fmla="*/ 0 w 32723883"/>
              <a:gd name="connsiteY8" fmla="*/ 6888485 h 6888485"/>
              <a:gd name="connsiteX9" fmla="*/ 0 w 32723883"/>
              <a:gd name="connsiteY9" fmla="*/ 1696276 h 688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3883" h="6888485">
                <a:moveTo>
                  <a:pt x="21316013" y="0"/>
                </a:moveTo>
                <a:lnTo>
                  <a:pt x="32723883" y="0"/>
                </a:lnTo>
                <a:lnTo>
                  <a:pt x="32723883" y="6888485"/>
                </a:lnTo>
                <a:lnTo>
                  <a:pt x="30444991" y="6888485"/>
                </a:lnTo>
                <a:lnTo>
                  <a:pt x="21316013" y="6888485"/>
                </a:lnTo>
                <a:close/>
                <a:moveTo>
                  <a:pt x="2891043" y="0"/>
                </a:moveTo>
                <a:lnTo>
                  <a:pt x="12291934" y="0"/>
                </a:lnTo>
                <a:lnTo>
                  <a:pt x="12291934" y="6888485"/>
                </a:lnTo>
                <a:lnTo>
                  <a:pt x="0" y="6888485"/>
                </a:lnTo>
                <a:lnTo>
                  <a:pt x="0" y="169627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199" y="1665288"/>
            <a:ext cx="10514013" cy="3378432"/>
          </a:xfrm>
        </p:spPr>
        <p:txBody>
          <a:bodyPr tIns="0" anchor="ctr">
            <a:noAutofit/>
          </a:bodyPr>
          <a:lstStyle>
            <a:lvl1pPr algn="ctr">
              <a:defRPr sz="6000" b="1">
                <a:solidFill>
                  <a:schemeClr val="tx1"/>
                </a:solidFill>
                <a:latin typeface="+mn-lt"/>
              </a:defRPr>
            </a:lvl1pPr>
          </a:lstStyle>
          <a:p>
            <a:r>
              <a:rPr lang="nl-NL" dirty="0"/>
              <a:t>“Ruimte voor een </a:t>
            </a:r>
            <a:br>
              <a:rPr lang="nl-NL" dirty="0"/>
            </a:br>
            <a:r>
              <a:rPr lang="nl-NL" dirty="0"/>
              <a:t>quote over maximaal </a:t>
            </a:r>
            <a:br>
              <a:rPr lang="nl-NL" dirty="0"/>
            </a:br>
            <a:r>
              <a:rPr lang="nl-NL" dirty="0"/>
              <a:t>drie regels”</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C120390A-C123-AA46-827A-4EE4F8FA5CB9}"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p>
            <a:fld id="{FE867115-597C-2A49-88D5-9236637A8ECC}" type="slidenum">
              <a:rPr lang="nl-NL" smtClean="0"/>
              <a:t>‹nr.›</a:t>
            </a:fld>
            <a:endParaRPr lang="nl-NL"/>
          </a:p>
        </p:txBody>
      </p:sp>
      <p:sp>
        <p:nvSpPr>
          <p:cNvPr id="8" name="Rechthoekige driehoek 7">
            <a:extLst>
              <a:ext uri="{FF2B5EF4-FFF2-40B4-BE49-F238E27FC236}">
                <a16:creationId xmlns:a16="http://schemas.microsoft.com/office/drawing/2014/main" id="{BD92E0DC-5288-464B-A8D7-E24C59334955}"/>
              </a:ext>
            </a:extLst>
          </p:cNvPr>
          <p:cNvSpPr/>
          <p:nvPr userDrawn="1"/>
        </p:nvSpPr>
        <p:spPr>
          <a:xfrm rot="16200000">
            <a:off x="10064945" y="4284701"/>
            <a:ext cx="2139560" cy="3657600"/>
          </a:xfrm>
          <a:prstGeom prst="rtTriangle">
            <a:avLst/>
          </a:prstGeom>
          <a:noFill/>
          <a:ln w="3175">
            <a:solidFill>
              <a:schemeClr val="tx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9" name="Groep 8">
            <a:extLst>
              <a:ext uri="{FF2B5EF4-FFF2-40B4-BE49-F238E27FC236}">
                <a16:creationId xmlns:a16="http://schemas.microsoft.com/office/drawing/2014/main" id="{31BB98F2-665C-EB4C-9BC0-897A0A002F07}"/>
              </a:ext>
            </a:extLst>
          </p:cNvPr>
          <p:cNvGrpSpPr/>
          <p:nvPr userDrawn="1"/>
        </p:nvGrpSpPr>
        <p:grpSpPr>
          <a:xfrm>
            <a:off x="9213191" y="314003"/>
            <a:ext cx="2139022" cy="365125"/>
            <a:chOff x="7827287" y="5735637"/>
            <a:chExt cx="3524926" cy="601695"/>
          </a:xfrm>
        </p:grpSpPr>
        <p:pic>
          <p:nvPicPr>
            <p:cNvPr id="10" name="Afbeelding 9">
              <a:extLst>
                <a:ext uri="{FF2B5EF4-FFF2-40B4-BE49-F238E27FC236}">
                  <a16:creationId xmlns:a16="http://schemas.microsoft.com/office/drawing/2014/main" id="{82F63028-6C6A-AC46-A151-BE9AD8EF1FB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2" name="Afbeelding 11">
              <a:extLst>
                <a:ext uri="{FF2B5EF4-FFF2-40B4-BE49-F238E27FC236}">
                  <a16:creationId xmlns:a16="http://schemas.microsoft.com/office/drawing/2014/main" id="{FF4372EC-1F70-AC44-8413-A489151952D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grpSp>
    </p:spTree>
    <p:extLst>
      <p:ext uri="{BB962C8B-B14F-4D97-AF65-F5344CB8AC3E}">
        <p14:creationId xmlns:p14="http://schemas.microsoft.com/office/powerpoint/2010/main" val="21311181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1"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6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839788" y="1700213"/>
            <a:ext cx="5257800" cy="4476749"/>
          </a:xfrm>
          <a:noFill/>
        </p:spPr>
        <p:txBody>
          <a:bodyPr/>
          <a:lstStyle>
            <a:lvl1pPr>
              <a:buClr>
                <a:schemeClr val="accent4"/>
              </a:buClr>
              <a:defRPr>
                <a:solidFill>
                  <a:schemeClr val="tx1"/>
                </a:solidFill>
              </a:defRPr>
            </a:lvl1pPr>
            <a:lvl2pPr>
              <a:buClr>
                <a:schemeClr val="accent4"/>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67B93C99-5318-2E4A-BA5C-5190A5DEF7E7}"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6386511" y="1700214"/>
            <a:ext cx="4967288" cy="4476748"/>
          </a:xfrm>
          <a:custGeom>
            <a:avLst/>
            <a:gdLst>
              <a:gd name="connsiteX0" fmla="*/ 0 w 4967288"/>
              <a:gd name="connsiteY0" fmla="*/ 0 h 4005264"/>
              <a:gd name="connsiteX1" fmla="*/ 2961595 w 4967288"/>
              <a:gd name="connsiteY1" fmla="*/ 0 h 4005264"/>
              <a:gd name="connsiteX2" fmla="*/ 2961595 w 4967288"/>
              <a:gd name="connsiteY2" fmla="*/ 1 h 4005264"/>
              <a:gd name="connsiteX3" fmla="*/ 4967288 w 4967288"/>
              <a:gd name="connsiteY3" fmla="*/ 1 h 4005264"/>
              <a:gd name="connsiteX4" fmla="*/ 4967288 w 4967288"/>
              <a:gd name="connsiteY4" fmla="*/ 3482455 h 4005264"/>
              <a:gd name="connsiteX5" fmla="*/ 4079414 w 4967288"/>
              <a:gd name="connsiteY5" fmla="*/ 4005264 h 4005264"/>
              <a:gd name="connsiteX6" fmla="*/ 1 w 4967288"/>
              <a:gd name="connsiteY6" fmla="*/ 4005264 h 4005264"/>
              <a:gd name="connsiteX7" fmla="*/ 1 w 4967288"/>
              <a:gd name="connsiteY7" fmla="*/ 2547259 h 4005264"/>
              <a:gd name="connsiteX8" fmla="*/ 0 w 4967288"/>
              <a:gd name="connsiteY8" fmla="*/ 2547259 h 400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67288" h="4005264">
                <a:moveTo>
                  <a:pt x="0" y="0"/>
                </a:moveTo>
                <a:lnTo>
                  <a:pt x="2961595" y="0"/>
                </a:lnTo>
                <a:lnTo>
                  <a:pt x="2961595" y="1"/>
                </a:lnTo>
                <a:lnTo>
                  <a:pt x="4967288" y="1"/>
                </a:lnTo>
                <a:lnTo>
                  <a:pt x="4967288" y="3482455"/>
                </a:lnTo>
                <a:lnTo>
                  <a:pt x="4079414" y="4005264"/>
                </a:lnTo>
                <a:lnTo>
                  <a:pt x="1" y="4005264"/>
                </a:lnTo>
                <a:lnTo>
                  <a:pt x="1" y="2547259"/>
                </a:lnTo>
                <a:lnTo>
                  <a:pt x="0" y="2547259"/>
                </a:lnTo>
                <a:close/>
              </a:path>
            </a:pathLst>
          </a:custGeom>
          <a:pattFill prst="pct20">
            <a:fgClr>
              <a:schemeClr val="accent4"/>
            </a:fgClr>
            <a:bgClr>
              <a:schemeClr val="bg1"/>
            </a:bgClr>
          </a:pattFill>
        </p:spPr>
        <p:txBody>
          <a:bodyPr wrap="square" anchor="ctr">
            <a:noAutofit/>
          </a:bodyPr>
          <a:lstStyle>
            <a:lvl1pPr algn="ctr">
              <a:defRPr/>
            </a:lvl1pPr>
          </a:lstStyle>
          <a:p>
            <a:r>
              <a:rPr lang="nl-NL"/>
              <a:t>Klik op het pictogram als u een afbeelding wilt toevoegen</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953D4A07-8E19-0CFC-8377-9739EABD8F1E}"/>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C3C382-397F-5AE3-8033-4EB422649514}"/>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650309905"/>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7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3090C3B-2730-4140-8057-17B97F86F835}"/>
              </a:ext>
            </a:extLst>
          </p:cNvPr>
          <p:cNvSpPr>
            <a:spLocks noGrp="1"/>
          </p:cNvSpPr>
          <p:nvPr>
            <p:ph idx="1"/>
          </p:nvPr>
        </p:nvSpPr>
        <p:spPr>
          <a:xfrm>
            <a:off x="6094413" y="1700213"/>
            <a:ext cx="5257800" cy="4476750"/>
          </a:xfrm>
          <a:noFill/>
        </p:spPr>
        <p:txBody>
          <a:bodyPr/>
          <a:lstStyle>
            <a:lvl1pPr>
              <a:buClr>
                <a:schemeClr val="accent4"/>
              </a:buClr>
              <a:defRPr>
                <a:solidFill>
                  <a:schemeClr val="tx1"/>
                </a:solidFill>
              </a:defRPr>
            </a:lvl1pPr>
            <a:lvl2pPr>
              <a:buClr>
                <a:schemeClr val="accent4"/>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18D494C8-DBDB-D440-AE98-767825C0113B}"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14" name="Tijdelijke aanduiding voor afbeelding 13">
            <a:extLst>
              <a:ext uri="{FF2B5EF4-FFF2-40B4-BE49-F238E27FC236}">
                <a16:creationId xmlns:a16="http://schemas.microsoft.com/office/drawing/2014/main" id="{BF1AF16E-C2CF-454F-9CB4-1A720837D28F}"/>
              </a:ext>
            </a:extLst>
          </p:cNvPr>
          <p:cNvSpPr>
            <a:spLocks noGrp="1"/>
          </p:cNvSpPr>
          <p:nvPr>
            <p:ph type="pic" sz="quarter" idx="13"/>
          </p:nvPr>
        </p:nvSpPr>
        <p:spPr>
          <a:xfrm>
            <a:off x="838200" y="1700214"/>
            <a:ext cx="4967288" cy="4476748"/>
          </a:xfrm>
          <a:prstGeom prst="rect">
            <a:avLst/>
          </a:prstGeom>
          <a:pattFill prst="pct20">
            <a:fgClr>
              <a:schemeClr val="accent4"/>
            </a:fgClr>
            <a:bgClr>
              <a:schemeClr val="bg1"/>
            </a:bgClr>
          </a:pattFill>
        </p:spPr>
        <p:txBody>
          <a:bodyPr wrap="square" anchor="ctr">
            <a:noAutofit/>
          </a:bodyPr>
          <a:lstStyle>
            <a:lvl1pPr algn="ctr">
              <a:defRPr/>
            </a:lvl1pPr>
          </a:lstStyle>
          <a:p>
            <a:r>
              <a:rPr lang="nl-NL"/>
              <a:t>Klik op het pictogram als u een afbeelding wilt toevoegen</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2D8D1099-3052-6877-0BB3-362D531BA497}"/>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0AEC14-5113-64EC-EB6E-44D56DD8429D}"/>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593522193"/>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5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18D494C8-DBDB-D440-AE98-767825C0113B}"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p:nvPr>
        </p:nvSpPr>
        <p:spPr>
          <a:xfrm>
            <a:off x="839788" y="295274"/>
            <a:ext cx="10515600" cy="1009651"/>
          </a:xfrm>
        </p:spPr>
        <p:txBody>
          <a:bodyPr tIns="0" anchor="b">
            <a:noAutofit/>
          </a:bodyPr>
          <a:lstStyle>
            <a:lvl1pPr>
              <a:defRPr b="1">
                <a:solidFill>
                  <a:schemeClr val="tx1"/>
                </a:solidFill>
                <a:latin typeface="+mn-lt"/>
              </a:defRPr>
            </a:lvl1pPr>
          </a:lstStyle>
          <a:p>
            <a:r>
              <a:rPr lang="nl-NL" dirty="0"/>
              <a:t>Klik om stijl te bewerken</a:t>
            </a:r>
          </a:p>
        </p:txBody>
      </p:sp>
      <p:sp>
        <p:nvSpPr>
          <p:cNvPr id="8" name="Vrije vorm 7">
            <a:extLst>
              <a:ext uri="{FF2B5EF4-FFF2-40B4-BE49-F238E27FC236}">
                <a16:creationId xmlns:a16="http://schemas.microsoft.com/office/drawing/2014/main" id="{2D8D1099-3052-6877-0BB3-362D531BA497}"/>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9" name="Tijdelijke aanduiding voor dianummer 5">
            <a:extLst>
              <a:ext uri="{FF2B5EF4-FFF2-40B4-BE49-F238E27FC236}">
                <a16:creationId xmlns:a16="http://schemas.microsoft.com/office/drawing/2014/main" id="{BD0AEC14-5113-64EC-EB6E-44D56DD8429D}"/>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
        <p:nvSpPr>
          <p:cNvPr id="7" name="Tijdelijke aanduiding voor inhoud 15">
            <a:extLst>
              <a:ext uri="{FF2B5EF4-FFF2-40B4-BE49-F238E27FC236}">
                <a16:creationId xmlns:a16="http://schemas.microsoft.com/office/drawing/2014/main" id="{A5828216-74CB-8BCA-7645-45D9F5142C41}"/>
              </a:ext>
            </a:extLst>
          </p:cNvPr>
          <p:cNvSpPr>
            <a:spLocks noGrp="1"/>
          </p:cNvSpPr>
          <p:nvPr>
            <p:ph idx="1"/>
          </p:nvPr>
        </p:nvSpPr>
        <p:spPr>
          <a:xfrm>
            <a:off x="3164540" y="1700214"/>
            <a:ext cx="8187671" cy="4307844"/>
          </a:xfrm>
        </p:spPr>
        <p:txBody>
          <a:bodyPr numCol="2" spcCol="180000"/>
          <a:lstStyle>
            <a:lvl1pPr marL="342900" indent="-342900">
              <a:lnSpc>
                <a:spcPct val="100000"/>
              </a:lnSpc>
              <a:buClr>
                <a:schemeClr val="accent4"/>
              </a:buClr>
              <a:buFont typeface="Arial" panose="020B0604020202020204" pitchFamily="34" charset="0"/>
              <a:buChar char="•"/>
              <a:defRPr/>
            </a:lvl1pPr>
          </a:lstStyle>
          <a:p>
            <a:endParaRPr lang="nl-NL" dirty="0"/>
          </a:p>
        </p:txBody>
      </p:sp>
      <p:sp>
        <p:nvSpPr>
          <p:cNvPr id="10" name="Tijdelijke aanduiding voor dianummer 3">
            <a:extLst>
              <a:ext uri="{FF2B5EF4-FFF2-40B4-BE49-F238E27FC236}">
                <a16:creationId xmlns:a16="http://schemas.microsoft.com/office/drawing/2014/main" id="{581E698A-93BB-8E0E-9BD3-CCD21AC35016}"/>
              </a:ext>
            </a:extLst>
          </p:cNvPr>
          <p:cNvSpPr txBox="1">
            <a:spLocks/>
          </p:cNvSpPr>
          <p:nvPr userDrawn="1"/>
        </p:nvSpPr>
        <p:spPr>
          <a:xfrm>
            <a:off x="8987672" y="6356350"/>
            <a:ext cx="2743200" cy="365125"/>
          </a:xfrm>
          <a:prstGeom prst="rect">
            <a:avLst/>
          </a:prstGeom>
        </p:spPr>
        <p:txBody>
          <a:bodyPr vert="horz" lIns="91440" tIns="45720" rIns="91440" bIns="45720" rtlCol="0" anchor="ctr"/>
          <a:lstStyle>
            <a:defPPr>
              <a:defRPr lang="nl-NL"/>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E867115-597C-2A49-88D5-9236637A8ECC}" type="slidenum">
              <a:rPr lang="nl-NL" smtClean="0">
                <a:solidFill>
                  <a:schemeClr val="bg1"/>
                </a:solidFill>
              </a:rPr>
              <a:pPr/>
              <a:t>‹nr.›</a:t>
            </a:fld>
            <a:endParaRPr lang="nl-NL">
              <a:solidFill>
                <a:schemeClr val="bg1"/>
              </a:solidFill>
            </a:endParaRPr>
          </a:p>
        </p:txBody>
      </p:sp>
    </p:spTree>
    <p:extLst>
      <p:ext uri="{BB962C8B-B14F-4D97-AF65-F5344CB8AC3E}">
        <p14:creationId xmlns:p14="http://schemas.microsoft.com/office/powerpoint/2010/main" val="2791739933"/>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8_Titel en object">
    <p:bg>
      <p:bgPr>
        <a:solidFill>
          <a:schemeClr val="bg1">
            <a:alpha val="15000"/>
          </a:schemeClr>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101050B-E670-A549-B57E-1DDD91BFD235}"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tx1"/>
                </a:solidFill>
              </a:defRPr>
            </a:lvl1pPr>
          </a:lstStyle>
          <a:p>
            <a:r>
              <a:rPr lang="nl-NL"/>
              <a:t>Template PPT DRS/VM-IVRA</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a:p>
        </p:txBody>
      </p:sp>
      <p:sp>
        <p:nvSpPr>
          <p:cNvPr id="3" name="Tijdelijke aanduiding voor afbeelding 2">
            <a:extLst>
              <a:ext uri="{FF2B5EF4-FFF2-40B4-BE49-F238E27FC236}">
                <a16:creationId xmlns:a16="http://schemas.microsoft.com/office/drawing/2014/main" id="{405C1F82-7A60-9ADB-8A99-F57A0E569D4E}"/>
              </a:ext>
            </a:extLst>
          </p:cNvPr>
          <p:cNvSpPr>
            <a:spLocks noGrp="1"/>
          </p:cNvSpPr>
          <p:nvPr>
            <p:ph type="pic" sz="quarter" idx="14"/>
          </p:nvPr>
        </p:nvSpPr>
        <p:spPr>
          <a:xfrm>
            <a:off x="0" y="0"/>
            <a:ext cx="12192000" cy="6180138"/>
          </a:xfrm>
          <a:pattFill prst="pct20">
            <a:fgClr>
              <a:schemeClr val="accent4"/>
            </a:fgClr>
            <a:bgClr>
              <a:schemeClr val="bg1"/>
            </a:bgClr>
          </a:pattFill>
        </p:spPr>
        <p:txBody>
          <a:bodyPr anchor="ctr" anchorCtr="0"/>
          <a:lstStyle>
            <a:lvl1pPr marL="0" indent="0" algn="ctr">
              <a:buNone/>
              <a:defRPr/>
            </a:lvl1pPr>
          </a:lstStyle>
          <a:p>
            <a:pPr marL="216000" marR="0" lvl="0" indent="-21600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lang="nl-NL"/>
              <a:t>Klik op het pictogram als u een afbeelding wilt toevoegen</a:t>
            </a:r>
          </a:p>
        </p:txBody>
      </p:sp>
    </p:spTree>
    <p:extLst>
      <p:ext uri="{BB962C8B-B14F-4D97-AF65-F5344CB8AC3E}">
        <p14:creationId xmlns:p14="http://schemas.microsoft.com/office/powerpoint/2010/main" val="3015578285"/>
      </p:ext>
    </p:extLst>
  </p:cSld>
  <p:clrMapOvr>
    <a:masterClrMapping/>
  </p:clrMapOvr>
  <p:extLst>
    <p:ext uri="{DCECCB84-F9BA-43D5-87BE-67443E8EF086}">
      <p15:sldGuideLst xmlns:p15="http://schemas.microsoft.com/office/powerpoint/2012/main">
        <p15:guide id="2" orient="horz" pos="3893">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9_Titel en object">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199" y="1700212"/>
            <a:ext cx="10514013" cy="3343507"/>
          </a:xfrm>
        </p:spPr>
        <p:txBody>
          <a:bodyPr tIns="0" anchor="ctr">
            <a:noAutofit/>
          </a:bodyPr>
          <a:lstStyle>
            <a:lvl1pPr algn="ctr">
              <a:defRPr sz="6000" b="1">
                <a:solidFill>
                  <a:schemeClr val="tx1"/>
                </a:solidFill>
                <a:latin typeface="+mn-lt"/>
              </a:defRPr>
            </a:lvl1pPr>
          </a:lstStyle>
          <a:p>
            <a:r>
              <a:rPr lang="nl-NL"/>
              <a:t>“Ruimte voor een </a:t>
            </a:r>
            <a:br>
              <a:rPr lang="nl-NL"/>
            </a:br>
            <a:r>
              <a:rPr lang="nl-NL"/>
              <a:t>quote over maximaal </a:t>
            </a:r>
            <a:br>
              <a:rPr lang="nl-NL"/>
            </a:br>
            <a:r>
              <a:rPr lang="nl-NL"/>
              <a:t>drie regels”</a:t>
            </a:r>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C120390A-C123-AA46-827A-4EE4F8FA5CB9}"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7" name="Vrije vorm 6">
            <a:extLst>
              <a:ext uri="{FF2B5EF4-FFF2-40B4-BE49-F238E27FC236}">
                <a16:creationId xmlns:a16="http://schemas.microsoft.com/office/drawing/2014/main" id="{A3320CE9-07BC-EE22-4687-2C6821B98CE6}"/>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8" name="Tijdelijke aanduiding voor dianummer 5">
            <a:extLst>
              <a:ext uri="{FF2B5EF4-FFF2-40B4-BE49-F238E27FC236}">
                <a16:creationId xmlns:a16="http://schemas.microsoft.com/office/drawing/2014/main" id="{2C914F64-397F-9AD8-6731-6824E7AB2082}"/>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1938369591"/>
      </p:ext>
    </p:extLst>
  </p:cSld>
  <p:clrMapOvr>
    <a:overrideClrMapping bg1="lt1" tx1="dk1" bg2="lt2" tx2="dk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Titel">
    <p:bg>
      <p:bgRef idx="1001">
        <a:schemeClr val="bg1"/>
      </p:bgRef>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tx1"/>
                </a:solidFill>
              </a:defRPr>
            </a:lvl1pPr>
          </a:lstStyle>
          <a:p>
            <a:fld id="{3CBF2E97-B539-8F48-A7B0-82F033F02BCE}"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p>
            <a:r>
              <a:rPr lang="nl-NL"/>
              <a:t>Template PPT DRS/VM-IVRA</a:t>
            </a:r>
          </a:p>
        </p:txBody>
      </p:sp>
      <p:sp>
        <p:nvSpPr>
          <p:cNvPr id="10" name="Titel 9">
            <a:extLst>
              <a:ext uri="{FF2B5EF4-FFF2-40B4-BE49-F238E27FC236}">
                <a16:creationId xmlns:a16="http://schemas.microsoft.com/office/drawing/2014/main" id="{E84B93EF-C858-EFA4-EDEF-6978BCF5510B}"/>
              </a:ext>
            </a:extLst>
          </p:cNvPr>
          <p:cNvSpPr>
            <a:spLocks noGrp="1"/>
          </p:cNvSpPr>
          <p:nvPr>
            <p:ph type="title"/>
          </p:nvPr>
        </p:nvSpPr>
        <p:spPr/>
        <p:txBody>
          <a:bodyPr lIns="0" tIns="0" rIns="0" bIns="0"/>
          <a:lstStyle>
            <a:lvl1pPr>
              <a:defRPr sz="4000"/>
            </a:lvl1pPr>
          </a:lstStyle>
          <a:p>
            <a:r>
              <a:rPr lang="nl-NL" dirty="0"/>
              <a:t>Klik om stijl te bewerken</a:t>
            </a:r>
          </a:p>
        </p:txBody>
      </p:sp>
      <p:sp>
        <p:nvSpPr>
          <p:cNvPr id="7" name="Vrije vorm 6">
            <a:extLst>
              <a:ext uri="{FF2B5EF4-FFF2-40B4-BE49-F238E27FC236}">
                <a16:creationId xmlns:a16="http://schemas.microsoft.com/office/drawing/2014/main" id="{FC34E152-84AA-D5FD-D059-8FBDC0645C5B}"/>
              </a:ext>
            </a:extLst>
          </p:cNvPr>
          <p:cNvSpPr/>
          <p:nvPr userDrawn="1"/>
        </p:nvSpPr>
        <p:spPr>
          <a:xfrm rot="16200000">
            <a:off x="10398127" y="4902750"/>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8" name="Tijdelijke aanduiding voor dianummer 5">
            <a:extLst>
              <a:ext uri="{FF2B5EF4-FFF2-40B4-BE49-F238E27FC236}">
                <a16:creationId xmlns:a16="http://schemas.microsoft.com/office/drawing/2014/main" id="{002B46D2-B27F-1CF7-BE67-16316D92349C}"/>
              </a:ext>
            </a:extLst>
          </p:cNvPr>
          <p:cNvSpPr>
            <a:spLocks noGrp="1"/>
          </p:cNvSpPr>
          <p:nvPr>
            <p:ph type="sldNum" sz="quarter" idx="12"/>
          </p:nvPr>
        </p:nvSpPr>
        <p:spPr>
          <a:xfrm>
            <a:off x="8987672" y="6356350"/>
            <a:ext cx="2743200" cy="365125"/>
          </a:xfrm>
        </p:spPr>
        <p:txBody>
          <a:bodyPr/>
          <a:lstStyle>
            <a:lvl1pPr>
              <a:defRPr>
                <a:solidFill>
                  <a:schemeClr val="bg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31935261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orient="horz" pos="1298">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7_Titel en object">
    <p:bg>
      <p:bgPr>
        <a:solidFill>
          <a:schemeClr val="accent4"/>
        </a:solidFill>
        <a:effectLst/>
      </p:bgPr>
    </p:bg>
    <p:spTree>
      <p:nvGrpSpPr>
        <p:cNvPr id="1" name=""/>
        <p:cNvGrpSpPr/>
        <p:nvPr/>
      </p:nvGrpSpPr>
      <p:grpSpPr>
        <a:xfrm>
          <a:off x="0" y="0"/>
          <a:ext cx="0" cy="0"/>
          <a:chOff x="0" y="0"/>
          <a:chExt cx="0" cy="0"/>
        </a:xfrm>
      </p:grpSpPr>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bg1"/>
                </a:solidFill>
              </a:defRPr>
            </a:lvl1pPr>
          </a:lstStyle>
          <a:p>
            <a:fld id="{0ADAF9EE-2A2F-C745-A17A-08F14CA5390A}"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bg1"/>
                </a:solidFill>
              </a:defRPr>
            </a:lvl1pPr>
          </a:lstStyle>
          <a:p>
            <a:r>
              <a:rPr lang="nl-NL"/>
              <a:t>Template PPT DRS/VM-IVRA</a:t>
            </a:r>
          </a:p>
        </p:txBody>
      </p:sp>
      <p:cxnSp>
        <p:nvCxnSpPr>
          <p:cNvPr id="15" name="Rechte verbindingslijn 14">
            <a:extLst>
              <a:ext uri="{FF2B5EF4-FFF2-40B4-BE49-F238E27FC236}">
                <a16:creationId xmlns:a16="http://schemas.microsoft.com/office/drawing/2014/main" id="{BF4D6669-825E-454D-BA2C-AF9D6D6F17F8}"/>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651D0F02-3244-E34B-82E5-D57566C7EEA1}"/>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71508751-42FC-054A-9FAF-EC5CF433B358}"/>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14" name="Afbeelding 13">
            <a:extLst>
              <a:ext uri="{FF2B5EF4-FFF2-40B4-BE49-F238E27FC236}">
                <a16:creationId xmlns:a16="http://schemas.microsoft.com/office/drawing/2014/main" id="{1F8386DC-6182-CE42-9CD2-4B5E04D724C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070479" y="1964723"/>
            <a:ext cx="3283321" cy="3392159"/>
          </a:xfrm>
          <a:prstGeom prst="rect">
            <a:avLst/>
          </a:prstGeom>
        </p:spPr>
      </p:pic>
      <p:sp>
        <p:nvSpPr>
          <p:cNvPr id="3" name="Vrije vorm 2">
            <a:extLst>
              <a:ext uri="{FF2B5EF4-FFF2-40B4-BE49-F238E27FC236}">
                <a16:creationId xmlns:a16="http://schemas.microsoft.com/office/drawing/2014/main" id="{BD3E9ABD-7130-9C1F-BBF6-2683AE77B235}"/>
              </a:ext>
            </a:extLst>
          </p:cNvPr>
          <p:cNvSpPr/>
          <p:nvPr userDrawn="1"/>
        </p:nvSpPr>
        <p:spPr>
          <a:xfrm rot="16200000">
            <a:off x="10435107" y="4902749"/>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7" name="Titel 1">
            <a:extLst>
              <a:ext uri="{FF2B5EF4-FFF2-40B4-BE49-F238E27FC236}">
                <a16:creationId xmlns:a16="http://schemas.microsoft.com/office/drawing/2014/main" id="{7D8E8F12-A94C-C267-6616-789229DC30BE}"/>
              </a:ext>
            </a:extLst>
          </p:cNvPr>
          <p:cNvSpPr>
            <a:spLocks noGrp="1"/>
          </p:cNvSpPr>
          <p:nvPr>
            <p:ph type="title" hasCustomPrompt="1"/>
          </p:nvPr>
        </p:nvSpPr>
        <p:spPr>
          <a:xfrm>
            <a:off x="838200" y="2026476"/>
            <a:ext cx="7772400" cy="1665868"/>
          </a:xfrm>
        </p:spPr>
        <p:txBody>
          <a:bodyPr tIns="0" anchor="b">
            <a:noAutofit/>
          </a:bodyPr>
          <a:lstStyle>
            <a:lvl1pPr>
              <a:lnSpc>
                <a:spcPct val="80000"/>
              </a:lnSpc>
              <a:defRPr sz="4000" b="1">
                <a:solidFill>
                  <a:schemeClr val="bg1"/>
                </a:solidFill>
                <a:latin typeface="+mn-lt"/>
              </a:defRPr>
            </a:lvl1pPr>
          </a:lstStyle>
          <a:p>
            <a:r>
              <a:rPr lang="nl-NL" dirty="0"/>
              <a:t>Bedankt voor </a:t>
            </a:r>
            <a:br>
              <a:rPr lang="nl-NL" dirty="0"/>
            </a:br>
            <a:r>
              <a:rPr lang="nl-NL" dirty="0"/>
              <a:t>uw aandacht</a:t>
            </a:r>
          </a:p>
        </p:txBody>
      </p:sp>
      <p:sp>
        <p:nvSpPr>
          <p:cNvPr id="8" name="Ondertitel 2">
            <a:extLst>
              <a:ext uri="{FF2B5EF4-FFF2-40B4-BE49-F238E27FC236}">
                <a16:creationId xmlns:a16="http://schemas.microsoft.com/office/drawing/2014/main" id="{3785A141-A93E-432E-1A99-7CFBE896D248}"/>
              </a:ext>
            </a:extLst>
          </p:cNvPr>
          <p:cNvSpPr>
            <a:spLocks noGrp="1"/>
          </p:cNvSpPr>
          <p:nvPr>
            <p:ph type="subTitle" idx="1"/>
          </p:nvPr>
        </p:nvSpPr>
        <p:spPr>
          <a:xfrm>
            <a:off x="838200" y="3749383"/>
            <a:ext cx="7772400" cy="1114452"/>
          </a:xfrm>
        </p:spPr>
        <p:txBody>
          <a:bodyPr tIns="180000"/>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Klikken om de ondertitelstijl van het model te bewerken</a:t>
            </a:r>
          </a:p>
        </p:txBody>
      </p:sp>
      <p:sp>
        <p:nvSpPr>
          <p:cNvPr id="9" name="Tijdelijke aanduiding voor dianummer 5">
            <a:extLst>
              <a:ext uri="{FF2B5EF4-FFF2-40B4-BE49-F238E27FC236}">
                <a16:creationId xmlns:a16="http://schemas.microsoft.com/office/drawing/2014/main" id="{FF2D440B-4242-EDC1-A812-BC9865DDD10C}"/>
              </a:ext>
            </a:extLst>
          </p:cNvPr>
          <p:cNvSpPr>
            <a:spLocks noGrp="1"/>
          </p:cNvSpPr>
          <p:nvPr>
            <p:ph type="sldNum" sz="quarter" idx="12"/>
          </p:nvPr>
        </p:nvSpPr>
        <p:spPr>
          <a:xfrm>
            <a:off x="8987672" y="6356350"/>
            <a:ext cx="2743200" cy="365125"/>
          </a:xfrm>
        </p:spPr>
        <p:txBody>
          <a:bodyPr/>
          <a:lstStyle>
            <a:lvl1pPr>
              <a:defRPr>
                <a:solidFill>
                  <a:schemeClr val="tx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489549926"/>
      </p:ext>
    </p:extLst>
  </p:cSld>
  <p:clrMapOvr>
    <a:masterClrMapping/>
  </p:clrMapOvr>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Aangepaste indel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1481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Titel en object">
    <p:bg>
      <p:bgPr>
        <a:solidFill>
          <a:schemeClr val="tx2"/>
        </a:solidFill>
        <a:effectLst/>
      </p:bgPr>
    </p:bg>
    <p:spTree>
      <p:nvGrpSpPr>
        <p:cNvPr id="1" name=""/>
        <p:cNvGrpSpPr/>
        <p:nvPr/>
      </p:nvGrpSpPr>
      <p:grpSpPr>
        <a:xfrm>
          <a:off x="0" y="0"/>
          <a:ext cx="0" cy="0"/>
          <a:chOff x="0" y="0"/>
          <a:chExt cx="0" cy="0"/>
        </a:xfrm>
      </p:grpSpPr>
      <p:sp>
        <p:nvSpPr>
          <p:cNvPr id="19" name="Vrije vorm 18">
            <a:extLst>
              <a:ext uri="{FF2B5EF4-FFF2-40B4-BE49-F238E27FC236}">
                <a16:creationId xmlns:a16="http://schemas.microsoft.com/office/drawing/2014/main" id="{F0640590-4C2F-F345-A508-2ACD00DFFBD5}"/>
              </a:ext>
            </a:extLst>
          </p:cNvPr>
          <p:cNvSpPr/>
          <p:nvPr userDrawn="1"/>
        </p:nvSpPr>
        <p:spPr>
          <a:xfrm rot="16200000">
            <a:off x="10084943" y="4690983"/>
            <a:ext cx="1606224" cy="2727811"/>
          </a:xfrm>
          <a:custGeom>
            <a:avLst/>
            <a:gdLst>
              <a:gd name="connsiteX0" fmla="*/ 1606224 w 1606224"/>
              <a:gd name="connsiteY0" fmla="*/ 2727811 h 2727811"/>
              <a:gd name="connsiteX1" fmla="*/ 0 w 1606224"/>
              <a:gd name="connsiteY1" fmla="*/ 2727811 h 2727811"/>
              <a:gd name="connsiteX2" fmla="*/ 0 w 1606224"/>
              <a:gd name="connsiteY2" fmla="*/ 0 h 2727811"/>
            </a:gdLst>
            <a:ahLst/>
            <a:cxnLst>
              <a:cxn ang="0">
                <a:pos x="connsiteX0" y="connsiteY0"/>
              </a:cxn>
              <a:cxn ang="0">
                <a:pos x="connsiteX1" y="connsiteY1"/>
              </a:cxn>
              <a:cxn ang="0">
                <a:pos x="connsiteX2" y="connsiteY2"/>
              </a:cxn>
            </a:cxnLst>
            <a:rect l="l" t="t" r="r" b="b"/>
            <a:pathLst>
              <a:path w="1606224" h="2727811">
                <a:moveTo>
                  <a:pt x="1606224" y="2727811"/>
                </a:moveTo>
                <a:lnTo>
                  <a:pt x="0" y="2727811"/>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4" name="Tijdelijke aanduiding voor datum 3">
            <a:extLst>
              <a:ext uri="{FF2B5EF4-FFF2-40B4-BE49-F238E27FC236}">
                <a16:creationId xmlns:a16="http://schemas.microsoft.com/office/drawing/2014/main" id="{3F4D9D3E-E388-E244-80DD-D89A39AE6735}"/>
              </a:ext>
            </a:extLst>
          </p:cNvPr>
          <p:cNvSpPr>
            <a:spLocks noGrp="1"/>
          </p:cNvSpPr>
          <p:nvPr>
            <p:ph type="dt" sz="half" idx="10"/>
          </p:nvPr>
        </p:nvSpPr>
        <p:spPr/>
        <p:txBody>
          <a:bodyPr/>
          <a:lstStyle>
            <a:lvl1pPr>
              <a:defRPr>
                <a:solidFill>
                  <a:schemeClr val="bg1"/>
                </a:solidFill>
              </a:defRPr>
            </a:lvl1pPr>
          </a:lstStyle>
          <a:p>
            <a:fld id="{98BBBBA1-9576-BD47-8AE2-745D023CB10E}" type="datetime2">
              <a:rPr lang="nl-NL" smtClean="0"/>
              <a:t>donderdag 13 juni 2024</a:t>
            </a:fld>
            <a:endParaRPr lang="nl-NL" dirty="0"/>
          </a:p>
        </p:txBody>
      </p:sp>
      <p:sp>
        <p:nvSpPr>
          <p:cNvPr id="5" name="Tijdelijke aanduiding voor voettekst 4">
            <a:extLst>
              <a:ext uri="{FF2B5EF4-FFF2-40B4-BE49-F238E27FC236}">
                <a16:creationId xmlns:a16="http://schemas.microsoft.com/office/drawing/2014/main" id="{3F54CE3A-6620-F245-A2EB-284E0A2627C9}"/>
              </a:ext>
            </a:extLst>
          </p:cNvPr>
          <p:cNvSpPr>
            <a:spLocks noGrp="1"/>
          </p:cNvSpPr>
          <p:nvPr>
            <p:ph type="ftr" sz="quarter" idx="11"/>
          </p:nvPr>
        </p:nvSpPr>
        <p:spPr/>
        <p:txBody>
          <a:bodyPr/>
          <a:lstStyle>
            <a:lvl1pPr>
              <a:defRPr>
                <a:solidFill>
                  <a:schemeClr val="bg1"/>
                </a:solidFill>
              </a:defRPr>
            </a:lvl1pPr>
          </a:lstStyle>
          <a:p>
            <a:r>
              <a:rPr lang="nl-NL"/>
              <a:t>Template PPT DRS/VM-IVRA</a:t>
            </a:r>
          </a:p>
        </p:txBody>
      </p:sp>
      <p:sp>
        <p:nvSpPr>
          <p:cNvPr id="2" name="Titel 1">
            <a:extLst>
              <a:ext uri="{FF2B5EF4-FFF2-40B4-BE49-F238E27FC236}">
                <a16:creationId xmlns:a16="http://schemas.microsoft.com/office/drawing/2014/main" id="{2606BD04-F233-7842-BE97-EE5D4D2DE322}"/>
              </a:ext>
            </a:extLst>
          </p:cNvPr>
          <p:cNvSpPr>
            <a:spLocks noGrp="1"/>
          </p:cNvSpPr>
          <p:nvPr>
            <p:ph type="title" hasCustomPrompt="1"/>
          </p:nvPr>
        </p:nvSpPr>
        <p:spPr>
          <a:xfrm>
            <a:off x="838200" y="1438079"/>
            <a:ext cx="7772400" cy="1665868"/>
          </a:xfrm>
        </p:spPr>
        <p:txBody>
          <a:bodyPr tIns="0" anchor="b">
            <a:noAutofit/>
          </a:bodyPr>
          <a:lstStyle>
            <a:lvl1pPr>
              <a:lnSpc>
                <a:spcPct val="80000"/>
              </a:lnSpc>
              <a:defRPr sz="6000" b="1">
                <a:solidFill>
                  <a:schemeClr val="bg1"/>
                </a:solidFill>
                <a:latin typeface="+mn-lt"/>
              </a:defRPr>
            </a:lvl1pPr>
          </a:lstStyle>
          <a:p>
            <a:r>
              <a:rPr lang="nl-NL" dirty="0"/>
              <a:t>Bedankt voor </a:t>
            </a:r>
            <a:br>
              <a:rPr lang="nl-NL" dirty="0"/>
            </a:br>
            <a:r>
              <a:rPr lang="nl-NL" dirty="0"/>
              <a:t>uw aandacht</a:t>
            </a:r>
          </a:p>
        </p:txBody>
      </p:sp>
      <p:sp>
        <p:nvSpPr>
          <p:cNvPr id="6" name="Tijdelijke aanduiding voor dianummer 5">
            <a:extLst>
              <a:ext uri="{FF2B5EF4-FFF2-40B4-BE49-F238E27FC236}">
                <a16:creationId xmlns:a16="http://schemas.microsoft.com/office/drawing/2014/main" id="{755ED96E-FB80-A048-AF6A-20D17BF9F21D}"/>
              </a:ext>
            </a:extLst>
          </p:cNvPr>
          <p:cNvSpPr>
            <a:spLocks noGrp="1"/>
          </p:cNvSpPr>
          <p:nvPr>
            <p:ph type="sldNum" sz="quarter" idx="12"/>
          </p:nvPr>
        </p:nvSpPr>
        <p:spPr/>
        <p:txBody>
          <a:bodyPr/>
          <a:lstStyle>
            <a:lvl1pPr>
              <a:defRPr>
                <a:solidFill>
                  <a:schemeClr val="tx1"/>
                </a:solidFill>
              </a:defRPr>
            </a:lvl1pPr>
          </a:lstStyle>
          <a:p>
            <a:fld id="{FE867115-597C-2A49-88D5-9236637A8ECC}" type="slidenum">
              <a:rPr lang="nl-NL" smtClean="0"/>
              <a:pPr/>
              <a:t>‹nr.›</a:t>
            </a:fld>
            <a:endParaRPr lang="nl-NL" dirty="0"/>
          </a:p>
        </p:txBody>
      </p:sp>
      <p:sp>
        <p:nvSpPr>
          <p:cNvPr id="12" name="Ondertitel 2">
            <a:extLst>
              <a:ext uri="{FF2B5EF4-FFF2-40B4-BE49-F238E27FC236}">
                <a16:creationId xmlns:a16="http://schemas.microsoft.com/office/drawing/2014/main" id="{2690EAC4-19F0-E44E-9A5F-8F9EB86BEFA9}"/>
              </a:ext>
            </a:extLst>
          </p:cNvPr>
          <p:cNvSpPr>
            <a:spLocks noGrp="1"/>
          </p:cNvSpPr>
          <p:nvPr>
            <p:ph type="subTitle" idx="1"/>
          </p:nvPr>
        </p:nvSpPr>
        <p:spPr>
          <a:xfrm>
            <a:off x="838200" y="3160986"/>
            <a:ext cx="7772400" cy="1114452"/>
          </a:xfrm>
        </p:spPr>
        <p:txBody>
          <a:bodyPr tIns="1800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cxnSp>
        <p:nvCxnSpPr>
          <p:cNvPr id="15" name="Rechte verbindingslijn 14">
            <a:extLst>
              <a:ext uri="{FF2B5EF4-FFF2-40B4-BE49-F238E27FC236}">
                <a16:creationId xmlns:a16="http://schemas.microsoft.com/office/drawing/2014/main" id="{BF4D6669-825E-454D-BA2C-AF9D6D6F17F8}"/>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651D0F02-3244-E34B-82E5-D57566C7EEA1}"/>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71508751-42FC-054A-9FAF-EC5CF433B358}"/>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14" name="Afbeelding 13">
            <a:extLst>
              <a:ext uri="{FF2B5EF4-FFF2-40B4-BE49-F238E27FC236}">
                <a16:creationId xmlns:a16="http://schemas.microsoft.com/office/drawing/2014/main" id="{1F8386DC-6182-CE42-9CD2-4B5E04D724C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661461" y="634101"/>
            <a:ext cx="3692339" cy="4655558"/>
          </a:xfrm>
          <a:prstGeom prst="rect">
            <a:avLst/>
          </a:prstGeom>
        </p:spPr>
      </p:pic>
    </p:spTree>
    <p:extLst>
      <p:ext uri="{BB962C8B-B14F-4D97-AF65-F5344CB8AC3E}">
        <p14:creationId xmlns:p14="http://schemas.microsoft.com/office/powerpoint/2010/main" val="12383822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5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12" presetClass="entr" presetSubtype="1" fill="hold" nodeType="withEffect">
                                  <p:stCondLst>
                                    <p:cond delay="3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p:tgtEl>
                                          <p:spTgt spid="15"/>
                                        </p:tgtEl>
                                        <p:attrNameLst>
                                          <p:attrName>ppt_y</p:attrName>
                                        </p:attrNameLst>
                                      </p:cBhvr>
                                      <p:tavLst>
                                        <p:tav tm="0">
                                          <p:val>
                                            <p:strVal val="#ppt_y-#ppt_h*1.125000"/>
                                          </p:val>
                                        </p:tav>
                                        <p:tav tm="100000">
                                          <p:val>
                                            <p:strVal val="#ppt_y"/>
                                          </p:val>
                                        </p:tav>
                                      </p:tavLst>
                                    </p:anim>
                                    <p:animEffect transition="in" filter="wipe(down)">
                                      <p:cBhvr>
                                        <p:cTn id="13" dur="1000"/>
                                        <p:tgtEl>
                                          <p:spTgt spid="15"/>
                                        </p:tgtEl>
                                      </p:cBhvr>
                                    </p:animEffect>
                                  </p:childTnLst>
                                </p:cTn>
                              </p:par>
                              <p:par>
                                <p:cTn id="14" presetID="12" presetClass="entr" presetSubtype="1" fill="hold" nodeType="withEffect">
                                  <p:stCondLst>
                                    <p:cond delay="5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1000"/>
                                        <p:tgtEl>
                                          <p:spTgt spid="17"/>
                                        </p:tgtEl>
                                        <p:attrNameLst>
                                          <p:attrName>ppt_y</p:attrName>
                                        </p:attrNameLst>
                                      </p:cBhvr>
                                      <p:tavLst>
                                        <p:tav tm="0">
                                          <p:val>
                                            <p:strVal val="#ppt_y-#ppt_h*1.125000"/>
                                          </p:val>
                                        </p:tav>
                                        <p:tav tm="100000">
                                          <p:val>
                                            <p:strVal val="#ppt_y"/>
                                          </p:val>
                                        </p:tav>
                                      </p:tavLst>
                                    </p:anim>
                                    <p:animEffect transition="in" filter="wipe(down)">
                                      <p:cBhvr>
                                        <p:cTn id="17" dur="1000"/>
                                        <p:tgtEl>
                                          <p:spTgt spid="17"/>
                                        </p:tgtEl>
                                      </p:cBhvr>
                                    </p:animEffect>
                                  </p:childTnLst>
                                </p:cTn>
                              </p:par>
                              <p:par>
                                <p:cTn id="18" presetID="12" presetClass="entr" presetSubtype="1" fill="hold" nodeType="withEffect">
                                  <p:stCondLst>
                                    <p:cond delay="100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p:tgtEl>
                                          <p:spTgt spid="16"/>
                                        </p:tgtEl>
                                        <p:attrNameLst>
                                          <p:attrName>ppt_y</p:attrName>
                                        </p:attrNameLst>
                                      </p:cBhvr>
                                      <p:tavLst>
                                        <p:tav tm="0">
                                          <p:val>
                                            <p:strVal val="#ppt_y-#ppt_h*1.125000"/>
                                          </p:val>
                                        </p:tav>
                                        <p:tav tm="100000">
                                          <p:val>
                                            <p:strVal val="#ppt_y"/>
                                          </p:val>
                                        </p:tav>
                                      </p:tavLst>
                                    </p:anim>
                                    <p:animEffect transition="in" filter="wipe(down)">
                                      <p:cBhvr>
                                        <p:cTn id="21" dur="500"/>
                                        <p:tgtEl>
                                          <p:spTgt spid="16"/>
                                        </p:tgtEl>
                                      </p:cBhvr>
                                    </p:animEffect>
                                  </p:childTnLst>
                                </p:cTn>
                              </p:par>
                            </p:childTnLst>
                          </p:cTn>
                        </p:par>
                        <p:par>
                          <p:cTn id="22" fill="hold">
                            <p:stCondLst>
                              <p:cond delay="2250"/>
                            </p:stCondLst>
                            <p:childTnLst>
                              <p:par>
                                <p:cTn id="23" presetID="42"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fade">
                                      <p:cBhvr>
                                        <p:cTn id="30" dur="300"/>
                                        <p:tgtEl>
                                          <p:spTgt spid="12">
                                            <p:txEl>
                                              <p:pRg st="0" end="0"/>
                                            </p:txEl>
                                          </p:spTgt>
                                        </p:tgtEl>
                                      </p:cBhvr>
                                    </p:animEffect>
                                    <p:anim calcmode="lin" valueType="num">
                                      <p:cBhvr>
                                        <p:cTn id="31" dur="3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2" dur="3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build="p">
        <p:tmplLst>
          <p:tmpl lvl="1">
            <p:tnLst>
              <p:par>
                <p:cTn presetID="42" presetClass="entr" presetSubtype="0" fill="hold" nodeType="withEffect">
                  <p:stCondLst>
                    <p:cond delay="1000"/>
                  </p:stCondLst>
                  <p:childTnLst>
                    <p:set>
                      <p:cBhvr>
                        <p:cTn dur="1" fill="hold">
                          <p:stCondLst>
                            <p:cond delay="0"/>
                          </p:stCondLst>
                        </p:cTn>
                        <p:tgtEl>
                          <p:spTgt spid="12"/>
                        </p:tgtEl>
                        <p:attrNameLst>
                          <p:attrName>style.visibility</p:attrName>
                        </p:attrNameLst>
                      </p:cBhvr>
                      <p:to>
                        <p:strVal val="visible"/>
                      </p:to>
                    </p:set>
                    <p:animEffect transition="in" filter="fade">
                      <p:cBhvr>
                        <p:cTn dur="300"/>
                        <p:tgtEl>
                          <p:spTgt spid="12"/>
                        </p:tgtEl>
                      </p:cBhvr>
                    </p:animEffect>
                    <p:anim calcmode="lin" valueType="num">
                      <p:cBhvr>
                        <p:cTn dur="300" fill="hold"/>
                        <p:tgtEl>
                          <p:spTgt spid="12"/>
                        </p:tgtEl>
                        <p:attrNameLst>
                          <p:attrName>ppt_x</p:attrName>
                        </p:attrNameLst>
                      </p:cBhvr>
                      <p:tavLst>
                        <p:tav tm="0">
                          <p:val>
                            <p:strVal val="#ppt_x"/>
                          </p:val>
                        </p:tav>
                        <p:tav tm="100000">
                          <p:val>
                            <p:strVal val="#ppt_x"/>
                          </p:val>
                        </p:tav>
                      </p:tavLst>
                    </p:anim>
                    <p:anim calcmode="lin" valueType="num">
                      <p:cBhvr>
                        <p:cTn dur="300" fill="hold"/>
                        <p:tgtEl>
                          <p:spTgt spid="12"/>
                        </p:tgtEl>
                        <p:attrNameLst>
                          <p:attrName>ppt_y</p:attrName>
                        </p:attrNameLst>
                      </p:cBhvr>
                      <p:tavLst>
                        <p:tav tm="0">
                          <p:val>
                            <p:strVal val="#ppt_y+.1"/>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1049">
          <p15:clr>
            <a:srgbClr val="FBAE40"/>
          </p15:clr>
        </p15:guide>
        <p15:guide id="2" orient="horz" pos="389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2_Titeldia">
    <p:bg>
      <p:bgPr>
        <a:solidFill>
          <a:schemeClr val="accent2"/>
        </a:solidFill>
        <a:effectLst/>
      </p:bgPr>
    </p:bg>
    <p:spTree>
      <p:nvGrpSpPr>
        <p:cNvPr id="1" name=""/>
        <p:cNvGrpSpPr/>
        <p:nvPr/>
      </p:nvGrpSpPr>
      <p:grpSpPr>
        <a:xfrm>
          <a:off x="0" y="0"/>
          <a:ext cx="0" cy="0"/>
          <a:chOff x="0" y="0"/>
          <a:chExt cx="0" cy="0"/>
        </a:xfrm>
      </p:grpSpPr>
      <p:sp>
        <p:nvSpPr>
          <p:cNvPr id="22" name="Rechthoek 21">
            <a:extLst>
              <a:ext uri="{FF2B5EF4-FFF2-40B4-BE49-F238E27FC236}">
                <a16:creationId xmlns:a16="http://schemas.microsoft.com/office/drawing/2014/main" id="{F702DE3C-C507-1448-9A4D-4144AB54E013}"/>
              </a:ext>
            </a:extLst>
          </p:cNvPr>
          <p:cNvSpPr/>
          <p:nvPr userDrawn="1"/>
        </p:nvSpPr>
        <p:spPr>
          <a:xfrm>
            <a:off x="0" y="-1"/>
            <a:ext cx="12192000" cy="6858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Vrije vorm 22">
            <a:extLst>
              <a:ext uri="{FF2B5EF4-FFF2-40B4-BE49-F238E27FC236}">
                <a16:creationId xmlns:a16="http://schemas.microsoft.com/office/drawing/2014/main" id="{A03965D9-6AFD-0A48-BCA3-F37A95F94C3C}"/>
              </a:ext>
            </a:extLst>
          </p:cNvPr>
          <p:cNvSpPr/>
          <p:nvPr userDrawn="1"/>
        </p:nvSpPr>
        <p:spPr>
          <a:xfrm>
            <a:off x="3454338" y="1629981"/>
            <a:ext cx="8797623" cy="5243260"/>
          </a:xfrm>
          <a:custGeom>
            <a:avLst/>
            <a:gdLst>
              <a:gd name="connsiteX0" fmla="*/ 8797623 w 8797623"/>
              <a:gd name="connsiteY0" fmla="*/ 0 h 5243260"/>
              <a:gd name="connsiteX1" fmla="*/ 8797623 w 8797623"/>
              <a:gd name="connsiteY1" fmla="*/ 5243260 h 5243260"/>
              <a:gd name="connsiteX2" fmla="*/ 0 w 8797623"/>
              <a:gd name="connsiteY2" fmla="*/ 5243260 h 5243260"/>
              <a:gd name="connsiteX3" fmla="*/ 1450209 w 8797623"/>
              <a:gd name="connsiteY3" fmla="*/ 4310984 h 5243260"/>
            </a:gdLst>
            <a:ahLst/>
            <a:cxnLst>
              <a:cxn ang="0">
                <a:pos x="connsiteX0" y="connsiteY0"/>
              </a:cxn>
              <a:cxn ang="0">
                <a:pos x="connsiteX1" y="connsiteY1"/>
              </a:cxn>
              <a:cxn ang="0">
                <a:pos x="connsiteX2" y="connsiteY2"/>
              </a:cxn>
              <a:cxn ang="0">
                <a:pos x="connsiteX3" y="connsiteY3"/>
              </a:cxn>
            </a:cxnLst>
            <a:rect l="l" t="t" r="r" b="b"/>
            <a:pathLst>
              <a:path w="8797623" h="5243260">
                <a:moveTo>
                  <a:pt x="8797623" y="0"/>
                </a:moveTo>
                <a:lnTo>
                  <a:pt x="8797623" y="5243260"/>
                </a:lnTo>
                <a:lnTo>
                  <a:pt x="0" y="5243260"/>
                </a:lnTo>
                <a:lnTo>
                  <a:pt x="1450209" y="431098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a:extLst>
              <a:ext uri="{FF2B5EF4-FFF2-40B4-BE49-F238E27FC236}">
                <a16:creationId xmlns:a16="http://schemas.microsoft.com/office/drawing/2014/main" id="{7D29B1D4-E76D-544B-804D-42B7B400400C}"/>
              </a:ext>
            </a:extLst>
          </p:cNvPr>
          <p:cNvSpPr>
            <a:spLocks noGrp="1"/>
          </p:cNvSpPr>
          <p:nvPr>
            <p:ph type="ctrTitle"/>
          </p:nvPr>
        </p:nvSpPr>
        <p:spPr>
          <a:xfrm>
            <a:off x="838200" y="1122363"/>
            <a:ext cx="9144000" cy="2038623"/>
          </a:xfrm>
        </p:spPr>
        <p:txBody>
          <a:bodyPr anchor="b"/>
          <a:lstStyle>
            <a:lvl1pPr algn="l">
              <a:lnSpc>
                <a:spcPct val="80000"/>
              </a:lnSpc>
              <a:defRPr sz="6000" b="1">
                <a:solidFill>
                  <a:schemeClr val="bg1"/>
                </a:solidFill>
                <a:latin typeface="+mn-lt"/>
              </a:defRPr>
            </a:lvl1pPr>
          </a:lstStyle>
          <a:p>
            <a:r>
              <a:rPr lang="nl-NL"/>
              <a:t>Klik om stijl te bewerken</a:t>
            </a:r>
            <a:endParaRPr lang="nl-NL" dirty="0"/>
          </a:p>
        </p:txBody>
      </p:sp>
      <p:sp>
        <p:nvSpPr>
          <p:cNvPr id="3" name="Ondertitel 2">
            <a:extLst>
              <a:ext uri="{FF2B5EF4-FFF2-40B4-BE49-F238E27FC236}">
                <a16:creationId xmlns:a16="http://schemas.microsoft.com/office/drawing/2014/main" id="{A3CD11EA-7876-C442-8F5D-0B294D6DEA66}"/>
              </a:ext>
            </a:extLst>
          </p:cNvPr>
          <p:cNvSpPr>
            <a:spLocks noGrp="1"/>
          </p:cNvSpPr>
          <p:nvPr>
            <p:ph type="subTitle" idx="1"/>
          </p:nvPr>
        </p:nvSpPr>
        <p:spPr>
          <a:xfrm>
            <a:off x="838200" y="3160986"/>
            <a:ext cx="9144000" cy="1655762"/>
          </a:xfrm>
        </p:spPr>
        <p:txBody>
          <a:bodyPr tIns="180000"/>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sp>
        <p:nvSpPr>
          <p:cNvPr id="4" name="Tijdelijke aanduiding voor datum 3">
            <a:extLst>
              <a:ext uri="{FF2B5EF4-FFF2-40B4-BE49-F238E27FC236}">
                <a16:creationId xmlns:a16="http://schemas.microsoft.com/office/drawing/2014/main" id="{B9C9D34F-BB88-1045-83BC-38737F7DFD33}"/>
              </a:ext>
            </a:extLst>
          </p:cNvPr>
          <p:cNvSpPr>
            <a:spLocks noGrp="1"/>
          </p:cNvSpPr>
          <p:nvPr>
            <p:ph type="dt" sz="half" idx="10"/>
          </p:nvPr>
        </p:nvSpPr>
        <p:spPr>
          <a:xfrm>
            <a:off x="838200" y="4457179"/>
            <a:ext cx="2743200" cy="365125"/>
          </a:xfrm>
        </p:spPr>
        <p:txBody>
          <a:bodyPr/>
          <a:lstStyle>
            <a:lvl1pPr>
              <a:defRPr>
                <a:solidFill>
                  <a:schemeClr val="bg1"/>
                </a:solidFill>
              </a:defRPr>
            </a:lvl1pPr>
          </a:lstStyle>
          <a:p>
            <a:fld id="{53DA2A52-E780-5C42-B228-91F1870BCC06}"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1C6374C9-EF34-E14F-998F-DD4191C200D1}"/>
              </a:ext>
            </a:extLst>
          </p:cNvPr>
          <p:cNvSpPr>
            <a:spLocks noGrp="1"/>
          </p:cNvSpPr>
          <p:nvPr>
            <p:ph type="ftr" sz="quarter" idx="11"/>
          </p:nvPr>
        </p:nvSpPr>
        <p:spPr/>
        <p:txBody>
          <a:bodyPr/>
          <a:lstStyle/>
          <a:p>
            <a:r>
              <a:rPr lang="nl-NL"/>
              <a:t>Template PPT DRS/VM-IVRA</a:t>
            </a:r>
          </a:p>
        </p:txBody>
      </p:sp>
      <p:sp>
        <p:nvSpPr>
          <p:cNvPr id="6" name="Tijdelijke aanduiding voor dianummer 5">
            <a:extLst>
              <a:ext uri="{FF2B5EF4-FFF2-40B4-BE49-F238E27FC236}">
                <a16:creationId xmlns:a16="http://schemas.microsoft.com/office/drawing/2014/main" id="{761346A6-4D53-3548-B9B6-14C0628CBBF1}"/>
              </a:ext>
            </a:extLst>
          </p:cNvPr>
          <p:cNvSpPr>
            <a:spLocks noGrp="1"/>
          </p:cNvSpPr>
          <p:nvPr>
            <p:ph type="sldNum" sz="quarter" idx="12"/>
          </p:nvPr>
        </p:nvSpPr>
        <p:spPr/>
        <p:txBody>
          <a:bodyPr/>
          <a:lstStyle/>
          <a:p>
            <a:fld id="{FE867115-597C-2A49-88D5-9236637A8ECC}" type="slidenum">
              <a:rPr lang="nl-NL" smtClean="0"/>
              <a:t>‹nr.›</a:t>
            </a:fld>
            <a:endParaRPr lang="nl-NL"/>
          </a:p>
        </p:txBody>
      </p:sp>
      <p:cxnSp>
        <p:nvCxnSpPr>
          <p:cNvPr id="15" name="Rechte verbindingslijn 14">
            <a:extLst>
              <a:ext uri="{FF2B5EF4-FFF2-40B4-BE49-F238E27FC236}">
                <a16:creationId xmlns:a16="http://schemas.microsoft.com/office/drawing/2014/main" id="{CCC6EBC4-4097-8040-8926-2757677212B9}"/>
              </a:ext>
            </a:extLst>
          </p:cNvPr>
          <p:cNvCxnSpPr>
            <a:cxnSpLocks/>
          </p:cNvCxnSpPr>
          <p:nvPr userDrawn="1"/>
        </p:nvCxnSpPr>
        <p:spPr>
          <a:xfrm flipH="1">
            <a:off x="-5826609" y="-2173554"/>
            <a:ext cx="13943029" cy="8192167"/>
          </a:xfrm>
          <a:prstGeom prst="line">
            <a:avLst/>
          </a:prstGeom>
          <a:ln w="76200">
            <a:solidFill>
              <a:schemeClr val="bg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B43EB41C-D839-7744-82F3-1A2285D34E53}"/>
              </a:ext>
            </a:extLst>
          </p:cNvPr>
          <p:cNvCxnSpPr>
            <a:cxnSpLocks/>
          </p:cNvCxnSpPr>
          <p:nvPr userDrawn="1"/>
        </p:nvCxnSpPr>
        <p:spPr>
          <a:xfrm flipH="1">
            <a:off x="1451610" y="-267476"/>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7" name="Rechte verbindingslijn 16">
            <a:extLst>
              <a:ext uri="{FF2B5EF4-FFF2-40B4-BE49-F238E27FC236}">
                <a16:creationId xmlns:a16="http://schemas.microsoft.com/office/drawing/2014/main" id="{E6DB731E-9CAA-BE4A-AD24-B5820A96BA2A}"/>
              </a:ext>
            </a:extLst>
          </p:cNvPr>
          <p:cNvCxnSpPr>
            <a:cxnSpLocks/>
          </p:cNvCxnSpPr>
          <p:nvPr userDrawn="1"/>
        </p:nvCxnSpPr>
        <p:spPr>
          <a:xfrm flipH="1">
            <a:off x="-7790361" y="-1836561"/>
            <a:ext cx="13943029" cy="8192167"/>
          </a:xfrm>
          <a:prstGeom prst="line">
            <a:avLst/>
          </a:prstGeom>
          <a:ln w="127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pic>
        <p:nvPicPr>
          <p:cNvPr id="28" name="illustratie">
            <a:extLst>
              <a:ext uri="{FF2B5EF4-FFF2-40B4-BE49-F238E27FC236}">
                <a16:creationId xmlns:a16="http://schemas.microsoft.com/office/drawing/2014/main" id="{33FB8886-F545-094D-A0C6-2F108CFF811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670940" y="2896330"/>
            <a:ext cx="2622519" cy="2709452"/>
          </a:xfrm>
          <a:prstGeom prst="rect">
            <a:avLst/>
          </a:prstGeom>
        </p:spPr>
      </p:pic>
      <p:pic>
        <p:nvPicPr>
          <p:cNvPr id="18" name="Afbeelding 17">
            <a:extLst>
              <a:ext uri="{FF2B5EF4-FFF2-40B4-BE49-F238E27FC236}">
                <a16:creationId xmlns:a16="http://schemas.microsoft.com/office/drawing/2014/main" id="{1A9C06B4-9E53-0045-BD23-43CEF9DD961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827287" y="5735637"/>
            <a:ext cx="1805085" cy="601695"/>
          </a:xfrm>
          <a:prstGeom prst="rect">
            <a:avLst/>
          </a:prstGeom>
        </p:spPr>
      </p:pic>
      <p:pic>
        <p:nvPicPr>
          <p:cNvPr id="19" name="Afbeelding 18">
            <a:extLst>
              <a:ext uri="{FF2B5EF4-FFF2-40B4-BE49-F238E27FC236}">
                <a16:creationId xmlns:a16="http://schemas.microsoft.com/office/drawing/2014/main" id="{5F83D89C-68AB-754A-BB48-4E80CA2DED1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914129" y="5911817"/>
            <a:ext cx="1438084" cy="365126"/>
          </a:xfrm>
          <a:prstGeom prst="rect">
            <a:avLst/>
          </a:prstGeom>
        </p:spPr>
      </p:pic>
    </p:spTree>
    <p:extLst>
      <p:ext uri="{BB962C8B-B14F-4D97-AF65-F5344CB8AC3E}">
        <p14:creationId xmlns:p14="http://schemas.microsoft.com/office/powerpoint/2010/main" val="413148820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anim calcmode="lin" valueType="num">
                                      <p:cBhvr>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12" presetClass="entr" presetSubtype="1" fill="hold" nodeType="withEffect">
                                  <p:stCondLst>
                                    <p:cond delay="3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ppt_y</p:attrName>
                                        </p:attrNameLst>
                                      </p:cBhvr>
                                      <p:tavLst>
                                        <p:tav tm="0">
                                          <p:val>
                                            <p:strVal val="#ppt_y-#ppt_h*1.125000"/>
                                          </p:val>
                                        </p:tav>
                                        <p:tav tm="100000">
                                          <p:val>
                                            <p:strVal val="#ppt_y"/>
                                          </p:val>
                                        </p:tav>
                                      </p:tavLst>
                                    </p:anim>
                                    <p:animEffect transition="in" filter="wipe(down)">
                                      <p:cBhvr>
                                        <p:cTn id="23" dur="1000"/>
                                        <p:tgtEl>
                                          <p:spTgt spid="15"/>
                                        </p:tgtEl>
                                      </p:cBhvr>
                                    </p:animEffect>
                                  </p:childTnLst>
                                </p:cTn>
                              </p:par>
                              <p:par>
                                <p:cTn id="24" presetID="12" presetClass="entr" presetSubtype="1" fill="hold" nodeType="withEffect">
                                  <p:stCondLst>
                                    <p:cond delay="5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1000"/>
                                        <p:tgtEl>
                                          <p:spTgt spid="17"/>
                                        </p:tgtEl>
                                        <p:attrNameLst>
                                          <p:attrName>ppt_y</p:attrName>
                                        </p:attrNameLst>
                                      </p:cBhvr>
                                      <p:tavLst>
                                        <p:tav tm="0">
                                          <p:val>
                                            <p:strVal val="#ppt_y-#ppt_h*1.125000"/>
                                          </p:val>
                                        </p:tav>
                                        <p:tav tm="100000">
                                          <p:val>
                                            <p:strVal val="#ppt_y"/>
                                          </p:val>
                                        </p:tav>
                                      </p:tavLst>
                                    </p:anim>
                                    <p:animEffect transition="in" filter="wipe(down)">
                                      <p:cBhvr>
                                        <p:cTn id="27" dur="1000"/>
                                        <p:tgtEl>
                                          <p:spTgt spid="17"/>
                                        </p:tgtEl>
                                      </p:cBhvr>
                                    </p:animEffect>
                                  </p:childTnLst>
                                </p:cTn>
                              </p:par>
                              <p:par>
                                <p:cTn id="28" presetID="12" presetClass="entr" presetSubtype="1" fill="hold" nodeType="withEffect">
                                  <p:stCondLst>
                                    <p:cond delay="10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ppt_y</p:attrName>
                                        </p:attrNameLst>
                                      </p:cBhvr>
                                      <p:tavLst>
                                        <p:tav tm="0">
                                          <p:val>
                                            <p:strVal val="#ppt_y-#ppt_h*1.125000"/>
                                          </p:val>
                                        </p:tav>
                                        <p:tav tm="100000">
                                          <p:val>
                                            <p:strVal val="#ppt_y"/>
                                          </p:val>
                                        </p:tav>
                                      </p:tavLst>
                                    </p:anim>
                                    <p:animEffect transition="in" filter="wipe(down)">
                                      <p:cBhvr>
                                        <p:cTn id="31" dur="500"/>
                                        <p:tgtEl>
                                          <p:spTgt spid="16"/>
                                        </p:tgtEl>
                                      </p:cBhvr>
                                    </p:animEffect>
                                  </p:childTnLst>
                                </p:cTn>
                              </p:par>
                              <p:par>
                                <p:cTn id="32" presetID="42" presetClass="entr" presetSubtype="0" fill="hold" nodeType="withEffect">
                                  <p:stCondLst>
                                    <p:cond delay="3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anim calcmode="lin" valueType="num">
                                      <p:cBhvr>
                                        <p:cTn id="35" dur="500" fill="hold"/>
                                        <p:tgtEl>
                                          <p:spTgt spid="19"/>
                                        </p:tgtEl>
                                        <p:attrNameLst>
                                          <p:attrName>ppt_x</p:attrName>
                                        </p:attrNameLst>
                                      </p:cBhvr>
                                      <p:tavLst>
                                        <p:tav tm="0">
                                          <p:val>
                                            <p:strVal val="#ppt_x"/>
                                          </p:val>
                                        </p:tav>
                                        <p:tav tm="100000">
                                          <p:val>
                                            <p:strVal val="#ppt_x"/>
                                          </p:val>
                                        </p:tav>
                                      </p:tavLst>
                                    </p:anim>
                                    <p:anim calcmode="lin" valueType="num">
                                      <p:cBhvr>
                                        <p:cTn id="36" dur="500" fill="hold"/>
                                        <p:tgtEl>
                                          <p:spTgt spid="1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40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anim calcmode="lin" valueType="num">
                                      <p:cBhvr>
                                        <p:cTn id="40" dur="500" fill="hold"/>
                                        <p:tgtEl>
                                          <p:spTgt spid="18"/>
                                        </p:tgtEl>
                                        <p:attrNameLst>
                                          <p:attrName>ppt_x</p:attrName>
                                        </p:attrNameLst>
                                      </p:cBhvr>
                                      <p:tavLst>
                                        <p:tav tm="0">
                                          <p:val>
                                            <p:strVal val="#ppt_x"/>
                                          </p:val>
                                        </p:tav>
                                        <p:tav tm="100000">
                                          <p:val>
                                            <p:strVal val="#ppt_x"/>
                                          </p:val>
                                        </p:tav>
                                      </p:tavLst>
                                    </p:anim>
                                    <p:anim calcmode="lin" valueType="num">
                                      <p:cBhvr>
                                        <p:cTn id="41"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42" presetClass="entr" presetSubtype="0" fill="hold" nodeType="withEffect">
                  <p:stCondLst>
                    <p:cond delay="5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9" Type="http://schemas.openxmlformats.org/officeDocument/2006/relationships/slideLayout" Target="../slideLayouts/slideLayout71.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34" Type="http://schemas.openxmlformats.org/officeDocument/2006/relationships/slideLayout" Target="../slideLayouts/slideLayout66.xml"/><Relationship Id="rId42" Type="http://schemas.openxmlformats.org/officeDocument/2006/relationships/slideLayout" Target="../slideLayouts/slideLayout74.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33" Type="http://schemas.openxmlformats.org/officeDocument/2006/relationships/slideLayout" Target="../slideLayouts/slideLayout65.xml"/><Relationship Id="rId38" Type="http://schemas.openxmlformats.org/officeDocument/2006/relationships/slideLayout" Target="../slideLayouts/slideLayout70.xml"/><Relationship Id="rId46" Type="http://schemas.openxmlformats.org/officeDocument/2006/relationships/theme" Target="../theme/theme2.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41" Type="http://schemas.openxmlformats.org/officeDocument/2006/relationships/slideLayout" Target="../slideLayouts/slideLayout73.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slideLayout" Target="../slideLayouts/slideLayout64.xml"/><Relationship Id="rId37" Type="http://schemas.openxmlformats.org/officeDocument/2006/relationships/slideLayout" Target="../slideLayouts/slideLayout69.xml"/><Relationship Id="rId40" Type="http://schemas.openxmlformats.org/officeDocument/2006/relationships/slideLayout" Target="../slideLayouts/slideLayout72.xml"/><Relationship Id="rId45" Type="http://schemas.openxmlformats.org/officeDocument/2006/relationships/slideLayout" Target="../slideLayouts/slideLayout77.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36" Type="http://schemas.openxmlformats.org/officeDocument/2006/relationships/slideLayout" Target="../slideLayouts/slideLayout68.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4" Type="http://schemas.openxmlformats.org/officeDocument/2006/relationships/slideLayout" Target="../slideLayouts/slideLayout76.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 Id="rId35" Type="http://schemas.openxmlformats.org/officeDocument/2006/relationships/slideLayout" Target="../slideLayouts/slideLayout67.xml"/><Relationship Id="rId43"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E9FC7BC-7DFD-8C47-B54B-8BA37C042B65}"/>
              </a:ext>
            </a:extLst>
          </p:cNvPr>
          <p:cNvSpPr>
            <a:spLocks noGrp="1"/>
          </p:cNvSpPr>
          <p:nvPr>
            <p:ph type="title"/>
          </p:nvPr>
        </p:nvSpPr>
        <p:spPr>
          <a:xfrm>
            <a:off x="838200" y="339725"/>
            <a:ext cx="10515600" cy="1325563"/>
          </a:xfrm>
          <a:prstGeom prst="rect">
            <a:avLst/>
          </a:prstGeom>
        </p:spPr>
        <p:txBody>
          <a:bodyPr vert="horz" lIns="91440" tIns="45720" rIns="91440" bIns="45720" rtlCol="0" anchor="b">
            <a:no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65BFE859-C683-804F-B239-E6934FEC0B38}"/>
              </a:ext>
            </a:extLst>
          </p:cNvPr>
          <p:cNvSpPr>
            <a:spLocks noGrp="1"/>
          </p:cNvSpPr>
          <p:nvPr>
            <p:ph type="body" idx="1"/>
          </p:nvPr>
        </p:nvSpPr>
        <p:spPr>
          <a:xfrm>
            <a:off x="838200" y="1825625"/>
            <a:ext cx="10515600" cy="4351338"/>
          </a:xfrm>
          <a:prstGeom prst="rect">
            <a:avLst/>
          </a:prstGeom>
        </p:spPr>
        <p:txBody>
          <a:bodyPr vert="horz" lIns="91440" tIns="0" rIns="91440" bIns="45720" rtlCol="0">
            <a:no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94FFF9E3-766C-EC45-BC7C-1A7C02B82B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DC9A3F1C-91B3-8649-AD3A-479BA3540DD5}"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3A36275-7C3A-3142-8FE8-20ED538EF8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defRPr>
            </a:lvl1pPr>
          </a:lstStyle>
          <a:p>
            <a:r>
              <a:rPr lang="nl-NL">
                <a:solidFill>
                  <a:schemeClr val="tx1"/>
                </a:solidFill>
              </a:rPr>
              <a:t>Template PPT DRS/VM-IVRA</a:t>
            </a:r>
          </a:p>
        </p:txBody>
      </p:sp>
      <p:sp>
        <p:nvSpPr>
          <p:cNvPr id="6" name="Tijdelijke aanduiding voor dianummer 5">
            <a:extLst>
              <a:ext uri="{FF2B5EF4-FFF2-40B4-BE49-F238E27FC236}">
                <a16:creationId xmlns:a16="http://schemas.microsoft.com/office/drawing/2014/main" id="{958DE78F-F0D3-4B4B-9A29-68DDA4C4B56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2311682567"/>
      </p:ext>
    </p:extLst>
  </p:cSld>
  <p:clrMap bg1="lt1" tx1="dk1" bg2="lt2" tx2="dk2" accent1="accent1" accent2="accent2" accent3="accent3" accent4="accent4" accent5="accent5" accent6="accent6" hlink="hlink" folHlink="folHlink"/>
  <p:sldLayoutIdLst>
    <p:sldLayoutId id="2147483660" r:id="rId1"/>
    <p:sldLayoutId id="2147483650" r:id="rId2"/>
    <p:sldLayoutId id="2147483679" r:id="rId3"/>
    <p:sldLayoutId id="2147483680" r:id="rId4"/>
    <p:sldLayoutId id="2147483694" r:id="rId5"/>
    <p:sldLayoutId id="2147483698" r:id="rId6"/>
    <p:sldLayoutId id="2147483702" r:id="rId7"/>
    <p:sldLayoutId id="2147483688" r:id="rId8"/>
    <p:sldLayoutId id="2147483661" r:id="rId9"/>
    <p:sldLayoutId id="2147483673" r:id="rId10"/>
    <p:sldLayoutId id="2147483675" r:id="rId11"/>
    <p:sldLayoutId id="2147483674" r:id="rId12"/>
    <p:sldLayoutId id="2147483695" r:id="rId13"/>
    <p:sldLayoutId id="2147483699" r:id="rId14"/>
    <p:sldLayoutId id="2147483703" r:id="rId15"/>
    <p:sldLayoutId id="2147483687" r:id="rId16"/>
    <p:sldLayoutId id="2147483662" r:id="rId17"/>
    <p:sldLayoutId id="2147483676" r:id="rId18"/>
    <p:sldLayoutId id="2147483677" r:id="rId19"/>
    <p:sldLayoutId id="2147483678" r:id="rId20"/>
    <p:sldLayoutId id="2147483696" r:id="rId21"/>
    <p:sldLayoutId id="2147483700" r:id="rId22"/>
    <p:sldLayoutId id="2147483704" r:id="rId23"/>
    <p:sldLayoutId id="2147483686" r:id="rId24"/>
    <p:sldLayoutId id="2147483689" r:id="rId25"/>
    <p:sldLayoutId id="2147483690" r:id="rId26"/>
    <p:sldLayoutId id="2147483691" r:id="rId27"/>
    <p:sldLayoutId id="2147483692" r:id="rId28"/>
    <p:sldLayoutId id="2147483697" r:id="rId29"/>
    <p:sldLayoutId id="2147483701" r:id="rId30"/>
    <p:sldLayoutId id="2147483705" r:id="rId31"/>
    <p:sldLayoutId id="2147483693" r:id="rId32"/>
  </p:sldLayoutIdLst>
  <p:transition spd="slow">
    <p:push/>
  </p:transition>
  <p:hf hdr="0" ftr="0" dt="0"/>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16000" indent="-216000" algn="l" defTabSz="914400" rtl="0" eaLnBrk="1" latinLnBrk="0" hangingPunct="1">
        <a:lnSpc>
          <a:spcPct val="85000"/>
        </a:lnSpc>
        <a:spcBef>
          <a:spcPts val="300"/>
        </a:spcBef>
        <a:buFont typeface="Arial" panose="020B0604020202020204" pitchFamily="34" charset="0"/>
        <a:buChar char="•"/>
        <a:defRPr sz="2000" kern="1200">
          <a:solidFill>
            <a:schemeClr val="tx1"/>
          </a:solidFill>
          <a:latin typeface="+mn-lt"/>
          <a:ea typeface="+mn-ea"/>
          <a:cs typeface="+mn-cs"/>
        </a:defRPr>
      </a:lvl1pPr>
      <a:lvl2pPr marL="432000" indent="-216000" algn="l" defTabSz="914400" rtl="0" eaLnBrk="1" latinLnBrk="0" hangingPunct="1">
        <a:lnSpc>
          <a:spcPct val="85000"/>
        </a:lnSpc>
        <a:spcBef>
          <a:spcPts val="300"/>
        </a:spcBef>
        <a:buFont typeface="Arial" panose="020B0604020202020204" pitchFamily="34" charset="0"/>
        <a:buChar char="•"/>
        <a:defRPr sz="2000" kern="1200">
          <a:solidFill>
            <a:schemeClr val="tx1"/>
          </a:solidFill>
          <a:latin typeface="+mn-lt"/>
          <a:ea typeface="+mn-ea"/>
          <a:cs typeface="+mn-cs"/>
        </a:defRPr>
      </a:lvl2pPr>
      <a:lvl3pPr marL="648000" indent="-216000" algn="l" defTabSz="914400" rtl="0" eaLnBrk="1" latinLnBrk="0" hangingPunct="1">
        <a:lnSpc>
          <a:spcPct val="85000"/>
        </a:lnSpc>
        <a:spcBef>
          <a:spcPts val="300"/>
        </a:spcBef>
        <a:buClr>
          <a:schemeClr val="tx1"/>
        </a:buClr>
        <a:buSzPct val="90000"/>
        <a:buFont typeface="Arial" panose="020B0604020202020204" pitchFamily="34" charset="0"/>
        <a:buChar char="•"/>
        <a:defRPr sz="1600" kern="1200">
          <a:solidFill>
            <a:schemeClr val="tx1"/>
          </a:solidFill>
          <a:latin typeface="+mn-lt"/>
          <a:ea typeface="+mn-ea"/>
          <a:cs typeface="+mn-cs"/>
        </a:defRPr>
      </a:lvl3pPr>
      <a:lvl4pPr marL="648000" indent="-216000" algn="l" defTabSz="914400" rtl="0" eaLnBrk="1" latinLnBrk="0" hangingPunct="1">
        <a:lnSpc>
          <a:spcPct val="85000"/>
        </a:lnSpc>
        <a:spcBef>
          <a:spcPts val="300"/>
        </a:spcBef>
        <a:buClr>
          <a:schemeClr val="tx1"/>
        </a:buClr>
        <a:buSzPct val="90000"/>
        <a:buFont typeface="STIXGeneral-Regular" pitchFamily="2" charset="2"/>
        <a:buChar char="⎯"/>
        <a:defRPr sz="1400" kern="1200">
          <a:solidFill>
            <a:schemeClr val="tx1"/>
          </a:solidFill>
          <a:latin typeface="+mn-lt"/>
          <a:ea typeface="+mn-ea"/>
          <a:cs typeface="+mn-cs"/>
        </a:defRPr>
      </a:lvl4pPr>
      <a:lvl5pPr marL="864000" indent="-216000" algn="l" defTabSz="914400" rtl="0" eaLnBrk="1" latinLnBrk="0" hangingPunct="1">
        <a:lnSpc>
          <a:spcPct val="85000"/>
        </a:lnSpc>
        <a:spcBef>
          <a:spcPts val="300"/>
        </a:spcBef>
        <a:buClr>
          <a:schemeClr val="tx1"/>
        </a:buClr>
        <a:buSzPct val="90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userDrawn="1">
          <p15:clr>
            <a:srgbClr val="F26B43"/>
          </p15:clr>
        </p15:guide>
        <p15:guide id="3" pos="7680" userDrawn="1">
          <p15:clr>
            <a:srgbClr val="F26B43"/>
          </p15:clr>
        </p15:guide>
        <p15:guide id="4" orient="horz" pos="2160" userDrawn="1">
          <p15:clr>
            <a:srgbClr val="F26B43"/>
          </p15:clr>
        </p15:guide>
        <p15:guide id="5" orient="horz" userDrawn="1">
          <p15:clr>
            <a:srgbClr val="F26B43"/>
          </p15:clr>
        </p15:guide>
        <p15:guide id="6" orient="horz" pos="4320" userDrawn="1">
          <p15:clr>
            <a:srgbClr val="F26B43"/>
          </p15:clr>
        </p15:guide>
        <p15:guide id="7" orient="horz" pos="1049" userDrawn="1">
          <p15:clr>
            <a:srgbClr val="F26B43"/>
          </p15:clr>
        </p15:guide>
        <p15:guide id="8" pos="529" userDrawn="1">
          <p15:clr>
            <a:srgbClr val="F26B43"/>
          </p15:clr>
        </p15:guide>
        <p15:guide id="9" pos="715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E9FC7BC-7DFD-8C47-B54B-8BA37C042B65}"/>
              </a:ext>
            </a:extLst>
          </p:cNvPr>
          <p:cNvSpPr>
            <a:spLocks noGrp="1"/>
          </p:cNvSpPr>
          <p:nvPr>
            <p:ph type="title"/>
          </p:nvPr>
        </p:nvSpPr>
        <p:spPr>
          <a:xfrm>
            <a:off x="839787" y="136525"/>
            <a:ext cx="10512425" cy="1168400"/>
          </a:xfrm>
          <a:prstGeom prst="rect">
            <a:avLst/>
          </a:prstGeom>
        </p:spPr>
        <p:txBody>
          <a:bodyPr vert="horz" lIns="0" tIns="0" rIns="0" bIns="0" rtlCol="0" anchor="b">
            <a:no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65BFE859-C683-804F-B239-E6934FEC0B38}"/>
              </a:ext>
            </a:extLst>
          </p:cNvPr>
          <p:cNvSpPr>
            <a:spLocks noGrp="1"/>
          </p:cNvSpPr>
          <p:nvPr>
            <p:ph type="body" idx="1"/>
          </p:nvPr>
        </p:nvSpPr>
        <p:spPr>
          <a:xfrm>
            <a:off x="839788" y="1700212"/>
            <a:ext cx="10512425" cy="4116388"/>
          </a:xfrm>
          <a:prstGeom prst="rect">
            <a:avLst/>
          </a:prstGeom>
        </p:spPr>
        <p:txBody>
          <a:bodyPr vert="horz" lIns="0" tIns="0" rIns="0" bIns="0" rtlCol="0">
            <a:no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94FFF9E3-766C-EC45-BC7C-1A7C02B82B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solidFill>
              </a:defRPr>
            </a:lvl1pPr>
          </a:lstStyle>
          <a:p>
            <a:fld id="{DC9A3F1C-91B3-8649-AD3A-479BA3540DD5}" type="datetime2">
              <a:rPr lang="nl-NL" smtClean="0"/>
              <a:t>donderdag 13 juni 2024</a:t>
            </a:fld>
            <a:endParaRPr lang="nl-NL"/>
          </a:p>
        </p:txBody>
      </p:sp>
      <p:sp>
        <p:nvSpPr>
          <p:cNvPr id="5" name="Tijdelijke aanduiding voor voettekst 4">
            <a:extLst>
              <a:ext uri="{FF2B5EF4-FFF2-40B4-BE49-F238E27FC236}">
                <a16:creationId xmlns:a16="http://schemas.microsoft.com/office/drawing/2014/main" id="{33A36275-7C3A-3142-8FE8-20ED538EF8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defRPr>
            </a:lvl1pPr>
          </a:lstStyle>
          <a:p>
            <a:r>
              <a:rPr lang="nl-NL">
                <a:solidFill>
                  <a:schemeClr val="tx1"/>
                </a:solidFill>
              </a:rPr>
              <a:t>Template PPT DRS/VM-IVRA</a:t>
            </a:r>
          </a:p>
        </p:txBody>
      </p:sp>
      <p:sp>
        <p:nvSpPr>
          <p:cNvPr id="6" name="Tijdelijke aanduiding voor dianummer 5">
            <a:extLst>
              <a:ext uri="{FF2B5EF4-FFF2-40B4-BE49-F238E27FC236}">
                <a16:creationId xmlns:a16="http://schemas.microsoft.com/office/drawing/2014/main" id="{958DE78F-F0D3-4B4B-9A29-68DDA4C4B569}"/>
              </a:ext>
            </a:extLst>
          </p:cNvPr>
          <p:cNvSpPr>
            <a:spLocks noGrp="1"/>
          </p:cNvSpPr>
          <p:nvPr>
            <p:ph type="sldNum" sz="quarter" idx="4"/>
          </p:nvPr>
        </p:nvSpPr>
        <p:spPr>
          <a:xfrm>
            <a:off x="8987672" y="6356350"/>
            <a:ext cx="2743200" cy="365125"/>
          </a:xfrm>
          <a:prstGeom prst="rect">
            <a:avLst/>
          </a:prstGeom>
        </p:spPr>
        <p:txBody>
          <a:bodyPr vert="horz" lIns="91440" tIns="45720" rIns="91440" bIns="45720" rtlCol="0" anchor="ctr"/>
          <a:lstStyle>
            <a:lvl1pPr algn="r">
              <a:defRPr sz="1200">
                <a:solidFill>
                  <a:schemeClr val="tx1"/>
                </a:solidFill>
              </a:defRPr>
            </a:lvl1pPr>
          </a:lstStyle>
          <a:p>
            <a:fld id="{FE867115-597C-2A49-88D5-9236637A8ECC}" type="slidenum">
              <a:rPr lang="nl-NL" smtClean="0"/>
              <a:pPr/>
              <a:t>‹nr.›</a:t>
            </a:fld>
            <a:endParaRPr lang="nl-NL"/>
          </a:p>
        </p:txBody>
      </p:sp>
    </p:spTree>
    <p:extLst>
      <p:ext uri="{BB962C8B-B14F-4D97-AF65-F5344CB8AC3E}">
        <p14:creationId xmlns:p14="http://schemas.microsoft.com/office/powerpoint/2010/main" val="362215119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3" r:id="rId17"/>
    <p:sldLayoutId id="2147483724" r:id="rId18"/>
    <p:sldLayoutId id="2147483725" r:id="rId19"/>
    <p:sldLayoutId id="2147483726" r:id="rId20"/>
    <p:sldLayoutId id="2147483727" r:id="rId21"/>
    <p:sldLayoutId id="2147483728" r:id="rId22"/>
    <p:sldLayoutId id="2147483729" r:id="rId23"/>
    <p:sldLayoutId id="2147483730" r:id="rId24"/>
    <p:sldLayoutId id="2147483731" r:id="rId25"/>
    <p:sldLayoutId id="2147483732" r:id="rId26"/>
    <p:sldLayoutId id="2147483733" r:id="rId27"/>
    <p:sldLayoutId id="2147483734" r:id="rId28"/>
    <p:sldLayoutId id="2147483735" r:id="rId29"/>
    <p:sldLayoutId id="2147483736" r:id="rId30"/>
    <p:sldLayoutId id="2147483737" r:id="rId31"/>
    <p:sldLayoutId id="2147483738" r:id="rId32"/>
    <p:sldLayoutId id="2147483739" r:id="rId33"/>
    <p:sldLayoutId id="2147483740" r:id="rId34"/>
    <p:sldLayoutId id="2147483741" r:id="rId35"/>
    <p:sldLayoutId id="2147483742" r:id="rId36"/>
    <p:sldLayoutId id="2147483743" r:id="rId37"/>
    <p:sldLayoutId id="2147483744" r:id="rId38"/>
    <p:sldLayoutId id="2147483745" r:id="rId39"/>
    <p:sldLayoutId id="2147483746" r:id="rId40"/>
    <p:sldLayoutId id="2147483747" r:id="rId41"/>
    <p:sldLayoutId id="2147483748" r:id="rId42"/>
    <p:sldLayoutId id="2147483749" r:id="rId43"/>
    <p:sldLayoutId id="2147483750" r:id="rId44"/>
    <p:sldLayoutId id="2147483751" r:id="rId45"/>
  </p:sldLayoutIdLst>
  <p:hf hdr="0" ftr="0" dt="0"/>
  <p:txStyles>
    <p:titleStyle>
      <a:lvl1pPr algn="l" defTabSz="914400" rtl="0" eaLnBrk="1" latinLnBrk="0" hangingPunct="1">
        <a:lnSpc>
          <a:spcPct val="90000"/>
        </a:lnSpc>
        <a:spcBef>
          <a:spcPct val="0"/>
        </a:spcBef>
        <a:buNone/>
        <a:defRPr sz="4000" b="1" kern="1200">
          <a:solidFill>
            <a:schemeClr val="tx1"/>
          </a:solidFill>
          <a:latin typeface="+mn-lt"/>
          <a:ea typeface="+mj-ea"/>
          <a:cs typeface="+mj-cs"/>
        </a:defRPr>
      </a:lvl1pPr>
    </p:titleStyle>
    <p:bodyStyle>
      <a:lvl1pPr marL="216000" indent="-216000" algn="l" defTabSz="914400" rtl="0" eaLnBrk="1" latinLnBrk="0" hangingPunct="1">
        <a:lnSpc>
          <a:spcPct val="85000"/>
        </a:lnSpc>
        <a:spcBef>
          <a:spcPts val="300"/>
        </a:spcBef>
        <a:buFont typeface="Arial" panose="020B0604020202020204" pitchFamily="34" charset="0"/>
        <a:buChar char="•"/>
        <a:defRPr sz="2000" kern="1200">
          <a:solidFill>
            <a:schemeClr val="tx1"/>
          </a:solidFill>
          <a:latin typeface="+mn-lt"/>
          <a:ea typeface="+mn-ea"/>
          <a:cs typeface="+mn-cs"/>
        </a:defRPr>
      </a:lvl1pPr>
      <a:lvl2pPr marL="432000" indent="-216000" algn="l" defTabSz="914400" rtl="0" eaLnBrk="1" latinLnBrk="0" hangingPunct="1">
        <a:lnSpc>
          <a:spcPct val="85000"/>
        </a:lnSpc>
        <a:spcBef>
          <a:spcPts val="300"/>
        </a:spcBef>
        <a:buFont typeface="Arial" panose="020B0604020202020204" pitchFamily="34" charset="0"/>
        <a:buChar char="•"/>
        <a:defRPr sz="2000" kern="1200">
          <a:solidFill>
            <a:schemeClr val="tx1"/>
          </a:solidFill>
          <a:latin typeface="+mn-lt"/>
          <a:ea typeface="+mn-ea"/>
          <a:cs typeface="+mn-cs"/>
        </a:defRPr>
      </a:lvl2pPr>
      <a:lvl3pPr marL="648000" indent="-216000" algn="l" defTabSz="914400" rtl="0" eaLnBrk="1" latinLnBrk="0" hangingPunct="1">
        <a:lnSpc>
          <a:spcPct val="85000"/>
        </a:lnSpc>
        <a:spcBef>
          <a:spcPts val="300"/>
        </a:spcBef>
        <a:buClr>
          <a:schemeClr val="tx1"/>
        </a:buClr>
        <a:buSzPct val="90000"/>
        <a:buFont typeface="Arial" panose="020B0604020202020204" pitchFamily="34" charset="0"/>
        <a:buChar char="•"/>
        <a:defRPr sz="1600" kern="1200">
          <a:solidFill>
            <a:schemeClr val="tx1"/>
          </a:solidFill>
          <a:latin typeface="+mn-lt"/>
          <a:ea typeface="+mn-ea"/>
          <a:cs typeface="+mn-cs"/>
        </a:defRPr>
      </a:lvl3pPr>
      <a:lvl4pPr marL="648000" indent="-216000" algn="l" defTabSz="914400" rtl="0" eaLnBrk="1" latinLnBrk="0" hangingPunct="1">
        <a:lnSpc>
          <a:spcPct val="85000"/>
        </a:lnSpc>
        <a:spcBef>
          <a:spcPts val="300"/>
        </a:spcBef>
        <a:buClr>
          <a:schemeClr val="tx1"/>
        </a:buClr>
        <a:buSzPct val="90000"/>
        <a:buFont typeface="STIXGeneral-Regular" pitchFamily="2" charset="2"/>
        <a:buChar char="⎯"/>
        <a:defRPr sz="1400" kern="1200">
          <a:solidFill>
            <a:schemeClr val="tx1"/>
          </a:solidFill>
          <a:latin typeface="+mn-lt"/>
          <a:ea typeface="+mn-ea"/>
          <a:cs typeface="+mn-cs"/>
        </a:defRPr>
      </a:lvl4pPr>
      <a:lvl5pPr marL="864000" indent="-216000" algn="l" defTabSz="914400" rtl="0" eaLnBrk="1" latinLnBrk="0" hangingPunct="1">
        <a:lnSpc>
          <a:spcPct val="85000"/>
        </a:lnSpc>
        <a:spcBef>
          <a:spcPts val="300"/>
        </a:spcBef>
        <a:buClr>
          <a:schemeClr val="tx1"/>
        </a:buClr>
        <a:buSzPct val="90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15:clr>
            <a:srgbClr val="F26B43"/>
          </p15:clr>
        </p15:guide>
        <p15:guide id="3" pos="7673">
          <p15:clr>
            <a:srgbClr val="F26B43"/>
          </p15:clr>
        </p15:guide>
        <p15:guide id="4" orient="horz" pos="2160">
          <p15:clr>
            <a:srgbClr val="F26B43"/>
          </p15:clr>
        </p15:guide>
        <p15:guide id="5" orient="horz">
          <p15:clr>
            <a:srgbClr val="F26B43"/>
          </p15:clr>
        </p15:guide>
        <p15:guide id="6" orient="horz" pos="4320">
          <p15:clr>
            <a:srgbClr val="F26B43"/>
          </p15:clr>
        </p15:guide>
        <p15:guide id="7" orient="horz" pos="822">
          <p15:clr>
            <a:srgbClr val="F26B43"/>
          </p15:clr>
        </p15:guide>
        <p15:guide id="8" pos="529">
          <p15:clr>
            <a:srgbClr val="F26B43"/>
          </p15:clr>
        </p15:guide>
        <p15:guide id="9" pos="7151">
          <p15:clr>
            <a:srgbClr val="F26B43"/>
          </p15:clr>
        </p15:guide>
        <p15:guide id="10" orient="horz" pos="107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7DEE2F-6665-BF4E-AAFE-43FBBD315584}"/>
              </a:ext>
            </a:extLst>
          </p:cNvPr>
          <p:cNvSpPr>
            <a:spLocks noGrp="1"/>
          </p:cNvSpPr>
          <p:nvPr>
            <p:ph type="ctrTitle"/>
          </p:nvPr>
        </p:nvSpPr>
        <p:spPr>
          <a:xfrm>
            <a:off x="838200" y="1122363"/>
            <a:ext cx="9144000" cy="2038623"/>
          </a:xfrm>
        </p:spPr>
        <p:txBody>
          <a:bodyPr/>
          <a:lstStyle/>
          <a:p>
            <a:r>
              <a:rPr lang="nl-NL" dirty="0" smtClean="0"/>
              <a:t>Marktconsultatie in-</a:t>
            </a:r>
            <a:r>
              <a:rPr lang="nl-NL" dirty="0" err="1" smtClean="0"/>
              <a:t>car</a:t>
            </a:r>
            <a:r>
              <a:rPr lang="nl-NL" dirty="0" smtClean="0"/>
              <a:t> informatiediensten</a:t>
            </a:r>
            <a:endParaRPr lang="nl-NL" dirty="0"/>
          </a:p>
        </p:txBody>
      </p:sp>
      <p:sp>
        <p:nvSpPr>
          <p:cNvPr id="3" name="Ondertitel 2">
            <a:extLst>
              <a:ext uri="{FF2B5EF4-FFF2-40B4-BE49-F238E27FC236}">
                <a16:creationId xmlns:a16="http://schemas.microsoft.com/office/drawing/2014/main" id="{FAEE0057-5393-1945-AA60-625CDAB629BB}"/>
              </a:ext>
            </a:extLst>
          </p:cNvPr>
          <p:cNvSpPr>
            <a:spLocks noGrp="1"/>
          </p:cNvSpPr>
          <p:nvPr>
            <p:ph type="subTitle" idx="1"/>
          </p:nvPr>
        </p:nvSpPr>
        <p:spPr>
          <a:xfrm>
            <a:off x="838200" y="3160986"/>
            <a:ext cx="9144000" cy="1655762"/>
          </a:xfrm>
        </p:spPr>
        <p:txBody>
          <a:bodyPr/>
          <a:lstStyle/>
          <a:p>
            <a:endParaRPr lang="nl-NL" dirty="0"/>
          </a:p>
          <a:p>
            <a:r>
              <a:rPr lang="nl-NL" dirty="0" smtClean="0"/>
              <a:t>Informatiebijeenkomst: 10/6/2024</a:t>
            </a:r>
            <a:endParaRPr lang="nl-NL" dirty="0"/>
          </a:p>
        </p:txBody>
      </p:sp>
    </p:spTree>
    <p:extLst>
      <p:ext uri="{BB962C8B-B14F-4D97-AF65-F5344CB8AC3E}">
        <p14:creationId xmlns:p14="http://schemas.microsoft.com/office/powerpoint/2010/main" val="1908213643"/>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B6618F27-BCCF-5F0C-33A6-80B555694095}"/>
              </a:ext>
            </a:extLst>
          </p:cNvPr>
          <p:cNvSpPr>
            <a:spLocks noGrp="1"/>
          </p:cNvSpPr>
          <p:nvPr>
            <p:ph type="sldNum" sz="quarter" idx="12"/>
          </p:nvPr>
        </p:nvSpPr>
        <p:spPr/>
        <p:txBody>
          <a:bodyPr/>
          <a:lstStyle/>
          <a:p>
            <a:fld id="{FE867115-597C-2A49-88D5-9236637A8ECC}" type="slidenum">
              <a:rPr lang="nl-NL" smtClean="0"/>
              <a:pPr/>
              <a:t>10</a:t>
            </a:fld>
            <a:endParaRPr lang="nl-NL"/>
          </a:p>
        </p:txBody>
      </p:sp>
      <p:sp>
        <p:nvSpPr>
          <p:cNvPr id="4" name="Titel 3">
            <a:extLst>
              <a:ext uri="{FF2B5EF4-FFF2-40B4-BE49-F238E27FC236}">
                <a16:creationId xmlns:a16="http://schemas.microsoft.com/office/drawing/2014/main" id="{1C61ECBC-2682-9E5F-D0FE-BE2B1AF136D3}"/>
              </a:ext>
            </a:extLst>
          </p:cNvPr>
          <p:cNvSpPr>
            <a:spLocks noGrp="1"/>
          </p:cNvSpPr>
          <p:nvPr>
            <p:ph type="title"/>
          </p:nvPr>
        </p:nvSpPr>
        <p:spPr/>
        <p:txBody>
          <a:bodyPr/>
          <a:lstStyle/>
          <a:p>
            <a:r>
              <a:rPr lang="nl-NL" dirty="0"/>
              <a:t>Vooraankondiging</a:t>
            </a:r>
          </a:p>
        </p:txBody>
      </p:sp>
      <p:sp>
        <p:nvSpPr>
          <p:cNvPr id="10" name="Tijdelijke aanduiding voor inhoud 1"/>
          <p:cNvSpPr>
            <a:spLocks noGrp="1"/>
          </p:cNvSpPr>
          <p:nvPr>
            <p:ph idx="1"/>
          </p:nvPr>
        </p:nvSpPr>
        <p:spPr>
          <a:xfrm>
            <a:off x="839788" y="1700213"/>
            <a:ext cx="10977838" cy="4476749"/>
          </a:xfrm>
        </p:spPr>
        <p:txBody>
          <a:bodyPr numCol="2"/>
          <a:lstStyle/>
          <a:p>
            <a:pPr marL="0" lvl="0" indent="0">
              <a:buClr>
                <a:srgbClr val="007BC7"/>
              </a:buClr>
              <a:buNone/>
            </a:pPr>
            <a:r>
              <a:rPr lang="nl-NL" b="1" dirty="0">
                <a:solidFill>
                  <a:srgbClr val="007BC7"/>
                </a:solidFill>
              </a:rPr>
              <a:t>Doel</a:t>
            </a:r>
          </a:p>
          <a:p>
            <a:pPr marL="342900" lvl="0" indent="-342900">
              <a:buClr>
                <a:srgbClr val="007BC7"/>
              </a:buClr>
              <a:buFont typeface="Arial" panose="020B0604020202020204" pitchFamily="34" charset="0"/>
              <a:buChar char="•"/>
              <a:tabLst>
                <a:tab pos="4929188" algn="l"/>
              </a:tabLst>
            </a:pPr>
            <a:r>
              <a:rPr lang="nl-NL" dirty="0">
                <a:solidFill>
                  <a:srgbClr val="000000"/>
                </a:solidFill>
              </a:rPr>
              <a:t>Weggebruikers </a:t>
            </a:r>
            <a:r>
              <a:rPr lang="nl-NL" b="1" dirty="0">
                <a:solidFill>
                  <a:srgbClr val="CC5325"/>
                </a:solidFill>
              </a:rPr>
              <a:t>vooraf informeren </a:t>
            </a:r>
            <a:r>
              <a:rPr lang="nl-NL" dirty="0">
                <a:solidFill>
                  <a:srgbClr val="000000"/>
                </a:solidFill>
              </a:rPr>
              <a:t>over </a:t>
            </a:r>
            <a:r>
              <a:rPr lang="nl-NL" dirty="0" smtClean="0">
                <a:solidFill>
                  <a:srgbClr val="000000"/>
                </a:solidFill>
              </a:rPr>
              <a:t/>
            </a:r>
            <a:br>
              <a:rPr lang="nl-NL" dirty="0" smtClean="0">
                <a:solidFill>
                  <a:srgbClr val="000000"/>
                </a:solidFill>
              </a:rPr>
            </a:br>
            <a:r>
              <a:rPr lang="nl-NL" dirty="0" smtClean="0">
                <a:solidFill>
                  <a:srgbClr val="000000"/>
                </a:solidFill>
              </a:rPr>
              <a:t>geplande </a:t>
            </a:r>
            <a:r>
              <a:rPr lang="nl-NL" dirty="0">
                <a:solidFill>
                  <a:srgbClr val="000000"/>
                </a:solidFill>
              </a:rPr>
              <a:t>wegwerkzaamheden of </a:t>
            </a:r>
            <a:r>
              <a:rPr lang="nl-NL" dirty="0" smtClean="0">
                <a:solidFill>
                  <a:srgbClr val="000000"/>
                </a:solidFill>
              </a:rPr>
              <a:t>evenementen</a:t>
            </a:r>
            <a:endParaRPr lang="nl-NL" dirty="0">
              <a:solidFill>
                <a:srgbClr val="000000"/>
              </a:solidFill>
            </a:endParaRPr>
          </a:p>
          <a:p>
            <a:pPr marL="342900" lvl="0" indent="-342900">
              <a:buClr>
                <a:srgbClr val="007BC7"/>
              </a:buClr>
              <a:buFont typeface="Arial" panose="020B0604020202020204" pitchFamily="34" charset="0"/>
              <a:buChar char="•"/>
            </a:pPr>
            <a:endParaRPr lang="nl-NL" sz="1200" b="1" dirty="0">
              <a:solidFill>
                <a:srgbClr val="DE7029"/>
              </a:solidFill>
            </a:endParaRPr>
          </a:p>
          <a:p>
            <a:pPr marL="0" lvl="0" indent="0">
              <a:buClr>
                <a:srgbClr val="007BC7"/>
              </a:buClr>
              <a:buNone/>
            </a:pPr>
            <a:r>
              <a:rPr lang="nl-NL" b="1" dirty="0">
                <a:solidFill>
                  <a:srgbClr val="007BC7"/>
                </a:solidFill>
              </a:rPr>
              <a:t>Voor wie</a:t>
            </a:r>
          </a:p>
          <a:p>
            <a:pPr marL="342900" lvl="0" indent="-342900">
              <a:buClr>
                <a:srgbClr val="007BC7"/>
              </a:buClr>
              <a:buFont typeface="Arial" panose="020B0604020202020204" pitchFamily="34" charset="0"/>
              <a:buChar char="•"/>
            </a:pPr>
            <a:r>
              <a:rPr lang="nl-NL" dirty="0">
                <a:solidFill>
                  <a:srgbClr val="000000"/>
                </a:solidFill>
              </a:rPr>
              <a:t>Passanten </a:t>
            </a:r>
            <a:r>
              <a:rPr lang="nl-NL" b="1" dirty="0">
                <a:solidFill>
                  <a:srgbClr val="CC5325"/>
                </a:solidFill>
              </a:rPr>
              <a:t>op de route </a:t>
            </a:r>
            <a:r>
              <a:rPr lang="nl-NL" dirty="0">
                <a:solidFill>
                  <a:srgbClr val="000000"/>
                </a:solidFill>
              </a:rPr>
              <a:t>voor wie dit relevant is</a:t>
            </a:r>
          </a:p>
          <a:p>
            <a:pPr marL="342900" lvl="0" indent="-342900">
              <a:buClr>
                <a:srgbClr val="007BC7"/>
              </a:buClr>
              <a:buFont typeface="Arial" panose="020B0604020202020204" pitchFamily="34" charset="0"/>
              <a:buChar char="•"/>
            </a:pPr>
            <a:endParaRPr lang="nl-NL" sz="1200" b="1" dirty="0">
              <a:solidFill>
                <a:srgbClr val="DE7029"/>
              </a:solidFill>
            </a:endParaRPr>
          </a:p>
          <a:p>
            <a:pPr marL="0" lvl="0" indent="0">
              <a:buClr>
                <a:srgbClr val="007BC7"/>
              </a:buClr>
              <a:buNone/>
            </a:pPr>
            <a:r>
              <a:rPr lang="nl-NL" b="1" dirty="0">
                <a:solidFill>
                  <a:srgbClr val="007BC7"/>
                </a:solidFill>
              </a:rPr>
              <a:t>Waar</a:t>
            </a:r>
          </a:p>
          <a:p>
            <a:pPr marL="342900" lvl="0" indent="-342900">
              <a:buClr>
                <a:srgbClr val="007BC7"/>
              </a:buClr>
              <a:buFont typeface="Arial" panose="020B0604020202020204" pitchFamily="34" charset="0"/>
              <a:buChar char="•"/>
            </a:pPr>
            <a:r>
              <a:rPr lang="nl-NL" dirty="0">
                <a:solidFill>
                  <a:srgbClr val="000000"/>
                </a:solidFill>
              </a:rPr>
              <a:t>Wegen met verwachte </a:t>
            </a:r>
            <a:r>
              <a:rPr lang="nl-NL" b="1" dirty="0">
                <a:solidFill>
                  <a:srgbClr val="CC5325"/>
                </a:solidFill>
              </a:rPr>
              <a:t>stremming</a:t>
            </a:r>
            <a:r>
              <a:rPr lang="nl-NL" dirty="0">
                <a:solidFill>
                  <a:srgbClr val="000000"/>
                </a:solidFill>
              </a:rPr>
              <a:t> én functie in stedelijk, regionaal of landelijk wegennet (Wegennet voor Regionaal Verkeersmanagement, RVM, en stedelijke hoofdstructuren)</a:t>
            </a:r>
          </a:p>
          <a:p>
            <a:pPr marL="342900" lvl="0" indent="-342900">
              <a:buClr>
                <a:srgbClr val="007BC7"/>
              </a:buClr>
              <a:buFont typeface="Arial" panose="020B0604020202020204" pitchFamily="34" charset="0"/>
              <a:buChar char="•"/>
            </a:pPr>
            <a:r>
              <a:rPr lang="nl-NL" dirty="0">
                <a:solidFill>
                  <a:srgbClr val="000000"/>
                </a:solidFill>
              </a:rPr>
              <a:t>Bij </a:t>
            </a:r>
            <a:r>
              <a:rPr lang="nl-NL" b="1" dirty="0">
                <a:solidFill>
                  <a:srgbClr val="CC5325"/>
                </a:solidFill>
              </a:rPr>
              <a:t>HWN afsluiting en OWN afsluiting</a:t>
            </a:r>
            <a:br>
              <a:rPr lang="nl-NL" b="1" dirty="0">
                <a:solidFill>
                  <a:srgbClr val="CC5325"/>
                </a:solidFill>
              </a:rPr>
            </a:br>
            <a:r>
              <a:rPr lang="nl-NL" dirty="0">
                <a:solidFill>
                  <a:srgbClr val="000000"/>
                </a:solidFill>
              </a:rPr>
              <a:t>vertraging/verwachte (zeer)grote hinder</a:t>
            </a:r>
          </a:p>
          <a:p>
            <a:pPr marL="342900" lvl="0" indent="-342900">
              <a:buClr>
                <a:srgbClr val="007BC7"/>
              </a:buClr>
              <a:buFont typeface="Arial" panose="020B0604020202020204" pitchFamily="34" charset="0"/>
              <a:buChar char="•"/>
            </a:pPr>
            <a:r>
              <a:rPr lang="nl-NL" b="1" dirty="0">
                <a:solidFill>
                  <a:srgbClr val="CC5325"/>
                </a:solidFill>
              </a:rPr>
              <a:t>Tekststrategie</a:t>
            </a:r>
            <a:r>
              <a:rPr lang="nl-NL" b="1" dirty="0">
                <a:solidFill>
                  <a:srgbClr val="000000"/>
                </a:solidFill>
              </a:rPr>
              <a:t> </a:t>
            </a:r>
            <a:r>
              <a:rPr lang="nl-NL" dirty="0">
                <a:solidFill>
                  <a:srgbClr val="000000"/>
                </a:solidFill>
              </a:rPr>
              <a:t>verplicht</a:t>
            </a:r>
          </a:p>
          <a:p>
            <a:pPr marL="357188" lvl="0" indent="-357188">
              <a:buClr>
                <a:srgbClr val="007BC7"/>
              </a:buClr>
              <a:buNone/>
            </a:pPr>
            <a:r>
              <a:rPr lang="nl-NL" b="1" dirty="0" smtClean="0">
                <a:solidFill>
                  <a:srgbClr val="007BC7"/>
                </a:solidFill>
              </a:rPr>
              <a:t>Wanneer </a:t>
            </a:r>
            <a:r>
              <a:rPr lang="nl-NL" b="1" dirty="0">
                <a:solidFill>
                  <a:srgbClr val="007BC7"/>
                </a:solidFill>
              </a:rPr>
              <a:t>in navigatie of </a:t>
            </a:r>
            <a:r>
              <a:rPr lang="nl-NL" b="1" dirty="0" err="1">
                <a:solidFill>
                  <a:srgbClr val="007BC7"/>
                </a:solidFill>
              </a:rPr>
              <a:t>reisapp</a:t>
            </a:r>
            <a:endParaRPr lang="nl-NL" b="1" dirty="0">
              <a:solidFill>
                <a:srgbClr val="732B94">
                  <a:lumMod val="40000"/>
                  <a:lumOff val="60000"/>
                </a:srgbClr>
              </a:solidFill>
            </a:endParaRPr>
          </a:p>
          <a:p>
            <a:pPr marL="342900" lvl="0" indent="-342900">
              <a:buClr>
                <a:srgbClr val="007BC7"/>
              </a:buClr>
              <a:buFont typeface="Arial" panose="020B0604020202020204" pitchFamily="34" charset="0"/>
              <a:buChar char="•"/>
            </a:pPr>
            <a:r>
              <a:rPr lang="nl-NL" dirty="0">
                <a:solidFill>
                  <a:srgbClr val="000000"/>
                </a:solidFill>
              </a:rPr>
              <a:t>1 </a:t>
            </a:r>
            <a:r>
              <a:rPr lang="nl-NL" b="1" dirty="0">
                <a:solidFill>
                  <a:srgbClr val="CC5325"/>
                </a:solidFill>
              </a:rPr>
              <a:t>week voor start </a:t>
            </a:r>
            <a:r>
              <a:rPr lang="nl-NL" dirty="0">
                <a:solidFill>
                  <a:srgbClr val="000000"/>
                </a:solidFill>
              </a:rPr>
              <a:t>werk/evenement</a:t>
            </a:r>
          </a:p>
          <a:p>
            <a:pPr marL="0" lvl="0" indent="0">
              <a:buClr>
                <a:srgbClr val="007BC7"/>
              </a:buClr>
              <a:buNone/>
            </a:pPr>
            <a:endParaRPr lang="nl-NL" sz="1200" dirty="0">
              <a:solidFill>
                <a:srgbClr val="000000"/>
              </a:solidFill>
            </a:endParaRPr>
          </a:p>
          <a:p>
            <a:pPr marL="0" lvl="0" indent="0">
              <a:buClr>
                <a:srgbClr val="007BC7"/>
              </a:buClr>
              <a:buNone/>
            </a:pPr>
            <a:r>
              <a:rPr lang="nl-NL" b="1" dirty="0">
                <a:solidFill>
                  <a:srgbClr val="007BC7"/>
                </a:solidFill>
              </a:rPr>
              <a:t>Hoe</a:t>
            </a:r>
          </a:p>
          <a:p>
            <a:pPr marL="342900" lvl="0" indent="-342900">
              <a:buClr>
                <a:srgbClr val="007BC7"/>
              </a:buClr>
              <a:buFont typeface="Arial" panose="020B0604020202020204" pitchFamily="34" charset="0"/>
              <a:buChar char="•"/>
            </a:pPr>
            <a:r>
              <a:rPr lang="nl-NL" dirty="0">
                <a:solidFill>
                  <a:srgbClr val="000000"/>
                </a:solidFill>
              </a:rPr>
              <a:t>In-</a:t>
            </a:r>
            <a:r>
              <a:rPr lang="nl-NL" dirty="0" err="1">
                <a:solidFill>
                  <a:srgbClr val="000000"/>
                </a:solidFill>
              </a:rPr>
              <a:t>car</a:t>
            </a:r>
            <a:r>
              <a:rPr lang="nl-NL" dirty="0">
                <a:solidFill>
                  <a:srgbClr val="000000"/>
                </a:solidFill>
              </a:rPr>
              <a:t> via aangesloten serviceproviders. MONO - bij stilstaand voertuig (post-/pre-trip)</a:t>
            </a:r>
          </a:p>
          <a:p>
            <a:pPr marL="342900" lvl="0" indent="-342900">
              <a:buClr>
                <a:srgbClr val="007BC7"/>
              </a:buClr>
              <a:buFont typeface="Arial" panose="020B0604020202020204" pitchFamily="34" charset="0"/>
              <a:buChar char="•"/>
            </a:pPr>
            <a:endParaRPr lang="nl-NL" dirty="0">
              <a:solidFill>
                <a:srgbClr val="000000"/>
              </a:solidFill>
            </a:endParaRPr>
          </a:p>
          <a:p>
            <a:pPr marL="357188" lvl="0" indent="-357188">
              <a:buClr>
                <a:srgbClr val="007BC7"/>
              </a:buClr>
              <a:buNone/>
            </a:pPr>
            <a:r>
              <a:rPr lang="nl-NL" b="1" dirty="0">
                <a:solidFill>
                  <a:srgbClr val="007BC7"/>
                </a:solidFill>
              </a:rPr>
              <a:t>Meerwaarde</a:t>
            </a:r>
            <a:endParaRPr lang="nl-NL" dirty="0">
              <a:solidFill>
                <a:srgbClr val="000000"/>
              </a:solidFill>
            </a:endParaRPr>
          </a:p>
          <a:p>
            <a:pPr marL="342900" lvl="0" indent="-342900">
              <a:buClr>
                <a:srgbClr val="007BC7"/>
              </a:buClr>
              <a:buFont typeface="Arial" panose="020B0604020202020204" pitchFamily="34" charset="0"/>
              <a:buChar char="•"/>
            </a:pPr>
            <a:r>
              <a:rPr lang="nl-NL" dirty="0">
                <a:solidFill>
                  <a:srgbClr val="000000"/>
                </a:solidFill>
              </a:rPr>
              <a:t>De weggebruiker kan tijdig kiezen voor andere route, tijd of modaliteit; marktpartij kan extra service aan haar klanten bieden</a:t>
            </a:r>
          </a:p>
          <a:p>
            <a:pPr marL="342900" lvl="0" indent="-342900">
              <a:buClr>
                <a:srgbClr val="007BC7"/>
              </a:buClr>
              <a:buFont typeface="Arial" panose="020B0604020202020204" pitchFamily="34" charset="0"/>
              <a:buChar char="•"/>
            </a:pPr>
            <a:endParaRPr lang="nl-NL" dirty="0">
              <a:solidFill>
                <a:srgbClr val="000000"/>
              </a:solidFill>
            </a:endParaRPr>
          </a:p>
          <a:p>
            <a:pPr marL="342900" lvl="0" indent="-342900">
              <a:buClr>
                <a:srgbClr val="007BC7"/>
              </a:buClr>
              <a:buFont typeface="Arial" panose="020B0604020202020204" pitchFamily="34" charset="0"/>
              <a:buChar char="•"/>
            </a:pPr>
            <a:endParaRPr lang="nl-NL" dirty="0">
              <a:solidFill>
                <a:srgbClr val="000000"/>
              </a:solidFill>
            </a:endParaRPr>
          </a:p>
          <a:p>
            <a:pPr marL="0" indent="0">
              <a:buNone/>
            </a:pPr>
            <a:endParaRPr lang="nl-NL" dirty="0">
              <a:solidFill>
                <a:srgbClr val="FF0000"/>
              </a:solidFill>
            </a:endParaRPr>
          </a:p>
        </p:txBody>
      </p:sp>
      <p:pic>
        <p:nvPicPr>
          <p:cNvPr id="11" name="Afbeelding 10">
            <a:extLst>
              <a:ext uri="{FF2B5EF4-FFF2-40B4-BE49-F238E27FC236}">
                <a16:creationId xmlns:a16="http://schemas.microsoft.com/office/drawing/2014/main" id="{EEABC63A-BBB4-6BD7-7FEB-62040558E347}"/>
              </a:ext>
            </a:extLst>
          </p:cNvPr>
          <p:cNvPicPr>
            <a:picLocks noChangeAspect="1"/>
          </p:cNvPicPr>
          <p:nvPr/>
        </p:nvPicPr>
        <p:blipFill>
          <a:blip r:embed="rId2"/>
          <a:stretch>
            <a:fillRect/>
          </a:stretch>
        </p:blipFill>
        <p:spPr>
          <a:xfrm>
            <a:off x="10823964" y="508814"/>
            <a:ext cx="783321" cy="637362"/>
          </a:xfrm>
          <a:prstGeom prst="rect">
            <a:avLst/>
          </a:prstGeom>
        </p:spPr>
      </p:pic>
    </p:spTree>
    <p:extLst>
      <p:ext uri="{BB962C8B-B14F-4D97-AF65-F5344CB8AC3E}">
        <p14:creationId xmlns:p14="http://schemas.microsoft.com/office/powerpoint/2010/main" val="701948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B6618F27-BCCF-5F0C-33A6-80B555694095}"/>
              </a:ext>
            </a:extLst>
          </p:cNvPr>
          <p:cNvSpPr>
            <a:spLocks noGrp="1"/>
          </p:cNvSpPr>
          <p:nvPr>
            <p:ph type="sldNum" sz="quarter" idx="12"/>
          </p:nvPr>
        </p:nvSpPr>
        <p:spPr/>
        <p:txBody>
          <a:bodyPr/>
          <a:lstStyle/>
          <a:p>
            <a:fld id="{FE867115-597C-2A49-88D5-9236637A8ECC}" type="slidenum">
              <a:rPr lang="nl-NL" smtClean="0"/>
              <a:pPr/>
              <a:t>11</a:t>
            </a:fld>
            <a:endParaRPr lang="nl-NL"/>
          </a:p>
        </p:txBody>
      </p:sp>
      <p:sp>
        <p:nvSpPr>
          <p:cNvPr id="4" name="Titel 3">
            <a:extLst>
              <a:ext uri="{FF2B5EF4-FFF2-40B4-BE49-F238E27FC236}">
                <a16:creationId xmlns:a16="http://schemas.microsoft.com/office/drawing/2014/main" id="{1C61ECBC-2682-9E5F-D0FE-BE2B1AF136D3}"/>
              </a:ext>
            </a:extLst>
          </p:cNvPr>
          <p:cNvSpPr>
            <a:spLocks noGrp="1"/>
          </p:cNvSpPr>
          <p:nvPr>
            <p:ph type="title"/>
          </p:nvPr>
        </p:nvSpPr>
        <p:spPr/>
        <p:txBody>
          <a:bodyPr/>
          <a:lstStyle/>
          <a:p>
            <a:r>
              <a:rPr lang="nl-NL" dirty="0"/>
              <a:t>Digitaal informatie bericht (DIB)</a:t>
            </a:r>
          </a:p>
        </p:txBody>
      </p:sp>
      <p:sp>
        <p:nvSpPr>
          <p:cNvPr id="6" name="Tijdelijke aanduiding voor inhoud 1"/>
          <p:cNvSpPr txBox="1">
            <a:spLocks/>
          </p:cNvSpPr>
          <p:nvPr/>
        </p:nvSpPr>
        <p:spPr>
          <a:xfrm>
            <a:off x="839787" y="1703526"/>
            <a:ext cx="10514012" cy="4476749"/>
          </a:xfrm>
          <a:prstGeom prst="rect">
            <a:avLst/>
          </a:prstGeom>
        </p:spPr>
        <p:txBody>
          <a:bodyPr vert="horz" lIns="0" tIns="0" rIns="0" bIns="0" numCol="2" rtlCol="0">
            <a:noAutofit/>
          </a:bodyPr>
          <a:lstStyle>
            <a:lvl1pPr marL="457200" indent="-457200" algn="l" defTabSz="914400" rtl="0" eaLnBrk="1" latinLnBrk="0" hangingPunct="1">
              <a:lnSpc>
                <a:spcPct val="100000"/>
              </a:lnSpc>
              <a:spcBef>
                <a:spcPts val="300"/>
              </a:spcBef>
              <a:buClr>
                <a:schemeClr val="tx2"/>
              </a:buClr>
              <a:buFont typeface="+mj-lt"/>
              <a:buAutoNum type="arabicPeriod"/>
              <a:defRPr sz="2000" kern="1200">
                <a:solidFill>
                  <a:schemeClr val="tx1"/>
                </a:solidFill>
                <a:latin typeface="+mn-lt"/>
                <a:ea typeface="+mn-ea"/>
                <a:cs typeface="+mn-cs"/>
              </a:defRPr>
            </a:lvl1pPr>
            <a:lvl2pPr marL="673200" indent="-457200" algn="l" defTabSz="914400" rtl="0" eaLnBrk="1" latinLnBrk="0" hangingPunct="1">
              <a:lnSpc>
                <a:spcPct val="100000"/>
              </a:lnSpc>
              <a:spcBef>
                <a:spcPts val="300"/>
              </a:spcBef>
              <a:buClr>
                <a:schemeClr val="tx2"/>
              </a:buClr>
              <a:buFont typeface="+mj-lt"/>
              <a:buAutoNum type="arabicPeriod"/>
              <a:defRPr sz="2000" kern="1200">
                <a:solidFill>
                  <a:schemeClr val="tx1"/>
                </a:solidFill>
                <a:latin typeface="+mn-lt"/>
                <a:ea typeface="+mn-ea"/>
                <a:cs typeface="+mn-cs"/>
              </a:defRPr>
            </a:lvl2pPr>
            <a:lvl3pPr marL="774900" indent="-342900" algn="l" defTabSz="914400" rtl="0" eaLnBrk="1" latinLnBrk="0" hangingPunct="1">
              <a:lnSpc>
                <a:spcPct val="100000"/>
              </a:lnSpc>
              <a:spcBef>
                <a:spcPts val="300"/>
              </a:spcBef>
              <a:buClr>
                <a:schemeClr val="tx2"/>
              </a:buClr>
              <a:buSzPct val="90000"/>
              <a:buFont typeface="+mj-lt"/>
              <a:buAutoNum type="arabicPeriod"/>
              <a:defRPr sz="1600" kern="1200">
                <a:solidFill>
                  <a:schemeClr val="tx1"/>
                </a:solidFill>
                <a:latin typeface="+mn-lt"/>
                <a:ea typeface="+mn-ea"/>
                <a:cs typeface="+mn-cs"/>
              </a:defRPr>
            </a:lvl3pPr>
            <a:lvl4pPr marL="774900" indent="-342900" algn="l" defTabSz="914400" rtl="0" eaLnBrk="1" latinLnBrk="0" hangingPunct="1">
              <a:lnSpc>
                <a:spcPct val="100000"/>
              </a:lnSpc>
              <a:spcBef>
                <a:spcPts val="300"/>
              </a:spcBef>
              <a:buClr>
                <a:schemeClr val="tx2"/>
              </a:buClr>
              <a:buSzPct val="90000"/>
              <a:buFont typeface="+mj-lt"/>
              <a:buAutoNum type="arabicPeriod"/>
              <a:defRPr sz="1400" kern="1200">
                <a:solidFill>
                  <a:schemeClr val="tx1"/>
                </a:solidFill>
                <a:latin typeface="+mn-lt"/>
                <a:ea typeface="+mn-ea"/>
                <a:cs typeface="+mn-cs"/>
              </a:defRPr>
            </a:lvl4pPr>
            <a:lvl5pPr marL="876600" indent="-228600" algn="l" defTabSz="914400" rtl="0" eaLnBrk="1" latinLnBrk="0" hangingPunct="1">
              <a:lnSpc>
                <a:spcPct val="100000"/>
              </a:lnSpc>
              <a:spcBef>
                <a:spcPts val="300"/>
              </a:spcBef>
              <a:buClr>
                <a:schemeClr val="tx2"/>
              </a:buClr>
              <a:buSzPct val="90000"/>
              <a:buFont typeface="+mj-lt"/>
              <a:buAutoNum type="arabicPeriod"/>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Clr>
                <a:srgbClr val="007BC7"/>
              </a:buClr>
              <a:buNone/>
            </a:pPr>
            <a:r>
              <a:rPr lang="nl-NL" b="1" dirty="0">
                <a:solidFill>
                  <a:srgbClr val="007BC7"/>
                </a:solidFill>
              </a:rPr>
              <a:t>Doel</a:t>
            </a:r>
          </a:p>
          <a:p>
            <a:pPr marL="342900" lvl="0" indent="-342900">
              <a:buClr>
                <a:srgbClr val="007BC7"/>
              </a:buClr>
              <a:buFont typeface="Arial" panose="020B0604020202020204" pitchFamily="34" charset="0"/>
              <a:buChar char="•"/>
            </a:pPr>
            <a:r>
              <a:rPr lang="nl-NL" dirty="0">
                <a:solidFill>
                  <a:srgbClr val="000000"/>
                </a:solidFill>
              </a:rPr>
              <a:t>In </a:t>
            </a:r>
            <a:r>
              <a:rPr lang="nl-NL" b="1" dirty="0">
                <a:solidFill>
                  <a:srgbClr val="CC5325"/>
                </a:solidFill>
              </a:rPr>
              <a:t>urgente</a:t>
            </a:r>
            <a:r>
              <a:rPr lang="nl-NL" dirty="0">
                <a:solidFill>
                  <a:srgbClr val="000000"/>
                </a:solidFill>
              </a:rPr>
              <a:t> situaties weggebruikers voorzien van handelingsperspectief</a:t>
            </a:r>
          </a:p>
          <a:p>
            <a:pPr marL="0" lvl="0" indent="0">
              <a:buClr>
                <a:srgbClr val="007BC7"/>
              </a:buClr>
              <a:buNone/>
            </a:pPr>
            <a:endParaRPr lang="nl-NL" b="1" dirty="0">
              <a:solidFill>
                <a:srgbClr val="007BC7"/>
              </a:solidFill>
            </a:endParaRPr>
          </a:p>
          <a:p>
            <a:pPr marL="0" lvl="0" indent="0">
              <a:buClr>
                <a:srgbClr val="007BC7"/>
              </a:buClr>
              <a:buNone/>
            </a:pPr>
            <a:r>
              <a:rPr lang="nl-NL" b="1" dirty="0">
                <a:solidFill>
                  <a:srgbClr val="007BC7"/>
                </a:solidFill>
              </a:rPr>
              <a:t>Voor wie</a:t>
            </a:r>
          </a:p>
          <a:p>
            <a:pPr marL="342900" lvl="0" indent="-342900">
              <a:buClr>
                <a:srgbClr val="007BC7"/>
              </a:buClr>
              <a:buFont typeface="Arial" panose="020B0604020202020204" pitchFamily="34" charset="0"/>
              <a:buChar char="•"/>
            </a:pPr>
            <a:r>
              <a:rPr lang="nl-NL" dirty="0">
                <a:solidFill>
                  <a:srgbClr val="000000"/>
                </a:solidFill>
              </a:rPr>
              <a:t>Weggebruikers die digitale devices gebruiken maar </a:t>
            </a:r>
            <a:r>
              <a:rPr lang="nl-NL" b="1" dirty="0">
                <a:solidFill>
                  <a:srgbClr val="CC5325"/>
                </a:solidFill>
              </a:rPr>
              <a:t>niet navigeren</a:t>
            </a:r>
          </a:p>
          <a:p>
            <a:pPr marL="0" lvl="0" indent="0">
              <a:buClr>
                <a:srgbClr val="007BC7"/>
              </a:buClr>
              <a:buNone/>
            </a:pPr>
            <a:endParaRPr lang="nl-NL" sz="1200" b="1" dirty="0">
              <a:solidFill>
                <a:srgbClr val="DE7029"/>
              </a:solidFill>
            </a:endParaRPr>
          </a:p>
          <a:p>
            <a:pPr marL="0" lvl="0" indent="0">
              <a:buClr>
                <a:srgbClr val="007BC7"/>
              </a:buClr>
              <a:buNone/>
            </a:pPr>
            <a:r>
              <a:rPr lang="nl-NL" b="1" dirty="0">
                <a:solidFill>
                  <a:srgbClr val="007BC7"/>
                </a:solidFill>
              </a:rPr>
              <a:t>Waar</a:t>
            </a:r>
          </a:p>
          <a:p>
            <a:pPr marL="342900" lvl="0" indent="-342900">
              <a:buClr>
                <a:srgbClr val="007BC7"/>
              </a:buClr>
              <a:buFont typeface="Arial" panose="020B0604020202020204" pitchFamily="34" charset="0"/>
              <a:buChar char="•"/>
            </a:pPr>
            <a:r>
              <a:rPr lang="nl-NL" dirty="0">
                <a:solidFill>
                  <a:srgbClr val="000000"/>
                </a:solidFill>
              </a:rPr>
              <a:t>Op wegen met een </a:t>
            </a:r>
            <a:r>
              <a:rPr lang="nl-NL" b="1" dirty="0">
                <a:solidFill>
                  <a:srgbClr val="CC5325"/>
                </a:solidFill>
              </a:rPr>
              <a:t>volledige stremming</a:t>
            </a:r>
            <a:r>
              <a:rPr lang="nl-NL" dirty="0">
                <a:solidFill>
                  <a:srgbClr val="000000"/>
                </a:solidFill>
              </a:rPr>
              <a:t>, bij fysieke </a:t>
            </a:r>
            <a:r>
              <a:rPr lang="nl-NL" b="1" dirty="0">
                <a:solidFill>
                  <a:srgbClr val="CC5325"/>
                </a:solidFill>
              </a:rPr>
              <a:t>scheiding</a:t>
            </a:r>
            <a:r>
              <a:rPr lang="nl-NL" dirty="0">
                <a:solidFill>
                  <a:srgbClr val="000000"/>
                </a:solidFill>
              </a:rPr>
              <a:t> van langzaam verkeer</a:t>
            </a:r>
          </a:p>
          <a:p>
            <a:pPr marL="342900" lvl="0" indent="-342900">
              <a:buClr>
                <a:srgbClr val="007BC7"/>
              </a:buClr>
              <a:buFont typeface="Arial" panose="020B0604020202020204" pitchFamily="34" charset="0"/>
              <a:buChar char="•"/>
            </a:pPr>
            <a:r>
              <a:rPr lang="nl-NL" b="1" dirty="0">
                <a:solidFill>
                  <a:srgbClr val="CC5325"/>
                </a:solidFill>
              </a:rPr>
              <a:t>Voldoende tijd </a:t>
            </a:r>
            <a:r>
              <a:rPr lang="nl-NL" dirty="0">
                <a:solidFill>
                  <a:srgbClr val="000000"/>
                </a:solidFill>
              </a:rPr>
              <a:t>voor waarnemen, </a:t>
            </a:r>
            <a:r>
              <a:rPr lang="nl-NL" dirty="0" smtClean="0">
                <a:solidFill>
                  <a:srgbClr val="000000"/>
                </a:solidFill>
              </a:rPr>
              <a:t/>
            </a:r>
            <a:br>
              <a:rPr lang="nl-NL" dirty="0" smtClean="0">
                <a:solidFill>
                  <a:srgbClr val="000000"/>
                </a:solidFill>
              </a:rPr>
            </a:br>
            <a:r>
              <a:rPr lang="nl-NL" dirty="0" smtClean="0">
                <a:solidFill>
                  <a:srgbClr val="000000"/>
                </a:solidFill>
              </a:rPr>
              <a:t>interpreteren </a:t>
            </a:r>
            <a:r>
              <a:rPr lang="nl-NL" dirty="0">
                <a:solidFill>
                  <a:srgbClr val="000000"/>
                </a:solidFill>
              </a:rPr>
              <a:t>en handelen</a:t>
            </a:r>
          </a:p>
          <a:p>
            <a:pPr marL="0" lvl="0" indent="0">
              <a:buClr>
                <a:srgbClr val="007BC7"/>
              </a:buClr>
              <a:buNone/>
            </a:pPr>
            <a:endParaRPr lang="nl-NL" b="1" dirty="0">
              <a:solidFill>
                <a:srgbClr val="007BC7"/>
              </a:solidFill>
            </a:endParaRPr>
          </a:p>
          <a:p>
            <a:pPr marL="342900" lvl="0" indent="-342900">
              <a:buClr>
                <a:srgbClr val="007BC7"/>
              </a:buClr>
              <a:buFont typeface="Arial" panose="020B0604020202020204" pitchFamily="34" charset="0"/>
              <a:buChar char="•"/>
            </a:pPr>
            <a:endParaRPr lang="nl-NL" dirty="0">
              <a:solidFill>
                <a:srgbClr val="000000"/>
              </a:solidFill>
            </a:endParaRPr>
          </a:p>
          <a:p>
            <a:pPr marL="342900" lvl="0" indent="-342900">
              <a:buClr>
                <a:srgbClr val="007BC7"/>
              </a:buClr>
              <a:buFont typeface="Arial" panose="020B0604020202020204" pitchFamily="34" charset="0"/>
              <a:buChar char="•"/>
            </a:pPr>
            <a:endParaRPr lang="nl-NL" dirty="0">
              <a:solidFill>
                <a:srgbClr val="000000"/>
              </a:solidFill>
            </a:endParaRPr>
          </a:p>
          <a:p>
            <a:pPr marL="342900" lvl="0" indent="-342900">
              <a:buClr>
                <a:srgbClr val="007BC7"/>
              </a:buClr>
              <a:buFont typeface="Arial" panose="020B0604020202020204" pitchFamily="34" charset="0"/>
              <a:buChar char="•"/>
            </a:pPr>
            <a:endParaRPr lang="nl-NL" dirty="0">
              <a:solidFill>
                <a:srgbClr val="000000"/>
              </a:solidFill>
            </a:endParaRPr>
          </a:p>
          <a:p>
            <a:pPr marL="0" lvl="0" indent="0">
              <a:buClr>
                <a:srgbClr val="007BC7"/>
              </a:buClr>
              <a:buNone/>
            </a:pPr>
            <a:r>
              <a:rPr lang="nl-NL" b="1" dirty="0">
                <a:solidFill>
                  <a:srgbClr val="007BC7"/>
                </a:solidFill>
              </a:rPr>
              <a:t>Wanneer in navigatie en </a:t>
            </a:r>
            <a:r>
              <a:rPr lang="nl-NL" b="1" dirty="0" err="1">
                <a:solidFill>
                  <a:srgbClr val="007BC7"/>
                </a:solidFill>
              </a:rPr>
              <a:t>reisapp</a:t>
            </a:r>
            <a:endParaRPr lang="nl-NL" b="1" dirty="0">
              <a:solidFill>
                <a:srgbClr val="007BC7"/>
              </a:solidFill>
            </a:endParaRPr>
          </a:p>
          <a:p>
            <a:pPr marL="342900" lvl="0" indent="-342900">
              <a:buClr>
                <a:srgbClr val="007BC7"/>
              </a:buClr>
              <a:buFont typeface="Arial" panose="020B0604020202020204" pitchFamily="34" charset="0"/>
              <a:buChar char="•"/>
            </a:pPr>
            <a:r>
              <a:rPr lang="nl-NL" dirty="0">
                <a:solidFill>
                  <a:srgbClr val="000000"/>
                </a:solidFill>
              </a:rPr>
              <a:t>Geactiveerd via </a:t>
            </a:r>
            <a:r>
              <a:rPr lang="nl-NL" b="1" dirty="0">
                <a:solidFill>
                  <a:srgbClr val="CC5325"/>
                </a:solidFill>
              </a:rPr>
              <a:t>regelscenario</a:t>
            </a:r>
            <a:r>
              <a:rPr lang="nl-NL" dirty="0">
                <a:solidFill>
                  <a:srgbClr val="000000"/>
                </a:solidFill>
              </a:rPr>
              <a:t> in  netwerkmanagement systeem. Via NDW worden de meldingen automatisch doorgestuurd naar serviceproviders</a:t>
            </a:r>
          </a:p>
          <a:p>
            <a:pPr marL="342900" lvl="0" indent="-342900">
              <a:buClr>
                <a:srgbClr val="007BC7"/>
              </a:buClr>
              <a:buFont typeface="Arial" panose="020B0604020202020204" pitchFamily="34" charset="0"/>
              <a:buChar char="•"/>
            </a:pPr>
            <a:r>
              <a:rPr lang="nl-NL" b="1" dirty="0">
                <a:solidFill>
                  <a:srgbClr val="CC5325"/>
                </a:solidFill>
              </a:rPr>
              <a:t>Informatiestrategie en richtlijn </a:t>
            </a:r>
            <a:r>
              <a:rPr lang="nl-NL" dirty="0">
                <a:solidFill>
                  <a:srgbClr val="000000"/>
                </a:solidFill>
              </a:rPr>
              <a:t>verplicht</a:t>
            </a:r>
          </a:p>
          <a:p>
            <a:pPr marL="0" lvl="0" indent="0">
              <a:buClr>
                <a:srgbClr val="007BC7"/>
              </a:buClr>
              <a:buNone/>
            </a:pPr>
            <a:endParaRPr lang="nl-NL" sz="1200" b="1" dirty="0">
              <a:solidFill>
                <a:srgbClr val="DE7029"/>
              </a:solidFill>
            </a:endParaRPr>
          </a:p>
          <a:p>
            <a:pPr marL="0" lvl="0" indent="0">
              <a:buClr>
                <a:srgbClr val="007BC7"/>
              </a:buClr>
              <a:buNone/>
            </a:pPr>
            <a:r>
              <a:rPr lang="nl-NL" b="1" dirty="0">
                <a:solidFill>
                  <a:srgbClr val="007BC7"/>
                </a:solidFill>
              </a:rPr>
              <a:t>Hoe</a:t>
            </a:r>
          </a:p>
          <a:p>
            <a:pPr marL="342900" lvl="0" indent="-342900">
              <a:buClr>
                <a:srgbClr val="007BC7"/>
              </a:buClr>
              <a:buFont typeface="Arial" panose="020B0604020202020204" pitchFamily="34" charset="0"/>
              <a:buChar char="•"/>
            </a:pPr>
            <a:r>
              <a:rPr lang="nl-NL" dirty="0">
                <a:solidFill>
                  <a:srgbClr val="000000"/>
                </a:solidFill>
              </a:rPr>
              <a:t>In </a:t>
            </a:r>
            <a:r>
              <a:rPr lang="nl-NL" dirty="0" err="1">
                <a:solidFill>
                  <a:srgbClr val="000000"/>
                </a:solidFill>
              </a:rPr>
              <a:t>car</a:t>
            </a:r>
            <a:r>
              <a:rPr lang="nl-NL" dirty="0">
                <a:solidFill>
                  <a:srgbClr val="000000"/>
                </a:solidFill>
              </a:rPr>
              <a:t> </a:t>
            </a:r>
            <a:r>
              <a:rPr lang="nl-NL" b="1" dirty="0">
                <a:solidFill>
                  <a:srgbClr val="CC5325"/>
                </a:solidFill>
              </a:rPr>
              <a:t>on-trip</a:t>
            </a:r>
            <a:r>
              <a:rPr lang="nl-NL" dirty="0">
                <a:solidFill>
                  <a:srgbClr val="000000"/>
                </a:solidFill>
              </a:rPr>
              <a:t>, op de veilige MONO wijze</a:t>
            </a:r>
          </a:p>
          <a:p>
            <a:pPr marL="342900" lvl="0" indent="-342900">
              <a:buClr>
                <a:srgbClr val="007BC7"/>
              </a:buClr>
              <a:buFont typeface="Arial" panose="020B0604020202020204" pitchFamily="34" charset="0"/>
              <a:buChar char="•"/>
            </a:pPr>
            <a:endParaRPr lang="nl-NL" dirty="0">
              <a:solidFill>
                <a:srgbClr val="000000"/>
              </a:solidFill>
            </a:endParaRPr>
          </a:p>
          <a:p>
            <a:pPr marL="0" lvl="0" indent="0">
              <a:buClr>
                <a:srgbClr val="007BC7"/>
              </a:buClr>
              <a:buNone/>
            </a:pPr>
            <a:r>
              <a:rPr lang="nl-NL" b="1" dirty="0">
                <a:solidFill>
                  <a:srgbClr val="007BC7"/>
                </a:solidFill>
              </a:rPr>
              <a:t>Meerwaarde</a:t>
            </a:r>
            <a:endParaRPr lang="nl-NL" dirty="0">
              <a:solidFill>
                <a:srgbClr val="000000"/>
              </a:solidFill>
            </a:endParaRPr>
          </a:p>
          <a:p>
            <a:pPr marL="342900" lvl="0" indent="-342900">
              <a:buClr>
                <a:srgbClr val="007BC7"/>
              </a:buClr>
              <a:buFont typeface="Arial" panose="020B0604020202020204" pitchFamily="34" charset="0"/>
              <a:buChar char="•"/>
            </a:pPr>
            <a:r>
              <a:rPr lang="nl-NL" dirty="0">
                <a:solidFill>
                  <a:srgbClr val="000000"/>
                </a:solidFill>
              </a:rPr>
              <a:t>De DIB biedt handelingsperspectief voor niet navigerende gebruikers bij stremmingen</a:t>
            </a:r>
          </a:p>
          <a:p>
            <a:pPr marL="342900" indent="-342900">
              <a:buClr>
                <a:srgbClr val="007BC7"/>
              </a:buClr>
              <a:buFont typeface="Arial" panose="020B0604020202020204" pitchFamily="34" charset="0"/>
              <a:buChar char="•"/>
            </a:pPr>
            <a:endParaRPr lang="nl-NL" dirty="0" smtClean="0">
              <a:solidFill>
                <a:srgbClr val="000000"/>
              </a:solidFill>
            </a:endParaRPr>
          </a:p>
          <a:p>
            <a:pPr marL="342900" indent="-342900">
              <a:buClr>
                <a:srgbClr val="007BC7"/>
              </a:buClr>
              <a:buFont typeface="Arial" panose="020B0604020202020204" pitchFamily="34" charset="0"/>
              <a:buChar char="•"/>
            </a:pPr>
            <a:endParaRPr lang="nl-NL" dirty="0" smtClean="0">
              <a:solidFill>
                <a:srgbClr val="000000"/>
              </a:solidFill>
            </a:endParaRPr>
          </a:p>
          <a:p>
            <a:pPr marL="0" indent="0">
              <a:buFont typeface="+mj-lt"/>
              <a:buNone/>
            </a:pPr>
            <a:endParaRPr lang="nl-NL" dirty="0">
              <a:solidFill>
                <a:srgbClr val="FF0000"/>
              </a:solidFill>
            </a:endParaRPr>
          </a:p>
        </p:txBody>
      </p:sp>
      <p:pic>
        <p:nvPicPr>
          <p:cNvPr id="5" name="Afbeelding 4">
            <a:extLst>
              <a:ext uri="{FF2B5EF4-FFF2-40B4-BE49-F238E27FC236}">
                <a16:creationId xmlns:a16="http://schemas.microsoft.com/office/drawing/2014/main" id="{EEABC63A-BBB4-6BD7-7FEB-62040558E347}"/>
              </a:ext>
            </a:extLst>
          </p:cNvPr>
          <p:cNvPicPr>
            <a:picLocks noChangeAspect="1"/>
          </p:cNvPicPr>
          <p:nvPr/>
        </p:nvPicPr>
        <p:blipFill>
          <a:blip r:embed="rId2"/>
          <a:stretch>
            <a:fillRect/>
          </a:stretch>
        </p:blipFill>
        <p:spPr>
          <a:xfrm>
            <a:off x="10823964" y="508814"/>
            <a:ext cx="783321" cy="637362"/>
          </a:xfrm>
          <a:prstGeom prst="rect">
            <a:avLst/>
          </a:prstGeom>
        </p:spPr>
      </p:pic>
    </p:spTree>
    <p:extLst>
      <p:ext uri="{BB962C8B-B14F-4D97-AF65-F5344CB8AC3E}">
        <p14:creationId xmlns:p14="http://schemas.microsoft.com/office/powerpoint/2010/main" val="39931898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B6618F27-BCCF-5F0C-33A6-80B555694095}"/>
              </a:ext>
            </a:extLst>
          </p:cNvPr>
          <p:cNvSpPr>
            <a:spLocks noGrp="1"/>
          </p:cNvSpPr>
          <p:nvPr>
            <p:ph type="sldNum" sz="quarter" idx="12"/>
          </p:nvPr>
        </p:nvSpPr>
        <p:spPr/>
        <p:txBody>
          <a:bodyPr/>
          <a:lstStyle/>
          <a:p>
            <a:fld id="{FE867115-597C-2A49-88D5-9236637A8ECC}" type="slidenum">
              <a:rPr lang="nl-NL" smtClean="0"/>
              <a:pPr/>
              <a:t>12</a:t>
            </a:fld>
            <a:endParaRPr lang="nl-NL"/>
          </a:p>
        </p:txBody>
      </p:sp>
      <p:sp>
        <p:nvSpPr>
          <p:cNvPr id="4" name="Titel 3">
            <a:extLst>
              <a:ext uri="{FF2B5EF4-FFF2-40B4-BE49-F238E27FC236}">
                <a16:creationId xmlns:a16="http://schemas.microsoft.com/office/drawing/2014/main" id="{1C61ECBC-2682-9E5F-D0FE-BE2B1AF136D3}"/>
              </a:ext>
            </a:extLst>
          </p:cNvPr>
          <p:cNvSpPr>
            <a:spLocks noGrp="1"/>
          </p:cNvSpPr>
          <p:nvPr>
            <p:ph type="title"/>
          </p:nvPr>
        </p:nvSpPr>
        <p:spPr/>
        <p:txBody>
          <a:bodyPr/>
          <a:lstStyle/>
          <a:p>
            <a:r>
              <a:rPr lang="nl-NL" dirty="0" smtClean="0"/>
              <a:t>Servicebericht </a:t>
            </a:r>
            <a:endParaRPr lang="nl-NL" dirty="0"/>
          </a:p>
        </p:txBody>
      </p:sp>
      <p:sp>
        <p:nvSpPr>
          <p:cNvPr id="6" name="Tijdelijke aanduiding voor inhoud 1"/>
          <p:cNvSpPr txBox="1">
            <a:spLocks/>
          </p:cNvSpPr>
          <p:nvPr/>
        </p:nvSpPr>
        <p:spPr>
          <a:xfrm>
            <a:off x="839787" y="1703526"/>
            <a:ext cx="10514012" cy="4905996"/>
          </a:xfrm>
          <a:prstGeom prst="rect">
            <a:avLst/>
          </a:prstGeom>
        </p:spPr>
        <p:txBody>
          <a:bodyPr vert="horz" lIns="0" tIns="0" rIns="0" bIns="0" numCol="2" rtlCol="0">
            <a:noAutofit/>
          </a:bodyPr>
          <a:lstStyle>
            <a:lvl1pPr marL="457200" indent="-457200" algn="l" defTabSz="914400" rtl="0" eaLnBrk="1" latinLnBrk="0" hangingPunct="1">
              <a:lnSpc>
                <a:spcPct val="100000"/>
              </a:lnSpc>
              <a:spcBef>
                <a:spcPts val="300"/>
              </a:spcBef>
              <a:buClr>
                <a:schemeClr val="tx2"/>
              </a:buClr>
              <a:buFont typeface="+mj-lt"/>
              <a:buAutoNum type="arabicPeriod"/>
              <a:defRPr sz="2000" kern="1200">
                <a:solidFill>
                  <a:schemeClr val="tx1"/>
                </a:solidFill>
                <a:latin typeface="+mn-lt"/>
                <a:ea typeface="+mn-ea"/>
                <a:cs typeface="+mn-cs"/>
              </a:defRPr>
            </a:lvl1pPr>
            <a:lvl2pPr marL="673200" indent="-457200" algn="l" defTabSz="914400" rtl="0" eaLnBrk="1" latinLnBrk="0" hangingPunct="1">
              <a:lnSpc>
                <a:spcPct val="100000"/>
              </a:lnSpc>
              <a:spcBef>
                <a:spcPts val="300"/>
              </a:spcBef>
              <a:buClr>
                <a:schemeClr val="tx2"/>
              </a:buClr>
              <a:buFont typeface="+mj-lt"/>
              <a:buAutoNum type="arabicPeriod"/>
              <a:defRPr sz="2000" kern="1200">
                <a:solidFill>
                  <a:schemeClr val="tx1"/>
                </a:solidFill>
                <a:latin typeface="+mn-lt"/>
                <a:ea typeface="+mn-ea"/>
                <a:cs typeface="+mn-cs"/>
              </a:defRPr>
            </a:lvl2pPr>
            <a:lvl3pPr marL="774900" indent="-342900" algn="l" defTabSz="914400" rtl="0" eaLnBrk="1" latinLnBrk="0" hangingPunct="1">
              <a:lnSpc>
                <a:spcPct val="100000"/>
              </a:lnSpc>
              <a:spcBef>
                <a:spcPts val="300"/>
              </a:spcBef>
              <a:buClr>
                <a:schemeClr val="tx2"/>
              </a:buClr>
              <a:buSzPct val="90000"/>
              <a:buFont typeface="+mj-lt"/>
              <a:buAutoNum type="arabicPeriod"/>
              <a:defRPr sz="1600" kern="1200">
                <a:solidFill>
                  <a:schemeClr val="tx1"/>
                </a:solidFill>
                <a:latin typeface="+mn-lt"/>
                <a:ea typeface="+mn-ea"/>
                <a:cs typeface="+mn-cs"/>
              </a:defRPr>
            </a:lvl3pPr>
            <a:lvl4pPr marL="774900" indent="-342900" algn="l" defTabSz="914400" rtl="0" eaLnBrk="1" latinLnBrk="0" hangingPunct="1">
              <a:lnSpc>
                <a:spcPct val="100000"/>
              </a:lnSpc>
              <a:spcBef>
                <a:spcPts val="300"/>
              </a:spcBef>
              <a:buClr>
                <a:schemeClr val="tx2"/>
              </a:buClr>
              <a:buSzPct val="90000"/>
              <a:buFont typeface="+mj-lt"/>
              <a:buAutoNum type="arabicPeriod"/>
              <a:defRPr sz="1400" kern="1200">
                <a:solidFill>
                  <a:schemeClr val="tx1"/>
                </a:solidFill>
                <a:latin typeface="+mn-lt"/>
                <a:ea typeface="+mn-ea"/>
                <a:cs typeface="+mn-cs"/>
              </a:defRPr>
            </a:lvl4pPr>
            <a:lvl5pPr marL="876600" indent="-228600" algn="l" defTabSz="914400" rtl="0" eaLnBrk="1" latinLnBrk="0" hangingPunct="1">
              <a:lnSpc>
                <a:spcPct val="100000"/>
              </a:lnSpc>
              <a:spcBef>
                <a:spcPts val="300"/>
              </a:spcBef>
              <a:buClr>
                <a:schemeClr val="tx2"/>
              </a:buClr>
              <a:buSzPct val="90000"/>
              <a:buFont typeface="+mj-lt"/>
              <a:buAutoNum type="arabicPeriod"/>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Clr>
                <a:srgbClr val="007BC7"/>
              </a:buClr>
              <a:buNone/>
            </a:pPr>
            <a:r>
              <a:rPr lang="nl-NL" b="1" dirty="0">
                <a:solidFill>
                  <a:srgbClr val="007BC7"/>
                </a:solidFill>
              </a:rPr>
              <a:t>Doel</a:t>
            </a:r>
          </a:p>
          <a:p>
            <a:pPr marL="342900" lvl="0" indent="-342900">
              <a:buClr>
                <a:srgbClr val="007BC7"/>
              </a:buClr>
              <a:buFont typeface="Arial" panose="020B0604020202020204" pitchFamily="34" charset="0"/>
              <a:buChar char="•"/>
            </a:pPr>
            <a:r>
              <a:rPr lang="nl-NL" dirty="0">
                <a:solidFill>
                  <a:srgbClr val="000000"/>
                </a:solidFill>
              </a:rPr>
              <a:t>Duiding en </a:t>
            </a:r>
            <a:r>
              <a:rPr lang="nl-NL" b="1" dirty="0">
                <a:solidFill>
                  <a:srgbClr val="CC5325"/>
                </a:solidFill>
              </a:rPr>
              <a:t>handelingsperspectief </a:t>
            </a:r>
            <a:r>
              <a:rPr lang="nl-NL" dirty="0">
                <a:solidFill>
                  <a:srgbClr val="000000"/>
                </a:solidFill>
              </a:rPr>
              <a:t>bieden om bijvoorbeeld ongewenst gedrag te voorkomen</a:t>
            </a:r>
          </a:p>
          <a:p>
            <a:pPr marL="0" lvl="0" indent="0">
              <a:buClr>
                <a:srgbClr val="007BC7"/>
              </a:buClr>
              <a:buNone/>
            </a:pPr>
            <a:endParaRPr lang="nl-NL" b="1" dirty="0">
              <a:solidFill>
                <a:srgbClr val="007BC7"/>
              </a:solidFill>
            </a:endParaRPr>
          </a:p>
          <a:p>
            <a:pPr marL="0" lvl="0" indent="0">
              <a:buClr>
                <a:srgbClr val="007BC7"/>
              </a:buClr>
              <a:buNone/>
            </a:pPr>
            <a:r>
              <a:rPr lang="nl-NL" b="1" dirty="0">
                <a:solidFill>
                  <a:srgbClr val="007BC7"/>
                </a:solidFill>
              </a:rPr>
              <a:t>Voor wie</a:t>
            </a:r>
          </a:p>
          <a:p>
            <a:pPr marL="342900" lvl="0" indent="-342900">
              <a:buClr>
                <a:srgbClr val="007BC7"/>
              </a:buClr>
              <a:buFont typeface="Arial" panose="020B0604020202020204" pitchFamily="34" charset="0"/>
              <a:buChar char="•"/>
            </a:pPr>
            <a:r>
              <a:rPr lang="nl-NL" dirty="0">
                <a:solidFill>
                  <a:srgbClr val="000000"/>
                </a:solidFill>
              </a:rPr>
              <a:t>Weggebruikers die zijn </a:t>
            </a:r>
            <a:r>
              <a:rPr lang="nl-NL" b="1" dirty="0">
                <a:solidFill>
                  <a:srgbClr val="CC5325"/>
                </a:solidFill>
              </a:rPr>
              <a:t>ingesloten door een stremming</a:t>
            </a:r>
          </a:p>
          <a:p>
            <a:pPr marL="342900" lvl="0" indent="-342900">
              <a:buClr>
                <a:srgbClr val="007BC7"/>
              </a:buClr>
              <a:buFont typeface="Arial" panose="020B0604020202020204" pitchFamily="34" charset="0"/>
              <a:buChar char="•"/>
            </a:pPr>
            <a:endParaRPr lang="nl-NL" sz="1200" b="1" dirty="0">
              <a:solidFill>
                <a:srgbClr val="DE7029"/>
              </a:solidFill>
            </a:endParaRPr>
          </a:p>
          <a:p>
            <a:pPr marL="0" lvl="0" indent="0">
              <a:buClr>
                <a:srgbClr val="007BC7"/>
              </a:buClr>
              <a:buNone/>
            </a:pPr>
            <a:r>
              <a:rPr lang="nl-NL" b="1" dirty="0">
                <a:solidFill>
                  <a:srgbClr val="007BC7"/>
                </a:solidFill>
              </a:rPr>
              <a:t>Waar</a:t>
            </a:r>
          </a:p>
          <a:p>
            <a:pPr marL="342900" lvl="0" indent="-342900">
              <a:buClr>
                <a:srgbClr val="007BC7"/>
              </a:buClr>
              <a:buFont typeface="Arial" panose="020B0604020202020204" pitchFamily="34" charset="0"/>
              <a:buChar char="•"/>
            </a:pPr>
            <a:r>
              <a:rPr lang="nl-NL" dirty="0">
                <a:solidFill>
                  <a:srgbClr val="000000"/>
                </a:solidFill>
              </a:rPr>
              <a:t>Op het </a:t>
            </a:r>
            <a:r>
              <a:rPr lang="nl-NL" b="1" dirty="0">
                <a:solidFill>
                  <a:srgbClr val="CC5325"/>
                </a:solidFill>
              </a:rPr>
              <a:t>hoofdwegennet</a:t>
            </a:r>
          </a:p>
          <a:p>
            <a:pPr marL="342900" lvl="0" indent="-342900">
              <a:buClr>
                <a:srgbClr val="007BC7"/>
              </a:buClr>
              <a:buFont typeface="Arial" panose="020B0604020202020204" pitchFamily="34" charset="0"/>
              <a:buChar char="•"/>
            </a:pPr>
            <a:endParaRPr lang="nl-NL" dirty="0">
              <a:solidFill>
                <a:srgbClr val="000000"/>
              </a:solidFill>
            </a:endParaRPr>
          </a:p>
          <a:p>
            <a:pPr marL="0" lvl="0" indent="0">
              <a:buClr>
                <a:srgbClr val="007BC7"/>
              </a:buClr>
              <a:buNone/>
            </a:pPr>
            <a:r>
              <a:rPr lang="nl-NL" b="1" dirty="0">
                <a:solidFill>
                  <a:srgbClr val="007BC7"/>
                </a:solidFill>
              </a:rPr>
              <a:t>Wanneer in navigatie en </a:t>
            </a:r>
            <a:r>
              <a:rPr lang="nl-NL" b="1" dirty="0" err="1">
                <a:solidFill>
                  <a:srgbClr val="007BC7"/>
                </a:solidFill>
              </a:rPr>
              <a:t>reisapp</a:t>
            </a:r>
            <a:endParaRPr lang="nl-NL" b="1" dirty="0">
              <a:solidFill>
                <a:srgbClr val="007BC7"/>
              </a:solidFill>
            </a:endParaRPr>
          </a:p>
          <a:p>
            <a:pPr marL="342900" lvl="0" indent="-342900">
              <a:buClr>
                <a:srgbClr val="007BC7"/>
              </a:buClr>
              <a:buFont typeface="Arial" panose="020B0604020202020204" pitchFamily="34" charset="0"/>
              <a:buChar char="•"/>
            </a:pPr>
            <a:r>
              <a:rPr lang="nl-NL" dirty="0">
                <a:solidFill>
                  <a:srgbClr val="000000"/>
                </a:solidFill>
              </a:rPr>
              <a:t>Door </a:t>
            </a:r>
            <a:r>
              <a:rPr lang="nl-NL" b="1" dirty="0">
                <a:solidFill>
                  <a:srgbClr val="CC5325"/>
                </a:solidFill>
              </a:rPr>
              <a:t>VCNL</a:t>
            </a:r>
            <a:r>
              <a:rPr lang="nl-NL" dirty="0">
                <a:solidFill>
                  <a:srgbClr val="000000"/>
                </a:solidFill>
              </a:rPr>
              <a:t> worden de meldingen voor een specifieke locatie opgesteld en doorgestuurd naar serviceproviders</a:t>
            </a:r>
          </a:p>
          <a:p>
            <a:pPr marL="0" lvl="0" indent="0">
              <a:buClr>
                <a:srgbClr val="007BC7"/>
              </a:buClr>
              <a:buNone/>
            </a:pPr>
            <a:r>
              <a:rPr lang="nl-NL" b="1" dirty="0">
                <a:solidFill>
                  <a:srgbClr val="007BC7"/>
                </a:solidFill>
              </a:rPr>
              <a:t>Hoe</a:t>
            </a:r>
          </a:p>
          <a:p>
            <a:pPr marL="342900" lvl="0" indent="-342900">
              <a:buClr>
                <a:srgbClr val="007BC7"/>
              </a:buClr>
              <a:buFont typeface="Arial" panose="020B0604020202020204" pitchFamily="34" charset="0"/>
              <a:buChar char="•"/>
            </a:pPr>
            <a:r>
              <a:rPr lang="nl-NL" dirty="0">
                <a:solidFill>
                  <a:srgbClr val="000000"/>
                </a:solidFill>
              </a:rPr>
              <a:t>In </a:t>
            </a:r>
            <a:r>
              <a:rPr lang="nl-NL" dirty="0" err="1">
                <a:solidFill>
                  <a:srgbClr val="000000"/>
                </a:solidFill>
              </a:rPr>
              <a:t>car</a:t>
            </a:r>
            <a:r>
              <a:rPr lang="nl-NL" dirty="0">
                <a:solidFill>
                  <a:srgbClr val="000000"/>
                </a:solidFill>
              </a:rPr>
              <a:t> </a:t>
            </a:r>
            <a:r>
              <a:rPr lang="nl-NL" b="1" dirty="0">
                <a:solidFill>
                  <a:srgbClr val="CC5325"/>
                </a:solidFill>
              </a:rPr>
              <a:t>on-trip</a:t>
            </a:r>
            <a:r>
              <a:rPr lang="nl-NL" dirty="0">
                <a:solidFill>
                  <a:srgbClr val="000000"/>
                </a:solidFill>
              </a:rPr>
              <a:t>, op de veilige MONO wijze </a:t>
            </a:r>
          </a:p>
          <a:p>
            <a:pPr marL="0" lvl="0" indent="0">
              <a:buClr>
                <a:srgbClr val="007BC7"/>
              </a:buClr>
              <a:buNone/>
            </a:pPr>
            <a:endParaRPr lang="nl-NL" dirty="0">
              <a:solidFill>
                <a:srgbClr val="000000"/>
              </a:solidFill>
            </a:endParaRPr>
          </a:p>
          <a:p>
            <a:pPr marL="0" lvl="0" indent="0">
              <a:buClr>
                <a:srgbClr val="007BC7"/>
              </a:buClr>
              <a:buNone/>
            </a:pPr>
            <a:r>
              <a:rPr lang="nl-NL" b="1" dirty="0">
                <a:solidFill>
                  <a:srgbClr val="007BC7"/>
                </a:solidFill>
              </a:rPr>
              <a:t>Meerwaarde</a:t>
            </a:r>
          </a:p>
          <a:p>
            <a:pPr marL="342900" lvl="0" indent="-342900">
              <a:buClr>
                <a:srgbClr val="007BC7"/>
              </a:buClr>
              <a:buFont typeface="Arial" panose="020B0604020202020204" pitchFamily="34" charset="0"/>
              <a:buChar char="•"/>
            </a:pPr>
            <a:r>
              <a:rPr lang="nl-NL" dirty="0">
                <a:solidFill>
                  <a:srgbClr val="000000"/>
                </a:solidFill>
              </a:rPr>
              <a:t>Het servicebericht ontmoedigt bij een specifieke doelgroep onveilig gedrag door perspectief (wachttijd) op een georganiseerde oplossing te bieden</a:t>
            </a:r>
          </a:p>
          <a:p>
            <a:pPr marL="342900" indent="-342900">
              <a:buClr>
                <a:srgbClr val="007BC7"/>
              </a:buClr>
              <a:buFont typeface="Arial" panose="020B0604020202020204" pitchFamily="34" charset="0"/>
              <a:buChar char="•"/>
            </a:pPr>
            <a:endParaRPr lang="nl-NL" dirty="0" smtClean="0">
              <a:solidFill>
                <a:srgbClr val="000000"/>
              </a:solidFill>
            </a:endParaRPr>
          </a:p>
          <a:p>
            <a:pPr marL="342900" indent="-342900">
              <a:buClr>
                <a:srgbClr val="007BC7"/>
              </a:buClr>
              <a:buFont typeface="Arial" panose="020B0604020202020204" pitchFamily="34" charset="0"/>
              <a:buChar char="•"/>
            </a:pPr>
            <a:endParaRPr lang="nl-NL" dirty="0" smtClean="0">
              <a:solidFill>
                <a:srgbClr val="000000"/>
              </a:solidFill>
            </a:endParaRPr>
          </a:p>
          <a:p>
            <a:pPr marL="0" indent="0">
              <a:buFont typeface="+mj-lt"/>
              <a:buNone/>
            </a:pPr>
            <a:endParaRPr lang="nl-NL" dirty="0">
              <a:solidFill>
                <a:srgbClr val="FF0000"/>
              </a:solidFill>
            </a:endParaRPr>
          </a:p>
        </p:txBody>
      </p:sp>
      <p:pic>
        <p:nvPicPr>
          <p:cNvPr id="5" name="Afbeelding 4">
            <a:extLst>
              <a:ext uri="{FF2B5EF4-FFF2-40B4-BE49-F238E27FC236}">
                <a16:creationId xmlns:a16="http://schemas.microsoft.com/office/drawing/2014/main" id="{EEABC63A-BBB4-6BD7-7FEB-62040558E347}"/>
              </a:ext>
            </a:extLst>
          </p:cNvPr>
          <p:cNvPicPr>
            <a:picLocks noChangeAspect="1"/>
          </p:cNvPicPr>
          <p:nvPr/>
        </p:nvPicPr>
        <p:blipFill>
          <a:blip r:embed="rId2"/>
          <a:stretch>
            <a:fillRect/>
          </a:stretch>
        </p:blipFill>
        <p:spPr>
          <a:xfrm>
            <a:off x="10823964" y="508814"/>
            <a:ext cx="783321" cy="637362"/>
          </a:xfrm>
          <a:prstGeom prst="rect">
            <a:avLst/>
          </a:prstGeom>
        </p:spPr>
      </p:pic>
    </p:spTree>
    <p:extLst>
      <p:ext uri="{BB962C8B-B14F-4D97-AF65-F5344CB8AC3E}">
        <p14:creationId xmlns:p14="http://schemas.microsoft.com/office/powerpoint/2010/main" val="23252974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lstStyle/>
          <a:p>
            <a:pPr marL="0" indent="0">
              <a:buNone/>
            </a:pPr>
            <a:r>
              <a:rPr lang="nl-NL" dirty="0" smtClean="0"/>
              <a:t>Vooraankondiging</a:t>
            </a:r>
            <a:endParaRPr lang="nl-NL" dirty="0"/>
          </a:p>
          <a:p>
            <a:r>
              <a:rPr lang="nl-NL" dirty="0" smtClean="0"/>
              <a:t>Verwachting 300 (provinciale / gemeentelijke) werken per jaar</a:t>
            </a:r>
          </a:p>
          <a:p>
            <a:r>
              <a:rPr lang="nl-NL" dirty="0" smtClean="0"/>
              <a:t>Verwachting 200- 300 tunnels (OWN) per jaar</a:t>
            </a:r>
          </a:p>
          <a:p>
            <a:r>
              <a:rPr lang="nl-NL" dirty="0" smtClean="0"/>
              <a:t>Verwachting 200 vooraankondigingen RWS per jaar</a:t>
            </a:r>
          </a:p>
          <a:p>
            <a:endParaRPr lang="nl-NL" dirty="0"/>
          </a:p>
          <a:p>
            <a:pPr marL="0" indent="0">
              <a:buNone/>
            </a:pPr>
            <a:r>
              <a:rPr lang="nl-NL" dirty="0" smtClean="0"/>
              <a:t>DIB</a:t>
            </a:r>
          </a:p>
          <a:p>
            <a:r>
              <a:rPr lang="nl-NL" dirty="0" smtClean="0"/>
              <a:t>WIU</a:t>
            </a:r>
          </a:p>
          <a:p>
            <a:r>
              <a:rPr lang="nl-NL" dirty="0" smtClean="0"/>
              <a:t>Incidenten</a:t>
            </a:r>
          </a:p>
          <a:p>
            <a:r>
              <a:rPr lang="nl-NL" dirty="0" smtClean="0"/>
              <a:t>Eventueel overige berichten</a:t>
            </a:r>
          </a:p>
          <a:p>
            <a:endParaRPr lang="nl-NL" dirty="0"/>
          </a:p>
          <a:p>
            <a:pPr marL="0" indent="0">
              <a:buNone/>
            </a:pPr>
            <a:r>
              <a:rPr lang="nl-NL" dirty="0" smtClean="0"/>
              <a:t>Servicebericht</a:t>
            </a:r>
          </a:p>
          <a:p>
            <a:r>
              <a:rPr lang="nl-NL" dirty="0" smtClean="0"/>
              <a:t>+/- 5x per week</a:t>
            </a:r>
          </a:p>
          <a:p>
            <a:endParaRPr lang="nl-NL" dirty="0">
              <a:solidFill>
                <a:srgbClr val="FF0000"/>
              </a:solidFill>
            </a:endParaRPr>
          </a:p>
        </p:txBody>
      </p:sp>
      <p:sp>
        <p:nvSpPr>
          <p:cNvPr id="3" name="Tijdelijke aanduiding voor dianummer 2"/>
          <p:cNvSpPr>
            <a:spLocks noGrp="1"/>
          </p:cNvSpPr>
          <p:nvPr>
            <p:ph type="sldNum" sz="quarter" idx="12"/>
          </p:nvPr>
        </p:nvSpPr>
        <p:spPr/>
        <p:txBody>
          <a:bodyPr/>
          <a:lstStyle/>
          <a:p>
            <a:fld id="{FE867115-597C-2A49-88D5-9236637A8ECC}" type="slidenum">
              <a:rPr lang="nl-NL" smtClean="0"/>
              <a:pPr/>
              <a:t>13</a:t>
            </a:fld>
            <a:endParaRPr lang="nl-NL"/>
          </a:p>
        </p:txBody>
      </p:sp>
      <p:sp>
        <p:nvSpPr>
          <p:cNvPr id="4" name="Titel 3"/>
          <p:cNvSpPr>
            <a:spLocks noGrp="1"/>
          </p:cNvSpPr>
          <p:nvPr>
            <p:ph type="title"/>
          </p:nvPr>
        </p:nvSpPr>
        <p:spPr>
          <a:xfrm>
            <a:off x="839787" y="250825"/>
            <a:ext cx="10512425" cy="1168400"/>
          </a:xfrm>
        </p:spPr>
        <p:txBody>
          <a:bodyPr/>
          <a:lstStyle/>
          <a:p>
            <a:r>
              <a:rPr lang="nl-NL" dirty="0" smtClean="0"/>
              <a:t>Verwachte inzet van de diensten</a:t>
            </a:r>
            <a:endParaRPr lang="nl-NL" dirty="0"/>
          </a:p>
        </p:txBody>
      </p:sp>
    </p:spTree>
    <p:extLst>
      <p:ext uri="{BB962C8B-B14F-4D97-AF65-F5344CB8AC3E}">
        <p14:creationId xmlns:p14="http://schemas.microsoft.com/office/powerpoint/2010/main" val="4924013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867413AA-5917-B910-D7F5-47687CC83795}"/>
              </a:ext>
            </a:extLst>
          </p:cNvPr>
          <p:cNvSpPr>
            <a:spLocks noGrp="1"/>
          </p:cNvSpPr>
          <p:nvPr>
            <p:ph idx="1"/>
          </p:nvPr>
        </p:nvSpPr>
        <p:spPr/>
        <p:txBody>
          <a:bodyPr/>
          <a:lstStyle/>
          <a:p>
            <a:pPr>
              <a:buFont typeface="Arial" panose="020B0604020202020204" pitchFamily="34" charset="0"/>
              <a:buChar char="•"/>
            </a:pPr>
            <a:r>
              <a:rPr lang="nl-NL" dirty="0" smtClean="0"/>
              <a:t>Informatiekwaliteit is een voorwaarde </a:t>
            </a:r>
            <a:r>
              <a:rPr lang="nl-NL" dirty="0"/>
              <a:t>voor goede dienstverlening</a:t>
            </a:r>
          </a:p>
          <a:p>
            <a:pPr>
              <a:buFont typeface="Arial" panose="020B0604020202020204" pitchFamily="34" charset="0"/>
              <a:buChar char="•"/>
            </a:pPr>
            <a:r>
              <a:rPr lang="nl-NL" dirty="0"/>
              <a:t>Geautomatiseerde </a:t>
            </a:r>
            <a:r>
              <a:rPr lang="nl-NL" dirty="0" smtClean="0"/>
              <a:t>keten </a:t>
            </a:r>
            <a:endParaRPr lang="nl-NL" dirty="0"/>
          </a:p>
          <a:p>
            <a:pPr>
              <a:buFont typeface="Arial" panose="020B0604020202020204" pitchFamily="34" charset="0"/>
              <a:buChar char="•"/>
            </a:pPr>
            <a:r>
              <a:rPr lang="nl-NL" dirty="0"/>
              <a:t>Zoveel mogelijk geautomatiseerd samengestelde teksten op basis van locatie en planning van de afsluiting en vastgestelde tekststrategie</a:t>
            </a:r>
          </a:p>
          <a:p>
            <a:pPr>
              <a:buFont typeface="Arial" panose="020B0604020202020204" pitchFamily="34" charset="0"/>
              <a:buChar char="•"/>
            </a:pPr>
            <a:r>
              <a:rPr lang="nl-NL" dirty="0"/>
              <a:t>Handmatige teksten met bewaking volgens 4-ogen </a:t>
            </a:r>
            <a:r>
              <a:rPr lang="nl-NL" dirty="0" smtClean="0"/>
              <a:t>principe</a:t>
            </a:r>
            <a:endParaRPr lang="nl-NL" dirty="0"/>
          </a:p>
          <a:p>
            <a:pPr>
              <a:buFont typeface="Arial" panose="020B0604020202020204" pitchFamily="34" charset="0"/>
              <a:buChar char="•"/>
            </a:pPr>
            <a:r>
              <a:rPr lang="nl-NL" dirty="0"/>
              <a:t>LVMB-richtlijnen voor vaste opbouw en samenstelling tekst; getoetst met human-factors-analyse</a:t>
            </a:r>
          </a:p>
          <a:p>
            <a:pPr>
              <a:buFont typeface="Arial" panose="020B0604020202020204" pitchFamily="34" charset="0"/>
              <a:buChar char="•"/>
            </a:pPr>
            <a:r>
              <a:rPr lang="nl-NL" dirty="0" smtClean="0"/>
              <a:t>Feedback-loop</a:t>
            </a:r>
          </a:p>
          <a:p>
            <a:pPr>
              <a:buFont typeface="Arial" panose="020B0604020202020204" pitchFamily="34" charset="0"/>
              <a:buChar char="•"/>
            </a:pPr>
            <a:r>
              <a:rPr lang="nl-NL" dirty="0"/>
              <a:t>Zekerheid over bereiken doelgroep</a:t>
            </a:r>
          </a:p>
          <a:p>
            <a:pPr>
              <a:buFont typeface="Arial" panose="020B0604020202020204" pitchFamily="34" charset="0"/>
              <a:buChar char="•"/>
            </a:pPr>
            <a:r>
              <a:rPr lang="nl-NL" dirty="0"/>
              <a:t>Rapportage met verifieerbaar aantal bereikte weggebruikers</a:t>
            </a:r>
          </a:p>
          <a:p>
            <a:pPr>
              <a:buFont typeface="Arial" panose="020B0604020202020204" pitchFamily="34" charset="0"/>
              <a:buChar char="•"/>
            </a:pPr>
            <a:endParaRPr lang="nl-NL" dirty="0"/>
          </a:p>
          <a:p>
            <a:pPr>
              <a:buFont typeface="Arial" panose="020B0604020202020204" pitchFamily="34" charset="0"/>
              <a:buChar char="•"/>
            </a:pPr>
            <a:endParaRPr lang="nl-NL" dirty="0"/>
          </a:p>
          <a:p>
            <a:pPr>
              <a:buFont typeface="Arial" panose="020B0604020202020204" pitchFamily="34" charset="0"/>
              <a:buChar char="•"/>
            </a:pPr>
            <a:endParaRPr lang="nl-NL" dirty="0"/>
          </a:p>
        </p:txBody>
      </p:sp>
      <p:sp>
        <p:nvSpPr>
          <p:cNvPr id="3" name="Tijdelijke aanduiding voor dianummer 2">
            <a:extLst>
              <a:ext uri="{FF2B5EF4-FFF2-40B4-BE49-F238E27FC236}">
                <a16:creationId xmlns:a16="http://schemas.microsoft.com/office/drawing/2014/main" id="{56E07D30-5483-9B82-9F0D-29314C0C9532}"/>
              </a:ext>
            </a:extLst>
          </p:cNvPr>
          <p:cNvSpPr>
            <a:spLocks noGrp="1"/>
          </p:cNvSpPr>
          <p:nvPr>
            <p:ph type="sldNum" sz="quarter" idx="12"/>
          </p:nvPr>
        </p:nvSpPr>
        <p:spPr/>
        <p:txBody>
          <a:bodyPr/>
          <a:lstStyle/>
          <a:p>
            <a:fld id="{FE867115-597C-2A49-88D5-9236637A8ECC}" type="slidenum">
              <a:rPr lang="nl-NL" smtClean="0"/>
              <a:pPr/>
              <a:t>14</a:t>
            </a:fld>
            <a:endParaRPr lang="nl-NL"/>
          </a:p>
        </p:txBody>
      </p:sp>
      <p:sp>
        <p:nvSpPr>
          <p:cNvPr id="4" name="Titel 3">
            <a:extLst>
              <a:ext uri="{FF2B5EF4-FFF2-40B4-BE49-F238E27FC236}">
                <a16:creationId xmlns:a16="http://schemas.microsoft.com/office/drawing/2014/main" id="{8D2621DF-5F31-6421-B082-625B3E1A914B}"/>
              </a:ext>
            </a:extLst>
          </p:cNvPr>
          <p:cNvSpPr>
            <a:spLocks noGrp="1"/>
          </p:cNvSpPr>
          <p:nvPr>
            <p:ph type="title"/>
          </p:nvPr>
        </p:nvSpPr>
        <p:spPr/>
        <p:txBody>
          <a:bodyPr/>
          <a:lstStyle/>
          <a:p>
            <a:r>
              <a:rPr lang="nl-NL" dirty="0" smtClean="0"/>
              <a:t>Uitgangspunten</a:t>
            </a:r>
            <a:endParaRPr lang="nl-NL" dirty="0"/>
          </a:p>
        </p:txBody>
      </p:sp>
    </p:spTree>
    <p:extLst>
      <p:ext uri="{BB962C8B-B14F-4D97-AF65-F5344CB8AC3E}">
        <p14:creationId xmlns:p14="http://schemas.microsoft.com/office/powerpoint/2010/main" val="32447084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027F1DF6-381E-6142-BEC7-486D81051A88}"/>
              </a:ext>
            </a:extLst>
          </p:cNvPr>
          <p:cNvSpPr>
            <a:spLocks noGrp="1"/>
          </p:cNvSpPr>
          <p:nvPr>
            <p:ph type="title"/>
          </p:nvPr>
        </p:nvSpPr>
        <p:spPr/>
        <p:txBody>
          <a:bodyPr/>
          <a:lstStyle/>
          <a:p>
            <a:pPr algn="ctr"/>
            <a:r>
              <a:rPr lang="nl-NL" sz="5400" dirty="0"/>
              <a:t>Bedankt </a:t>
            </a:r>
            <a:r>
              <a:rPr lang="nl-NL" sz="5400" dirty="0" smtClean="0"/>
              <a:t>voor uw</a:t>
            </a:r>
            <a:br>
              <a:rPr lang="nl-NL" sz="5400" dirty="0" smtClean="0"/>
            </a:br>
            <a:r>
              <a:rPr lang="nl-NL" sz="5400" dirty="0" smtClean="0"/>
              <a:t> tijd en aandacht!</a:t>
            </a:r>
            <a:endParaRPr lang="nl-NL" sz="5400" dirty="0"/>
          </a:p>
        </p:txBody>
      </p:sp>
      <p:sp>
        <p:nvSpPr>
          <p:cNvPr id="5" name="Tijdelijke aanduiding voor dianummer 4">
            <a:extLst>
              <a:ext uri="{FF2B5EF4-FFF2-40B4-BE49-F238E27FC236}">
                <a16:creationId xmlns:a16="http://schemas.microsoft.com/office/drawing/2014/main" id="{C9AC5EF4-CE9F-584C-9976-346AE1101C61}"/>
              </a:ext>
            </a:extLst>
          </p:cNvPr>
          <p:cNvSpPr>
            <a:spLocks noGrp="1"/>
          </p:cNvSpPr>
          <p:nvPr>
            <p:ph type="sldNum" sz="quarter" idx="12"/>
          </p:nvPr>
        </p:nvSpPr>
        <p:spPr/>
        <p:txBody>
          <a:bodyPr/>
          <a:lstStyle/>
          <a:p>
            <a:fld id="{FE867115-597C-2A49-88D5-9236637A8ECC}" type="slidenum">
              <a:rPr lang="nl-NL" smtClean="0"/>
              <a:pPr/>
              <a:t>15</a:t>
            </a:fld>
            <a:endParaRPr lang="nl-NL" dirty="0"/>
          </a:p>
        </p:txBody>
      </p:sp>
    </p:spTree>
    <p:extLst>
      <p:ext uri="{BB962C8B-B14F-4D97-AF65-F5344CB8AC3E}">
        <p14:creationId xmlns:p14="http://schemas.microsoft.com/office/powerpoint/2010/main" val="2602141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B98633-6E71-EE1E-5173-87B58EA0962F}"/>
              </a:ext>
            </a:extLst>
          </p:cNvPr>
          <p:cNvSpPr>
            <a:spLocks noGrp="1"/>
          </p:cNvSpPr>
          <p:nvPr>
            <p:ph type="title"/>
          </p:nvPr>
        </p:nvSpPr>
        <p:spPr/>
        <p:txBody>
          <a:bodyPr/>
          <a:lstStyle/>
          <a:p>
            <a:r>
              <a:rPr lang="nl-NL" dirty="0"/>
              <a:t>Onderwerpen</a:t>
            </a:r>
          </a:p>
        </p:txBody>
      </p:sp>
      <p:sp>
        <p:nvSpPr>
          <p:cNvPr id="3" name="Tijdelijke aanduiding voor inhoud 2">
            <a:extLst>
              <a:ext uri="{FF2B5EF4-FFF2-40B4-BE49-F238E27FC236}">
                <a16:creationId xmlns:a16="http://schemas.microsoft.com/office/drawing/2014/main" id="{85C5EEB0-6A3C-8B77-8C07-75FE49BCBEB0}"/>
              </a:ext>
            </a:extLst>
          </p:cNvPr>
          <p:cNvSpPr>
            <a:spLocks noGrp="1"/>
          </p:cNvSpPr>
          <p:nvPr>
            <p:ph idx="1"/>
          </p:nvPr>
        </p:nvSpPr>
        <p:spPr/>
        <p:txBody>
          <a:bodyPr/>
          <a:lstStyle/>
          <a:p>
            <a:r>
              <a:rPr lang="nl-NL" dirty="0"/>
              <a:t>Context</a:t>
            </a:r>
          </a:p>
          <a:p>
            <a:r>
              <a:rPr lang="nl-NL" dirty="0"/>
              <a:t>Doel m</a:t>
            </a:r>
            <a:r>
              <a:rPr lang="nl-NL" dirty="0" smtClean="0"/>
              <a:t>arktconsultatie</a:t>
            </a:r>
          </a:p>
          <a:p>
            <a:r>
              <a:rPr lang="nl-NL" dirty="0"/>
              <a:t>Proces </a:t>
            </a:r>
            <a:r>
              <a:rPr lang="nl-NL" dirty="0" smtClean="0"/>
              <a:t>marktconsultatie</a:t>
            </a:r>
            <a:endParaRPr lang="nl-NL" dirty="0"/>
          </a:p>
          <a:p>
            <a:r>
              <a:rPr lang="nl-NL" dirty="0" smtClean="0"/>
              <a:t>De drie diensten:</a:t>
            </a:r>
          </a:p>
          <a:p>
            <a:pPr lvl="1"/>
            <a:r>
              <a:rPr lang="nl-NL" dirty="0" smtClean="0"/>
              <a:t>Digitale Vooraankondiging</a:t>
            </a:r>
          </a:p>
          <a:p>
            <a:pPr lvl="1"/>
            <a:r>
              <a:rPr lang="nl-NL" dirty="0" smtClean="0"/>
              <a:t>Digitaal Informatiebericht (DIB)</a:t>
            </a:r>
          </a:p>
          <a:p>
            <a:pPr lvl="1"/>
            <a:r>
              <a:rPr lang="nl-NL" dirty="0" smtClean="0"/>
              <a:t>Servicebericht</a:t>
            </a:r>
          </a:p>
          <a:p>
            <a:pPr lvl="1"/>
            <a:endParaRPr lang="nl-NL" dirty="0"/>
          </a:p>
          <a:p>
            <a:r>
              <a:rPr lang="nl-NL" dirty="0" smtClean="0"/>
              <a:t>Uitgangspunten</a:t>
            </a:r>
            <a:endParaRPr lang="nl-NL" dirty="0"/>
          </a:p>
          <a:p>
            <a:endParaRPr lang="nl-NL" dirty="0"/>
          </a:p>
        </p:txBody>
      </p:sp>
      <p:sp>
        <p:nvSpPr>
          <p:cNvPr id="4" name="Tijdelijke aanduiding voor dianummer 3">
            <a:extLst>
              <a:ext uri="{FF2B5EF4-FFF2-40B4-BE49-F238E27FC236}">
                <a16:creationId xmlns:a16="http://schemas.microsoft.com/office/drawing/2014/main" id="{9B8B161A-EABD-B3B5-A6B7-377F6C9A7651}"/>
              </a:ext>
            </a:extLst>
          </p:cNvPr>
          <p:cNvSpPr>
            <a:spLocks noGrp="1"/>
          </p:cNvSpPr>
          <p:nvPr>
            <p:ph type="sldNum" sz="quarter" idx="12"/>
          </p:nvPr>
        </p:nvSpPr>
        <p:spPr/>
        <p:txBody>
          <a:bodyPr/>
          <a:lstStyle/>
          <a:p>
            <a:fld id="{FE867115-597C-2A49-88D5-9236637A8ECC}" type="slidenum">
              <a:rPr lang="nl-NL" smtClean="0"/>
              <a:t>2</a:t>
            </a:fld>
            <a:endParaRPr lang="nl-NL"/>
          </a:p>
        </p:txBody>
      </p:sp>
    </p:spTree>
    <p:extLst>
      <p:ext uri="{BB962C8B-B14F-4D97-AF65-F5344CB8AC3E}">
        <p14:creationId xmlns:p14="http://schemas.microsoft.com/office/powerpoint/2010/main" val="2616520015"/>
      </p:ext>
    </p:extLst>
  </p:cSld>
  <p:clrMapOvr>
    <a:masterClrMapping/>
  </p:clrMapOvr>
  <p:transition spd="slow">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jdelijke aanduiding voor inhoud 7">
            <a:extLst>
              <a:ext uri="{FF2B5EF4-FFF2-40B4-BE49-F238E27FC236}">
                <a16:creationId xmlns:a16="http://schemas.microsoft.com/office/drawing/2014/main" id="{54B8CD62-EDAC-CE26-2910-410705C2F66D}"/>
              </a:ext>
            </a:extLst>
          </p:cNvPr>
          <p:cNvSpPr>
            <a:spLocks noGrp="1"/>
          </p:cNvSpPr>
          <p:nvPr>
            <p:ph idx="1"/>
          </p:nvPr>
        </p:nvSpPr>
        <p:spPr/>
        <p:txBody>
          <a:bodyPr/>
          <a:lstStyle/>
          <a:p>
            <a:r>
              <a:rPr lang="nl-NL" noProof="0" dirty="0"/>
              <a:t>Reizigers willen vooral real-time en gepersonaliseerde informatie</a:t>
            </a:r>
            <a:br>
              <a:rPr lang="nl-NL" noProof="0" dirty="0"/>
            </a:br>
            <a:endParaRPr lang="nl-NL" dirty="0"/>
          </a:p>
          <a:p>
            <a:pPr lvl="0"/>
            <a:r>
              <a:rPr lang="nl-NL" dirty="0"/>
              <a:t>Transitie van </a:t>
            </a:r>
            <a:r>
              <a:rPr lang="nl-NL" noProof="0" dirty="0" err="1"/>
              <a:t>wegkant</a:t>
            </a:r>
            <a:r>
              <a:rPr lang="nl-NL" noProof="0" dirty="0"/>
              <a:t> naar in-</a:t>
            </a:r>
            <a:r>
              <a:rPr lang="nl-NL" noProof="0" dirty="0" err="1"/>
              <a:t>car</a:t>
            </a:r>
            <a:r>
              <a:rPr lang="nl-NL" noProof="0" dirty="0"/>
              <a:t> informatie </a:t>
            </a:r>
          </a:p>
          <a:p>
            <a:pPr lvl="0"/>
            <a:endParaRPr lang="nl-NL" noProof="0" dirty="0"/>
          </a:p>
          <a:p>
            <a:pPr lvl="0"/>
            <a:r>
              <a:rPr lang="nl-NL" dirty="0"/>
              <a:t>Verdere d</a:t>
            </a:r>
            <a:r>
              <a:rPr lang="nl-NL" noProof="0" dirty="0" err="1"/>
              <a:t>igitalisering</a:t>
            </a:r>
            <a:r>
              <a:rPr lang="nl-NL" noProof="0" dirty="0"/>
              <a:t> van verkeersmanagement</a:t>
            </a:r>
          </a:p>
          <a:p>
            <a:pPr lvl="0"/>
            <a:endParaRPr lang="nl-NL" noProof="0" dirty="0"/>
          </a:p>
          <a:p>
            <a:pPr marL="0" lvl="0" indent="0">
              <a:buNone/>
            </a:pPr>
            <a:endParaRPr lang="nl-NL" dirty="0"/>
          </a:p>
          <a:p>
            <a:pPr marL="0" indent="0">
              <a:buNone/>
            </a:pPr>
            <a:endParaRPr lang="nl-NL" noProof="0" dirty="0"/>
          </a:p>
          <a:p>
            <a:endParaRPr lang="nl-NL" noProof="0" dirty="0"/>
          </a:p>
          <a:p>
            <a:pPr lvl="0"/>
            <a:endParaRPr lang="nl-NL" noProof="0" dirty="0"/>
          </a:p>
          <a:p>
            <a:endParaRPr lang="nl-NL" dirty="0"/>
          </a:p>
        </p:txBody>
      </p:sp>
      <p:sp>
        <p:nvSpPr>
          <p:cNvPr id="4" name="Tijdelijke aanduiding voor dianummer 3">
            <a:extLst>
              <a:ext uri="{FF2B5EF4-FFF2-40B4-BE49-F238E27FC236}">
                <a16:creationId xmlns:a16="http://schemas.microsoft.com/office/drawing/2014/main" id="{B2E4A312-3B8C-99AD-A08F-42F821AB88D6}"/>
              </a:ext>
            </a:extLst>
          </p:cNvPr>
          <p:cNvSpPr>
            <a:spLocks noGrp="1"/>
          </p:cNvSpPr>
          <p:nvPr>
            <p:ph type="sldNum" sz="quarter" idx="12"/>
          </p:nvPr>
        </p:nvSpPr>
        <p:spPr>
          <a:xfrm>
            <a:off x="8987672"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867115-597C-2A49-88D5-9236637A8ECC}" type="slidenum">
              <a:rPr kumimoji="0" lang="nl-NL"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Titel 4">
            <a:extLst>
              <a:ext uri="{FF2B5EF4-FFF2-40B4-BE49-F238E27FC236}">
                <a16:creationId xmlns:a16="http://schemas.microsoft.com/office/drawing/2014/main" id="{521F5175-4AA8-2E12-0966-AB322F12C4F7}"/>
              </a:ext>
            </a:extLst>
          </p:cNvPr>
          <p:cNvSpPr>
            <a:spLocks noGrp="1"/>
          </p:cNvSpPr>
          <p:nvPr>
            <p:ph type="title"/>
          </p:nvPr>
        </p:nvSpPr>
        <p:spPr>
          <a:xfrm>
            <a:off x="836612" y="113665"/>
            <a:ext cx="10515600" cy="1009651"/>
          </a:xfrm>
        </p:spPr>
        <p:txBody>
          <a:bodyPr/>
          <a:lstStyle/>
          <a:p>
            <a:r>
              <a:rPr lang="nl-NL"/>
              <a:t>Verkeersmanagement in een digitaal tijdperk</a:t>
            </a:r>
          </a:p>
        </p:txBody>
      </p:sp>
      <p:pic>
        <p:nvPicPr>
          <p:cNvPr id="6" name="Tijdelijke aanduiding voor inhoud 5">
            <a:extLst>
              <a:ext uri="{FF2B5EF4-FFF2-40B4-BE49-F238E27FC236}">
                <a16:creationId xmlns:a16="http://schemas.microsoft.com/office/drawing/2014/main" id="{A1C3B62B-E3D4-AFC0-2007-5CDCFF7C0C73}"/>
              </a:ext>
            </a:extLst>
          </p:cNvPr>
          <p:cNvPicPr>
            <a:picLocks noChangeAspect="1"/>
          </p:cNvPicPr>
          <p:nvPr/>
        </p:nvPicPr>
        <p:blipFill rotWithShape="1">
          <a:blip r:embed="rId3">
            <a:extLst>
              <a:ext uri="{28A0092B-C50C-407E-A947-70E740481C1C}">
                <a14:useLocalDpi xmlns:a14="http://schemas.microsoft.com/office/drawing/2010/main" val="0"/>
              </a:ext>
            </a:extLst>
          </a:blip>
          <a:srcRect l="6228" t="31764" r="48586" b="14773"/>
          <a:stretch/>
        </p:blipFill>
        <p:spPr>
          <a:xfrm>
            <a:off x="6317150" y="1588453"/>
            <a:ext cx="5035062" cy="3279171"/>
          </a:xfrm>
          <a:prstGeom prst="rect">
            <a:avLst/>
          </a:prstGeom>
        </p:spPr>
      </p:pic>
      <p:sp>
        <p:nvSpPr>
          <p:cNvPr id="3" name="Tekstvak 2">
            <a:extLst>
              <a:ext uri="{FF2B5EF4-FFF2-40B4-BE49-F238E27FC236}">
                <a16:creationId xmlns:a16="http://schemas.microsoft.com/office/drawing/2014/main" id="{470D336F-382C-1991-B360-B8BFB55D6F16}"/>
              </a:ext>
            </a:extLst>
          </p:cNvPr>
          <p:cNvSpPr txBox="1"/>
          <p:nvPr/>
        </p:nvSpPr>
        <p:spPr>
          <a:xfrm>
            <a:off x="6317150" y="4934902"/>
            <a:ext cx="479901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1" u="none" strike="noStrike" kern="1200" cap="none" spc="0" normalizeH="0" baseline="0" noProof="0" dirty="0">
                <a:ln>
                  <a:noFill/>
                </a:ln>
                <a:solidFill>
                  <a:srgbClr val="000000"/>
                </a:solidFill>
                <a:effectLst/>
                <a:uLnTx/>
                <a:uFillTx/>
                <a:latin typeface="Calibri" panose="020F0502020204030204"/>
                <a:ea typeface="+mn-ea"/>
                <a:cs typeface="+mn-cs"/>
              </a:rPr>
              <a:t>Bron: Smart Mobility Monitor 2022</a:t>
            </a:r>
          </a:p>
        </p:txBody>
      </p:sp>
    </p:spTree>
    <p:extLst>
      <p:ext uri="{BB962C8B-B14F-4D97-AF65-F5344CB8AC3E}">
        <p14:creationId xmlns:p14="http://schemas.microsoft.com/office/powerpoint/2010/main" val="22973445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05D8EE74-DD52-580D-D797-BFF4C330DBF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402462" y="687742"/>
            <a:ext cx="10789538" cy="6170258"/>
          </a:xfrm>
          <a:prstGeom prst="rect">
            <a:avLst/>
          </a:prstGeom>
        </p:spPr>
      </p:pic>
      <p:sp>
        <p:nvSpPr>
          <p:cNvPr id="2" name="Tijdelijke aanduiding voor inhoud 1">
            <a:extLst>
              <a:ext uri="{FF2B5EF4-FFF2-40B4-BE49-F238E27FC236}">
                <a16:creationId xmlns:a16="http://schemas.microsoft.com/office/drawing/2014/main" id="{37399347-A26D-4CB1-9AC2-F85E4BBFF11D}"/>
              </a:ext>
            </a:extLst>
          </p:cNvPr>
          <p:cNvSpPr>
            <a:spLocks noGrp="1"/>
          </p:cNvSpPr>
          <p:nvPr>
            <p:ph idx="1"/>
          </p:nvPr>
        </p:nvSpPr>
        <p:spPr>
          <a:xfrm>
            <a:off x="839788" y="2060575"/>
            <a:ext cx="5652046" cy="4013153"/>
          </a:xfrm>
        </p:spPr>
        <p:txBody>
          <a:bodyPr/>
          <a:lstStyle/>
          <a:p>
            <a:pPr>
              <a:lnSpc>
                <a:spcPct val="100000"/>
              </a:lnSpc>
              <a:spcBef>
                <a:spcPts val="0"/>
              </a:spcBef>
            </a:pPr>
            <a:r>
              <a:rPr lang="nl-NL" dirty="0">
                <a:solidFill>
                  <a:srgbClr val="000000"/>
                </a:solidFill>
              </a:rPr>
              <a:t>O</a:t>
            </a:r>
            <a:r>
              <a:rPr lang="nl-NL" sz="2000" dirty="0" smtClean="0">
                <a:solidFill>
                  <a:srgbClr val="000000"/>
                </a:solidFill>
              </a:rPr>
              <a:t>nderdeel </a:t>
            </a:r>
            <a:r>
              <a:rPr lang="nl-NL" dirty="0">
                <a:solidFill>
                  <a:srgbClr val="000000"/>
                </a:solidFill>
              </a:rPr>
              <a:t>van RWS Talking Traffic</a:t>
            </a:r>
            <a:endParaRPr lang="nl-NL" sz="2000" dirty="0">
              <a:solidFill>
                <a:srgbClr val="000000"/>
              </a:solidFill>
            </a:endParaRPr>
          </a:p>
          <a:p>
            <a:pPr>
              <a:lnSpc>
                <a:spcPct val="100000"/>
              </a:lnSpc>
              <a:spcBef>
                <a:spcPts val="0"/>
              </a:spcBef>
            </a:pPr>
            <a:endParaRPr lang="nl-NL" sz="1000" dirty="0">
              <a:solidFill>
                <a:srgbClr val="000000"/>
              </a:solidFill>
            </a:endParaRPr>
          </a:p>
          <a:p>
            <a:pPr>
              <a:lnSpc>
                <a:spcPct val="100000"/>
              </a:lnSpc>
              <a:spcBef>
                <a:spcPts val="0"/>
              </a:spcBef>
            </a:pPr>
            <a:r>
              <a:rPr lang="nl-NL" dirty="0">
                <a:solidFill>
                  <a:srgbClr val="000000"/>
                </a:solidFill>
                <a:latin typeface="Calibri" panose="020F0502020204030204" pitchFamily="34" charset="0"/>
                <a:ea typeface="Times New Roman" panose="02020603050405020304" pitchFamily="18" charset="0"/>
                <a:cs typeface="Calibri" panose="020F0502020204030204" pitchFamily="34" charset="0"/>
              </a:rPr>
              <a:t>i</a:t>
            </a:r>
            <a:r>
              <a:rPr lang="nl-NL" sz="2000" dirty="0" smtClean="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 </a:t>
            </a:r>
            <a:r>
              <a:rPr lang="nl-NL"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opdracht van het Landelijk Verkeersmanagement Beraad </a:t>
            </a:r>
            <a:r>
              <a:rPr lang="nl-NL" dirty="0">
                <a:solidFill>
                  <a:srgbClr val="000000"/>
                </a:solidFill>
                <a:latin typeface="Calibri" panose="020F0502020204030204" pitchFamily="34" charset="0"/>
                <a:ea typeface="Times New Roman" panose="02020603050405020304" pitchFamily="18" charset="0"/>
                <a:cs typeface="Calibri" panose="020F0502020204030204" pitchFamily="34" charset="0"/>
              </a:rPr>
              <a:t>en </a:t>
            </a:r>
            <a:r>
              <a:rPr lang="nl-NL"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Digitale </a:t>
            </a:r>
            <a:r>
              <a:rPr lang="nl-NL" dirty="0">
                <a:solidFill>
                  <a:srgbClr val="000000"/>
                </a:solidFill>
                <a:latin typeface="Calibri" panose="020F0502020204030204" pitchFamily="34" charset="0"/>
                <a:ea typeface="Times New Roman" panose="02020603050405020304" pitchFamily="18" charset="0"/>
                <a:cs typeface="Calibri" panose="020F0502020204030204" pitchFamily="34" charset="0"/>
              </a:rPr>
              <a:t>T</a:t>
            </a:r>
            <a:r>
              <a:rPr lang="nl-NL" sz="20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ransitie Mobiliteit</a:t>
            </a:r>
            <a:endParaRPr lang="nl-NL" sz="2000" dirty="0">
              <a:solidFill>
                <a:srgbClr val="000000"/>
              </a:solidFill>
            </a:endParaRPr>
          </a:p>
          <a:p>
            <a:pPr marL="0" indent="0">
              <a:lnSpc>
                <a:spcPct val="100000"/>
              </a:lnSpc>
              <a:spcBef>
                <a:spcPts val="0"/>
              </a:spcBef>
              <a:buNone/>
            </a:pPr>
            <a:endParaRPr lang="nl-NL" sz="1000" dirty="0">
              <a:solidFill>
                <a:srgbClr val="000000"/>
              </a:solidFill>
            </a:endParaRPr>
          </a:p>
          <a:p>
            <a:pPr>
              <a:lnSpc>
                <a:spcPct val="100000"/>
              </a:lnSpc>
              <a:spcBef>
                <a:spcPts val="0"/>
              </a:spcBef>
            </a:pPr>
            <a:r>
              <a:rPr lang="nl-NL" sz="2000" dirty="0">
                <a:solidFill>
                  <a:srgbClr val="000000"/>
                </a:solidFill>
              </a:rPr>
              <a:t>namens en voor alle </a:t>
            </a:r>
            <a:r>
              <a:rPr lang="nl-NL" dirty="0">
                <a:solidFill>
                  <a:srgbClr val="000000"/>
                </a:solidFill>
              </a:rPr>
              <a:t>wegbeheerders</a:t>
            </a:r>
          </a:p>
          <a:p>
            <a:pPr>
              <a:lnSpc>
                <a:spcPct val="100000"/>
              </a:lnSpc>
              <a:spcBef>
                <a:spcPts val="0"/>
              </a:spcBef>
            </a:pPr>
            <a:endParaRPr lang="nl-NL" sz="1000" dirty="0">
              <a:solidFill>
                <a:srgbClr val="000000"/>
              </a:solidFill>
            </a:endParaRPr>
          </a:p>
          <a:p>
            <a:pPr>
              <a:lnSpc>
                <a:spcPct val="100000"/>
              </a:lnSpc>
              <a:spcBef>
                <a:spcPts val="0"/>
              </a:spcBef>
            </a:pPr>
            <a:r>
              <a:rPr lang="nl-NL" dirty="0">
                <a:solidFill>
                  <a:srgbClr val="000000"/>
                </a:solidFill>
              </a:rPr>
              <a:t>o</a:t>
            </a:r>
            <a:r>
              <a:rPr lang="nl-NL" sz="2000" dirty="0">
                <a:solidFill>
                  <a:srgbClr val="000000"/>
                </a:solidFill>
              </a:rPr>
              <a:t>nderdeel van Data Top 15 </a:t>
            </a:r>
          </a:p>
          <a:p>
            <a:pPr marL="0" indent="0">
              <a:lnSpc>
                <a:spcPct val="100000"/>
              </a:lnSpc>
              <a:spcBef>
                <a:spcPts val="0"/>
              </a:spcBef>
              <a:buNone/>
            </a:pPr>
            <a:endParaRPr lang="nl-NL" dirty="0"/>
          </a:p>
          <a:p>
            <a:pPr marL="0" indent="0">
              <a:lnSpc>
                <a:spcPct val="100000"/>
              </a:lnSpc>
              <a:spcBef>
                <a:spcPts val="0"/>
              </a:spcBef>
              <a:buNone/>
            </a:pPr>
            <a:endParaRPr lang="nl-NL" dirty="0">
              <a:solidFill>
                <a:srgbClr val="000000"/>
              </a:solidFill>
            </a:endParaRPr>
          </a:p>
          <a:p>
            <a:pPr>
              <a:lnSpc>
                <a:spcPct val="100000"/>
              </a:lnSpc>
              <a:spcBef>
                <a:spcPts val="0"/>
              </a:spcBef>
            </a:pPr>
            <a:endParaRPr lang="nl-NL" sz="2000" dirty="0">
              <a:solidFill>
                <a:srgbClr val="000000"/>
              </a:solidFill>
            </a:endParaRPr>
          </a:p>
          <a:p>
            <a:pPr>
              <a:lnSpc>
                <a:spcPct val="100000"/>
              </a:lnSpc>
            </a:pPr>
            <a:endParaRPr lang="nl-NL" dirty="0"/>
          </a:p>
          <a:p>
            <a:pPr>
              <a:lnSpc>
                <a:spcPct val="100000"/>
              </a:lnSpc>
            </a:pPr>
            <a:endParaRPr lang="nl-NL" dirty="0"/>
          </a:p>
          <a:p>
            <a:pPr>
              <a:lnSpc>
                <a:spcPct val="100000"/>
              </a:lnSpc>
            </a:pPr>
            <a:endParaRPr lang="nl-NL" dirty="0"/>
          </a:p>
        </p:txBody>
      </p:sp>
      <p:sp>
        <p:nvSpPr>
          <p:cNvPr id="3" name="Tijdelijke aanduiding voor dianummer 2">
            <a:extLst>
              <a:ext uri="{FF2B5EF4-FFF2-40B4-BE49-F238E27FC236}">
                <a16:creationId xmlns:a16="http://schemas.microsoft.com/office/drawing/2014/main" id="{713BF090-3CA8-475E-A587-2D4DBC1065D8}"/>
              </a:ext>
            </a:extLst>
          </p:cNvPr>
          <p:cNvSpPr>
            <a:spLocks noGrp="1"/>
          </p:cNvSpPr>
          <p:nvPr>
            <p:ph type="sldNum" sz="quarter" idx="12"/>
          </p:nvPr>
        </p:nvSpPr>
        <p:spPr>
          <a:xfrm>
            <a:off x="8987672" y="63563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867115-597C-2A49-88D5-9236637A8ECC}" type="slidenum">
              <a:rPr kumimoji="0" lang="nl-NL"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Titel 4">
            <a:extLst>
              <a:ext uri="{FF2B5EF4-FFF2-40B4-BE49-F238E27FC236}">
                <a16:creationId xmlns:a16="http://schemas.microsoft.com/office/drawing/2014/main" id="{F0FA3B6A-0BA8-484B-865C-7CB6A7FBA72A}"/>
              </a:ext>
            </a:extLst>
          </p:cNvPr>
          <p:cNvSpPr>
            <a:spLocks noGrp="1"/>
          </p:cNvSpPr>
          <p:nvPr>
            <p:ph type="title"/>
          </p:nvPr>
        </p:nvSpPr>
        <p:spPr/>
        <p:txBody>
          <a:bodyPr/>
          <a:lstStyle/>
          <a:p>
            <a:pPr>
              <a:lnSpc>
                <a:spcPct val="70000"/>
              </a:lnSpc>
            </a:pPr>
            <a:r>
              <a:rPr lang="nl-NL" sz="4000" dirty="0"/>
              <a:t>VM-IVRA historie</a:t>
            </a:r>
          </a:p>
        </p:txBody>
      </p:sp>
      <p:cxnSp>
        <p:nvCxnSpPr>
          <p:cNvPr id="17" name="Rechte verbindingslijn 16">
            <a:extLst>
              <a:ext uri="{FF2B5EF4-FFF2-40B4-BE49-F238E27FC236}">
                <a16:creationId xmlns:a16="http://schemas.microsoft.com/office/drawing/2014/main" id="{2DDC4342-BE4D-3F5C-CE01-E3E55BD29B19}"/>
              </a:ext>
            </a:extLst>
          </p:cNvPr>
          <p:cNvCxnSpPr>
            <a:cxnSpLocks/>
          </p:cNvCxnSpPr>
          <p:nvPr/>
        </p:nvCxnSpPr>
        <p:spPr>
          <a:xfrm>
            <a:off x="3775518" y="6053027"/>
            <a:ext cx="8076513" cy="0"/>
          </a:xfrm>
          <a:prstGeom prst="line">
            <a:avLst/>
          </a:prstGeom>
          <a:solidFill>
            <a:srgbClr val="DE7029">
              <a:alpha val="50588"/>
            </a:srgbClr>
          </a:solidFill>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Rechte verbindingslijn 17">
            <a:extLst>
              <a:ext uri="{FF2B5EF4-FFF2-40B4-BE49-F238E27FC236}">
                <a16:creationId xmlns:a16="http://schemas.microsoft.com/office/drawing/2014/main" id="{9363A196-B0A6-66F5-8F5D-01E661953FB8}"/>
              </a:ext>
            </a:extLst>
          </p:cNvPr>
          <p:cNvCxnSpPr>
            <a:cxnSpLocks/>
          </p:cNvCxnSpPr>
          <p:nvPr/>
        </p:nvCxnSpPr>
        <p:spPr>
          <a:xfrm>
            <a:off x="5396525" y="5118226"/>
            <a:ext cx="6455506" cy="0"/>
          </a:xfrm>
          <a:prstGeom prst="line">
            <a:avLst/>
          </a:prstGeom>
          <a:solidFill>
            <a:srgbClr val="DE7029">
              <a:alpha val="50588"/>
            </a:srgbClr>
          </a:solidFill>
          <a:ln w="158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0" name="Groep 29">
            <a:extLst>
              <a:ext uri="{FF2B5EF4-FFF2-40B4-BE49-F238E27FC236}">
                <a16:creationId xmlns:a16="http://schemas.microsoft.com/office/drawing/2014/main" id="{625527AC-5C4E-ACED-F145-14C30216E051}"/>
              </a:ext>
            </a:extLst>
          </p:cNvPr>
          <p:cNvGrpSpPr/>
          <p:nvPr/>
        </p:nvGrpSpPr>
        <p:grpSpPr>
          <a:xfrm>
            <a:off x="3581401" y="4241370"/>
            <a:ext cx="8270630" cy="2315205"/>
            <a:chOff x="3338331" y="3897540"/>
            <a:chExt cx="8270630" cy="2315205"/>
          </a:xfrm>
          <a:solidFill>
            <a:srgbClr val="DE7029">
              <a:alpha val="50588"/>
            </a:srgbClr>
          </a:solidFill>
        </p:grpSpPr>
        <p:sp>
          <p:nvSpPr>
            <p:cNvPr id="13" name="Tekstvak 12">
              <a:extLst>
                <a:ext uri="{FF2B5EF4-FFF2-40B4-BE49-F238E27FC236}">
                  <a16:creationId xmlns:a16="http://schemas.microsoft.com/office/drawing/2014/main" id="{896CC8F0-FE29-E112-88E2-54F3E6BCBF88}"/>
                </a:ext>
              </a:extLst>
            </p:cNvPr>
            <p:cNvSpPr txBox="1"/>
            <p:nvPr/>
          </p:nvSpPr>
          <p:spPr>
            <a:xfrm>
              <a:off x="3338331" y="5874191"/>
              <a:ext cx="5802776" cy="338554"/>
            </a:xfrm>
            <a:prstGeom prst="rect">
              <a:avLst/>
            </a:prstGeom>
            <a:grp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rPr>
                <a:t>Aansluiten regio’s </a:t>
              </a:r>
              <a:r>
                <a:rPr kumimoji="0" lang="nl-NL" sz="1600" b="0" i="0" u="none" strike="noStrike" kern="1200" cap="none" spc="0" normalizeH="0" baseline="0" noProof="0" dirty="0" smtClean="0">
                  <a:ln>
                    <a:noFill/>
                  </a:ln>
                  <a:solidFill>
                    <a:srgbClr val="FFFFFF"/>
                  </a:solidFill>
                  <a:effectLst/>
                  <a:uLnTx/>
                  <a:uFillTx/>
                  <a:latin typeface="Calibri" panose="020F0502020204030204"/>
                  <a:ea typeface="+mn-ea"/>
                  <a:cs typeface="+mn-cs"/>
                </a:rPr>
                <a:t>en </a:t>
              </a:r>
              <a:r>
                <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rPr>
                <a:t>serviceproviders</a:t>
              </a:r>
            </a:p>
          </p:txBody>
        </p:sp>
        <p:cxnSp>
          <p:nvCxnSpPr>
            <p:cNvPr id="20" name="Rechte verbindingslijn 19">
              <a:extLst>
                <a:ext uri="{FF2B5EF4-FFF2-40B4-BE49-F238E27FC236}">
                  <a16:creationId xmlns:a16="http://schemas.microsoft.com/office/drawing/2014/main" id="{720D9943-114B-43A9-EF43-BB1C24F8B723}"/>
                </a:ext>
              </a:extLst>
            </p:cNvPr>
            <p:cNvCxnSpPr>
              <a:cxnSpLocks/>
            </p:cNvCxnSpPr>
            <p:nvPr/>
          </p:nvCxnSpPr>
          <p:spPr>
            <a:xfrm>
              <a:off x="6542435" y="3897540"/>
              <a:ext cx="5066526" cy="0"/>
            </a:xfrm>
            <a:prstGeom prst="line">
              <a:avLst/>
            </a:prstGeom>
            <a:grpFill/>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1" name="Groep 30">
            <a:extLst>
              <a:ext uri="{FF2B5EF4-FFF2-40B4-BE49-F238E27FC236}">
                <a16:creationId xmlns:a16="http://schemas.microsoft.com/office/drawing/2014/main" id="{570B0F56-A0AE-76F6-8C53-D82ACEBF130D}"/>
              </a:ext>
            </a:extLst>
          </p:cNvPr>
          <p:cNvGrpSpPr/>
          <p:nvPr/>
        </p:nvGrpSpPr>
        <p:grpSpPr>
          <a:xfrm>
            <a:off x="5396525" y="3458308"/>
            <a:ext cx="6455506" cy="2180933"/>
            <a:chOff x="4867852" y="3004458"/>
            <a:chExt cx="6455506" cy="2180933"/>
          </a:xfrm>
          <a:solidFill>
            <a:srgbClr val="DE7029">
              <a:alpha val="50588"/>
            </a:srgbClr>
          </a:solidFill>
        </p:grpSpPr>
        <p:sp>
          <p:nvSpPr>
            <p:cNvPr id="14" name="Tekstvak 13">
              <a:extLst>
                <a:ext uri="{FF2B5EF4-FFF2-40B4-BE49-F238E27FC236}">
                  <a16:creationId xmlns:a16="http://schemas.microsoft.com/office/drawing/2014/main" id="{155BC1F2-F6C8-C18D-084E-E6FFC31EB34D}"/>
                </a:ext>
              </a:extLst>
            </p:cNvPr>
            <p:cNvSpPr txBox="1"/>
            <p:nvPr/>
          </p:nvSpPr>
          <p:spPr>
            <a:xfrm>
              <a:off x="4867852" y="4846837"/>
              <a:ext cx="5688625" cy="338554"/>
            </a:xfrm>
            <a:prstGeom prst="rect">
              <a:avLst/>
            </a:prstGeom>
            <a:grp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rPr>
                <a:t>Beproeving van diverse in-</a:t>
              </a:r>
              <a:r>
                <a:rPr kumimoji="0" lang="nl-NL" sz="1600" b="0" i="0" u="none" strike="noStrike" kern="1200" cap="none" spc="0" normalizeH="0" baseline="0" noProof="0" dirty="0" err="1">
                  <a:ln>
                    <a:noFill/>
                  </a:ln>
                  <a:solidFill>
                    <a:srgbClr val="FFFFFF"/>
                  </a:solidFill>
                  <a:effectLst/>
                  <a:uLnTx/>
                  <a:uFillTx/>
                  <a:latin typeface="Calibri" panose="020F0502020204030204"/>
                  <a:ea typeface="+mn-ea"/>
                  <a:cs typeface="+mn-cs"/>
                </a:rPr>
                <a:t>car</a:t>
              </a:r>
              <a:r>
                <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rPr>
                <a:t> </a:t>
              </a:r>
              <a:r>
                <a:rPr kumimoji="0" lang="nl-NL" sz="1600" b="0" i="0" u="none" strike="noStrike" kern="1200" cap="none" spc="0" normalizeH="0" baseline="0" noProof="0" dirty="0" smtClean="0">
                  <a:ln>
                    <a:noFill/>
                  </a:ln>
                  <a:solidFill>
                    <a:srgbClr val="FFFFFF"/>
                  </a:solidFill>
                  <a:effectLst/>
                  <a:uLnTx/>
                  <a:uFillTx/>
                  <a:latin typeface="Calibri" panose="020F0502020204030204"/>
                  <a:ea typeface="+mn-ea"/>
                  <a:cs typeface="+mn-cs"/>
                </a:rPr>
                <a:t>diensten</a:t>
              </a:r>
              <a:endPar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21" name="Rechte verbindingslijn 20">
              <a:extLst>
                <a:ext uri="{FF2B5EF4-FFF2-40B4-BE49-F238E27FC236}">
                  <a16:creationId xmlns:a16="http://schemas.microsoft.com/office/drawing/2014/main" id="{C52E1E9D-B2AC-3117-ACB7-31A433A42D1F}"/>
                </a:ext>
              </a:extLst>
            </p:cNvPr>
            <p:cNvCxnSpPr>
              <a:cxnSpLocks/>
            </p:cNvCxnSpPr>
            <p:nvPr/>
          </p:nvCxnSpPr>
          <p:spPr>
            <a:xfrm>
              <a:off x="7417152" y="3004458"/>
              <a:ext cx="3906206" cy="0"/>
            </a:xfrm>
            <a:prstGeom prst="line">
              <a:avLst/>
            </a:prstGeom>
            <a:grpFill/>
            <a:ln w="15875">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24" name="Rechte verbindingslijn 23">
            <a:extLst>
              <a:ext uri="{FF2B5EF4-FFF2-40B4-BE49-F238E27FC236}">
                <a16:creationId xmlns:a16="http://schemas.microsoft.com/office/drawing/2014/main" id="{91772926-C554-78DF-5653-174AE28DE889}"/>
              </a:ext>
            </a:extLst>
          </p:cNvPr>
          <p:cNvCxnSpPr>
            <a:cxnSpLocks/>
          </p:cNvCxnSpPr>
          <p:nvPr/>
        </p:nvCxnSpPr>
        <p:spPr>
          <a:xfrm>
            <a:off x="9375663" y="2689149"/>
            <a:ext cx="2476368"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kstvak 9">
            <a:extLst>
              <a:ext uri="{FF2B5EF4-FFF2-40B4-BE49-F238E27FC236}">
                <a16:creationId xmlns:a16="http://schemas.microsoft.com/office/drawing/2014/main" id="{DB7B1E29-5A65-3683-C5F2-28182875FDD3}"/>
              </a:ext>
            </a:extLst>
          </p:cNvPr>
          <p:cNvSpPr txBox="1"/>
          <p:nvPr/>
        </p:nvSpPr>
        <p:spPr>
          <a:xfrm>
            <a:off x="8132137" y="3543360"/>
            <a:ext cx="4059863"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rPr>
              <a:t>Ontwikkeling diensten en </a:t>
            </a:r>
            <a:r>
              <a:rPr kumimoji="0" lang="nl-NL" sz="1600" b="0" i="0" u="none" strike="noStrike" kern="1200" cap="none" spc="0" normalizeH="0" baseline="0" noProof="0" dirty="0" smtClean="0">
                <a:ln>
                  <a:noFill/>
                </a:ln>
                <a:solidFill>
                  <a:srgbClr val="FFFFFF"/>
                </a:solidFill>
                <a:effectLst/>
                <a:uLnTx/>
                <a:uFillTx/>
                <a:latin typeface="Calibri" panose="020F0502020204030204"/>
                <a:ea typeface="+mn-ea"/>
                <a:cs typeface="+mn-cs"/>
              </a:rPr>
              <a:t>aansluiting deel  </a:t>
            </a:r>
            <a:endPar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smtClean="0">
                <a:ln>
                  <a:noFill/>
                </a:ln>
                <a:solidFill>
                  <a:srgbClr val="FFFFFF"/>
                </a:solidFill>
                <a:effectLst/>
                <a:uLnTx/>
                <a:uFillTx/>
                <a:latin typeface="Calibri" panose="020F0502020204030204"/>
                <a:ea typeface="+mn-ea"/>
                <a:cs typeface="+mn-cs"/>
              </a:rPr>
              <a:t>regio’s </a:t>
            </a:r>
            <a:r>
              <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rPr>
              <a:t>en serviceproviders</a:t>
            </a:r>
          </a:p>
        </p:txBody>
      </p:sp>
      <p:sp>
        <p:nvSpPr>
          <p:cNvPr id="34" name="Rechthoek 33">
            <a:extLst>
              <a:ext uri="{FF2B5EF4-FFF2-40B4-BE49-F238E27FC236}">
                <a16:creationId xmlns:a16="http://schemas.microsoft.com/office/drawing/2014/main" id="{7A899D45-4235-B3E1-B051-21AB08DE619A}"/>
              </a:ext>
            </a:extLst>
          </p:cNvPr>
          <p:cNvSpPr/>
          <p:nvPr/>
        </p:nvSpPr>
        <p:spPr>
          <a:xfrm>
            <a:off x="10270695" y="2050333"/>
            <a:ext cx="1511632"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smtClean="0">
                <a:ln>
                  <a:noFill/>
                </a:ln>
                <a:solidFill>
                  <a:srgbClr val="FFFFFF"/>
                </a:solidFill>
                <a:effectLst/>
                <a:uLnTx/>
                <a:uFillTx/>
                <a:latin typeface="Calibri" panose="020F0502020204030204"/>
                <a:ea typeface="+mn-ea"/>
                <a:cs typeface="+mn-cs"/>
              </a:rPr>
              <a:t>Landelijke uitrol</a:t>
            </a:r>
            <a:endPar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5" name="Tekstvak 34">
            <a:extLst>
              <a:ext uri="{FF2B5EF4-FFF2-40B4-BE49-F238E27FC236}">
                <a16:creationId xmlns:a16="http://schemas.microsoft.com/office/drawing/2014/main" id="{45B8A97D-2EEA-0134-0557-780F085593C7}"/>
              </a:ext>
            </a:extLst>
          </p:cNvPr>
          <p:cNvSpPr txBox="1"/>
          <p:nvPr/>
        </p:nvSpPr>
        <p:spPr>
          <a:xfrm>
            <a:off x="6592426" y="4397005"/>
            <a:ext cx="3668761" cy="338554"/>
          </a:xfrm>
          <a:prstGeom prst="rect">
            <a:avLst/>
          </a:prstGeom>
        </p:spPr>
        <p:txBody>
          <a:bodyPr wrap="none">
            <a:spAutoFit/>
          </a:bodyPr>
          <a:lstStyle>
            <a:defPPr>
              <a:defRPr lang="nl-NL"/>
            </a:defPPr>
            <a:lvl1pPr>
              <a:defRPr sz="1400">
                <a:solidFill>
                  <a:srgbClr val="FFFFFF"/>
                </a:solidFill>
                <a:latin typeface="Verdana" panose="020B0604030504040204"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rPr>
              <a:t>Beproeving </a:t>
            </a:r>
            <a:r>
              <a:rPr kumimoji="0" lang="nl-NL" sz="1600" b="0" i="0" u="none" strike="noStrike" kern="1200" cap="none" spc="0" normalizeH="0" baseline="0" noProof="0" dirty="0" smtClean="0">
                <a:ln>
                  <a:noFill/>
                </a:ln>
                <a:solidFill>
                  <a:srgbClr val="FFFFFF"/>
                </a:solidFill>
                <a:effectLst/>
                <a:uLnTx/>
                <a:uFillTx/>
                <a:latin typeface="Calibri" panose="020F0502020204030204"/>
                <a:ea typeface="+mn-ea"/>
                <a:cs typeface="+mn-cs"/>
              </a:rPr>
              <a:t>schoolzones en servicebericht</a:t>
            </a:r>
            <a:endPar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Tekstvak 5">
            <a:extLst>
              <a:ext uri="{FF2B5EF4-FFF2-40B4-BE49-F238E27FC236}">
                <a16:creationId xmlns:a16="http://schemas.microsoft.com/office/drawing/2014/main" id="{3B14C63F-EA02-6FAE-EA62-D38446ED2C67}"/>
              </a:ext>
            </a:extLst>
          </p:cNvPr>
          <p:cNvSpPr txBox="1"/>
          <p:nvPr/>
        </p:nvSpPr>
        <p:spPr>
          <a:xfrm>
            <a:off x="8987672" y="2771245"/>
            <a:ext cx="3319781"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rPr>
              <a:t>Opschaling diensten en aansluiting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600" b="0" i="0" u="none" strike="noStrike" kern="1200" cap="none" spc="0" normalizeH="0" baseline="0" noProof="0" dirty="0">
                <a:ln>
                  <a:noFill/>
                </a:ln>
                <a:solidFill>
                  <a:srgbClr val="FFFFFF"/>
                </a:solidFill>
                <a:effectLst/>
                <a:uLnTx/>
                <a:uFillTx/>
                <a:latin typeface="Calibri" panose="020F0502020204030204"/>
                <a:ea typeface="+mn-ea"/>
                <a:cs typeface="+mn-cs"/>
              </a:rPr>
              <a:t>overige regio’s en serviceproviders</a:t>
            </a:r>
          </a:p>
        </p:txBody>
      </p:sp>
    </p:spTree>
    <p:extLst>
      <p:ext uri="{BB962C8B-B14F-4D97-AF65-F5344CB8AC3E}">
        <p14:creationId xmlns:p14="http://schemas.microsoft.com/office/powerpoint/2010/main" val="12158700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p:cNvSpPr>
            <a:spLocks noGrp="1"/>
          </p:cNvSpPr>
          <p:nvPr>
            <p:ph idx="1"/>
          </p:nvPr>
        </p:nvSpPr>
        <p:spPr/>
        <p:txBody>
          <a:bodyPr/>
          <a:lstStyle/>
          <a:p>
            <a:r>
              <a:rPr lang="nl-NL" dirty="0" smtClean="0"/>
              <a:t>Reis </a:t>
            </a:r>
            <a:r>
              <a:rPr lang="nl-NL" dirty="0"/>
              <a:t>&amp;</a:t>
            </a:r>
            <a:r>
              <a:rPr lang="nl-NL" dirty="0" smtClean="0"/>
              <a:t> </a:t>
            </a:r>
            <a:r>
              <a:rPr lang="nl-NL" dirty="0"/>
              <a:t>R</a:t>
            </a:r>
            <a:r>
              <a:rPr lang="nl-NL" dirty="0" smtClean="0"/>
              <a:t>oute informatie is een van de 7 netwerkdiensten van</a:t>
            </a:r>
          </a:p>
          <a:p>
            <a:pPr marL="0" indent="0">
              <a:buNone/>
            </a:pPr>
            <a:r>
              <a:rPr lang="nl-NL" dirty="0" smtClean="0"/>
              <a:t>    wegverkeersmanagement</a:t>
            </a:r>
          </a:p>
          <a:p>
            <a:r>
              <a:rPr lang="nl-NL" dirty="0" smtClean="0"/>
              <a:t>Doel: weggebruikers op hoofdwegennet (beter) informeren</a:t>
            </a:r>
          </a:p>
          <a:p>
            <a:r>
              <a:rPr lang="nl-NL" dirty="0" smtClean="0"/>
              <a:t>Pilots:</a:t>
            </a:r>
          </a:p>
          <a:p>
            <a:pPr lvl="1"/>
            <a:r>
              <a:rPr lang="nl-NL" dirty="0" smtClean="0"/>
              <a:t>Vooraankondigingen wegwerkzaamheden in </a:t>
            </a:r>
            <a:r>
              <a:rPr lang="nl-NL" dirty="0" err="1" smtClean="0"/>
              <a:t>car</a:t>
            </a:r>
            <a:r>
              <a:rPr lang="nl-NL" dirty="0" smtClean="0"/>
              <a:t>. In de vernieuwde hinderaanpak</a:t>
            </a:r>
          </a:p>
          <a:p>
            <a:pPr marL="216000" lvl="1" indent="0">
              <a:buNone/>
            </a:pPr>
            <a:r>
              <a:rPr lang="nl-NL" dirty="0"/>
              <a:t> </a:t>
            </a:r>
            <a:r>
              <a:rPr lang="nl-NL" dirty="0" smtClean="0"/>
              <a:t>   van Rijkswaterstaat is de </a:t>
            </a:r>
            <a:r>
              <a:rPr lang="nl-NL" dirty="0"/>
              <a:t>vooraankondiging </a:t>
            </a:r>
            <a:r>
              <a:rPr lang="nl-NL" dirty="0" smtClean="0"/>
              <a:t>als basismaatregel opgenomen.</a:t>
            </a:r>
          </a:p>
          <a:p>
            <a:pPr lvl="1"/>
            <a:r>
              <a:rPr lang="nl-NL" dirty="0" smtClean="0"/>
              <a:t>Duiding en handelingsperspectief bij grote incidenten met ingesloten verkeer</a:t>
            </a:r>
          </a:p>
          <a:p>
            <a:pPr marL="216000" lvl="1" indent="0">
              <a:buNone/>
            </a:pPr>
            <a:r>
              <a:rPr lang="nl-NL" dirty="0"/>
              <a:t> </a:t>
            </a:r>
            <a:r>
              <a:rPr lang="nl-NL" dirty="0" smtClean="0"/>
              <a:t>   op HWN (Voice pilot/ Service bericht van VM-IVRA)</a:t>
            </a:r>
          </a:p>
          <a:p>
            <a:endParaRPr lang="nl-NL" dirty="0"/>
          </a:p>
          <a:p>
            <a:endParaRPr lang="nl-NL" dirty="0"/>
          </a:p>
        </p:txBody>
      </p:sp>
      <p:sp>
        <p:nvSpPr>
          <p:cNvPr id="3" name="Titel 2"/>
          <p:cNvSpPr>
            <a:spLocks noGrp="1"/>
          </p:cNvSpPr>
          <p:nvPr>
            <p:ph type="title"/>
          </p:nvPr>
        </p:nvSpPr>
        <p:spPr/>
        <p:txBody>
          <a:bodyPr/>
          <a:lstStyle/>
          <a:p>
            <a:r>
              <a:rPr lang="nl-NL" dirty="0" smtClean="0"/>
              <a:t>Historie netwerkdienst Reis &amp; </a:t>
            </a:r>
            <a:r>
              <a:rPr lang="nl-NL" dirty="0"/>
              <a:t>R</a:t>
            </a:r>
            <a:r>
              <a:rPr lang="nl-NL" dirty="0" smtClean="0"/>
              <a:t>oute informatie</a:t>
            </a:r>
            <a:endParaRPr lang="nl-NL" dirty="0"/>
          </a:p>
        </p:txBody>
      </p:sp>
      <p:sp>
        <p:nvSpPr>
          <p:cNvPr id="4" name="Tijdelijke aanduiding voor dianummer 3"/>
          <p:cNvSpPr>
            <a:spLocks noGrp="1"/>
          </p:cNvSpPr>
          <p:nvPr>
            <p:ph type="sldNum" sz="quarter" idx="12"/>
          </p:nvPr>
        </p:nvSpPr>
        <p:spPr/>
        <p:txBody>
          <a:bodyPr/>
          <a:lstStyle/>
          <a:p>
            <a:fld id="{FE867115-597C-2A49-88D5-9236637A8ECC}" type="slidenum">
              <a:rPr lang="nl-NL" smtClean="0"/>
              <a:pPr/>
              <a:t>5</a:t>
            </a:fld>
            <a:endParaRPr lang="nl-NL"/>
          </a:p>
        </p:txBody>
      </p:sp>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54511" y="567133"/>
            <a:ext cx="798578" cy="755906"/>
          </a:xfrm>
          <a:prstGeom prst="rect">
            <a:avLst/>
          </a:prstGeom>
        </p:spPr>
      </p:pic>
      <p:pic>
        <p:nvPicPr>
          <p:cNvPr id="6" name="Afbeelding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3183" y="1811280"/>
            <a:ext cx="2429552" cy="2689263"/>
          </a:xfrm>
          <a:prstGeom prst="rect">
            <a:avLst/>
          </a:prstGeom>
        </p:spPr>
      </p:pic>
    </p:spTree>
    <p:extLst>
      <p:ext uri="{BB962C8B-B14F-4D97-AF65-F5344CB8AC3E}">
        <p14:creationId xmlns:p14="http://schemas.microsoft.com/office/powerpoint/2010/main" val="37887691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A4DBB612-EA7C-1823-C595-59082B3426C5}"/>
              </a:ext>
            </a:extLst>
          </p:cNvPr>
          <p:cNvSpPr>
            <a:spLocks noGrp="1"/>
          </p:cNvSpPr>
          <p:nvPr>
            <p:ph idx="1"/>
          </p:nvPr>
        </p:nvSpPr>
        <p:spPr/>
        <p:txBody>
          <a:bodyPr/>
          <a:lstStyle/>
          <a:p>
            <a:pPr marL="0" indent="0">
              <a:buNone/>
            </a:pPr>
            <a:r>
              <a:rPr lang="nl-NL" dirty="0"/>
              <a:t>RWS (namens alle wegbeheerders) beoogt met deze Marktconsultatie:</a:t>
            </a:r>
          </a:p>
          <a:p>
            <a:r>
              <a:rPr lang="nl-NL" dirty="0"/>
              <a:t>de </a:t>
            </a:r>
            <a:r>
              <a:rPr lang="nl-NL" b="1" dirty="0">
                <a:solidFill>
                  <a:srgbClr val="CC5325"/>
                </a:solidFill>
              </a:rPr>
              <a:t>markt</a:t>
            </a:r>
            <a:r>
              <a:rPr lang="nl-NL" dirty="0"/>
              <a:t> in vroeg stadium </a:t>
            </a:r>
            <a:r>
              <a:rPr lang="nl-NL" b="1" dirty="0">
                <a:solidFill>
                  <a:srgbClr val="CC5325"/>
                </a:solidFill>
              </a:rPr>
              <a:t>betrekken</a:t>
            </a:r>
            <a:r>
              <a:rPr lang="nl-NL" dirty="0"/>
              <a:t> om </a:t>
            </a:r>
            <a:r>
              <a:rPr lang="nl-NL" b="1" dirty="0">
                <a:solidFill>
                  <a:srgbClr val="CC5325"/>
                </a:solidFill>
              </a:rPr>
              <a:t>strategische besluitvorming</a:t>
            </a:r>
            <a:r>
              <a:rPr lang="nl-NL" dirty="0"/>
              <a:t> zo goed mogelijk te kunnen afstemmen op de marktsituatie</a:t>
            </a:r>
          </a:p>
          <a:p>
            <a:r>
              <a:rPr lang="nl-NL" b="1" dirty="0">
                <a:solidFill>
                  <a:srgbClr val="CC5325"/>
                </a:solidFill>
              </a:rPr>
              <a:t>inzicht</a:t>
            </a:r>
            <a:r>
              <a:rPr lang="nl-NL" dirty="0"/>
              <a:t> te verkrijgen of en welke private partijen </a:t>
            </a:r>
            <a:r>
              <a:rPr lang="nl-NL" b="1" dirty="0">
                <a:solidFill>
                  <a:srgbClr val="CC5325"/>
                </a:solidFill>
              </a:rPr>
              <a:t>interesse</a:t>
            </a:r>
            <a:r>
              <a:rPr lang="nl-NL" dirty="0"/>
              <a:t> en mogelijkheden hebben om gevraagde dienstverlening te kunnen leveren</a:t>
            </a:r>
          </a:p>
          <a:p>
            <a:r>
              <a:rPr lang="nl-NL" b="1" dirty="0">
                <a:solidFill>
                  <a:srgbClr val="CC5325"/>
                </a:solidFill>
              </a:rPr>
              <a:t>inzicht</a:t>
            </a:r>
            <a:r>
              <a:rPr lang="nl-NL" dirty="0"/>
              <a:t> te verkrijgen </a:t>
            </a:r>
            <a:r>
              <a:rPr lang="nl-NL" b="1" dirty="0">
                <a:solidFill>
                  <a:srgbClr val="CC5325"/>
                </a:solidFill>
              </a:rPr>
              <a:t>of ideeën </a:t>
            </a:r>
            <a:r>
              <a:rPr lang="nl-NL" dirty="0"/>
              <a:t>van RWS en betrokkene wegbeheerders </a:t>
            </a:r>
            <a:r>
              <a:rPr lang="nl-NL" b="1" dirty="0">
                <a:solidFill>
                  <a:srgbClr val="CC5325"/>
                </a:solidFill>
              </a:rPr>
              <a:t>passen</a:t>
            </a:r>
            <a:r>
              <a:rPr lang="nl-NL" dirty="0"/>
              <a:t> bij toekomstige </a:t>
            </a:r>
            <a:r>
              <a:rPr lang="nl-NL" b="1" dirty="0">
                <a:solidFill>
                  <a:srgbClr val="CC5325"/>
                </a:solidFill>
              </a:rPr>
              <a:t>marktontwikkelingen</a:t>
            </a:r>
            <a:r>
              <a:rPr lang="nl-NL" dirty="0"/>
              <a:t>, producten en partijen</a:t>
            </a:r>
          </a:p>
          <a:p>
            <a:r>
              <a:rPr lang="nl-NL" dirty="0"/>
              <a:t>inzicht te verkrijgen in mogelijke concept kostenstructuren van ontwikkelde diensten. </a:t>
            </a:r>
          </a:p>
          <a:p>
            <a:endParaRPr lang="nl-NL" dirty="0"/>
          </a:p>
          <a:p>
            <a:endParaRPr lang="nl-NL" dirty="0"/>
          </a:p>
          <a:p>
            <a:pPr marL="0" indent="0">
              <a:buNone/>
            </a:pPr>
            <a:r>
              <a:rPr lang="nl-NL" sz="1800" dirty="0">
                <a:effectLst/>
                <a:latin typeface="Verdana" panose="020B0604030504040204" pitchFamily="34" charset="0"/>
                <a:ea typeface="DejaVu Sans"/>
                <a:cs typeface="Times New Roman" panose="02020603050405020304" pitchFamily="18" charset="0"/>
              </a:rPr>
              <a:t>Marktconsultatie maakt </a:t>
            </a:r>
            <a:r>
              <a:rPr lang="nl-NL" sz="1800" b="1" dirty="0">
                <a:solidFill>
                  <a:srgbClr val="CC5325"/>
                </a:solidFill>
                <a:effectLst/>
                <a:latin typeface="Verdana" panose="020B0604030504040204" pitchFamily="34" charset="0"/>
                <a:ea typeface="DejaVu Sans"/>
                <a:cs typeface="Times New Roman" panose="02020603050405020304" pitchFamily="18" charset="0"/>
              </a:rPr>
              <a:t>geen onderdeel </a:t>
            </a:r>
            <a:r>
              <a:rPr lang="nl-NL" sz="1800" dirty="0">
                <a:effectLst/>
                <a:latin typeface="Verdana" panose="020B0604030504040204" pitchFamily="34" charset="0"/>
                <a:ea typeface="DejaVu Sans"/>
                <a:cs typeface="Times New Roman" panose="02020603050405020304" pitchFamily="18" charset="0"/>
              </a:rPr>
              <a:t>uit van een </a:t>
            </a:r>
            <a:r>
              <a:rPr lang="nl-NL" sz="1800" b="1" dirty="0">
                <a:solidFill>
                  <a:srgbClr val="CC5325"/>
                </a:solidFill>
                <a:effectLst/>
                <a:latin typeface="Verdana" panose="020B0604030504040204" pitchFamily="34" charset="0"/>
                <a:ea typeface="DejaVu Sans"/>
                <a:cs typeface="Times New Roman" panose="02020603050405020304" pitchFamily="18" charset="0"/>
              </a:rPr>
              <a:t>inkoop</a:t>
            </a:r>
            <a:r>
              <a:rPr lang="nl-NL" sz="1800" dirty="0">
                <a:effectLst/>
                <a:latin typeface="Verdana" panose="020B0604030504040204" pitchFamily="34" charset="0"/>
                <a:ea typeface="DejaVu Sans"/>
                <a:cs typeface="Times New Roman" panose="02020603050405020304" pitchFamily="18" charset="0"/>
              </a:rPr>
              <a:t>. </a:t>
            </a:r>
            <a:endParaRPr lang="nl-NL" dirty="0"/>
          </a:p>
        </p:txBody>
      </p:sp>
      <p:sp>
        <p:nvSpPr>
          <p:cNvPr id="5" name="Tijdelijke aanduiding voor dianummer 4">
            <a:extLst>
              <a:ext uri="{FF2B5EF4-FFF2-40B4-BE49-F238E27FC236}">
                <a16:creationId xmlns:a16="http://schemas.microsoft.com/office/drawing/2014/main" id="{4FA17784-0DF5-3168-3EB3-DA368D3522C1}"/>
              </a:ext>
            </a:extLst>
          </p:cNvPr>
          <p:cNvSpPr>
            <a:spLocks noGrp="1"/>
          </p:cNvSpPr>
          <p:nvPr>
            <p:ph type="sldNum" sz="quarter" idx="12"/>
          </p:nvPr>
        </p:nvSpPr>
        <p:spPr/>
        <p:txBody>
          <a:bodyPr/>
          <a:lstStyle/>
          <a:p>
            <a:fld id="{FE867115-597C-2A49-88D5-9236637A8ECC}" type="slidenum">
              <a:rPr lang="nl-NL" smtClean="0"/>
              <a:pPr/>
              <a:t>6</a:t>
            </a:fld>
            <a:endParaRPr lang="nl-NL"/>
          </a:p>
        </p:txBody>
      </p:sp>
      <p:sp>
        <p:nvSpPr>
          <p:cNvPr id="4" name="Titel 3">
            <a:extLst>
              <a:ext uri="{FF2B5EF4-FFF2-40B4-BE49-F238E27FC236}">
                <a16:creationId xmlns:a16="http://schemas.microsoft.com/office/drawing/2014/main" id="{825A6834-D57F-5533-A05C-CAF124B0C48F}"/>
              </a:ext>
            </a:extLst>
          </p:cNvPr>
          <p:cNvSpPr>
            <a:spLocks noGrp="1"/>
          </p:cNvSpPr>
          <p:nvPr>
            <p:ph type="title"/>
          </p:nvPr>
        </p:nvSpPr>
        <p:spPr/>
        <p:txBody>
          <a:bodyPr/>
          <a:lstStyle/>
          <a:p>
            <a:r>
              <a:rPr lang="nl-NL" dirty="0"/>
              <a:t>Doel marktconsultatie</a:t>
            </a:r>
          </a:p>
        </p:txBody>
      </p:sp>
    </p:spTree>
    <p:extLst>
      <p:ext uri="{BB962C8B-B14F-4D97-AF65-F5344CB8AC3E}">
        <p14:creationId xmlns:p14="http://schemas.microsoft.com/office/powerpoint/2010/main" val="11645484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80C50473-6CBB-F462-6550-3338D0FFBEB4}"/>
              </a:ext>
            </a:extLst>
          </p:cNvPr>
          <p:cNvSpPr>
            <a:spLocks noGrp="1"/>
          </p:cNvSpPr>
          <p:nvPr>
            <p:ph idx="1"/>
          </p:nvPr>
        </p:nvSpPr>
        <p:spPr>
          <a:xfrm>
            <a:off x="839788" y="1700213"/>
            <a:ext cx="10515600" cy="4476749"/>
          </a:xfrm>
        </p:spPr>
        <p:txBody>
          <a:bodyPr/>
          <a:lstStyle/>
          <a:p>
            <a:r>
              <a:rPr lang="nl-NL" dirty="0"/>
              <a:t>Structurele inbedding diensten</a:t>
            </a:r>
          </a:p>
          <a:p>
            <a:r>
              <a:rPr lang="nl-NL" dirty="0"/>
              <a:t>Overdracht van project naar staande organisatie</a:t>
            </a:r>
          </a:p>
          <a:p>
            <a:r>
              <a:rPr lang="nl-NL" dirty="0" smtClean="0"/>
              <a:t>Inkoop </a:t>
            </a:r>
            <a:r>
              <a:rPr lang="nl-NL" dirty="0"/>
              <a:t>diensten van project- en proefomgeving naar productieomgeving</a:t>
            </a:r>
          </a:p>
          <a:p>
            <a:r>
              <a:rPr lang="nl-NL" dirty="0"/>
              <a:t>Middelen voorzien in BO-MIRT </a:t>
            </a:r>
          </a:p>
          <a:p>
            <a:pPr marL="216000" lvl="1" indent="0">
              <a:buNone/>
            </a:pPr>
            <a:r>
              <a:rPr lang="nl-NL" dirty="0" smtClean="0"/>
              <a:t>(Bestuurlijke Overleggen Meerjarenprogramma </a:t>
            </a:r>
            <a:r>
              <a:rPr lang="nl-NL" dirty="0"/>
              <a:t>Infrastructuur, Ruimte en Transport)</a:t>
            </a:r>
          </a:p>
          <a:p>
            <a:pPr lvl="1"/>
            <a:endParaRPr lang="nl-NL" dirty="0"/>
          </a:p>
          <a:p>
            <a:pPr lvl="1"/>
            <a:endParaRPr lang="nl-NL" dirty="0" smtClean="0"/>
          </a:p>
          <a:p>
            <a:pPr lvl="1"/>
            <a:endParaRPr lang="nl-NL" dirty="0"/>
          </a:p>
          <a:p>
            <a:pPr marL="216000" lvl="1" indent="0">
              <a:buNone/>
            </a:pPr>
            <a:endParaRPr lang="nl-NL" dirty="0"/>
          </a:p>
          <a:p>
            <a:endParaRPr lang="nl-NL" dirty="0"/>
          </a:p>
        </p:txBody>
      </p:sp>
      <p:sp>
        <p:nvSpPr>
          <p:cNvPr id="4" name="Titel 3">
            <a:extLst>
              <a:ext uri="{FF2B5EF4-FFF2-40B4-BE49-F238E27FC236}">
                <a16:creationId xmlns:a16="http://schemas.microsoft.com/office/drawing/2014/main" id="{5D77D0EE-AC94-B138-DD9C-6BD84A06732D}"/>
              </a:ext>
            </a:extLst>
          </p:cNvPr>
          <p:cNvSpPr>
            <a:spLocks noGrp="1"/>
          </p:cNvSpPr>
          <p:nvPr>
            <p:ph type="title"/>
          </p:nvPr>
        </p:nvSpPr>
        <p:spPr/>
        <p:txBody>
          <a:bodyPr/>
          <a:lstStyle/>
          <a:p>
            <a:r>
              <a:rPr lang="nl-NL" dirty="0"/>
              <a:t>Marktconsultatie namens alle wegbeheerders</a:t>
            </a:r>
          </a:p>
        </p:txBody>
      </p:sp>
      <p:sp>
        <p:nvSpPr>
          <p:cNvPr id="5" name="Tijdelijke aanduiding voor dianummer 4">
            <a:extLst>
              <a:ext uri="{FF2B5EF4-FFF2-40B4-BE49-F238E27FC236}">
                <a16:creationId xmlns:a16="http://schemas.microsoft.com/office/drawing/2014/main" id="{307E0BC5-5419-60F8-6482-3124679285C6}"/>
              </a:ext>
            </a:extLst>
          </p:cNvPr>
          <p:cNvSpPr>
            <a:spLocks noGrp="1"/>
          </p:cNvSpPr>
          <p:nvPr>
            <p:ph type="sldNum" sz="quarter" idx="12"/>
          </p:nvPr>
        </p:nvSpPr>
        <p:spPr/>
        <p:txBody>
          <a:bodyPr/>
          <a:lstStyle/>
          <a:p>
            <a:fld id="{FE867115-597C-2A49-88D5-9236637A8ECC}" type="slidenum">
              <a:rPr lang="nl-NL" smtClean="0"/>
              <a:pPr/>
              <a:t>7</a:t>
            </a:fld>
            <a:endParaRPr lang="nl-NL"/>
          </a:p>
        </p:txBody>
      </p:sp>
      <p:pic>
        <p:nvPicPr>
          <p:cNvPr id="7" name="Afbeelding 6">
            <a:extLst>
              <a:ext uri="{FF2B5EF4-FFF2-40B4-BE49-F238E27FC236}">
                <a16:creationId xmlns:a16="http://schemas.microsoft.com/office/drawing/2014/main" id="{89615007-F2D4-4789-DC14-82C460495982}"/>
              </a:ext>
            </a:extLst>
          </p:cNvPr>
          <p:cNvPicPr>
            <a:picLocks noChangeAspect="1"/>
          </p:cNvPicPr>
          <p:nvPr/>
        </p:nvPicPr>
        <p:blipFill>
          <a:blip r:embed="rId2"/>
          <a:stretch>
            <a:fillRect/>
          </a:stretch>
        </p:blipFill>
        <p:spPr>
          <a:xfrm>
            <a:off x="6351104" y="4034291"/>
            <a:ext cx="4155712" cy="2504621"/>
          </a:xfrm>
          <a:prstGeom prst="rect">
            <a:avLst/>
          </a:prstGeom>
        </p:spPr>
      </p:pic>
    </p:spTree>
    <p:extLst>
      <p:ext uri="{BB962C8B-B14F-4D97-AF65-F5344CB8AC3E}">
        <p14:creationId xmlns:p14="http://schemas.microsoft.com/office/powerpoint/2010/main" val="29139199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ijdelijke aanduiding voor inhoud 5">
            <a:extLst>
              <a:ext uri="{FF2B5EF4-FFF2-40B4-BE49-F238E27FC236}">
                <a16:creationId xmlns:a16="http://schemas.microsoft.com/office/drawing/2014/main" id="{2092C220-37CA-A8BD-6CE2-E76E19046279}"/>
              </a:ext>
            </a:extLst>
          </p:cNvPr>
          <p:cNvGraphicFramePr>
            <a:graphicFrameLocks noGrp="1"/>
          </p:cNvGraphicFramePr>
          <p:nvPr>
            <p:ph idx="1"/>
            <p:extLst>
              <p:ext uri="{D42A27DB-BD31-4B8C-83A1-F6EECF244321}">
                <p14:modId xmlns:p14="http://schemas.microsoft.com/office/powerpoint/2010/main" val="1497497275"/>
              </p:ext>
            </p:extLst>
          </p:nvPr>
        </p:nvGraphicFramePr>
        <p:xfrm>
          <a:off x="839789" y="1700213"/>
          <a:ext cx="10512423" cy="3356374"/>
        </p:xfrm>
        <a:graphic>
          <a:graphicData uri="http://schemas.openxmlformats.org/drawingml/2006/table">
            <a:tbl>
              <a:tblPr firstRow="1" bandRow="1">
                <a:tableStyleId>{5C22544A-7EE6-4342-B048-85BDC9FD1C3A}</a:tableStyleId>
              </a:tblPr>
              <a:tblGrid>
                <a:gridCol w="6485685">
                  <a:extLst>
                    <a:ext uri="{9D8B030D-6E8A-4147-A177-3AD203B41FA5}">
                      <a16:colId xmlns:a16="http://schemas.microsoft.com/office/drawing/2014/main" val="2417047997"/>
                    </a:ext>
                  </a:extLst>
                </a:gridCol>
                <a:gridCol w="4026738">
                  <a:extLst>
                    <a:ext uri="{9D8B030D-6E8A-4147-A177-3AD203B41FA5}">
                      <a16:colId xmlns:a16="http://schemas.microsoft.com/office/drawing/2014/main" val="166041322"/>
                    </a:ext>
                  </a:extLst>
                </a:gridCol>
              </a:tblGrid>
              <a:tr h="208398">
                <a:tc>
                  <a:txBody>
                    <a:bodyPr/>
                    <a:lstStyle/>
                    <a:p>
                      <a:pPr>
                        <a:lnSpc>
                          <a:spcPct val="100000"/>
                        </a:lnSpc>
                      </a:pPr>
                      <a:r>
                        <a:rPr lang="nl-NL" sz="1600" dirty="0">
                          <a:effectLst/>
                          <a:highlight>
                            <a:srgbClr val="D9D9D9"/>
                          </a:highlight>
                        </a:rPr>
                        <a:t>Activiteit</a:t>
                      </a:r>
                      <a:endParaRPr lang="nl-NL" sz="1600" dirty="0">
                        <a:effectLst/>
                        <a:highlight>
                          <a:srgbClr val="D9D9D9"/>
                        </a:highlight>
                        <a:latin typeface="Verdana" panose="020B0604030504040204" pitchFamily="34" charset="0"/>
                        <a:ea typeface="DejaVu Sans"/>
                        <a:cs typeface="Times New Roman" panose="02020603050405020304" pitchFamily="18" charset="0"/>
                      </a:endParaRPr>
                    </a:p>
                  </a:txBody>
                  <a:tcPr marL="68580" marR="68580" marT="0" marB="0"/>
                </a:tc>
                <a:tc>
                  <a:txBody>
                    <a:bodyPr/>
                    <a:lstStyle/>
                    <a:p>
                      <a:pPr>
                        <a:lnSpc>
                          <a:spcPct val="100000"/>
                        </a:lnSpc>
                      </a:pPr>
                      <a:r>
                        <a:rPr lang="nl-NL" sz="1600">
                          <a:effectLst/>
                          <a:highlight>
                            <a:srgbClr val="D9D9D9"/>
                          </a:highlight>
                        </a:rPr>
                        <a:t>Datum en tijdstip</a:t>
                      </a:r>
                      <a:endParaRPr lang="nl-NL" sz="1600">
                        <a:effectLst/>
                        <a:highlight>
                          <a:srgbClr val="D9D9D9"/>
                        </a:highlight>
                        <a:latin typeface="Verdana" panose="020B0604030504040204" pitchFamily="34" charset="0"/>
                        <a:ea typeface="DejaVu Sans"/>
                        <a:cs typeface="Times New Roman" panose="02020603050405020304" pitchFamily="18" charset="0"/>
                      </a:endParaRPr>
                    </a:p>
                  </a:txBody>
                  <a:tcPr marL="68580" marR="68580" marT="0" marB="0"/>
                </a:tc>
                <a:extLst>
                  <a:ext uri="{0D108BD9-81ED-4DB2-BD59-A6C34878D82A}">
                    <a16:rowId xmlns:a16="http://schemas.microsoft.com/office/drawing/2014/main" val="1217020043"/>
                  </a:ext>
                </a:extLst>
              </a:tr>
              <a:tr h="208398">
                <a:tc>
                  <a:txBody>
                    <a:bodyPr/>
                    <a:lstStyle/>
                    <a:p>
                      <a:pPr>
                        <a:lnSpc>
                          <a:spcPct val="100000"/>
                        </a:lnSpc>
                      </a:pPr>
                      <a:r>
                        <a:rPr lang="nl-NL" sz="1600" dirty="0">
                          <a:solidFill>
                            <a:schemeClr val="bg1">
                              <a:lumMod val="65000"/>
                            </a:schemeClr>
                          </a:solidFill>
                          <a:effectLst/>
                        </a:rPr>
                        <a:t>Publiceren Marktconsultatiedocument</a:t>
                      </a:r>
                      <a:endParaRPr lang="nl-NL" sz="1600" dirty="0">
                        <a:solidFill>
                          <a:schemeClr val="bg1">
                            <a:lumMod val="65000"/>
                          </a:schemeClr>
                        </a:solidFill>
                        <a:effectLst/>
                        <a:latin typeface="Verdana" panose="020B0604030504040204" pitchFamily="34" charset="0"/>
                        <a:ea typeface="DejaVu Sans"/>
                        <a:cs typeface="Times New Roman" panose="02020603050405020304" pitchFamily="18" charset="0"/>
                      </a:endParaRPr>
                    </a:p>
                  </a:txBody>
                  <a:tcPr marL="68580" marR="68580" marT="0" marB="0"/>
                </a:tc>
                <a:tc>
                  <a:txBody>
                    <a:bodyPr/>
                    <a:lstStyle/>
                    <a:p>
                      <a:pPr>
                        <a:lnSpc>
                          <a:spcPct val="100000"/>
                        </a:lnSpc>
                      </a:pPr>
                      <a:r>
                        <a:rPr lang="nl-NL" sz="1600">
                          <a:solidFill>
                            <a:schemeClr val="bg1">
                              <a:lumMod val="65000"/>
                            </a:schemeClr>
                          </a:solidFill>
                          <a:effectLst/>
                        </a:rPr>
                        <a:t>13 mei 2024</a:t>
                      </a:r>
                      <a:endParaRPr lang="nl-NL" sz="1600">
                        <a:solidFill>
                          <a:schemeClr val="bg1">
                            <a:lumMod val="65000"/>
                          </a:schemeClr>
                        </a:solidFill>
                        <a:effectLst/>
                        <a:latin typeface="Verdana" panose="020B0604030504040204" pitchFamily="34" charset="0"/>
                        <a:ea typeface="DejaVu Sans"/>
                        <a:cs typeface="Times New Roman" panose="02020603050405020304" pitchFamily="18" charset="0"/>
                      </a:endParaRPr>
                    </a:p>
                  </a:txBody>
                  <a:tcPr marL="68580" marR="68580" marT="0" marB="0"/>
                </a:tc>
                <a:extLst>
                  <a:ext uri="{0D108BD9-81ED-4DB2-BD59-A6C34878D82A}">
                    <a16:rowId xmlns:a16="http://schemas.microsoft.com/office/drawing/2014/main" val="1926549955"/>
                  </a:ext>
                </a:extLst>
              </a:tr>
              <a:tr h="430294">
                <a:tc>
                  <a:txBody>
                    <a:bodyPr/>
                    <a:lstStyle/>
                    <a:p>
                      <a:pPr>
                        <a:lnSpc>
                          <a:spcPct val="100000"/>
                        </a:lnSpc>
                      </a:pPr>
                      <a:r>
                        <a:rPr lang="nl-NL" sz="1600" dirty="0">
                          <a:solidFill>
                            <a:schemeClr val="bg1">
                              <a:lumMod val="65000"/>
                            </a:schemeClr>
                          </a:solidFill>
                          <a:effectLst/>
                        </a:rPr>
                        <a:t>Uiterste datum aanmelden en indienen vragen voor de informatiebijeenkomst</a:t>
                      </a:r>
                      <a:endParaRPr lang="nl-NL" sz="1600" dirty="0">
                        <a:solidFill>
                          <a:schemeClr val="bg1">
                            <a:lumMod val="65000"/>
                          </a:schemeClr>
                        </a:solidFill>
                        <a:effectLst/>
                        <a:latin typeface="Verdana" panose="020B0604030504040204" pitchFamily="34" charset="0"/>
                        <a:ea typeface="DejaVu Sans"/>
                        <a:cs typeface="Times New Roman" panose="02020603050405020304" pitchFamily="18" charset="0"/>
                      </a:endParaRPr>
                    </a:p>
                  </a:txBody>
                  <a:tcPr marL="68580" marR="68580" marT="0" marB="0"/>
                </a:tc>
                <a:tc>
                  <a:txBody>
                    <a:bodyPr/>
                    <a:lstStyle/>
                    <a:p>
                      <a:pPr>
                        <a:lnSpc>
                          <a:spcPct val="100000"/>
                        </a:lnSpc>
                      </a:pPr>
                      <a:r>
                        <a:rPr lang="nl-NL" sz="1600" dirty="0">
                          <a:solidFill>
                            <a:schemeClr val="bg1">
                              <a:lumMod val="65000"/>
                            </a:schemeClr>
                          </a:solidFill>
                          <a:effectLst/>
                        </a:rPr>
                        <a:t>24 mei 2024 </a:t>
                      </a:r>
                      <a:endParaRPr lang="nl-NL" sz="1600" dirty="0">
                        <a:solidFill>
                          <a:schemeClr val="bg1">
                            <a:lumMod val="65000"/>
                          </a:schemeClr>
                        </a:solidFill>
                        <a:effectLst/>
                        <a:latin typeface="Verdana" panose="020B0604030504040204" pitchFamily="34" charset="0"/>
                        <a:ea typeface="DejaVu Sans"/>
                        <a:cs typeface="Times New Roman" panose="02020603050405020304" pitchFamily="18" charset="0"/>
                      </a:endParaRPr>
                    </a:p>
                  </a:txBody>
                  <a:tcPr marL="68580" marR="68580" marT="0" marB="0"/>
                </a:tc>
                <a:extLst>
                  <a:ext uri="{0D108BD9-81ED-4DB2-BD59-A6C34878D82A}">
                    <a16:rowId xmlns:a16="http://schemas.microsoft.com/office/drawing/2014/main" val="2976277041"/>
                  </a:ext>
                </a:extLst>
              </a:tr>
              <a:tr h="208398">
                <a:tc>
                  <a:txBody>
                    <a:bodyPr/>
                    <a:lstStyle/>
                    <a:p>
                      <a:pPr>
                        <a:lnSpc>
                          <a:spcPct val="100000"/>
                        </a:lnSpc>
                      </a:pPr>
                      <a:r>
                        <a:rPr lang="nl-NL" sz="1600" dirty="0">
                          <a:effectLst/>
                        </a:rPr>
                        <a:t>Informatiebijeenkomst voor Marktpartijen </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tc>
                <a:tc>
                  <a:txBody>
                    <a:bodyPr/>
                    <a:lstStyle/>
                    <a:p>
                      <a:pPr>
                        <a:lnSpc>
                          <a:spcPct val="100000"/>
                        </a:lnSpc>
                      </a:pPr>
                      <a:r>
                        <a:rPr lang="nl-NL" sz="1600" dirty="0">
                          <a:effectLst/>
                        </a:rPr>
                        <a:t>10 juni 2024</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tc>
                <a:extLst>
                  <a:ext uri="{0D108BD9-81ED-4DB2-BD59-A6C34878D82A}">
                    <a16:rowId xmlns:a16="http://schemas.microsoft.com/office/drawing/2014/main" val="235589140"/>
                  </a:ext>
                </a:extLst>
              </a:tr>
              <a:tr h="430294">
                <a:tc>
                  <a:txBody>
                    <a:bodyPr/>
                    <a:lstStyle/>
                    <a:p>
                      <a:pPr>
                        <a:lnSpc>
                          <a:spcPct val="100000"/>
                        </a:lnSpc>
                      </a:pPr>
                      <a:r>
                        <a:rPr lang="nl-NL" sz="1600" dirty="0">
                          <a:effectLst/>
                        </a:rPr>
                        <a:t>Uiterste datum tot het stellen van vragen over dit Marktconsultatiedocument</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tc>
                <a:tc>
                  <a:txBody>
                    <a:bodyPr/>
                    <a:lstStyle/>
                    <a:p>
                      <a:pPr>
                        <a:lnSpc>
                          <a:spcPct val="100000"/>
                        </a:lnSpc>
                      </a:pPr>
                      <a:r>
                        <a:rPr lang="nl-NL" sz="1600" dirty="0">
                          <a:effectLst/>
                        </a:rPr>
                        <a:t>21 juni 2024</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tc>
                <a:extLst>
                  <a:ext uri="{0D108BD9-81ED-4DB2-BD59-A6C34878D82A}">
                    <a16:rowId xmlns:a16="http://schemas.microsoft.com/office/drawing/2014/main" val="1261113522"/>
                  </a:ext>
                </a:extLst>
              </a:tr>
              <a:tr h="430294">
                <a:tc>
                  <a:txBody>
                    <a:bodyPr/>
                    <a:lstStyle/>
                    <a:p>
                      <a:pPr>
                        <a:lnSpc>
                          <a:spcPct val="100000"/>
                        </a:lnSpc>
                      </a:pPr>
                      <a:r>
                        <a:rPr lang="nl-NL" sz="1600">
                          <a:effectLst/>
                        </a:rPr>
                        <a:t>Publiceren Nota van Inlichtingen</a:t>
                      </a:r>
                      <a:endParaRPr lang="nl-NL" sz="1600">
                        <a:effectLst/>
                        <a:latin typeface="Verdana" panose="020B0604030504040204" pitchFamily="34" charset="0"/>
                        <a:ea typeface="DejaVu Sans"/>
                        <a:cs typeface="Times New Roman" panose="02020603050405020304" pitchFamily="18" charset="0"/>
                      </a:endParaRPr>
                    </a:p>
                  </a:txBody>
                  <a:tcPr marL="68580" marR="68580" marT="0" marB="0"/>
                </a:tc>
                <a:tc>
                  <a:txBody>
                    <a:bodyPr/>
                    <a:lstStyle/>
                    <a:p>
                      <a:pPr>
                        <a:lnSpc>
                          <a:spcPct val="100000"/>
                        </a:lnSpc>
                      </a:pPr>
                      <a:r>
                        <a:rPr lang="nl-NL" sz="1600" dirty="0">
                          <a:effectLst/>
                        </a:rPr>
                        <a:t>27 juni 2024</a:t>
                      </a:r>
                    </a:p>
                    <a:p>
                      <a:pPr>
                        <a:lnSpc>
                          <a:spcPct val="100000"/>
                        </a:lnSpc>
                      </a:pPr>
                      <a:r>
                        <a:rPr lang="nl-NL" sz="1600" dirty="0">
                          <a:effectLst/>
                        </a:rPr>
                        <a:t> </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tc>
                <a:extLst>
                  <a:ext uri="{0D108BD9-81ED-4DB2-BD59-A6C34878D82A}">
                    <a16:rowId xmlns:a16="http://schemas.microsoft.com/office/drawing/2014/main" val="480327034"/>
                  </a:ext>
                </a:extLst>
              </a:tr>
              <a:tr h="430294">
                <a:tc>
                  <a:txBody>
                    <a:bodyPr/>
                    <a:lstStyle/>
                    <a:p>
                      <a:pPr>
                        <a:lnSpc>
                          <a:spcPct val="100000"/>
                        </a:lnSpc>
                      </a:pPr>
                      <a:r>
                        <a:rPr lang="nl-NL" sz="1600" dirty="0">
                          <a:effectLst/>
                        </a:rPr>
                        <a:t>Uiterste datum voor indienen antwoorden op de gestelde vragen in de marktconsultatie </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tc>
                <a:tc>
                  <a:txBody>
                    <a:bodyPr/>
                    <a:lstStyle/>
                    <a:p>
                      <a:pPr>
                        <a:lnSpc>
                          <a:spcPct val="100000"/>
                        </a:lnSpc>
                      </a:pPr>
                      <a:r>
                        <a:rPr lang="nl-NL" sz="1600" dirty="0">
                          <a:effectLst/>
                        </a:rPr>
                        <a:t>10 juli 2024 </a:t>
                      </a:r>
                    </a:p>
                    <a:p>
                      <a:pPr>
                        <a:lnSpc>
                          <a:spcPct val="100000"/>
                        </a:lnSpc>
                      </a:pPr>
                      <a:r>
                        <a:rPr lang="nl-NL" sz="1600" dirty="0">
                          <a:effectLst/>
                        </a:rPr>
                        <a:t> </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tc>
                <a:extLst>
                  <a:ext uri="{0D108BD9-81ED-4DB2-BD59-A6C34878D82A}">
                    <a16:rowId xmlns:a16="http://schemas.microsoft.com/office/drawing/2014/main" val="3166167995"/>
                  </a:ext>
                </a:extLst>
              </a:tr>
              <a:tr h="430294">
                <a:tc>
                  <a:txBody>
                    <a:bodyPr/>
                    <a:lstStyle/>
                    <a:p>
                      <a:pPr>
                        <a:lnSpc>
                          <a:spcPct val="100000"/>
                        </a:lnSpc>
                      </a:pPr>
                      <a:r>
                        <a:rPr lang="nl-NL" sz="1600" dirty="0">
                          <a:effectLst/>
                        </a:rPr>
                        <a:t>Reservering data voor individuele toelichtende gesprekken (optioneel)</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tc>
                <a:tc>
                  <a:txBody>
                    <a:bodyPr/>
                    <a:lstStyle/>
                    <a:p>
                      <a:pPr>
                        <a:lnSpc>
                          <a:spcPct val="100000"/>
                        </a:lnSpc>
                      </a:pPr>
                      <a:r>
                        <a:rPr lang="nl-NL" sz="1600" dirty="0">
                          <a:effectLst/>
                        </a:rPr>
                        <a:t>v.a. 15 juli t/m 4 september 2024 (in overleg)</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tc>
                <a:extLst>
                  <a:ext uri="{0D108BD9-81ED-4DB2-BD59-A6C34878D82A}">
                    <a16:rowId xmlns:a16="http://schemas.microsoft.com/office/drawing/2014/main" val="50649158"/>
                  </a:ext>
                </a:extLst>
              </a:tr>
              <a:tr h="208398">
                <a:tc>
                  <a:txBody>
                    <a:bodyPr/>
                    <a:lstStyle/>
                    <a:p>
                      <a:pPr>
                        <a:lnSpc>
                          <a:spcPct val="100000"/>
                        </a:lnSpc>
                      </a:pPr>
                      <a:r>
                        <a:rPr lang="nl-NL" sz="1600" dirty="0">
                          <a:effectLst/>
                        </a:rPr>
                        <a:t>Afronding en publicatie eindverslag</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tc>
                <a:tc>
                  <a:txBody>
                    <a:bodyPr/>
                    <a:lstStyle/>
                    <a:p>
                      <a:pPr>
                        <a:lnSpc>
                          <a:spcPct val="100000"/>
                        </a:lnSpc>
                      </a:pPr>
                      <a:r>
                        <a:rPr lang="nl-NL" sz="1600" dirty="0">
                          <a:effectLst/>
                        </a:rPr>
                        <a:t>September - oktober 2024</a:t>
                      </a:r>
                      <a:endParaRPr lang="nl-NL" sz="1600" dirty="0">
                        <a:effectLst/>
                        <a:latin typeface="Verdana" panose="020B0604030504040204" pitchFamily="34" charset="0"/>
                        <a:ea typeface="DejaVu Sans"/>
                        <a:cs typeface="Times New Roman" panose="02020603050405020304" pitchFamily="18" charset="0"/>
                      </a:endParaRPr>
                    </a:p>
                  </a:txBody>
                  <a:tcPr marL="68580" marR="68580" marT="0" marB="0"/>
                </a:tc>
                <a:extLst>
                  <a:ext uri="{0D108BD9-81ED-4DB2-BD59-A6C34878D82A}">
                    <a16:rowId xmlns:a16="http://schemas.microsoft.com/office/drawing/2014/main" val="3029618564"/>
                  </a:ext>
                </a:extLst>
              </a:tr>
            </a:tbl>
          </a:graphicData>
        </a:graphic>
      </p:graphicFrame>
      <p:sp>
        <p:nvSpPr>
          <p:cNvPr id="7" name="Titel 6">
            <a:extLst>
              <a:ext uri="{FF2B5EF4-FFF2-40B4-BE49-F238E27FC236}">
                <a16:creationId xmlns:a16="http://schemas.microsoft.com/office/drawing/2014/main" id="{2294D744-B866-D157-B351-52A7E2AF39BF}"/>
              </a:ext>
            </a:extLst>
          </p:cNvPr>
          <p:cNvSpPr>
            <a:spLocks noGrp="1"/>
          </p:cNvSpPr>
          <p:nvPr>
            <p:ph type="title"/>
          </p:nvPr>
        </p:nvSpPr>
        <p:spPr/>
        <p:txBody>
          <a:bodyPr/>
          <a:lstStyle/>
          <a:p>
            <a:r>
              <a:rPr lang="nl-NL" dirty="0"/>
              <a:t>Proces</a:t>
            </a:r>
          </a:p>
        </p:txBody>
      </p:sp>
      <p:sp>
        <p:nvSpPr>
          <p:cNvPr id="3" name="Tijdelijke aanduiding voor dianummer 2">
            <a:extLst>
              <a:ext uri="{FF2B5EF4-FFF2-40B4-BE49-F238E27FC236}">
                <a16:creationId xmlns:a16="http://schemas.microsoft.com/office/drawing/2014/main" id="{C9031A61-51BA-60F3-EF29-88153A8C3BBD}"/>
              </a:ext>
            </a:extLst>
          </p:cNvPr>
          <p:cNvSpPr>
            <a:spLocks noGrp="1"/>
          </p:cNvSpPr>
          <p:nvPr>
            <p:ph type="sldNum" sz="quarter" idx="12"/>
          </p:nvPr>
        </p:nvSpPr>
        <p:spPr/>
        <p:txBody>
          <a:bodyPr/>
          <a:lstStyle/>
          <a:p>
            <a:fld id="{FE867115-597C-2A49-88D5-9236637A8ECC}" type="slidenum">
              <a:rPr lang="nl-NL" smtClean="0"/>
              <a:pPr/>
              <a:t>8</a:t>
            </a:fld>
            <a:endParaRPr lang="nl-NL"/>
          </a:p>
        </p:txBody>
      </p:sp>
    </p:spTree>
    <p:extLst>
      <p:ext uri="{BB962C8B-B14F-4D97-AF65-F5344CB8AC3E}">
        <p14:creationId xmlns:p14="http://schemas.microsoft.com/office/powerpoint/2010/main" val="23715013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inhoud 1">
            <a:extLst>
              <a:ext uri="{FF2B5EF4-FFF2-40B4-BE49-F238E27FC236}">
                <a16:creationId xmlns:a16="http://schemas.microsoft.com/office/drawing/2014/main" id="{356C388E-FB10-E6CB-D990-E23C2E544523}"/>
              </a:ext>
            </a:extLst>
          </p:cNvPr>
          <p:cNvSpPr>
            <a:spLocks noGrp="1"/>
          </p:cNvSpPr>
          <p:nvPr>
            <p:ph idx="1"/>
          </p:nvPr>
        </p:nvSpPr>
        <p:spPr/>
        <p:txBody>
          <a:bodyPr/>
          <a:lstStyle/>
          <a:p>
            <a:pPr marL="342900" indent="-342900">
              <a:buFont typeface="Arial" panose="020B0604020202020204" pitchFamily="34" charset="0"/>
              <a:buChar char="•"/>
            </a:pPr>
            <a:r>
              <a:rPr lang="nl-NL" dirty="0"/>
              <a:t>Digitale </a:t>
            </a:r>
            <a:r>
              <a:rPr lang="nl-NL" dirty="0" smtClean="0"/>
              <a:t>Vooraankondiging </a:t>
            </a:r>
            <a:endParaRPr lang="nl-NL" dirty="0"/>
          </a:p>
          <a:p>
            <a:pPr marL="342900" indent="-342900">
              <a:buFont typeface="Arial" panose="020B0604020202020204" pitchFamily="34" charset="0"/>
              <a:buChar char="•"/>
            </a:pPr>
            <a:r>
              <a:rPr lang="nl-NL" dirty="0"/>
              <a:t>Digitaal Informatiebericht</a:t>
            </a:r>
          </a:p>
          <a:p>
            <a:pPr marL="342900" indent="-342900">
              <a:buFont typeface="Arial" panose="020B0604020202020204" pitchFamily="34" charset="0"/>
              <a:buChar char="•"/>
            </a:pPr>
            <a:r>
              <a:rPr lang="nl-NL" dirty="0"/>
              <a:t>Servicebericht </a:t>
            </a:r>
          </a:p>
          <a:p>
            <a:pPr marL="0" indent="0">
              <a:buNone/>
            </a:pPr>
            <a:endParaRPr lang="nl-NL" dirty="0"/>
          </a:p>
          <a:p>
            <a:pPr marL="0" indent="0">
              <a:buNone/>
            </a:pPr>
            <a:r>
              <a:rPr lang="nl-NL" dirty="0"/>
              <a:t>Doel van de marktconsultatie richt zich op elk van de </a:t>
            </a:r>
            <a:r>
              <a:rPr lang="nl-NL" b="1" dirty="0">
                <a:solidFill>
                  <a:srgbClr val="CC5325"/>
                </a:solidFill>
              </a:rPr>
              <a:t>drie diensten </a:t>
            </a:r>
            <a:r>
              <a:rPr lang="nl-NL" b="1" dirty="0" smtClean="0">
                <a:solidFill>
                  <a:srgbClr val="CC5325"/>
                </a:solidFill>
              </a:rPr>
              <a:t>afzonderlijk</a:t>
            </a:r>
            <a:r>
              <a:rPr lang="nl-NL" dirty="0" smtClean="0"/>
              <a:t>. </a:t>
            </a:r>
            <a:endParaRPr lang="nl-NL" dirty="0"/>
          </a:p>
          <a:p>
            <a:pPr marL="0" indent="0">
              <a:buNone/>
            </a:pPr>
            <a:r>
              <a:rPr lang="nl-NL" dirty="0" smtClean="0"/>
              <a:t>Antwoorden </a:t>
            </a:r>
            <a:r>
              <a:rPr lang="nl-NL" dirty="0"/>
              <a:t>op gestelde vragen in de consultatie kunnen per dienst </a:t>
            </a:r>
            <a:r>
              <a:rPr lang="nl-NL" dirty="0" smtClean="0"/>
              <a:t>verschillen.</a:t>
            </a:r>
            <a:endParaRPr lang="nl-NL" dirty="0"/>
          </a:p>
        </p:txBody>
      </p:sp>
      <p:sp>
        <p:nvSpPr>
          <p:cNvPr id="3" name="Tijdelijke aanduiding voor dianummer 2">
            <a:extLst>
              <a:ext uri="{FF2B5EF4-FFF2-40B4-BE49-F238E27FC236}">
                <a16:creationId xmlns:a16="http://schemas.microsoft.com/office/drawing/2014/main" id="{B6618F27-BCCF-5F0C-33A6-80B555694095}"/>
              </a:ext>
            </a:extLst>
          </p:cNvPr>
          <p:cNvSpPr>
            <a:spLocks noGrp="1"/>
          </p:cNvSpPr>
          <p:nvPr>
            <p:ph type="sldNum" sz="quarter" idx="12"/>
          </p:nvPr>
        </p:nvSpPr>
        <p:spPr/>
        <p:txBody>
          <a:bodyPr/>
          <a:lstStyle/>
          <a:p>
            <a:fld id="{FE867115-597C-2A49-88D5-9236637A8ECC}" type="slidenum">
              <a:rPr lang="nl-NL" smtClean="0"/>
              <a:pPr/>
              <a:t>9</a:t>
            </a:fld>
            <a:endParaRPr lang="nl-NL"/>
          </a:p>
        </p:txBody>
      </p:sp>
      <p:sp>
        <p:nvSpPr>
          <p:cNvPr id="4" name="Titel 3">
            <a:extLst>
              <a:ext uri="{FF2B5EF4-FFF2-40B4-BE49-F238E27FC236}">
                <a16:creationId xmlns:a16="http://schemas.microsoft.com/office/drawing/2014/main" id="{1C61ECBC-2682-9E5F-D0FE-BE2B1AF136D3}"/>
              </a:ext>
            </a:extLst>
          </p:cNvPr>
          <p:cNvSpPr>
            <a:spLocks noGrp="1"/>
          </p:cNvSpPr>
          <p:nvPr>
            <p:ph type="title"/>
          </p:nvPr>
        </p:nvSpPr>
        <p:spPr/>
        <p:txBody>
          <a:bodyPr/>
          <a:lstStyle/>
          <a:p>
            <a:r>
              <a:rPr lang="nl-NL" dirty="0"/>
              <a:t>Drie </a:t>
            </a:r>
            <a:r>
              <a:rPr lang="nl-NL" dirty="0" smtClean="0"/>
              <a:t>diensten</a:t>
            </a:r>
            <a:endParaRPr lang="nl-NL" dirty="0"/>
          </a:p>
        </p:txBody>
      </p:sp>
    </p:spTree>
    <p:extLst>
      <p:ext uri="{BB962C8B-B14F-4D97-AF65-F5344CB8AC3E}">
        <p14:creationId xmlns:p14="http://schemas.microsoft.com/office/powerpoint/2010/main" val="2478180411"/>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DRS-VM IVRA def">
      <a:dk1>
        <a:srgbClr val="000000"/>
      </a:dk1>
      <a:lt1>
        <a:srgbClr val="FFFFFF"/>
      </a:lt1>
      <a:dk2>
        <a:srgbClr val="EB6508"/>
      </a:dk2>
      <a:lt2>
        <a:srgbClr val="92D2F3"/>
      </a:lt2>
      <a:accent1>
        <a:srgbClr val="732B94"/>
      </a:accent1>
      <a:accent2>
        <a:srgbClr val="007BC7"/>
      </a:accent2>
      <a:accent3>
        <a:srgbClr val="FED022"/>
      </a:accent3>
      <a:accent4>
        <a:srgbClr val="34B4A8"/>
      </a:accent4>
      <a:accent5>
        <a:srgbClr val="CCDC09"/>
      </a:accent5>
      <a:accent6>
        <a:srgbClr val="EA532A"/>
      </a:accent6>
      <a:hlink>
        <a:srgbClr val="396390"/>
      </a:hlink>
      <a:folHlink>
        <a:srgbClr val="732B9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3" id="{8585C0A9-043B-5F4C-A590-E757E3F37B64}" vid="{5DFE0FEE-BC9B-2946-B898-ABF92F149067}"/>
    </a:ext>
  </a:extLst>
</a:theme>
</file>

<file path=ppt/theme/theme2.xml><?xml version="1.0" encoding="utf-8"?>
<a:theme xmlns:a="http://schemas.openxmlformats.org/drawingml/2006/main" name="1_Kantoorthema">
  <a:themeElements>
    <a:clrScheme name="DRS-VM IVRA def">
      <a:dk1>
        <a:srgbClr val="000000"/>
      </a:dk1>
      <a:lt1>
        <a:srgbClr val="FFFFFF"/>
      </a:lt1>
      <a:dk2>
        <a:srgbClr val="EB6508"/>
      </a:dk2>
      <a:lt2>
        <a:srgbClr val="92D2F3"/>
      </a:lt2>
      <a:accent1>
        <a:srgbClr val="732B94"/>
      </a:accent1>
      <a:accent2>
        <a:srgbClr val="007BC7"/>
      </a:accent2>
      <a:accent3>
        <a:srgbClr val="FED022"/>
      </a:accent3>
      <a:accent4>
        <a:srgbClr val="34B4A8"/>
      </a:accent4>
      <a:accent5>
        <a:srgbClr val="CCDC09"/>
      </a:accent5>
      <a:accent6>
        <a:srgbClr val="EA532A"/>
      </a:accent6>
      <a:hlink>
        <a:srgbClr val="396390"/>
      </a:hlink>
      <a:folHlink>
        <a:srgbClr val="732B9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3" id="{8585C0A9-043B-5F4C-A590-E757E3F37B64}" vid="{5DFE0FEE-BC9B-2946-B898-ABF92F149067}"/>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C36ADEDD0028478FD5286A14D84E11" ma:contentTypeVersion="13" ma:contentTypeDescription="Een nieuw document maken." ma:contentTypeScope="" ma:versionID="d009d5e110014535316e12ff3bce03c3">
  <xsd:schema xmlns:xsd="http://www.w3.org/2001/XMLSchema" xmlns:xs="http://www.w3.org/2001/XMLSchema" xmlns:p="http://schemas.microsoft.com/office/2006/metadata/properties" xmlns:ns1="http://schemas.microsoft.com/sharepoint/v3" xmlns:ns2="00bf8d86-846a-47d8-8876-8cd2c34271cc" xmlns:ns3="6e4b8306-cc81-4c8e-a04c-99f4b557d049" targetNamespace="http://schemas.microsoft.com/office/2006/metadata/properties" ma:root="true" ma:fieldsID="4fef366c6c84cb2a4e43f7ff1f55b6e6" ns1:_="" ns2:_="" ns3:_="">
    <xsd:import namespace="http://schemas.microsoft.com/sharepoint/v3"/>
    <xsd:import namespace="00bf8d86-846a-47d8-8876-8cd2c34271cc"/>
    <xsd:import namespace="6e4b8306-cc81-4c8e-a04c-99f4b557d04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20" nillable="true" ma:displayName="Begindatum van de planning" ma:description="Geplande begindatum is een sitekolom die door de publicatiefunctie gemaakt wordt. Het wordt gebruikt om een specifieke datum en tijd op te geven waarop de pagina voor het eerst verschijnt voor sitebezoekers." ma:internalName="PublishingStartDate">
      <xsd:simpleType>
        <xsd:restriction base="dms:Unknown"/>
      </xsd:simpleType>
    </xsd:element>
    <xsd:element name="PublishingExpirationDate" ma:index="21" nillable="true" ma:displayName="Einddatum van de planning" ma:description="Geplande einddatum is een sitekolom die door de publicatiefunctie gemaakt wordt. Het wordt gebruikt om een specifieke datum en tijd op te geven waarop de pagina niet langer verschijnt voor sitebezoeke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0bf8d86-846a-47d8-8876-8cd2c34271cc"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4b8306-cc81-4c8e-a04c-99f4b557d049" elementFormDefault="qualified">
    <xsd:import namespace="http://schemas.microsoft.com/office/2006/documentManagement/types"/>
    <xsd:import namespace="http://schemas.microsoft.com/office/infopath/2007/PartnerControls"/>
    <xsd:element name="SharedWithUsers" ma:index="13" nillable="true" ma:displayName="Gedeeld met"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Gedeeld met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BD2BCE1-E1CA-4A07-A687-3A7F8BA7A9B0}">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00bf8d86-846a-47d8-8876-8cd2c34271cc"/>
    <ds:schemaRef ds:uri="http://schemas.microsoft.com/office/2006/documentManagement/types"/>
    <ds:schemaRef ds:uri="6e4b8306-cc81-4c8e-a04c-99f4b557d049"/>
    <ds:schemaRef ds:uri="http://schemas.microsoft.com/sharepoint/v3"/>
    <ds:schemaRef ds:uri="http://www.w3.org/XML/1998/namespace"/>
  </ds:schemaRefs>
</ds:datastoreItem>
</file>

<file path=customXml/itemProps2.xml><?xml version="1.0" encoding="utf-8"?>
<ds:datastoreItem xmlns:ds="http://schemas.openxmlformats.org/officeDocument/2006/customXml" ds:itemID="{262AB755-0DCE-4938-A06B-2DA11395AC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0bf8d86-846a-47d8-8876-8cd2c34271cc"/>
    <ds:schemaRef ds:uri="6e4b8306-cc81-4c8e-a04c-99f4b557d04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FF794FB-1802-4118-913E-AD415A87D9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Kantoorthema</Template>
  <TotalTime>686</TotalTime>
  <Words>1175</Words>
  <Application>Microsoft Office PowerPoint</Application>
  <PresentationFormat>Breedbeeld</PresentationFormat>
  <Paragraphs>217</Paragraphs>
  <Slides>15</Slides>
  <Notes>2</Notes>
  <HiddenSlides>0</HiddenSlides>
  <MMClips>0</MMClips>
  <ScaleCrop>false</ScaleCrop>
  <HeadingPairs>
    <vt:vector size="6" baseType="variant">
      <vt:variant>
        <vt:lpstr>Gebruikte lettertypen</vt:lpstr>
      </vt:variant>
      <vt:variant>
        <vt:i4>7</vt:i4>
      </vt:variant>
      <vt:variant>
        <vt:lpstr>Thema</vt:lpstr>
      </vt:variant>
      <vt:variant>
        <vt:i4>2</vt:i4>
      </vt:variant>
      <vt:variant>
        <vt:lpstr>Diatitels</vt:lpstr>
      </vt:variant>
      <vt:variant>
        <vt:i4>15</vt:i4>
      </vt:variant>
    </vt:vector>
  </HeadingPairs>
  <TitlesOfParts>
    <vt:vector size="24" baseType="lpstr">
      <vt:lpstr>Arial</vt:lpstr>
      <vt:lpstr>Calibri</vt:lpstr>
      <vt:lpstr>DejaVu Sans</vt:lpstr>
      <vt:lpstr>FNLJD G+ Univers</vt:lpstr>
      <vt:lpstr>STIXGeneral-Regular</vt:lpstr>
      <vt:lpstr>Times New Roman</vt:lpstr>
      <vt:lpstr>Verdana</vt:lpstr>
      <vt:lpstr>Kantoorthema</vt:lpstr>
      <vt:lpstr>1_Kantoorthema</vt:lpstr>
      <vt:lpstr>Marktconsultatie in-car informatiediensten</vt:lpstr>
      <vt:lpstr>Onderwerpen</vt:lpstr>
      <vt:lpstr>Verkeersmanagement in een digitaal tijdperk</vt:lpstr>
      <vt:lpstr>VM-IVRA historie</vt:lpstr>
      <vt:lpstr>Historie netwerkdienst Reis &amp; Route informatie</vt:lpstr>
      <vt:lpstr>Doel marktconsultatie</vt:lpstr>
      <vt:lpstr>Marktconsultatie namens alle wegbeheerders</vt:lpstr>
      <vt:lpstr>Proces</vt:lpstr>
      <vt:lpstr>Drie diensten</vt:lpstr>
      <vt:lpstr>Vooraankondiging</vt:lpstr>
      <vt:lpstr>Digitaal informatie bericht (DIB)</vt:lpstr>
      <vt:lpstr>Servicebericht </vt:lpstr>
      <vt:lpstr>Verwachte inzet van de diensten</vt:lpstr>
      <vt:lpstr>Uitgangspunten</vt:lpstr>
      <vt:lpstr>Bedankt voor uw  tijd en aandacht!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Marktconsultatie in-car informatiediensten</dc:title>
  <dc:creator>Gerard Martens | Martens verkeersadvies</dc:creator>
  <cp:lastModifiedBy>Wauters, Matthijs (CIV)</cp:lastModifiedBy>
  <cp:revision>28</cp:revision>
  <dcterms:created xsi:type="dcterms:W3CDTF">2024-05-27T11:06:37Z</dcterms:created>
  <dcterms:modified xsi:type="dcterms:W3CDTF">2024-06-13T09:30:01Z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0x0101003AC36ADEDD0028478FD5286A14D84E11</vt:lpwstr>
  </property>
</Properties>
</file>