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3.xml" ContentType="application/vnd.openxmlformats-officedocument.presentationml.tags+xml"/>
  <Override PartName="/ppt/tags/tag4.xml" ContentType="application/vnd.openxmlformats-officedocument.presentationml.tags+xml"/>
  <Override PartName="/ppt/notesSlides/notesSlide1.xml" ContentType="application/vnd.openxmlformats-officedocument.presentationml.notesSlide+xml"/>
  <Override PartName="/ppt/tags/tag5.xml" ContentType="application/vnd.openxmlformats-officedocument.presentationml.tags+xml"/>
  <Override PartName="/ppt/notesSlides/notesSlide2.xml" ContentType="application/vnd.openxmlformats-officedocument.presentationml.notesSlide+xml"/>
  <Override PartName="/ppt/tags/tag6.xml" ContentType="application/vnd.openxmlformats-officedocument.presentationml.tags+xml"/>
  <Override PartName="/ppt/notesSlides/notesSlide3.xml" ContentType="application/vnd.openxmlformats-officedocument.presentationml.notesSlide+xml"/>
  <Override PartName="/ppt/tags/tag7.xml" ContentType="application/vnd.openxmlformats-officedocument.presentationml.tags+xml"/>
  <Override PartName="/ppt/notesSlides/notesSlide4.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handoutMasterIdLst>
    <p:handoutMasterId r:id="rId12"/>
  </p:handoutMasterIdLst>
  <p:sldIdLst>
    <p:sldId id="290" r:id="rId5"/>
    <p:sldId id="2256" r:id="rId6"/>
    <p:sldId id="2234" r:id="rId7"/>
    <p:sldId id="2249" r:id="rId8"/>
    <p:sldId id="2263" r:id="rId9"/>
    <p:sldId id="2264" r:id="rId10"/>
  </p:sldIdLst>
  <p:sldSz cx="12192000" cy="6858000"/>
  <p:notesSz cx="6797675" cy="9926638"/>
  <p:custDataLst>
    <p:tags r:id="rId13"/>
  </p:custDataLst>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51A0256-C263-18A6-CC62-8610B181C384}" name="Nikki Spuijbroek" initials="NS" userId="S::0116256@zadkine.nl::35a72c9f-edb1-48d7-a9d8-12634795ffc6"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Rien Kinnegin" initials="RK" lastIdx="1" clrIdx="0">
    <p:extLst>
      <p:ext uri="{19B8F6BF-5375-455C-9EA6-DF929625EA0E}">
        <p15:presenceInfo xmlns:p15="http://schemas.microsoft.com/office/powerpoint/2012/main" userId="S::0103640@zadkine.nl::c754b903-0616-43cd-8235-af7bf3dc37ab" providerId="AD"/>
      </p:ext>
    </p:extLst>
  </p:cmAuthor>
  <p:cmAuthor id="2" name="Bianca Kloos" initials="BK" lastIdx="1" clrIdx="1">
    <p:extLst>
      <p:ext uri="{19B8F6BF-5375-455C-9EA6-DF929625EA0E}">
        <p15:presenceInfo xmlns:p15="http://schemas.microsoft.com/office/powerpoint/2012/main" userId="S::0114422@zadkine.nl::1ed430ae-f8fc-464c-8ad4-b70e48b1e36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FFFFF"/>
    <a:srgbClr val="D50290"/>
    <a:srgbClr val="1F4E79"/>
    <a:srgbClr val="006699"/>
    <a:srgbClr val="D6039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Geen stijl, tabel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5" d="100"/>
          <a:sy n="55" d="100"/>
        </p:scale>
        <p:origin x="1004" y="48"/>
      </p:cViewPr>
      <p:guideLst/>
    </p:cSldViewPr>
  </p:slideViewPr>
  <p:notesTextViewPr>
    <p:cViewPr>
      <p:scale>
        <a:sx n="3" d="2"/>
        <a:sy n="3" d="2"/>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commentAuthors" Target="commen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kki Spuijbroek" userId="S::0116256@zadkine.nl::35a72c9f-edb1-48d7-a9d8-12634795ffc6" providerId="AD" clId="Web-{8D5A24F8-3224-CC30-39DD-403A765A9024}"/>
    <pc:docChg chg="modSld">
      <pc:chgData name="Nikki Spuijbroek" userId="S::0116256@zadkine.nl::35a72c9f-edb1-48d7-a9d8-12634795ffc6" providerId="AD" clId="Web-{8D5A24F8-3224-CC30-39DD-403A765A9024}" dt="2024-01-24T11:15:09.474" v="11" actId="20577"/>
      <pc:docMkLst>
        <pc:docMk/>
      </pc:docMkLst>
      <pc:sldChg chg="modSp">
        <pc:chgData name="Nikki Spuijbroek" userId="S::0116256@zadkine.nl::35a72c9f-edb1-48d7-a9d8-12634795ffc6" providerId="AD" clId="Web-{8D5A24F8-3224-CC30-39DD-403A765A9024}" dt="2024-01-24T11:15:09.474" v="11" actId="20577"/>
        <pc:sldMkLst>
          <pc:docMk/>
          <pc:sldMk cId="33432717" sldId="2235"/>
        </pc:sldMkLst>
        <pc:spChg chg="mod">
          <ac:chgData name="Nikki Spuijbroek" userId="S::0116256@zadkine.nl::35a72c9f-edb1-48d7-a9d8-12634795ffc6" providerId="AD" clId="Web-{8D5A24F8-3224-CC30-39DD-403A765A9024}" dt="2024-01-24T11:15:09.474" v="11" actId="20577"/>
          <ac:spMkLst>
            <pc:docMk/>
            <pc:sldMk cId="33432717" sldId="2235"/>
            <ac:spMk id="13" creationId="{13904F82-82FE-E942-E0EE-3F8591D15761}"/>
          </ac:spMkLst>
        </pc:spChg>
      </pc:sldChg>
    </pc:docChg>
  </pc:docChgLst>
  <pc:docChgLst>
    <pc:chgData name="Nikki Spuijbroek" userId="35a72c9f-edb1-48d7-a9d8-12634795ffc6" providerId="ADAL" clId="{8BE8CF86-95AA-4F67-83EF-B02C820661D8}"/>
    <pc:docChg chg="undo custSel addSld delSld modSld">
      <pc:chgData name="Nikki Spuijbroek" userId="35a72c9f-edb1-48d7-a9d8-12634795ffc6" providerId="ADAL" clId="{8BE8CF86-95AA-4F67-83EF-B02C820661D8}" dt="2024-01-18T14:09:51.523" v="5778" actId="108"/>
      <pc:docMkLst>
        <pc:docMk/>
      </pc:docMkLst>
      <pc:sldChg chg="modSp mod">
        <pc:chgData name="Nikki Spuijbroek" userId="35a72c9f-edb1-48d7-a9d8-12634795ffc6" providerId="ADAL" clId="{8BE8CF86-95AA-4F67-83EF-B02C820661D8}" dt="2024-01-16T15:20:59.075" v="5774" actId="20577"/>
        <pc:sldMkLst>
          <pc:docMk/>
          <pc:sldMk cId="3856254828" sldId="290"/>
        </pc:sldMkLst>
        <pc:spChg chg="mod">
          <ac:chgData name="Nikki Spuijbroek" userId="35a72c9f-edb1-48d7-a9d8-12634795ffc6" providerId="ADAL" clId="{8BE8CF86-95AA-4F67-83EF-B02C820661D8}" dt="2024-01-16T15:20:59.075" v="5774" actId="20577"/>
          <ac:spMkLst>
            <pc:docMk/>
            <pc:sldMk cId="3856254828" sldId="290"/>
            <ac:spMk id="7" creationId="{28014935-747A-4088-9731-C4904AB70618}"/>
          </ac:spMkLst>
        </pc:spChg>
      </pc:sldChg>
      <pc:sldChg chg="modSp mod">
        <pc:chgData name="Nikki Spuijbroek" userId="35a72c9f-edb1-48d7-a9d8-12634795ffc6" providerId="ADAL" clId="{8BE8CF86-95AA-4F67-83EF-B02C820661D8}" dt="2024-01-16T15:13:32.546" v="5738" actId="20577"/>
        <pc:sldMkLst>
          <pc:docMk/>
          <pc:sldMk cId="51898894" sldId="2234"/>
        </pc:sldMkLst>
        <pc:graphicFrameChg chg="modGraphic">
          <ac:chgData name="Nikki Spuijbroek" userId="35a72c9f-edb1-48d7-a9d8-12634795ffc6" providerId="ADAL" clId="{8BE8CF86-95AA-4F67-83EF-B02C820661D8}" dt="2024-01-16T15:13:32.546" v="5738" actId="20577"/>
          <ac:graphicFrameMkLst>
            <pc:docMk/>
            <pc:sldMk cId="51898894" sldId="2234"/>
            <ac:graphicFrameMk id="4" creationId="{0F610F96-08AE-48A2-A253-88E06751322E}"/>
          </ac:graphicFrameMkLst>
        </pc:graphicFrameChg>
      </pc:sldChg>
      <pc:sldChg chg="addSp delSp modSp mod">
        <pc:chgData name="Nikki Spuijbroek" userId="35a72c9f-edb1-48d7-a9d8-12634795ffc6" providerId="ADAL" clId="{8BE8CF86-95AA-4F67-83EF-B02C820661D8}" dt="2024-01-17T10:17:33.963" v="5776" actId="20577"/>
        <pc:sldMkLst>
          <pc:docMk/>
          <pc:sldMk cId="33432717" sldId="2235"/>
        </pc:sldMkLst>
        <pc:spChg chg="mod">
          <ac:chgData name="Nikki Spuijbroek" userId="35a72c9f-edb1-48d7-a9d8-12634795ffc6" providerId="ADAL" clId="{8BE8CF86-95AA-4F67-83EF-B02C820661D8}" dt="2024-01-11T13:50:22.500" v="114" actId="20577"/>
          <ac:spMkLst>
            <pc:docMk/>
            <pc:sldMk cId="33432717" sldId="2235"/>
            <ac:spMk id="2" creationId="{EFBCE4F5-9237-43E7-9A9E-D47852245B69}"/>
          </ac:spMkLst>
        </pc:spChg>
        <pc:spChg chg="add del">
          <ac:chgData name="Nikki Spuijbroek" userId="35a72c9f-edb1-48d7-a9d8-12634795ffc6" providerId="ADAL" clId="{8BE8CF86-95AA-4F67-83EF-B02C820661D8}" dt="2024-01-11T13:50:57.687" v="134" actId="22"/>
          <ac:spMkLst>
            <pc:docMk/>
            <pc:sldMk cId="33432717" sldId="2235"/>
            <ac:spMk id="11" creationId="{2314BD2E-A569-CD88-683D-7B81F2CA7DB7}"/>
          </ac:spMkLst>
        </pc:spChg>
        <pc:spChg chg="add mod">
          <ac:chgData name="Nikki Spuijbroek" userId="35a72c9f-edb1-48d7-a9d8-12634795ffc6" providerId="ADAL" clId="{8BE8CF86-95AA-4F67-83EF-B02C820661D8}" dt="2024-01-17T10:17:33.963" v="5776" actId="20577"/>
          <ac:spMkLst>
            <pc:docMk/>
            <pc:sldMk cId="33432717" sldId="2235"/>
            <ac:spMk id="13" creationId="{13904F82-82FE-E942-E0EE-3F8591D15761}"/>
          </ac:spMkLst>
        </pc:spChg>
        <pc:graphicFrameChg chg="del modGraphic">
          <ac:chgData name="Nikki Spuijbroek" userId="35a72c9f-edb1-48d7-a9d8-12634795ffc6" providerId="ADAL" clId="{8BE8CF86-95AA-4F67-83EF-B02C820661D8}" dt="2024-01-11T13:50:45.291" v="132" actId="478"/>
          <ac:graphicFrameMkLst>
            <pc:docMk/>
            <pc:sldMk cId="33432717" sldId="2235"/>
            <ac:graphicFrameMk id="4" creationId="{90E5189E-19C4-46BD-9535-6CEA74178A60}"/>
          </ac:graphicFrameMkLst>
        </pc:graphicFrameChg>
        <pc:graphicFrameChg chg="modGraphic">
          <ac:chgData name="Nikki Spuijbroek" userId="35a72c9f-edb1-48d7-a9d8-12634795ffc6" providerId="ADAL" clId="{8BE8CF86-95AA-4F67-83EF-B02C820661D8}" dt="2024-01-16T15:19:40.342" v="5761" actId="20577"/>
          <ac:graphicFrameMkLst>
            <pc:docMk/>
            <pc:sldMk cId="33432717" sldId="2235"/>
            <ac:graphicFrameMk id="6" creationId="{F678F664-5998-0CF5-7B35-6C1620464590}"/>
          </ac:graphicFrameMkLst>
        </pc:graphicFrameChg>
        <pc:graphicFrameChg chg="del">
          <ac:chgData name="Nikki Spuijbroek" userId="35a72c9f-edb1-48d7-a9d8-12634795ffc6" providerId="ADAL" clId="{8BE8CF86-95AA-4F67-83EF-B02C820661D8}" dt="2024-01-11T13:50:32.829" v="128" actId="21"/>
          <ac:graphicFrameMkLst>
            <pc:docMk/>
            <pc:sldMk cId="33432717" sldId="2235"/>
            <ac:graphicFrameMk id="9" creationId="{E86EE497-ECCE-D391-3C9B-3D6C1210125C}"/>
          </ac:graphicFrameMkLst>
        </pc:graphicFrameChg>
      </pc:sldChg>
      <pc:sldChg chg="modSp mod">
        <pc:chgData name="Nikki Spuijbroek" userId="35a72c9f-edb1-48d7-a9d8-12634795ffc6" providerId="ADAL" clId="{8BE8CF86-95AA-4F67-83EF-B02C820661D8}" dt="2024-01-16T15:17:16.477" v="5758" actId="14734"/>
        <pc:sldMkLst>
          <pc:docMk/>
          <pc:sldMk cId="783269556" sldId="2249"/>
        </pc:sldMkLst>
        <pc:graphicFrameChg chg="modGraphic">
          <ac:chgData name="Nikki Spuijbroek" userId="35a72c9f-edb1-48d7-a9d8-12634795ffc6" providerId="ADAL" clId="{8BE8CF86-95AA-4F67-83EF-B02C820661D8}" dt="2024-01-11T15:15:09.858" v="1856" actId="207"/>
          <ac:graphicFrameMkLst>
            <pc:docMk/>
            <pc:sldMk cId="783269556" sldId="2249"/>
            <ac:graphicFrameMk id="4" creationId="{9E287BCA-2230-495B-AB95-C3ED7767CC4C}"/>
          </ac:graphicFrameMkLst>
        </pc:graphicFrameChg>
        <pc:graphicFrameChg chg="mod modGraphic">
          <ac:chgData name="Nikki Spuijbroek" userId="35a72c9f-edb1-48d7-a9d8-12634795ffc6" providerId="ADAL" clId="{8BE8CF86-95AA-4F67-83EF-B02C820661D8}" dt="2024-01-16T15:16:45.245" v="5755" actId="14100"/>
          <ac:graphicFrameMkLst>
            <pc:docMk/>
            <pc:sldMk cId="783269556" sldId="2249"/>
            <ac:graphicFrameMk id="5" creationId="{11FDBFA8-69A4-7394-FEC4-9B98E81F8FAE}"/>
          </ac:graphicFrameMkLst>
        </pc:graphicFrameChg>
        <pc:graphicFrameChg chg="modGraphic">
          <ac:chgData name="Nikki Spuijbroek" userId="35a72c9f-edb1-48d7-a9d8-12634795ffc6" providerId="ADAL" clId="{8BE8CF86-95AA-4F67-83EF-B02C820661D8}" dt="2024-01-16T15:17:16.477" v="5758" actId="14734"/>
          <ac:graphicFrameMkLst>
            <pc:docMk/>
            <pc:sldMk cId="783269556" sldId="2249"/>
            <ac:graphicFrameMk id="8" creationId="{3CE971C2-CE1A-17EA-E9A6-DECBB345B1EF}"/>
          </ac:graphicFrameMkLst>
        </pc:graphicFrameChg>
        <pc:graphicFrameChg chg="mod modGraphic">
          <ac:chgData name="Nikki Spuijbroek" userId="35a72c9f-edb1-48d7-a9d8-12634795ffc6" providerId="ADAL" clId="{8BE8CF86-95AA-4F67-83EF-B02C820661D8}" dt="2024-01-16T15:16:35.670" v="5753" actId="14100"/>
          <ac:graphicFrameMkLst>
            <pc:docMk/>
            <pc:sldMk cId="783269556" sldId="2249"/>
            <ac:graphicFrameMk id="13" creationId="{849A7E41-E718-800C-FA51-F0C7777EE007}"/>
          </ac:graphicFrameMkLst>
        </pc:graphicFrameChg>
      </pc:sldChg>
      <pc:sldChg chg="modSp mod">
        <pc:chgData name="Nikki Spuijbroek" userId="35a72c9f-edb1-48d7-a9d8-12634795ffc6" providerId="ADAL" clId="{8BE8CF86-95AA-4F67-83EF-B02C820661D8}" dt="2024-01-16T14:48:33.060" v="5353" actId="207"/>
        <pc:sldMkLst>
          <pc:docMk/>
          <pc:sldMk cId="1332417608" sldId="2250"/>
        </pc:sldMkLst>
        <pc:spChg chg="mod">
          <ac:chgData name="Nikki Spuijbroek" userId="35a72c9f-edb1-48d7-a9d8-12634795ffc6" providerId="ADAL" clId="{8BE8CF86-95AA-4F67-83EF-B02C820661D8}" dt="2024-01-16T14:48:33.060" v="5353" actId="207"/>
          <ac:spMkLst>
            <pc:docMk/>
            <pc:sldMk cId="1332417608" sldId="2250"/>
            <ac:spMk id="24" creationId="{6AD113E5-D52B-4E36-A4F2-4093CB3556A9}"/>
          </ac:spMkLst>
        </pc:spChg>
      </pc:sldChg>
      <pc:sldChg chg="modSp mod">
        <pc:chgData name="Nikki Spuijbroek" userId="35a72c9f-edb1-48d7-a9d8-12634795ffc6" providerId="ADAL" clId="{8BE8CF86-95AA-4F67-83EF-B02C820661D8}" dt="2024-01-18T14:09:51.523" v="5778" actId="108"/>
        <pc:sldMkLst>
          <pc:docMk/>
          <pc:sldMk cId="606021085" sldId="2252"/>
        </pc:sldMkLst>
        <pc:spChg chg="mod">
          <ac:chgData name="Nikki Spuijbroek" userId="35a72c9f-edb1-48d7-a9d8-12634795ffc6" providerId="ADAL" clId="{8BE8CF86-95AA-4F67-83EF-B02C820661D8}" dt="2024-01-18T14:09:51.523" v="5778" actId="108"/>
          <ac:spMkLst>
            <pc:docMk/>
            <pc:sldMk cId="606021085" sldId="2252"/>
            <ac:spMk id="3" creationId="{81013CC8-88A4-4014-ADEF-1EF9C23B7BBE}"/>
          </ac:spMkLst>
        </pc:spChg>
        <pc:picChg chg="mod">
          <ac:chgData name="Nikki Spuijbroek" userId="35a72c9f-edb1-48d7-a9d8-12634795ffc6" providerId="ADAL" clId="{8BE8CF86-95AA-4F67-83EF-B02C820661D8}" dt="2024-01-16T14:32:59.927" v="4992" actId="1038"/>
          <ac:picMkLst>
            <pc:docMk/>
            <pc:sldMk cId="606021085" sldId="2252"/>
            <ac:picMk id="4" creationId="{C1299D76-2ADF-4400-855C-977F88DF1242}"/>
          </ac:picMkLst>
        </pc:picChg>
      </pc:sldChg>
      <pc:sldChg chg="modSp mod">
        <pc:chgData name="Nikki Spuijbroek" userId="35a72c9f-edb1-48d7-a9d8-12634795ffc6" providerId="ADAL" clId="{8BE8CF86-95AA-4F67-83EF-B02C820661D8}" dt="2024-01-11T13:48:34.224" v="77" actId="20577"/>
        <pc:sldMkLst>
          <pc:docMk/>
          <pc:sldMk cId="1560238204" sldId="2256"/>
        </pc:sldMkLst>
        <pc:spChg chg="mod">
          <ac:chgData name="Nikki Spuijbroek" userId="35a72c9f-edb1-48d7-a9d8-12634795ffc6" providerId="ADAL" clId="{8BE8CF86-95AA-4F67-83EF-B02C820661D8}" dt="2024-01-11T13:48:34.224" v="77" actId="20577"/>
          <ac:spMkLst>
            <pc:docMk/>
            <pc:sldMk cId="1560238204" sldId="2256"/>
            <ac:spMk id="9" creationId="{F5B0E285-D265-4847-ED9A-BF5A00D248B1}"/>
          </ac:spMkLst>
        </pc:spChg>
      </pc:sldChg>
      <pc:sldChg chg="modSp mod">
        <pc:chgData name="Nikki Spuijbroek" userId="35a72c9f-edb1-48d7-a9d8-12634795ffc6" providerId="ADAL" clId="{8BE8CF86-95AA-4F67-83EF-B02C820661D8}" dt="2024-01-16T15:12:23.505" v="5735" actId="20577"/>
        <pc:sldMkLst>
          <pc:docMk/>
          <pc:sldMk cId="2888314493" sldId="2258"/>
        </pc:sldMkLst>
        <pc:spChg chg="mod">
          <ac:chgData name="Nikki Spuijbroek" userId="35a72c9f-edb1-48d7-a9d8-12634795ffc6" providerId="ADAL" clId="{8BE8CF86-95AA-4F67-83EF-B02C820661D8}" dt="2024-01-16T15:12:23.505" v="5735" actId="20577"/>
          <ac:spMkLst>
            <pc:docMk/>
            <pc:sldMk cId="2888314493" sldId="2258"/>
            <ac:spMk id="8" creationId="{66A5FD38-7198-40E9-9410-5A5290DDAB7D}"/>
          </ac:spMkLst>
        </pc:spChg>
      </pc:sldChg>
      <pc:sldChg chg="addSp delSp modSp new mod">
        <pc:chgData name="Nikki Spuijbroek" userId="35a72c9f-edb1-48d7-a9d8-12634795ffc6" providerId="ADAL" clId="{8BE8CF86-95AA-4F67-83EF-B02C820661D8}" dt="2024-01-16T15:19:32.810" v="5760" actId="20577"/>
        <pc:sldMkLst>
          <pc:docMk/>
          <pc:sldMk cId="1178285814" sldId="2260"/>
        </pc:sldMkLst>
        <pc:spChg chg="del">
          <ac:chgData name="Nikki Spuijbroek" userId="35a72c9f-edb1-48d7-a9d8-12634795ffc6" providerId="ADAL" clId="{8BE8CF86-95AA-4F67-83EF-B02C820661D8}" dt="2024-01-11T13:50:15.557" v="108" actId="478"/>
          <ac:spMkLst>
            <pc:docMk/>
            <pc:sldMk cId="1178285814" sldId="2260"/>
            <ac:spMk id="2" creationId="{FBFD2DBD-9679-5D62-0165-5AE3EEAAE5AE}"/>
          </ac:spMkLst>
        </pc:spChg>
        <pc:spChg chg="del">
          <ac:chgData name="Nikki Spuijbroek" userId="35a72c9f-edb1-48d7-a9d8-12634795ffc6" providerId="ADAL" clId="{8BE8CF86-95AA-4F67-83EF-B02C820661D8}" dt="2024-01-11T13:50:17.691" v="110" actId="478"/>
          <ac:spMkLst>
            <pc:docMk/>
            <pc:sldMk cId="1178285814" sldId="2260"/>
            <ac:spMk id="3" creationId="{4DD841DF-8999-5341-6DC7-5EE8B800798A}"/>
          </ac:spMkLst>
        </pc:spChg>
        <pc:spChg chg="del">
          <ac:chgData name="Nikki Spuijbroek" userId="35a72c9f-edb1-48d7-a9d8-12634795ffc6" providerId="ADAL" clId="{8BE8CF86-95AA-4F67-83EF-B02C820661D8}" dt="2024-01-11T13:50:16.912" v="109" actId="478"/>
          <ac:spMkLst>
            <pc:docMk/>
            <pc:sldMk cId="1178285814" sldId="2260"/>
            <ac:spMk id="4" creationId="{186AE3A5-E701-B908-B8F9-B893544856AF}"/>
          </ac:spMkLst>
        </pc:spChg>
        <pc:spChg chg="add mod">
          <ac:chgData name="Nikki Spuijbroek" userId="35a72c9f-edb1-48d7-a9d8-12634795ffc6" providerId="ADAL" clId="{8BE8CF86-95AA-4F67-83EF-B02C820661D8}" dt="2024-01-11T13:50:26.308" v="127" actId="20577"/>
          <ac:spMkLst>
            <pc:docMk/>
            <pc:sldMk cId="1178285814" sldId="2260"/>
            <ac:spMk id="8" creationId="{265AAD9E-B45B-210E-708A-ED6139853C3C}"/>
          </ac:spMkLst>
        </pc:spChg>
        <pc:spChg chg="add mod">
          <ac:chgData name="Nikki Spuijbroek" userId="35a72c9f-edb1-48d7-a9d8-12634795ffc6" providerId="ADAL" clId="{8BE8CF86-95AA-4F67-83EF-B02C820661D8}" dt="2024-01-16T13:47:34.562" v="1981" actId="255"/>
          <ac:spMkLst>
            <pc:docMk/>
            <pc:sldMk cId="1178285814" sldId="2260"/>
            <ac:spMk id="10" creationId="{338BD0C8-7DCD-B627-C020-B5F35877D3E2}"/>
          </ac:spMkLst>
        </pc:spChg>
        <pc:graphicFrameChg chg="add mod modGraphic">
          <ac:chgData name="Nikki Spuijbroek" userId="35a72c9f-edb1-48d7-a9d8-12634795ffc6" providerId="ADAL" clId="{8BE8CF86-95AA-4F67-83EF-B02C820661D8}" dt="2024-01-16T15:19:32.810" v="5760" actId="20577"/>
          <ac:graphicFrameMkLst>
            <pc:docMk/>
            <pc:sldMk cId="1178285814" sldId="2260"/>
            <ac:graphicFrameMk id="9" creationId="{38363DA4-A348-832C-23A2-532F5F28A759}"/>
          </ac:graphicFrameMkLst>
        </pc:graphicFrameChg>
      </pc:sldChg>
      <pc:sldChg chg="delSp modSp new del mod">
        <pc:chgData name="Nikki Spuijbroek" userId="35a72c9f-edb1-48d7-a9d8-12634795ffc6" providerId="ADAL" clId="{8BE8CF86-95AA-4F67-83EF-B02C820661D8}" dt="2024-01-16T15:12:26.835" v="5736" actId="47"/>
        <pc:sldMkLst>
          <pc:docMk/>
          <pc:sldMk cId="1118808748" sldId="2261"/>
        </pc:sldMkLst>
        <pc:spChg chg="del">
          <ac:chgData name="Nikki Spuijbroek" userId="35a72c9f-edb1-48d7-a9d8-12634795ffc6" providerId="ADAL" clId="{8BE8CF86-95AA-4F67-83EF-B02C820661D8}" dt="2024-01-16T15:10:10.779" v="5712" actId="478"/>
          <ac:spMkLst>
            <pc:docMk/>
            <pc:sldMk cId="1118808748" sldId="2261"/>
            <ac:spMk id="2" creationId="{CB5BAC7C-35EA-AD8F-33F0-8A6D989B043F}"/>
          </ac:spMkLst>
        </pc:spChg>
        <pc:spChg chg="mod">
          <ac:chgData name="Nikki Spuijbroek" userId="35a72c9f-edb1-48d7-a9d8-12634795ffc6" providerId="ADAL" clId="{8BE8CF86-95AA-4F67-83EF-B02C820661D8}" dt="2024-01-16T15:11:43.613" v="5728" actId="21"/>
          <ac:spMkLst>
            <pc:docMk/>
            <pc:sldMk cId="1118808748" sldId="2261"/>
            <ac:spMk id="3" creationId="{E1F035DA-EB66-5FE6-9D30-66D8E8B87DF0}"/>
          </ac:spMkLst>
        </pc:spChg>
        <pc:spChg chg="del">
          <ac:chgData name="Nikki Spuijbroek" userId="35a72c9f-edb1-48d7-a9d8-12634795ffc6" providerId="ADAL" clId="{8BE8CF86-95AA-4F67-83EF-B02C820661D8}" dt="2024-01-16T15:10:09.213" v="5711" actId="478"/>
          <ac:spMkLst>
            <pc:docMk/>
            <pc:sldMk cId="1118808748" sldId="2261"/>
            <ac:spMk id="4" creationId="{AAB2D3DF-BF1C-A843-C6F0-C75E5B99C26B}"/>
          </ac:spMkLst>
        </pc:spChg>
      </pc:sldChg>
    </pc:docChg>
  </pc:docChgLst>
  <pc:docChgLst>
    <pc:chgData name="Rutger Hofman" userId="S::0104338@zadkine.nl::51363c00-393e-449e-a3c5-788b1c477655" providerId="AD" clId="Web-{EEF3F03F-4278-4A4D-826E-DD7EF4BD872D}"/>
    <pc:docChg chg="modSld">
      <pc:chgData name="Rutger Hofman" userId="S::0104338@zadkine.nl::51363c00-393e-449e-a3c5-788b1c477655" providerId="AD" clId="Web-{EEF3F03F-4278-4A4D-826E-DD7EF4BD872D}" dt="2024-01-23T12:18:16.225" v="293" actId="20577"/>
      <pc:docMkLst>
        <pc:docMk/>
      </pc:docMkLst>
      <pc:sldChg chg="modSp">
        <pc:chgData name="Rutger Hofman" userId="S::0104338@zadkine.nl::51363c00-393e-449e-a3c5-788b1c477655" providerId="AD" clId="Web-{EEF3F03F-4278-4A4D-826E-DD7EF4BD872D}" dt="2024-01-23T12:18:16.225" v="293" actId="20577"/>
        <pc:sldMkLst>
          <pc:docMk/>
          <pc:sldMk cId="33432717" sldId="2235"/>
        </pc:sldMkLst>
        <pc:spChg chg="mod">
          <ac:chgData name="Rutger Hofman" userId="S::0104338@zadkine.nl::51363c00-393e-449e-a3c5-788b1c477655" providerId="AD" clId="Web-{EEF3F03F-4278-4A4D-826E-DD7EF4BD872D}" dt="2024-01-23T12:18:16.225" v="293" actId="20577"/>
          <ac:spMkLst>
            <pc:docMk/>
            <pc:sldMk cId="33432717" sldId="2235"/>
            <ac:spMk id="13" creationId="{13904F82-82FE-E942-E0EE-3F8591D15761}"/>
          </ac:spMkLst>
        </pc:spChg>
      </pc:sldChg>
    </pc:docChg>
  </pc:docChgLst>
  <pc:docChgLst>
    <pc:chgData name="Nikki Spuijbroek" userId="S::0116256@zadkine.nl::35a72c9f-edb1-48d7-a9d8-12634795ffc6" providerId="AD" clId="Web-{30153C27-B6A4-DBFA-4560-ED19530B7A62}"/>
    <pc:docChg chg="modSld">
      <pc:chgData name="Nikki Spuijbroek" userId="S::0116256@zadkine.nl::35a72c9f-edb1-48d7-a9d8-12634795ffc6" providerId="AD" clId="Web-{30153C27-B6A4-DBFA-4560-ED19530B7A62}" dt="2024-01-23T10:19:30.931" v="195" actId="20577"/>
      <pc:docMkLst>
        <pc:docMk/>
      </pc:docMkLst>
      <pc:sldChg chg="modSp">
        <pc:chgData name="Nikki Spuijbroek" userId="S::0116256@zadkine.nl::35a72c9f-edb1-48d7-a9d8-12634795ffc6" providerId="AD" clId="Web-{30153C27-B6A4-DBFA-4560-ED19530B7A62}" dt="2024-01-23T10:19:30.931" v="195" actId="20577"/>
        <pc:sldMkLst>
          <pc:docMk/>
          <pc:sldMk cId="1178285814" sldId="2260"/>
        </pc:sldMkLst>
        <pc:spChg chg="mod">
          <ac:chgData name="Nikki Spuijbroek" userId="S::0116256@zadkine.nl::35a72c9f-edb1-48d7-a9d8-12634795ffc6" providerId="AD" clId="Web-{30153C27-B6A4-DBFA-4560-ED19530B7A62}" dt="2024-01-23T10:19:30.931" v="195" actId="20577"/>
          <ac:spMkLst>
            <pc:docMk/>
            <pc:sldMk cId="1178285814" sldId="2260"/>
            <ac:spMk id="10" creationId="{338BD0C8-7DCD-B627-C020-B5F35877D3E2}"/>
          </ac:spMkLst>
        </pc:spChg>
      </pc:sldChg>
    </pc:docChg>
  </pc:docChgLst>
  <pc:docChgLst>
    <pc:chgData name="Bianca Kloos" userId="1ed430ae-f8fc-464c-8ad4-b70e48b1e366" providerId="ADAL" clId="{966A5E79-C96A-462E-95F5-7E07BDA1B864}"/>
    <pc:docChg chg="undo custSel addSld delSld modSld sldOrd">
      <pc:chgData name="Bianca Kloos" userId="1ed430ae-f8fc-464c-8ad4-b70e48b1e366" providerId="ADAL" clId="{966A5E79-C96A-462E-95F5-7E07BDA1B864}" dt="2024-01-29T10:32:22.446" v="13281" actId="255"/>
      <pc:docMkLst>
        <pc:docMk/>
      </pc:docMkLst>
      <pc:sldChg chg="modSp mod">
        <pc:chgData name="Bianca Kloos" userId="1ed430ae-f8fc-464c-8ad4-b70e48b1e366" providerId="ADAL" clId="{966A5E79-C96A-462E-95F5-7E07BDA1B864}" dt="2024-01-22T10:15:07.873" v="4362" actId="20577"/>
        <pc:sldMkLst>
          <pc:docMk/>
          <pc:sldMk cId="3856254828" sldId="290"/>
        </pc:sldMkLst>
        <pc:spChg chg="mod">
          <ac:chgData name="Bianca Kloos" userId="1ed430ae-f8fc-464c-8ad4-b70e48b1e366" providerId="ADAL" clId="{966A5E79-C96A-462E-95F5-7E07BDA1B864}" dt="2024-01-22T10:15:07.873" v="4362" actId="20577"/>
          <ac:spMkLst>
            <pc:docMk/>
            <pc:sldMk cId="3856254828" sldId="290"/>
            <ac:spMk id="5" creationId="{43B522E9-DF81-43A9-B597-7758AB2ABD87}"/>
          </ac:spMkLst>
        </pc:spChg>
        <pc:spChg chg="mod">
          <ac:chgData name="Bianca Kloos" userId="1ed430ae-f8fc-464c-8ad4-b70e48b1e366" providerId="ADAL" clId="{966A5E79-C96A-462E-95F5-7E07BDA1B864}" dt="2024-01-18T14:11:51.313" v="4230" actId="20577"/>
          <ac:spMkLst>
            <pc:docMk/>
            <pc:sldMk cId="3856254828" sldId="290"/>
            <ac:spMk id="7" creationId="{28014935-747A-4088-9731-C4904AB70618}"/>
          </ac:spMkLst>
        </pc:spChg>
      </pc:sldChg>
      <pc:sldChg chg="modSp mod">
        <pc:chgData name="Bianca Kloos" userId="1ed430ae-f8fc-464c-8ad4-b70e48b1e366" providerId="ADAL" clId="{966A5E79-C96A-462E-95F5-7E07BDA1B864}" dt="2024-01-24T12:01:58.828" v="12701" actId="20577"/>
        <pc:sldMkLst>
          <pc:docMk/>
          <pc:sldMk cId="51898894" sldId="2234"/>
        </pc:sldMkLst>
        <pc:graphicFrameChg chg="mod modGraphic">
          <ac:chgData name="Bianca Kloos" userId="1ed430ae-f8fc-464c-8ad4-b70e48b1e366" providerId="ADAL" clId="{966A5E79-C96A-462E-95F5-7E07BDA1B864}" dt="2024-01-24T12:01:58.828" v="12701" actId="20577"/>
          <ac:graphicFrameMkLst>
            <pc:docMk/>
            <pc:sldMk cId="51898894" sldId="2234"/>
            <ac:graphicFrameMk id="4" creationId="{0F610F96-08AE-48A2-A253-88E06751322E}"/>
          </ac:graphicFrameMkLst>
        </pc:graphicFrameChg>
      </pc:sldChg>
      <pc:sldChg chg="addSp delSp modSp mod">
        <pc:chgData name="Bianca Kloos" userId="1ed430ae-f8fc-464c-8ad4-b70e48b1e366" providerId="ADAL" clId="{966A5E79-C96A-462E-95F5-7E07BDA1B864}" dt="2024-01-24T12:04:34.635" v="12721" actId="20577"/>
        <pc:sldMkLst>
          <pc:docMk/>
          <pc:sldMk cId="33432717" sldId="2235"/>
        </pc:sldMkLst>
        <pc:spChg chg="mod">
          <ac:chgData name="Bianca Kloos" userId="1ed430ae-f8fc-464c-8ad4-b70e48b1e366" providerId="ADAL" clId="{966A5E79-C96A-462E-95F5-7E07BDA1B864}" dt="2024-01-24T12:04:34.635" v="12721" actId="20577"/>
          <ac:spMkLst>
            <pc:docMk/>
            <pc:sldMk cId="33432717" sldId="2235"/>
            <ac:spMk id="13" creationId="{13904F82-82FE-E942-E0EE-3F8591D15761}"/>
          </ac:spMkLst>
        </pc:spChg>
        <pc:picChg chg="add del">
          <ac:chgData name="Bianca Kloos" userId="1ed430ae-f8fc-464c-8ad4-b70e48b1e366" providerId="ADAL" clId="{966A5E79-C96A-462E-95F5-7E07BDA1B864}" dt="2024-01-24T11:32:27.197" v="10900" actId="22"/>
          <ac:picMkLst>
            <pc:docMk/>
            <pc:sldMk cId="33432717" sldId="2235"/>
            <ac:picMk id="5" creationId="{82EE07AA-A6E4-4AF2-AB88-50FDF631C4A7}"/>
          </ac:picMkLst>
        </pc:picChg>
      </pc:sldChg>
      <pc:sldChg chg="modSp mod">
        <pc:chgData name="Bianca Kloos" userId="1ed430ae-f8fc-464c-8ad4-b70e48b1e366" providerId="ADAL" clId="{966A5E79-C96A-462E-95F5-7E07BDA1B864}" dt="2024-01-24T12:02:29.297" v="12704" actId="20577"/>
        <pc:sldMkLst>
          <pc:docMk/>
          <pc:sldMk cId="783269556" sldId="2249"/>
        </pc:sldMkLst>
        <pc:graphicFrameChg chg="mod modGraphic">
          <ac:chgData name="Bianca Kloos" userId="1ed430ae-f8fc-464c-8ad4-b70e48b1e366" providerId="ADAL" clId="{966A5E79-C96A-462E-95F5-7E07BDA1B864}" dt="2024-01-24T12:02:29.297" v="12704" actId="20577"/>
          <ac:graphicFrameMkLst>
            <pc:docMk/>
            <pc:sldMk cId="783269556" sldId="2249"/>
            <ac:graphicFrameMk id="4" creationId="{9E287BCA-2230-495B-AB95-C3ED7767CC4C}"/>
          </ac:graphicFrameMkLst>
        </pc:graphicFrameChg>
      </pc:sldChg>
      <pc:sldChg chg="modSp del mod">
        <pc:chgData name="Bianca Kloos" userId="1ed430ae-f8fc-464c-8ad4-b70e48b1e366" providerId="ADAL" clId="{966A5E79-C96A-462E-95F5-7E07BDA1B864}" dt="2024-01-22T13:23:35.949" v="9849" actId="2696"/>
        <pc:sldMkLst>
          <pc:docMk/>
          <pc:sldMk cId="1332417608" sldId="2250"/>
        </pc:sldMkLst>
        <pc:spChg chg="mod">
          <ac:chgData name="Bianca Kloos" userId="1ed430ae-f8fc-464c-8ad4-b70e48b1e366" providerId="ADAL" clId="{966A5E79-C96A-462E-95F5-7E07BDA1B864}" dt="2024-01-22T12:31:21.453" v="7826" actId="20577"/>
          <ac:spMkLst>
            <pc:docMk/>
            <pc:sldMk cId="1332417608" sldId="2250"/>
            <ac:spMk id="24" creationId="{6AD113E5-D52B-4E36-A4F2-4093CB3556A9}"/>
          </ac:spMkLst>
        </pc:spChg>
      </pc:sldChg>
      <pc:sldChg chg="modSp add del mod">
        <pc:chgData name="Bianca Kloos" userId="1ed430ae-f8fc-464c-8ad4-b70e48b1e366" providerId="ADAL" clId="{966A5E79-C96A-462E-95F5-7E07BDA1B864}" dt="2024-01-22T13:35:39.374" v="10069" actId="2696"/>
        <pc:sldMkLst>
          <pc:docMk/>
          <pc:sldMk cId="606021085" sldId="2252"/>
        </pc:sldMkLst>
        <pc:spChg chg="mod">
          <ac:chgData name="Bianca Kloos" userId="1ed430ae-f8fc-464c-8ad4-b70e48b1e366" providerId="ADAL" clId="{966A5E79-C96A-462E-95F5-7E07BDA1B864}" dt="2024-01-22T12:13:18.557" v="7340" actId="20577"/>
          <ac:spMkLst>
            <pc:docMk/>
            <pc:sldMk cId="606021085" sldId="2252"/>
            <ac:spMk id="2" creationId="{20A0784F-E9AE-49A5-8F2B-4380227FCFDB}"/>
          </ac:spMkLst>
        </pc:spChg>
        <pc:spChg chg="mod">
          <ac:chgData name="Bianca Kloos" userId="1ed430ae-f8fc-464c-8ad4-b70e48b1e366" providerId="ADAL" clId="{966A5E79-C96A-462E-95F5-7E07BDA1B864}" dt="2024-01-22T13:24:48.559" v="9987" actId="20577"/>
          <ac:spMkLst>
            <pc:docMk/>
            <pc:sldMk cId="606021085" sldId="2252"/>
            <ac:spMk id="3" creationId="{81013CC8-88A4-4014-ADEF-1EF9C23B7BBE}"/>
          </ac:spMkLst>
        </pc:spChg>
        <pc:picChg chg="mod">
          <ac:chgData name="Bianca Kloos" userId="1ed430ae-f8fc-464c-8ad4-b70e48b1e366" providerId="ADAL" clId="{966A5E79-C96A-462E-95F5-7E07BDA1B864}" dt="2024-01-22T13:24:53.177" v="9988" actId="1076"/>
          <ac:picMkLst>
            <pc:docMk/>
            <pc:sldMk cId="606021085" sldId="2252"/>
            <ac:picMk id="4" creationId="{C1299D76-2ADF-4400-855C-977F88DF1242}"/>
          </ac:picMkLst>
        </pc:picChg>
      </pc:sldChg>
      <pc:sldChg chg="addSp delSp modSp mod">
        <pc:chgData name="Bianca Kloos" userId="1ed430ae-f8fc-464c-8ad4-b70e48b1e366" providerId="ADAL" clId="{966A5E79-C96A-462E-95F5-7E07BDA1B864}" dt="2024-01-22T11:37:10.077" v="5824" actId="20577"/>
        <pc:sldMkLst>
          <pc:docMk/>
          <pc:sldMk cId="1560238204" sldId="2256"/>
        </pc:sldMkLst>
        <pc:spChg chg="mod">
          <ac:chgData name="Bianca Kloos" userId="1ed430ae-f8fc-464c-8ad4-b70e48b1e366" providerId="ADAL" clId="{966A5E79-C96A-462E-95F5-7E07BDA1B864}" dt="2024-01-22T11:37:10.077" v="5824" actId="20577"/>
          <ac:spMkLst>
            <pc:docMk/>
            <pc:sldMk cId="1560238204" sldId="2256"/>
            <ac:spMk id="9" creationId="{F5B0E285-D265-4847-ED9A-BF5A00D248B1}"/>
          </ac:spMkLst>
        </pc:spChg>
        <pc:picChg chg="del">
          <ac:chgData name="Bianca Kloos" userId="1ed430ae-f8fc-464c-8ad4-b70e48b1e366" providerId="ADAL" clId="{966A5E79-C96A-462E-95F5-7E07BDA1B864}" dt="2024-01-22T10:28:00.248" v="4363" actId="478"/>
          <ac:picMkLst>
            <pc:docMk/>
            <pc:sldMk cId="1560238204" sldId="2256"/>
            <ac:picMk id="15" creationId="{18E489D2-D4A1-FF30-2F64-4B6727B4E32E}"/>
          </ac:picMkLst>
        </pc:picChg>
        <pc:picChg chg="add mod">
          <ac:chgData name="Bianca Kloos" userId="1ed430ae-f8fc-464c-8ad4-b70e48b1e366" providerId="ADAL" clId="{966A5E79-C96A-462E-95F5-7E07BDA1B864}" dt="2024-01-22T10:28:27.609" v="4365" actId="1076"/>
          <ac:picMkLst>
            <pc:docMk/>
            <pc:sldMk cId="1560238204" sldId="2256"/>
            <ac:picMk id="1026" creationId="{E5413869-188D-4AF3-A6BF-F740B527A4CA}"/>
          </ac:picMkLst>
        </pc:picChg>
      </pc:sldChg>
      <pc:sldChg chg="modSp del mod">
        <pc:chgData name="Bianca Kloos" userId="1ed430ae-f8fc-464c-8ad4-b70e48b1e366" providerId="ADAL" clId="{966A5E79-C96A-462E-95F5-7E07BDA1B864}" dt="2024-01-22T13:14:52.325" v="9668" actId="2696"/>
        <pc:sldMkLst>
          <pc:docMk/>
          <pc:sldMk cId="2888314493" sldId="2258"/>
        </pc:sldMkLst>
        <pc:spChg chg="mod">
          <ac:chgData name="Bianca Kloos" userId="1ed430ae-f8fc-464c-8ad4-b70e48b1e366" providerId="ADAL" clId="{966A5E79-C96A-462E-95F5-7E07BDA1B864}" dt="2024-01-22T11:35:44.768" v="5716" actId="1076"/>
          <ac:spMkLst>
            <pc:docMk/>
            <pc:sldMk cId="2888314493" sldId="2258"/>
            <ac:spMk id="8" creationId="{66A5FD38-7198-40E9-9410-5A5290DDAB7D}"/>
          </ac:spMkLst>
        </pc:spChg>
      </pc:sldChg>
      <pc:sldChg chg="modSp mod">
        <pc:chgData name="Bianca Kloos" userId="1ed430ae-f8fc-464c-8ad4-b70e48b1e366" providerId="ADAL" clId="{966A5E79-C96A-462E-95F5-7E07BDA1B864}" dt="2024-01-24T11:14:27.464" v="10626" actId="20577"/>
        <pc:sldMkLst>
          <pc:docMk/>
          <pc:sldMk cId="946090577" sldId="2259"/>
        </pc:sldMkLst>
        <pc:spChg chg="mod">
          <ac:chgData name="Bianca Kloos" userId="1ed430ae-f8fc-464c-8ad4-b70e48b1e366" providerId="ADAL" clId="{966A5E79-C96A-462E-95F5-7E07BDA1B864}" dt="2024-01-24T11:14:27.464" v="10626" actId="20577"/>
          <ac:spMkLst>
            <pc:docMk/>
            <pc:sldMk cId="946090577" sldId="2259"/>
            <ac:spMk id="3" creationId="{4EEC3843-61B3-4404-B022-857EC989BDC0}"/>
          </ac:spMkLst>
        </pc:spChg>
        <pc:spChg chg="mod">
          <ac:chgData name="Bianca Kloos" userId="1ed430ae-f8fc-464c-8ad4-b70e48b1e366" providerId="ADAL" clId="{966A5E79-C96A-462E-95F5-7E07BDA1B864}" dt="2024-01-22T13:37:55.782" v="10110" actId="20577"/>
          <ac:spMkLst>
            <pc:docMk/>
            <pc:sldMk cId="946090577" sldId="2259"/>
            <ac:spMk id="4" creationId="{1AE784DA-C541-4951-8BD4-FDCB7EA3B750}"/>
          </ac:spMkLst>
        </pc:spChg>
      </pc:sldChg>
      <pc:sldChg chg="addSp delSp modSp mod">
        <pc:chgData name="Bianca Kloos" userId="1ed430ae-f8fc-464c-8ad4-b70e48b1e366" providerId="ADAL" clId="{966A5E79-C96A-462E-95F5-7E07BDA1B864}" dt="2024-01-24T12:11:47.131" v="13273" actId="1076"/>
        <pc:sldMkLst>
          <pc:docMk/>
          <pc:sldMk cId="1178285814" sldId="2260"/>
        </pc:sldMkLst>
        <pc:spChg chg="del">
          <ac:chgData name="Bianca Kloos" userId="1ed430ae-f8fc-464c-8ad4-b70e48b1e366" providerId="ADAL" clId="{966A5E79-C96A-462E-95F5-7E07BDA1B864}" dt="2024-01-22T13:26:14.994" v="9993" actId="478"/>
          <ac:spMkLst>
            <pc:docMk/>
            <pc:sldMk cId="1178285814" sldId="2260"/>
            <ac:spMk id="5" creationId="{21327B9A-F324-018D-CCD6-FFDA8F1C1075}"/>
          </ac:spMkLst>
        </pc:spChg>
        <pc:spChg chg="mod">
          <ac:chgData name="Bianca Kloos" userId="1ed430ae-f8fc-464c-8ad4-b70e48b1e366" providerId="ADAL" clId="{966A5E79-C96A-462E-95F5-7E07BDA1B864}" dt="2024-01-22T13:26:18.783" v="9995" actId="6549"/>
          <ac:spMkLst>
            <pc:docMk/>
            <pc:sldMk cId="1178285814" sldId="2260"/>
            <ac:spMk id="6" creationId="{32FEA707-7A23-C20D-163C-5DCB4AB36963}"/>
          </ac:spMkLst>
        </pc:spChg>
        <pc:spChg chg="mod">
          <ac:chgData name="Bianca Kloos" userId="1ed430ae-f8fc-464c-8ad4-b70e48b1e366" providerId="ADAL" clId="{966A5E79-C96A-462E-95F5-7E07BDA1B864}" dt="2024-01-22T14:12:09.840" v="10315" actId="1076"/>
          <ac:spMkLst>
            <pc:docMk/>
            <pc:sldMk cId="1178285814" sldId="2260"/>
            <ac:spMk id="7" creationId="{D7AE2285-75A9-23AD-387C-A4FDFBA1E763}"/>
          </ac:spMkLst>
        </pc:spChg>
        <pc:spChg chg="mod">
          <ac:chgData name="Bianca Kloos" userId="1ed430ae-f8fc-464c-8ad4-b70e48b1e366" providerId="ADAL" clId="{966A5E79-C96A-462E-95F5-7E07BDA1B864}" dt="2024-01-24T12:05:16.382" v="12723" actId="14100"/>
          <ac:spMkLst>
            <pc:docMk/>
            <pc:sldMk cId="1178285814" sldId="2260"/>
            <ac:spMk id="10" creationId="{338BD0C8-7DCD-B627-C020-B5F35877D3E2}"/>
          </ac:spMkLst>
        </pc:spChg>
        <pc:graphicFrameChg chg="modGraphic">
          <ac:chgData name="Bianca Kloos" userId="1ed430ae-f8fc-464c-8ad4-b70e48b1e366" providerId="ADAL" clId="{966A5E79-C96A-462E-95F5-7E07BDA1B864}" dt="2024-01-24T11:10:37.131" v="10573" actId="14734"/>
          <ac:graphicFrameMkLst>
            <pc:docMk/>
            <pc:sldMk cId="1178285814" sldId="2260"/>
            <ac:graphicFrameMk id="9" creationId="{38363DA4-A348-832C-23A2-532F5F28A759}"/>
          </ac:graphicFrameMkLst>
        </pc:graphicFrameChg>
        <pc:picChg chg="add mod">
          <ac:chgData name="Bianca Kloos" userId="1ed430ae-f8fc-464c-8ad4-b70e48b1e366" providerId="ADAL" clId="{966A5E79-C96A-462E-95F5-7E07BDA1B864}" dt="2024-01-24T12:11:47.131" v="13273" actId="1076"/>
          <ac:picMkLst>
            <pc:docMk/>
            <pc:sldMk cId="1178285814" sldId="2260"/>
            <ac:picMk id="11" creationId="{7AF77F2A-089C-4644-8ADF-EA0504A31C9B}"/>
          </ac:picMkLst>
        </pc:picChg>
      </pc:sldChg>
      <pc:sldChg chg="addSp delSp modSp new del mod ord">
        <pc:chgData name="Bianca Kloos" userId="1ed430ae-f8fc-464c-8ad4-b70e48b1e366" providerId="ADAL" clId="{966A5E79-C96A-462E-95F5-7E07BDA1B864}" dt="2024-01-24T11:13:55.964" v="10591" actId="2696"/>
        <pc:sldMkLst>
          <pc:docMk/>
          <pc:sldMk cId="2977833099" sldId="2261"/>
        </pc:sldMkLst>
        <pc:spChg chg="mod">
          <ac:chgData name="Bianca Kloos" userId="1ed430ae-f8fc-464c-8ad4-b70e48b1e366" providerId="ADAL" clId="{966A5E79-C96A-462E-95F5-7E07BDA1B864}" dt="2024-01-22T12:10:54.494" v="7267" actId="20577"/>
          <ac:spMkLst>
            <pc:docMk/>
            <pc:sldMk cId="2977833099" sldId="2261"/>
            <ac:spMk id="2" creationId="{23A6D820-F2E6-484B-A43C-16479237C03E}"/>
          </ac:spMkLst>
        </pc:spChg>
        <pc:spChg chg="del">
          <ac:chgData name="Bianca Kloos" userId="1ed430ae-f8fc-464c-8ad4-b70e48b1e366" providerId="ADAL" clId="{966A5E79-C96A-462E-95F5-7E07BDA1B864}" dt="2024-01-22T13:31:01.340" v="10040"/>
          <ac:spMkLst>
            <pc:docMk/>
            <pc:sldMk cId="2977833099" sldId="2261"/>
            <ac:spMk id="3" creationId="{3270C1A1-D02D-40B0-8C21-DFBFED565710}"/>
          </ac:spMkLst>
        </pc:spChg>
        <pc:spChg chg="mod">
          <ac:chgData name="Bianca Kloos" userId="1ed430ae-f8fc-464c-8ad4-b70e48b1e366" providerId="ADAL" clId="{966A5E79-C96A-462E-95F5-7E07BDA1B864}" dt="2024-01-22T13:26:23.479" v="9996" actId="6549"/>
          <ac:spMkLst>
            <pc:docMk/>
            <pc:sldMk cId="2977833099" sldId="2261"/>
            <ac:spMk id="5" creationId="{F49FDBFD-96FB-4DCD-A3C6-2649C712F981}"/>
          </ac:spMkLst>
        </pc:spChg>
        <pc:spChg chg="mod">
          <ac:chgData name="Bianca Kloos" userId="1ed430ae-f8fc-464c-8ad4-b70e48b1e366" providerId="ADAL" clId="{966A5E79-C96A-462E-95F5-7E07BDA1B864}" dt="2024-01-22T13:26:25.513" v="9997" actId="6549"/>
          <ac:spMkLst>
            <pc:docMk/>
            <pc:sldMk cId="2977833099" sldId="2261"/>
            <ac:spMk id="6" creationId="{56BFD0AF-4E3F-4132-8247-F15F14A1A6EC}"/>
          </ac:spMkLst>
        </pc:spChg>
        <pc:spChg chg="mod">
          <ac:chgData name="Bianca Kloos" userId="1ed430ae-f8fc-464c-8ad4-b70e48b1e366" providerId="ADAL" clId="{966A5E79-C96A-462E-95F5-7E07BDA1B864}" dt="2024-01-22T14:12:55.038" v="10324" actId="20577"/>
          <ac:spMkLst>
            <pc:docMk/>
            <pc:sldMk cId="2977833099" sldId="2261"/>
            <ac:spMk id="7" creationId="{2841E463-F8C9-4D3A-8ED5-DC548FECED8C}"/>
          </ac:spMkLst>
        </pc:spChg>
        <pc:spChg chg="add mod">
          <ac:chgData name="Bianca Kloos" userId="1ed430ae-f8fc-464c-8ad4-b70e48b1e366" providerId="ADAL" clId="{966A5E79-C96A-462E-95F5-7E07BDA1B864}" dt="2024-01-22T13:37:09.926" v="10092" actId="478"/>
          <ac:spMkLst>
            <pc:docMk/>
            <pc:sldMk cId="2977833099" sldId="2261"/>
            <ac:spMk id="10" creationId="{56479AA0-F168-4153-B5B5-FC1381AEE876}"/>
          </ac:spMkLst>
        </pc:spChg>
        <pc:picChg chg="add del mod">
          <ac:chgData name="Bianca Kloos" userId="1ed430ae-f8fc-464c-8ad4-b70e48b1e366" providerId="ADAL" clId="{966A5E79-C96A-462E-95F5-7E07BDA1B864}" dt="2024-01-22T13:37:09.926" v="10092" actId="478"/>
          <ac:picMkLst>
            <pc:docMk/>
            <pc:sldMk cId="2977833099" sldId="2261"/>
            <ac:picMk id="8" creationId="{A874C3D7-F9B1-47A3-A593-E20D86E3DDEE}"/>
          </ac:picMkLst>
        </pc:picChg>
      </pc:sldChg>
      <pc:sldChg chg="modSp new del mod">
        <pc:chgData name="Bianca Kloos" userId="1ed430ae-f8fc-464c-8ad4-b70e48b1e366" providerId="ADAL" clId="{966A5E79-C96A-462E-95F5-7E07BDA1B864}" dt="2024-01-22T13:10:03.491" v="9655" actId="47"/>
        <pc:sldMkLst>
          <pc:docMk/>
          <pc:sldMk cId="2927814053" sldId="2262"/>
        </pc:sldMkLst>
        <pc:spChg chg="mod">
          <ac:chgData name="Bianca Kloos" userId="1ed430ae-f8fc-464c-8ad4-b70e48b1e366" providerId="ADAL" clId="{966A5E79-C96A-462E-95F5-7E07BDA1B864}" dt="2024-01-22T13:09:06.798" v="9649" actId="20577"/>
          <ac:spMkLst>
            <pc:docMk/>
            <pc:sldMk cId="2927814053" sldId="2262"/>
            <ac:spMk id="2" creationId="{C303D19D-3CE8-410C-B8FC-A2474FF0B64F}"/>
          </ac:spMkLst>
        </pc:spChg>
        <pc:spChg chg="mod">
          <ac:chgData name="Bianca Kloos" userId="1ed430ae-f8fc-464c-8ad4-b70e48b1e366" providerId="ADAL" clId="{966A5E79-C96A-462E-95F5-7E07BDA1B864}" dt="2024-01-22T13:09:55.246" v="9654"/>
          <ac:spMkLst>
            <pc:docMk/>
            <pc:sldMk cId="2927814053" sldId="2262"/>
            <ac:spMk id="3" creationId="{C81E1502-A9CB-460D-BF99-7336CF5A73BC}"/>
          </ac:spMkLst>
        </pc:spChg>
      </pc:sldChg>
      <pc:sldChg chg="addSp delSp modSp mod">
        <pc:chgData name="Bianca Kloos" userId="1ed430ae-f8fc-464c-8ad4-b70e48b1e366" providerId="ADAL" clId="{966A5E79-C96A-462E-95F5-7E07BDA1B864}" dt="2024-01-22T14:07:08.307" v="10142" actId="20577"/>
        <pc:sldMkLst>
          <pc:docMk/>
          <pc:sldMk cId="3009257912" sldId="2262"/>
        </pc:sldMkLst>
        <pc:spChg chg="mod">
          <ac:chgData name="Bianca Kloos" userId="1ed430ae-f8fc-464c-8ad4-b70e48b1e366" providerId="ADAL" clId="{966A5E79-C96A-462E-95F5-7E07BDA1B864}" dt="2024-01-22T14:07:08.307" v="10142" actId="20577"/>
          <ac:spMkLst>
            <pc:docMk/>
            <pc:sldMk cId="3009257912" sldId="2262"/>
            <ac:spMk id="2" creationId="{EFBCE4F5-9237-43E7-9A9E-D47852245B69}"/>
          </ac:spMkLst>
        </pc:spChg>
        <pc:spChg chg="add del">
          <ac:chgData name="Bianca Kloos" userId="1ed430ae-f8fc-464c-8ad4-b70e48b1e366" providerId="ADAL" clId="{966A5E79-C96A-462E-95F5-7E07BDA1B864}" dt="2024-01-22T13:11:02.856" v="9658"/>
          <ac:spMkLst>
            <pc:docMk/>
            <pc:sldMk cId="3009257912" sldId="2262"/>
            <ac:spMk id="4" creationId="{38623ECD-D50D-49B7-94AB-038B82B333A6}"/>
          </ac:spMkLst>
        </pc:spChg>
        <pc:spChg chg="add del">
          <ac:chgData name="Bianca Kloos" userId="1ed430ae-f8fc-464c-8ad4-b70e48b1e366" providerId="ADAL" clId="{966A5E79-C96A-462E-95F5-7E07BDA1B864}" dt="2024-01-22T13:11:02.856" v="9658"/>
          <ac:spMkLst>
            <pc:docMk/>
            <pc:sldMk cId="3009257912" sldId="2262"/>
            <ac:spMk id="5" creationId="{C70B204E-20BF-494A-A7C4-24C1D444E00B}"/>
          </ac:spMkLst>
        </pc:spChg>
        <pc:spChg chg="mod">
          <ac:chgData name="Bianca Kloos" userId="1ed430ae-f8fc-464c-8ad4-b70e48b1e366" providerId="ADAL" clId="{966A5E79-C96A-462E-95F5-7E07BDA1B864}" dt="2024-01-22T14:06:46.488" v="10139" actId="255"/>
          <ac:spMkLst>
            <pc:docMk/>
            <pc:sldMk cId="3009257912" sldId="2262"/>
            <ac:spMk id="8" creationId="{66A5FD38-7198-40E9-9410-5A5290DDAB7D}"/>
          </ac:spMkLst>
        </pc:spChg>
      </pc:sldChg>
      <pc:sldChg chg="modSp add mod">
        <pc:chgData name="Bianca Kloos" userId="1ed430ae-f8fc-464c-8ad4-b70e48b1e366" providerId="ADAL" clId="{966A5E79-C96A-462E-95F5-7E07BDA1B864}" dt="2024-01-24T12:06:34.018" v="12796" actId="20577"/>
        <pc:sldMkLst>
          <pc:docMk/>
          <pc:sldMk cId="523804557" sldId="2263"/>
        </pc:sldMkLst>
        <pc:spChg chg="mod">
          <ac:chgData name="Bianca Kloos" userId="1ed430ae-f8fc-464c-8ad4-b70e48b1e366" providerId="ADAL" clId="{966A5E79-C96A-462E-95F5-7E07BDA1B864}" dt="2024-01-22T14:10:26.470" v="10311" actId="1076"/>
          <ac:spMkLst>
            <pc:docMk/>
            <pc:sldMk cId="523804557" sldId="2263"/>
            <ac:spMk id="2" creationId="{EFBCE4F5-9237-43E7-9A9E-D47852245B69}"/>
          </ac:spMkLst>
        </pc:spChg>
        <pc:spChg chg="mod">
          <ac:chgData name="Bianca Kloos" userId="1ed430ae-f8fc-464c-8ad4-b70e48b1e366" providerId="ADAL" clId="{966A5E79-C96A-462E-95F5-7E07BDA1B864}" dt="2024-01-24T12:06:34.018" v="12796" actId="20577"/>
          <ac:spMkLst>
            <pc:docMk/>
            <pc:sldMk cId="523804557" sldId="2263"/>
            <ac:spMk id="24" creationId="{6AD113E5-D52B-4E36-A4F2-4093CB3556A9}"/>
          </ac:spMkLst>
        </pc:spChg>
      </pc:sldChg>
      <pc:sldChg chg="new del">
        <pc:chgData name="Bianca Kloos" userId="1ed430ae-f8fc-464c-8ad4-b70e48b1e366" providerId="ADAL" clId="{966A5E79-C96A-462E-95F5-7E07BDA1B864}" dt="2024-01-22T13:18:45.568" v="9800" actId="680"/>
        <pc:sldMkLst>
          <pc:docMk/>
          <pc:sldMk cId="4140273549" sldId="2263"/>
        </pc:sldMkLst>
      </pc:sldChg>
      <pc:sldChg chg="addSp delSp modSp add mod">
        <pc:chgData name="Bianca Kloos" userId="1ed430ae-f8fc-464c-8ad4-b70e48b1e366" providerId="ADAL" clId="{966A5E79-C96A-462E-95F5-7E07BDA1B864}" dt="2024-01-29T10:32:22.446" v="13281" actId="255"/>
        <pc:sldMkLst>
          <pc:docMk/>
          <pc:sldMk cId="436302886" sldId="2264"/>
        </pc:sldMkLst>
        <pc:spChg chg="mod">
          <ac:chgData name="Bianca Kloos" userId="1ed430ae-f8fc-464c-8ad4-b70e48b1e366" providerId="ADAL" clId="{966A5E79-C96A-462E-95F5-7E07BDA1B864}" dt="2024-01-29T10:32:22.446" v="13281" actId="255"/>
          <ac:spMkLst>
            <pc:docMk/>
            <pc:sldMk cId="436302886" sldId="2264"/>
            <ac:spMk id="3" creationId="{81013CC8-88A4-4014-ADEF-1EF9C23B7BBE}"/>
          </ac:spMkLst>
        </pc:spChg>
        <pc:spChg chg="mod">
          <ac:chgData name="Bianca Kloos" userId="1ed430ae-f8fc-464c-8ad4-b70e48b1e366" providerId="ADAL" clId="{966A5E79-C96A-462E-95F5-7E07BDA1B864}" dt="2024-01-24T11:14:05.876" v="10595" actId="20577"/>
          <ac:spMkLst>
            <pc:docMk/>
            <pc:sldMk cId="436302886" sldId="2264"/>
            <ac:spMk id="5" creationId="{28F30666-D76D-44AA-AB02-7FB1BA366836}"/>
          </ac:spMkLst>
        </pc:spChg>
        <pc:spChg chg="add del">
          <ac:chgData name="Bianca Kloos" userId="1ed430ae-f8fc-464c-8ad4-b70e48b1e366" providerId="ADAL" clId="{966A5E79-C96A-462E-95F5-7E07BDA1B864}" dt="2024-01-22T13:26:50.930" v="9999"/>
          <ac:spMkLst>
            <pc:docMk/>
            <pc:sldMk cId="436302886" sldId="2264"/>
            <ac:spMk id="6" creationId="{9AAA52B8-D32D-4CE8-9444-8700B601C707}"/>
          </ac:spMkLst>
        </pc:spChg>
        <pc:spChg chg="add del">
          <ac:chgData name="Bianca Kloos" userId="1ed430ae-f8fc-464c-8ad4-b70e48b1e366" providerId="ADAL" clId="{966A5E79-C96A-462E-95F5-7E07BDA1B864}" dt="2024-01-22T13:26:50.930" v="9999"/>
          <ac:spMkLst>
            <pc:docMk/>
            <pc:sldMk cId="436302886" sldId="2264"/>
            <ac:spMk id="7" creationId="{D20A8811-DCAF-4900-910C-309921193F20}"/>
          </ac:spMkLst>
        </pc:spChg>
        <pc:picChg chg="del mod">
          <ac:chgData name="Bianca Kloos" userId="1ed430ae-f8fc-464c-8ad4-b70e48b1e366" providerId="ADAL" clId="{966A5E79-C96A-462E-95F5-7E07BDA1B864}" dt="2024-01-24T12:11:51.640" v="13274" actId="478"/>
          <ac:picMkLst>
            <pc:docMk/>
            <pc:sldMk cId="436302886" sldId="2264"/>
            <ac:picMk id="4" creationId="{C1299D76-2ADF-4400-855C-977F88DF1242}"/>
          </ac:picMkLst>
        </pc:picChg>
      </pc:sldChg>
      <pc:sldChg chg="new del">
        <pc:chgData name="Bianca Kloos" userId="1ed430ae-f8fc-464c-8ad4-b70e48b1e366" providerId="ADAL" clId="{966A5E79-C96A-462E-95F5-7E07BDA1B864}" dt="2024-01-22T13:25:00.843" v="9990" actId="680"/>
        <pc:sldMkLst>
          <pc:docMk/>
          <pc:sldMk cId="3858033450" sldId="2264"/>
        </pc:sldMkLst>
      </pc:sldChg>
    </pc:docChg>
  </pc:docChgLst>
  <pc:docChgLst>
    <pc:chgData name="Nikki Spuijbroek" userId="S::0116256@zadkine.nl::35a72c9f-edb1-48d7-a9d8-12634795ffc6" providerId="AD" clId="Web-{78326A9F-BCF4-449A-62D0-040B5EB5404B}"/>
    <pc:docChg chg="modSld">
      <pc:chgData name="Nikki Spuijbroek" userId="S::0116256@zadkine.nl::35a72c9f-edb1-48d7-a9d8-12634795ffc6" providerId="AD" clId="Web-{78326A9F-BCF4-449A-62D0-040B5EB5404B}" dt="2024-01-23T13:52:50.869" v="0" actId="20577"/>
      <pc:docMkLst>
        <pc:docMk/>
      </pc:docMkLst>
      <pc:sldChg chg="modSp">
        <pc:chgData name="Nikki Spuijbroek" userId="S::0116256@zadkine.nl::35a72c9f-edb1-48d7-a9d8-12634795ffc6" providerId="AD" clId="Web-{78326A9F-BCF4-449A-62D0-040B5EB5404B}" dt="2024-01-23T13:52:50.869" v="0" actId="20577"/>
        <pc:sldMkLst>
          <pc:docMk/>
          <pc:sldMk cId="1178285814" sldId="2260"/>
        </pc:sldMkLst>
        <pc:spChg chg="mod">
          <ac:chgData name="Nikki Spuijbroek" userId="S::0116256@zadkine.nl::35a72c9f-edb1-48d7-a9d8-12634795ffc6" providerId="AD" clId="Web-{78326A9F-BCF4-449A-62D0-040B5EB5404B}" dt="2024-01-23T13:52:50.869" v="0" actId="20577"/>
          <ac:spMkLst>
            <pc:docMk/>
            <pc:sldMk cId="1178285814" sldId="2260"/>
            <ac:spMk id="10" creationId="{338BD0C8-7DCD-B627-C020-B5F35877D3E2}"/>
          </ac:spMkLst>
        </pc:spChg>
      </pc:sldChg>
    </pc:docChg>
  </pc:docChgLst>
  <pc:docChgLst>
    <pc:chgData name="Claudine de Klerck" userId="S::0111465@zadkine.nl::0cec7c32-4bf4-4c14-baa9-e16208e492aa" providerId="AD" clId="Web-{41C58766-74E2-F0A9-FA0E-84D717A78DBE}"/>
    <pc:docChg chg="modSld">
      <pc:chgData name="Claudine de Klerck" userId="S::0111465@zadkine.nl::0cec7c32-4bf4-4c14-baa9-e16208e492aa" providerId="AD" clId="Web-{41C58766-74E2-F0A9-FA0E-84D717A78DBE}" dt="2024-01-22T16:32:22.306" v="22" actId="20577"/>
      <pc:docMkLst>
        <pc:docMk/>
      </pc:docMkLst>
      <pc:sldChg chg="modSp">
        <pc:chgData name="Claudine de Klerck" userId="S::0111465@zadkine.nl::0cec7c32-4bf4-4c14-baa9-e16208e492aa" providerId="AD" clId="Web-{41C58766-74E2-F0A9-FA0E-84D717A78DBE}" dt="2024-01-22T16:29:42.943" v="12"/>
        <pc:sldMkLst>
          <pc:docMk/>
          <pc:sldMk cId="51898894" sldId="2234"/>
        </pc:sldMkLst>
        <pc:graphicFrameChg chg="mod modGraphic">
          <ac:chgData name="Claudine de Klerck" userId="S::0111465@zadkine.nl::0cec7c32-4bf4-4c14-baa9-e16208e492aa" providerId="AD" clId="Web-{41C58766-74E2-F0A9-FA0E-84D717A78DBE}" dt="2024-01-22T16:29:42.943" v="12"/>
          <ac:graphicFrameMkLst>
            <pc:docMk/>
            <pc:sldMk cId="51898894" sldId="2234"/>
            <ac:graphicFrameMk id="4" creationId="{0F610F96-08AE-48A2-A253-88E06751322E}"/>
          </ac:graphicFrameMkLst>
        </pc:graphicFrameChg>
      </pc:sldChg>
      <pc:sldChg chg="modSp">
        <pc:chgData name="Claudine de Klerck" userId="S::0111465@zadkine.nl::0cec7c32-4bf4-4c14-baa9-e16208e492aa" providerId="AD" clId="Web-{41C58766-74E2-F0A9-FA0E-84D717A78DBE}" dt="2024-01-22T16:30:27.100" v="18"/>
        <pc:sldMkLst>
          <pc:docMk/>
          <pc:sldMk cId="783269556" sldId="2249"/>
        </pc:sldMkLst>
        <pc:graphicFrameChg chg="mod modGraphic">
          <ac:chgData name="Claudine de Klerck" userId="S::0111465@zadkine.nl::0cec7c32-4bf4-4c14-baa9-e16208e492aa" providerId="AD" clId="Web-{41C58766-74E2-F0A9-FA0E-84D717A78DBE}" dt="2024-01-22T16:30:27.100" v="18"/>
          <ac:graphicFrameMkLst>
            <pc:docMk/>
            <pc:sldMk cId="783269556" sldId="2249"/>
            <ac:graphicFrameMk id="4" creationId="{9E287BCA-2230-495B-AB95-C3ED7767CC4C}"/>
          </ac:graphicFrameMkLst>
        </pc:graphicFrameChg>
      </pc:sldChg>
      <pc:sldChg chg="modSp">
        <pc:chgData name="Claudine de Klerck" userId="S::0111465@zadkine.nl::0cec7c32-4bf4-4c14-baa9-e16208e492aa" providerId="AD" clId="Web-{41C58766-74E2-F0A9-FA0E-84D717A78DBE}" dt="2024-01-22T16:32:22.306" v="22" actId="20577"/>
        <pc:sldMkLst>
          <pc:docMk/>
          <pc:sldMk cId="1178285814" sldId="2260"/>
        </pc:sldMkLst>
        <pc:spChg chg="mod">
          <ac:chgData name="Claudine de Klerck" userId="S::0111465@zadkine.nl::0cec7c32-4bf4-4c14-baa9-e16208e492aa" providerId="AD" clId="Web-{41C58766-74E2-F0A9-FA0E-84D717A78DBE}" dt="2024-01-22T16:32:22.306" v="22" actId="20577"/>
          <ac:spMkLst>
            <pc:docMk/>
            <pc:sldMk cId="1178285814" sldId="2260"/>
            <ac:spMk id="10" creationId="{338BD0C8-7DCD-B627-C020-B5F35877D3E2}"/>
          </ac:spMkLst>
        </pc:spChg>
      </pc:sldChg>
      <pc:sldChg chg="modSp">
        <pc:chgData name="Claudine de Klerck" userId="S::0111465@zadkine.nl::0cec7c32-4bf4-4c14-baa9-e16208e492aa" providerId="AD" clId="Web-{41C58766-74E2-F0A9-FA0E-84D717A78DBE}" dt="2024-01-22T16:26:17.188" v="6" actId="20577"/>
        <pc:sldMkLst>
          <pc:docMk/>
          <pc:sldMk cId="3009257912" sldId="2262"/>
        </pc:sldMkLst>
        <pc:spChg chg="mod">
          <ac:chgData name="Claudine de Klerck" userId="S::0111465@zadkine.nl::0cec7c32-4bf4-4c14-baa9-e16208e492aa" providerId="AD" clId="Web-{41C58766-74E2-F0A9-FA0E-84D717A78DBE}" dt="2024-01-22T16:26:17.188" v="6" actId="20577"/>
          <ac:spMkLst>
            <pc:docMk/>
            <pc:sldMk cId="3009257912" sldId="2262"/>
            <ac:spMk id="8" creationId="{66A5FD38-7198-40E9-9410-5A5290DDAB7D}"/>
          </ac:spMkLst>
        </pc:spChg>
      </pc:sldChg>
    </pc:docChg>
  </pc:docChgLst>
  <pc:docChgLst>
    <pc:chgData name="Nikki Spuijbroek" userId="S::0116256@zadkine.nl::35a72c9f-edb1-48d7-a9d8-12634795ffc6" providerId="AD" clId="Web-{803BBB2E-3290-0EEA-A0F0-3E50B7E7AA45}"/>
    <pc:docChg chg="modSld">
      <pc:chgData name="Nikki Spuijbroek" userId="S::0116256@zadkine.nl::35a72c9f-edb1-48d7-a9d8-12634795ffc6" providerId="AD" clId="Web-{803BBB2E-3290-0EEA-A0F0-3E50B7E7AA45}" dt="2024-01-16T13:23:54.848" v="20" actId="20577"/>
      <pc:docMkLst>
        <pc:docMk/>
      </pc:docMkLst>
      <pc:sldChg chg="modSp">
        <pc:chgData name="Nikki Spuijbroek" userId="S::0116256@zadkine.nl::35a72c9f-edb1-48d7-a9d8-12634795ffc6" providerId="AD" clId="Web-{803BBB2E-3290-0EEA-A0F0-3E50B7E7AA45}" dt="2024-01-16T13:23:50.801" v="18" actId="20577"/>
        <pc:sldMkLst>
          <pc:docMk/>
          <pc:sldMk cId="33432717" sldId="2235"/>
        </pc:sldMkLst>
        <pc:spChg chg="mod">
          <ac:chgData name="Nikki Spuijbroek" userId="S::0116256@zadkine.nl::35a72c9f-edb1-48d7-a9d8-12634795ffc6" providerId="AD" clId="Web-{803BBB2E-3290-0EEA-A0F0-3E50B7E7AA45}" dt="2024-01-16T13:23:50.801" v="18" actId="20577"/>
          <ac:spMkLst>
            <pc:docMk/>
            <pc:sldMk cId="33432717" sldId="2235"/>
            <ac:spMk id="13" creationId="{13904F82-82FE-E942-E0EE-3F8591D15761}"/>
          </ac:spMkLst>
        </pc:spChg>
      </pc:sldChg>
      <pc:sldChg chg="modSp">
        <pc:chgData name="Nikki Spuijbroek" userId="S::0116256@zadkine.nl::35a72c9f-edb1-48d7-a9d8-12634795ffc6" providerId="AD" clId="Web-{803BBB2E-3290-0EEA-A0F0-3E50B7E7AA45}" dt="2024-01-16T13:23:54.848" v="20" actId="20577"/>
        <pc:sldMkLst>
          <pc:docMk/>
          <pc:sldMk cId="1178285814" sldId="2260"/>
        </pc:sldMkLst>
        <pc:spChg chg="mod">
          <ac:chgData name="Nikki Spuijbroek" userId="S::0116256@zadkine.nl::35a72c9f-edb1-48d7-a9d8-12634795ffc6" providerId="AD" clId="Web-{803BBB2E-3290-0EEA-A0F0-3E50B7E7AA45}" dt="2024-01-16T13:23:54.848" v="20" actId="20577"/>
          <ac:spMkLst>
            <pc:docMk/>
            <pc:sldMk cId="1178285814" sldId="2260"/>
            <ac:spMk id="10" creationId="{338BD0C8-7DCD-B627-C020-B5F35877D3E2}"/>
          </ac:spMkLst>
        </pc:spChg>
      </pc:sldChg>
    </pc:docChg>
  </pc:docChgLst>
  <pc:docChgLst>
    <pc:chgData name="Claudine de Klerck" userId="0cec7c32-4bf4-4c14-baa9-e16208e492aa" providerId="ADAL" clId="{15461509-F9C6-4734-A490-25C9042FB5BB}"/>
    <pc:docChg chg="custSel delSld modSld">
      <pc:chgData name="Claudine de Klerck" userId="0cec7c32-4bf4-4c14-baa9-e16208e492aa" providerId="ADAL" clId="{15461509-F9C6-4734-A490-25C9042FB5BB}" dt="2024-02-13T16:30:37.538" v="52" actId="47"/>
      <pc:docMkLst>
        <pc:docMk/>
      </pc:docMkLst>
      <pc:sldChg chg="delSp modSp mod">
        <pc:chgData name="Claudine de Klerck" userId="0cec7c32-4bf4-4c14-baa9-e16208e492aa" providerId="ADAL" clId="{15461509-F9C6-4734-A490-25C9042FB5BB}" dt="2024-02-13T16:29:39.521" v="48" actId="21"/>
        <pc:sldMkLst>
          <pc:docMk/>
          <pc:sldMk cId="3856254828" sldId="290"/>
        </pc:sldMkLst>
        <pc:spChg chg="mod">
          <ac:chgData name="Claudine de Klerck" userId="0cec7c32-4bf4-4c14-baa9-e16208e492aa" providerId="ADAL" clId="{15461509-F9C6-4734-A490-25C9042FB5BB}" dt="2024-02-13T16:29:30.411" v="47" actId="20577"/>
          <ac:spMkLst>
            <pc:docMk/>
            <pc:sldMk cId="3856254828" sldId="290"/>
            <ac:spMk id="5" creationId="{43B522E9-DF81-43A9-B597-7758AB2ABD87}"/>
          </ac:spMkLst>
        </pc:spChg>
        <pc:spChg chg="del">
          <ac:chgData name="Claudine de Klerck" userId="0cec7c32-4bf4-4c14-baa9-e16208e492aa" providerId="ADAL" clId="{15461509-F9C6-4734-A490-25C9042FB5BB}" dt="2024-02-13T16:29:39.521" v="48" actId="21"/>
          <ac:spMkLst>
            <pc:docMk/>
            <pc:sldMk cId="3856254828" sldId="290"/>
            <ac:spMk id="7" creationId="{28014935-747A-4088-9731-C4904AB70618}"/>
          </ac:spMkLst>
        </pc:spChg>
      </pc:sldChg>
      <pc:sldChg chg="del">
        <pc:chgData name="Claudine de Klerck" userId="0cec7c32-4bf4-4c14-baa9-e16208e492aa" providerId="ADAL" clId="{15461509-F9C6-4734-A490-25C9042FB5BB}" dt="2024-02-13T16:30:33.701" v="51" actId="2696"/>
        <pc:sldMkLst>
          <pc:docMk/>
          <pc:sldMk cId="33432717" sldId="2235"/>
        </pc:sldMkLst>
      </pc:sldChg>
      <pc:sldChg chg="del">
        <pc:chgData name="Claudine de Klerck" userId="0cec7c32-4bf4-4c14-baa9-e16208e492aa" providerId="ADAL" clId="{15461509-F9C6-4734-A490-25C9042FB5BB}" dt="2024-02-13T16:30:03.128" v="49" actId="2696"/>
        <pc:sldMkLst>
          <pc:docMk/>
          <pc:sldMk cId="946090577" sldId="2259"/>
        </pc:sldMkLst>
      </pc:sldChg>
      <pc:sldChg chg="del">
        <pc:chgData name="Claudine de Klerck" userId="0cec7c32-4bf4-4c14-baa9-e16208e492aa" providerId="ADAL" clId="{15461509-F9C6-4734-A490-25C9042FB5BB}" dt="2024-02-13T16:30:37.538" v="52" actId="47"/>
        <pc:sldMkLst>
          <pc:docMk/>
          <pc:sldMk cId="1178285814" sldId="2260"/>
        </pc:sldMkLst>
      </pc:sldChg>
      <pc:sldChg chg="del">
        <pc:chgData name="Claudine de Klerck" userId="0cec7c32-4bf4-4c14-baa9-e16208e492aa" providerId="ADAL" clId="{15461509-F9C6-4734-A490-25C9042FB5BB}" dt="2024-02-13T16:30:06.772" v="50" actId="2696"/>
        <pc:sldMkLst>
          <pc:docMk/>
          <pc:sldMk cId="3009257912" sldId="2262"/>
        </pc:sldMkLst>
      </pc:sldChg>
    </pc:docChg>
  </pc:docChgLst>
  <pc:docChgLst>
    <pc:chgData name="Regina Schouten" userId="S::0113712@zadkine.nl::7d98f1ad-ec4f-4f3f-939b-c1c694c82f58" providerId="AD" clId="Web-{FB6006F0-8DD5-49E1-B2E4-E4CBA7453051}"/>
    <pc:docChg chg="modSld">
      <pc:chgData name="Regina Schouten" userId="S::0113712@zadkine.nl::7d98f1ad-ec4f-4f3f-939b-c1c694c82f58" providerId="AD" clId="Web-{FB6006F0-8DD5-49E1-B2E4-E4CBA7453051}" dt="2024-01-22T14:58:56.369" v="223" actId="20577"/>
      <pc:docMkLst>
        <pc:docMk/>
      </pc:docMkLst>
      <pc:sldChg chg="modSp">
        <pc:chgData name="Regina Schouten" userId="S::0113712@zadkine.nl::7d98f1ad-ec4f-4f3f-939b-c1c694c82f58" providerId="AD" clId="Web-{FB6006F0-8DD5-49E1-B2E4-E4CBA7453051}" dt="2024-01-22T14:58:56.369" v="223" actId="20577"/>
        <pc:sldMkLst>
          <pc:docMk/>
          <pc:sldMk cId="33432717" sldId="2235"/>
        </pc:sldMkLst>
        <pc:spChg chg="mod">
          <ac:chgData name="Regina Schouten" userId="S::0113712@zadkine.nl::7d98f1ad-ec4f-4f3f-939b-c1c694c82f58" providerId="AD" clId="Web-{FB6006F0-8DD5-49E1-B2E4-E4CBA7453051}" dt="2024-01-22T14:58:56.369" v="223" actId="20577"/>
          <ac:spMkLst>
            <pc:docMk/>
            <pc:sldMk cId="33432717" sldId="2235"/>
            <ac:spMk id="13" creationId="{13904F82-82FE-E942-E0EE-3F8591D15761}"/>
          </ac:spMkLst>
        </pc:spChg>
      </pc:sldChg>
    </pc:docChg>
  </pc:docChgLst>
  <pc:docChgLst>
    <pc:chgData name="Nikki Spuijbroek" userId="S::0116256@zadkine.nl::35a72c9f-edb1-48d7-a9d8-12634795ffc6" providerId="AD" clId="Web-{6D894BE5-5898-D479-317C-BF5F24B8DC04}"/>
    <pc:docChg chg="modSld">
      <pc:chgData name="Nikki Spuijbroek" userId="S::0116256@zadkine.nl::35a72c9f-edb1-48d7-a9d8-12634795ffc6" providerId="AD" clId="Web-{6D894BE5-5898-D479-317C-BF5F24B8DC04}" dt="2024-01-23T10:09:28.511" v="9"/>
      <pc:docMkLst>
        <pc:docMk/>
      </pc:docMkLst>
      <pc:sldChg chg="modSp">
        <pc:chgData name="Nikki Spuijbroek" userId="S::0116256@zadkine.nl::35a72c9f-edb1-48d7-a9d8-12634795ffc6" providerId="AD" clId="Web-{6D894BE5-5898-D479-317C-BF5F24B8DC04}" dt="2024-01-23T10:09:28.511" v="9"/>
        <pc:sldMkLst>
          <pc:docMk/>
          <pc:sldMk cId="51898894" sldId="2234"/>
        </pc:sldMkLst>
        <pc:graphicFrameChg chg="mod modGraphic">
          <ac:chgData name="Nikki Spuijbroek" userId="S::0116256@zadkine.nl::35a72c9f-edb1-48d7-a9d8-12634795ffc6" providerId="AD" clId="Web-{6D894BE5-5898-D479-317C-BF5F24B8DC04}" dt="2024-01-23T10:09:28.511" v="9"/>
          <ac:graphicFrameMkLst>
            <pc:docMk/>
            <pc:sldMk cId="51898894" sldId="2234"/>
            <ac:graphicFrameMk id="4" creationId="{0F610F96-08AE-48A2-A253-88E06751322E}"/>
          </ac:graphicFrameMkLst>
        </pc:graphicFrameChg>
      </pc:sldChg>
      <pc:sldChg chg="modSp">
        <pc:chgData name="Nikki Spuijbroek" userId="S::0116256@zadkine.nl::35a72c9f-edb1-48d7-a9d8-12634795ffc6" providerId="AD" clId="Web-{6D894BE5-5898-D479-317C-BF5F24B8DC04}" dt="2024-01-23T10:08:27.884" v="1" actId="20577"/>
        <pc:sldMkLst>
          <pc:docMk/>
          <pc:sldMk cId="3009257912" sldId="2262"/>
        </pc:sldMkLst>
        <pc:spChg chg="mod">
          <ac:chgData name="Nikki Spuijbroek" userId="S::0116256@zadkine.nl::35a72c9f-edb1-48d7-a9d8-12634795ffc6" providerId="AD" clId="Web-{6D894BE5-5898-D479-317C-BF5F24B8DC04}" dt="2024-01-23T10:08:27.884" v="1" actId="20577"/>
          <ac:spMkLst>
            <pc:docMk/>
            <pc:sldMk cId="3009257912" sldId="2262"/>
            <ac:spMk id="8" creationId="{66A5FD38-7198-40E9-9410-5A5290DDAB7D}"/>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ijdelijke aanduiding voor datum 2">
            <a:extLst>
              <a:ext uri="{FF2B5EF4-FFF2-40B4-BE49-F238E27FC236}">
                <a16:creationId xmlns:a16="http://schemas.microsoft.com/office/drawing/2014/main" id="{DCB51676-E35F-4437-A205-04DA7F3D8001}"/>
              </a:ext>
            </a:extLst>
          </p:cNvPr>
          <p:cNvSpPr>
            <a:spLocks noGrp="1"/>
          </p:cNvSpPr>
          <p:nvPr>
            <p:ph type="dt" sz="quarter" idx="1"/>
          </p:nvPr>
        </p:nvSpPr>
        <p:spPr>
          <a:xfrm>
            <a:off x="4747044" y="9428583"/>
            <a:ext cx="1461499" cy="498056"/>
          </a:xfrm>
          <a:prstGeom prst="rect">
            <a:avLst/>
          </a:prstGeom>
        </p:spPr>
        <p:txBody>
          <a:bodyPr vert="horz" lIns="95561" tIns="47781" rIns="95561" bIns="47781" rtlCol="0" anchor="b" anchorCtr="0"/>
          <a:lstStyle>
            <a:lvl1pPr algn="r">
              <a:defRPr sz="1300"/>
            </a:lvl1pPr>
          </a:lstStyle>
          <a:p>
            <a:fld id="{FE2AA6E1-F766-4FFF-A8D1-C8C1724AEAD1}" type="datetimeFigureOut">
              <a:rPr lang="nl-NL" smtClean="0"/>
              <a:t>13-2-2024</a:t>
            </a:fld>
            <a:endParaRPr lang="nl-NL"/>
          </a:p>
        </p:txBody>
      </p:sp>
      <p:sp>
        <p:nvSpPr>
          <p:cNvPr id="4" name="Tijdelijke aanduiding voor voettekst 3">
            <a:extLst>
              <a:ext uri="{FF2B5EF4-FFF2-40B4-BE49-F238E27FC236}">
                <a16:creationId xmlns:a16="http://schemas.microsoft.com/office/drawing/2014/main" id="{24F12770-FDC0-45D8-B32D-CE5D2F54F48C}"/>
              </a:ext>
            </a:extLst>
          </p:cNvPr>
          <p:cNvSpPr>
            <a:spLocks noGrp="1"/>
          </p:cNvSpPr>
          <p:nvPr>
            <p:ph type="ftr" sz="quarter" idx="2"/>
          </p:nvPr>
        </p:nvSpPr>
        <p:spPr>
          <a:xfrm>
            <a:off x="1" y="9428584"/>
            <a:ext cx="4747043" cy="498055"/>
          </a:xfrm>
          <a:prstGeom prst="rect">
            <a:avLst/>
          </a:prstGeom>
        </p:spPr>
        <p:txBody>
          <a:bodyPr vert="horz" lIns="95561" tIns="47781" rIns="95561" bIns="47781" rtlCol="0" anchor="b"/>
          <a:lstStyle>
            <a:lvl1pPr algn="l">
              <a:defRPr sz="1300"/>
            </a:lvl1pPr>
          </a:lstStyle>
          <a:p>
            <a:pPr algn="r"/>
            <a:endParaRPr lang="nl-NL" b="1"/>
          </a:p>
        </p:txBody>
      </p:sp>
      <p:sp>
        <p:nvSpPr>
          <p:cNvPr id="5" name="Tijdelijke aanduiding voor dianummer 4">
            <a:extLst>
              <a:ext uri="{FF2B5EF4-FFF2-40B4-BE49-F238E27FC236}">
                <a16:creationId xmlns:a16="http://schemas.microsoft.com/office/drawing/2014/main" id="{C36EBF3E-3806-4CCC-B6B4-3124D20CE816}"/>
              </a:ext>
            </a:extLst>
          </p:cNvPr>
          <p:cNvSpPr>
            <a:spLocks noGrp="1"/>
          </p:cNvSpPr>
          <p:nvPr>
            <p:ph type="sldNum" sz="quarter" idx="3"/>
          </p:nvPr>
        </p:nvSpPr>
        <p:spPr>
          <a:xfrm>
            <a:off x="6208544" y="9428584"/>
            <a:ext cx="587558" cy="498055"/>
          </a:xfrm>
          <a:prstGeom prst="rect">
            <a:avLst/>
          </a:prstGeom>
        </p:spPr>
        <p:txBody>
          <a:bodyPr vert="horz" lIns="95561" tIns="47781" rIns="95561" bIns="47781" rtlCol="0" anchor="b"/>
          <a:lstStyle>
            <a:lvl1pPr algn="r">
              <a:defRPr sz="1300"/>
            </a:lvl1pPr>
          </a:lstStyle>
          <a:p>
            <a:fld id="{FB162BF1-4299-46D7-ACC1-19DBD14448CD}" type="slidenum">
              <a:rPr lang="nl-NL" smtClean="0"/>
              <a:t>‹nr.›</a:t>
            </a:fld>
            <a:endParaRPr lang="nl-NL"/>
          </a:p>
        </p:txBody>
      </p:sp>
    </p:spTree>
    <p:extLst>
      <p:ext uri="{BB962C8B-B14F-4D97-AF65-F5344CB8AC3E}">
        <p14:creationId xmlns:p14="http://schemas.microsoft.com/office/powerpoint/2010/main" val="12626100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ijdelijke aanduiding voor datum 2"/>
          <p:cNvSpPr>
            <a:spLocks noGrp="1"/>
          </p:cNvSpPr>
          <p:nvPr>
            <p:ph type="dt" idx="1"/>
          </p:nvPr>
        </p:nvSpPr>
        <p:spPr>
          <a:xfrm>
            <a:off x="4720608" y="9428584"/>
            <a:ext cx="1397297" cy="498056"/>
          </a:xfrm>
          <a:prstGeom prst="rect">
            <a:avLst/>
          </a:prstGeom>
        </p:spPr>
        <p:txBody>
          <a:bodyPr vert="horz" lIns="95561" tIns="47781" rIns="95561" bIns="47781" rtlCol="0" anchor="b" anchorCtr="0"/>
          <a:lstStyle>
            <a:lvl1pPr algn="r">
              <a:defRPr sz="1300"/>
            </a:lvl1pPr>
          </a:lstStyle>
          <a:p>
            <a:fld id="{7FA5A4EA-0B58-434E-A7ED-B572FBA6A0BF}" type="datetimeFigureOut">
              <a:rPr lang="nl-NL" smtClean="0"/>
              <a:t>13-2-2024</a:t>
            </a:fld>
            <a:endParaRPr lang="nl-NL"/>
          </a:p>
        </p:txBody>
      </p:sp>
      <p:sp>
        <p:nvSpPr>
          <p:cNvPr id="4" name="Tijdelijke aanduiding voor dia-afbeelding 3"/>
          <p:cNvSpPr>
            <a:spLocks noGrp="1" noRot="1" noChangeAspect="1"/>
          </p:cNvSpPr>
          <p:nvPr>
            <p:ph type="sldImg" idx="2"/>
          </p:nvPr>
        </p:nvSpPr>
        <p:spPr bwMode="gray">
          <a:xfrm>
            <a:off x="422275" y="1241425"/>
            <a:ext cx="5953125" cy="3349625"/>
          </a:xfrm>
          <a:prstGeom prst="rect">
            <a:avLst/>
          </a:prstGeom>
          <a:noFill/>
          <a:ln w="12700">
            <a:solidFill>
              <a:prstClr val="black"/>
            </a:solidFill>
          </a:ln>
        </p:spPr>
        <p:txBody>
          <a:bodyPr vert="horz" lIns="95561" tIns="47781" rIns="95561" bIns="47781" rtlCol="0" anchor="ctr"/>
          <a:lstStyle/>
          <a:p>
            <a:endParaRPr lang="nl-NL"/>
          </a:p>
        </p:txBody>
      </p:sp>
      <p:sp>
        <p:nvSpPr>
          <p:cNvPr id="5" name="Tijdelijke aanduiding voor notities 4"/>
          <p:cNvSpPr>
            <a:spLocks noGrp="1"/>
          </p:cNvSpPr>
          <p:nvPr>
            <p:ph type="body" sz="quarter" idx="3"/>
          </p:nvPr>
        </p:nvSpPr>
        <p:spPr>
          <a:xfrm>
            <a:off x="679768" y="4777195"/>
            <a:ext cx="5438140" cy="3908613"/>
          </a:xfrm>
          <a:prstGeom prst="rect">
            <a:avLst/>
          </a:prstGeom>
        </p:spPr>
        <p:txBody>
          <a:bodyPr vert="horz" lIns="0" tIns="0" rIns="0" bIns="0" rtlCol="0"/>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1" y="9428584"/>
            <a:ext cx="4720606" cy="498055"/>
          </a:xfrm>
          <a:prstGeom prst="rect">
            <a:avLst/>
          </a:prstGeom>
        </p:spPr>
        <p:txBody>
          <a:bodyPr vert="horz" lIns="95561" tIns="47781" rIns="95561" bIns="47781" rtlCol="0" anchor="b"/>
          <a:lstStyle>
            <a:lvl1pPr algn="r">
              <a:defRPr sz="1300" b="1"/>
            </a:lvl1pPr>
          </a:lstStyle>
          <a:p>
            <a:endParaRPr lang="nl-NL"/>
          </a:p>
        </p:txBody>
      </p:sp>
      <p:sp>
        <p:nvSpPr>
          <p:cNvPr id="7" name="Tijdelijke aanduiding voor dianummer 6"/>
          <p:cNvSpPr>
            <a:spLocks noGrp="1"/>
          </p:cNvSpPr>
          <p:nvPr>
            <p:ph type="sldNum" sz="quarter" idx="5"/>
          </p:nvPr>
        </p:nvSpPr>
        <p:spPr>
          <a:xfrm>
            <a:off x="6117907" y="9428584"/>
            <a:ext cx="678195" cy="498055"/>
          </a:xfrm>
          <a:prstGeom prst="rect">
            <a:avLst/>
          </a:prstGeom>
        </p:spPr>
        <p:txBody>
          <a:bodyPr vert="horz" lIns="95561" tIns="47781" rIns="95561" bIns="47781" rtlCol="0" anchor="b"/>
          <a:lstStyle>
            <a:lvl1pPr algn="r">
              <a:defRPr sz="1300"/>
            </a:lvl1pPr>
          </a:lstStyle>
          <a:p>
            <a:fld id="{A8D3687C-5258-465D-9098-CAB3EDB5B60B}" type="slidenum">
              <a:rPr lang="nl-NL" smtClean="0"/>
              <a:t>‹nr.›</a:t>
            </a:fld>
            <a:endParaRPr lang="nl-NL"/>
          </a:p>
        </p:txBody>
      </p:sp>
    </p:spTree>
    <p:extLst>
      <p:ext uri="{BB962C8B-B14F-4D97-AF65-F5344CB8AC3E}">
        <p14:creationId xmlns:p14="http://schemas.microsoft.com/office/powerpoint/2010/main" val="1538595434"/>
      </p:ext>
    </p:extLst>
  </p:cSld>
  <p:clrMap bg1="lt1" tx1="dk1" bg2="lt2" tx2="dk2" accent1="accent1" accent2="accent2" accent3="accent3" accent4="accent4" accent5="accent5" accent6="accent6" hlink="hlink" folHlink="folHlink"/>
  <p:notesStyle>
    <a:lvl1pPr marL="0" indent="-288000" algn="l" defTabSz="914400" rtl="0" eaLnBrk="1" latinLnBrk="0" hangingPunct="1">
      <a:defRPr sz="1000" kern="1200">
        <a:solidFill>
          <a:schemeClr val="tx1"/>
        </a:solidFill>
        <a:latin typeface="+mn-lt"/>
        <a:ea typeface="+mn-ea"/>
        <a:cs typeface="+mn-cs"/>
      </a:defRPr>
    </a:lvl1pPr>
    <a:lvl2pPr marL="576000" indent="-288000" algn="l" defTabSz="914400" rtl="0" eaLnBrk="1" latinLnBrk="0" hangingPunct="1">
      <a:defRPr sz="1000" kern="1200">
        <a:solidFill>
          <a:schemeClr val="tx1"/>
        </a:solidFill>
        <a:latin typeface="+mn-lt"/>
        <a:ea typeface="+mn-ea"/>
        <a:cs typeface="+mn-cs"/>
      </a:defRPr>
    </a:lvl2pPr>
    <a:lvl3pPr marL="864000" indent="-288000" algn="l" defTabSz="914400" rtl="0" eaLnBrk="1" latinLnBrk="0" hangingPunct="1">
      <a:defRPr sz="1000" kern="1200">
        <a:solidFill>
          <a:schemeClr val="tx1"/>
        </a:solidFill>
        <a:latin typeface="+mn-lt"/>
        <a:ea typeface="+mn-ea"/>
        <a:cs typeface="+mn-cs"/>
      </a:defRPr>
    </a:lvl3pPr>
    <a:lvl4pPr marL="1152000" indent="-288000" algn="l" defTabSz="914400" rtl="0" eaLnBrk="1" latinLnBrk="0" hangingPunct="1">
      <a:defRPr sz="1000" kern="1200">
        <a:solidFill>
          <a:schemeClr val="tx1"/>
        </a:solidFill>
        <a:latin typeface="+mn-lt"/>
        <a:ea typeface="+mn-ea"/>
        <a:cs typeface="+mn-cs"/>
      </a:defRPr>
    </a:lvl4pPr>
    <a:lvl5pPr marL="1440000" indent="-288000" algn="l" defTabSz="914400" rtl="0" eaLnBrk="1" latinLnBrk="0" hangingPunct="1">
      <a:defRPr sz="10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A8D3687C-5258-465D-9098-CAB3EDB5B60B}" type="slidenum">
              <a:rPr lang="nl-NL" smtClean="0"/>
              <a:t>2</a:t>
            </a:fld>
            <a:endParaRPr lang="nl-NL"/>
          </a:p>
        </p:txBody>
      </p:sp>
    </p:spTree>
    <p:extLst>
      <p:ext uri="{BB962C8B-B14F-4D97-AF65-F5344CB8AC3E}">
        <p14:creationId xmlns:p14="http://schemas.microsoft.com/office/powerpoint/2010/main" val="177150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A8D3687C-5258-465D-9098-CAB3EDB5B60B}" type="slidenum">
              <a:rPr lang="nl-NL" smtClean="0"/>
              <a:t>3</a:t>
            </a:fld>
            <a:endParaRPr lang="nl-NL"/>
          </a:p>
        </p:txBody>
      </p:sp>
    </p:spTree>
    <p:extLst>
      <p:ext uri="{BB962C8B-B14F-4D97-AF65-F5344CB8AC3E}">
        <p14:creationId xmlns:p14="http://schemas.microsoft.com/office/powerpoint/2010/main" val="1168851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A8D3687C-5258-465D-9098-CAB3EDB5B60B}" type="slidenum">
              <a:rPr lang="nl-NL" smtClean="0"/>
              <a:t>4</a:t>
            </a:fld>
            <a:endParaRPr lang="nl-NL"/>
          </a:p>
        </p:txBody>
      </p:sp>
    </p:spTree>
    <p:extLst>
      <p:ext uri="{BB962C8B-B14F-4D97-AF65-F5344CB8AC3E}">
        <p14:creationId xmlns:p14="http://schemas.microsoft.com/office/powerpoint/2010/main" val="28024354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A8D3687C-5258-465D-9098-CAB3EDB5B60B}" type="slidenum">
              <a:rPr lang="nl-NL" smtClean="0"/>
              <a:t>5</a:t>
            </a:fld>
            <a:endParaRPr lang="nl-NL"/>
          </a:p>
        </p:txBody>
      </p:sp>
    </p:spTree>
    <p:extLst>
      <p:ext uri="{BB962C8B-B14F-4D97-AF65-F5344CB8AC3E}">
        <p14:creationId xmlns:p14="http://schemas.microsoft.com/office/powerpoint/2010/main" val="31119565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4" name="Rechthoek 3">
            <a:extLst>
              <a:ext uri="{FF2B5EF4-FFF2-40B4-BE49-F238E27FC236}">
                <a16:creationId xmlns:a16="http://schemas.microsoft.com/office/drawing/2014/main" id="{5D7A2EA2-44ED-468E-9052-4588941C1257}"/>
              </a:ext>
            </a:extLst>
          </p:cNvPr>
          <p:cNvSpPr/>
          <p:nvPr userDrawn="1"/>
        </p:nvSpPr>
        <p:spPr bwMode="white">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tel 1">
            <a:extLst>
              <a:ext uri="{FF2B5EF4-FFF2-40B4-BE49-F238E27FC236}">
                <a16:creationId xmlns:a16="http://schemas.microsoft.com/office/drawing/2014/main" id="{D943FCFA-EF8D-47FE-BA9A-240EBC3DA098}"/>
              </a:ext>
            </a:extLst>
          </p:cNvPr>
          <p:cNvSpPr>
            <a:spLocks noGrp="1"/>
          </p:cNvSpPr>
          <p:nvPr>
            <p:ph type="ctrTitle"/>
          </p:nvPr>
        </p:nvSpPr>
        <p:spPr>
          <a:xfrm>
            <a:off x="611998" y="612000"/>
            <a:ext cx="10965600" cy="1371600"/>
          </a:xfrm>
        </p:spPr>
        <p:txBody>
          <a:bodyPr anchor="b">
            <a:noAutofit/>
          </a:bodyPr>
          <a:lstStyle>
            <a:lvl1pPr algn="l">
              <a:lnSpc>
                <a:spcPts val="5400"/>
              </a:lnSpc>
              <a:defRPr sz="4500"/>
            </a:lvl1pPr>
          </a:lstStyle>
          <a:p>
            <a:r>
              <a:rPr lang="nl-NL"/>
              <a:t>Klik om stijl te bewerken</a:t>
            </a:r>
          </a:p>
        </p:txBody>
      </p:sp>
      <p:sp>
        <p:nvSpPr>
          <p:cNvPr id="3" name="Ondertitel 2">
            <a:extLst>
              <a:ext uri="{FF2B5EF4-FFF2-40B4-BE49-F238E27FC236}">
                <a16:creationId xmlns:a16="http://schemas.microsoft.com/office/drawing/2014/main" id="{D832008F-3819-49FB-AE1C-DFE63531E153}"/>
              </a:ext>
            </a:extLst>
          </p:cNvPr>
          <p:cNvSpPr>
            <a:spLocks noGrp="1"/>
          </p:cNvSpPr>
          <p:nvPr>
            <p:ph type="subTitle" idx="1"/>
          </p:nvPr>
        </p:nvSpPr>
        <p:spPr>
          <a:xfrm>
            <a:off x="611998" y="1983600"/>
            <a:ext cx="10965600" cy="1371600"/>
          </a:xfrm>
        </p:spPr>
        <p:txBody>
          <a:bodyPr>
            <a:noAutofit/>
          </a:bodyPr>
          <a:lstStyle>
            <a:lvl1pPr marL="0" indent="0" algn="l">
              <a:lnSpc>
                <a:spcPts val="5400"/>
              </a:lnSpc>
              <a:buNone/>
              <a:defRPr sz="45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grpSp>
        <p:nvGrpSpPr>
          <p:cNvPr id="14" name="Groep 13">
            <a:extLst>
              <a:ext uri="{FF2B5EF4-FFF2-40B4-BE49-F238E27FC236}">
                <a16:creationId xmlns:a16="http://schemas.microsoft.com/office/drawing/2014/main" id="{5B620982-55E5-4595-A895-8577E40DCDCD}"/>
              </a:ext>
            </a:extLst>
          </p:cNvPr>
          <p:cNvGrpSpPr>
            <a:grpSpLocks noChangeAspect="1"/>
          </p:cNvGrpSpPr>
          <p:nvPr userDrawn="1"/>
        </p:nvGrpSpPr>
        <p:grpSpPr bwMode="ltGray">
          <a:xfrm>
            <a:off x="611998" y="4446000"/>
            <a:ext cx="1800000" cy="1800000"/>
            <a:chOff x="2678113" y="0"/>
            <a:chExt cx="6835775" cy="6858000"/>
          </a:xfrm>
        </p:grpSpPr>
        <p:sp>
          <p:nvSpPr>
            <p:cNvPr id="12" name="Rectangle 5">
              <a:extLst>
                <a:ext uri="{FF2B5EF4-FFF2-40B4-BE49-F238E27FC236}">
                  <a16:creationId xmlns:a16="http://schemas.microsoft.com/office/drawing/2014/main" id="{BA505D61-25E5-4FA0-AFC1-218D479F0374}"/>
                </a:ext>
              </a:extLst>
            </p:cNvPr>
            <p:cNvSpPr>
              <a:spLocks noChangeArrowheads="1"/>
            </p:cNvSpPr>
            <p:nvPr userDrawn="1"/>
          </p:nvSpPr>
          <p:spPr bwMode="ltGray">
            <a:xfrm>
              <a:off x="2678113" y="0"/>
              <a:ext cx="6835775" cy="6858000"/>
            </a:xfrm>
            <a:prstGeom prst="rect">
              <a:avLst/>
            </a:prstGeom>
            <a:solidFill>
              <a:srgbClr val="D7039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13" name="Freeform 6">
              <a:extLst>
                <a:ext uri="{FF2B5EF4-FFF2-40B4-BE49-F238E27FC236}">
                  <a16:creationId xmlns:a16="http://schemas.microsoft.com/office/drawing/2014/main" id="{C32215B3-4D39-431B-BE24-D86663452CAA}"/>
                </a:ext>
              </a:extLst>
            </p:cNvPr>
            <p:cNvSpPr>
              <a:spLocks noEditPoints="1"/>
            </p:cNvSpPr>
            <p:nvPr userDrawn="1"/>
          </p:nvSpPr>
          <p:spPr bwMode="ltGray">
            <a:xfrm>
              <a:off x="3224213" y="2870200"/>
              <a:ext cx="5734050" cy="1116013"/>
            </a:xfrm>
            <a:custGeom>
              <a:avLst/>
              <a:gdLst>
                <a:gd name="T0" fmla="*/ 1849 w 4756"/>
                <a:gd name="T1" fmla="*/ 923 h 923"/>
                <a:gd name="T2" fmla="*/ 2153 w 4756"/>
                <a:gd name="T3" fmla="*/ 248 h 923"/>
                <a:gd name="T4" fmla="*/ 1511 w 4756"/>
                <a:gd name="T5" fmla="*/ 0 h 923"/>
                <a:gd name="T6" fmla="*/ 3454 w 4756"/>
                <a:gd name="T7" fmla="*/ 923 h 923"/>
                <a:gd name="T8" fmla="*/ 3669 w 4756"/>
                <a:gd name="T9" fmla="*/ 416 h 923"/>
                <a:gd name="T10" fmla="*/ 4119 w 4756"/>
                <a:gd name="T11" fmla="*/ 923 h 923"/>
                <a:gd name="T12" fmla="*/ 3904 w 4756"/>
                <a:gd name="T13" fmla="*/ 1 h 923"/>
                <a:gd name="T14" fmla="*/ 3692 w 4756"/>
                <a:gd name="T15" fmla="*/ 1 h 923"/>
                <a:gd name="T16" fmla="*/ 3454 w 4756"/>
                <a:gd name="T17" fmla="*/ 923 h 923"/>
                <a:gd name="T18" fmla="*/ 667 w 4756"/>
                <a:gd name="T19" fmla="*/ 923 h 923"/>
                <a:gd name="T20" fmla="*/ 939 w 4756"/>
                <a:gd name="T21" fmla="*/ 791 h 923"/>
                <a:gd name="T22" fmla="*/ 1165 w 4756"/>
                <a:gd name="T23" fmla="*/ 923 h 923"/>
                <a:gd name="T24" fmla="*/ 1224 w 4756"/>
                <a:gd name="T25" fmla="*/ 1 h 923"/>
                <a:gd name="T26" fmla="*/ 0 w 4756"/>
                <a:gd name="T27" fmla="*/ 923 h 923"/>
                <a:gd name="T28" fmla="*/ 599 w 4756"/>
                <a:gd name="T29" fmla="*/ 726 h 923"/>
                <a:gd name="T30" fmla="*/ 612 w 4756"/>
                <a:gd name="T31" fmla="*/ 162 h 923"/>
                <a:gd name="T32" fmla="*/ 19 w 4756"/>
                <a:gd name="T33" fmla="*/ 1 h 923"/>
                <a:gd name="T34" fmla="*/ 327 w 4756"/>
                <a:gd name="T35" fmla="*/ 197 h 923"/>
                <a:gd name="T36" fmla="*/ 0 w 4756"/>
                <a:gd name="T37" fmla="*/ 923 h 923"/>
                <a:gd name="T38" fmla="*/ 4756 w 4756"/>
                <a:gd name="T39" fmla="*/ 923 h 923"/>
                <a:gd name="T40" fmla="*/ 4494 w 4756"/>
                <a:gd name="T41" fmla="*/ 726 h 923"/>
                <a:gd name="T42" fmla="*/ 4707 w 4756"/>
                <a:gd name="T43" fmla="*/ 540 h 923"/>
                <a:gd name="T44" fmla="*/ 4494 w 4756"/>
                <a:gd name="T45" fmla="*/ 376 h 923"/>
                <a:gd name="T46" fmla="*/ 4756 w 4756"/>
                <a:gd name="T47" fmla="*/ 197 h 923"/>
                <a:gd name="T48" fmla="*/ 4252 w 4756"/>
                <a:gd name="T49" fmla="*/ 1 h 923"/>
                <a:gd name="T50" fmla="*/ 2553 w 4756"/>
                <a:gd name="T51" fmla="*/ 462 h 923"/>
                <a:gd name="T52" fmla="*/ 3002 w 4756"/>
                <a:gd name="T53" fmla="*/ 923 h 923"/>
                <a:gd name="T54" fmla="*/ 3002 w 4756"/>
                <a:gd name="T55" fmla="*/ 1 h 923"/>
                <a:gd name="T56" fmla="*/ 2553 w 4756"/>
                <a:gd name="T57" fmla="*/ 462 h 923"/>
                <a:gd name="T58" fmla="*/ 3321 w 4756"/>
                <a:gd name="T59" fmla="*/ 923 h 923"/>
                <a:gd name="T60" fmla="*/ 3079 w 4756"/>
                <a:gd name="T61" fmla="*/ 1 h 923"/>
                <a:gd name="T62" fmla="*/ 2283 w 4756"/>
                <a:gd name="T63" fmla="*/ 1 h 923"/>
                <a:gd name="T64" fmla="*/ 2525 w 4756"/>
                <a:gd name="T65" fmla="*/ 923 h 923"/>
                <a:gd name="T66" fmla="*/ 2283 w 4756"/>
                <a:gd name="T67" fmla="*/ 1 h 923"/>
                <a:gd name="T68" fmla="*/ 1753 w 4756"/>
                <a:gd name="T69" fmla="*/ 196 h 923"/>
                <a:gd name="T70" fmla="*/ 1911 w 4756"/>
                <a:gd name="T71" fmla="*/ 276 h 923"/>
                <a:gd name="T72" fmla="*/ 1830 w 4756"/>
                <a:gd name="T73" fmla="*/ 727 h 923"/>
                <a:gd name="T74" fmla="*/ 1040 w 4756"/>
                <a:gd name="T75" fmla="*/ 199 h 923"/>
                <a:gd name="T76" fmla="*/ 967 w 4756"/>
                <a:gd name="T77" fmla="*/ 629 h 9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4756" h="923">
                  <a:moveTo>
                    <a:pt x="1511" y="923"/>
                  </a:moveTo>
                  <a:cubicBezTo>
                    <a:pt x="1849" y="923"/>
                    <a:pt x="1849" y="923"/>
                    <a:pt x="1849" y="923"/>
                  </a:cubicBezTo>
                  <a:cubicBezTo>
                    <a:pt x="2001" y="923"/>
                    <a:pt x="2153" y="864"/>
                    <a:pt x="2153" y="675"/>
                  </a:cubicBezTo>
                  <a:cubicBezTo>
                    <a:pt x="2153" y="248"/>
                    <a:pt x="2153" y="248"/>
                    <a:pt x="2153" y="248"/>
                  </a:cubicBezTo>
                  <a:cubicBezTo>
                    <a:pt x="2153" y="59"/>
                    <a:pt x="2001" y="0"/>
                    <a:pt x="1849" y="0"/>
                  </a:cubicBezTo>
                  <a:cubicBezTo>
                    <a:pt x="1511" y="0"/>
                    <a:pt x="1511" y="0"/>
                    <a:pt x="1511" y="0"/>
                  </a:cubicBezTo>
                  <a:lnTo>
                    <a:pt x="1511" y="923"/>
                  </a:lnTo>
                  <a:close/>
                  <a:moveTo>
                    <a:pt x="3454" y="923"/>
                  </a:moveTo>
                  <a:cubicBezTo>
                    <a:pt x="3669" y="923"/>
                    <a:pt x="3669" y="923"/>
                    <a:pt x="3669" y="923"/>
                  </a:cubicBezTo>
                  <a:cubicBezTo>
                    <a:pt x="3669" y="416"/>
                    <a:pt x="3669" y="416"/>
                    <a:pt x="3669" y="416"/>
                  </a:cubicBezTo>
                  <a:cubicBezTo>
                    <a:pt x="3881" y="923"/>
                    <a:pt x="3881" y="923"/>
                    <a:pt x="3881" y="923"/>
                  </a:cubicBezTo>
                  <a:cubicBezTo>
                    <a:pt x="4119" y="923"/>
                    <a:pt x="4119" y="923"/>
                    <a:pt x="4119" y="923"/>
                  </a:cubicBezTo>
                  <a:cubicBezTo>
                    <a:pt x="4119" y="1"/>
                    <a:pt x="4119" y="1"/>
                    <a:pt x="4119" y="1"/>
                  </a:cubicBezTo>
                  <a:cubicBezTo>
                    <a:pt x="3904" y="1"/>
                    <a:pt x="3904" y="1"/>
                    <a:pt x="3904" y="1"/>
                  </a:cubicBezTo>
                  <a:cubicBezTo>
                    <a:pt x="3904" y="517"/>
                    <a:pt x="3904" y="517"/>
                    <a:pt x="3904" y="517"/>
                  </a:cubicBezTo>
                  <a:cubicBezTo>
                    <a:pt x="3692" y="1"/>
                    <a:pt x="3692" y="1"/>
                    <a:pt x="3692" y="1"/>
                  </a:cubicBezTo>
                  <a:cubicBezTo>
                    <a:pt x="3454" y="1"/>
                    <a:pt x="3454" y="1"/>
                    <a:pt x="3454" y="1"/>
                  </a:cubicBezTo>
                  <a:lnTo>
                    <a:pt x="3454" y="923"/>
                  </a:lnTo>
                  <a:close/>
                  <a:moveTo>
                    <a:pt x="863" y="1"/>
                  </a:moveTo>
                  <a:cubicBezTo>
                    <a:pt x="667" y="923"/>
                    <a:pt x="667" y="923"/>
                    <a:pt x="667" y="923"/>
                  </a:cubicBezTo>
                  <a:cubicBezTo>
                    <a:pt x="916" y="923"/>
                    <a:pt x="916" y="923"/>
                    <a:pt x="916" y="923"/>
                  </a:cubicBezTo>
                  <a:cubicBezTo>
                    <a:pt x="939" y="791"/>
                    <a:pt x="939" y="791"/>
                    <a:pt x="939" y="791"/>
                  </a:cubicBezTo>
                  <a:cubicBezTo>
                    <a:pt x="1141" y="791"/>
                    <a:pt x="1141" y="791"/>
                    <a:pt x="1141" y="791"/>
                  </a:cubicBezTo>
                  <a:cubicBezTo>
                    <a:pt x="1165" y="923"/>
                    <a:pt x="1165" y="923"/>
                    <a:pt x="1165" y="923"/>
                  </a:cubicBezTo>
                  <a:cubicBezTo>
                    <a:pt x="1419" y="923"/>
                    <a:pt x="1419" y="923"/>
                    <a:pt x="1419" y="923"/>
                  </a:cubicBezTo>
                  <a:cubicBezTo>
                    <a:pt x="1224" y="1"/>
                    <a:pt x="1224" y="1"/>
                    <a:pt x="1224" y="1"/>
                  </a:cubicBezTo>
                  <a:lnTo>
                    <a:pt x="863" y="1"/>
                  </a:lnTo>
                  <a:close/>
                  <a:moveTo>
                    <a:pt x="0" y="923"/>
                  </a:moveTo>
                  <a:cubicBezTo>
                    <a:pt x="599" y="923"/>
                    <a:pt x="599" y="923"/>
                    <a:pt x="599" y="923"/>
                  </a:cubicBezTo>
                  <a:cubicBezTo>
                    <a:pt x="599" y="726"/>
                    <a:pt x="599" y="726"/>
                    <a:pt x="599" y="726"/>
                  </a:cubicBezTo>
                  <a:cubicBezTo>
                    <a:pt x="285" y="726"/>
                    <a:pt x="285" y="726"/>
                    <a:pt x="285" y="726"/>
                  </a:cubicBezTo>
                  <a:cubicBezTo>
                    <a:pt x="612" y="162"/>
                    <a:pt x="612" y="162"/>
                    <a:pt x="612" y="162"/>
                  </a:cubicBezTo>
                  <a:cubicBezTo>
                    <a:pt x="612" y="1"/>
                    <a:pt x="612" y="1"/>
                    <a:pt x="612" y="1"/>
                  </a:cubicBezTo>
                  <a:cubicBezTo>
                    <a:pt x="19" y="1"/>
                    <a:pt x="19" y="1"/>
                    <a:pt x="19" y="1"/>
                  </a:cubicBezTo>
                  <a:cubicBezTo>
                    <a:pt x="19" y="197"/>
                    <a:pt x="19" y="197"/>
                    <a:pt x="19" y="197"/>
                  </a:cubicBezTo>
                  <a:cubicBezTo>
                    <a:pt x="327" y="197"/>
                    <a:pt x="327" y="197"/>
                    <a:pt x="327" y="197"/>
                  </a:cubicBezTo>
                  <a:cubicBezTo>
                    <a:pt x="0" y="762"/>
                    <a:pt x="0" y="762"/>
                    <a:pt x="0" y="762"/>
                  </a:cubicBezTo>
                  <a:lnTo>
                    <a:pt x="0" y="923"/>
                  </a:lnTo>
                  <a:close/>
                  <a:moveTo>
                    <a:pt x="4252" y="923"/>
                  </a:moveTo>
                  <a:cubicBezTo>
                    <a:pt x="4756" y="923"/>
                    <a:pt x="4756" y="923"/>
                    <a:pt x="4756" y="923"/>
                  </a:cubicBezTo>
                  <a:cubicBezTo>
                    <a:pt x="4756" y="726"/>
                    <a:pt x="4756" y="726"/>
                    <a:pt x="4756" y="726"/>
                  </a:cubicBezTo>
                  <a:cubicBezTo>
                    <a:pt x="4494" y="726"/>
                    <a:pt x="4494" y="726"/>
                    <a:pt x="4494" y="726"/>
                  </a:cubicBezTo>
                  <a:cubicBezTo>
                    <a:pt x="4494" y="540"/>
                    <a:pt x="4494" y="540"/>
                    <a:pt x="4494" y="540"/>
                  </a:cubicBezTo>
                  <a:cubicBezTo>
                    <a:pt x="4707" y="540"/>
                    <a:pt x="4707" y="540"/>
                    <a:pt x="4707" y="540"/>
                  </a:cubicBezTo>
                  <a:cubicBezTo>
                    <a:pt x="4707" y="376"/>
                    <a:pt x="4707" y="376"/>
                    <a:pt x="4707" y="376"/>
                  </a:cubicBezTo>
                  <a:cubicBezTo>
                    <a:pt x="4494" y="376"/>
                    <a:pt x="4494" y="376"/>
                    <a:pt x="4494" y="376"/>
                  </a:cubicBezTo>
                  <a:cubicBezTo>
                    <a:pt x="4494" y="197"/>
                    <a:pt x="4494" y="197"/>
                    <a:pt x="4494" y="197"/>
                  </a:cubicBezTo>
                  <a:cubicBezTo>
                    <a:pt x="4756" y="197"/>
                    <a:pt x="4756" y="197"/>
                    <a:pt x="4756" y="197"/>
                  </a:cubicBezTo>
                  <a:cubicBezTo>
                    <a:pt x="4756" y="1"/>
                    <a:pt x="4756" y="1"/>
                    <a:pt x="4756" y="1"/>
                  </a:cubicBezTo>
                  <a:cubicBezTo>
                    <a:pt x="4252" y="1"/>
                    <a:pt x="4252" y="1"/>
                    <a:pt x="4252" y="1"/>
                  </a:cubicBezTo>
                  <a:lnTo>
                    <a:pt x="4252" y="923"/>
                  </a:lnTo>
                  <a:close/>
                  <a:moveTo>
                    <a:pt x="2553" y="462"/>
                  </a:moveTo>
                  <a:cubicBezTo>
                    <a:pt x="2743" y="923"/>
                    <a:pt x="2743" y="923"/>
                    <a:pt x="2743" y="923"/>
                  </a:cubicBezTo>
                  <a:cubicBezTo>
                    <a:pt x="3002" y="923"/>
                    <a:pt x="3002" y="923"/>
                    <a:pt x="3002" y="923"/>
                  </a:cubicBezTo>
                  <a:cubicBezTo>
                    <a:pt x="2811" y="462"/>
                    <a:pt x="2811" y="462"/>
                    <a:pt x="2811" y="462"/>
                  </a:cubicBezTo>
                  <a:cubicBezTo>
                    <a:pt x="3002" y="1"/>
                    <a:pt x="3002" y="1"/>
                    <a:pt x="3002" y="1"/>
                  </a:cubicBezTo>
                  <a:cubicBezTo>
                    <a:pt x="2743" y="1"/>
                    <a:pt x="2743" y="1"/>
                    <a:pt x="2743" y="1"/>
                  </a:cubicBezTo>
                  <a:lnTo>
                    <a:pt x="2553" y="462"/>
                  </a:lnTo>
                  <a:close/>
                  <a:moveTo>
                    <a:pt x="3079" y="923"/>
                  </a:moveTo>
                  <a:cubicBezTo>
                    <a:pt x="3321" y="923"/>
                    <a:pt x="3321" y="923"/>
                    <a:pt x="3321" y="923"/>
                  </a:cubicBezTo>
                  <a:cubicBezTo>
                    <a:pt x="3321" y="1"/>
                    <a:pt x="3321" y="1"/>
                    <a:pt x="3321" y="1"/>
                  </a:cubicBezTo>
                  <a:cubicBezTo>
                    <a:pt x="3079" y="1"/>
                    <a:pt x="3079" y="1"/>
                    <a:pt x="3079" y="1"/>
                  </a:cubicBezTo>
                  <a:lnTo>
                    <a:pt x="3079" y="923"/>
                  </a:lnTo>
                  <a:close/>
                  <a:moveTo>
                    <a:pt x="2283" y="1"/>
                  </a:moveTo>
                  <a:cubicBezTo>
                    <a:pt x="2283" y="923"/>
                    <a:pt x="2283" y="923"/>
                    <a:pt x="2283" y="923"/>
                  </a:cubicBezTo>
                  <a:cubicBezTo>
                    <a:pt x="2525" y="923"/>
                    <a:pt x="2525" y="923"/>
                    <a:pt x="2525" y="923"/>
                  </a:cubicBezTo>
                  <a:cubicBezTo>
                    <a:pt x="2525" y="1"/>
                    <a:pt x="2525" y="1"/>
                    <a:pt x="2525" y="1"/>
                  </a:cubicBezTo>
                  <a:lnTo>
                    <a:pt x="2283" y="1"/>
                  </a:lnTo>
                  <a:close/>
                  <a:moveTo>
                    <a:pt x="1753" y="727"/>
                  </a:moveTo>
                  <a:cubicBezTo>
                    <a:pt x="1753" y="196"/>
                    <a:pt x="1753" y="196"/>
                    <a:pt x="1753" y="196"/>
                  </a:cubicBezTo>
                  <a:cubicBezTo>
                    <a:pt x="1830" y="196"/>
                    <a:pt x="1830" y="196"/>
                    <a:pt x="1830" y="196"/>
                  </a:cubicBezTo>
                  <a:cubicBezTo>
                    <a:pt x="1884" y="196"/>
                    <a:pt x="1911" y="223"/>
                    <a:pt x="1911" y="276"/>
                  </a:cubicBezTo>
                  <a:cubicBezTo>
                    <a:pt x="1911" y="647"/>
                    <a:pt x="1911" y="647"/>
                    <a:pt x="1911" y="647"/>
                  </a:cubicBezTo>
                  <a:cubicBezTo>
                    <a:pt x="1911" y="700"/>
                    <a:pt x="1884" y="727"/>
                    <a:pt x="1830" y="727"/>
                  </a:cubicBezTo>
                  <a:lnTo>
                    <a:pt x="1753" y="727"/>
                  </a:lnTo>
                  <a:close/>
                  <a:moveTo>
                    <a:pt x="1040" y="199"/>
                  </a:moveTo>
                  <a:cubicBezTo>
                    <a:pt x="1114" y="629"/>
                    <a:pt x="1114" y="629"/>
                    <a:pt x="1114" y="629"/>
                  </a:cubicBezTo>
                  <a:cubicBezTo>
                    <a:pt x="967" y="629"/>
                    <a:pt x="967" y="629"/>
                    <a:pt x="967" y="629"/>
                  </a:cubicBezTo>
                  <a:lnTo>
                    <a:pt x="1040" y="19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grpSp>
    </p:spTree>
    <p:extLst>
      <p:ext uri="{BB962C8B-B14F-4D97-AF65-F5344CB8AC3E}">
        <p14:creationId xmlns:p14="http://schemas.microsoft.com/office/powerpoint/2010/main" val="490963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dia met beeld">
    <p:spTree>
      <p:nvGrpSpPr>
        <p:cNvPr id="1" name=""/>
        <p:cNvGrpSpPr/>
        <p:nvPr/>
      </p:nvGrpSpPr>
      <p:grpSpPr>
        <a:xfrm>
          <a:off x="0" y="0"/>
          <a:ext cx="0" cy="0"/>
          <a:chOff x="0" y="0"/>
          <a:chExt cx="0" cy="0"/>
        </a:xfrm>
      </p:grpSpPr>
      <p:pic>
        <p:nvPicPr>
          <p:cNvPr id="5" name="Afbeelding 4">
            <a:extLst>
              <a:ext uri="{FF2B5EF4-FFF2-40B4-BE49-F238E27FC236}">
                <a16:creationId xmlns:a16="http://schemas.microsoft.com/office/drawing/2014/main" id="{06D5A63F-6F54-46E2-89C7-A23D8F710B3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a:stretch/>
        </p:blipFill>
        <p:spPr>
          <a:xfrm>
            <a:off x="0" y="0"/>
            <a:ext cx="12200400" cy="6858000"/>
          </a:xfrm>
          <a:prstGeom prst="rect">
            <a:avLst/>
          </a:prstGeom>
        </p:spPr>
      </p:pic>
      <p:sp>
        <p:nvSpPr>
          <p:cNvPr id="2" name="Titel 1">
            <a:extLst>
              <a:ext uri="{FF2B5EF4-FFF2-40B4-BE49-F238E27FC236}">
                <a16:creationId xmlns:a16="http://schemas.microsoft.com/office/drawing/2014/main" id="{D943FCFA-EF8D-47FE-BA9A-240EBC3DA098}"/>
              </a:ext>
            </a:extLst>
          </p:cNvPr>
          <p:cNvSpPr>
            <a:spLocks noGrp="1"/>
          </p:cNvSpPr>
          <p:nvPr>
            <p:ph type="ctrTitle"/>
          </p:nvPr>
        </p:nvSpPr>
        <p:spPr bwMode="white">
          <a:xfrm>
            <a:off x="611998" y="612000"/>
            <a:ext cx="10965600" cy="1371600"/>
          </a:xfrm>
        </p:spPr>
        <p:txBody>
          <a:bodyPr anchor="b">
            <a:normAutofit/>
          </a:bodyPr>
          <a:lstStyle>
            <a:lvl1pPr algn="l">
              <a:lnSpc>
                <a:spcPts val="5400"/>
              </a:lnSpc>
              <a:defRPr sz="4500">
                <a:solidFill>
                  <a:schemeClr val="bg1"/>
                </a:solidFill>
              </a:defRPr>
            </a:lvl1pPr>
          </a:lstStyle>
          <a:p>
            <a:r>
              <a:rPr lang="nl-NL"/>
              <a:t>Klik om stijl te bewerken</a:t>
            </a:r>
          </a:p>
        </p:txBody>
      </p:sp>
      <p:sp>
        <p:nvSpPr>
          <p:cNvPr id="3" name="Ondertitel 2">
            <a:extLst>
              <a:ext uri="{FF2B5EF4-FFF2-40B4-BE49-F238E27FC236}">
                <a16:creationId xmlns:a16="http://schemas.microsoft.com/office/drawing/2014/main" id="{D832008F-3819-49FB-AE1C-DFE63531E153}"/>
              </a:ext>
            </a:extLst>
          </p:cNvPr>
          <p:cNvSpPr>
            <a:spLocks noGrp="1"/>
          </p:cNvSpPr>
          <p:nvPr>
            <p:ph type="subTitle" idx="1"/>
          </p:nvPr>
        </p:nvSpPr>
        <p:spPr bwMode="white">
          <a:xfrm>
            <a:off x="611998" y="1983600"/>
            <a:ext cx="10965600" cy="1371600"/>
          </a:xfrm>
        </p:spPr>
        <p:txBody>
          <a:bodyPr>
            <a:normAutofit/>
          </a:bodyPr>
          <a:lstStyle>
            <a:lvl1pPr marL="0" indent="0" algn="l">
              <a:lnSpc>
                <a:spcPts val="5400"/>
              </a:lnSpc>
              <a:buNone/>
              <a:defRPr sz="45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grpSp>
        <p:nvGrpSpPr>
          <p:cNvPr id="11" name="Zadkine_logo">
            <a:extLst>
              <a:ext uri="{FF2B5EF4-FFF2-40B4-BE49-F238E27FC236}">
                <a16:creationId xmlns:a16="http://schemas.microsoft.com/office/drawing/2014/main" id="{2815E470-A7D4-46DA-AA23-086196C1FE7A}"/>
              </a:ext>
            </a:extLst>
          </p:cNvPr>
          <p:cNvGrpSpPr/>
          <p:nvPr userDrawn="1"/>
        </p:nvGrpSpPr>
        <p:grpSpPr bwMode="ltGray">
          <a:xfrm>
            <a:off x="611998" y="4446000"/>
            <a:ext cx="1800000" cy="1800000"/>
            <a:chOff x="2678113" y="0"/>
            <a:chExt cx="6835775" cy="6858000"/>
          </a:xfrm>
        </p:grpSpPr>
        <p:sp>
          <p:nvSpPr>
            <p:cNvPr id="9" name="Rectangle 5">
              <a:extLst>
                <a:ext uri="{FF2B5EF4-FFF2-40B4-BE49-F238E27FC236}">
                  <a16:creationId xmlns:a16="http://schemas.microsoft.com/office/drawing/2014/main" id="{E0C9184D-892D-4CD7-A96D-0D96E2322077}"/>
                </a:ext>
              </a:extLst>
            </p:cNvPr>
            <p:cNvSpPr>
              <a:spLocks noChangeArrowheads="1"/>
            </p:cNvSpPr>
            <p:nvPr userDrawn="1"/>
          </p:nvSpPr>
          <p:spPr bwMode="ltGray">
            <a:xfrm>
              <a:off x="2678113" y="0"/>
              <a:ext cx="6835775" cy="6858000"/>
            </a:xfrm>
            <a:prstGeom prst="rect">
              <a:avLst/>
            </a:prstGeom>
            <a:solidFill>
              <a:srgbClr val="D7039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10" name="Freeform 6">
              <a:extLst>
                <a:ext uri="{FF2B5EF4-FFF2-40B4-BE49-F238E27FC236}">
                  <a16:creationId xmlns:a16="http://schemas.microsoft.com/office/drawing/2014/main" id="{674049BE-CEFB-4D89-89A0-3AEE665CF26D}"/>
                </a:ext>
              </a:extLst>
            </p:cNvPr>
            <p:cNvSpPr>
              <a:spLocks noEditPoints="1"/>
            </p:cNvSpPr>
            <p:nvPr userDrawn="1"/>
          </p:nvSpPr>
          <p:spPr bwMode="ltGray">
            <a:xfrm>
              <a:off x="3224213" y="2870200"/>
              <a:ext cx="5734050" cy="1116013"/>
            </a:xfrm>
            <a:custGeom>
              <a:avLst/>
              <a:gdLst>
                <a:gd name="T0" fmla="*/ 1849 w 4756"/>
                <a:gd name="T1" fmla="*/ 923 h 923"/>
                <a:gd name="T2" fmla="*/ 2153 w 4756"/>
                <a:gd name="T3" fmla="*/ 248 h 923"/>
                <a:gd name="T4" fmla="*/ 1511 w 4756"/>
                <a:gd name="T5" fmla="*/ 0 h 923"/>
                <a:gd name="T6" fmla="*/ 3454 w 4756"/>
                <a:gd name="T7" fmla="*/ 923 h 923"/>
                <a:gd name="T8" fmla="*/ 3669 w 4756"/>
                <a:gd name="T9" fmla="*/ 416 h 923"/>
                <a:gd name="T10" fmla="*/ 4119 w 4756"/>
                <a:gd name="T11" fmla="*/ 923 h 923"/>
                <a:gd name="T12" fmla="*/ 3904 w 4756"/>
                <a:gd name="T13" fmla="*/ 1 h 923"/>
                <a:gd name="T14" fmla="*/ 3692 w 4756"/>
                <a:gd name="T15" fmla="*/ 1 h 923"/>
                <a:gd name="T16" fmla="*/ 3454 w 4756"/>
                <a:gd name="T17" fmla="*/ 923 h 923"/>
                <a:gd name="T18" fmla="*/ 667 w 4756"/>
                <a:gd name="T19" fmla="*/ 923 h 923"/>
                <a:gd name="T20" fmla="*/ 939 w 4756"/>
                <a:gd name="T21" fmla="*/ 791 h 923"/>
                <a:gd name="T22" fmla="*/ 1165 w 4756"/>
                <a:gd name="T23" fmla="*/ 923 h 923"/>
                <a:gd name="T24" fmla="*/ 1224 w 4756"/>
                <a:gd name="T25" fmla="*/ 1 h 923"/>
                <a:gd name="T26" fmla="*/ 0 w 4756"/>
                <a:gd name="T27" fmla="*/ 923 h 923"/>
                <a:gd name="T28" fmla="*/ 599 w 4756"/>
                <a:gd name="T29" fmla="*/ 726 h 923"/>
                <a:gd name="T30" fmla="*/ 612 w 4756"/>
                <a:gd name="T31" fmla="*/ 162 h 923"/>
                <a:gd name="T32" fmla="*/ 19 w 4756"/>
                <a:gd name="T33" fmla="*/ 1 h 923"/>
                <a:gd name="T34" fmla="*/ 327 w 4756"/>
                <a:gd name="T35" fmla="*/ 197 h 923"/>
                <a:gd name="T36" fmla="*/ 0 w 4756"/>
                <a:gd name="T37" fmla="*/ 923 h 923"/>
                <a:gd name="T38" fmla="*/ 4756 w 4756"/>
                <a:gd name="T39" fmla="*/ 923 h 923"/>
                <a:gd name="T40" fmla="*/ 4494 w 4756"/>
                <a:gd name="T41" fmla="*/ 726 h 923"/>
                <a:gd name="T42" fmla="*/ 4707 w 4756"/>
                <a:gd name="T43" fmla="*/ 540 h 923"/>
                <a:gd name="T44" fmla="*/ 4494 w 4756"/>
                <a:gd name="T45" fmla="*/ 376 h 923"/>
                <a:gd name="T46" fmla="*/ 4756 w 4756"/>
                <a:gd name="T47" fmla="*/ 197 h 923"/>
                <a:gd name="T48" fmla="*/ 4252 w 4756"/>
                <a:gd name="T49" fmla="*/ 1 h 923"/>
                <a:gd name="T50" fmla="*/ 2553 w 4756"/>
                <a:gd name="T51" fmla="*/ 462 h 923"/>
                <a:gd name="T52" fmla="*/ 3002 w 4756"/>
                <a:gd name="T53" fmla="*/ 923 h 923"/>
                <a:gd name="T54" fmla="*/ 3002 w 4756"/>
                <a:gd name="T55" fmla="*/ 1 h 923"/>
                <a:gd name="T56" fmla="*/ 2553 w 4756"/>
                <a:gd name="T57" fmla="*/ 462 h 923"/>
                <a:gd name="T58" fmla="*/ 3321 w 4756"/>
                <a:gd name="T59" fmla="*/ 923 h 923"/>
                <a:gd name="T60" fmla="*/ 3079 w 4756"/>
                <a:gd name="T61" fmla="*/ 1 h 923"/>
                <a:gd name="T62" fmla="*/ 2283 w 4756"/>
                <a:gd name="T63" fmla="*/ 1 h 923"/>
                <a:gd name="T64" fmla="*/ 2525 w 4756"/>
                <a:gd name="T65" fmla="*/ 923 h 923"/>
                <a:gd name="T66" fmla="*/ 2283 w 4756"/>
                <a:gd name="T67" fmla="*/ 1 h 923"/>
                <a:gd name="T68" fmla="*/ 1753 w 4756"/>
                <a:gd name="T69" fmla="*/ 196 h 923"/>
                <a:gd name="T70" fmla="*/ 1911 w 4756"/>
                <a:gd name="T71" fmla="*/ 276 h 923"/>
                <a:gd name="T72" fmla="*/ 1830 w 4756"/>
                <a:gd name="T73" fmla="*/ 727 h 923"/>
                <a:gd name="T74" fmla="*/ 1040 w 4756"/>
                <a:gd name="T75" fmla="*/ 199 h 923"/>
                <a:gd name="T76" fmla="*/ 967 w 4756"/>
                <a:gd name="T77" fmla="*/ 629 h 9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4756" h="923">
                  <a:moveTo>
                    <a:pt x="1511" y="923"/>
                  </a:moveTo>
                  <a:cubicBezTo>
                    <a:pt x="1849" y="923"/>
                    <a:pt x="1849" y="923"/>
                    <a:pt x="1849" y="923"/>
                  </a:cubicBezTo>
                  <a:cubicBezTo>
                    <a:pt x="2001" y="923"/>
                    <a:pt x="2153" y="864"/>
                    <a:pt x="2153" y="675"/>
                  </a:cubicBezTo>
                  <a:cubicBezTo>
                    <a:pt x="2153" y="248"/>
                    <a:pt x="2153" y="248"/>
                    <a:pt x="2153" y="248"/>
                  </a:cubicBezTo>
                  <a:cubicBezTo>
                    <a:pt x="2153" y="59"/>
                    <a:pt x="2001" y="0"/>
                    <a:pt x="1849" y="0"/>
                  </a:cubicBezTo>
                  <a:cubicBezTo>
                    <a:pt x="1511" y="0"/>
                    <a:pt x="1511" y="0"/>
                    <a:pt x="1511" y="0"/>
                  </a:cubicBezTo>
                  <a:lnTo>
                    <a:pt x="1511" y="923"/>
                  </a:lnTo>
                  <a:close/>
                  <a:moveTo>
                    <a:pt x="3454" y="923"/>
                  </a:moveTo>
                  <a:cubicBezTo>
                    <a:pt x="3669" y="923"/>
                    <a:pt x="3669" y="923"/>
                    <a:pt x="3669" y="923"/>
                  </a:cubicBezTo>
                  <a:cubicBezTo>
                    <a:pt x="3669" y="416"/>
                    <a:pt x="3669" y="416"/>
                    <a:pt x="3669" y="416"/>
                  </a:cubicBezTo>
                  <a:cubicBezTo>
                    <a:pt x="3881" y="923"/>
                    <a:pt x="3881" y="923"/>
                    <a:pt x="3881" y="923"/>
                  </a:cubicBezTo>
                  <a:cubicBezTo>
                    <a:pt x="4119" y="923"/>
                    <a:pt x="4119" y="923"/>
                    <a:pt x="4119" y="923"/>
                  </a:cubicBezTo>
                  <a:cubicBezTo>
                    <a:pt x="4119" y="1"/>
                    <a:pt x="4119" y="1"/>
                    <a:pt x="4119" y="1"/>
                  </a:cubicBezTo>
                  <a:cubicBezTo>
                    <a:pt x="3904" y="1"/>
                    <a:pt x="3904" y="1"/>
                    <a:pt x="3904" y="1"/>
                  </a:cubicBezTo>
                  <a:cubicBezTo>
                    <a:pt x="3904" y="517"/>
                    <a:pt x="3904" y="517"/>
                    <a:pt x="3904" y="517"/>
                  </a:cubicBezTo>
                  <a:cubicBezTo>
                    <a:pt x="3692" y="1"/>
                    <a:pt x="3692" y="1"/>
                    <a:pt x="3692" y="1"/>
                  </a:cubicBezTo>
                  <a:cubicBezTo>
                    <a:pt x="3454" y="1"/>
                    <a:pt x="3454" y="1"/>
                    <a:pt x="3454" y="1"/>
                  </a:cubicBezTo>
                  <a:lnTo>
                    <a:pt x="3454" y="923"/>
                  </a:lnTo>
                  <a:close/>
                  <a:moveTo>
                    <a:pt x="863" y="1"/>
                  </a:moveTo>
                  <a:cubicBezTo>
                    <a:pt x="667" y="923"/>
                    <a:pt x="667" y="923"/>
                    <a:pt x="667" y="923"/>
                  </a:cubicBezTo>
                  <a:cubicBezTo>
                    <a:pt x="916" y="923"/>
                    <a:pt x="916" y="923"/>
                    <a:pt x="916" y="923"/>
                  </a:cubicBezTo>
                  <a:cubicBezTo>
                    <a:pt x="939" y="791"/>
                    <a:pt x="939" y="791"/>
                    <a:pt x="939" y="791"/>
                  </a:cubicBezTo>
                  <a:cubicBezTo>
                    <a:pt x="1141" y="791"/>
                    <a:pt x="1141" y="791"/>
                    <a:pt x="1141" y="791"/>
                  </a:cubicBezTo>
                  <a:cubicBezTo>
                    <a:pt x="1165" y="923"/>
                    <a:pt x="1165" y="923"/>
                    <a:pt x="1165" y="923"/>
                  </a:cubicBezTo>
                  <a:cubicBezTo>
                    <a:pt x="1419" y="923"/>
                    <a:pt x="1419" y="923"/>
                    <a:pt x="1419" y="923"/>
                  </a:cubicBezTo>
                  <a:cubicBezTo>
                    <a:pt x="1224" y="1"/>
                    <a:pt x="1224" y="1"/>
                    <a:pt x="1224" y="1"/>
                  </a:cubicBezTo>
                  <a:lnTo>
                    <a:pt x="863" y="1"/>
                  </a:lnTo>
                  <a:close/>
                  <a:moveTo>
                    <a:pt x="0" y="923"/>
                  </a:moveTo>
                  <a:cubicBezTo>
                    <a:pt x="599" y="923"/>
                    <a:pt x="599" y="923"/>
                    <a:pt x="599" y="923"/>
                  </a:cubicBezTo>
                  <a:cubicBezTo>
                    <a:pt x="599" y="726"/>
                    <a:pt x="599" y="726"/>
                    <a:pt x="599" y="726"/>
                  </a:cubicBezTo>
                  <a:cubicBezTo>
                    <a:pt x="285" y="726"/>
                    <a:pt x="285" y="726"/>
                    <a:pt x="285" y="726"/>
                  </a:cubicBezTo>
                  <a:cubicBezTo>
                    <a:pt x="612" y="162"/>
                    <a:pt x="612" y="162"/>
                    <a:pt x="612" y="162"/>
                  </a:cubicBezTo>
                  <a:cubicBezTo>
                    <a:pt x="612" y="1"/>
                    <a:pt x="612" y="1"/>
                    <a:pt x="612" y="1"/>
                  </a:cubicBezTo>
                  <a:cubicBezTo>
                    <a:pt x="19" y="1"/>
                    <a:pt x="19" y="1"/>
                    <a:pt x="19" y="1"/>
                  </a:cubicBezTo>
                  <a:cubicBezTo>
                    <a:pt x="19" y="197"/>
                    <a:pt x="19" y="197"/>
                    <a:pt x="19" y="197"/>
                  </a:cubicBezTo>
                  <a:cubicBezTo>
                    <a:pt x="327" y="197"/>
                    <a:pt x="327" y="197"/>
                    <a:pt x="327" y="197"/>
                  </a:cubicBezTo>
                  <a:cubicBezTo>
                    <a:pt x="0" y="762"/>
                    <a:pt x="0" y="762"/>
                    <a:pt x="0" y="762"/>
                  </a:cubicBezTo>
                  <a:lnTo>
                    <a:pt x="0" y="923"/>
                  </a:lnTo>
                  <a:close/>
                  <a:moveTo>
                    <a:pt x="4252" y="923"/>
                  </a:moveTo>
                  <a:cubicBezTo>
                    <a:pt x="4756" y="923"/>
                    <a:pt x="4756" y="923"/>
                    <a:pt x="4756" y="923"/>
                  </a:cubicBezTo>
                  <a:cubicBezTo>
                    <a:pt x="4756" y="726"/>
                    <a:pt x="4756" y="726"/>
                    <a:pt x="4756" y="726"/>
                  </a:cubicBezTo>
                  <a:cubicBezTo>
                    <a:pt x="4494" y="726"/>
                    <a:pt x="4494" y="726"/>
                    <a:pt x="4494" y="726"/>
                  </a:cubicBezTo>
                  <a:cubicBezTo>
                    <a:pt x="4494" y="540"/>
                    <a:pt x="4494" y="540"/>
                    <a:pt x="4494" y="540"/>
                  </a:cubicBezTo>
                  <a:cubicBezTo>
                    <a:pt x="4707" y="540"/>
                    <a:pt x="4707" y="540"/>
                    <a:pt x="4707" y="540"/>
                  </a:cubicBezTo>
                  <a:cubicBezTo>
                    <a:pt x="4707" y="376"/>
                    <a:pt x="4707" y="376"/>
                    <a:pt x="4707" y="376"/>
                  </a:cubicBezTo>
                  <a:cubicBezTo>
                    <a:pt x="4494" y="376"/>
                    <a:pt x="4494" y="376"/>
                    <a:pt x="4494" y="376"/>
                  </a:cubicBezTo>
                  <a:cubicBezTo>
                    <a:pt x="4494" y="197"/>
                    <a:pt x="4494" y="197"/>
                    <a:pt x="4494" y="197"/>
                  </a:cubicBezTo>
                  <a:cubicBezTo>
                    <a:pt x="4756" y="197"/>
                    <a:pt x="4756" y="197"/>
                    <a:pt x="4756" y="197"/>
                  </a:cubicBezTo>
                  <a:cubicBezTo>
                    <a:pt x="4756" y="1"/>
                    <a:pt x="4756" y="1"/>
                    <a:pt x="4756" y="1"/>
                  </a:cubicBezTo>
                  <a:cubicBezTo>
                    <a:pt x="4252" y="1"/>
                    <a:pt x="4252" y="1"/>
                    <a:pt x="4252" y="1"/>
                  </a:cubicBezTo>
                  <a:lnTo>
                    <a:pt x="4252" y="923"/>
                  </a:lnTo>
                  <a:close/>
                  <a:moveTo>
                    <a:pt x="2553" y="462"/>
                  </a:moveTo>
                  <a:cubicBezTo>
                    <a:pt x="2743" y="923"/>
                    <a:pt x="2743" y="923"/>
                    <a:pt x="2743" y="923"/>
                  </a:cubicBezTo>
                  <a:cubicBezTo>
                    <a:pt x="3002" y="923"/>
                    <a:pt x="3002" y="923"/>
                    <a:pt x="3002" y="923"/>
                  </a:cubicBezTo>
                  <a:cubicBezTo>
                    <a:pt x="2811" y="462"/>
                    <a:pt x="2811" y="462"/>
                    <a:pt x="2811" y="462"/>
                  </a:cubicBezTo>
                  <a:cubicBezTo>
                    <a:pt x="3002" y="1"/>
                    <a:pt x="3002" y="1"/>
                    <a:pt x="3002" y="1"/>
                  </a:cubicBezTo>
                  <a:cubicBezTo>
                    <a:pt x="2743" y="1"/>
                    <a:pt x="2743" y="1"/>
                    <a:pt x="2743" y="1"/>
                  </a:cubicBezTo>
                  <a:lnTo>
                    <a:pt x="2553" y="462"/>
                  </a:lnTo>
                  <a:close/>
                  <a:moveTo>
                    <a:pt x="3079" y="923"/>
                  </a:moveTo>
                  <a:cubicBezTo>
                    <a:pt x="3321" y="923"/>
                    <a:pt x="3321" y="923"/>
                    <a:pt x="3321" y="923"/>
                  </a:cubicBezTo>
                  <a:cubicBezTo>
                    <a:pt x="3321" y="1"/>
                    <a:pt x="3321" y="1"/>
                    <a:pt x="3321" y="1"/>
                  </a:cubicBezTo>
                  <a:cubicBezTo>
                    <a:pt x="3079" y="1"/>
                    <a:pt x="3079" y="1"/>
                    <a:pt x="3079" y="1"/>
                  </a:cubicBezTo>
                  <a:lnTo>
                    <a:pt x="3079" y="923"/>
                  </a:lnTo>
                  <a:close/>
                  <a:moveTo>
                    <a:pt x="2283" y="1"/>
                  </a:moveTo>
                  <a:cubicBezTo>
                    <a:pt x="2283" y="923"/>
                    <a:pt x="2283" y="923"/>
                    <a:pt x="2283" y="923"/>
                  </a:cubicBezTo>
                  <a:cubicBezTo>
                    <a:pt x="2525" y="923"/>
                    <a:pt x="2525" y="923"/>
                    <a:pt x="2525" y="923"/>
                  </a:cubicBezTo>
                  <a:cubicBezTo>
                    <a:pt x="2525" y="1"/>
                    <a:pt x="2525" y="1"/>
                    <a:pt x="2525" y="1"/>
                  </a:cubicBezTo>
                  <a:lnTo>
                    <a:pt x="2283" y="1"/>
                  </a:lnTo>
                  <a:close/>
                  <a:moveTo>
                    <a:pt x="1753" y="727"/>
                  </a:moveTo>
                  <a:cubicBezTo>
                    <a:pt x="1753" y="196"/>
                    <a:pt x="1753" y="196"/>
                    <a:pt x="1753" y="196"/>
                  </a:cubicBezTo>
                  <a:cubicBezTo>
                    <a:pt x="1830" y="196"/>
                    <a:pt x="1830" y="196"/>
                    <a:pt x="1830" y="196"/>
                  </a:cubicBezTo>
                  <a:cubicBezTo>
                    <a:pt x="1884" y="196"/>
                    <a:pt x="1911" y="223"/>
                    <a:pt x="1911" y="276"/>
                  </a:cubicBezTo>
                  <a:cubicBezTo>
                    <a:pt x="1911" y="647"/>
                    <a:pt x="1911" y="647"/>
                    <a:pt x="1911" y="647"/>
                  </a:cubicBezTo>
                  <a:cubicBezTo>
                    <a:pt x="1911" y="700"/>
                    <a:pt x="1884" y="727"/>
                    <a:pt x="1830" y="727"/>
                  </a:cubicBezTo>
                  <a:lnTo>
                    <a:pt x="1753" y="727"/>
                  </a:lnTo>
                  <a:close/>
                  <a:moveTo>
                    <a:pt x="1040" y="199"/>
                  </a:moveTo>
                  <a:cubicBezTo>
                    <a:pt x="1114" y="629"/>
                    <a:pt x="1114" y="629"/>
                    <a:pt x="1114" y="629"/>
                  </a:cubicBezTo>
                  <a:cubicBezTo>
                    <a:pt x="967" y="629"/>
                    <a:pt x="967" y="629"/>
                    <a:pt x="967" y="629"/>
                  </a:cubicBezTo>
                  <a:lnTo>
                    <a:pt x="1040" y="19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grpSp>
    </p:spTree>
    <p:extLst>
      <p:ext uri="{BB962C8B-B14F-4D97-AF65-F5344CB8AC3E}">
        <p14:creationId xmlns:p14="http://schemas.microsoft.com/office/powerpoint/2010/main" val="29732898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B2FCE36-BCE2-4F97-BC7A-F44BCD68158D}"/>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065D6068-6D66-46E4-AD9A-5CD0F1ABB3F7}"/>
              </a:ext>
            </a:extLst>
          </p:cNvPr>
          <p:cNvSpPr>
            <a:spLocks noGrp="1"/>
          </p:cNvSpPr>
          <p:nvPr>
            <p:ph idx="1"/>
          </p:nvPr>
        </p:nvSpPr>
        <p:spPr>
          <a:xfrm>
            <a:off x="612000" y="2020908"/>
            <a:ext cx="10969198" cy="356400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8" name="Tijdelijke aanduiding voor tekst 7">
            <a:extLst>
              <a:ext uri="{FF2B5EF4-FFF2-40B4-BE49-F238E27FC236}">
                <a16:creationId xmlns:a16="http://schemas.microsoft.com/office/drawing/2014/main" id="{612BDFA0-16D8-49DE-8382-E1254B4CDC19}"/>
              </a:ext>
            </a:extLst>
          </p:cNvPr>
          <p:cNvSpPr>
            <a:spLocks noGrp="1"/>
          </p:cNvSpPr>
          <p:nvPr>
            <p:ph type="body" sz="quarter" idx="13"/>
          </p:nvPr>
        </p:nvSpPr>
        <p:spPr>
          <a:xfrm>
            <a:off x="611999" y="1158100"/>
            <a:ext cx="10969199" cy="546100"/>
          </a:xfrm>
        </p:spPr>
        <p:txBody>
          <a:bodyPr>
            <a:normAutofit/>
          </a:bodyPr>
          <a:lstStyle>
            <a:lvl1pPr marL="0" indent="0">
              <a:lnSpc>
                <a:spcPts val="4300"/>
              </a:lnSpc>
              <a:buNone/>
              <a:defRPr sz="3600"/>
            </a:lvl1pPr>
          </a:lstStyle>
          <a:p>
            <a:pPr lvl="0"/>
            <a:r>
              <a:rPr lang="nl-NL"/>
              <a:t>Klikken om de tekststijl van het model te bewerken</a:t>
            </a:r>
          </a:p>
        </p:txBody>
      </p:sp>
      <p:sp>
        <p:nvSpPr>
          <p:cNvPr id="7" name="Tijdelijke aanduiding voor datum 6">
            <a:extLst>
              <a:ext uri="{FF2B5EF4-FFF2-40B4-BE49-F238E27FC236}">
                <a16:creationId xmlns:a16="http://schemas.microsoft.com/office/drawing/2014/main" id="{E8060B82-63D7-4B18-9271-D8268D3BEE00}"/>
              </a:ext>
            </a:extLst>
          </p:cNvPr>
          <p:cNvSpPr>
            <a:spLocks noGrp="1"/>
          </p:cNvSpPr>
          <p:nvPr>
            <p:ph type="dt" sz="half" idx="14"/>
          </p:nvPr>
        </p:nvSpPr>
        <p:spPr>
          <a:xfrm>
            <a:off x="9420001" y="6393460"/>
            <a:ext cx="1710000" cy="238125"/>
          </a:xfrm>
        </p:spPr>
        <p:txBody>
          <a:bodyPr/>
          <a:lstStyle/>
          <a:p>
            <a:fld id="{A272861F-96AB-467D-8B25-DC52F51ED1BF}" type="datetime4">
              <a:rPr lang="nl-NL" smtClean="0"/>
              <a:t>13 februari 2024</a:t>
            </a:fld>
            <a:endParaRPr lang="nl-NL"/>
          </a:p>
        </p:txBody>
      </p:sp>
      <p:sp>
        <p:nvSpPr>
          <p:cNvPr id="9" name="Tijdelijke aanduiding voor voettekst 8">
            <a:extLst>
              <a:ext uri="{FF2B5EF4-FFF2-40B4-BE49-F238E27FC236}">
                <a16:creationId xmlns:a16="http://schemas.microsoft.com/office/drawing/2014/main" id="{9A3C9455-30B9-4C24-8FBB-9EE2D5A97B6D}"/>
              </a:ext>
            </a:extLst>
          </p:cNvPr>
          <p:cNvSpPr>
            <a:spLocks noGrp="1"/>
          </p:cNvSpPr>
          <p:nvPr>
            <p:ph type="ftr" sz="quarter" idx="15"/>
          </p:nvPr>
        </p:nvSpPr>
        <p:spPr>
          <a:xfrm>
            <a:off x="5305201" y="6393460"/>
            <a:ext cx="4114800" cy="238125"/>
          </a:xfrm>
        </p:spPr>
        <p:txBody>
          <a:bodyPr/>
          <a:lstStyle/>
          <a:p>
            <a:r>
              <a:rPr lang="nl-NL"/>
              <a:t>Titel van de presentatie</a:t>
            </a:r>
          </a:p>
        </p:txBody>
      </p:sp>
      <p:sp>
        <p:nvSpPr>
          <p:cNvPr id="10" name="Tijdelijke aanduiding voor dianummer 9">
            <a:extLst>
              <a:ext uri="{FF2B5EF4-FFF2-40B4-BE49-F238E27FC236}">
                <a16:creationId xmlns:a16="http://schemas.microsoft.com/office/drawing/2014/main" id="{2E6704B5-9F72-4553-8493-74D5BD215884}"/>
              </a:ext>
            </a:extLst>
          </p:cNvPr>
          <p:cNvSpPr>
            <a:spLocks noGrp="1"/>
          </p:cNvSpPr>
          <p:nvPr>
            <p:ph type="sldNum" sz="quarter" idx="16"/>
          </p:nvPr>
        </p:nvSpPr>
        <p:spPr>
          <a:xfrm>
            <a:off x="11130001" y="6393460"/>
            <a:ext cx="450000" cy="238125"/>
          </a:xfrm>
        </p:spPr>
        <p:txBody>
          <a:bodyPr/>
          <a:lstStyle/>
          <a:p>
            <a:fld id="{932C3248-DEA8-4406-A963-9ED55A9DA4F5}" type="slidenum">
              <a:rPr lang="nl-NL" smtClean="0"/>
              <a:pPr/>
              <a:t>‹nr.›</a:t>
            </a:fld>
            <a:endParaRPr lang="nl-NL"/>
          </a:p>
        </p:txBody>
      </p:sp>
    </p:spTree>
    <p:extLst>
      <p:ext uri="{BB962C8B-B14F-4D97-AF65-F5344CB8AC3E}">
        <p14:creationId xmlns:p14="http://schemas.microsoft.com/office/powerpoint/2010/main" val="652923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oleObject" Target="../embeddings/oleObject1.bin"/><Relationship Id="rId5" Type="http://schemas.openxmlformats.org/officeDocument/2006/relationships/tags" Target="../tags/tag2.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E301CC53-A8ED-4AFA-89EB-0D1CC32BC9B7}"/>
              </a:ext>
            </a:extLst>
          </p:cNvPr>
          <p:cNvGraphicFramePr>
            <a:graphicFrameLocks noChangeAspect="1"/>
          </p:cNvGraphicFramePr>
          <p:nvPr userDrawn="1">
            <p:custDataLst>
              <p:tags r:id="rId5"/>
            </p:custDataLst>
            <p:extLst>
              <p:ext uri="{D42A27DB-BD31-4B8C-83A1-F6EECF244321}">
                <p14:modId xmlns:p14="http://schemas.microsoft.com/office/powerpoint/2010/main" val="113372851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6" imgW="592" imgH="595" progId="TCLayout.ActiveDocument.1">
                  <p:embed/>
                </p:oleObj>
              </mc:Choice>
              <mc:Fallback>
                <p:oleObj name="think-cell Slide" r:id="rId6" imgW="592" imgH="595" progId="TCLayout.ActiveDocument.1">
                  <p:embed/>
                  <p:pic>
                    <p:nvPicPr>
                      <p:cNvPr id="5" name="Object 4" hidden="1">
                        <a:extLst>
                          <a:ext uri="{FF2B5EF4-FFF2-40B4-BE49-F238E27FC236}">
                            <a16:creationId xmlns:a16="http://schemas.microsoft.com/office/drawing/2014/main" id="{E301CC53-A8ED-4AFA-89EB-0D1CC32BC9B7}"/>
                          </a:ext>
                        </a:extLst>
                      </p:cNvPr>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2" name="Tijdelijke aanduiding voor titel 1">
            <a:extLst>
              <a:ext uri="{FF2B5EF4-FFF2-40B4-BE49-F238E27FC236}">
                <a16:creationId xmlns:a16="http://schemas.microsoft.com/office/drawing/2014/main" id="{86B5B069-D714-4EDE-AD86-0DB1C684CD81}"/>
              </a:ext>
            </a:extLst>
          </p:cNvPr>
          <p:cNvSpPr>
            <a:spLocks noGrp="1"/>
          </p:cNvSpPr>
          <p:nvPr>
            <p:ph type="title"/>
          </p:nvPr>
        </p:nvSpPr>
        <p:spPr>
          <a:xfrm>
            <a:off x="612000" y="612000"/>
            <a:ext cx="10969200" cy="546100"/>
          </a:xfrm>
          <a:prstGeom prst="rect">
            <a:avLst/>
          </a:prstGeom>
        </p:spPr>
        <p:txBody>
          <a:bodyPr vert="horz" lIns="0" tIns="0" rIns="0" bIns="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57A94508-1E25-4B7A-821C-C162C902F4D0}"/>
              </a:ext>
            </a:extLst>
          </p:cNvPr>
          <p:cNvSpPr>
            <a:spLocks noGrp="1"/>
          </p:cNvSpPr>
          <p:nvPr>
            <p:ph type="body" idx="1"/>
          </p:nvPr>
        </p:nvSpPr>
        <p:spPr>
          <a:xfrm>
            <a:off x="612000" y="2019600"/>
            <a:ext cx="10969200" cy="3560400"/>
          </a:xfrm>
          <a:prstGeom prst="rect">
            <a:avLst/>
          </a:prstGeom>
        </p:spPr>
        <p:txBody>
          <a:bodyPr vert="horz" lIns="0" tIns="0" rIns="0" bIns="0" rtlCol="0">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8" name="Tijdelijke aanduiding voor datum 3">
            <a:extLst>
              <a:ext uri="{FF2B5EF4-FFF2-40B4-BE49-F238E27FC236}">
                <a16:creationId xmlns:a16="http://schemas.microsoft.com/office/drawing/2014/main" id="{FE33D3A0-9C1E-453B-9E7D-1048BBA59827}"/>
              </a:ext>
            </a:extLst>
          </p:cNvPr>
          <p:cNvSpPr>
            <a:spLocks noGrp="1"/>
          </p:cNvSpPr>
          <p:nvPr>
            <p:ph type="dt" sz="half" idx="2"/>
          </p:nvPr>
        </p:nvSpPr>
        <p:spPr>
          <a:xfrm>
            <a:off x="9420001" y="6459631"/>
            <a:ext cx="1710000" cy="238125"/>
          </a:xfrm>
          <a:prstGeom prst="rect">
            <a:avLst/>
          </a:prstGeom>
        </p:spPr>
        <p:txBody>
          <a:bodyPr lIns="0" tIns="0" rIns="0" bIns="0"/>
          <a:lstStyle>
            <a:lvl1pPr algn="r">
              <a:defRPr sz="1500"/>
            </a:lvl1pPr>
          </a:lstStyle>
          <a:p>
            <a:fld id="{049AC74C-5254-4E17-A657-2FD49EA9103A}" type="datetime4">
              <a:rPr lang="nl-NL" smtClean="0"/>
              <a:t>13 februari 2024</a:t>
            </a:fld>
            <a:endParaRPr lang="nl-NL"/>
          </a:p>
        </p:txBody>
      </p:sp>
      <p:sp>
        <p:nvSpPr>
          <p:cNvPr id="9" name="Tijdelijke aanduiding voor voettekst 4">
            <a:extLst>
              <a:ext uri="{FF2B5EF4-FFF2-40B4-BE49-F238E27FC236}">
                <a16:creationId xmlns:a16="http://schemas.microsoft.com/office/drawing/2014/main" id="{9FC8B4C2-DC67-476C-AB24-C788C06BFD17}"/>
              </a:ext>
            </a:extLst>
          </p:cNvPr>
          <p:cNvSpPr>
            <a:spLocks noGrp="1"/>
          </p:cNvSpPr>
          <p:nvPr>
            <p:ph type="ftr" sz="quarter" idx="3"/>
          </p:nvPr>
        </p:nvSpPr>
        <p:spPr>
          <a:xfrm>
            <a:off x="5305201" y="6459631"/>
            <a:ext cx="4114800" cy="238125"/>
          </a:xfrm>
          <a:prstGeom prst="rect">
            <a:avLst/>
          </a:prstGeom>
        </p:spPr>
        <p:txBody>
          <a:bodyPr lIns="0" tIns="0" rIns="0" bIns="0"/>
          <a:lstStyle>
            <a:lvl1pPr algn="r">
              <a:defRPr sz="1500" b="1"/>
            </a:lvl1pPr>
          </a:lstStyle>
          <a:p>
            <a:r>
              <a:rPr lang="nl-NL"/>
              <a:t>Titel van de presentatie</a:t>
            </a:r>
          </a:p>
        </p:txBody>
      </p:sp>
      <p:sp>
        <p:nvSpPr>
          <p:cNvPr id="10" name="Tijdelijke aanduiding voor dianummer 5">
            <a:extLst>
              <a:ext uri="{FF2B5EF4-FFF2-40B4-BE49-F238E27FC236}">
                <a16:creationId xmlns:a16="http://schemas.microsoft.com/office/drawing/2014/main" id="{4EC74FFC-0913-4702-AAB3-E5F1307968F3}"/>
              </a:ext>
            </a:extLst>
          </p:cNvPr>
          <p:cNvSpPr>
            <a:spLocks noGrp="1"/>
          </p:cNvSpPr>
          <p:nvPr>
            <p:ph type="sldNum" sz="quarter" idx="4"/>
          </p:nvPr>
        </p:nvSpPr>
        <p:spPr>
          <a:xfrm>
            <a:off x="11130001" y="6459631"/>
            <a:ext cx="450000" cy="238125"/>
          </a:xfrm>
          <a:prstGeom prst="rect">
            <a:avLst/>
          </a:prstGeom>
        </p:spPr>
        <p:txBody>
          <a:bodyPr lIns="0" tIns="0" rIns="0" bIns="0"/>
          <a:lstStyle>
            <a:lvl1pPr algn="r">
              <a:defRPr sz="1500"/>
            </a:lvl1pPr>
          </a:lstStyle>
          <a:p>
            <a:fld id="{932C3248-DEA8-4406-A963-9ED55A9DA4F5}" type="slidenum">
              <a:rPr lang="nl-NL" smtClean="0"/>
              <a:pPr/>
              <a:t>‹nr.›</a:t>
            </a:fld>
            <a:endParaRPr lang="nl-NL"/>
          </a:p>
        </p:txBody>
      </p:sp>
      <p:sp>
        <p:nvSpPr>
          <p:cNvPr id="11" name="Tekstvak 10">
            <a:extLst>
              <a:ext uri="{FF2B5EF4-FFF2-40B4-BE49-F238E27FC236}">
                <a16:creationId xmlns:a16="http://schemas.microsoft.com/office/drawing/2014/main" id="{6960413B-01CD-47DF-9CB1-53FA195B0E24}"/>
              </a:ext>
            </a:extLst>
          </p:cNvPr>
          <p:cNvSpPr txBox="1"/>
          <p:nvPr userDrawn="1"/>
        </p:nvSpPr>
        <p:spPr>
          <a:xfrm>
            <a:off x="182093" y="6465685"/>
            <a:ext cx="2540921" cy="238125"/>
          </a:xfrm>
          <a:prstGeom prst="rect">
            <a:avLst/>
          </a:prstGeom>
          <a:noFill/>
        </p:spPr>
        <p:txBody>
          <a:bodyPr wrap="square" lIns="0" tIns="0" rIns="0" bIns="0" rtlCol="0">
            <a:spAutoFit/>
          </a:bodyPr>
          <a:lstStyle/>
          <a:p>
            <a:r>
              <a:rPr lang="nl-NL" sz="1500" b="1">
                <a:solidFill>
                  <a:schemeClr val="bg2"/>
                </a:solidFill>
              </a:rPr>
              <a:t>Zadkine</a:t>
            </a:r>
          </a:p>
        </p:txBody>
      </p:sp>
    </p:spTree>
    <p:extLst>
      <p:ext uri="{BB962C8B-B14F-4D97-AF65-F5344CB8AC3E}">
        <p14:creationId xmlns:p14="http://schemas.microsoft.com/office/powerpoint/2010/main" val="2165151881"/>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Lst>
  <p:hf hdr="0"/>
  <p:txStyles>
    <p:titleStyle>
      <a:lvl1pPr algn="l" defTabSz="914400" rtl="0" eaLnBrk="1" latinLnBrk="0" hangingPunct="1">
        <a:lnSpc>
          <a:spcPts val="4300"/>
        </a:lnSpc>
        <a:spcBef>
          <a:spcPct val="0"/>
        </a:spcBef>
        <a:buNone/>
        <a:defRPr sz="3600" b="1" kern="1200">
          <a:solidFill>
            <a:schemeClr val="bg2"/>
          </a:solidFill>
          <a:latin typeface="+mj-lt"/>
          <a:ea typeface="+mj-ea"/>
          <a:cs typeface="+mj-cs"/>
        </a:defRPr>
      </a:lvl1pPr>
    </p:titleStyle>
    <p:bodyStyle>
      <a:lvl1pPr marL="288000" indent="-288000" algn="l" defTabSz="914400" rtl="0" eaLnBrk="1" latinLnBrk="0" hangingPunct="1">
        <a:lnSpc>
          <a:spcPct val="115000"/>
        </a:lnSpc>
        <a:spcBef>
          <a:spcPts val="0"/>
        </a:spcBef>
        <a:buClr>
          <a:schemeClr val="bg2"/>
        </a:buClr>
        <a:buFont typeface="Wingdings" panose="05000000000000000000" pitchFamily="2" charset="2"/>
        <a:buChar char="§"/>
        <a:defRPr sz="1800" kern="1200">
          <a:solidFill>
            <a:schemeClr val="tx1"/>
          </a:solidFill>
          <a:latin typeface="+mn-lt"/>
          <a:ea typeface="+mn-ea"/>
          <a:cs typeface="+mn-cs"/>
        </a:defRPr>
      </a:lvl1pPr>
      <a:lvl2pPr marL="576000" indent="-288000" algn="l" defTabSz="914400" rtl="0" eaLnBrk="1" latinLnBrk="0" hangingPunct="1">
        <a:lnSpc>
          <a:spcPct val="115000"/>
        </a:lnSpc>
        <a:spcBef>
          <a:spcPts val="0"/>
        </a:spcBef>
        <a:buClr>
          <a:schemeClr val="bg2"/>
        </a:buClr>
        <a:buFont typeface="Arial" panose="020B0604020202020204" pitchFamily="34" charset="0"/>
        <a:buChar char="›"/>
        <a:defRPr sz="1800" b="0" kern="1200">
          <a:solidFill>
            <a:schemeClr val="tx1"/>
          </a:solidFill>
          <a:latin typeface="+mn-lt"/>
          <a:ea typeface="+mn-ea"/>
          <a:cs typeface="+mn-cs"/>
        </a:defRPr>
      </a:lvl2pPr>
      <a:lvl3pPr marL="864000" indent="-288000" algn="l" defTabSz="914400" rtl="0" eaLnBrk="1" latinLnBrk="0" hangingPunct="1">
        <a:lnSpc>
          <a:spcPct val="115000"/>
        </a:lnSpc>
        <a:spcBef>
          <a:spcPts val="0"/>
        </a:spcBef>
        <a:buClr>
          <a:schemeClr val="bg2"/>
        </a:buClr>
        <a:buFont typeface="Wingdings" panose="05000000000000000000" pitchFamily="2" charset="2"/>
        <a:buChar char="§"/>
        <a:defRPr sz="1800" b="0" kern="1200">
          <a:solidFill>
            <a:schemeClr val="tx1"/>
          </a:solidFill>
          <a:latin typeface="+mn-lt"/>
          <a:ea typeface="+mn-ea"/>
          <a:cs typeface="+mn-cs"/>
        </a:defRPr>
      </a:lvl3pPr>
      <a:lvl4pPr marL="0" indent="0" algn="l" defTabSz="914400" rtl="0" eaLnBrk="1" latinLnBrk="0" hangingPunct="1">
        <a:lnSpc>
          <a:spcPct val="115000"/>
        </a:lnSpc>
        <a:spcBef>
          <a:spcPts val="0"/>
        </a:spcBef>
        <a:buClr>
          <a:schemeClr val="accent1"/>
        </a:buClr>
        <a:buFont typeface="Arial" panose="020B0604020202020204" pitchFamily="34" charset="0"/>
        <a:buNone/>
        <a:defRPr sz="1800" b="1" kern="1200">
          <a:solidFill>
            <a:schemeClr val="bg2"/>
          </a:solidFill>
          <a:latin typeface="+mn-lt"/>
          <a:ea typeface="+mn-ea"/>
          <a:cs typeface="+mn-cs"/>
        </a:defRPr>
      </a:lvl4pPr>
      <a:lvl5pPr marL="0" indent="0" algn="l" defTabSz="914400" rtl="0" eaLnBrk="1" latinLnBrk="0" hangingPunct="1">
        <a:lnSpc>
          <a:spcPct val="115000"/>
        </a:lnSpc>
        <a:spcBef>
          <a:spcPts val="0"/>
        </a:spcBef>
        <a:buClr>
          <a:schemeClr val="accent1"/>
        </a:buClr>
        <a:buFont typeface="Wingdings" panose="05000000000000000000" pitchFamily="2" charset="2"/>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5.jpeg"/><Relationship Id="rId2" Type="http://schemas.openxmlformats.org/officeDocument/2006/relationships/slideLayout" Target="../slideLayouts/slideLayout1.xml"/><Relationship Id="rId1" Type="http://schemas.openxmlformats.org/officeDocument/2006/relationships/tags" Target="../tags/tag3.xml"/><Relationship Id="rId6" Type="http://schemas.openxmlformats.org/officeDocument/2006/relationships/image" Target="../media/image4.png"/><Relationship Id="rId5" Type="http://schemas.openxmlformats.org/officeDocument/2006/relationships/image" Target="../media/image1.emf"/><Relationship Id="rId4" Type="http://schemas.openxmlformats.org/officeDocument/2006/relationships/oleObject" Target="../embeddings/oleObject2.bin"/></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3.xml"/><Relationship Id="rId1" Type="http://schemas.openxmlformats.org/officeDocument/2006/relationships/tags" Target="../tags/tag4.xml"/><Relationship Id="rId6" Type="http://schemas.openxmlformats.org/officeDocument/2006/relationships/image" Target="../media/image6.png"/><Relationship Id="rId5" Type="http://schemas.openxmlformats.org/officeDocument/2006/relationships/image" Target="../media/image1.emf"/><Relationship Id="rId4" Type="http://schemas.openxmlformats.org/officeDocument/2006/relationships/oleObject" Target="../embeddings/oleObject3.bin"/></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7" Type="http://schemas.openxmlformats.org/officeDocument/2006/relationships/image" Target="../media/image8.png"/><Relationship Id="rId2" Type="http://schemas.openxmlformats.org/officeDocument/2006/relationships/slideLayout" Target="../slideLayouts/slideLayout3.xml"/><Relationship Id="rId1" Type="http://schemas.openxmlformats.org/officeDocument/2006/relationships/tags" Target="../tags/tag5.xml"/><Relationship Id="rId6" Type="http://schemas.openxmlformats.org/officeDocument/2006/relationships/image" Target="../media/image7.png"/><Relationship Id="rId5" Type="http://schemas.openxmlformats.org/officeDocument/2006/relationships/image" Target="../media/image1.emf"/><Relationship Id="rId4" Type="http://schemas.openxmlformats.org/officeDocument/2006/relationships/oleObject" Target="../embeddings/oleObject4.bin"/></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xml"/><Relationship Id="rId1" Type="http://schemas.openxmlformats.org/officeDocument/2006/relationships/tags" Target="../tags/tag6.xml"/><Relationship Id="rId5" Type="http://schemas.openxmlformats.org/officeDocument/2006/relationships/image" Target="../media/image1.emf"/><Relationship Id="rId4" Type="http://schemas.openxmlformats.org/officeDocument/2006/relationships/oleObject" Target="../embeddings/oleObject5.bin"/></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3.xml"/><Relationship Id="rId1" Type="http://schemas.openxmlformats.org/officeDocument/2006/relationships/tags" Target="../tags/tag7.xml"/><Relationship Id="rId5" Type="http://schemas.openxmlformats.org/officeDocument/2006/relationships/image" Target="../media/image1.emf"/><Relationship Id="rId4" Type="http://schemas.openxmlformats.org/officeDocument/2006/relationships/oleObject" Target="../embeddings/oleObject6.bin"/></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7000" b="-17000"/>
          </a:stretch>
        </a:blipFill>
        <a:effectLst/>
      </p:bgPr>
    </p:bg>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D68E569F-6345-4788-BDED-0AC39EA3F48C}"/>
              </a:ext>
            </a:extLst>
          </p:cNvPr>
          <p:cNvGraphicFramePr>
            <a:graphicFrameLocks noChangeAspect="1"/>
          </p:cNvGraphicFramePr>
          <p:nvPr>
            <p:custDataLst>
              <p:tags r:id="rId1"/>
            </p:custDataLst>
            <p:extLst>
              <p:ext uri="{D42A27DB-BD31-4B8C-83A1-F6EECF244321}">
                <p14:modId xmlns:p14="http://schemas.microsoft.com/office/powerpoint/2010/main" val="176721434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592" imgH="595" progId="TCLayout.ActiveDocument.1">
                  <p:embed/>
                </p:oleObj>
              </mc:Choice>
              <mc:Fallback>
                <p:oleObj name="think-cell Slide" r:id="rId4" imgW="592" imgH="595" progId="TCLayout.ActiveDocument.1">
                  <p:embed/>
                  <p:pic>
                    <p:nvPicPr>
                      <p:cNvPr id="8" name="Object 7" hidden="1">
                        <a:extLst>
                          <a:ext uri="{FF2B5EF4-FFF2-40B4-BE49-F238E27FC236}">
                            <a16:creationId xmlns:a16="http://schemas.microsoft.com/office/drawing/2014/main" id="{D68E569F-6345-4788-BDED-0AC39EA3F48C}"/>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el 1">
            <a:extLst>
              <a:ext uri="{FF2B5EF4-FFF2-40B4-BE49-F238E27FC236}">
                <a16:creationId xmlns:a16="http://schemas.microsoft.com/office/drawing/2014/main" id="{FF8AEFAC-9382-4988-8C0E-1A3504926371}"/>
              </a:ext>
            </a:extLst>
          </p:cNvPr>
          <p:cNvSpPr>
            <a:spLocks noGrp="1"/>
          </p:cNvSpPr>
          <p:nvPr>
            <p:ph type="ctrTitle"/>
          </p:nvPr>
        </p:nvSpPr>
        <p:spPr>
          <a:xfrm>
            <a:off x="6475465" y="528645"/>
            <a:ext cx="5054878" cy="982114"/>
          </a:xfrm>
          <a:solidFill>
            <a:schemeClr val="bg1">
              <a:alpha val="54000"/>
            </a:schemeClr>
          </a:solidFill>
        </p:spPr>
        <p:txBody>
          <a:bodyPr vert="horz" lIns="0" tIns="0" rIns="0" bIns="0" rtlCol="0" anchor="ctr" anchorCtr="0">
            <a:noAutofit/>
          </a:bodyPr>
          <a:lstStyle/>
          <a:p>
            <a:r>
              <a:rPr lang="nl-NL" sz="6000" dirty="0">
                <a:solidFill>
                  <a:srgbClr val="D60390"/>
                </a:solidFill>
                <a:latin typeface="Calibri"/>
                <a:ea typeface="Calibri"/>
                <a:cs typeface="Calibri"/>
              </a:rPr>
              <a:t>Verzuimcijfers</a:t>
            </a:r>
            <a:endParaRPr lang="nl-NL" sz="6000" dirty="0">
              <a:solidFill>
                <a:srgbClr val="D60390"/>
              </a:solidFill>
              <a:latin typeface="Calibri" panose="020F0502020204030204" pitchFamily="34" charset="0"/>
              <a:cs typeface="Calibri" panose="020F0502020204030204" pitchFamily="34" charset="0"/>
            </a:endParaRPr>
          </a:p>
        </p:txBody>
      </p:sp>
      <p:sp>
        <p:nvSpPr>
          <p:cNvPr id="5" name="Titel 1">
            <a:extLst>
              <a:ext uri="{FF2B5EF4-FFF2-40B4-BE49-F238E27FC236}">
                <a16:creationId xmlns:a16="http://schemas.microsoft.com/office/drawing/2014/main" id="{43B522E9-DF81-43A9-B597-7758AB2ABD87}"/>
              </a:ext>
            </a:extLst>
          </p:cNvPr>
          <p:cNvSpPr txBox="1">
            <a:spLocks/>
          </p:cNvSpPr>
          <p:nvPr/>
        </p:nvSpPr>
        <p:spPr>
          <a:xfrm>
            <a:off x="621658" y="2045143"/>
            <a:ext cx="7796419" cy="784426"/>
          </a:xfrm>
          <a:prstGeom prst="rect">
            <a:avLst/>
          </a:prstGeom>
          <a:solidFill>
            <a:schemeClr val="bg1">
              <a:alpha val="54000"/>
            </a:schemeClr>
          </a:solidFill>
        </p:spPr>
        <p:txBody>
          <a:bodyPr vert="horz" lIns="0" tIns="0" rIns="0" bIns="0" rtlCol="0" anchor="ctr" anchorCtr="0">
            <a:noAutofit/>
          </a:bodyPr>
          <a:lstStyle>
            <a:lvl1pPr algn="l" defTabSz="914400" rtl="0" eaLnBrk="1" latinLnBrk="0" hangingPunct="1">
              <a:lnSpc>
                <a:spcPts val="5400"/>
              </a:lnSpc>
              <a:spcBef>
                <a:spcPct val="0"/>
              </a:spcBef>
              <a:buNone/>
              <a:defRPr sz="4500" b="1" kern="1200">
                <a:solidFill>
                  <a:schemeClr val="bg2"/>
                </a:solidFill>
                <a:latin typeface="+mj-lt"/>
                <a:ea typeface="+mj-ea"/>
                <a:cs typeface="+mj-cs"/>
              </a:defRPr>
            </a:lvl1pPr>
          </a:lstStyle>
          <a:p>
            <a:r>
              <a:rPr lang="nl-NL" sz="4000" dirty="0">
                <a:solidFill>
                  <a:srgbClr val="0070C0"/>
                </a:solidFill>
                <a:latin typeface="Calibri" panose="020F0502020204030204" pitchFamily="34" charset="0"/>
                <a:cs typeface="Calibri" panose="020F0502020204030204" pitchFamily="34" charset="0"/>
              </a:rPr>
              <a:t>2023</a:t>
            </a:r>
          </a:p>
        </p:txBody>
      </p:sp>
      <p:pic>
        <p:nvPicPr>
          <p:cNvPr id="6" name="Afbeelding 5">
            <a:extLst>
              <a:ext uri="{FF2B5EF4-FFF2-40B4-BE49-F238E27FC236}">
                <a16:creationId xmlns:a16="http://schemas.microsoft.com/office/drawing/2014/main" id="{CDBC22BC-E150-4F9B-B01A-676B75CCD67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64506" y="4420644"/>
            <a:ext cx="3562927" cy="1908711"/>
          </a:xfrm>
          <a:prstGeom prst="rect">
            <a:avLst/>
          </a:prstGeom>
        </p:spPr>
      </p:pic>
      <p:pic>
        <p:nvPicPr>
          <p:cNvPr id="2052" name="Picture 4" descr="Verlaag je Verzuim Voorgoed - Midz.nl -">
            <a:extLst>
              <a:ext uri="{FF2B5EF4-FFF2-40B4-BE49-F238E27FC236}">
                <a16:creationId xmlns:a16="http://schemas.microsoft.com/office/drawing/2014/main" id="{49C47FEC-EA7C-482D-9866-CB10B35234C2}"/>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189094" y="2889855"/>
            <a:ext cx="5553075" cy="3238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62548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94798CF0-C641-4135-A462-A58F4682EC12}"/>
              </a:ext>
            </a:extLst>
          </p:cNvPr>
          <p:cNvGraphicFramePr>
            <a:graphicFrameLocks noChangeAspect="1"/>
          </p:cNvGraphicFramePr>
          <p:nvPr>
            <p:custDataLst>
              <p:tags r:id="rId1"/>
            </p:custDataLst>
            <p:extLst>
              <p:ext uri="{D42A27DB-BD31-4B8C-83A1-F6EECF244321}">
                <p14:modId xmlns:p14="http://schemas.microsoft.com/office/powerpoint/2010/main" val="183149582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592" imgH="595" progId="TCLayout.ActiveDocument.1">
                  <p:embed/>
                </p:oleObj>
              </mc:Choice>
              <mc:Fallback>
                <p:oleObj name="think-cell Slide" r:id="rId4" imgW="592" imgH="595" progId="TCLayout.ActiveDocument.1">
                  <p:embed/>
                  <p:pic>
                    <p:nvPicPr>
                      <p:cNvPr id="3" name="Object 2" hidden="1">
                        <a:extLst>
                          <a:ext uri="{FF2B5EF4-FFF2-40B4-BE49-F238E27FC236}">
                            <a16:creationId xmlns:a16="http://schemas.microsoft.com/office/drawing/2014/main" id="{94798CF0-C641-4135-A462-A58F4682EC1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el 1">
            <a:extLst>
              <a:ext uri="{FF2B5EF4-FFF2-40B4-BE49-F238E27FC236}">
                <a16:creationId xmlns:a16="http://schemas.microsoft.com/office/drawing/2014/main" id="{EFBCE4F5-9237-43E7-9A9E-D47852245B69}"/>
              </a:ext>
            </a:extLst>
          </p:cNvPr>
          <p:cNvSpPr>
            <a:spLocks noGrp="1"/>
          </p:cNvSpPr>
          <p:nvPr>
            <p:ph type="title"/>
          </p:nvPr>
        </p:nvSpPr>
        <p:spPr>
          <a:xfrm>
            <a:off x="604352" y="177491"/>
            <a:ext cx="11190484" cy="860575"/>
          </a:xfrm>
        </p:spPr>
        <p:txBody>
          <a:bodyPr vert="horz">
            <a:noAutofit/>
          </a:bodyPr>
          <a:lstStyle/>
          <a:p>
            <a:r>
              <a:rPr lang="nl-NL" sz="3200">
                <a:latin typeface="Calibri" panose="020F0502020204030204" pitchFamily="34" charset="0"/>
                <a:cs typeface="Calibri" panose="020F0502020204030204" pitchFamily="34" charset="0"/>
              </a:rPr>
              <a:t>Verzuim % per jaar</a:t>
            </a:r>
            <a:br>
              <a:rPr lang="nl-NL" sz="3200">
                <a:latin typeface="Calibri" panose="020F0502020204030204" pitchFamily="34" charset="0"/>
                <a:cs typeface="Calibri" panose="020F0502020204030204" pitchFamily="34" charset="0"/>
              </a:rPr>
            </a:br>
            <a:r>
              <a:rPr lang="nl-NL" sz="3200">
                <a:latin typeface="Calibri" panose="020F0502020204030204" pitchFamily="34" charset="0"/>
                <a:cs typeface="Calibri" panose="020F0502020204030204" pitchFamily="34" charset="0"/>
              </a:rPr>
              <a:t>     </a:t>
            </a:r>
            <a:r>
              <a:rPr lang="nl-NL" sz="3200">
                <a:solidFill>
                  <a:srgbClr val="002060"/>
                </a:solidFill>
                <a:latin typeface="Calibri" panose="020F0502020204030204" pitchFamily="34" charset="0"/>
                <a:cs typeface="Calibri" panose="020F0502020204030204" pitchFamily="34" charset="0"/>
              </a:rPr>
              <a:t>Zadkine</a:t>
            </a:r>
            <a:r>
              <a:rPr lang="nl-NL" sz="3200">
                <a:latin typeface="Calibri" panose="020F0502020204030204" pitchFamily="34" charset="0"/>
                <a:cs typeface="Calibri" panose="020F0502020204030204" pitchFamily="34" charset="0"/>
              </a:rPr>
              <a:t>        </a:t>
            </a:r>
            <a:r>
              <a:rPr lang="nl-NL" sz="3200">
                <a:solidFill>
                  <a:schemeClr val="tx2">
                    <a:lumMod val="25000"/>
                    <a:lumOff val="75000"/>
                  </a:schemeClr>
                </a:solidFill>
                <a:latin typeface="Calibri" panose="020F0502020204030204" pitchFamily="34" charset="0"/>
                <a:cs typeface="Calibri" panose="020F0502020204030204" pitchFamily="34" charset="0"/>
              </a:rPr>
              <a:t>Onderwijs       </a:t>
            </a:r>
            <a:r>
              <a:rPr lang="nl-NL" sz="3200">
                <a:solidFill>
                  <a:schemeClr val="tx2">
                    <a:lumMod val="10000"/>
                    <a:lumOff val="90000"/>
                  </a:schemeClr>
                </a:solidFill>
                <a:latin typeface="Calibri" panose="020F0502020204030204" pitchFamily="34" charset="0"/>
                <a:cs typeface="Calibri" panose="020F0502020204030204" pitchFamily="34" charset="0"/>
              </a:rPr>
              <a:t>Diensten	</a:t>
            </a:r>
            <a:r>
              <a:rPr lang="nl-NL" sz="3200">
                <a:latin typeface="Calibri" panose="020F0502020204030204" pitchFamily="34" charset="0"/>
                <a:cs typeface="Calibri" panose="020F0502020204030204" pitchFamily="34" charset="0"/>
              </a:rPr>
              <a:t>				</a:t>
            </a:r>
            <a:endParaRPr lang="nl-NL" sz="2400" b="0" i="1">
              <a:solidFill>
                <a:srgbClr val="0070C0"/>
              </a:solidFill>
              <a:latin typeface="Calibri" panose="020F0502020204030204" pitchFamily="34" charset="0"/>
              <a:cs typeface="Calibri" panose="020F0502020204030204" pitchFamily="34" charset="0"/>
            </a:endParaRPr>
          </a:p>
        </p:txBody>
      </p:sp>
      <p:sp>
        <p:nvSpPr>
          <p:cNvPr id="7" name="Tijdelijke aanduiding voor dianummer 6">
            <a:extLst>
              <a:ext uri="{FF2B5EF4-FFF2-40B4-BE49-F238E27FC236}">
                <a16:creationId xmlns:a16="http://schemas.microsoft.com/office/drawing/2014/main" id="{19782392-C2A9-4DD1-88CA-4222ADCF2CC9}"/>
              </a:ext>
            </a:extLst>
          </p:cNvPr>
          <p:cNvSpPr>
            <a:spLocks noGrp="1"/>
          </p:cNvSpPr>
          <p:nvPr>
            <p:ph type="sldNum" sz="quarter" idx="16"/>
          </p:nvPr>
        </p:nvSpPr>
        <p:spPr>
          <a:xfrm>
            <a:off x="11573553" y="6601886"/>
            <a:ext cx="450000" cy="174228"/>
          </a:xfrm>
        </p:spPr>
        <p:txBody>
          <a:bodyPr/>
          <a:lstStyle/>
          <a:p>
            <a:fld id="{932C3248-DEA8-4406-A963-9ED55A9DA4F5}" type="slidenum">
              <a:rPr lang="nl-NL" sz="1000" smtClean="0">
                <a:latin typeface="Calibri" panose="020F0502020204030204" pitchFamily="34" charset="0"/>
                <a:cs typeface="Calibri" panose="020F0502020204030204" pitchFamily="34" charset="0"/>
              </a:rPr>
              <a:pPr/>
              <a:t>2</a:t>
            </a:fld>
            <a:endParaRPr lang="nl-NL" sz="1000">
              <a:latin typeface="Calibri" panose="020F0502020204030204" pitchFamily="34" charset="0"/>
              <a:cs typeface="Calibri" panose="020F0502020204030204" pitchFamily="34" charset="0"/>
            </a:endParaRPr>
          </a:p>
        </p:txBody>
      </p:sp>
      <p:sp>
        <p:nvSpPr>
          <p:cNvPr id="9" name="Tijdelijke aanduiding voor inhoud 2">
            <a:extLst>
              <a:ext uri="{FF2B5EF4-FFF2-40B4-BE49-F238E27FC236}">
                <a16:creationId xmlns:a16="http://schemas.microsoft.com/office/drawing/2014/main" id="{F5B0E285-D265-4847-ED9A-BF5A00D248B1}"/>
              </a:ext>
            </a:extLst>
          </p:cNvPr>
          <p:cNvSpPr txBox="1">
            <a:spLocks/>
          </p:cNvSpPr>
          <p:nvPr/>
        </p:nvSpPr>
        <p:spPr>
          <a:xfrm>
            <a:off x="516216" y="4287914"/>
            <a:ext cx="11278620" cy="2152893"/>
          </a:xfrm>
          <a:prstGeom prst="rect">
            <a:avLst/>
          </a:prstGeom>
          <a:solidFill>
            <a:schemeClr val="bg1">
              <a:lumMod val="95000"/>
            </a:schemeClr>
          </a:solidFill>
        </p:spPr>
        <p:txBody>
          <a:bodyPr vert="horz" lIns="0" tIns="0" rIns="0" bIns="0" rtlCol="0" anchor="t">
            <a:noAutofit/>
          </a:bodyPr>
          <a:lstStyle>
            <a:lvl1pPr marL="288000" indent="-288000" algn="l" defTabSz="914400" rtl="0" eaLnBrk="1" latinLnBrk="0" hangingPunct="1">
              <a:lnSpc>
                <a:spcPct val="115000"/>
              </a:lnSpc>
              <a:spcBef>
                <a:spcPts val="0"/>
              </a:spcBef>
              <a:buClr>
                <a:schemeClr val="bg2"/>
              </a:buClr>
              <a:buFont typeface="Wingdings" panose="05000000000000000000" pitchFamily="2" charset="2"/>
              <a:buChar char="§"/>
              <a:defRPr sz="1800" kern="1200">
                <a:solidFill>
                  <a:schemeClr val="tx1"/>
                </a:solidFill>
                <a:latin typeface="+mn-lt"/>
                <a:ea typeface="+mn-ea"/>
                <a:cs typeface="+mn-cs"/>
              </a:defRPr>
            </a:lvl1pPr>
            <a:lvl2pPr marL="576000" indent="-288000" algn="l" defTabSz="914400" rtl="0" eaLnBrk="1" latinLnBrk="0" hangingPunct="1">
              <a:lnSpc>
                <a:spcPct val="115000"/>
              </a:lnSpc>
              <a:spcBef>
                <a:spcPts val="0"/>
              </a:spcBef>
              <a:buClr>
                <a:schemeClr val="bg2"/>
              </a:buClr>
              <a:buFont typeface="Arial" panose="020B0604020202020204" pitchFamily="34" charset="0"/>
              <a:buChar char="›"/>
              <a:defRPr sz="1800" b="0" kern="1200">
                <a:solidFill>
                  <a:schemeClr val="tx1"/>
                </a:solidFill>
                <a:latin typeface="+mn-lt"/>
                <a:ea typeface="+mn-ea"/>
                <a:cs typeface="+mn-cs"/>
              </a:defRPr>
            </a:lvl2pPr>
            <a:lvl3pPr marL="864000" indent="-288000" algn="l" defTabSz="914400" rtl="0" eaLnBrk="1" latinLnBrk="0" hangingPunct="1">
              <a:lnSpc>
                <a:spcPct val="115000"/>
              </a:lnSpc>
              <a:spcBef>
                <a:spcPts val="0"/>
              </a:spcBef>
              <a:buClr>
                <a:schemeClr val="bg2"/>
              </a:buClr>
              <a:buFont typeface="Wingdings" panose="05000000000000000000" pitchFamily="2" charset="2"/>
              <a:buChar char="§"/>
              <a:defRPr sz="1800" b="0" kern="1200">
                <a:solidFill>
                  <a:schemeClr val="tx1"/>
                </a:solidFill>
                <a:latin typeface="+mn-lt"/>
                <a:ea typeface="+mn-ea"/>
                <a:cs typeface="+mn-cs"/>
              </a:defRPr>
            </a:lvl3pPr>
            <a:lvl4pPr marL="0" indent="0" algn="l" defTabSz="914400" rtl="0" eaLnBrk="1" latinLnBrk="0" hangingPunct="1">
              <a:lnSpc>
                <a:spcPct val="115000"/>
              </a:lnSpc>
              <a:spcBef>
                <a:spcPts val="0"/>
              </a:spcBef>
              <a:buClr>
                <a:schemeClr val="accent1"/>
              </a:buClr>
              <a:buFont typeface="Arial" panose="020B0604020202020204" pitchFamily="34" charset="0"/>
              <a:buNone/>
              <a:defRPr sz="1800" b="1" kern="1200">
                <a:solidFill>
                  <a:schemeClr val="bg2"/>
                </a:solidFill>
                <a:latin typeface="+mn-lt"/>
                <a:ea typeface="+mn-ea"/>
                <a:cs typeface="+mn-cs"/>
              </a:defRPr>
            </a:lvl4pPr>
            <a:lvl5pPr marL="0" indent="0" algn="l" defTabSz="914400" rtl="0" eaLnBrk="1" latinLnBrk="0" hangingPunct="1">
              <a:lnSpc>
                <a:spcPct val="115000"/>
              </a:lnSpc>
              <a:spcBef>
                <a:spcPts val="0"/>
              </a:spcBef>
              <a:buClr>
                <a:schemeClr val="accent1"/>
              </a:buClr>
              <a:buFont typeface="Wingdings" panose="05000000000000000000" pitchFamily="2" charset="2"/>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rtl="0" fontAlgn="base">
              <a:buNone/>
            </a:pPr>
            <a:r>
              <a:rPr lang="nl-NL" sz="1400" b="1" i="0" u="none" strike="noStrike" dirty="0" err="1">
                <a:solidFill>
                  <a:srgbClr val="333333"/>
                </a:solidFill>
                <a:effectLst/>
                <a:latin typeface="Calibri" panose="020F0502020204030204" pitchFamily="34" charset="0"/>
              </a:rPr>
              <a:t>Zadkinebreed</a:t>
            </a:r>
            <a:r>
              <a:rPr lang="nl-NL" sz="1400" b="0" i="0" dirty="0">
                <a:solidFill>
                  <a:srgbClr val="333333"/>
                </a:solidFill>
                <a:effectLst/>
                <a:latin typeface="Calibri" panose="020F0502020204030204" pitchFamily="34" charset="0"/>
              </a:rPr>
              <a:t>​</a:t>
            </a:r>
            <a:endParaRPr lang="nl-NL" sz="1400" b="0" i="0" dirty="0">
              <a:solidFill>
                <a:srgbClr val="333333"/>
              </a:solidFill>
              <a:effectLst/>
              <a:latin typeface="Segoe UI" panose="020B0502040204020203" pitchFamily="34" charset="0"/>
            </a:endParaRPr>
          </a:p>
          <a:p>
            <a:pPr algn="l" rtl="0" fontAlgn="base">
              <a:buFont typeface="Arial" panose="020B0604020202020204" pitchFamily="34" charset="0"/>
              <a:buChar char="•"/>
            </a:pPr>
            <a:r>
              <a:rPr lang="nl-NL" sz="1400" b="0" i="0" u="none" strike="noStrike" dirty="0">
                <a:solidFill>
                  <a:srgbClr val="333333"/>
                </a:solidFill>
                <a:effectLst/>
                <a:latin typeface="Calibri" panose="020F0502020204030204" pitchFamily="34" charset="0"/>
              </a:rPr>
              <a:t>Het verzuimpercentage is gedaald met 0,6% ten opzichte van vorig jaar en staat nu Zadkine breed op </a:t>
            </a:r>
            <a:r>
              <a:rPr lang="nl-NL" sz="1400" dirty="0">
                <a:solidFill>
                  <a:srgbClr val="333333"/>
                </a:solidFill>
                <a:latin typeface="Calibri" panose="020F0502020204030204" pitchFamily="34" charset="0"/>
              </a:rPr>
              <a:t>7</a:t>
            </a:r>
            <a:r>
              <a:rPr lang="nl-NL" sz="1400" b="0" i="0" u="none" strike="noStrike" dirty="0">
                <a:solidFill>
                  <a:srgbClr val="333333"/>
                </a:solidFill>
                <a:effectLst/>
                <a:latin typeface="Calibri" panose="020F0502020204030204" pitchFamily="34" charset="0"/>
              </a:rPr>
              <a:t>%</a:t>
            </a:r>
            <a:r>
              <a:rPr lang="en-US" sz="1400" b="0" i="0" dirty="0">
                <a:solidFill>
                  <a:srgbClr val="333333"/>
                </a:solidFill>
                <a:effectLst/>
                <a:latin typeface="Calibri" panose="020F0502020204030204" pitchFamily="34" charset="0"/>
              </a:rPr>
              <a:t>​. </a:t>
            </a:r>
            <a:endParaRPr lang="en-US" sz="1400" b="0" i="0" dirty="0">
              <a:solidFill>
                <a:srgbClr val="333333"/>
              </a:solidFill>
              <a:effectLst/>
              <a:latin typeface="Arial" panose="020B0604020202020204" pitchFamily="34" charset="0"/>
            </a:endParaRPr>
          </a:p>
          <a:p>
            <a:pPr algn="l" rtl="0" fontAlgn="base">
              <a:buFont typeface="Arial" panose="020B0604020202020204" pitchFamily="34" charset="0"/>
              <a:buChar char="•"/>
            </a:pPr>
            <a:r>
              <a:rPr lang="nl-NL" sz="1400" b="0" i="0" u="none" strike="noStrike" dirty="0">
                <a:solidFill>
                  <a:srgbClr val="333333"/>
                </a:solidFill>
                <a:effectLst/>
                <a:latin typeface="Calibri" panose="020F0502020204030204" pitchFamily="34" charset="0"/>
              </a:rPr>
              <a:t>Het verzuimpercentage in Q4 is gestegen naar </a:t>
            </a:r>
            <a:r>
              <a:rPr lang="nl-NL" sz="1400" dirty="0">
                <a:solidFill>
                  <a:srgbClr val="333333"/>
                </a:solidFill>
                <a:latin typeface="Calibri" panose="020F0502020204030204" pitchFamily="34" charset="0"/>
              </a:rPr>
              <a:t>8,3%</a:t>
            </a:r>
            <a:r>
              <a:rPr lang="nl-NL" sz="1400" b="0" i="0" u="none" strike="noStrike" dirty="0">
                <a:solidFill>
                  <a:srgbClr val="333333"/>
                </a:solidFill>
                <a:effectLst/>
                <a:latin typeface="Calibri" panose="020F0502020204030204" pitchFamily="34" charset="0"/>
              </a:rPr>
              <a:t> </a:t>
            </a:r>
            <a:r>
              <a:rPr lang="nl-NL" sz="1400" dirty="0">
                <a:solidFill>
                  <a:srgbClr val="333333"/>
                </a:solidFill>
                <a:latin typeface="Calibri" panose="020F0502020204030204" pitchFamily="34" charset="0"/>
              </a:rPr>
              <a:t>en is m.n. in het onderwijs met 8,5% aan de hoge kant.</a:t>
            </a:r>
            <a:endParaRPr lang="nl-NL" sz="1400" b="0" i="0" dirty="0">
              <a:solidFill>
                <a:srgbClr val="333333"/>
              </a:solidFill>
              <a:effectLst/>
              <a:latin typeface="Arial" panose="020B0604020202020204" pitchFamily="34" charset="0"/>
            </a:endParaRPr>
          </a:p>
          <a:p>
            <a:pPr marL="0" indent="0" algn="l" rtl="0" fontAlgn="base">
              <a:buNone/>
            </a:pPr>
            <a:endParaRPr lang="nl-NL" sz="1400" b="0" i="0" dirty="0">
              <a:solidFill>
                <a:srgbClr val="333333"/>
              </a:solidFill>
              <a:effectLst/>
              <a:latin typeface="Segoe UI" panose="020B0502040204020203" pitchFamily="34" charset="0"/>
            </a:endParaRPr>
          </a:p>
          <a:p>
            <a:pPr marL="0" indent="0" algn="l" rtl="0" fontAlgn="base">
              <a:buNone/>
            </a:pPr>
            <a:r>
              <a:rPr lang="nl-NL" sz="1400" b="1" i="0" u="none" strike="noStrike" dirty="0">
                <a:solidFill>
                  <a:srgbClr val="333333"/>
                </a:solidFill>
                <a:effectLst/>
                <a:latin typeface="Calibri" panose="020F0502020204030204" pitchFamily="34" charset="0"/>
              </a:rPr>
              <a:t>Onderwijs en Diensten</a:t>
            </a:r>
            <a:r>
              <a:rPr lang="en-US" sz="1400" b="0" i="0" dirty="0">
                <a:solidFill>
                  <a:srgbClr val="333333"/>
                </a:solidFill>
                <a:effectLst/>
                <a:latin typeface="Calibri" panose="020F0502020204030204" pitchFamily="34" charset="0"/>
              </a:rPr>
              <a:t>​</a:t>
            </a:r>
            <a:endParaRPr lang="en-US" sz="1400" b="0" i="0" dirty="0">
              <a:solidFill>
                <a:srgbClr val="333333"/>
              </a:solidFill>
              <a:effectLst/>
              <a:latin typeface="Segoe UI" panose="020B0502040204020203" pitchFamily="34" charset="0"/>
            </a:endParaRPr>
          </a:p>
          <a:p>
            <a:pPr algn="l" rtl="0" fontAlgn="base">
              <a:buFont typeface="Arial" panose="020B0604020202020204" pitchFamily="34" charset="0"/>
              <a:buChar char="•"/>
            </a:pPr>
            <a:r>
              <a:rPr lang="nl-NL" sz="1400" b="0" i="0" u="none" strike="noStrike" dirty="0">
                <a:solidFill>
                  <a:srgbClr val="333333"/>
                </a:solidFill>
                <a:effectLst/>
                <a:latin typeface="Calibri" panose="020F0502020204030204" pitchFamily="34" charset="0"/>
              </a:rPr>
              <a:t>Het verzuim binnen de diensten (6,5%) laat een lager percentage zien t.o.v. het onderwijs (</a:t>
            </a:r>
            <a:r>
              <a:rPr lang="nl-NL" sz="1400" dirty="0">
                <a:solidFill>
                  <a:srgbClr val="333333"/>
                </a:solidFill>
                <a:latin typeface="Calibri" panose="020F0502020204030204" pitchFamily="34" charset="0"/>
              </a:rPr>
              <a:t>7,2</a:t>
            </a:r>
            <a:r>
              <a:rPr lang="nl-NL" sz="1400" b="0" i="0" u="none" strike="noStrike" dirty="0">
                <a:solidFill>
                  <a:srgbClr val="333333"/>
                </a:solidFill>
                <a:effectLst/>
                <a:latin typeface="Calibri" panose="020F0502020204030204" pitchFamily="34" charset="0"/>
              </a:rPr>
              <a:t>%)</a:t>
            </a:r>
            <a:r>
              <a:rPr lang="nl-NL" sz="1400" b="0" i="0" dirty="0">
                <a:solidFill>
                  <a:srgbClr val="333333"/>
                </a:solidFill>
                <a:effectLst/>
                <a:latin typeface="Calibri" panose="020F0502020204030204" pitchFamily="34" charset="0"/>
              </a:rPr>
              <a:t>​</a:t>
            </a:r>
            <a:endParaRPr lang="nl-NL" sz="1400" b="0" i="0" dirty="0">
              <a:solidFill>
                <a:srgbClr val="333333"/>
              </a:solidFill>
              <a:effectLst/>
              <a:latin typeface="Arial" panose="020B0604020202020204" pitchFamily="34" charset="0"/>
            </a:endParaRPr>
          </a:p>
          <a:p>
            <a:pPr algn="l" rtl="0" fontAlgn="base">
              <a:buFont typeface="Arial" panose="020B0604020202020204" pitchFamily="34" charset="0"/>
              <a:buChar char="•"/>
            </a:pPr>
            <a:r>
              <a:rPr lang="nl-NL" sz="1400" b="0" i="0" u="none" strike="noStrike" dirty="0">
                <a:solidFill>
                  <a:srgbClr val="333333"/>
                </a:solidFill>
                <a:effectLst/>
                <a:latin typeface="Calibri" panose="020F0502020204030204" pitchFamily="34" charset="0"/>
              </a:rPr>
              <a:t>M.n. in Q4 is het percentage ten opzichte van Q3 hoger voor zowel het onderwijs als de diensten. Dit is een stijging maar ook een herkenbare golfbeweging in de winterperiode. </a:t>
            </a:r>
            <a:endParaRPr lang="nl-NL" sz="1400" dirty="0">
              <a:latin typeface="Calibri" panose="020F0502020204030204" pitchFamily="34" charset="0"/>
              <a:cs typeface="Calibri" panose="020F0502020204030204" pitchFamily="34" charset="0"/>
            </a:endParaRPr>
          </a:p>
          <a:p>
            <a:pPr marL="287655" indent="-287655"/>
            <a:endParaRPr lang="nl-NL" sz="1100" dirty="0">
              <a:latin typeface="Calibri" panose="020F0502020204030204" pitchFamily="34" charset="0"/>
              <a:cs typeface="Calibri" panose="020F0502020204030204" pitchFamily="34" charset="0"/>
            </a:endParaRPr>
          </a:p>
          <a:p>
            <a:pPr marL="287655" indent="-287655"/>
            <a:endParaRPr lang="nl-NL" sz="1100" dirty="0">
              <a:latin typeface="Calibri" panose="020F0502020204030204" pitchFamily="34" charset="0"/>
              <a:cs typeface="Calibri" panose="020F0502020204030204" pitchFamily="34" charset="0"/>
            </a:endParaRPr>
          </a:p>
          <a:p>
            <a:pPr marL="287655" indent="-287655" algn="just"/>
            <a:endParaRPr lang="nl-NL" sz="1100" dirty="0">
              <a:latin typeface="Calibri" panose="020F0502020204030204" pitchFamily="34" charset="0"/>
              <a:cs typeface="Calibri" panose="020F0502020204030204" pitchFamily="34" charset="0"/>
            </a:endParaRPr>
          </a:p>
          <a:p>
            <a:pPr marL="287655" indent="-287655" algn="just"/>
            <a:endParaRPr lang="nl-NL" sz="1100" dirty="0">
              <a:latin typeface="Calibri" panose="020F0502020204030204" pitchFamily="34" charset="0"/>
              <a:cs typeface="Calibri" panose="020F0502020204030204" pitchFamily="34" charset="0"/>
            </a:endParaRPr>
          </a:p>
          <a:p>
            <a:pPr marL="0" indent="0" algn="just">
              <a:buFont typeface="Wingdings" panose="05000000000000000000" pitchFamily="2" charset="2"/>
              <a:buNone/>
            </a:pPr>
            <a:endParaRPr lang="nl-NL" sz="1100" dirty="0">
              <a:latin typeface="Calibri" panose="020F0502020204030204" pitchFamily="34" charset="0"/>
              <a:cs typeface="Calibri" panose="020F0502020204030204" pitchFamily="34" charset="0"/>
            </a:endParaRPr>
          </a:p>
          <a:p>
            <a:pPr marL="287655" indent="-287655" algn="just"/>
            <a:endParaRPr lang="nl-NL" sz="1100" dirty="0">
              <a:solidFill>
                <a:schemeClr val="bg2"/>
              </a:solidFill>
              <a:latin typeface="Calibri" panose="020F0502020204030204" pitchFamily="34" charset="0"/>
              <a:cs typeface="Calibri" panose="020F0502020204030204" pitchFamily="34" charset="0"/>
            </a:endParaRPr>
          </a:p>
          <a:p>
            <a:pPr marL="287655" indent="-287655" algn="just"/>
            <a:endParaRPr lang="nl-NL" sz="2800" dirty="0">
              <a:solidFill>
                <a:schemeClr val="bg2"/>
              </a:solidFill>
              <a:latin typeface="Calibri" panose="020F0502020204030204" pitchFamily="34" charset="0"/>
              <a:cs typeface="Calibri" panose="020F0502020204030204" pitchFamily="34" charset="0"/>
            </a:endParaRPr>
          </a:p>
        </p:txBody>
      </p:sp>
      <p:sp>
        <p:nvSpPr>
          <p:cNvPr id="4" name="Rechthoek 3">
            <a:extLst>
              <a:ext uri="{FF2B5EF4-FFF2-40B4-BE49-F238E27FC236}">
                <a16:creationId xmlns:a16="http://schemas.microsoft.com/office/drawing/2014/main" id="{ACE0CDFF-C6BE-438C-B96F-81B187FC5C9D}"/>
              </a:ext>
            </a:extLst>
          </p:cNvPr>
          <p:cNvSpPr/>
          <p:nvPr/>
        </p:nvSpPr>
        <p:spPr>
          <a:xfrm>
            <a:off x="604352" y="718576"/>
            <a:ext cx="319490" cy="31949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 name="Rechthoek 9">
            <a:extLst>
              <a:ext uri="{FF2B5EF4-FFF2-40B4-BE49-F238E27FC236}">
                <a16:creationId xmlns:a16="http://schemas.microsoft.com/office/drawing/2014/main" id="{DEF2413E-A631-48D7-8789-647F3CEDAE31}"/>
              </a:ext>
            </a:extLst>
          </p:cNvPr>
          <p:cNvSpPr/>
          <p:nvPr/>
        </p:nvSpPr>
        <p:spPr>
          <a:xfrm>
            <a:off x="2701864" y="715548"/>
            <a:ext cx="319490" cy="319490"/>
          </a:xfrm>
          <a:prstGeom prst="rect">
            <a:avLst/>
          </a:prstGeom>
          <a:solidFill>
            <a:schemeClr val="tx2">
              <a:lumMod val="25000"/>
              <a:lumOff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Rechthoek 10">
            <a:extLst>
              <a:ext uri="{FF2B5EF4-FFF2-40B4-BE49-F238E27FC236}">
                <a16:creationId xmlns:a16="http://schemas.microsoft.com/office/drawing/2014/main" id="{C3F4E6A7-2394-4449-8E60-1E335FB22672}"/>
              </a:ext>
            </a:extLst>
          </p:cNvPr>
          <p:cNvSpPr/>
          <p:nvPr/>
        </p:nvSpPr>
        <p:spPr>
          <a:xfrm>
            <a:off x="5118866" y="728097"/>
            <a:ext cx="319490" cy="319490"/>
          </a:xfrm>
          <a:prstGeom prst="rect">
            <a:avLst/>
          </a:prstGeom>
          <a:solidFill>
            <a:schemeClr val="tx2">
              <a:lumMod val="10000"/>
              <a:lumOff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1026" name="Afbeelding 1">
            <a:extLst>
              <a:ext uri="{FF2B5EF4-FFF2-40B4-BE49-F238E27FC236}">
                <a16:creationId xmlns:a16="http://schemas.microsoft.com/office/drawing/2014/main" id="{E5413869-188D-4AF3-A6BF-F740B527A4CA}"/>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6216" y="1455810"/>
            <a:ext cx="11544301" cy="2841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602382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94798CF0-C641-4135-A462-A58F4682EC12}"/>
              </a:ext>
            </a:extLst>
          </p:cNvPr>
          <p:cNvGraphicFramePr>
            <a:graphicFrameLocks noChangeAspect="1"/>
          </p:cNvGraphicFramePr>
          <p:nvPr>
            <p:custDataLst>
              <p:tags r:id="rId1"/>
            </p:custDataLst>
            <p:extLst>
              <p:ext uri="{D42A27DB-BD31-4B8C-83A1-F6EECF244321}">
                <p14:modId xmlns:p14="http://schemas.microsoft.com/office/powerpoint/2010/main" val="78230324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592" imgH="595" progId="TCLayout.ActiveDocument.1">
                  <p:embed/>
                </p:oleObj>
              </mc:Choice>
              <mc:Fallback>
                <p:oleObj name="think-cell Slide" r:id="rId4" imgW="592" imgH="595" progId="TCLayout.ActiveDocument.1">
                  <p:embed/>
                  <p:pic>
                    <p:nvPicPr>
                      <p:cNvPr id="3" name="Object 2" hidden="1">
                        <a:extLst>
                          <a:ext uri="{FF2B5EF4-FFF2-40B4-BE49-F238E27FC236}">
                            <a16:creationId xmlns:a16="http://schemas.microsoft.com/office/drawing/2014/main" id="{94798CF0-C641-4135-A462-A58F4682EC1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el 1">
            <a:extLst>
              <a:ext uri="{FF2B5EF4-FFF2-40B4-BE49-F238E27FC236}">
                <a16:creationId xmlns:a16="http://schemas.microsoft.com/office/drawing/2014/main" id="{EFBCE4F5-9237-43E7-9A9E-D47852245B69}"/>
              </a:ext>
            </a:extLst>
          </p:cNvPr>
          <p:cNvSpPr>
            <a:spLocks noGrp="1"/>
          </p:cNvSpPr>
          <p:nvPr>
            <p:ph type="title"/>
          </p:nvPr>
        </p:nvSpPr>
        <p:spPr>
          <a:xfrm>
            <a:off x="604352" y="177491"/>
            <a:ext cx="11190484" cy="370639"/>
          </a:xfrm>
        </p:spPr>
        <p:txBody>
          <a:bodyPr vert="horz">
            <a:noAutofit/>
          </a:bodyPr>
          <a:lstStyle/>
          <a:p>
            <a:r>
              <a:rPr lang="nl-NL" sz="3200">
                <a:latin typeface="Calibri" panose="020F0502020204030204" pitchFamily="34" charset="0"/>
                <a:cs typeface="Calibri" panose="020F0502020204030204" pitchFamily="34" charset="0"/>
              </a:rPr>
              <a:t>Verzuimontwikkeling						</a:t>
            </a:r>
            <a:endParaRPr lang="nl-NL" sz="2400" b="0" i="1">
              <a:solidFill>
                <a:srgbClr val="0070C0"/>
              </a:solidFill>
              <a:latin typeface="Calibri" panose="020F0502020204030204" pitchFamily="34" charset="0"/>
              <a:cs typeface="Calibri" panose="020F0502020204030204" pitchFamily="34" charset="0"/>
            </a:endParaRPr>
          </a:p>
        </p:txBody>
      </p:sp>
      <p:sp>
        <p:nvSpPr>
          <p:cNvPr id="7" name="Tijdelijke aanduiding voor dianummer 6">
            <a:extLst>
              <a:ext uri="{FF2B5EF4-FFF2-40B4-BE49-F238E27FC236}">
                <a16:creationId xmlns:a16="http://schemas.microsoft.com/office/drawing/2014/main" id="{19782392-C2A9-4DD1-88CA-4222ADCF2CC9}"/>
              </a:ext>
            </a:extLst>
          </p:cNvPr>
          <p:cNvSpPr>
            <a:spLocks noGrp="1"/>
          </p:cNvSpPr>
          <p:nvPr>
            <p:ph type="sldNum" sz="quarter" idx="16"/>
          </p:nvPr>
        </p:nvSpPr>
        <p:spPr>
          <a:xfrm>
            <a:off x="11573553" y="6601886"/>
            <a:ext cx="450000" cy="174228"/>
          </a:xfrm>
        </p:spPr>
        <p:txBody>
          <a:bodyPr/>
          <a:lstStyle/>
          <a:p>
            <a:fld id="{932C3248-DEA8-4406-A963-9ED55A9DA4F5}" type="slidenum">
              <a:rPr lang="nl-NL" sz="1000" smtClean="0">
                <a:latin typeface="Calibri" panose="020F0502020204030204" pitchFamily="34" charset="0"/>
                <a:cs typeface="Calibri" panose="020F0502020204030204" pitchFamily="34" charset="0"/>
              </a:rPr>
              <a:pPr/>
              <a:t>3</a:t>
            </a:fld>
            <a:endParaRPr lang="nl-NL" sz="1000">
              <a:latin typeface="Calibri" panose="020F0502020204030204" pitchFamily="34" charset="0"/>
              <a:cs typeface="Calibri" panose="020F0502020204030204" pitchFamily="34" charset="0"/>
            </a:endParaRPr>
          </a:p>
        </p:txBody>
      </p:sp>
      <p:sp>
        <p:nvSpPr>
          <p:cNvPr id="33" name="Tekstvak 32">
            <a:extLst>
              <a:ext uri="{FF2B5EF4-FFF2-40B4-BE49-F238E27FC236}">
                <a16:creationId xmlns:a16="http://schemas.microsoft.com/office/drawing/2014/main" id="{7C7017A8-F487-43D3-9057-CDDD0DA5D1CE}"/>
              </a:ext>
            </a:extLst>
          </p:cNvPr>
          <p:cNvSpPr txBox="1"/>
          <p:nvPr/>
        </p:nvSpPr>
        <p:spPr>
          <a:xfrm>
            <a:off x="525974" y="624988"/>
            <a:ext cx="6080533" cy="425501"/>
          </a:xfrm>
          <a:prstGeom prst="rect">
            <a:avLst/>
          </a:prstGeom>
          <a:noFill/>
        </p:spPr>
        <p:txBody>
          <a:bodyPr wrap="square" rtlCol="0">
            <a:spAutoFit/>
          </a:bodyPr>
          <a:lstStyle/>
          <a:p>
            <a:pPr>
              <a:lnSpc>
                <a:spcPct val="115000"/>
              </a:lnSpc>
              <a:buClr>
                <a:schemeClr val="bg2"/>
              </a:buClr>
              <a:defRPr/>
            </a:pPr>
            <a:r>
              <a:rPr lang="nl-NL" sz="2000" b="1">
                <a:latin typeface="Calibri" panose="020F0502020204030204" pitchFamily="34" charset="0"/>
                <a:cs typeface="Calibri" panose="020F0502020204030204" pitchFamily="34" charset="0"/>
              </a:rPr>
              <a:t>Verzuimverloop per maan</a:t>
            </a:r>
            <a:r>
              <a:rPr lang="nl-NL" b="1">
                <a:latin typeface="Calibri" panose="020F0502020204030204" pitchFamily="34" charset="0"/>
                <a:cs typeface="Calibri" panose="020F0502020204030204" pitchFamily="34" charset="0"/>
              </a:rPr>
              <a:t>d</a:t>
            </a:r>
            <a:endParaRPr lang="nl-NL" sz="1600">
              <a:latin typeface="Calibri" panose="020F0502020204030204" pitchFamily="34" charset="0"/>
              <a:cs typeface="Calibri" panose="020F0502020204030204" pitchFamily="34" charset="0"/>
            </a:endParaRPr>
          </a:p>
        </p:txBody>
      </p:sp>
      <p:sp>
        <p:nvSpPr>
          <p:cNvPr id="9" name="Tekstvak 8">
            <a:extLst>
              <a:ext uri="{FF2B5EF4-FFF2-40B4-BE49-F238E27FC236}">
                <a16:creationId xmlns:a16="http://schemas.microsoft.com/office/drawing/2014/main" id="{C50250A5-A381-295D-FE35-CE01FD933F81}"/>
              </a:ext>
            </a:extLst>
          </p:cNvPr>
          <p:cNvSpPr txBox="1"/>
          <p:nvPr/>
        </p:nvSpPr>
        <p:spPr>
          <a:xfrm>
            <a:off x="604352" y="3699434"/>
            <a:ext cx="6080533" cy="425501"/>
          </a:xfrm>
          <a:prstGeom prst="rect">
            <a:avLst/>
          </a:prstGeom>
          <a:noFill/>
        </p:spPr>
        <p:txBody>
          <a:bodyPr wrap="square" rtlCol="0">
            <a:spAutoFit/>
          </a:bodyPr>
          <a:lstStyle/>
          <a:p>
            <a:pPr>
              <a:lnSpc>
                <a:spcPct val="115000"/>
              </a:lnSpc>
              <a:buClr>
                <a:schemeClr val="bg2"/>
              </a:buClr>
              <a:defRPr/>
            </a:pPr>
            <a:r>
              <a:rPr lang="nl-NL" sz="2000" b="1">
                <a:latin typeface="Calibri" panose="020F0502020204030204" pitchFamily="34" charset="0"/>
                <a:cs typeface="Calibri" panose="020F0502020204030204" pitchFamily="34" charset="0"/>
              </a:rPr>
              <a:t>Verzuim % in verzuimduurklassen</a:t>
            </a:r>
          </a:p>
        </p:txBody>
      </p:sp>
      <p:graphicFrame>
        <p:nvGraphicFramePr>
          <p:cNvPr id="4" name="Tabel 4">
            <a:extLst>
              <a:ext uri="{FF2B5EF4-FFF2-40B4-BE49-F238E27FC236}">
                <a16:creationId xmlns:a16="http://schemas.microsoft.com/office/drawing/2014/main" id="{0F610F96-08AE-48A2-A253-88E06751322E}"/>
              </a:ext>
            </a:extLst>
          </p:cNvPr>
          <p:cNvGraphicFramePr>
            <a:graphicFrameLocks noGrp="1"/>
          </p:cNvGraphicFramePr>
          <p:nvPr>
            <p:extLst>
              <p:ext uri="{D42A27DB-BD31-4B8C-83A1-F6EECF244321}">
                <p14:modId xmlns:p14="http://schemas.microsoft.com/office/powerpoint/2010/main" val="3839017303"/>
              </p:ext>
            </p:extLst>
          </p:nvPr>
        </p:nvGraphicFramePr>
        <p:xfrm>
          <a:off x="6867099" y="4124934"/>
          <a:ext cx="5138322" cy="2392680"/>
        </p:xfrm>
        <a:graphic>
          <a:graphicData uri="http://schemas.openxmlformats.org/drawingml/2006/table">
            <a:tbl>
              <a:tblPr firstRow="1" bandRow="1">
                <a:tableStyleId>{5C22544A-7EE6-4342-B048-85BDC9FD1C3A}</a:tableStyleId>
              </a:tblPr>
              <a:tblGrid>
                <a:gridCol w="5138322">
                  <a:extLst>
                    <a:ext uri="{9D8B030D-6E8A-4147-A177-3AD203B41FA5}">
                      <a16:colId xmlns:a16="http://schemas.microsoft.com/office/drawing/2014/main" val="1802819060"/>
                    </a:ext>
                  </a:extLst>
                </a:gridCol>
              </a:tblGrid>
              <a:tr h="2075841">
                <a:tc>
                  <a:txBody>
                    <a:bodyPr/>
                    <a:lstStyle/>
                    <a:p>
                      <a:r>
                        <a:rPr lang="nl-NL" sz="1600" dirty="0">
                          <a:solidFill>
                            <a:schemeClr val="tx1"/>
                          </a:solidFill>
                          <a:latin typeface="Calibri" panose="020F0502020204030204" pitchFamily="34" charset="0"/>
                          <a:cs typeface="Calibri" panose="020F0502020204030204" pitchFamily="34" charset="0"/>
                        </a:rPr>
                        <a:t>Verzuimduur</a:t>
                      </a:r>
                      <a:r>
                        <a:rPr lang="nl-NL" sz="1600" b="0" dirty="0">
                          <a:solidFill>
                            <a:schemeClr val="tx1"/>
                          </a:solidFill>
                          <a:latin typeface="Calibri" panose="020F0502020204030204" pitchFamily="34" charset="0"/>
                          <a:cs typeface="Calibri" panose="020F0502020204030204" pitchFamily="34" charset="0"/>
                        </a:rPr>
                        <a:t> </a:t>
                      </a:r>
                    </a:p>
                    <a:p>
                      <a:r>
                        <a:rPr lang="nl-NL" sz="1500" b="0" dirty="0">
                          <a:solidFill>
                            <a:schemeClr val="tx1"/>
                          </a:solidFill>
                          <a:latin typeface="Calibri" panose="020F0502020204030204" pitchFamily="34" charset="0"/>
                          <a:cs typeface="Calibri" panose="020F0502020204030204" pitchFamily="34" charset="0"/>
                        </a:rPr>
                        <a:t>De verzuimduurklasse lang 43-365 dagen is met ruim 1,3% gestegen naar 3,8%. In deze klasse bevindt het traject bij de Bedrijfsarts plaats.</a:t>
                      </a:r>
                    </a:p>
                    <a:p>
                      <a:endParaRPr lang="nl-NL" sz="1500" b="0" dirty="0">
                        <a:solidFill>
                          <a:schemeClr val="tx1"/>
                        </a:solidFill>
                        <a:latin typeface="Calibri" panose="020F0502020204030204" pitchFamily="34" charset="0"/>
                        <a:cs typeface="Calibri" panose="020F0502020204030204" pitchFamily="34" charset="0"/>
                      </a:endParaRPr>
                    </a:p>
                    <a:p>
                      <a:r>
                        <a:rPr lang="nl-NL" sz="1500" b="0" dirty="0">
                          <a:solidFill>
                            <a:schemeClr val="tx1"/>
                          </a:solidFill>
                          <a:latin typeface="Calibri"/>
                          <a:cs typeface="Calibri"/>
                        </a:rPr>
                        <a:t>Daarnaast zien we dat extra lang naar 1,7% is gedaald ten opzichte van 3,1% in 2022. </a:t>
                      </a:r>
                    </a:p>
                    <a:p>
                      <a:endParaRPr lang="nl-NL" sz="1500" b="0" dirty="0">
                        <a:solidFill>
                          <a:schemeClr val="tx1"/>
                        </a:solidFill>
                        <a:latin typeface="Calibri" panose="020F0502020204030204" pitchFamily="34" charset="0"/>
                        <a:cs typeface="Calibri" panose="020F0502020204030204" pitchFamily="34" charset="0"/>
                      </a:endParaRPr>
                    </a:p>
                    <a:p>
                      <a:endParaRPr lang="nl-NL" sz="1500" b="0" dirty="0">
                        <a:solidFill>
                          <a:srgbClr val="FF0000"/>
                        </a:solidFill>
                        <a:latin typeface="Calibri" panose="020F0502020204030204" pitchFamily="34" charset="0"/>
                        <a:cs typeface="Calibri" panose="020F0502020204030204" pitchFamily="34" charset="0"/>
                      </a:endParaRPr>
                    </a:p>
                    <a:p>
                      <a:endParaRPr lang="nl-NL" sz="1500" dirty="0">
                        <a:solidFill>
                          <a:schemeClr val="tx1"/>
                        </a:solidFill>
                        <a:latin typeface="Calibri" panose="020F0502020204030204" pitchFamily="34" charset="0"/>
                        <a:cs typeface="Calibri" panose="020F0502020204030204" pitchFamily="34" charset="0"/>
                      </a:endParaRPr>
                    </a:p>
                  </a:txBody>
                  <a:tcPr>
                    <a:solidFill>
                      <a:schemeClr val="bg1">
                        <a:lumMod val="95000"/>
                      </a:schemeClr>
                    </a:solidFill>
                  </a:tcPr>
                </a:tc>
                <a:extLst>
                  <a:ext uri="{0D108BD9-81ED-4DB2-BD59-A6C34878D82A}">
                    <a16:rowId xmlns:a16="http://schemas.microsoft.com/office/drawing/2014/main" val="1611695040"/>
                  </a:ext>
                </a:extLst>
              </a:tr>
            </a:tbl>
          </a:graphicData>
        </a:graphic>
      </p:graphicFrame>
      <p:pic>
        <p:nvPicPr>
          <p:cNvPr id="12" name="Afbeelding 11">
            <a:extLst>
              <a:ext uri="{FF2B5EF4-FFF2-40B4-BE49-F238E27FC236}">
                <a16:creationId xmlns:a16="http://schemas.microsoft.com/office/drawing/2014/main" id="{FBB411C7-7E3B-DF60-BD01-1536970BC8BB}"/>
              </a:ext>
            </a:extLst>
          </p:cNvPr>
          <p:cNvPicPr>
            <a:picLocks noChangeAspect="1"/>
          </p:cNvPicPr>
          <p:nvPr/>
        </p:nvPicPr>
        <p:blipFill rotWithShape="1">
          <a:blip r:embed="rId6"/>
          <a:srcRect t="12460"/>
          <a:stretch/>
        </p:blipFill>
        <p:spPr>
          <a:xfrm>
            <a:off x="0" y="961870"/>
            <a:ext cx="12192000" cy="2709462"/>
          </a:xfrm>
          <a:prstGeom prst="rect">
            <a:avLst/>
          </a:prstGeom>
        </p:spPr>
      </p:pic>
      <p:pic>
        <p:nvPicPr>
          <p:cNvPr id="16" name="Afbeelding 15">
            <a:extLst>
              <a:ext uri="{FF2B5EF4-FFF2-40B4-BE49-F238E27FC236}">
                <a16:creationId xmlns:a16="http://schemas.microsoft.com/office/drawing/2014/main" id="{62722857-0783-B71C-1384-9CCADCEB40A5}"/>
              </a:ext>
            </a:extLst>
          </p:cNvPr>
          <p:cNvPicPr>
            <a:picLocks noChangeAspect="1"/>
          </p:cNvPicPr>
          <p:nvPr/>
        </p:nvPicPr>
        <p:blipFill rotWithShape="1">
          <a:blip r:embed="rId7"/>
          <a:srcRect t="5899"/>
          <a:stretch/>
        </p:blipFill>
        <p:spPr>
          <a:xfrm>
            <a:off x="696824" y="4085072"/>
            <a:ext cx="6077803" cy="2332129"/>
          </a:xfrm>
          <a:prstGeom prst="rect">
            <a:avLst/>
          </a:prstGeom>
        </p:spPr>
      </p:pic>
    </p:spTree>
    <p:extLst>
      <p:ext uri="{BB962C8B-B14F-4D97-AF65-F5344CB8AC3E}">
        <p14:creationId xmlns:p14="http://schemas.microsoft.com/office/powerpoint/2010/main" val="518988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94798CF0-C641-4135-A462-A58F4682EC12}"/>
              </a:ext>
            </a:extLst>
          </p:cNvPr>
          <p:cNvGraphicFramePr>
            <a:graphicFrameLocks noChangeAspect="1"/>
          </p:cNvGraphicFramePr>
          <p:nvPr>
            <p:custDataLst>
              <p:tags r:id="rId1"/>
            </p:custDataLst>
            <p:extLst>
              <p:ext uri="{D42A27DB-BD31-4B8C-83A1-F6EECF244321}">
                <p14:modId xmlns:p14="http://schemas.microsoft.com/office/powerpoint/2010/main" val="169026766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592" imgH="595" progId="TCLayout.ActiveDocument.1">
                  <p:embed/>
                </p:oleObj>
              </mc:Choice>
              <mc:Fallback>
                <p:oleObj name="think-cell Slide" r:id="rId4" imgW="592" imgH="595" progId="TCLayout.ActiveDocument.1">
                  <p:embed/>
                  <p:pic>
                    <p:nvPicPr>
                      <p:cNvPr id="3" name="Object 2" hidden="1">
                        <a:extLst>
                          <a:ext uri="{FF2B5EF4-FFF2-40B4-BE49-F238E27FC236}">
                            <a16:creationId xmlns:a16="http://schemas.microsoft.com/office/drawing/2014/main" id="{94798CF0-C641-4135-A462-A58F4682EC1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el 1">
            <a:extLst>
              <a:ext uri="{FF2B5EF4-FFF2-40B4-BE49-F238E27FC236}">
                <a16:creationId xmlns:a16="http://schemas.microsoft.com/office/drawing/2014/main" id="{EFBCE4F5-9237-43E7-9A9E-D47852245B69}"/>
              </a:ext>
            </a:extLst>
          </p:cNvPr>
          <p:cNvSpPr>
            <a:spLocks noGrp="1"/>
          </p:cNvSpPr>
          <p:nvPr>
            <p:ph type="title"/>
          </p:nvPr>
        </p:nvSpPr>
        <p:spPr>
          <a:xfrm>
            <a:off x="604352" y="201754"/>
            <a:ext cx="11190484" cy="370639"/>
          </a:xfrm>
        </p:spPr>
        <p:txBody>
          <a:bodyPr vert="horz">
            <a:noAutofit/>
          </a:bodyPr>
          <a:lstStyle/>
          <a:p>
            <a:r>
              <a:rPr lang="nl-NL" sz="3200">
                <a:latin typeface="Calibri" panose="020F0502020204030204" pitchFamily="34" charset="0"/>
                <a:cs typeface="Calibri" panose="020F0502020204030204" pitchFamily="34" charset="0"/>
              </a:rPr>
              <a:t>Verzuim en leeftijd						</a:t>
            </a:r>
            <a:endParaRPr lang="nl-NL" sz="2400" b="0" i="1">
              <a:solidFill>
                <a:srgbClr val="0070C0"/>
              </a:solidFill>
              <a:latin typeface="Calibri" panose="020F0502020204030204" pitchFamily="34" charset="0"/>
              <a:cs typeface="Calibri" panose="020F0502020204030204" pitchFamily="34" charset="0"/>
            </a:endParaRPr>
          </a:p>
        </p:txBody>
      </p:sp>
      <p:sp>
        <p:nvSpPr>
          <p:cNvPr id="7" name="Tijdelijke aanduiding voor dianummer 6">
            <a:extLst>
              <a:ext uri="{FF2B5EF4-FFF2-40B4-BE49-F238E27FC236}">
                <a16:creationId xmlns:a16="http://schemas.microsoft.com/office/drawing/2014/main" id="{19782392-C2A9-4DD1-88CA-4222ADCF2CC9}"/>
              </a:ext>
            </a:extLst>
          </p:cNvPr>
          <p:cNvSpPr>
            <a:spLocks noGrp="1"/>
          </p:cNvSpPr>
          <p:nvPr>
            <p:ph type="sldNum" sz="quarter" idx="16"/>
          </p:nvPr>
        </p:nvSpPr>
        <p:spPr>
          <a:xfrm>
            <a:off x="11573553" y="6601886"/>
            <a:ext cx="450000" cy="174228"/>
          </a:xfrm>
        </p:spPr>
        <p:txBody>
          <a:bodyPr/>
          <a:lstStyle/>
          <a:p>
            <a:fld id="{932C3248-DEA8-4406-A963-9ED55A9DA4F5}" type="slidenum">
              <a:rPr lang="nl-NL" sz="1000" smtClean="0">
                <a:latin typeface="Calibri" panose="020F0502020204030204" pitchFamily="34" charset="0"/>
                <a:cs typeface="Calibri" panose="020F0502020204030204" pitchFamily="34" charset="0"/>
              </a:rPr>
              <a:pPr/>
              <a:t>4</a:t>
            </a:fld>
            <a:endParaRPr lang="nl-NL" sz="1000">
              <a:latin typeface="Calibri" panose="020F0502020204030204" pitchFamily="34" charset="0"/>
              <a:cs typeface="Calibri" panose="020F0502020204030204" pitchFamily="34" charset="0"/>
            </a:endParaRPr>
          </a:p>
        </p:txBody>
      </p:sp>
      <p:sp>
        <p:nvSpPr>
          <p:cNvPr id="33" name="Tekstvak 32">
            <a:extLst>
              <a:ext uri="{FF2B5EF4-FFF2-40B4-BE49-F238E27FC236}">
                <a16:creationId xmlns:a16="http://schemas.microsoft.com/office/drawing/2014/main" id="{7C7017A8-F487-43D3-9057-CDDD0DA5D1CE}"/>
              </a:ext>
            </a:extLst>
          </p:cNvPr>
          <p:cNvSpPr txBox="1"/>
          <p:nvPr/>
        </p:nvSpPr>
        <p:spPr>
          <a:xfrm>
            <a:off x="604352" y="803804"/>
            <a:ext cx="3461621" cy="392159"/>
          </a:xfrm>
          <a:prstGeom prst="rect">
            <a:avLst/>
          </a:prstGeom>
          <a:noFill/>
        </p:spPr>
        <p:txBody>
          <a:bodyPr wrap="square" rtlCol="0">
            <a:spAutoFit/>
          </a:bodyPr>
          <a:lstStyle/>
          <a:p>
            <a:pPr algn="ctr">
              <a:lnSpc>
                <a:spcPct val="115000"/>
              </a:lnSpc>
              <a:buClr>
                <a:schemeClr val="bg2"/>
              </a:buClr>
              <a:defRPr/>
            </a:pPr>
            <a:r>
              <a:rPr lang="nl-NL" b="1">
                <a:latin typeface="Calibri" panose="020F0502020204030204" pitchFamily="34" charset="0"/>
                <a:cs typeface="Calibri" panose="020F0502020204030204" pitchFamily="34" charset="0"/>
              </a:rPr>
              <a:t>Zadkine </a:t>
            </a:r>
            <a:r>
              <a:rPr lang="nl-NL">
                <a:latin typeface="Calibri" panose="020F0502020204030204" pitchFamily="34" charset="0"/>
                <a:cs typeface="Calibri" panose="020F0502020204030204" pitchFamily="34" charset="0"/>
              </a:rPr>
              <a:t>- verzuim %</a:t>
            </a:r>
            <a:endParaRPr lang="nl-NL" sz="1600">
              <a:latin typeface="Calibri" panose="020F0502020204030204" pitchFamily="34" charset="0"/>
              <a:cs typeface="Calibri" panose="020F0502020204030204" pitchFamily="34" charset="0"/>
            </a:endParaRPr>
          </a:p>
        </p:txBody>
      </p:sp>
      <p:sp>
        <p:nvSpPr>
          <p:cNvPr id="22" name="Tekstvak 21">
            <a:extLst>
              <a:ext uri="{FF2B5EF4-FFF2-40B4-BE49-F238E27FC236}">
                <a16:creationId xmlns:a16="http://schemas.microsoft.com/office/drawing/2014/main" id="{614153F3-2D2E-4B99-98CD-4277FC5AD56A}"/>
              </a:ext>
            </a:extLst>
          </p:cNvPr>
          <p:cNvSpPr txBox="1"/>
          <p:nvPr/>
        </p:nvSpPr>
        <p:spPr>
          <a:xfrm>
            <a:off x="4468782" y="830385"/>
            <a:ext cx="3461621" cy="392159"/>
          </a:xfrm>
          <a:prstGeom prst="rect">
            <a:avLst/>
          </a:prstGeom>
          <a:noFill/>
        </p:spPr>
        <p:txBody>
          <a:bodyPr wrap="square" rtlCol="0">
            <a:spAutoFit/>
          </a:bodyPr>
          <a:lstStyle/>
          <a:p>
            <a:pPr algn="ctr">
              <a:lnSpc>
                <a:spcPct val="115000"/>
              </a:lnSpc>
              <a:buClr>
                <a:schemeClr val="bg2"/>
              </a:buClr>
              <a:defRPr/>
            </a:pPr>
            <a:r>
              <a:rPr lang="nl-NL" b="1">
                <a:latin typeface="Calibri" panose="020F0502020204030204" pitchFamily="34" charset="0"/>
                <a:cs typeface="Calibri" panose="020F0502020204030204" pitchFamily="34" charset="0"/>
              </a:rPr>
              <a:t>Onderwijs </a:t>
            </a:r>
            <a:r>
              <a:rPr lang="nl-NL">
                <a:latin typeface="Calibri" panose="020F0502020204030204" pitchFamily="34" charset="0"/>
                <a:cs typeface="Calibri" panose="020F0502020204030204" pitchFamily="34" charset="0"/>
              </a:rPr>
              <a:t>- verzuim %</a:t>
            </a:r>
            <a:endParaRPr lang="nl-NL" sz="1600">
              <a:latin typeface="Calibri" panose="020F0502020204030204" pitchFamily="34" charset="0"/>
              <a:cs typeface="Calibri" panose="020F0502020204030204" pitchFamily="34" charset="0"/>
            </a:endParaRPr>
          </a:p>
        </p:txBody>
      </p:sp>
      <p:sp>
        <p:nvSpPr>
          <p:cNvPr id="23" name="Tekstvak 22">
            <a:extLst>
              <a:ext uri="{FF2B5EF4-FFF2-40B4-BE49-F238E27FC236}">
                <a16:creationId xmlns:a16="http://schemas.microsoft.com/office/drawing/2014/main" id="{7536C675-7ABC-474B-9ED6-B50A99353DD5}"/>
              </a:ext>
            </a:extLst>
          </p:cNvPr>
          <p:cNvSpPr txBox="1"/>
          <p:nvPr/>
        </p:nvSpPr>
        <p:spPr>
          <a:xfrm>
            <a:off x="8333214" y="830384"/>
            <a:ext cx="3461621" cy="392159"/>
          </a:xfrm>
          <a:prstGeom prst="rect">
            <a:avLst/>
          </a:prstGeom>
          <a:noFill/>
        </p:spPr>
        <p:txBody>
          <a:bodyPr wrap="square" rtlCol="0">
            <a:spAutoFit/>
          </a:bodyPr>
          <a:lstStyle/>
          <a:p>
            <a:pPr algn="ctr">
              <a:lnSpc>
                <a:spcPct val="115000"/>
              </a:lnSpc>
              <a:buClr>
                <a:schemeClr val="bg2"/>
              </a:buClr>
              <a:defRPr/>
            </a:pPr>
            <a:r>
              <a:rPr lang="nl-NL" b="1">
                <a:latin typeface="Calibri" panose="020F0502020204030204" pitchFamily="34" charset="0"/>
                <a:cs typeface="Calibri" panose="020F0502020204030204" pitchFamily="34" charset="0"/>
              </a:rPr>
              <a:t>Diensten </a:t>
            </a:r>
            <a:r>
              <a:rPr lang="nl-NL">
                <a:latin typeface="Calibri" panose="020F0502020204030204" pitchFamily="34" charset="0"/>
                <a:cs typeface="Calibri" panose="020F0502020204030204" pitchFamily="34" charset="0"/>
              </a:rPr>
              <a:t>- verzuim %</a:t>
            </a:r>
            <a:endParaRPr lang="nl-NL" sz="1600">
              <a:latin typeface="Calibri" panose="020F0502020204030204" pitchFamily="34" charset="0"/>
              <a:cs typeface="Calibri" panose="020F0502020204030204" pitchFamily="34" charset="0"/>
            </a:endParaRPr>
          </a:p>
        </p:txBody>
      </p:sp>
      <p:graphicFrame>
        <p:nvGraphicFramePr>
          <p:cNvPr id="4" name="Tabel 4">
            <a:extLst>
              <a:ext uri="{FF2B5EF4-FFF2-40B4-BE49-F238E27FC236}">
                <a16:creationId xmlns:a16="http://schemas.microsoft.com/office/drawing/2014/main" id="{9E287BCA-2230-495B-AB95-C3ED7767CC4C}"/>
              </a:ext>
            </a:extLst>
          </p:cNvPr>
          <p:cNvGraphicFramePr>
            <a:graphicFrameLocks noGrp="1"/>
          </p:cNvGraphicFramePr>
          <p:nvPr>
            <p:extLst>
              <p:ext uri="{D42A27DB-BD31-4B8C-83A1-F6EECF244321}">
                <p14:modId xmlns:p14="http://schemas.microsoft.com/office/powerpoint/2010/main" val="1280430997"/>
              </p:ext>
            </p:extLst>
          </p:nvPr>
        </p:nvGraphicFramePr>
        <p:xfrm>
          <a:off x="510829" y="5732471"/>
          <a:ext cx="10848356" cy="538284"/>
        </p:xfrm>
        <a:graphic>
          <a:graphicData uri="http://schemas.openxmlformats.org/drawingml/2006/table">
            <a:tbl>
              <a:tblPr firstRow="1" bandRow="1">
                <a:tableStyleId>{5C22544A-7EE6-4342-B048-85BDC9FD1C3A}</a:tableStyleId>
              </a:tblPr>
              <a:tblGrid>
                <a:gridCol w="10848356">
                  <a:extLst>
                    <a:ext uri="{9D8B030D-6E8A-4147-A177-3AD203B41FA5}">
                      <a16:colId xmlns:a16="http://schemas.microsoft.com/office/drawing/2014/main" val="3451245842"/>
                    </a:ext>
                  </a:extLst>
                </a:gridCol>
              </a:tblGrid>
              <a:tr h="538284">
                <a:tc>
                  <a:txBody>
                    <a:bodyPr/>
                    <a:lstStyle/>
                    <a:p>
                      <a:r>
                        <a:rPr lang="nl-NL" sz="1400" b="0" dirty="0">
                          <a:solidFill>
                            <a:srgbClr val="000000"/>
                          </a:solidFill>
                          <a:latin typeface="Calibri"/>
                          <a:cs typeface="Calibri"/>
                        </a:rPr>
                        <a:t>De verzuimcijfers blijven hoog in de leeftijdscategorie boven de 50&gt;. We zien daarentegen wel dat dat het verzuimcijfer Zadkine breed is gedaald boven de 60&gt;. De stijging bij de diensten in de leeftijdscategorie 30 t/m 34 is met 2,4% gestegen naar 8,8%.</a:t>
                      </a:r>
                    </a:p>
                  </a:txBody>
                  <a:tcPr>
                    <a:solidFill>
                      <a:schemeClr val="bg1">
                        <a:lumMod val="95000"/>
                      </a:schemeClr>
                    </a:solidFill>
                  </a:tcPr>
                </a:tc>
                <a:extLst>
                  <a:ext uri="{0D108BD9-81ED-4DB2-BD59-A6C34878D82A}">
                    <a16:rowId xmlns:a16="http://schemas.microsoft.com/office/drawing/2014/main" val="555738626"/>
                  </a:ext>
                </a:extLst>
              </a:tr>
            </a:tbl>
          </a:graphicData>
        </a:graphic>
      </p:graphicFrame>
      <p:graphicFrame>
        <p:nvGraphicFramePr>
          <p:cNvPr id="5" name="Tabel 4">
            <a:extLst>
              <a:ext uri="{FF2B5EF4-FFF2-40B4-BE49-F238E27FC236}">
                <a16:creationId xmlns:a16="http://schemas.microsoft.com/office/drawing/2014/main" id="{11FDBFA8-69A4-7394-FEC4-9B98E81F8FAE}"/>
              </a:ext>
            </a:extLst>
          </p:cNvPr>
          <p:cNvGraphicFramePr>
            <a:graphicFrameLocks noGrp="1"/>
          </p:cNvGraphicFramePr>
          <p:nvPr>
            <p:extLst>
              <p:ext uri="{D42A27DB-BD31-4B8C-83A1-F6EECF244321}">
                <p14:modId xmlns:p14="http://schemas.microsoft.com/office/powerpoint/2010/main" val="74807374"/>
              </p:ext>
            </p:extLst>
          </p:nvPr>
        </p:nvGraphicFramePr>
        <p:xfrm>
          <a:off x="510829" y="1226905"/>
          <a:ext cx="3228963" cy="4402284"/>
        </p:xfrm>
        <a:graphic>
          <a:graphicData uri="http://schemas.openxmlformats.org/drawingml/2006/table">
            <a:tbl>
              <a:tblPr/>
              <a:tblGrid>
                <a:gridCol w="1129280">
                  <a:extLst>
                    <a:ext uri="{9D8B030D-6E8A-4147-A177-3AD203B41FA5}">
                      <a16:colId xmlns:a16="http://schemas.microsoft.com/office/drawing/2014/main" val="3983884082"/>
                    </a:ext>
                  </a:extLst>
                </a:gridCol>
                <a:gridCol w="532527">
                  <a:extLst>
                    <a:ext uri="{9D8B030D-6E8A-4147-A177-3AD203B41FA5}">
                      <a16:colId xmlns:a16="http://schemas.microsoft.com/office/drawing/2014/main" val="3109488859"/>
                    </a:ext>
                  </a:extLst>
                </a:gridCol>
                <a:gridCol w="511445">
                  <a:extLst>
                    <a:ext uri="{9D8B030D-6E8A-4147-A177-3AD203B41FA5}">
                      <a16:colId xmlns:a16="http://schemas.microsoft.com/office/drawing/2014/main" val="954808611"/>
                    </a:ext>
                  </a:extLst>
                </a:gridCol>
                <a:gridCol w="596685">
                  <a:extLst>
                    <a:ext uri="{9D8B030D-6E8A-4147-A177-3AD203B41FA5}">
                      <a16:colId xmlns:a16="http://schemas.microsoft.com/office/drawing/2014/main" val="493084955"/>
                    </a:ext>
                  </a:extLst>
                </a:gridCol>
                <a:gridCol w="459026">
                  <a:extLst>
                    <a:ext uri="{9D8B030D-6E8A-4147-A177-3AD203B41FA5}">
                      <a16:colId xmlns:a16="http://schemas.microsoft.com/office/drawing/2014/main" val="3893219979"/>
                    </a:ext>
                  </a:extLst>
                </a:gridCol>
              </a:tblGrid>
              <a:tr h="792633">
                <a:tc>
                  <a:txBody>
                    <a:bodyPr/>
                    <a:lstStyle/>
                    <a:p>
                      <a:pPr algn="l" fontAlgn="auto"/>
                      <a:r>
                        <a:rPr lang="nl-NL" sz="1000" b="1" i="0" u="none" strike="noStrike">
                          <a:solidFill>
                            <a:srgbClr val="FFFFFF"/>
                          </a:solidFill>
                          <a:effectLst/>
                          <a:latin typeface="Calibri" panose="020F0502020204030204" pitchFamily="34" charset="0"/>
                        </a:rPr>
                        <a:t>​</a:t>
                      </a:r>
                    </a:p>
                    <a:p>
                      <a:pPr algn="l" fontAlgn="base"/>
                      <a:r>
                        <a:rPr lang="nl-NL" sz="1000" b="1" i="0" u="none" strike="noStrike">
                          <a:solidFill>
                            <a:srgbClr val="FFFFFF"/>
                          </a:solidFill>
                          <a:effectLst/>
                          <a:latin typeface="Calibri" panose="020F0502020204030204" pitchFamily="34" charset="0"/>
                        </a:rPr>
                        <a:t>Leeftijdscategorie</a:t>
                      </a:r>
                      <a:r>
                        <a:rPr lang="nl-NL" sz="1000" b="1" i="0">
                          <a:solidFill>
                            <a:srgbClr val="FFFFFF"/>
                          </a:solidFill>
                          <a:effectLst/>
                          <a:latin typeface="Calibri" panose="020F0502020204030204" pitchFamily="34" charset="0"/>
                        </a:rPr>
                        <a:t>​</a:t>
                      </a:r>
                      <a:endParaRPr lang="nl-NL" sz="1000" b="1" i="0">
                        <a:solidFill>
                          <a:srgbClr val="FFFFFF"/>
                        </a:solidFill>
                        <a:effectLst/>
                      </a:endParaRPr>
                    </a:p>
                  </a:txBody>
                  <a:tcPr marL="63022" marR="63022" marT="31511" marB="31511">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1F4E79"/>
                    </a:solidFill>
                  </a:tcPr>
                </a:tc>
                <a:tc>
                  <a:txBody>
                    <a:bodyPr/>
                    <a:lstStyle/>
                    <a:p>
                      <a:pPr algn="r" fontAlgn="auto"/>
                      <a:r>
                        <a:rPr lang="nl-NL" sz="1000" b="1" i="0" u="none" strike="noStrike">
                          <a:solidFill>
                            <a:srgbClr val="FFFFFF"/>
                          </a:solidFill>
                          <a:effectLst/>
                          <a:latin typeface="Calibri" panose="020F0502020204030204" pitchFamily="34" charset="0"/>
                        </a:rPr>
                        <a:t>​</a:t>
                      </a:r>
                    </a:p>
                    <a:p>
                      <a:pPr algn="r" fontAlgn="base"/>
                      <a:r>
                        <a:rPr lang="nl-NL" sz="1000" b="1" i="0" u="none" strike="noStrike">
                          <a:solidFill>
                            <a:srgbClr val="FFFFFF"/>
                          </a:solidFill>
                          <a:effectLst/>
                          <a:latin typeface="Calibri" panose="020F0502020204030204" pitchFamily="34" charset="0"/>
                        </a:rPr>
                        <a:t>2020</a:t>
                      </a:r>
                      <a:r>
                        <a:rPr lang="nl-NL" sz="1000" b="1" i="0">
                          <a:solidFill>
                            <a:srgbClr val="FFFFFF"/>
                          </a:solidFill>
                          <a:effectLst/>
                          <a:latin typeface="Calibri" panose="020F0502020204030204" pitchFamily="34" charset="0"/>
                        </a:rPr>
                        <a:t>​</a:t>
                      </a:r>
                      <a:endParaRPr lang="nl-NL" sz="1000" b="1" i="0">
                        <a:solidFill>
                          <a:srgbClr val="FFFFFF"/>
                        </a:solidFill>
                        <a:effectLst/>
                      </a:endParaRPr>
                    </a:p>
                  </a:txBody>
                  <a:tcPr marL="63022" marR="63022" marT="31511" marB="31511">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1F4E79"/>
                    </a:solidFill>
                  </a:tcPr>
                </a:tc>
                <a:tc>
                  <a:txBody>
                    <a:bodyPr/>
                    <a:lstStyle/>
                    <a:p>
                      <a:pPr algn="r" fontAlgn="base"/>
                      <a:r>
                        <a:rPr lang="nl-NL" sz="1000" b="1" i="0" u="none" strike="noStrike">
                          <a:solidFill>
                            <a:srgbClr val="FFFFFF"/>
                          </a:solidFill>
                          <a:effectLst/>
                          <a:latin typeface="Calibri" panose="020F0502020204030204" pitchFamily="34" charset="0"/>
                        </a:rPr>
                        <a:t>2021</a:t>
                      </a:r>
                      <a:r>
                        <a:rPr lang="nl-NL" sz="1000" b="1" i="0">
                          <a:solidFill>
                            <a:srgbClr val="FFFFFF"/>
                          </a:solidFill>
                          <a:effectLst/>
                          <a:latin typeface="Calibri" panose="020F0502020204030204" pitchFamily="34" charset="0"/>
                        </a:rPr>
                        <a:t>​</a:t>
                      </a:r>
                      <a:endParaRPr lang="nl-NL" sz="1000" b="1" i="0">
                        <a:solidFill>
                          <a:srgbClr val="FFFFFF"/>
                        </a:solidFill>
                        <a:effectLst/>
                      </a:endParaRPr>
                    </a:p>
                    <a:p>
                      <a:pPr algn="r" fontAlgn="base"/>
                      <a:r>
                        <a:rPr lang="nl-NL" sz="1000" b="1" i="0">
                          <a:solidFill>
                            <a:srgbClr val="FFFFFF"/>
                          </a:solidFill>
                          <a:effectLst/>
                          <a:latin typeface="Calibri" panose="020F0502020204030204" pitchFamily="34" charset="0"/>
                        </a:rPr>
                        <a:t>​</a:t>
                      </a:r>
                      <a:endParaRPr lang="nl-NL" sz="1000" b="1" i="0">
                        <a:solidFill>
                          <a:srgbClr val="FFFFFF"/>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1F4E79"/>
                    </a:solidFill>
                  </a:tcPr>
                </a:tc>
                <a:tc>
                  <a:txBody>
                    <a:bodyPr/>
                    <a:lstStyle/>
                    <a:p>
                      <a:pPr algn="r" fontAlgn="base"/>
                      <a:r>
                        <a:rPr lang="nl-NL" sz="1000" b="1" i="0" u="none" strike="noStrike">
                          <a:solidFill>
                            <a:srgbClr val="FFFFFF"/>
                          </a:solidFill>
                          <a:effectLst/>
                          <a:latin typeface="Calibri" panose="020F0502020204030204" pitchFamily="34" charset="0"/>
                        </a:rPr>
                        <a:t>2022</a:t>
                      </a:r>
                      <a:r>
                        <a:rPr lang="nl-NL" sz="1000" b="1" i="0">
                          <a:solidFill>
                            <a:srgbClr val="FFFFFF"/>
                          </a:solidFill>
                          <a:effectLst/>
                          <a:latin typeface="Calibri" panose="020F0502020204030204" pitchFamily="34" charset="0"/>
                        </a:rPr>
                        <a:t>​</a:t>
                      </a:r>
                      <a:br>
                        <a:rPr lang="nl-NL" sz="1000" b="1" i="0">
                          <a:solidFill>
                            <a:srgbClr val="FFFFFF"/>
                          </a:solidFill>
                          <a:effectLst/>
                          <a:latin typeface="Calibri" panose="020F0502020204030204" pitchFamily="34" charset="0"/>
                        </a:rPr>
                      </a:br>
                      <a:r>
                        <a:rPr lang="nl-NL" sz="1000" b="1" i="0">
                          <a:solidFill>
                            <a:srgbClr val="FFFFFF"/>
                          </a:solidFill>
                          <a:effectLst/>
                          <a:latin typeface="Calibri" panose="020F0502020204030204" pitchFamily="34" charset="0"/>
                        </a:rPr>
                        <a:t>​</a:t>
                      </a:r>
                      <a:endParaRPr lang="nl-NL" sz="1000" b="1" i="0">
                        <a:solidFill>
                          <a:srgbClr val="FFFFFF"/>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1F4E79"/>
                    </a:solidFill>
                  </a:tcPr>
                </a:tc>
                <a:tc>
                  <a:txBody>
                    <a:bodyPr/>
                    <a:lstStyle/>
                    <a:p>
                      <a:pPr algn="r" fontAlgn="auto"/>
                      <a:r>
                        <a:rPr lang="nl-NL" sz="1000" b="1" i="0" u="none" strike="noStrike">
                          <a:solidFill>
                            <a:srgbClr val="333333"/>
                          </a:solidFill>
                          <a:effectLst/>
                          <a:latin typeface="Calibri" panose="020F0502020204030204" pitchFamily="34" charset="0"/>
                        </a:rPr>
                        <a:t>​</a:t>
                      </a:r>
                    </a:p>
                    <a:p>
                      <a:pPr algn="r" fontAlgn="base"/>
                      <a:r>
                        <a:rPr lang="nl-NL" sz="1000" b="1" i="0" u="none" strike="noStrike">
                          <a:solidFill>
                            <a:srgbClr val="333333"/>
                          </a:solidFill>
                          <a:effectLst/>
                          <a:latin typeface="Calibri" panose="020F0502020204030204" pitchFamily="34" charset="0"/>
                        </a:rPr>
                        <a:t>2023</a:t>
                      </a:r>
                      <a:r>
                        <a:rPr lang="nl-NL" sz="1000" b="1" i="0">
                          <a:solidFill>
                            <a:srgbClr val="333333"/>
                          </a:solidFill>
                          <a:effectLst/>
                          <a:latin typeface="Calibri" panose="020F0502020204030204" pitchFamily="34" charset="0"/>
                        </a:rPr>
                        <a:t>​</a:t>
                      </a:r>
                      <a:endParaRPr lang="nl-NL" sz="1000" b="1" i="0">
                        <a:solidFill>
                          <a:srgbClr val="FFFFFF"/>
                        </a:solidFill>
                        <a:effectLst/>
                      </a:endParaRPr>
                    </a:p>
                    <a:p>
                      <a:pPr algn="r" fontAlgn="base"/>
                      <a:r>
                        <a:rPr lang="nl-NL" sz="1000" b="1" i="0">
                          <a:solidFill>
                            <a:srgbClr val="333333"/>
                          </a:solidFill>
                          <a:effectLst/>
                          <a:latin typeface="Calibri" panose="020F0502020204030204" pitchFamily="34" charset="0"/>
                        </a:rPr>
                        <a:t>​</a:t>
                      </a:r>
                      <a:endParaRPr lang="nl-NL" sz="1000" b="1" i="0">
                        <a:solidFill>
                          <a:srgbClr val="FFFFFF"/>
                        </a:solidFill>
                        <a:effectLst/>
                      </a:endParaRPr>
                    </a:p>
                    <a:p>
                      <a:pPr algn="r" fontAlgn="base"/>
                      <a:r>
                        <a:rPr lang="nl-NL" sz="1000" b="1" i="0">
                          <a:solidFill>
                            <a:srgbClr val="333333"/>
                          </a:solidFill>
                          <a:effectLst/>
                          <a:latin typeface="Calibri" panose="020F0502020204030204" pitchFamily="34" charset="0"/>
                        </a:rPr>
                        <a:t>​</a:t>
                      </a:r>
                      <a:endParaRPr lang="nl-NL" sz="1000" b="1" i="0">
                        <a:solidFill>
                          <a:srgbClr val="FFFFFF"/>
                        </a:solidFill>
                        <a:effectLst/>
                      </a:endParaRPr>
                    </a:p>
                  </a:txBody>
                  <a:tcPr marL="63022" marR="63022" marT="31511" marB="31511">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ED100"/>
                    </a:solidFill>
                  </a:tcPr>
                </a:tc>
                <a:extLst>
                  <a:ext uri="{0D108BD9-81ED-4DB2-BD59-A6C34878D82A}">
                    <a16:rowId xmlns:a16="http://schemas.microsoft.com/office/drawing/2014/main" val="4025058934"/>
                  </a:ext>
                </a:extLst>
              </a:tr>
              <a:tr h="323182">
                <a:tc>
                  <a:txBody>
                    <a:bodyPr/>
                    <a:lstStyle/>
                    <a:p>
                      <a:pPr algn="l" fontAlgn="base"/>
                      <a:r>
                        <a:rPr lang="nl-NL" sz="1000" b="0" i="0" u="none" strike="noStrike">
                          <a:solidFill>
                            <a:srgbClr val="000000"/>
                          </a:solidFill>
                          <a:effectLst/>
                          <a:latin typeface="Calibri" panose="020F0502020204030204" pitchFamily="34" charset="0"/>
                        </a:rPr>
                        <a:t>15 t/m 24</a:t>
                      </a:r>
                      <a:r>
                        <a:rPr lang="nl-NL" sz="1000" b="0" i="0">
                          <a:solidFill>
                            <a:srgbClr val="000000"/>
                          </a:solidFill>
                          <a:effectLst/>
                          <a:latin typeface="Calibri" panose="020F0502020204030204" pitchFamily="34" charset="0"/>
                        </a:rPr>
                        <a:t>​</a:t>
                      </a:r>
                      <a:endParaRPr lang="nl-NL" sz="10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1000" b="0" i="0" u="none" strike="noStrike">
                          <a:solidFill>
                            <a:srgbClr val="000000"/>
                          </a:solidFill>
                          <a:effectLst/>
                          <a:latin typeface="Calibri" panose="020F0502020204030204" pitchFamily="34" charset="0"/>
                        </a:rPr>
                        <a:t>1,1%</a:t>
                      </a:r>
                      <a:r>
                        <a:rPr lang="nl-NL" sz="1000" b="0" i="0">
                          <a:solidFill>
                            <a:srgbClr val="000000"/>
                          </a:solidFill>
                          <a:effectLst/>
                          <a:latin typeface="Calibri" panose="020F0502020204030204" pitchFamily="34" charset="0"/>
                        </a:rPr>
                        <a:t>​</a:t>
                      </a:r>
                      <a:endParaRPr lang="nl-NL" sz="10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1000" b="0" i="0" u="none" strike="noStrike">
                          <a:solidFill>
                            <a:srgbClr val="000000"/>
                          </a:solidFill>
                          <a:effectLst/>
                          <a:latin typeface="Calibri" panose="020F0502020204030204" pitchFamily="34" charset="0"/>
                        </a:rPr>
                        <a:t>2,3%</a:t>
                      </a:r>
                      <a:r>
                        <a:rPr lang="nl-NL" sz="1000" b="0" i="0">
                          <a:solidFill>
                            <a:srgbClr val="000000"/>
                          </a:solidFill>
                          <a:effectLst/>
                          <a:latin typeface="Calibri" panose="020F0502020204030204" pitchFamily="34" charset="0"/>
                        </a:rPr>
                        <a:t>​</a:t>
                      </a:r>
                      <a:endParaRPr lang="nl-NL" sz="10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1000" b="0" i="0" u="none" strike="noStrike">
                          <a:solidFill>
                            <a:srgbClr val="000000"/>
                          </a:solidFill>
                          <a:effectLst/>
                          <a:latin typeface="Calibri" panose="020F0502020204030204" pitchFamily="34" charset="0"/>
                        </a:rPr>
                        <a:t>10,7%</a:t>
                      </a:r>
                      <a:r>
                        <a:rPr lang="nl-NL" sz="1000" b="0" i="0">
                          <a:solidFill>
                            <a:srgbClr val="000000"/>
                          </a:solidFill>
                          <a:effectLst/>
                          <a:latin typeface="Calibri" panose="020F0502020204030204" pitchFamily="34" charset="0"/>
                        </a:rPr>
                        <a:t>​</a:t>
                      </a:r>
                      <a:endParaRPr lang="nl-NL" sz="10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1000" b="0" i="0" u="none" strike="noStrike">
                          <a:solidFill>
                            <a:srgbClr val="000000"/>
                          </a:solidFill>
                          <a:effectLst/>
                          <a:latin typeface="Calibri" panose="020F0502020204030204" pitchFamily="34" charset="0"/>
                        </a:rPr>
                        <a:t>6,0%</a:t>
                      </a:r>
                      <a:r>
                        <a:rPr lang="nl-NL" sz="1000" b="0" i="0">
                          <a:solidFill>
                            <a:srgbClr val="000000"/>
                          </a:solidFill>
                          <a:effectLst/>
                          <a:latin typeface="Calibri" panose="020F0502020204030204" pitchFamily="34" charset="0"/>
                        </a:rPr>
                        <a:t>​</a:t>
                      </a:r>
                      <a:endParaRPr lang="nl-NL" sz="10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2212239242"/>
                  </a:ext>
                </a:extLst>
              </a:tr>
              <a:tr h="323182">
                <a:tc>
                  <a:txBody>
                    <a:bodyPr/>
                    <a:lstStyle/>
                    <a:p>
                      <a:pPr algn="l" fontAlgn="base"/>
                      <a:r>
                        <a:rPr lang="nl-NL" sz="1000" b="0" i="0" u="none" strike="noStrike">
                          <a:solidFill>
                            <a:srgbClr val="000000"/>
                          </a:solidFill>
                          <a:effectLst/>
                          <a:latin typeface="Calibri" panose="020F0502020204030204" pitchFamily="34" charset="0"/>
                        </a:rPr>
                        <a:t>25 t/m 29</a:t>
                      </a:r>
                      <a:r>
                        <a:rPr lang="nl-NL" sz="1000" b="0" i="0">
                          <a:solidFill>
                            <a:srgbClr val="000000"/>
                          </a:solidFill>
                          <a:effectLst/>
                          <a:latin typeface="Calibri" panose="020F0502020204030204" pitchFamily="34" charset="0"/>
                        </a:rPr>
                        <a:t>​</a:t>
                      </a:r>
                      <a:endParaRPr lang="nl-NL" sz="10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1000" b="0" i="0" u="none" strike="noStrike">
                          <a:solidFill>
                            <a:srgbClr val="000000"/>
                          </a:solidFill>
                          <a:effectLst/>
                          <a:latin typeface="Calibri" panose="020F0502020204030204" pitchFamily="34" charset="0"/>
                        </a:rPr>
                        <a:t>2,6%</a:t>
                      </a:r>
                      <a:r>
                        <a:rPr lang="nl-NL" sz="1000" b="0" i="0">
                          <a:solidFill>
                            <a:srgbClr val="000000"/>
                          </a:solidFill>
                          <a:effectLst/>
                          <a:latin typeface="Calibri" panose="020F0502020204030204" pitchFamily="34" charset="0"/>
                        </a:rPr>
                        <a:t>​</a:t>
                      </a:r>
                      <a:endParaRPr lang="nl-NL" sz="10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1000" b="0" i="0" u="none" strike="noStrike">
                          <a:solidFill>
                            <a:srgbClr val="000000"/>
                          </a:solidFill>
                          <a:effectLst/>
                          <a:latin typeface="Calibri" panose="020F0502020204030204" pitchFamily="34" charset="0"/>
                        </a:rPr>
                        <a:t>4,3%</a:t>
                      </a:r>
                      <a:r>
                        <a:rPr lang="nl-NL" sz="1000" b="0" i="0">
                          <a:solidFill>
                            <a:srgbClr val="000000"/>
                          </a:solidFill>
                          <a:effectLst/>
                          <a:latin typeface="Calibri" panose="020F0502020204030204" pitchFamily="34" charset="0"/>
                        </a:rPr>
                        <a:t>​</a:t>
                      </a:r>
                      <a:endParaRPr lang="nl-NL" sz="10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1000" b="0" i="0" u="none" strike="noStrike">
                          <a:solidFill>
                            <a:srgbClr val="000000"/>
                          </a:solidFill>
                          <a:effectLst/>
                          <a:latin typeface="Calibri" panose="020F0502020204030204" pitchFamily="34" charset="0"/>
                        </a:rPr>
                        <a:t>6,6%</a:t>
                      </a:r>
                      <a:r>
                        <a:rPr lang="nl-NL" sz="1000" b="0" i="0">
                          <a:solidFill>
                            <a:srgbClr val="000000"/>
                          </a:solidFill>
                          <a:effectLst/>
                          <a:latin typeface="Calibri" panose="020F0502020204030204" pitchFamily="34" charset="0"/>
                        </a:rPr>
                        <a:t>​</a:t>
                      </a:r>
                      <a:endParaRPr lang="nl-NL" sz="10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1000" b="0" i="0" u="none" strike="noStrike">
                          <a:solidFill>
                            <a:srgbClr val="000000"/>
                          </a:solidFill>
                          <a:effectLst/>
                          <a:latin typeface="Calibri" panose="020F0502020204030204" pitchFamily="34" charset="0"/>
                        </a:rPr>
                        <a:t>4,0%</a:t>
                      </a:r>
                      <a:r>
                        <a:rPr lang="nl-NL" sz="1000" b="0" i="0">
                          <a:solidFill>
                            <a:srgbClr val="000000"/>
                          </a:solidFill>
                          <a:effectLst/>
                          <a:latin typeface="Calibri" panose="020F0502020204030204" pitchFamily="34" charset="0"/>
                        </a:rPr>
                        <a:t>​</a:t>
                      </a:r>
                      <a:endParaRPr lang="nl-NL" sz="10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4149621542"/>
                  </a:ext>
                </a:extLst>
              </a:tr>
              <a:tr h="323182">
                <a:tc>
                  <a:txBody>
                    <a:bodyPr/>
                    <a:lstStyle/>
                    <a:p>
                      <a:pPr algn="l" fontAlgn="base"/>
                      <a:r>
                        <a:rPr lang="nl-NL" sz="1000" b="0" i="0" u="none" strike="noStrike">
                          <a:solidFill>
                            <a:srgbClr val="000000"/>
                          </a:solidFill>
                          <a:effectLst/>
                          <a:latin typeface="Calibri" panose="020F0502020204030204" pitchFamily="34" charset="0"/>
                        </a:rPr>
                        <a:t>30 t/m 34</a:t>
                      </a:r>
                      <a:r>
                        <a:rPr lang="nl-NL" sz="1000" b="0" i="0">
                          <a:solidFill>
                            <a:srgbClr val="000000"/>
                          </a:solidFill>
                          <a:effectLst/>
                          <a:latin typeface="Calibri" panose="020F0502020204030204" pitchFamily="34" charset="0"/>
                        </a:rPr>
                        <a:t>​</a:t>
                      </a:r>
                      <a:endParaRPr lang="nl-NL" sz="10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1000" b="0" i="0" u="none" strike="noStrike">
                          <a:solidFill>
                            <a:srgbClr val="000000"/>
                          </a:solidFill>
                          <a:effectLst/>
                          <a:latin typeface="Calibri" panose="020F0502020204030204" pitchFamily="34" charset="0"/>
                        </a:rPr>
                        <a:t>4,0%</a:t>
                      </a:r>
                      <a:r>
                        <a:rPr lang="nl-NL" sz="1000" b="0" i="0">
                          <a:solidFill>
                            <a:srgbClr val="000000"/>
                          </a:solidFill>
                          <a:effectLst/>
                          <a:latin typeface="Calibri" panose="020F0502020204030204" pitchFamily="34" charset="0"/>
                        </a:rPr>
                        <a:t>​</a:t>
                      </a:r>
                      <a:endParaRPr lang="nl-NL" sz="10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1000" b="0" i="0" u="none" strike="noStrike">
                          <a:solidFill>
                            <a:srgbClr val="000000"/>
                          </a:solidFill>
                          <a:effectLst/>
                          <a:latin typeface="Calibri" panose="020F0502020204030204" pitchFamily="34" charset="0"/>
                        </a:rPr>
                        <a:t>5,1%</a:t>
                      </a:r>
                      <a:r>
                        <a:rPr lang="nl-NL" sz="1000" b="0" i="0">
                          <a:solidFill>
                            <a:srgbClr val="000000"/>
                          </a:solidFill>
                          <a:effectLst/>
                          <a:latin typeface="Calibri" panose="020F0502020204030204" pitchFamily="34" charset="0"/>
                        </a:rPr>
                        <a:t>​</a:t>
                      </a:r>
                      <a:endParaRPr lang="nl-NL" sz="10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1000" b="0" i="0" u="none" strike="noStrike">
                          <a:solidFill>
                            <a:srgbClr val="000000"/>
                          </a:solidFill>
                          <a:effectLst/>
                          <a:latin typeface="Calibri" panose="020F0502020204030204" pitchFamily="34" charset="0"/>
                        </a:rPr>
                        <a:t>7,0%</a:t>
                      </a:r>
                      <a:r>
                        <a:rPr lang="nl-NL" sz="1000" b="0" i="0">
                          <a:solidFill>
                            <a:srgbClr val="000000"/>
                          </a:solidFill>
                          <a:effectLst/>
                          <a:latin typeface="Calibri" panose="020F0502020204030204" pitchFamily="34" charset="0"/>
                        </a:rPr>
                        <a:t>​</a:t>
                      </a:r>
                      <a:endParaRPr lang="nl-NL" sz="10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1000" b="0" i="0" u="none" strike="noStrike">
                          <a:solidFill>
                            <a:srgbClr val="FF0000"/>
                          </a:solidFill>
                          <a:effectLst/>
                          <a:latin typeface="Calibri" panose="020F0502020204030204" pitchFamily="34" charset="0"/>
                        </a:rPr>
                        <a:t>6,5%</a:t>
                      </a:r>
                      <a:r>
                        <a:rPr lang="nl-NL" sz="1000" b="0" i="0">
                          <a:solidFill>
                            <a:srgbClr val="FF0000"/>
                          </a:solidFill>
                          <a:effectLst/>
                          <a:latin typeface="Calibri" panose="020F0502020204030204" pitchFamily="34" charset="0"/>
                        </a:rPr>
                        <a:t>​</a:t>
                      </a:r>
                      <a:endParaRPr lang="nl-NL" sz="10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18348854"/>
                  </a:ext>
                </a:extLst>
              </a:tr>
              <a:tr h="323182">
                <a:tc>
                  <a:txBody>
                    <a:bodyPr/>
                    <a:lstStyle/>
                    <a:p>
                      <a:pPr algn="l" fontAlgn="base"/>
                      <a:r>
                        <a:rPr lang="nl-NL" sz="1000" b="0" i="0" u="none" strike="noStrike">
                          <a:solidFill>
                            <a:srgbClr val="000000"/>
                          </a:solidFill>
                          <a:effectLst/>
                          <a:latin typeface="Calibri" panose="020F0502020204030204" pitchFamily="34" charset="0"/>
                        </a:rPr>
                        <a:t>35 t/m 39</a:t>
                      </a:r>
                      <a:r>
                        <a:rPr lang="nl-NL" sz="1000" b="0" i="0">
                          <a:solidFill>
                            <a:srgbClr val="000000"/>
                          </a:solidFill>
                          <a:effectLst/>
                          <a:latin typeface="Calibri" panose="020F0502020204030204" pitchFamily="34" charset="0"/>
                        </a:rPr>
                        <a:t>​</a:t>
                      </a:r>
                      <a:endParaRPr lang="nl-NL" sz="10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1000" b="0" i="0" u="none" strike="noStrike">
                          <a:solidFill>
                            <a:srgbClr val="000000"/>
                          </a:solidFill>
                          <a:effectLst/>
                          <a:latin typeface="Calibri" panose="020F0502020204030204" pitchFamily="34" charset="0"/>
                        </a:rPr>
                        <a:t>5,8%</a:t>
                      </a:r>
                      <a:r>
                        <a:rPr lang="nl-NL" sz="1000" b="0" i="0">
                          <a:solidFill>
                            <a:srgbClr val="000000"/>
                          </a:solidFill>
                          <a:effectLst/>
                          <a:latin typeface="Calibri" panose="020F0502020204030204" pitchFamily="34" charset="0"/>
                        </a:rPr>
                        <a:t>​</a:t>
                      </a:r>
                      <a:endParaRPr lang="nl-NL" sz="10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1000" b="0" i="0" u="none" strike="noStrike">
                          <a:solidFill>
                            <a:srgbClr val="000000"/>
                          </a:solidFill>
                          <a:effectLst/>
                          <a:latin typeface="Calibri" panose="020F0502020204030204" pitchFamily="34" charset="0"/>
                        </a:rPr>
                        <a:t>5,2%</a:t>
                      </a:r>
                      <a:r>
                        <a:rPr lang="nl-NL" sz="1000" b="0" i="0">
                          <a:solidFill>
                            <a:srgbClr val="000000"/>
                          </a:solidFill>
                          <a:effectLst/>
                          <a:latin typeface="Calibri" panose="020F0502020204030204" pitchFamily="34" charset="0"/>
                        </a:rPr>
                        <a:t>​</a:t>
                      </a:r>
                      <a:endParaRPr lang="nl-NL" sz="10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1000" b="0" i="0" u="none" strike="noStrike">
                          <a:solidFill>
                            <a:srgbClr val="000000"/>
                          </a:solidFill>
                          <a:effectLst/>
                          <a:latin typeface="Calibri" panose="020F0502020204030204" pitchFamily="34" charset="0"/>
                        </a:rPr>
                        <a:t>5,3%</a:t>
                      </a:r>
                      <a:r>
                        <a:rPr lang="nl-NL" sz="1000" b="0" i="0">
                          <a:solidFill>
                            <a:srgbClr val="000000"/>
                          </a:solidFill>
                          <a:effectLst/>
                          <a:latin typeface="Calibri" panose="020F0502020204030204" pitchFamily="34" charset="0"/>
                        </a:rPr>
                        <a:t>​</a:t>
                      </a:r>
                      <a:endParaRPr lang="nl-NL" sz="10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1000" b="0" i="0" u="none" strike="noStrike">
                          <a:solidFill>
                            <a:srgbClr val="000000"/>
                          </a:solidFill>
                          <a:effectLst/>
                          <a:latin typeface="Calibri" panose="020F0502020204030204" pitchFamily="34" charset="0"/>
                        </a:rPr>
                        <a:t>5,7%</a:t>
                      </a:r>
                      <a:r>
                        <a:rPr lang="nl-NL" sz="1000" b="0" i="0">
                          <a:solidFill>
                            <a:srgbClr val="000000"/>
                          </a:solidFill>
                          <a:effectLst/>
                          <a:latin typeface="Calibri" panose="020F0502020204030204" pitchFamily="34" charset="0"/>
                        </a:rPr>
                        <a:t>​</a:t>
                      </a:r>
                      <a:endParaRPr lang="nl-NL" sz="10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50078487"/>
                  </a:ext>
                </a:extLst>
              </a:tr>
              <a:tr h="323182">
                <a:tc>
                  <a:txBody>
                    <a:bodyPr/>
                    <a:lstStyle/>
                    <a:p>
                      <a:pPr algn="l" fontAlgn="base"/>
                      <a:r>
                        <a:rPr lang="nl-NL" sz="1000" b="0" i="0" u="none" strike="noStrike">
                          <a:solidFill>
                            <a:srgbClr val="000000"/>
                          </a:solidFill>
                          <a:effectLst/>
                          <a:latin typeface="Calibri" panose="020F0502020204030204" pitchFamily="34" charset="0"/>
                        </a:rPr>
                        <a:t>40 t/m 44</a:t>
                      </a:r>
                      <a:r>
                        <a:rPr lang="nl-NL" sz="1000" b="0" i="0">
                          <a:solidFill>
                            <a:srgbClr val="000000"/>
                          </a:solidFill>
                          <a:effectLst/>
                          <a:latin typeface="Calibri" panose="020F0502020204030204" pitchFamily="34" charset="0"/>
                        </a:rPr>
                        <a:t>​</a:t>
                      </a:r>
                      <a:endParaRPr lang="nl-NL" sz="10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1000" b="0" i="0" u="none" strike="noStrike">
                          <a:solidFill>
                            <a:srgbClr val="000000"/>
                          </a:solidFill>
                          <a:effectLst/>
                          <a:latin typeface="Calibri" panose="020F0502020204030204" pitchFamily="34" charset="0"/>
                        </a:rPr>
                        <a:t>8,0%</a:t>
                      </a:r>
                      <a:r>
                        <a:rPr lang="nl-NL" sz="1000" b="0" i="0">
                          <a:solidFill>
                            <a:srgbClr val="000000"/>
                          </a:solidFill>
                          <a:effectLst/>
                          <a:latin typeface="Calibri" panose="020F0502020204030204" pitchFamily="34" charset="0"/>
                        </a:rPr>
                        <a:t>​</a:t>
                      </a:r>
                      <a:endParaRPr lang="nl-NL" sz="10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1000" b="0" i="0" u="none" strike="noStrike">
                          <a:solidFill>
                            <a:srgbClr val="000000"/>
                          </a:solidFill>
                          <a:effectLst/>
                          <a:latin typeface="Calibri" panose="020F0502020204030204" pitchFamily="34" charset="0"/>
                        </a:rPr>
                        <a:t>6,2%</a:t>
                      </a:r>
                      <a:r>
                        <a:rPr lang="nl-NL" sz="1000" b="0" i="0">
                          <a:solidFill>
                            <a:srgbClr val="000000"/>
                          </a:solidFill>
                          <a:effectLst/>
                          <a:latin typeface="Calibri" panose="020F0502020204030204" pitchFamily="34" charset="0"/>
                        </a:rPr>
                        <a:t>​</a:t>
                      </a:r>
                      <a:endParaRPr lang="nl-NL" sz="10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1000" b="0" i="0" u="none" strike="noStrike">
                          <a:solidFill>
                            <a:srgbClr val="000000"/>
                          </a:solidFill>
                          <a:effectLst/>
                          <a:latin typeface="Calibri" panose="020F0502020204030204" pitchFamily="34" charset="0"/>
                        </a:rPr>
                        <a:t>6,7%</a:t>
                      </a:r>
                      <a:r>
                        <a:rPr lang="nl-NL" sz="1000" b="0" i="0">
                          <a:solidFill>
                            <a:srgbClr val="000000"/>
                          </a:solidFill>
                          <a:effectLst/>
                          <a:latin typeface="Calibri" panose="020F0502020204030204" pitchFamily="34" charset="0"/>
                        </a:rPr>
                        <a:t>​</a:t>
                      </a:r>
                      <a:endParaRPr lang="nl-NL" sz="10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1000" b="0" i="0" u="none" strike="noStrike">
                          <a:solidFill>
                            <a:srgbClr val="000000"/>
                          </a:solidFill>
                          <a:effectLst/>
                          <a:latin typeface="Calibri" panose="020F0502020204030204" pitchFamily="34" charset="0"/>
                        </a:rPr>
                        <a:t>4,9%</a:t>
                      </a:r>
                      <a:r>
                        <a:rPr lang="nl-NL" sz="1000" b="0" i="0">
                          <a:solidFill>
                            <a:srgbClr val="000000"/>
                          </a:solidFill>
                          <a:effectLst/>
                          <a:latin typeface="Calibri" panose="020F0502020204030204" pitchFamily="34" charset="0"/>
                        </a:rPr>
                        <a:t>​</a:t>
                      </a:r>
                      <a:endParaRPr lang="nl-NL" sz="10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1587427165"/>
                  </a:ext>
                </a:extLst>
              </a:tr>
              <a:tr h="323182">
                <a:tc>
                  <a:txBody>
                    <a:bodyPr/>
                    <a:lstStyle/>
                    <a:p>
                      <a:pPr algn="l" fontAlgn="base"/>
                      <a:r>
                        <a:rPr lang="nl-NL" sz="1000" b="0" i="0" u="none" strike="noStrike">
                          <a:solidFill>
                            <a:srgbClr val="000000"/>
                          </a:solidFill>
                          <a:effectLst/>
                          <a:latin typeface="Calibri" panose="020F0502020204030204" pitchFamily="34" charset="0"/>
                        </a:rPr>
                        <a:t>45 t/m 49</a:t>
                      </a:r>
                      <a:r>
                        <a:rPr lang="nl-NL" sz="1000" b="0" i="0">
                          <a:solidFill>
                            <a:srgbClr val="000000"/>
                          </a:solidFill>
                          <a:effectLst/>
                          <a:latin typeface="Calibri" panose="020F0502020204030204" pitchFamily="34" charset="0"/>
                        </a:rPr>
                        <a:t>​</a:t>
                      </a:r>
                      <a:endParaRPr lang="nl-NL" sz="10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1000" b="0" i="0" u="none" strike="noStrike">
                          <a:solidFill>
                            <a:srgbClr val="000000"/>
                          </a:solidFill>
                          <a:effectLst/>
                          <a:latin typeface="Calibri" panose="020F0502020204030204" pitchFamily="34" charset="0"/>
                        </a:rPr>
                        <a:t>5,9%</a:t>
                      </a:r>
                      <a:r>
                        <a:rPr lang="nl-NL" sz="1000" b="0" i="0">
                          <a:solidFill>
                            <a:srgbClr val="000000"/>
                          </a:solidFill>
                          <a:effectLst/>
                          <a:latin typeface="Calibri" panose="020F0502020204030204" pitchFamily="34" charset="0"/>
                        </a:rPr>
                        <a:t>​</a:t>
                      </a:r>
                      <a:endParaRPr lang="nl-NL" sz="10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1000" b="0" i="0" u="none" strike="noStrike">
                          <a:solidFill>
                            <a:srgbClr val="000000"/>
                          </a:solidFill>
                          <a:effectLst/>
                          <a:latin typeface="Calibri" panose="020F0502020204030204" pitchFamily="34" charset="0"/>
                        </a:rPr>
                        <a:t>7,4%</a:t>
                      </a:r>
                      <a:r>
                        <a:rPr lang="nl-NL" sz="1000" b="0" i="0">
                          <a:solidFill>
                            <a:srgbClr val="000000"/>
                          </a:solidFill>
                          <a:effectLst/>
                          <a:latin typeface="Calibri" panose="020F0502020204030204" pitchFamily="34" charset="0"/>
                        </a:rPr>
                        <a:t>​</a:t>
                      </a:r>
                      <a:endParaRPr lang="nl-NL" sz="10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1000" b="0" i="0" u="none" strike="noStrike">
                          <a:solidFill>
                            <a:srgbClr val="000000"/>
                          </a:solidFill>
                          <a:effectLst/>
                          <a:latin typeface="Calibri" panose="020F0502020204030204" pitchFamily="34" charset="0"/>
                        </a:rPr>
                        <a:t>6,7%</a:t>
                      </a:r>
                      <a:r>
                        <a:rPr lang="nl-NL" sz="1000" b="0" i="0">
                          <a:solidFill>
                            <a:srgbClr val="000000"/>
                          </a:solidFill>
                          <a:effectLst/>
                          <a:latin typeface="Calibri" panose="020F0502020204030204" pitchFamily="34" charset="0"/>
                        </a:rPr>
                        <a:t>​</a:t>
                      </a:r>
                      <a:endParaRPr lang="nl-NL" sz="10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1000" b="0" i="0" u="none" strike="noStrike">
                          <a:solidFill>
                            <a:srgbClr val="000000"/>
                          </a:solidFill>
                          <a:effectLst/>
                          <a:latin typeface="Calibri" panose="020F0502020204030204" pitchFamily="34" charset="0"/>
                        </a:rPr>
                        <a:t>4,1%</a:t>
                      </a:r>
                      <a:r>
                        <a:rPr lang="nl-NL" sz="1000" b="0" i="0">
                          <a:solidFill>
                            <a:srgbClr val="000000"/>
                          </a:solidFill>
                          <a:effectLst/>
                          <a:latin typeface="Calibri" panose="020F0502020204030204" pitchFamily="34" charset="0"/>
                        </a:rPr>
                        <a:t>​</a:t>
                      </a:r>
                      <a:endParaRPr lang="nl-NL" sz="10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2954890654"/>
                  </a:ext>
                </a:extLst>
              </a:tr>
              <a:tr h="323182">
                <a:tc>
                  <a:txBody>
                    <a:bodyPr/>
                    <a:lstStyle/>
                    <a:p>
                      <a:pPr algn="l" fontAlgn="base"/>
                      <a:r>
                        <a:rPr lang="nl-NL" sz="1000" b="0" i="0" u="none" strike="noStrike">
                          <a:solidFill>
                            <a:srgbClr val="000000"/>
                          </a:solidFill>
                          <a:effectLst/>
                          <a:latin typeface="Calibri" panose="020F0502020204030204" pitchFamily="34" charset="0"/>
                        </a:rPr>
                        <a:t>50 t/m 54</a:t>
                      </a:r>
                      <a:r>
                        <a:rPr lang="nl-NL" sz="1000" b="0" i="0">
                          <a:solidFill>
                            <a:srgbClr val="000000"/>
                          </a:solidFill>
                          <a:effectLst/>
                          <a:latin typeface="Calibri" panose="020F0502020204030204" pitchFamily="34" charset="0"/>
                        </a:rPr>
                        <a:t>​</a:t>
                      </a:r>
                      <a:endParaRPr lang="nl-NL" sz="10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1000" b="0" i="0" u="none" strike="noStrike">
                          <a:solidFill>
                            <a:srgbClr val="000000"/>
                          </a:solidFill>
                          <a:effectLst/>
                          <a:latin typeface="Calibri" panose="020F0502020204030204" pitchFamily="34" charset="0"/>
                        </a:rPr>
                        <a:t>6,0%</a:t>
                      </a:r>
                      <a:r>
                        <a:rPr lang="nl-NL" sz="1000" b="0" i="0">
                          <a:solidFill>
                            <a:srgbClr val="000000"/>
                          </a:solidFill>
                          <a:effectLst/>
                          <a:latin typeface="Calibri" panose="020F0502020204030204" pitchFamily="34" charset="0"/>
                        </a:rPr>
                        <a:t>​</a:t>
                      </a:r>
                      <a:endParaRPr lang="nl-NL" sz="10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1000" b="0" i="0" u="none" strike="noStrike">
                          <a:solidFill>
                            <a:srgbClr val="000000"/>
                          </a:solidFill>
                          <a:effectLst/>
                          <a:latin typeface="Calibri" panose="020F0502020204030204" pitchFamily="34" charset="0"/>
                        </a:rPr>
                        <a:t>5,4%</a:t>
                      </a:r>
                      <a:r>
                        <a:rPr lang="nl-NL" sz="1000" b="0" i="0">
                          <a:solidFill>
                            <a:srgbClr val="000000"/>
                          </a:solidFill>
                          <a:effectLst/>
                          <a:latin typeface="Calibri" panose="020F0502020204030204" pitchFamily="34" charset="0"/>
                        </a:rPr>
                        <a:t>​</a:t>
                      </a:r>
                      <a:endParaRPr lang="nl-NL" sz="10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1000" b="0" i="0" u="none" strike="noStrike">
                          <a:solidFill>
                            <a:srgbClr val="000000"/>
                          </a:solidFill>
                          <a:effectLst/>
                          <a:latin typeface="Calibri" panose="020F0502020204030204" pitchFamily="34" charset="0"/>
                        </a:rPr>
                        <a:t>7,0%</a:t>
                      </a:r>
                      <a:r>
                        <a:rPr lang="nl-NL" sz="1000" b="0" i="0">
                          <a:solidFill>
                            <a:srgbClr val="000000"/>
                          </a:solidFill>
                          <a:effectLst/>
                          <a:latin typeface="Calibri" panose="020F0502020204030204" pitchFamily="34" charset="0"/>
                        </a:rPr>
                        <a:t>​</a:t>
                      </a:r>
                      <a:endParaRPr lang="nl-NL" sz="10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1000" b="0" i="0" u="none" strike="noStrike">
                          <a:solidFill>
                            <a:srgbClr val="FF0000"/>
                          </a:solidFill>
                          <a:effectLst/>
                          <a:latin typeface="Calibri" panose="020F0502020204030204" pitchFamily="34" charset="0"/>
                        </a:rPr>
                        <a:t>9,1%</a:t>
                      </a:r>
                      <a:r>
                        <a:rPr lang="nl-NL" sz="1000" b="0" i="0">
                          <a:solidFill>
                            <a:srgbClr val="FF0000"/>
                          </a:solidFill>
                          <a:effectLst/>
                          <a:latin typeface="Calibri" panose="020F0502020204030204" pitchFamily="34" charset="0"/>
                        </a:rPr>
                        <a:t>​</a:t>
                      </a:r>
                      <a:endParaRPr lang="nl-NL" sz="10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431678989"/>
                  </a:ext>
                </a:extLst>
              </a:tr>
              <a:tr h="323182">
                <a:tc>
                  <a:txBody>
                    <a:bodyPr/>
                    <a:lstStyle/>
                    <a:p>
                      <a:pPr algn="l" fontAlgn="base"/>
                      <a:r>
                        <a:rPr lang="nl-NL" sz="1000" b="0" i="0" u="none" strike="noStrike">
                          <a:solidFill>
                            <a:srgbClr val="000000"/>
                          </a:solidFill>
                          <a:effectLst/>
                          <a:latin typeface="Calibri" panose="020F0502020204030204" pitchFamily="34" charset="0"/>
                        </a:rPr>
                        <a:t>55 t/m 59</a:t>
                      </a:r>
                      <a:r>
                        <a:rPr lang="nl-NL" sz="1000" b="0" i="0">
                          <a:solidFill>
                            <a:srgbClr val="000000"/>
                          </a:solidFill>
                          <a:effectLst/>
                          <a:latin typeface="Calibri" panose="020F0502020204030204" pitchFamily="34" charset="0"/>
                        </a:rPr>
                        <a:t>​</a:t>
                      </a:r>
                      <a:endParaRPr lang="nl-NL" sz="10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1000" b="0" i="0" u="none" strike="noStrike">
                          <a:solidFill>
                            <a:srgbClr val="000000"/>
                          </a:solidFill>
                          <a:effectLst/>
                          <a:latin typeface="Calibri" panose="020F0502020204030204" pitchFamily="34" charset="0"/>
                        </a:rPr>
                        <a:t>6,9%</a:t>
                      </a:r>
                      <a:r>
                        <a:rPr lang="nl-NL" sz="1000" b="0" i="0">
                          <a:solidFill>
                            <a:srgbClr val="000000"/>
                          </a:solidFill>
                          <a:effectLst/>
                          <a:latin typeface="Calibri" panose="020F0502020204030204" pitchFamily="34" charset="0"/>
                        </a:rPr>
                        <a:t>​</a:t>
                      </a:r>
                      <a:endParaRPr lang="nl-NL" sz="10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1000" b="0" i="0" u="none" strike="noStrike">
                          <a:solidFill>
                            <a:srgbClr val="000000"/>
                          </a:solidFill>
                          <a:effectLst/>
                          <a:latin typeface="Calibri" panose="020F0502020204030204" pitchFamily="34" charset="0"/>
                        </a:rPr>
                        <a:t>8,3%</a:t>
                      </a:r>
                      <a:r>
                        <a:rPr lang="nl-NL" sz="1000" b="0" i="0">
                          <a:solidFill>
                            <a:srgbClr val="000000"/>
                          </a:solidFill>
                          <a:effectLst/>
                          <a:latin typeface="Calibri" panose="020F0502020204030204" pitchFamily="34" charset="0"/>
                        </a:rPr>
                        <a:t>​</a:t>
                      </a:r>
                      <a:endParaRPr lang="nl-NL" sz="10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1000" b="0" i="0" u="none" strike="noStrike">
                          <a:solidFill>
                            <a:srgbClr val="000000"/>
                          </a:solidFill>
                          <a:effectLst/>
                          <a:latin typeface="Calibri" panose="020F0502020204030204" pitchFamily="34" charset="0"/>
                        </a:rPr>
                        <a:t>7,2%</a:t>
                      </a:r>
                      <a:r>
                        <a:rPr lang="nl-NL" sz="1000" b="0" i="0">
                          <a:solidFill>
                            <a:srgbClr val="000000"/>
                          </a:solidFill>
                          <a:effectLst/>
                          <a:latin typeface="Calibri" panose="020F0502020204030204" pitchFamily="34" charset="0"/>
                        </a:rPr>
                        <a:t>​</a:t>
                      </a:r>
                      <a:endParaRPr lang="nl-NL" sz="10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1000" b="0" i="0" u="none" strike="noStrike">
                          <a:solidFill>
                            <a:srgbClr val="FF0000"/>
                          </a:solidFill>
                          <a:effectLst/>
                          <a:latin typeface="Calibri" panose="020F0502020204030204" pitchFamily="34" charset="0"/>
                        </a:rPr>
                        <a:t>8,6%</a:t>
                      </a:r>
                      <a:r>
                        <a:rPr lang="nl-NL" sz="1000" b="0" i="0">
                          <a:solidFill>
                            <a:srgbClr val="FF0000"/>
                          </a:solidFill>
                          <a:effectLst/>
                          <a:latin typeface="Calibri" panose="020F0502020204030204" pitchFamily="34" charset="0"/>
                        </a:rPr>
                        <a:t>​</a:t>
                      </a:r>
                      <a:endParaRPr lang="nl-NL" sz="10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1673858219"/>
                  </a:ext>
                </a:extLst>
              </a:tr>
              <a:tr h="323182">
                <a:tc>
                  <a:txBody>
                    <a:bodyPr/>
                    <a:lstStyle/>
                    <a:p>
                      <a:pPr algn="l" fontAlgn="base"/>
                      <a:r>
                        <a:rPr lang="nl-NL" sz="1000" b="0" i="0" u="none" strike="noStrike">
                          <a:solidFill>
                            <a:srgbClr val="000000"/>
                          </a:solidFill>
                          <a:effectLst/>
                          <a:latin typeface="Calibri" panose="020F0502020204030204" pitchFamily="34" charset="0"/>
                        </a:rPr>
                        <a:t>60 t/m 64</a:t>
                      </a:r>
                      <a:r>
                        <a:rPr lang="nl-NL" sz="1000" b="0" i="0">
                          <a:solidFill>
                            <a:srgbClr val="000000"/>
                          </a:solidFill>
                          <a:effectLst/>
                          <a:latin typeface="Calibri" panose="020F0502020204030204" pitchFamily="34" charset="0"/>
                        </a:rPr>
                        <a:t>​</a:t>
                      </a:r>
                      <a:endParaRPr lang="nl-NL" sz="10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1000" b="0" i="0" u="none" strike="noStrike">
                          <a:solidFill>
                            <a:srgbClr val="000000"/>
                          </a:solidFill>
                          <a:effectLst/>
                          <a:latin typeface="Calibri" panose="020F0502020204030204" pitchFamily="34" charset="0"/>
                        </a:rPr>
                        <a:t>8,1%</a:t>
                      </a:r>
                      <a:r>
                        <a:rPr lang="nl-NL" sz="1000" b="0" i="0">
                          <a:solidFill>
                            <a:srgbClr val="000000"/>
                          </a:solidFill>
                          <a:effectLst/>
                          <a:latin typeface="Calibri" panose="020F0502020204030204" pitchFamily="34" charset="0"/>
                        </a:rPr>
                        <a:t>​</a:t>
                      </a:r>
                      <a:endParaRPr lang="nl-NL" sz="10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1000" b="0" i="0" u="none" strike="noStrike">
                          <a:solidFill>
                            <a:srgbClr val="000000"/>
                          </a:solidFill>
                          <a:effectLst/>
                          <a:latin typeface="Calibri" panose="020F0502020204030204" pitchFamily="34" charset="0"/>
                        </a:rPr>
                        <a:t>10,2%</a:t>
                      </a:r>
                      <a:r>
                        <a:rPr lang="nl-NL" sz="1000" b="0" i="0">
                          <a:solidFill>
                            <a:srgbClr val="000000"/>
                          </a:solidFill>
                          <a:effectLst/>
                          <a:latin typeface="Calibri" panose="020F0502020204030204" pitchFamily="34" charset="0"/>
                        </a:rPr>
                        <a:t>​</a:t>
                      </a:r>
                      <a:endParaRPr lang="nl-NL" sz="10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1000" b="0" i="0" u="none" strike="noStrike">
                          <a:solidFill>
                            <a:srgbClr val="000000"/>
                          </a:solidFill>
                          <a:effectLst/>
                          <a:latin typeface="Calibri" panose="020F0502020204030204" pitchFamily="34" charset="0"/>
                        </a:rPr>
                        <a:t>10,7%</a:t>
                      </a:r>
                      <a:r>
                        <a:rPr lang="nl-NL" sz="1000" b="0" i="0">
                          <a:solidFill>
                            <a:srgbClr val="000000"/>
                          </a:solidFill>
                          <a:effectLst/>
                          <a:latin typeface="Calibri" panose="020F0502020204030204" pitchFamily="34" charset="0"/>
                        </a:rPr>
                        <a:t>​</a:t>
                      </a:r>
                      <a:endParaRPr lang="nl-NL" sz="10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1000" b="0" i="0" u="none" strike="noStrike">
                          <a:solidFill>
                            <a:srgbClr val="FF0000"/>
                          </a:solidFill>
                          <a:effectLst/>
                          <a:latin typeface="Calibri" panose="020F0502020204030204" pitchFamily="34" charset="0"/>
                        </a:rPr>
                        <a:t>9,5%</a:t>
                      </a:r>
                      <a:r>
                        <a:rPr lang="nl-NL" sz="1000" b="0" i="0">
                          <a:solidFill>
                            <a:srgbClr val="FF0000"/>
                          </a:solidFill>
                          <a:effectLst/>
                          <a:latin typeface="Calibri" panose="020F0502020204030204" pitchFamily="34" charset="0"/>
                        </a:rPr>
                        <a:t>​</a:t>
                      </a:r>
                      <a:endParaRPr lang="nl-NL" sz="10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1917312748"/>
                  </a:ext>
                </a:extLst>
              </a:tr>
              <a:tr h="377831">
                <a:tc>
                  <a:txBody>
                    <a:bodyPr/>
                    <a:lstStyle/>
                    <a:p>
                      <a:pPr algn="l" fontAlgn="base"/>
                      <a:r>
                        <a:rPr lang="nl-NL" sz="1000" b="0" i="0" u="none" strike="noStrike">
                          <a:solidFill>
                            <a:srgbClr val="000000"/>
                          </a:solidFill>
                          <a:effectLst/>
                          <a:latin typeface="Calibri" panose="020F0502020204030204" pitchFamily="34" charset="0"/>
                        </a:rPr>
                        <a:t>&gt;64</a:t>
                      </a:r>
                      <a:r>
                        <a:rPr lang="nl-NL" sz="1000" b="0" i="0">
                          <a:solidFill>
                            <a:srgbClr val="000000"/>
                          </a:solidFill>
                          <a:effectLst/>
                          <a:latin typeface="Calibri" panose="020F0502020204030204" pitchFamily="34" charset="0"/>
                        </a:rPr>
                        <a:t>​</a:t>
                      </a:r>
                      <a:endParaRPr lang="nl-NL" sz="10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1000" b="0" i="0" u="none" strike="noStrike">
                          <a:solidFill>
                            <a:srgbClr val="000000"/>
                          </a:solidFill>
                          <a:effectLst/>
                          <a:latin typeface="Calibri" panose="020F0502020204030204" pitchFamily="34" charset="0"/>
                        </a:rPr>
                        <a:t>10,8%</a:t>
                      </a:r>
                      <a:r>
                        <a:rPr lang="nl-NL" sz="1000" b="0" i="0">
                          <a:solidFill>
                            <a:srgbClr val="000000"/>
                          </a:solidFill>
                          <a:effectLst/>
                          <a:latin typeface="Calibri" panose="020F0502020204030204" pitchFamily="34" charset="0"/>
                        </a:rPr>
                        <a:t>​</a:t>
                      </a:r>
                      <a:endParaRPr lang="nl-NL" sz="10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1000" b="0" i="0" u="none" strike="noStrike">
                          <a:solidFill>
                            <a:srgbClr val="000000"/>
                          </a:solidFill>
                          <a:effectLst/>
                          <a:latin typeface="Calibri" panose="020F0502020204030204" pitchFamily="34" charset="0"/>
                        </a:rPr>
                        <a:t>14,3%</a:t>
                      </a:r>
                      <a:r>
                        <a:rPr lang="nl-NL" sz="1000" b="0" i="0">
                          <a:solidFill>
                            <a:srgbClr val="000000"/>
                          </a:solidFill>
                          <a:effectLst/>
                          <a:latin typeface="Calibri" panose="020F0502020204030204" pitchFamily="34" charset="0"/>
                        </a:rPr>
                        <a:t>​</a:t>
                      </a:r>
                      <a:endParaRPr lang="nl-NL" sz="10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1000" b="0" i="0" u="none" strike="noStrike">
                          <a:solidFill>
                            <a:srgbClr val="000000"/>
                          </a:solidFill>
                          <a:effectLst/>
                          <a:latin typeface="Calibri" panose="020F0502020204030204" pitchFamily="34" charset="0"/>
                        </a:rPr>
                        <a:t>18,4%</a:t>
                      </a:r>
                      <a:r>
                        <a:rPr lang="nl-NL" sz="1000" b="0" i="0">
                          <a:solidFill>
                            <a:srgbClr val="000000"/>
                          </a:solidFill>
                          <a:effectLst/>
                          <a:latin typeface="Calibri" panose="020F0502020204030204" pitchFamily="34" charset="0"/>
                        </a:rPr>
                        <a:t>​</a:t>
                      </a:r>
                      <a:endParaRPr lang="nl-NL" sz="10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1000" b="0" i="0" u="none" strike="noStrike">
                          <a:solidFill>
                            <a:srgbClr val="FF0000"/>
                          </a:solidFill>
                          <a:effectLst/>
                          <a:latin typeface="Calibri" panose="020F0502020204030204" pitchFamily="34" charset="0"/>
                        </a:rPr>
                        <a:t>11,2%</a:t>
                      </a:r>
                      <a:r>
                        <a:rPr lang="nl-NL" sz="1000" b="0" i="0">
                          <a:solidFill>
                            <a:srgbClr val="FF0000"/>
                          </a:solidFill>
                          <a:effectLst/>
                          <a:latin typeface="Calibri" panose="020F0502020204030204" pitchFamily="34" charset="0"/>
                        </a:rPr>
                        <a:t>​</a:t>
                      </a:r>
                      <a:endParaRPr lang="nl-NL" sz="10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3632135234"/>
                  </a:ext>
                </a:extLst>
              </a:tr>
              <a:tr h="323182">
                <a:tc>
                  <a:txBody>
                    <a:bodyPr/>
                    <a:lstStyle/>
                    <a:p>
                      <a:pPr algn="l" fontAlgn="base"/>
                      <a:r>
                        <a:rPr lang="nl-NL" sz="1000" b="1" i="0" u="none" strike="noStrike">
                          <a:solidFill>
                            <a:srgbClr val="000000"/>
                          </a:solidFill>
                          <a:effectLst/>
                          <a:latin typeface="Calibri" panose="020F0502020204030204" pitchFamily="34" charset="0"/>
                        </a:rPr>
                        <a:t>Zadkine</a:t>
                      </a:r>
                      <a:r>
                        <a:rPr lang="nl-NL" sz="1000" b="0" i="0">
                          <a:solidFill>
                            <a:srgbClr val="000000"/>
                          </a:solidFill>
                          <a:effectLst/>
                          <a:latin typeface="Calibri" panose="020F0502020204030204" pitchFamily="34" charset="0"/>
                        </a:rPr>
                        <a:t>​</a:t>
                      </a:r>
                      <a:endParaRPr lang="nl-NL" sz="10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D9D9D9"/>
                    </a:solidFill>
                  </a:tcPr>
                </a:tc>
                <a:tc>
                  <a:txBody>
                    <a:bodyPr/>
                    <a:lstStyle/>
                    <a:p>
                      <a:pPr algn="r" fontAlgn="base"/>
                      <a:r>
                        <a:rPr lang="nl-NL" sz="1000" b="1" i="0" u="none" strike="noStrike">
                          <a:solidFill>
                            <a:srgbClr val="000000"/>
                          </a:solidFill>
                          <a:effectLst/>
                          <a:latin typeface="Calibri" panose="020F0502020204030204" pitchFamily="34" charset="0"/>
                        </a:rPr>
                        <a:t>6,4%</a:t>
                      </a:r>
                      <a:r>
                        <a:rPr lang="nl-NL" sz="1000" b="0" i="0">
                          <a:solidFill>
                            <a:srgbClr val="000000"/>
                          </a:solidFill>
                          <a:effectLst/>
                          <a:latin typeface="Calibri" panose="020F0502020204030204" pitchFamily="34" charset="0"/>
                        </a:rPr>
                        <a:t>​</a:t>
                      </a:r>
                      <a:endParaRPr lang="nl-NL" sz="10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D9D9D9"/>
                    </a:solidFill>
                  </a:tcPr>
                </a:tc>
                <a:tc>
                  <a:txBody>
                    <a:bodyPr/>
                    <a:lstStyle/>
                    <a:p>
                      <a:pPr algn="r" fontAlgn="base"/>
                      <a:r>
                        <a:rPr lang="nl-NL" sz="1000" b="1" i="0" u="none" strike="noStrike">
                          <a:solidFill>
                            <a:srgbClr val="000000"/>
                          </a:solidFill>
                          <a:effectLst/>
                          <a:latin typeface="Calibri" panose="020F0502020204030204" pitchFamily="34" charset="0"/>
                        </a:rPr>
                        <a:t>7,1%</a:t>
                      </a:r>
                      <a:r>
                        <a:rPr lang="nl-NL" sz="1000" b="0" i="0">
                          <a:solidFill>
                            <a:srgbClr val="000000"/>
                          </a:solidFill>
                          <a:effectLst/>
                          <a:latin typeface="Calibri" panose="020F0502020204030204" pitchFamily="34" charset="0"/>
                        </a:rPr>
                        <a:t>​</a:t>
                      </a:r>
                      <a:endParaRPr lang="nl-NL" sz="10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D9D9D9"/>
                    </a:solidFill>
                  </a:tcPr>
                </a:tc>
                <a:tc>
                  <a:txBody>
                    <a:bodyPr/>
                    <a:lstStyle/>
                    <a:p>
                      <a:pPr algn="r" fontAlgn="base"/>
                      <a:r>
                        <a:rPr lang="nl-NL" sz="1000" b="1" i="0" u="none" strike="noStrike">
                          <a:solidFill>
                            <a:srgbClr val="000000"/>
                          </a:solidFill>
                          <a:effectLst/>
                          <a:latin typeface="Calibri" panose="020F0502020204030204" pitchFamily="34" charset="0"/>
                        </a:rPr>
                        <a:t>7,6%</a:t>
                      </a:r>
                      <a:r>
                        <a:rPr lang="nl-NL" sz="1000" b="0" i="0">
                          <a:solidFill>
                            <a:srgbClr val="000000"/>
                          </a:solidFill>
                          <a:effectLst/>
                          <a:latin typeface="Calibri" panose="020F0502020204030204" pitchFamily="34" charset="0"/>
                        </a:rPr>
                        <a:t>​</a:t>
                      </a:r>
                      <a:endParaRPr lang="nl-NL" sz="10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D9D9D9"/>
                    </a:solidFill>
                  </a:tcPr>
                </a:tc>
                <a:tc>
                  <a:txBody>
                    <a:bodyPr/>
                    <a:lstStyle/>
                    <a:p>
                      <a:pPr algn="r" fontAlgn="base"/>
                      <a:r>
                        <a:rPr lang="nl-NL" sz="1000" b="1" i="0" u="none" strike="noStrike">
                          <a:solidFill>
                            <a:srgbClr val="000000"/>
                          </a:solidFill>
                          <a:effectLst/>
                          <a:latin typeface="Calibri" panose="020F0502020204030204" pitchFamily="34" charset="0"/>
                        </a:rPr>
                        <a:t>7,0%</a:t>
                      </a:r>
                      <a:r>
                        <a:rPr lang="nl-NL" sz="1000" b="0" i="0">
                          <a:solidFill>
                            <a:srgbClr val="000000"/>
                          </a:solidFill>
                          <a:effectLst/>
                          <a:latin typeface="Calibri" panose="020F0502020204030204" pitchFamily="34" charset="0"/>
                        </a:rPr>
                        <a:t>​</a:t>
                      </a:r>
                      <a:endParaRPr lang="nl-NL" sz="10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D9D9D9"/>
                    </a:solidFill>
                  </a:tcPr>
                </a:tc>
                <a:extLst>
                  <a:ext uri="{0D108BD9-81ED-4DB2-BD59-A6C34878D82A}">
                    <a16:rowId xmlns:a16="http://schemas.microsoft.com/office/drawing/2014/main" val="3422418460"/>
                  </a:ext>
                </a:extLst>
              </a:tr>
            </a:tbl>
          </a:graphicData>
        </a:graphic>
      </p:graphicFrame>
      <p:sp>
        <p:nvSpPr>
          <p:cNvPr id="6" name="Rectangle 1">
            <a:extLst>
              <a:ext uri="{FF2B5EF4-FFF2-40B4-BE49-F238E27FC236}">
                <a16:creationId xmlns:a16="http://schemas.microsoft.com/office/drawing/2014/main" id="{2E3D7EB3-A35B-C53E-66FA-1E3C0F1E5174}"/>
              </a:ext>
            </a:extLst>
          </p:cNvPr>
          <p:cNvSpPr>
            <a:spLocks noChangeArrowheads="1"/>
          </p:cNvSpPr>
          <p:nvPr/>
        </p:nvSpPr>
        <p:spPr bwMode="auto">
          <a:xfrm>
            <a:off x="4905375" y="200183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nl-NL" altLang="nl-NL"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 </a:t>
            </a:r>
            <a:endParaRPr kumimoji="0" lang="nl-NL" altLang="nl-NL" sz="1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nl-NL" altLang="nl-NL" sz="1800" b="0" i="0" u="none" strike="noStrike" cap="none" normalizeH="0" baseline="0">
              <a:ln>
                <a:noFill/>
              </a:ln>
              <a:solidFill>
                <a:schemeClr val="tx1"/>
              </a:solidFill>
              <a:effectLst/>
              <a:latin typeface="Arial" panose="020B0604020202020204" pitchFamily="34" charset="0"/>
            </a:endParaRPr>
          </a:p>
        </p:txBody>
      </p:sp>
      <p:graphicFrame>
        <p:nvGraphicFramePr>
          <p:cNvPr id="8" name="Tabel 7">
            <a:extLst>
              <a:ext uri="{FF2B5EF4-FFF2-40B4-BE49-F238E27FC236}">
                <a16:creationId xmlns:a16="http://schemas.microsoft.com/office/drawing/2014/main" id="{3CE971C2-CE1A-17EA-E9A6-DECBB345B1EF}"/>
              </a:ext>
            </a:extLst>
          </p:cNvPr>
          <p:cNvGraphicFramePr>
            <a:graphicFrameLocks noGrp="1"/>
          </p:cNvGraphicFramePr>
          <p:nvPr>
            <p:extLst>
              <p:ext uri="{D42A27DB-BD31-4B8C-83A1-F6EECF244321}">
                <p14:modId xmlns:p14="http://schemas.microsoft.com/office/powerpoint/2010/main" val="3941283737"/>
              </p:ext>
            </p:extLst>
          </p:nvPr>
        </p:nvGraphicFramePr>
        <p:xfrm>
          <a:off x="4252207" y="1226902"/>
          <a:ext cx="3449007" cy="4424669"/>
        </p:xfrm>
        <a:graphic>
          <a:graphicData uri="http://schemas.openxmlformats.org/drawingml/2006/table">
            <a:tbl>
              <a:tblPr/>
              <a:tblGrid>
                <a:gridCol w="997887">
                  <a:extLst>
                    <a:ext uri="{9D8B030D-6E8A-4147-A177-3AD203B41FA5}">
                      <a16:colId xmlns:a16="http://schemas.microsoft.com/office/drawing/2014/main" val="2494793843"/>
                    </a:ext>
                  </a:extLst>
                </a:gridCol>
                <a:gridCol w="647272">
                  <a:extLst>
                    <a:ext uri="{9D8B030D-6E8A-4147-A177-3AD203B41FA5}">
                      <a16:colId xmlns:a16="http://schemas.microsoft.com/office/drawing/2014/main" val="4044605515"/>
                    </a:ext>
                  </a:extLst>
                </a:gridCol>
                <a:gridCol w="513708">
                  <a:extLst>
                    <a:ext uri="{9D8B030D-6E8A-4147-A177-3AD203B41FA5}">
                      <a16:colId xmlns:a16="http://schemas.microsoft.com/office/drawing/2014/main" val="1180465013"/>
                    </a:ext>
                  </a:extLst>
                </a:gridCol>
                <a:gridCol w="584135">
                  <a:extLst>
                    <a:ext uri="{9D8B030D-6E8A-4147-A177-3AD203B41FA5}">
                      <a16:colId xmlns:a16="http://schemas.microsoft.com/office/drawing/2014/main" val="1023326536"/>
                    </a:ext>
                  </a:extLst>
                </a:gridCol>
                <a:gridCol w="706005">
                  <a:extLst>
                    <a:ext uri="{9D8B030D-6E8A-4147-A177-3AD203B41FA5}">
                      <a16:colId xmlns:a16="http://schemas.microsoft.com/office/drawing/2014/main" val="1025439595"/>
                    </a:ext>
                  </a:extLst>
                </a:gridCol>
              </a:tblGrid>
              <a:tr h="684812">
                <a:tc>
                  <a:txBody>
                    <a:bodyPr/>
                    <a:lstStyle/>
                    <a:p>
                      <a:pPr algn="l" fontAlgn="auto"/>
                      <a:r>
                        <a:rPr lang="nl-NL" sz="900" b="1" i="0" u="none" strike="noStrike">
                          <a:solidFill>
                            <a:srgbClr val="FFFFFF"/>
                          </a:solidFill>
                          <a:effectLst/>
                          <a:latin typeface="Calibri" panose="020F0502020204030204" pitchFamily="34" charset="0"/>
                        </a:rPr>
                        <a:t>​</a:t>
                      </a:r>
                    </a:p>
                    <a:p>
                      <a:pPr algn="l" fontAlgn="base"/>
                      <a:r>
                        <a:rPr lang="nl-NL" sz="900" b="1" i="0" u="none" strike="noStrike">
                          <a:solidFill>
                            <a:srgbClr val="FFFFFF"/>
                          </a:solidFill>
                          <a:effectLst/>
                          <a:latin typeface="Calibri" panose="020F0502020204030204" pitchFamily="34" charset="0"/>
                        </a:rPr>
                        <a:t>Leeftijdscategorie</a:t>
                      </a:r>
                      <a:r>
                        <a:rPr lang="nl-NL" sz="900" b="1" i="0">
                          <a:solidFill>
                            <a:srgbClr val="FFFFFF"/>
                          </a:solidFill>
                          <a:effectLst/>
                          <a:latin typeface="Calibri" panose="020F0502020204030204" pitchFamily="34" charset="0"/>
                        </a:rPr>
                        <a:t>​</a:t>
                      </a:r>
                      <a:endParaRPr lang="nl-NL" sz="900" b="1" i="0">
                        <a:solidFill>
                          <a:srgbClr val="FFFFFF"/>
                        </a:solidFill>
                        <a:effectLst/>
                      </a:endParaRPr>
                    </a:p>
                  </a:txBody>
                  <a:tcPr marL="63022" marR="63022" marT="31511" marB="31511">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1F4E79"/>
                    </a:solidFill>
                  </a:tcPr>
                </a:tc>
                <a:tc>
                  <a:txBody>
                    <a:bodyPr/>
                    <a:lstStyle/>
                    <a:p>
                      <a:pPr algn="r" fontAlgn="auto"/>
                      <a:r>
                        <a:rPr lang="nl-NL" sz="900" b="1" i="0" u="none" strike="noStrike">
                          <a:solidFill>
                            <a:srgbClr val="FFFFFF"/>
                          </a:solidFill>
                          <a:effectLst/>
                          <a:latin typeface="Calibri" panose="020F0502020204030204" pitchFamily="34" charset="0"/>
                        </a:rPr>
                        <a:t>​</a:t>
                      </a:r>
                    </a:p>
                    <a:p>
                      <a:pPr algn="r" fontAlgn="base"/>
                      <a:r>
                        <a:rPr lang="nl-NL" sz="900" b="1" i="0" u="none" strike="noStrike">
                          <a:solidFill>
                            <a:srgbClr val="FFFFFF"/>
                          </a:solidFill>
                          <a:effectLst/>
                          <a:latin typeface="Calibri" panose="020F0502020204030204" pitchFamily="34" charset="0"/>
                        </a:rPr>
                        <a:t>2020</a:t>
                      </a:r>
                      <a:r>
                        <a:rPr lang="nl-NL" sz="900" b="1" i="0">
                          <a:solidFill>
                            <a:srgbClr val="FFFFFF"/>
                          </a:solidFill>
                          <a:effectLst/>
                          <a:latin typeface="Calibri" panose="020F0502020204030204" pitchFamily="34" charset="0"/>
                        </a:rPr>
                        <a:t>​</a:t>
                      </a:r>
                      <a:endParaRPr lang="nl-NL" sz="900" b="1" i="0">
                        <a:solidFill>
                          <a:srgbClr val="FFFFFF"/>
                        </a:solidFill>
                        <a:effectLst/>
                      </a:endParaRPr>
                    </a:p>
                  </a:txBody>
                  <a:tcPr marL="63022" marR="63022" marT="31511" marB="31511">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1F4E79"/>
                    </a:solidFill>
                  </a:tcPr>
                </a:tc>
                <a:tc>
                  <a:txBody>
                    <a:bodyPr/>
                    <a:lstStyle/>
                    <a:p>
                      <a:pPr algn="r" fontAlgn="auto"/>
                      <a:r>
                        <a:rPr lang="nl-NL" sz="900" b="1" i="0" u="none" strike="noStrike">
                          <a:solidFill>
                            <a:srgbClr val="FFFFFF"/>
                          </a:solidFill>
                          <a:effectLst/>
                          <a:latin typeface="Calibri" panose="020F0502020204030204" pitchFamily="34" charset="0"/>
                        </a:rPr>
                        <a:t>​</a:t>
                      </a:r>
                    </a:p>
                    <a:p>
                      <a:pPr algn="r" fontAlgn="base"/>
                      <a:r>
                        <a:rPr lang="nl-NL" sz="900" b="1" i="0" u="none" strike="noStrike">
                          <a:solidFill>
                            <a:srgbClr val="FFFFFF"/>
                          </a:solidFill>
                          <a:effectLst/>
                          <a:latin typeface="Calibri" panose="020F0502020204030204" pitchFamily="34" charset="0"/>
                        </a:rPr>
                        <a:t>2021</a:t>
                      </a:r>
                      <a:r>
                        <a:rPr lang="nl-NL" sz="900" b="1" i="0">
                          <a:solidFill>
                            <a:srgbClr val="FFFFFF"/>
                          </a:solidFill>
                          <a:effectLst/>
                          <a:latin typeface="Calibri" panose="020F0502020204030204" pitchFamily="34" charset="0"/>
                        </a:rPr>
                        <a:t>​</a:t>
                      </a:r>
                      <a:endParaRPr lang="nl-NL" sz="900" b="1" i="0">
                        <a:solidFill>
                          <a:srgbClr val="FFFFFF"/>
                        </a:solidFill>
                        <a:effectLst/>
                      </a:endParaRPr>
                    </a:p>
                  </a:txBody>
                  <a:tcPr marL="63022" marR="63022" marT="31511" marB="31511">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1F4E79"/>
                    </a:solidFill>
                  </a:tcPr>
                </a:tc>
                <a:tc>
                  <a:txBody>
                    <a:bodyPr/>
                    <a:lstStyle/>
                    <a:p>
                      <a:pPr algn="r" fontAlgn="auto"/>
                      <a:r>
                        <a:rPr lang="nl-NL" sz="900" b="1" i="0" u="none" strike="noStrike">
                          <a:solidFill>
                            <a:srgbClr val="FFFFFF"/>
                          </a:solidFill>
                          <a:effectLst/>
                          <a:latin typeface="Calibri" panose="020F0502020204030204" pitchFamily="34" charset="0"/>
                        </a:rPr>
                        <a:t>​</a:t>
                      </a:r>
                    </a:p>
                    <a:p>
                      <a:pPr algn="r" fontAlgn="base"/>
                      <a:r>
                        <a:rPr lang="nl-NL" sz="900" b="1" i="0" u="none" strike="noStrike">
                          <a:solidFill>
                            <a:srgbClr val="FFFFFF"/>
                          </a:solidFill>
                          <a:effectLst/>
                          <a:latin typeface="Calibri" panose="020F0502020204030204" pitchFamily="34" charset="0"/>
                        </a:rPr>
                        <a:t>2022</a:t>
                      </a:r>
                      <a:r>
                        <a:rPr lang="nl-NL" sz="900" b="1" i="0">
                          <a:solidFill>
                            <a:srgbClr val="FFFFFF"/>
                          </a:solidFill>
                          <a:effectLst/>
                          <a:latin typeface="Calibri" panose="020F0502020204030204" pitchFamily="34" charset="0"/>
                        </a:rPr>
                        <a:t>​</a:t>
                      </a:r>
                      <a:endParaRPr lang="nl-NL" sz="900" b="1" i="0">
                        <a:solidFill>
                          <a:srgbClr val="FFFFFF"/>
                        </a:solidFill>
                        <a:effectLst/>
                      </a:endParaRPr>
                    </a:p>
                  </a:txBody>
                  <a:tcPr marL="63022" marR="63022" marT="31511" marB="31511">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1F4E79"/>
                    </a:solidFill>
                  </a:tcPr>
                </a:tc>
                <a:tc>
                  <a:txBody>
                    <a:bodyPr/>
                    <a:lstStyle/>
                    <a:p>
                      <a:pPr algn="r" fontAlgn="auto"/>
                      <a:r>
                        <a:rPr lang="nl-NL" sz="900" b="1" i="0" u="none" strike="noStrike">
                          <a:solidFill>
                            <a:srgbClr val="333333"/>
                          </a:solidFill>
                          <a:effectLst/>
                          <a:latin typeface="Calibri" panose="020F0502020204030204" pitchFamily="34" charset="0"/>
                        </a:rPr>
                        <a:t>​</a:t>
                      </a:r>
                    </a:p>
                    <a:p>
                      <a:pPr algn="r" fontAlgn="base"/>
                      <a:r>
                        <a:rPr lang="nl-NL" sz="900" b="1" i="0" u="none" strike="noStrike">
                          <a:solidFill>
                            <a:srgbClr val="333333"/>
                          </a:solidFill>
                          <a:effectLst/>
                          <a:latin typeface="Calibri" panose="020F0502020204030204" pitchFamily="34" charset="0"/>
                        </a:rPr>
                        <a:t>2023</a:t>
                      </a:r>
                      <a:r>
                        <a:rPr lang="nl-NL" sz="900" b="1" i="0">
                          <a:solidFill>
                            <a:srgbClr val="333333"/>
                          </a:solidFill>
                          <a:effectLst/>
                          <a:latin typeface="Calibri" panose="020F0502020204030204" pitchFamily="34" charset="0"/>
                        </a:rPr>
                        <a:t>​</a:t>
                      </a:r>
                      <a:endParaRPr lang="nl-NL" sz="900" b="1" i="0">
                        <a:solidFill>
                          <a:srgbClr val="FFFFFF"/>
                        </a:solidFill>
                        <a:effectLst/>
                      </a:endParaRPr>
                    </a:p>
                    <a:p>
                      <a:pPr algn="r" fontAlgn="base"/>
                      <a:r>
                        <a:rPr lang="nl-NL" sz="900" b="1" i="0">
                          <a:solidFill>
                            <a:srgbClr val="333333"/>
                          </a:solidFill>
                          <a:effectLst/>
                          <a:latin typeface="Calibri" panose="020F0502020204030204" pitchFamily="34" charset="0"/>
                        </a:rPr>
                        <a:t>​</a:t>
                      </a:r>
                      <a:endParaRPr lang="nl-NL" sz="900" b="1" i="0">
                        <a:solidFill>
                          <a:srgbClr val="FFFFFF"/>
                        </a:solidFill>
                        <a:effectLst/>
                      </a:endParaRPr>
                    </a:p>
                  </a:txBody>
                  <a:tcPr marL="63022" marR="63022" marT="31511" marB="31511">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ED100"/>
                    </a:solidFill>
                  </a:tcPr>
                </a:tc>
                <a:extLst>
                  <a:ext uri="{0D108BD9-81ED-4DB2-BD59-A6C34878D82A}">
                    <a16:rowId xmlns:a16="http://schemas.microsoft.com/office/drawing/2014/main" val="1508440905"/>
                  </a:ext>
                </a:extLst>
              </a:tr>
              <a:tr h="339987">
                <a:tc>
                  <a:txBody>
                    <a:bodyPr/>
                    <a:lstStyle/>
                    <a:p>
                      <a:pPr algn="l" fontAlgn="base"/>
                      <a:r>
                        <a:rPr lang="nl-NL" sz="900" b="0" i="0" u="none" strike="noStrike">
                          <a:solidFill>
                            <a:srgbClr val="000000"/>
                          </a:solidFill>
                          <a:effectLst/>
                          <a:latin typeface="Calibri" panose="020F0502020204030204" pitchFamily="34" charset="0"/>
                        </a:rPr>
                        <a:t>15 t/m 24</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1,0%</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0,6%</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3,3%</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5,6%</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1719827749"/>
                  </a:ext>
                </a:extLst>
              </a:tr>
              <a:tr h="339987">
                <a:tc>
                  <a:txBody>
                    <a:bodyPr/>
                    <a:lstStyle/>
                    <a:p>
                      <a:pPr algn="l" fontAlgn="base"/>
                      <a:r>
                        <a:rPr lang="nl-NL" sz="900" b="0" i="0" u="none" strike="noStrike">
                          <a:solidFill>
                            <a:srgbClr val="000000"/>
                          </a:solidFill>
                          <a:effectLst/>
                          <a:latin typeface="Calibri" panose="020F0502020204030204" pitchFamily="34" charset="0"/>
                        </a:rPr>
                        <a:t>25 t/m 29</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3,1%</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4,2%</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7,1%</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4,2%</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3339180051"/>
                  </a:ext>
                </a:extLst>
              </a:tr>
              <a:tr h="339987">
                <a:tc>
                  <a:txBody>
                    <a:bodyPr/>
                    <a:lstStyle/>
                    <a:p>
                      <a:pPr algn="l" fontAlgn="base"/>
                      <a:r>
                        <a:rPr lang="nl-NL" sz="900" b="0" i="0" u="none" strike="noStrike">
                          <a:solidFill>
                            <a:srgbClr val="000000"/>
                          </a:solidFill>
                          <a:effectLst/>
                          <a:latin typeface="Calibri" panose="020F0502020204030204" pitchFamily="34" charset="0"/>
                        </a:rPr>
                        <a:t>30 t/m 34</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3,4%</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5,1%</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7,1%</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333333"/>
                          </a:solidFill>
                          <a:effectLst/>
                          <a:latin typeface="Calibri" panose="020F0502020204030204" pitchFamily="34" charset="0"/>
                        </a:rPr>
                        <a:t>6,0%</a:t>
                      </a:r>
                      <a:r>
                        <a:rPr lang="nl-NL" sz="900" b="0" i="0">
                          <a:solidFill>
                            <a:srgbClr val="333333"/>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920239559"/>
                  </a:ext>
                </a:extLst>
              </a:tr>
              <a:tr h="339987">
                <a:tc>
                  <a:txBody>
                    <a:bodyPr/>
                    <a:lstStyle/>
                    <a:p>
                      <a:pPr algn="l" fontAlgn="base"/>
                      <a:r>
                        <a:rPr lang="nl-NL" sz="900" b="0" i="0" u="none" strike="noStrike">
                          <a:solidFill>
                            <a:srgbClr val="000000"/>
                          </a:solidFill>
                          <a:effectLst/>
                          <a:latin typeface="Calibri" panose="020F0502020204030204" pitchFamily="34" charset="0"/>
                        </a:rPr>
                        <a:t>35 t/m 39</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6,5%</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5,7%</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5,2%</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FF0000"/>
                          </a:solidFill>
                          <a:effectLst/>
                          <a:latin typeface="Calibri" panose="020F0502020204030204" pitchFamily="34" charset="0"/>
                        </a:rPr>
                        <a:t>6,5%</a:t>
                      </a:r>
                      <a:r>
                        <a:rPr lang="nl-NL" sz="900" b="0" i="0">
                          <a:solidFill>
                            <a:srgbClr val="FF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2369471707"/>
                  </a:ext>
                </a:extLst>
              </a:tr>
              <a:tr h="339987">
                <a:tc>
                  <a:txBody>
                    <a:bodyPr/>
                    <a:lstStyle/>
                    <a:p>
                      <a:pPr algn="l" fontAlgn="base"/>
                      <a:r>
                        <a:rPr lang="nl-NL" sz="900" b="0" i="0" u="none" strike="noStrike">
                          <a:solidFill>
                            <a:srgbClr val="000000"/>
                          </a:solidFill>
                          <a:effectLst/>
                          <a:latin typeface="Calibri" panose="020F0502020204030204" pitchFamily="34" charset="0"/>
                        </a:rPr>
                        <a:t>40 t/m 44</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8,8%</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6,8%</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6,7%</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333333"/>
                          </a:solidFill>
                          <a:effectLst/>
                          <a:latin typeface="Calibri" panose="020F0502020204030204" pitchFamily="34" charset="0"/>
                        </a:rPr>
                        <a:t>5,5%</a:t>
                      </a:r>
                      <a:r>
                        <a:rPr lang="nl-NL" sz="900" b="0" i="0">
                          <a:solidFill>
                            <a:srgbClr val="333333"/>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508145260"/>
                  </a:ext>
                </a:extLst>
              </a:tr>
              <a:tr h="339987">
                <a:tc>
                  <a:txBody>
                    <a:bodyPr/>
                    <a:lstStyle/>
                    <a:p>
                      <a:pPr algn="l" fontAlgn="base"/>
                      <a:r>
                        <a:rPr lang="nl-NL" sz="900" b="0" i="0" u="none" strike="noStrike">
                          <a:solidFill>
                            <a:srgbClr val="000000"/>
                          </a:solidFill>
                          <a:effectLst/>
                          <a:latin typeface="Calibri" panose="020F0502020204030204" pitchFamily="34" charset="0"/>
                        </a:rPr>
                        <a:t>45 t/m 49</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5,1%</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6,8%</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5,8%</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3,9%</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2306038330"/>
                  </a:ext>
                </a:extLst>
              </a:tr>
              <a:tr h="339987">
                <a:tc>
                  <a:txBody>
                    <a:bodyPr/>
                    <a:lstStyle/>
                    <a:p>
                      <a:pPr algn="l" fontAlgn="base"/>
                      <a:r>
                        <a:rPr lang="nl-NL" sz="900" b="0" i="0" u="none" strike="noStrike">
                          <a:solidFill>
                            <a:srgbClr val="000000"/>
                          </a:solidFill>
                          <a:effectLst/>
                          <a:latin typeface="Calibri" panose="020F0502020204030204" pitchFamily="34" charset="0"/>
                        </a:rPr>
                        <a:t>50 t/m 54</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6,1%</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5,7%</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7,4%</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FF0000"/>
                          </a:solidFill>
                          <a:effectLst/>
                          <a:latin typeface="Calibri" panose="020F0502020204030204" pitchFamily="34" charset="0"/>
                        </a:rPr>
                        <a:t>10,2%</a:t>
                      </a:r>
                      <a:r>
                        <a:rPr lang="nl-NL" sz="900" b="0" i="0">
                          <a:solidFill>
                            <a:srgbClr val="FF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3048891120"/>
                  </a:ext>
                </a:extLst>
              </a:tr>
              <a:tr h="339987">
                <a:tc>
                  <a:txBody>
                    <a:bodyPr/>
                    <a:lstStyle/>
                    <a:p>
                      <a:pPr algn="l" fontAlgn="base"/>
                      <a:r>
                        <a:rPr lang="nl-NL" sz="900" b="0" i="0" u="none" strike="noStrike">
                          <a:solidFill>
                            <a:srgbClr val="000000"/>
                          </a:solidFill>
                          <a:effectLst/>
                          <a:latin typeface="Calibri" panose="020F0502020204030204" pitchFamily="34" charset="0"/>
                        </a:rPr>
                        <a:t>55 t/m 59</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6,5%</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8,5%</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7,1%</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FF0000"/>
                          </a:solidFill>
                          <a:effectLst/>
                          <a:latin typeface="Calibri" panose="020F0502020204030204" pitchFamily="34" charset="0"/>
                        </a:rPr>
                        <a:t>7,6%</a:t>
                      </a:r>
                      <a:r>
                        <a:rPr lang="nl-NL" sz="900" b="0" i="0">
                          <a:solidFill>
                            <a:srgbClr val="FF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3042015255"/>
                  </a:ext>
                </a:extLst>
              </a:tr>
              <a:tr h="339987">
                <a:tc>
                  <a:txBody>
                    <a:bodyPr/>
                    <a:lstStyle/>
                    <a:p>
                      <a:pPr algn="l" fontAlgn="base"/>
                      <a:r>
                        <a:rPr lang="nl-NL" sz="900" b="0" i="0" u="none" strike="noStrike">
                          <a:solidFill>
                            <a:srgbClr val="000000"/>
                          </a:solidFill>
                          <a:effectLst/>
                          <a:latin typeface="Calibri" panose="020F0502020204030204" pitchFamily="34" charset="0"/>
                        </a:rPr>
                        <a:t>60 t/m 64</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8,0%</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10,0%</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10,7%</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FF0000"/>
                          </a:solidFill>
                          <a:effectLst/>
                          <a:latin typeface="Calibri" panose="020F0502020204030204" pitchFamily="34" charset="0"/>
                        </a:rPr>
                        <a:t>10,0%</a:t>
                      </a:r>
                      <a:r>
                        <a:rPr lang="nl-NL" sz="900" b="0" i="0">
                          <a:solidFill>
                            <a:srgbClr val="FF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1583527571"/>
                  </a:ext>
                </a:extLst>
              </a:tr>
              <a:tr h="339987">
                <a:tc>
                  <a:txBody>
                    <a:bodyPr/>
                    <a:lstStyle/>
                    <a:p>
                      <a:pPr algn="l" fontAlgn="base"/>
                      <a:r>
                        <a:rPr lang="nl-NL" sz="900" b="0" i="0" u="none" strike="noStrike">
                          <a:solidFill>
                            <a:srgbClr val="000000"/>
                          </a:solidFill>
                          <a:effectLst/>
                          <a:latin typeface="Calibri" panose="020F0502020204030204" pitchFamily="34" charset="0"/>
                        </a:rPr>
                        <a:t>&gt;64</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11,6%</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16,0%</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22,1%</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FF0000"/>
                          </a:solidFill>
                          <a:effectLst/>
                          <a:latin typeface="Calibri" panose="020F0502020204030204" pitchFamily="34" charset="0"/>
                        </a:rPr>
                        <a:t>10,7%</a:t>
                      </a:r>
                      <a:r>
                        <a:rPr lang="nl-NL" sz="900" b="0" i="0">
                          <a:solidFill>
                            <a:srgbClr val="FF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710513553"/>
                  </a:ext>
                </a:extLst>
              </a:tr>
              <a:tr h="339987">
                <a:tc>
                  <a:txBody>
                    <a:bodyPr/>
                    <a:lstStyle/>
                    <a:p>
                      <a:pPr algn="l" fontAlgn="base"/>
                      <a:r>
                        <a:rPr lang="nl-NL" sz="900" b="1" i="0" u="none" strike="noStrike">
                          <a:solidFill>
                            <a:srgbClr val="000000"/>
                          </a:solidFill>
                          <a:effectLst/>
                          <a:latin typeface="Calibri" panose="020F0502020204030204" pitchFamily="34" charset="0"/>
                        </a:rPr>
                        <a:t>Onderwijs</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D9D9D9"/>
                    </a:solidFill>
                  </a:tcPr>
                </a:tc>
                <a:tc>
                  <a:txBody>
                    <a:bodyPr/>
                    <a:lstStyle/>
                    <a:p>
                      <a:pPr algn="r" fontAlgn="base"/>
                      <a:r>
                        <a:rPr lang="nl-NL" sz="900" b="1" i="0" u="none" strike="noStrike">
                          <a:solidFill>
                            <a:srgbClr val="000000"/>
                          </a:solidFill>
                          <a:effectLst/>
                          <a:latin typeface="Calibri" panose="020F0502020204030204" pitchFamily="34" charset="0"/>
                        </a:rPr>
                        <a:t>6,4%</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D9D9D9"/>
                    </a:solidFill>
                  </a:tcPr>
                </a:tc>
                <a:tc>
                  <a:txBody>
                    <a:bodyPr/>
                    <a:lstStyle/>
                    <a:p>
                      <a:pPr algn="r" fontAlgn="base"/>
                      <a:r>
                        <a:rPr lang="nl-NL" sz="900" b="1" i="0" u="none" strike="noStrike">
                          <a:solidFill>
                            <a:srgbClr val="000000"/>
                          </a:solidFill>
                          <a:effectLst/>
                          <a:latin typeface="Calibri" panose="020F0502020204030204" pitchFamily="34" charset="0"/>
                        </a:rPr>
                        <a:t>7,1%</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D9D9D9"/>
                    </a:solidFill>
                  </a:tcPr>
                </a:tc>
                <a:tc>
                  <a:txBody>
                    <a:bodyPr/>
                    <a:lstStyle/>
                    <a:p>
                      <a:pPr algn="r" fontAlgn="base"/>
                      <a:r>
                        <a:rPr lang="nl-NL" sz="900" b="1" i="0" u="none" strike="noStrike">
                          <a:solidFill>
                            <a:srgbClr val="000000"/>
                          </a:solidFill>
                          <a:effectLst/>
                          <a:latin typeface="Calibri" panose="020F0502020204030204" pitchFamily="34" charset="0"/>
                        </a:rPr>
                        <a:t>7,6%</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D9D9D9"/>
                    </a:solidFill>
                  </a:tcPr>
                </a:tc>
                <a:tc>
                  <a:txBody>
                    <a:bodyPr/>
                    <a:lstStyle/>
                    <a:p>
                      <a:pPr algn="r" fontAlgn="base"/>
                      <a:r>
                        <a:rPr lang="nl-NL" sz="900" b="1" i="0" u="none" strike="noStrike">
                          <a:solidFill>
                            <a:srgbClr val="000000"/>
                          </a:solidFill>
                          <a:effectLst/>
                          <a:latin typeface="Calibri" panose="020F0502020204030204" pitchFamily="34" charset="0"/>
                        </a:rPr>
                        <a:t>7,2%</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D9D9D9"/>
                    </a:solidFill>
                  </a:tcPr>
                </a:tc>
                <a:extLst>
                  <a:ext uri="{0D108BD9-81ED-4DB2-BD59-A6C34878D82A}">
                    <a16:rowId xmlns:a16="http://schemas.microsoft.com/office/drawing/2014/main" val="1227934116"/>
                  </a:ext>
                </a:extLst>
              </a:tr>
            </a:tbl>
          </a:graphicData>
        </a:graphic>
      </p:graphicFrame>
      <p:sp>
        <p:nvSpPr>
          <p:cNvPr id="9" name="Rectangle 2">
            <a:extLst>
              <a:ext uri="{FF2B5EF4-FFF2-40B4-BE49-F238E27FC236}">
                <a16:creationId xmlns:a16="http://schemas.microsoft.com/office/drawing/2014/main" id="{60E29FF8-F3C8-4BF2-4C5A-E912CB1A33F1}"/>
              </a:ext>
            </a:extLst>
          </p:cNvPr>
          <p:cNvSpPr>
            <a:spLocks noChangeArrowheads="1"/>
          </p:cNvSpPr>
          <p:nvPr/>
        </p:nvSpPr>
        <p:spPr bwMode="auto">
          <a:xfrm>
            <a:off x="4905375" y="200183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nl-NL" altLang="nl-NL"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 </a:t>
            </a:r>
            <a:endParaRPr kumimoji="0" lang="nl-NL" altLang="nl-NL" sz="1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nl-NL" altLang="nl-NL" sz="1800" b="0" i="0" u="none" strike="noStrike" cap="none" normalizeH="0" baseline="0">
              <a:ln>
                <a:noFill/>
              </a:ln>
              <a:solidFill>
                <a:schemeClr val="tx1"/>
              </a:solidFill>
              <a:effectLst/>
              <a:latin typeface="Arial" panose="020B0604020202020204" pitchFamily="34" charset="0"/>
            </a:endParaRPr>
          </a:p>
        </p:txBody>
      </p:sp>
      <p:graphicFrame>
        <p:nvGraphicFramePr>
          <p:cNvPr id="13" name="Tabel 12">
            <a:extLst>
              <a:ext uri="{FF2B5EF4-FFF2-40B4-BE49-F238E27FC236}">
                <a16:creationId xmlns:a16="http://schemas.microsoft.com/office/drawing/2014/main" id="{849A7E41-E718-800C-FA51-F0C7777EE007}"/>
              </a:ext>
            </a:extLst>
          </p:cNvPr>
          <p:cNvGraphicFramePr>
            <a:graphicFrameLocks noGrp="1"/>
          </p:cNvGraphicFramePr>
          <p:nvPr>
            <p:extLst>
              <p:ext uri="{D42A27DB-BD31-4B8C-83A1-F6EECF244321}">
                <p14:modId xmlns:p14="http://schemas.microsoft.com/office/powerpoint/2010/main" val="2302481348"/>
              </p:ext>
            </p:extLst>
          </p:nvPr>
        </p:nvGraphicFramePr>
        <p:xfrm>
          <a:off x="8343486" y="1195963"/>
          <a:ext cx="3015700" cy="4455605"/>
        </p:xfrm>
        <a:graphic>
          <a:graphicData uri="http://schemas.openxmlformats.org/drawingml/2006/table">
            <a:tbl>
              <a:tblPr/>
              <a:tblGrid>
                <a:gridCol w="1123298">
                  <a:extLst>
                    <a:ext uri="{9D8B030D-6E8A-4147-A177-3AD203B41FA5}">
                      <a16:colId xmlns:a16="http://schemas.microsoft.com/office/drawing/2014/main" val="2596987329"/>
                    </a:ext>
                  </a:extLst>
                </a:gridCol>
                <a:gridCol w="425031">
                  <a:extLst>
                    <a:ext uri="{9D8B030D-6E8A-4147-A177-3AD203B41FA5}">
                      <a16:colId xmlns:a16="http://schemas.microsoft.com/office/drawing/2014/main" val="3585199926"/>
                    </a:ext>
                  </a:extLst>
                </a:gridCol>
                <a:gridCol w="425031">
                  <a:extLst>
                    <a:ext uri="{9D8B030D-6E8A-4147-A177-3AD203B41FA5}">
                      <a16:colId xmlns:a16="http://schemas.microsoft.com/office/drawing/2014/main" val="1781410678"/>
                    </a:ext>
                  </a:extLst>
                </a:gridCol>
                <a:gridCol w="425031">
                  <a:extLst>
                    <a:ext uri="{9D8B030D-6E8A-4147-A177-3AD203B41FA5}">
                      <a16:colId xmlns:a16="http://schemas.microsoft.com/office/drawing/2014/main" val="347855266"/>
                    </a:ext>
                  </a:extLst>
                </a:gridCol>
                <a:gridCol w="617309">
                  <a:extLst>
                    <a:ext uri="{9D8B030D-6E8A-4147-A177-3AD203B41FA5}">
                      <a16:colId xmlns:a16="http://schemas.microsoft.com/office/drawing/2014/main" val="2243747827"/>
                    </a:ext>
                  </a:extLst>
                </a:gridCol>
              </a:tblGrid>
              <a:tr h="754655">
                <a:tc>
                  <a:txBody>
                    <a:bodyPr/>
                    <a:lstStyle/>
                    <a:p>
                      <a:pPr algn="l" fontAlgn="auto"/>
                      <a:r>
                        <a:rPr lang="nl-NL" sz="900" b="1" i="0" u="none" strike="noStrike">
                          <a:solidFill>
                            <a:srgbClr val="FFFFFF"/>
                          </a:solidFill>
                          <a:effectLst/>
                          <a:latin typeface="Calibri" panose="020F0502020204030204" pitchFamily="34" charset="0"/>
                        </a:rPr>
                        <a:t>​</a:t>
                      </a:r>
                    </a:p>
                    <a:p>
                      <a:pPr algn="l" fontAlgn="base"/>
                      <a:r>
                        <a:rPr lang="nl-NL" sz="900" b="1" i="0" u="none" strike="noStrike">
                          <a:solidFill>
                            <a:srgbClr val="FFFFFF"/>
                          </a:solidFill>
                          <a:effectLst/>
                          <a:latin typeface="Calibri" panose="020F0502020204030204" pitchFamily="34" charset="0"/>
                        </a:rPr>
                        <a:t>Leeftijdscategorie</a:t>
                      </a:r>
                      <a:r>
                        <a:rPr lang="nl-NL" sz="900" b="1" i="0">
                          <a:solidFill>
                            <a:srgbClr val="FFFFFF"/>
                          </a:solidFill>
                          <a:effectLst/>
                          <a:latin typeface="Calibri" panose="020F0502020204030204" pitchFamily="34" charset="0"/>
                        </a:rPr>
                        <a:t>​</a:t>
                      </a:r>
                      <a:endParaRPr lang="nl-NL" sz="900" b="1" i="0">
                        <a:solidFill>
                          <a:srgbClr val="FFFFFF"/>
                        </a:solidFill>
                        <a:effectLst/>
                      </a:endParaRPr>
                    </a:p>
                  </a:txBody>
                  <a:tcPr marL="63022" marR="63022" marT="31511" marB="31511">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1F4E79"/>
                    </a:solidFill>
                  </a:tcPr>
                </a:tc>
                <a:tc>
                  <a:txBody>
                    <a:bodyPr/>
                    <a:lstStyle/>
                    <a:p>
                      <a:pPr algn="r" fontAlgn="auto"/>
                      <a:r>
                        <a:rPr lang="nl-NL" sz="900" b="1" i="0" u="none" strike="noStrike">
                          <a:solidFill>
                            <a:srgbClr val="FFFFFF"/>
                          </a:solidFill>
                          <a:effectLst/>
                          <a:latin typeface="Calibri" panose="020F0502020204030204" pitchFamily="34" charset="0"/>
                        </a:rPr>
                        <a:t>​</a:t>
                      </a:r>
                    </a:p>
                    <a:p>
                      <a:pPr algn="r" fontAlgn="base"/>
                      <a:r>
                        <a:rPr lang="nl-NL" sz="900" b="1" i="0" u="none" strike="noStrike">
                          <a:solidFill>
                            <a:srgbClr val="FFFFFF"/>
                          </a:solidFill>
                          <a:effectLst/>
                          <a:latin typeface="Calibri" panose="020F0502020204030204" pitchFamily="34" charset="0"/>
                        </a:rPr>
                        <a:t>2020</a:t>
                      </a:r>
                      <a:r>
                        <a:rPr lang="nl-NL" sz="900" b="1" i="0">
                          <a:solidFill>
                            <a:srgbClr val="FFFFFF"/>
                          </a:solidFill>
                          <a:effectLst/>
                          <a:latin typeface="Calibri" panose="020F0502020204030204" pitchFamily="34" charset="0"/>
                        </a:rPr>
                        <a:t>​</a:t>
                      </a:r>
                      <a:endParaRPr lang="nl-NL" sz="900" b="1" i="0">
                        <a:solidFill>
                          <a:srgbClr val="FFFFFF"/>
                        </a:solidFill>
                        <a:effectLst/>
                      </a:endParaRPr>
                    </a:p>
                  </a:txBody>
                  <a:tcPr marL="63022" marR="63022" marT="31511" marB="31511">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1F4E79"/>
                    </a:solidFill>
                  </a:tcPr>
                </a:tc>
                <a:tc>
                  <a:txBody>
                    <a:bodyPr/>
                    <a:lstStyle/>
                    <a:p>
                      <a:pPr algn="r" fontAlgn="auto"/>
                      <a:r>
                        <a:rPr lang="nl-NL" sz="900" b="1" i="0" u="none" strike="noStrike">
                          <a:solidFill>
                            <a:srgbClr val="FFFFFF"/>
                          </a:solidFill>
                          <a:effectLst/>
                          <a:latin typeface="Calibri" panose="020F0502020204030204" pitchFamily="34" charset="0"/>
                        </a:rPr>
                        <a:t>​</a:t>
                      </a:r>
                    </a:p>
                    <a:p>
                      <a:pPr algn="r" fontAlgn="base"/>
                      <a:r>
                        <a:rPr lang="nl-NL" sz="900" b="1" i="0" u="none" strike="noStrike">
                          <a:solidFill>
                            <a:srgbClr val="FFFFFF"/>
                          </a:solidFill>
                          <a:effectLst/>
                          <a:latin typeface="Calibri" panose="020F0502020204030204" pitchFamily="34" charset="0"/>
                        </a:rPr>
                        <a:t>2021</a:t>
                      </a:r>
                      <a:r>
                        <a:rPr lang="nl-NL" sz="900" b="1" i="0">
                          <a:solidFill>
                            <a:srgbClr val="FFFFFF"/>
                          </a:solidFill>
                          <a:effectLst/>
                          <a:latin typeface="Calibri" panose="020F0502020204030204" pitchFamily="34" charset="0"/>
                        </a:rPr>
                        <a:t>​</a:t>
                      </a:r>
                      <a:endParaRPr lang="nl-NL" sz="900" b="1" i="0">
                        <a:solidFill>
                          <a:srgbClr val="FFFFFF"/>
                        </a:solidFill>
                        <a:effectLst/>
                      </a:endParaRPr>
                    </a:p>
                  </a:txBody>
                  <a:tcPr marL="63022" marR="63022" marT="31511" marB="31511">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1F4E79"/>
                    </a:solidFill>
                  </a:tcPr>
                </a:tc>
                <a:tc>
                  <a:txBody>
                    <a:bodyPr/>
                    <a:lstStyle/>
                    <a:p>
                      <a:pPr algn="r" fontAlgn="auto"/>
                      <a:r>
                        <a:rPr lang="nl-NL" sz="900" b="1" i="0" u="none" strike="noStrike">
                          <a:solidFill>
                            <a:srgbClr val="FFFFFF"/>
                          </a:solidFill>
                          <a:effectLst/>
                          <a:latin typeface="Calibri" panose="020F0502020204030204" pitchFamily="34" charset="0"/>
                        </a:rPr>
                        <a:t>​</a:t>
                      </a:r>
                    </a:p>
                    <a:p>
                      <a:pPr algn="r" fontAlgn="base"/>
                      <a:r>
                        <a:rPr lang="nl-NL" sz="900" b="1" i="0" u="none" strike="noStrike">
                          <a:solidFill>
                            <a:srgbClr val="FFFFFF"/>
                          </a:solidFill>
                          <a:effectLst/>
                          <a:latin typeface="Calibri" panose="020F0502020204030204" pitchFamily="34" charset="0"/>
                        </a:rPr>
                        <a:t>2022</a:t>
                      </a:r>
                      <a:r>
                        <a:rPr lang="nl-NL" sz="900" b="1" i="0">
                          <a:solidFill>
                            <a:srgbClr val="FFFFFF"/>
                          </a:solidFill>
                          <a:effectLst/>
                          <a:latin typeface="Calibri" panose="020F0502020204030204" pitchFamily="34" charset="0"/>
                        </a:rPr>
                        <a:t>​</a:t>
                      </a:r>
                      <a:endParaRPr lang="nl-NL" sz="900" b="1" i="0">
                        <a:solidFill>
                          <a:srgbClr val="FFFFFF"/>
                        </a:solidFill>
                        <a:effectLst/>
                      </a:endParaRPr>
                    </a:p>
                  </a:txBody>
                  <a:tcPr marL="63022" marR="63022" marT="31511" marB="31511">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1F4E79"/>
                    </a:solidFill>
                  </a:tcPr>
                </a:tc>
                <a:tc>
                  <a:txBody>
                    <a:bodyPr/>
                    <a:lstStyle/>
                    <a:p>
                      <a:pPr algn="r" fontAlgn="auto"/>
                      <a:r>
                        <a:rPr lang="nl-NL" sz="900" b="1" i="0" u="none" strike="noStrike">
                          <a:solidFill>
                            <a:srgbClr val="333333"/>
                          </a:solidFill>
                          <a:effectLst/>
                          <a:latin typeface="Calibri" panose="020F0502020204030204" pitchFamily="34" charset="0"/>
                        </a:rPr>
                        <a:t>​</a:t>
                      </a:r>
                    </a:p>
                    <a:p>
                      <a:pPr algn="r" fontAlgn="base"/>
                      <a:r>
                        <a:rPr lang="nl-NL" sz="900" b="1" i="0" u="none" strike="noStrike">
                          <a:solidFill>
                            <a:srgbClr val="333333"/>
                          </a:solidFill>
                          <a:effectLst/>
                          <a:latin typeface="Calibri" panose="020F0502020204030204" pitchFamily="34" charset="0"/>
                        </a:rPr>
                        <a:t>2023</a:t>
                      </a:r>
                      <a:r>
                        <a:rPr lang="nl-NL" sz="900" b="1" i="0">
                          <a:solidFill>
                            <a:srgbClr val="333333"/>
                          </a:solidFill>
                          <a:effectLst/>
                          <a:latin typeface="Calibri" panose="020F0502020204030204" pitchFamily="34" charset="0"/>
                        </a:rPr>
                        <a:t>​</a:t>
                      </a:r>
                      <a:endParaRPr lang="nl-NL" sz="900" b="1" i="0">
                        <a:solidFill>
                          <a:srgbClr val="FFFFFF"/>
                        </a:solidFill>
                        <a:effectLst/>
                      </a:endParaRPr>
                    </a:p>
                    <a:p>
                      <a:pPr algn="r" fontAlgn="base"/>
                      <a:r>
                        <a:rPr lang="nl-NL" sz="900" b="1" i="0">
                          <a:solidFill>
                            <a:srgbClr val="333333"/>
                          </a:solidFill>
                          <a:effectLst/>
                          <a:latin typeface="Calibri" panose="020F0502020204030204" pitchFamily="34" charset="0"/>
                        </a:rPr>
                        <a:t>​</a:t>
                      </a:r>
                      <a:endParaRPr lang="nl-NL" sz="900" b="1" i="0">
                        <a:solidFill>
                          <a:srgbClr val="FFFFFF"/>
                        </a:solidFill>
                        <a:effectLst/>
                      </a:endParaRPr>
                    </a:p>
                  </a:txBody>
                  <a:tcPr marL="63022" marR="63022" marT="31511" marB="31511">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ED100"/>
                    </a:solidFill>
                  </a:tcPr>
                </a:tc>
                <a:extLst>
                  <a:ext uri="{0D108BD9-81ED-4DB2-BD59-A6C34878D82A}">
                    <a16:rowId xmlns:a16="http://schemas.microsoft.com/office/drawing/2014/main" val="2858744652"/>
                  </a:ext>
                </a:extLst>
              </a:tr>
              <a:tr h="336450">
                <a:tc>
                  <a:txBody>
                    <a:bodyPr/>
                    <a:lstStyle/>
                    <a:p>
                      <a:pPr algn="l" fontAlgn="base"/>
                      <a:r>
                        <a:rPr lang="nl-NL" sz="900" b="0" i="0" u="none" strike="noStrike">
                          <a:solidFill>
                            <a:srgbClr val="000000"/>
                          </a:solidFill>
                          <a:effectLst/>
                          <a:latin typeface="Calibri" panose="020F0502020204030204" pitchFamily="34" charset="0"/>
                        </a:rPr>
                        <a:t>15 t/m 24</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2,7%</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20,9%</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14,6%</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FF0000"/>
                          </a:solidFill>
                          <a:effectLst/>
                          <a:latin typeface="Calibri" panose="020F0502020204030204" pitchFamily="34" charset="0"/>
                        </a:rPr>
                        <a:t>8,9%</a:t>
                      </a:r>
                      <a:r>
                        <a:rPr lang="nl-NL" sz="900" b="0" i="0">
                          <a:solidFill>
                            <a:srgbClr val="FF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647946783"/>
                  </a:ext>
                </a:extLst>
              </a:tr>
              <a:tr h="336450">
                <a:tc>
                  <a:txBody>
                    <a:bodyPr/>
                    <a:lstStyle/>
                    <a:p>
                      <a:pPr algn="l" fontAlgn="base"/>
                      <a:r>
                        <a:rPr lang="nl-NL" sz="900" b="0" i="0" u="none" strike="noStrike">
                          <a:solidFill>
                            <a:srgbClr val="000000"/>
                          </a:solidFill>
                          <a:effectLst/>
                          <a:latin typeface="Calibri" panose="020F0502020204030204" pitchFamily="34" charset="0"/>
                        </a:rPr>
                        <a:t>25 t/m 29</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0,6%</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5,1%</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2,0%</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2,8%</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1628878258"/>
                  </a:ext>
                </a:extLst>
              </a:tr>
              <a:tr h="336450">
                <a:tc>
                  <a:txBody>
                    <a:bodyPr/>
                    <a:lstStyle/>
                    <a:p>
                      <a:pPr algn="l" fontAlgn="base"/>
                      <a:r>
                        <a:rPr lang="nl-NL" sz="900" b="0" i="0" u="none" strike="noStrike">
                          <a:solidFill>
                            <a:srgbClr val="000000"/>
                          </a:solidFill>
                          <a:effectLst/>
                          <a:latin typeface="Calibri" panose="020F0502020204030204" pitchFamily="34" charset="0"/>
                        </a:rPr>
                        <a:t>30 t/m 34</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7,1%</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5,4%</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6,4%</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FF0000"/>
                          </a:solidFill>
                          <a:effectLst/>
                          <a:latin typeface="Calibri" panose="020F0502020204030204" pitchFamily="34" charset="0"/>
                        </a:rPr>
                        <a:t>8,8%</a:t>
                      </a:r>
                      <a:r>
                        <a:rPr lang="nl-NL" sz="900" b="0" i="0">
                          <a:solidFill>
                            <a:srgbClr val="FF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1122995231"/>
                  </a:ext>
                </a:extLst>
              </a:tr>
              <a:tr h="336450">
                <a:tc>
                  <a:txBody>
                    <a:bodyPr/>
                    <a:lstStyle/>
                    <a:p>
                      <a:pPr algn="l" fontAlgn="base"/>
                      <a:r>
                        <a:rPr lang="nl-NL" sz="900" b="0" i="0" u="none" strike="noStrike">
                          <a:solidFill>
                            <a:srgbClr val="000000"/>
                          </a:solidFill>
                          <a:effectLst/>
                          <a:latin typeface="Calibri" panose="020F0502020204030204" pitchFamily="34" charset="0"/>
                        </a:rPr>
                        <a:t>35 t/m 39</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2,8%</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3,3%</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5,6%</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2,4%</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2956873110"/>
                  </a:ext>
                </a:extLst>
              </a:tr>
              <a:tr h="336450">
                <a:tc>
                  <a:txBody>
                    <a:bodyPr/>
                    <a:lstStyle/>
                    <a:p>
                      <a:pPr algn="l" fontAlgn="base"/>
                      <a:r>
                        <a:rPr lang="nl-NL" sz="900" b="0" i="0" u="none" strike="noStrike">
                          <a:solidFill>
                            <a:srgbClr val="000000"/>
                          </a:solidFill>
                          <a:effectLst/>
                          <a:latin typeface="Calibri" panose="020F0502020204030204" pitchFamily="34" charset="0"/>
                        </a:rPr>
                        <a:t>40 t/m 44</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6,1%</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4,7%</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6,8%</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2,4%</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2330748426"/>
                  </a:ext>
                </a:extLst>
              </a:tr>
              <a:tr h="336450">
                <a:tc>
                  <a:txBody>
                    <a:bodyPr/>
                    <a:lstStyle/>
                    <a:p>
                      <a:pPr algn="l" fontAlgn="base"/>
                      <a:r>
                        <a:rPr lang="nl-NL" sz="900" b="0" i="0" u="none" strike="noStrike">
                          <a:solidFill>
                            <a:srgbClr val="000000"/>
                          </a:solidFill>
                          <a:effectLst/>
                          <a:latin typeface="Calibri" panose="020F0502020204030204" pitchFamily="34" charset="0"/>
                        </a:rPr>
                        <a:t>45 t/m 49</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8,6%</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9,4%</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9,2%</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4,5%</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907335260"/>
                  </a:ext>
                </a:extLst>
              </a:tr>
              <a:tr h="336450">
                <a:tc>
                  <a:txBody>
                    <a:bodyPr/>
                    <a:lstStyle/>
                    <a:p>
                      <a:pPr algn="l" fontAlgn="base"/>
                      <a:r>
                        <a:rPr lang="nl-NL" sz="900" b="0" i="0" u="none" strike="noStrike">
                          <a:solidFill>
                            <a:srgbClr val="000000"/>
                          </a:solidFill>
                          <a:effectLst/>
                          <a:latin typeface="Calibri" panose="020F0502020204030204" pitchFamily="34" charset="0"/>
                        </a:rPr>
                        <a:t>50 t/m 54</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5,8%</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4,4%</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5,9%</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333333"/>
                          </a:solidFill>
                          <a:effectLst/>
                          <a:latin typeface="Calibri" panose="020F0502020204030204" pitchFamily="34" charset="0"/>
                        </a:rPr>
                        <a:t>5,0%</a:t>
                      </a:r>
                      <a:r>
                        <a:rPr lang="nl-NL" sz="900" b="0" i="0">
                          <a:solidFill>
                            <a:srgbClr val="333333"/>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402264320"/>
                  </a:ext>
                </a:extLst>
              </a:tr>
              <a:tr h="336450">
                <a:tc>
                  <a:txBody>
                    <a:bodyPr/>
                    <a:lstStyle/>
                    <a:p>
                      <a:pPr algn="l" fontAlgn="base"/>
                      <a:r>
                        <a:rPr lang="nl-NL" sz="900" b="0" i="0" u="none" strike="noStrike">
                          <a:solidFill>
                            <a:srgbClr val="000000"/>
                          </a:solidFill>
                          <a:effectLst/>
                          <a:latin typeface="Calibri" panose="020F0502020204030204" pitchFamily="34" charset="0"/>
                        </a:rPr>
                        <a:t>55 t/m 59</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7,9%</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8,0%</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7,8%</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FF0000"/>
                          </a:solidFill>
                          <a:effectLst/>
                          <a:latin typeface="Calibri" panose="020F0502020204030204" pitchFamily="34" charset="0"/>
                        </a:rPr>
                        <a:t>11,3%</a:t>
                      </a:r>
                      <a:r>
                        <a:rPr lang="nl-NL" sz="900" b="0" i="0">
                          <a:solidFill>
                            <a:srgbClr val="FF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2622949585"/>
                  </a:ext>
                </a:extLst>
              </a:tr>
              <a:tr h="336450">
                <a:tc>
                  <a:txBody>
                    <a:bodyPr/>
                    <a:lstStyle/>
                    <a:p>
                      <a:pPr algn="l" fontAlgn="base"/>
                      <a:r>
                        <a:rPr lang="nl-NL" sz="900" b="0" i="0" u="none" strike="noStrike">
                          <a:solidFill>
                            <a:srgbClr val="000000"/>
                          </a:solidFill>
                          <a:effectLst/>
                          <a:latin typeface="Calibri" panose="020F0502020204030204" pitchFamily="34" charset="0"/>
                        </a:rPr>
                        <a:t>60 t/m 64</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8,5%</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11,2%</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10,6%</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FF0000"/>
                          </a:solidFill>
                          <a:effectLst/>
                          <a:latin typeface="Calibri" panose="020F0502020204030204" pitchFamily="34" charset="0"/>
                        </a:rPr>
                        <a:t>8,1%</a:t>
                      </a:r>
                      <a:r>
                        <a:rPr lang="nl-NL" sz="900" b="0" i="0">
                          <a:solidFill>
                            <a:srgbClr val="FF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1140585503"/>
                  </a:ext>
                </a:extLst>
              </a:tr>
              <a:tr h="336450">
                <a:tc>
                  <a:txBody>
                    <a:bodyPr/>
                    <a:lstStyle/>
                    <a:p>
                      <a:pPr algn="l" fontAlgn="base"/>
                      <a:r>
                        <a:rPr lang="nl-NL" sz="900" b="0" i="0" u="none" strike="noStrike">
                          <a:solidFill>
                            <a:srgbClr val="000000"/>
                          </a:solidFill>
                          <a:effectLst/>
                          <a:latin typeface="Calibri" panose="020F0502020204030204" pitchFamily="34" charset="0"/>
                        </a:rPr>
                        <a:t>&gt;64</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8,4%</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9,4%</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000000"/>
                          </a:solidFill>
                          <a:effectLst/>
                          <a:latin typeface="Calibri" panose="020F0502020204030204" pitchFamily="34" charset="0"/>
                        </a:rPr>
                        <a:t>8,0%</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tc>
                  <a:txBody>
                    <a:bodyPr/>
                    <a:lstStyle/>
                    <a:p>
                      <a:pPr algn="r" fontAlgn="base"/>
                      <a:r>
                        <a:rPr lang="nl-NL" sz="900" b="0" i="0" u="none" strike="noStrike">
                          <a:solidFill>
                            <a:srgbClr val="FF0000"/>
                          </a:solidFill>
                          <a:effectLst/>
                          <a:latin typeface="Calibri" panose="020F0502020204030204" pitchFamily="34" charset="0"/>
                        </a:rPr>
                        <a:t>13,1%</a:t>
                      </a:r>
                      <a:r>
                        <a:rPr lang="nl-NL" sz="900" b="0" i="0">
                          <a:solidFill>
                            <a:srgbClr val="FF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610299319"/>
                  </a:ext>
                </a:extLst>
              </a:tr>
              <a:tr h="336450">
                <a:tc>
                  <a:txBody>
                    <a:bodyPr/>
                    <a:lstStyle/>
                    <a:p>
                      <a:pPr algn="l" fontAlgn="base"/>
                      <a:r>
                        <a:rPr lang="nl-NL" sz="900" b="1" i="0" u="none" strike="noStrike">
                          <a:solidFill>
                            <a:srgbClr val="000000"/>
                          </a:solidFill>
                          <a:effectLst/>
                          <a:latin typeface="Calibri" panose="020F0502020204030204" pitchFamily="34" charset="0"/>
                        </a:rPr>
                        <a:t>Diensten</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D9D9D9"/>
                    </a:solidFill>
                  </a:tcPr>
                </a:tc>
                <a:tc>
                  <a:txBody>
                    <a:bodyPr/>
                    <a:lstStyle/>
                    <a:p>
                      <a:pPr algn="r" fontAlgn="base"/>
                      <a:r>
                        <a:rPr lang="nl-NL" sz="900" b="1" i="0" u="none" strike="noStrike">
                          <a:solidFill>
                            <a:srgbClr val="000000"/>
                          </a:solidFill>
                          <a:effectLst/>
                          <a:latin typeface="Calibri" panose="020F0502020204030204" pitchFamily="34" charset="0"/>
                        </a:rPr>
                        <a:t>6,7%</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D9D9D9"/>
                    </a:solidFill>
                  </a:tcPr>
                </a:tc>
                <a:tc>
                  <a:txBody>
                    <a:bodyPr/>
                    <a:lstStyle/>
                    <a:p>
                      <a:pPr algn="r" fontAlgn="base"/>
                      <a:r>
                        <a:rPr lang="nl-NL" sz="900" b="1" i="0" u="none" strike="noStrike">
                          <a:solidFill>
                            <a:srgbClr val="000000"/>
                          </a:solidFill>
                          <a:effectLst/>
                          <a:latin typeface="Calibri" panose="020F0502020204030204" pitchFamily="34" charset="0"/>
                        </a:rPr>
                        <a:t>7,0%</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D9D9D9"/>
                    </a:solidFill>
                  </a:tcPr>
                </a:tc>
                <a:tc>
                  <a:txBody>
                    <a:bodyPr/>
                    <a:lstStyle/>
                    <a:p>
                      <a:pPr algn="r" fontAlgn="base"/>
                      <a:r>
                        <a:rPr lang="nl-NL" sz="900" b="1" i="0" u="none" strike="noStrike">
                          <a:solidFill>
                            <a:srgbClr val="000000"/>
                          </a:solidFill>
                          <a:effectLst/>
                          <a:latin typeface="Calibri" panose="020F0502020204030204" pitchFamily="34" charset="0"/>
                        </a:rPr>
                        <a:t>7,6%</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D9D9D9"/>
                    </a:solidFill>
                  </a:tcPr>
                </a:tc>
                <a:tc>
                  <a:txBody>
                    <a:bodyPr/>
                    <a:lstStyle/>
                    <a:p>
                      <a:pPr algn="r" fontAlgn="base"/>
                      <a:r>
                        <a:rPr lang="nl-NL" sz="900" b="1" i="0" u="none" strike="noStrike">
                          <a:solidFill>
                            <a:srgbClr val="000000"/>
                          </a:solidFill>
                          <a:effectLst/>
                          <a:latin typeface="Calibri" panose="020F0502020204030204" pitchFamily="34" charset="0"/>
                        </a:rPr>
                        <a:t>6,5%</a:t>
                      </a:r>
                      <a:r>
                        <a:rPr lang="nl-NL" sz="900" b="0" i="0">
                          <a:solidFill>
                            <a:srgbClr val="000000"/>
                          </a:solidFill>
                          <a:effectLst/>
                          <a:latin typeface="Calibri" panose="020F0502020204030204" pitchFamily="34" charset="0"/>
                        </a:rPr>
                        <a:t>​</a:t>
                      </a:r>
                      <a:endParaRPr lang="nl-NL" sz="900" b="0" i="0">
                        <a:solidFill>
                          <a:srgbClr val="333333"/>
                        </a:solidFill>
                        <a:effectLst/>
                      </a:endParaRPr>
                    </a:p>
                  </a:txBody>
                  <a:tcPr marL="63022" marR="63022" marT="31511" marB="31511" anchor="ctr">
                    <a:lnL w="17859" cap="flat" cmpd="sng" algn="ctr">
                      <a:solidFill>
                        <a:srgbClr val="FFFFFF"/>
                      </a:solidFill>
                      <a:prstDash val="solid"/>
                      <a:round/>
                      <a:headEnd type="none" w="med" len="med"/>
                      <a:tailEnd type="none" w="med" len="med"/>
                    </a:lnL>
                    <a:lnR w="17859" cap="flat" cmpd="sng" algn="ctr">
                      <a:solidFill>
                        <a:srgbClr val="FFFFFF"/>
                      </a:solidFill>
                      <a:prstDash val="solid"/>
                      <a:round/>
                      <a:headEnd type="none" w="med" len="med"/>
                      <a:tailEnd type="none" w="med" len="med"/>
                    </a:lnR>
                    <a:lnT w="17859" cap="flat" cmpd="sng" algn="ctr">
                      <a:solidFill>
                        <a:srgbClr val="FFFFFF"/>
                      </a:solidFill>
                      <a:prstDash val="solid"/>
                      <a:round/>
                      <a:headEnd type="none" w="med" len="med"/>
                      <a:tailEnd type="none" w="med" len="med"/>
                    </a:lnT>
                    <a:lnB w="17859" cap="flat" cmpd="sng" algn="ctr">
                      <a:solidFill>
                        <a:srgbClr val="FFFFFF"/>
                      </a:solidFill>
                      <a:prstDash val="solid"/>
                      <a:round/>
                      <a:headEnd type="none" w="med" len="med"/>
                      <a:tailEnd type="none" w="med" len="med"/>
                    </a:lnB>
                    <a:solidFill>
                      <a:srgbClr val="D9D9D9"/>
                    </a:solidFill>
                  </a:tcPr>
                </a:tc>
                <a:extLst>
                  <a:ext uri="{0D108BD9-81ED-4DB2-BD59-A6C34878D82A}">
                    <a16:rowId xmlns:a16="http://schemas.microsoft.com/office/drawing/2014/main" val="1321992282"/>
                  </a:ext>
                </a:extLst>
              </a:tr>
            </a:tbl>
          </a:graphicData>
        </a:graphic>
      </p:graphicFrame>
      <p:sp>
        <p:nvSpPr>
          <p:cNvPr id="14" name="Rectangle 3">
            <a:extLst>
              <a:ext uri="{FF2B5EF4-FFF2-40B4-BE49-F238E27FC236}">
                <a16:creationId xmlns:a16="http://schemas.microsoft.com/office/drawing/2014/main" id="{C3FA3374-E72A-443A-5E02-947045EEE5FB}"/>
              </a:ext>
            </a:extLst>
          </p:cNvPr>
          <p:cNvSpPr>
            <a:spLocks noChangeArrowheads="1"/>
          </p:cNvSpPr>
          <p:nvPr/>
        </p:nvSpPr>
        <p:spPr bwMode="auto">
          <a:xfrm>
            <a:off x="4905375" y="200183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nl-NL" altLang="nl-NL"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 </a:t>
            </a:r>
            <a:endParaRPr kumimoji="0" lang="nl-NL" altLang="nl-NL" sz="1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nl-NL" altLang="nl-NL"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7832695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94798CF0-C641-4135-A462-A58F4682EC12}"/>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592" imgH="595" progId="TCLayout.ActiveDocument.1">
                  <p:embed/>
                </p:oleObj>
              </mc:Choice>
              <mc:Fallback>
                <p:oleObj name="think-cell Slide" r:id="rId4" imgW="592" imgH="595" progId="TCLayout.ActiveDocument.1">
                  <p:embed/>
                  <p:pic>
                    <p:nvPicPr>
                      <p:cNvPr id="3" name="Object 2" hidden="1">
                        <a:extLst>
                          <a:ext uri="{FF2B5EF4-FFF2-40B4-BE49-F238E27FC236}">
                            <a16:creationId xmlns:a16="http://schemas.microsoft.com/office/drawing/2014/main" id="{94798CF0-C641-4135-A462-A58F4682EC1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el 1">
            <a:extLst>
              <a:ext uri="{FF2B5EF4-FFF2-40B4-BE49-F238E27FC236}">
                <a16:creationId xmlns:a16="http://schemas.microsoft.com/office/drawing/2014/main" id="{EFBCE4F5-9237-43E7-9A9E-D47852245B69}"/>
              </a:ext>
            </a:extLst>
          </p:cNvPr>
          <p:cNvSpPr>
            <a:spLocks noGrp="1"/>
          </p:cNvSpPr>
          <p:nvPr>
            <p:ph type="title"/>
          </p:nvPr>
        </p:nvSpPr>
        <p:spPr>
          <a:xfrm>
            <a:off x="608069" y="158460"/>
            <a:ext cx="11190484" cy="370639"/>
          </a:xfrm>
        </p:spPr>
        <p:txBody>
          <a:bodyPr vert="horz">
            <a:noAutofit/>
          </a:bodyPr>
          <a:lstStyle/>
          <a:p>
            <a:r>
              <a:rPr lang="nl-NL" sz="3200" dirty="0">
                <a:latin typeface="Calibri" panose="020F0502020204030204" pitchFamily="34" charset="0"/>
                <a:cs typeface="Calibri" panose="020F0502020204030204" pitchFamily="34" charset="0"/>
              </a:rPr>
              <a:t>Interventies  									</a:t>
            </a:r>
            <a:endParaRPr lang="nl-NL" sz="2400" b="0" i="1" dirty="0">
              <a:solidFill>
                <a:srgbClr val="0070C0"/>
              </a:solidFill>
              <a:latin typeface="Calibri" panose="020F0502020204030204" pitchFamily="34" charset="0"/>
              <a:cs typeface="Calibri" panose="020F0502020204030204" pitchFamily="34" charset="0"/>
            </a:endParaRPr>
          </a:p>
        </p:txBody>
      </p:sp>
      <p:sp>
        <p:nvSpPr>
          <p:cNvPr id="7" name="Tijdelijke aanduiding voor dianummer 6">
            <a:extLst>
              <a:ext uri="{FF2B5EF4-FFF2-40B4-BE49-F238E27FC236}">
                <a16:creationId xmlns:a16="http://schemas.microsoft.com/office/drawing/2014/main" id="{19782392-C2A9-4DD1-88CA-4222ADCF2CC9}"/>
              </a:ext>
            </a:extLst>
          </p:cNvPr>
          <p:cNvSpPr>
            <a:spLocks noGrp="1"/>
          </p:cNvSpPr>
          <p:nvPr>
            <p:ph type="sldNum" sz="quarter" idx="16"/>
          </p:nvPr>
        </p:nvSpPr>
        <p:spPr>
          <a:xfrm>
            <a:off x="11573553" y="6601886"/>
            <a:ext cx="450000" cy="174228"/>
          </a:xfrm>
        </p:spPr>
        <p:txBody>
          <a:bodyPr/>
          <a:lstStyle/>
          <a:p>
            <a:fld id="{932C3248-DEA8-4406-A963-9ED55A9DA4F5}" type="slidenum">
              <a:rPr lang="nl-NL" sz="1000" smtClean="0">
                <a:latin typeface="Calibri" panose="020F0502020204030204" pitchFamily="34" charset="0"/>
                <a:cs typeface="Calibri" panose="020F0502020204030204" pitchFamily="34" charset="0"/>
              </a:rPr>
              <a:pPr/>
              <a:t>5</a:t>
            </a:fld>
            <a:endParaRPr lang="nl-NL" sz="1000">
              <a:latin typeface="Calibri" panose="020F0502020204030204" pitchFamily="34" charset="0"/>
              <a:cs typeface="Calibri" panose="020F0502020204030204" pitchFamily="34" charset="0"/>
            </a:endParaRPr>
          </a:p>
        </p:txBody>
      </p:sp>
      <p:sp>
        <p:nvSpPr>
          <p:cNvPr id="24" name="Tijdelijke aanduiding voor inhoud 2">
            <a:extLst>
              <a:ext uri="{FF2B5EF4-FFF2-40B4-BE49-F238E27FC236}">
                <a16:creationId xmlns:a16="http://schemas.microsoft.com/office/drawing/2014/main" id="{6AD113E5-D52B-4E36-A4F2-4093CB3556A9}"/>
              </a:ext>
            </a:extLst>
          </p:cNvPr>
          <p:cNvSpPr txBox="1">
            <a:spLocks/>
          </p:cNvSpPr>
          <p:nvPr/>
        </p:nvSpPr>
        <p:spPr>
          <a:xfrm>
            <a:off x="608069" y="630033"/>
            <a:ext cx="10664540" cy="5870918"/>
          </a:xfrm>
          <a:prstGeom prst="rect">
            <a:avLst/>
          </a:prstGeom>
          <a:solidFill>
            <a:schemeClr val="bg1">
              <a:lumMod val="95000"/>
            </a:schemeClr>
          </a:solidFill>
        </p:spPr>
        <p:txBody>
          <a:bodyPr vert="horz" lIns="0" tIns="0" rIns="0" bIns="0" rtlCol="0" anchor="t">
            <a:noAutofit/>
          </a:bodyPr>
          <a:lstStyle>
            <a:lvl1pPr marL="288000" indent="-288000" algn="l" defTabSz="914400" rtl="0" eaLnBrk="1" latinLnBrk="0" hangingPunct="1">
              <a:lnSpc>
                <a:spcPct val="115000"/>
              </a:lnSpc>
              <a:spcBef>
                <a:spcPts val="0"/>
              </a:spcBef>
              <a:buClr>
                <a:schemeClr val="bg2"/>
              </a:buClr>
              <a:buFont typeface="Wingdings" panose="05000000000000000000" pitchFamily="2" charset="2"/>
              <a:buChar char="§"/>
              <a:defRPr sz="1800" kern="1200">
                <a:solidFill>
                  <a:schemeClr val="tx1"/>
                </a:solidFill>
                <a:latin typeface="+mn-lt"/>
                <a:ea typeface="+mn-ea"/>
                <a:cs typeface="+mn-cs"/>
              </a:defRPr>
            </a:lvl1pPr>
            <a:lvl2pPr marL="576000" indent="-288000" algn="l" defTabSz="914400" rtl="0" eaLnBrk="1" latinLnBrk="0" hangingPunct="1">
              <a:lnSpc>
                <a:spcPct val="115000"/>
              </a:lnSpc>
              <a:spcBef>
                <a:spcPts val="0"/>
              </a:spcBef>
              <a:buClr>
                <a:schemeClr val="bg2"/>
              </a:buClr>
              <a:buFont typeface="Arial" panose="020B0604020202020204" pitchFamily="34" charset="0"/>
              <a:buChar char="›"/>
              <a:defRPr sz="1800" b="0" kern="1200">
                <a:solidFill>
                  <a:schemeClr val="tx1"/>
                </a:solidFill>
                <a:latin typeface="+mn-lt"/>
                <a:ea typeface="+mn-ea"/>
                <a:cs typeface="+mn-cs"/>
              </a:defRPr>
            </a:lvl2pPr>
            <a:lvl3pPr marL="864000" indent="-288000" algn="l" defTabSz="914400" rtl="0" eaLnBrk="1" latinLnBrk="0" hangingPunct="1">
              <a:lnSpc>
                <a:spcPct val="115000"/>
              </a:lnSpc>
              <a:spcBef>
                <a:spcPts val="0"/>
              </a:spcBef>
              <a:buClr>
                <a:schemeClr val="bg2"/>
              </a:buClr>
              <a:buFont typeface="Wingdings" panose="05000000000000000000" pitchFamily="2" charset="2"/>
              <a:buChar char="§"/>
              <a:defRPr sz="1800" b="0" kern="1200">
                <a:solidFill>
                  <a:schemeClr val="tx1"/>
                </a:solidFill>
                <a:latin typeface="+mn-lt"/>
                <a:ea typeface="+mn-ea"/>
                <a:cs typeface="+mn-cs"/>
              </a:defRPr>
            </a:lvl3pPr>
            <a:lvl4pPr marL="0" indent="0" algn="l" defTabSz="914400" rtl="0" eaLnBrk="1" latinLnBrk="0" hangingPunct="1">
              <a:lnSpc>
                <a:spcPct val="115000"/>
              </a:lnSpc>
              <a:spcBef>
                <a:spcPts val="0"/>
              </a:spcBef>
              <a:buClr>
                <a:schemeClr val="accent1"/>
              </a:buClr>
              <a:buFont typeface="Arial" panose="020B0604020202020204" pitchFamily="34" charset="0"/>
              <a:buNone/>
              <a:defRPr sz="1800" b="1" kern="1200">
                <a:solidFill>
                  <a:schemeClr val="bg2"/>
                </a:solidFill>
                <a:latin typeface="+mn-lt"/>
                <a:ea typeface="+mn-ea"/>
                <a:cs typeface="+mn-cs"/>
              </a:defRPr>
            </a:lvl4pPr>
            <a:lvl5pPr marL="0" indent="0" algn="l" defTabSz="914400" rtl="0" eaLnBrk="1" latinLnBrk="0" hangingPunct="1">
              <a:lnSpc>
                <a:spcPct val="115000"/>
              </a:lnSpc>
              <a:spcBef>
                <a:spcPts val="0"/>
              </a:spcBef>
              <a:buClr>
                <a:schemeClr val="accent1"/>
              </a:buClr>
              <a:buFont typeface="Wingdings" panose="05000000000000000000" pitchFamily="2" charset="2"/>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buNone/>
            </a:pPr>
            <a:r>
              <a:rPr lang="nl-NL" sz="1400" b="0" i="0" dirty="0">
                <a:solidFill>
                  <a:srgbClr val="374151"/>
                </a:solidFill>
                <a:effectLst/>
                <a:latin typeface="Calibri" panose="020F0502020204030204" pitchFamily="34" charset="0"/>
                <a:cs typeface="Calibri" panose="020F0502020204030204" pitchFamily="34" charset="0"/>
              </a:rPr>
              <a:t>Op basis van de rapportage voor het vierde kwartaal bieden we hieronder een overzicht van de interventies die zijn ingezet.</a:t>
            </a:r>
          </a:p>
          <a:p>
            <a:pPr marL="0" indent="0" algn="l">
              <a:buNone/>
            </a:pPr>
            <a:endParaRPr lang="nl-NL" sz="1400" b="0" i="0" dirty="0">
              <a:solidFill>
                <a:srgbClr val="374151"/>
              </a:solidFill>
              <a:effectLst/>
              <a:latin typeface="Calibri" panose="020F0502020204030204" pitchFamily="34" charset="0"/>
              <a:cs typeface="Calibri" panose="020F0502020204030204" pitchFamily="34" charset="0"/>
            </a:endParaRPr>
          </a:p>
          <a:p>
            <a:pPr algn="l"/>
            <a:r>
              <a:rPr lang="nl-NL" sz="1400" b="1" i="0" dirty="0">
                <a:solidFill>
                  <a:srgbClr val="374151"/>
                </a:solidFill>
                <a:effectLst/>
                <a:latin typeface="Calibri" panose="020F0502020204030204" pitchFamily="34" charset="0"/>
                <a:cs typeface="Calibri" panose="020F0502020204030204" pitchFamily="34" charset="0"/>
              </a:rPr>
              <a:t>Frequent verzuim:</a:t>
            </a:r>
            <a:r>
              <a:rPr lang="nl-NL" sz="1400" b="0" i="0" dirty="0">
                <a:solidFill>
                  <a:srgbClr val="374151"/>
                </a:solidFill>
                <a:effectLst/>
                <a:latin typeface="Calibri" panose="020F0502020204030204" pitchFamily="34" charset="0"/>
                <a:cs typeface="Calibri" panose="020F0502020204030204" pitchFamily="34" charset="0"/>
              </a:rPr>
              <a:t> In het afgelopen kwartaal is de workflow voor frequente verzuimgevallen succesvol geïntegreerd in </a:t>
            </a:r>
            <a:r>
              <a:rPr lang="nl-NL" sz="1400" b="0" i="0" dirty="0" err="1">
                <a:solidFill>
                  <a:srgbClr val="374151"/>
                </a:solidFill>
                <a:effectLst/>
                <a:latin typeface="Calibri" panose="020F0502020204030204" pitchFamily="34" charset="0"/>
                <a:cs typeface="Calibri" panose="020F0502020204030204" pitchFamily="34" charset="0"/>
              </a:rPr>
              <a:t>Afas</a:t>
            </a:r>
            <a:r>
              <a:rPr lang="nl-NL" sz="1400" b="0" i="0" dirty="0">
                <a:solidFill>
                  <a:srgbClr val="374151"/>
                </a:solidFill>
                <a:effectLst/>
                <a:latin typeface="Calibri" panose="020F0502020204030204" pitchFamily="34" charset="0"/>
                <a:cs typeface="Calibri" panose="020F0502020204030204" pitchFamily="34" charset="0"/>
              </a:rPr>
              <a:t>/</a:t>
            </a:r>
            <a:r>
              <a:rPr lang="nl-NL" sz="1400" b="0" i="0" dirty="0" err="1">
                <a:solidFill>
                  <a:srgbClr val="374151"/>
                </a:solidFill>
                <a:effectLst/>
                <a:latin typeface="Calibri" panose="020F0502020204030204" pitchFamily="34" charset="0"/>
                <a:cs typeface="Calibri" panose="020F0502020204030204" pitchFamily="34" charset="0"/>
              </a:rPr>
              <a:t>Insite</a:t>
            </a:r>
            <a:r>
              <a:rPr lang="nl-NL" sz="1400" b="0" i="0" dirty="0">
                <a:solidFill>
                  <a:srgbClr val="374151"/>
                </a:solidFill>
                <a:effectLst/>
                <a:latin typeface="Calibri" panose="020F0502020204030204" pitchFamily="34" charset="0"/>
                <a:cs typeface="Calibri" panose="020F0502020204030204" pitchFamily="34" charset="0"/>
              </a:rPr>
              <a:t>. De reacties zijn positief en de verzuimspecialist constateert dat dit leidinggevenden eerder aanzet tot nadenken, waardoor er constructievere gesprekken met de medewerker plaatsvinden. Dit heeft geresulteerd in een verhoogde focus op preventieve maatregelen in de aanpak van verzuim.</a:t>
            </a:r>
          </a:p>
          <a:p>
            <a:pPr marL="0" indent="0" algn="l">
              <a:buNone/>
            </a:pPr>
            <a:endParaRPr lang="nl-NL" sz="1400" b="0" i="0" dirty="0">
              <a:solidFill>
                <a:srgbClr val="374151"/>
              </a:solidFill>
              <a:effectLst/>
              <a:latin typeface="Calibri" panose="020F0502020204030204" pitchFamily="34" charset="0"/>
              <a:cs typeface="Calibri" panose="020F0502020204030204" pitchFamily="34" charset="0"/>
            </a:endParaRPr>
          </a:p>
          <a:p>
            <a:pPr algn="l"/>
            <a:r>
              <a:rPr lang="nl-NL" sz="1400" b="1" i="0" dirty="0">
                <a:solidFill>
                  <a:srgbClr val="374151"/>
                </a:solidFill>
                <a:effectLst/>
                <a:latin typeface="Calibri" panose="020F0502020204030204" pitchFamily="34" charset="0"/>
                <a:cs typeface="Calibri" panose="020F0502020204030204" pitchFamily="34" charset="0"/>
              </a:rPr>
              <a:t>Werkdruk:</a:t>
            </a:r>
            <a:r>
              <a:rPr lang="nl-NL" sz="1400" b="0" i="0" dirty="0">
                <a:solidFill>
                  <a:srgbClr val="374151"/>
                </a:solidFill>
                <a:effectLst/>
                <a:latin typeface="Calibri" panose="020F0502020204030204" pitchFamily="34" charset="0"/>
                <a:cs typeface="Calibri" panose="020F0502020204030204" pitchFamily="34" charset="0"/>
              </a:rPr>
              <a:t> Recentelijk is er een enquête over werkdruk uitgevoerd, en de verkregen resultaten zullen worden geïntegreerd in de werkdrukcoalitie om een plan te ontwikkelen. De vastgestelde werkdruk blijkt met name hoog te zijn in het onderwijs. Door samen met de coalitie gerichte aandacht te besteden aan dit probleem, streven we ernaar de werkdruk te verminderen en daarmee ook het verzuim te laten afnemen.</a:t>
            </a:r>
          </a:p>
          <a:p>
            <a:pPr marL="0" indent="0" algn="l">
              <a:buNone/>
            </a:pPr>
            <a:endParaRPr lang="nl-NL" sz="1400" b="0" i="0" dirty="0">
              <a:solidFill>
                <a:srgbClr val="374151"/>
              </a:solidFill>
              <a:effectLst/>
              <a:latin typeface="Calibri" panose="020F0502020204030204" pitchFamily="34" charset="0"/>
              <a:cs typeface="Calibri" panose="020F0502020204030204" pitchFamily="34" charset="0"/>
            </a:endParaRPr>
          </a:p>
          <a:p>
            <a:pPr algn="l"/>
            <a:r>
              <a:rPr lang="nl-NL" sz="1400" b="1" i="0" dirty="0">
                <a:solidFill>
                  <a:srgbClr val="374151"/>
                </a:solidFill>
                <a:effectLst/>
                <a:latin typeface="Calibri" panose="020F0502020204030204" pitchFamily="34" charset="0"/>
                <a:cs typeface="Calibri" panose="020F0502020204030204" pitchFamily="34" charset="0"/>
              </a:rPr>
              <a:t>Verzuimteam:</a:t>
            </a:r>
            <a:r>
              <a:rPr lang="nl-NL" sz="1400" b="0" i="0" dirty="0">
                <a:solidFill>
                  <a:srgbClr val="374151"/>
                </a:solidFill>
                <a:effectLst/>
                <a:latin typeface="Calibri" panose="020F0502020204030204" pitchFamily="34" charset="0"/>
                <a:cs typeface="Calibri" panose="020F0502020204030204" pitchFamily="34" charset="0"/>
              </a:rPr>
              <a:t> In het afgelopen kwartaal hebben er diverse wijzigingen plaatsgevonden in het verzuimteam. Momenteel zien we positieve resultaten van deze veranderingen. De uitbreiding van de verzuimadministratie zorgt voor een goede afstemming met de bedrijfsarts en zorgt voor meer controle op de ziek- en betermeldingen. Door de verzuimspecialist doelgericht in te zetten, ervaren leidinggevenden meer alertheid en betere ondersteuning, wat zich vertaalt naar meer aandacht voor de medewerkers.</a:t>
            </a:r>
          </a:p>
          <a:p>
            <a:pPr marL="0" indent="0" algn="l">
              <a:buNone/>
            </a:pPr>
            <a:endParaRPr lang="nl-NL" sz="1400" b="0" i="0" dirty="0">
              <a:solidFill>
                <a:srgbClr val="374151"/>
              </a:solidFill>
              <a:effectLst/>
              <a:latin typeface="Calibri" panose="020F0502020204030204" pitchFamily="34" charset="0"/>
              <a:cs typeface="Calibri" panose="020F0502020204030204" pitchFamily="34" charset="0"/>
            </a:endParaRPr>
          </a:p>
          <a:p>
            <a:r>
              <a:rPr lang="nl-NL" sz="1400" b="1" dirty="0">
                <a:solidFill>
                  <a:srgbClr val="374151"/>
                </a:solidFill>
                <a:latin typeface="Calibri" panose="020F0502020204030204" pitchFamily="34" charset="0"/>
                <a:cs typeface="Calibri" panose="020F0502020204030204" pitchFamily="34" charset="0"/>
              </a:rPr>
              <a:t>Zadkine Academie</a:t>
            </a:r>
            <a:r>
              <a:rPr lang="nl-NL" sz="1400" dirty="0">
                <a:solidFill>
                  <a:srgbClr val="374151"/>
                </a:solidFill>
                <a:latin typeface="Calibri" panose="020F0502020204030204" pitchFamily="34" charset="0"/>
                <a:cs typeface="Calibri" panose="020F0502020204030204" pitchFamily="34" charset="0"/>
              </a:rPr>
              <a:t>: </a:t>
            </a:r>
            <a:r>
              <a:rPr lang="nl-NL" sz="1400" b="0" i="0" dirty="0">
                <a:solidFill>
                  <a:srgbClr val="374151"/>
                </a:solidFill>
                <a:effectLst/>
                <a:latin typeface="Calibri" panose="020F0502020204030204" pitchFamily="34" charset="0"/>
                <a:cs typeface="Calibri" panose="020F0502020204030204" pitchFamily="34" charset="0"/>
              </a:rPr>
              <a:t>Binnenkort zullen we binnen HRM een planning maken voor een nieuwe reeks workshops via de Zadkine Academie. Deelnemers van vorig jaar hebben zeer positieve feedback gegeven, vooral met betrekking tot het feit dat ze de opgedane kennis direct in de praktijk kunnen toepassen op basis van onderstaande workshops:</a:t>
            </a:r>
          </a:p>
          <a:p>
            <a:pPr marL="0" indent="0" algn="l">
              <a:buNone/>
            </a:pPr>
            <a:r>
              <a:rPr lang="nl-NL" sz="1400" b="1" dirty="0">
                <a:solidFill>
                  <a:srgbClr val="374151"/>
                </a:solidFill>
                <a:latin typeface="Calibri" panose="020F0502020204030204" pitchFamily="34" charset="0"/>
                <a:cs typeface="Calibri" panose="020F0502020204030204" pitchFamily="34" charset="0"/>
              </a:rPr>
              <a:t>	</a:t>
            </a:r>
            <a:r>
              <a:rPr lang="nl-NL" sz="1400" b="1" i="0" dirty="0">
                <a:solidFill>
                  <a:srgbClr val="374151"/>
                </a:solidFill>
                <a:effectLst/>
                <a:latin typeface="Calibri" panose="020F0502020204030204" pitchFamily="34" charset="0"/>
                <a:cs typeface="Calibri" panose="020F0502020204030204" pitchFamily="34" charset="0"/>
              </a:rPr>
              <a:t>Leiderschap bij Verzuim:</a:t>
            </a:r>
            <a:r>
              <a:rPr lang="nl-NL" sz="1400" b="0" i="0" dirty="0">
                <a:solidFill>
                  <a:srgbClr val="374151"/>
                </a:solidFill>
                <a:effectLst/>
                <a:latin typeface="Calibri" panose="020F0502020204030204" pitchFamily="34" charset="0"/>
                <a:cs typeface="Calibri" panose="020F0502020204030204" pitchFamily="34" charset="0"/>
              </a:rPr>
              <a:t> Trainingen over effectief leiderschap in situaties van verzuim.</a:t>
            </a:r>
          </a:p>
          <a:p>
            <a:pPr marL="0" indent="0" algn="l">
              <a:buNone/>
            </a:pPr>
            <a:r>
              <a:rPr lang="nl-NL" sz="1400" b="1" i="0" dirty="0">
                <a:solidFill>
                  <a:srgbClr val="374151"/>
                </a:solidFill>
                <a:effectLst/>
                <a:latin typeface="Calibri" panose="020F0502020204030204" pitchFamily="34" charset="0"/>
                <a:cs typeface="Calibri" panose="020F0502020204030204" pitchFamily="34" charset="0"/>
              </a:rPr>
              <a:t>	Het Goede Gesprek bij Verzuim:</a:t>
            </a:r>
            <a:r>
              <a:rPr lang="nl-NL" sz="1400" b="0" i="0" dirty="0">
                <a:solidFill>
                  <a:srgbClr val="374151"/>
                </a:solidFill>
                <a:effectLst/>
                <a:latin typeface="Calibri" panose="020F0502020204030204" pitchFamily="34" charset="0"/>
                <a:cs typeface="Calibri" panose="020F0502020204030204" pitchFamily="34" charset="0"/>
              </a:rPr>
              <a:t> Nadruk op het voeren van constructieve gesprekken in verzuimsituaties.</a:t>
            </a:r>
            <a:endParaRPr lang="nl-NL" sz="1400" dirty="0">
              <a:solidFill>
                <a:srgbClr val="374151"/>
              </a:solidFill>
              <a:latin typeface="Calibri" panose="020F0502020204030204" pitchFamily="34" charset="0"/>
              <a:cs typeface="Calibri" panose="020F0502020204030204" pitchFamily="34" charset="0"/>
            </a:endParaRPr>
          </a:p>
          <a:p>
            <a:pPr marL="0" indent="0" algn="l">
              <a:buNone/>
            </a:pPr>
            <a:r>
              <a:rPr lang="nl-NL" sz="1400" b="0" i="0" dirty="0">
                <a:solidFill>
                  <a:srgbClr val="374151"/>
                </a:solidFill>
                <a:effectLst/>
                <a:latin typeface="Calibri" panose="020F0502020204030204" pitchFamily="34" charset="0"/>
                <a:cs typeface="Calibri" panose="020F0502020204030204" pitchFamily="34" charset="0"/>
              </a:rPr>
              <a:t>Daarnaast hebben we naar aanleiding van externe workshops een presentatie gemaakt om te onderzoeken of we deze in de toekomst intern kunnen overdragen, vanuit de HR-adviseur naar de leidinggevenden toe</a:t>
            </a:r>
            <a:r>
              <a:rPr lang="nl-NL" sz="1400" dirty="0">
                <a:solidFill>
                  <a:srgbClr val="374151"/>
                </a:solidFill>
                <a:latin typeface="Calibri" panose="020F0502020204030204" pitchFamily="34" charset="0"/>
                <a:cs typeface="Calibri" panose="020F0502020204030204" pitchFamily="34" charset="0"/>
              </a:rPr>
              <a:t>.</a:t>
            </a:r>
            <a:endParaRPr lang="nl-NL" sz="1400" b="0" dirty="0">
              <a:solidFill>
                <a:srgbClr val="000000"/>
              </a:solidFill>
              <a:effectLst/>
              <a:latin typeface="Calibri" panose="020F0502020204030204" pitchFamily="34" charset="0"/>
              <a:cs typeface="Calibri" panose="020F0502020204030204" pitchFamily="34" charset="0"/>
            </a:endParaRPr>
          </a:p>
          <a:p>
            <a:pPr marL="0" indent="0">
              <a:buNone/>
            </a:pPr>
            <a:endParaRPr lang="nl-NL" sz="1400" b="0" dirty="0">
              <a:solidFill>
                <a:srgbClr val="000000"/>
              </a:solidFill>
              <a:effectLst/>
              <a:latin typeface="Calibri" panose="020F0502020204030204" pitchFamily="34" charset="0"/>
              <a:cs typeface="Calibri" panose="020F0502020204030204" pitchFamily="34" charset="0"/>
            </a:endParaRPr>
          </a:p>
          <a:p>
            <a:pPr marL="287655" indent="-287655"/>
            <a:endParaRPr lang="nl-NL" sz="1400" dirty="0">
              <a:solidFill>
                <a:srgbClr val="000000"/>
              </a:solidFill>
              <a:latin typeface="Calibri" panose="020F0502020204030204" pitchFamily="34" charset="0"/>
              <a:cs typeface="Calibri" panose="020F0502020204030204" pitchFamily="34" charset="0"/>
            </a:endParaRPr>
          </a:p>
          <a:p>
            <a:pPr marL="0" indent="0">
              <a:buNone/>
            </a:pPr>
            <a:endParaRPr lang="nl-NL" sz="1400" dirty="0">
              <a:latin typeface="Calibri" panose="020F0502020204030204" pitchFamily="34" charset="0"/>
              <a:cs typeface="Calibri" panose="020F0502020204030204" pitchFamily="34" charset="0"/>
            </a:endParaRPr>
          </a:p>
          <a:p>
            <a:pPr marL="287655" indent="-287655"/>
            <a:endParaRPr lang="nl-NL" sz="1400" dirty="0">
              <a:latin typeface="Calibri" panose="020F0502020204030204" pitchFamily="34" charset="0"/>
              <a:cs typeface="Calibri" panose="020F0502020204030204" pitchFamily="34" charset="0"/>
            </a:endParaRPr>
          </a:p>
          <a:p>
            <a:pPr marL="287655" indent="-287655"/>
            <a:endParaRPr lang="nl-NL" sz="1400" dirty="0">
              <a:latin typeface="Calibri" panose="020F0502020204030204" pitchFamily="34" charset="0"/>
              <a:cs typeface="Calibri" panose="020F0502020204030204" pitchFamily="34" charset="0"/>
            </a:endParaRPr>
          </a:p>
          <a:p>
            <a:pPr marL="287655" indent="-287655" algn="just"/>
            <a:endParaRPr lang="nl-NL" sz="1400" dirty="0">
              <a:latin typeface="Calibri" panose="020F0502020204030204" pitchFamily="34" charset="0"/>
              <a:cs typeface="Calibri" panose="020F0502020204030204" pitchFamily="34" charset="0"/>
            </a:endParaRPr>
          </a:p>
          <a:p>
            <a:pPr marL="287655" indent="-287655" algn="just"/>
            <a:endParaRPr lang="nl-NL" sz="1400" dirty="0">
              <a:latin typeface="Calibri" panose="020F0502020204030204" pitchFamily="34" charset="0"/>
              <a:cs typeface="Calibri" panose="020F0502020204030204" pitchFamily="34" charset="0"/>
            </a:endParaRPr>
          </a:p>
          <a:p>
            <a:pPr marL="0" indent="0" algn="just">
              <a:buFont typeface="Wingdings" panose="05000000000000000000" pitchFamily="2" charset="2"/>
              <a:buNone/>
            </a:pPr>
            <a:endParaRPr lang="nl-NL" sz="1400" dirty="0">
              <a:latin typeface="Calibri" panose="020F0502020204030204" pitchFamily="34" charset="0"/>
              <a:cs typeface="Calibri" panose="020F0502020204030204" pitchFamily="34" charset="0"/>
            </a:endParaRPr>
          </a:p>
          <a:p>
            <a:pPr marL="287655" indent="-287655" algn="just"/>
            <a:endParaRPr lang="nl-NL" sz="1400" dirty="0">
              <a:solidFill>
                <a:schemeClr val="bg2"/>
              </a:solidFill>
              <a:latin typeface="Calibri" panose="020F0502020204030204" pitchFamily="34" charset="0"/>
              <a:cs typeface="Calibri" panose="020F0502020204030204" pitchFamily="34" charset="0"/>
            </a:endParaRPr>
          </a:p>
          <a:p>
            <a:pPr marL="287655" indent="-287655" algn="just"/>
            <a:endParaRPr lang="nl-NL" sz="1400" dirty="0">
              <a:solidFill>
                <a:schemeClr val="bg2"/>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5238045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0A0784F-E9AE-49A5-8F2B-4380227FCFDB}"/>
              </a:ext>
            </a:extLst>
          </p:cNvPr>
          <p:cNvSpPr>
            <a:spLocks noGrp="1"/>
          </p:cNvSpPr>
          <p:nvPr>
            <p:ph type="title"/>
          </p:nvPr>
        </p:nvSpPr>
        <p:spPr>
          <a:xfrm>
            <a:off x="612000" y="87086"/>
            <a:ext cx="10969200" cy="524914"/>
          </a:xfrm>
        </p:spPr>
        <p:txBody>
          <a:bodyPr>
            <a:normAutofit/>
          </a:bodyPr>
          <a:lstStyle/>
          <a:p>
            <a:r>
              <a:rPr lang="nl-NL" sz="3200" dirty="0">
                <a:latin typeface="Calibri" panose="020F0502020204030204" pitchFamily="34" charset="0"/>
                <a:cs typeface="Calibri" panose="020F0502020204030204" pitchFamily="34" charset="0"/>
              </a:rPr>
              <a:t>Plan van aanpak 2024</a:t>
            </a:r>
          </a:p>
        </p:txBody>
      </p:sp>
      <p:sp>
        <p:nvSpPr>
          <p:cNvPr id="3" name="Tijdelijke aanduiding voor inhoud 2">
            <a:extLst>
              <a:ext uri="{FF2B5EF4-FFF2-40B4-BE49-F238E27FC236}">
                <a16:creationId xmlns:a16="http://schemas.microsoft.com/office/drawing/2014/main" id="{81013CC8-88A4-4014-ADEF-1EF9C23B7BBE}"/>
              </a:ext>
            </a:extLst>
          </p:cNvPr>
          <p:cNvSpPr>
            <a:spLocks noGrp="1"/>
          </p:cNvSpPr>
          <p:nvPr>
            <p:ph idx="1"/>
          </p:nvPr>
        </p:nvSpPr>
        <p:spPr>
          <a:xfrm>
            <a:off x="611401" y="535981"/>
            <a:ext cx="10969198" cy="6006861"/>
          </a:xfrm>
          <a:solidFill>
            <a:schemeClr val="bg1">
              <a:lumMod val="95000"/>
            </a:schemeClr>
          </a:solidFill>
        </p:spPr>
        <p:txBody>
          <a:bodyPr vert="horz" lIns="0" tIns="0" rIns="0" bIns="0" rtlCol="0" anchor="t">
            <a:noAutofit/>
          </a:bodyPr>
          <a:lstStyle/>
          <a:p>
            <a:pPr marL="0" indent="0">
              <a:lnSpc>
                <a:spcPct val="100000"/>
              </a:lnSpc>
              <a:buNone/>
            </a:pPr>
            <a:r>
              <a:rPr lang="nl-NL" sz="1300" dirty="0">
                <a:solidFill>
                  <a:srgbClr val="374151"/>
                </a:solidFill>
                <a:latin typeface="Calibri" panose="020F0502020204030204" pitchFamily="34" charset="0"/>
                <a:cs typeface="Calibri" panose="020F0502020204030204" pitchFamily="34" charset="0"/>
              </a:rPr>
              <a:t>Naar aanleiding van het jaar 2023 zullen we de volgende initiatieven inzetten voor de komende periode:</a:t>
            </a:r>
          </a:p>
          <a:p>
            <a:pPr marL="0" indent="0">
              <a:lnSpc>
                <a:spcPct val="100000"/>
              </a:lnSpc>
              <a:buNone/>
            </a:pPr>
            <a:endParaRPr lang="nl-NL" sz="1300" dirty="0">
              <a:solidFill>
                <a:srgbClr val="374151"/>
              </a:solidFill>
              <a:latin typeface="Calibri" panose="020F0502020204030204" pitchFamily="34" charset="0"/>
              <a:cs typeface="Calibri" panose="020F0502020204030204" pitchFamily="34" charset="0"/>
            </a:endParaRPr>
          </a:p>
          <a:p>
            <a:pPr marL="0" indent="0">
              <a:lnSpc>
                <a:spcPct val="100000"/>
              </a:lnSpc>
              <a:buNone/>
            </a:pPr>
            <a:r>
              <a:rPr lang="nl-NL" sz="1300" b="1" dirty="0">
                <a:solidFill>
                  <a:srgbClr val="374151"/>
                </a:solidFill>
                <a:latin typeface="Calibri" panose="020F0502020204030204" pitchFamily="34" charset="0"/>
                <a:cs typeface="Calibri" panose="020F0502020204030204" pitchFamily="34" charset="0"/>
              </a:rPr>
              <a:t>Aanbod Zadkine Academie:</a:t>
            </a:r>
            <a:r>
              <a:rPr lang="nl-NL" sz="1300" dirty="0">
                <a:solidFill>
                  <a:srgbClr val="374151"/>
                </a:solidFill>
                <a:latin typeface="Calibri" panose="020F0502020204030204" pitchFamily="34" charset="0"/>
                <a:cs typeface="Calibri" panose="020F0502020204030204" pitchFamily="34" charset="0"/>
              </a:rPr>
              <a:t> Ons doel is om het aanbod op de academie uit te breiden voor alle medewerkers met diverse workshops, waaronder trainingen zoals "Jouw grenzen bewaken" en "Essenties van projectmatig werken".</a:t>
            </a:r>
          </a:p>
          <a:p>
            <a:pPr marL="0" indent="0">
              <a:lnSpc>
                <a:spcPct val="100000"/>
              </a:lnSpc>
              <a:buNone/>
            </a:pPr>
            <a:endParaRPr lang="nl-NL" sz="1300" dirty="0">
              <a:solidFill>
                <a:srgbClr val="374151"/>
              </a:solidFill>
              <a:latin typeface="Calibri" panose="020F0502020204030204" pitchFamily="34" charset="0"/>
              <a:cs typeface="Calibri" panose="020F0502020204030204" pitchFamily="34" charset="0"/>
            </a:endParaRPr>
          </a:p>
          <a:p>
            <a:pPr marL="0" indent="0">
              <a:lnSpc>
                <a:spcPct val="100000"/>
              </a:lnSpc>
              <a:buNone/>
            </a:pPr>
            <a:r>
              <a:rPr lang="nl-NL" sz="1300" b="1" dirty="0">
                <a:solidFill>
                  <a:srgbClr val="374151"/>
                </a:solidFill>
                <a:latin typeface="Calibri" panose="020F0502020204030204" pitchFamily="34" charset="0"/>
                <a:cs typeface="Calibri" panose="020F0502020204030204" pitchFamily="34" charset="0"/>
              </a:rPr>
              <a:t>Vitaliteit- en Werkdrukportaal:</a:t>
            </a:r>
            <a:r>
              <a:rPr lang="nl-NL" sz="1300" dirty="0">
                <a:solidFill>
                  <a:srgbClr val="374151"/>
                </a:solidFill>
                <a:latin typeface="Calibri" panose="020F0502020204030204" pitchFamily="34" charset="0"/>
                <a:cs typeface="Calibri" panose="020F0502020204030204" pitchFamily="34" charset="0"/>
              </a:rPr>
              <a:t> We streven ernaar het Vitaliteit- en Werkdrukportaal te verbeteren en actueler en relevanter te maken. Hierdoor willen we medewerkers meer mogelijkheden bieden voor ondersteuning, met name op het gebied van werkdruk en vitaliteit.</a:t>
            </a:r>
          </a:p>
          <a:p>
            <a:pPr marL="0" indent="0">
              <a:lnSpc>
                <a:spcPct val="100000"/>
              </a:lnSpc>
              <a:buNone/>
            </a:pPr>
            <a:endParaRPr lang="nl-NL" sz="1300" dirty="0">
              <a:solidFill>
                <a:srgbClr val="374151"/>
              </a:solidFill>
              <a:latin typeface="Calibri" panose="020F0502020204030204" pitchFamily="34" charset="0"/>
              <a:cs typeface="Calibri" panose="020F0502020204030204" pitchFamily="34" charset="0"/>
            </a:endParaRPr>
          </a:p>
          <a:p>
            <a:pPr marL="0" indent="0">
              <a:lnSpc>
                <a:spcPct val="100000"/>
              </a:lnSpc>
              <a:buNone/>
            </a:pPr>
            <a:r>
              <a:rPr lang="nl-NL" sz="1300" b="1" dirty="0">
                <a:solidFill>
                  <a:srgbClr val="374151"/>
                </a:solidFill>
                <a:latin typeface="Calibri" panose="020F0502020204030204" pitchFamily="34" charset="0"/>
                <a:cs typeface="Calibri" panose="020F0502020204030204" pitchFamily="34" charset="0"/>
              </a:rPr>
              <a:t>Samen zorgen voor een gezonde werkomgeving: </a:t>
            </a:r>
            <a:r>
              <a:rPr lang="nl-NL" sz="1300" dirty="0">
                <a:solidFill>
                  <a:srgbClr val="374151"/>
                </a:solidFill>
                <a:latin typeface="Calibri" panose="020F0502020204030204" pitchFamily="34" charset="0"/>
                <a:cs typeface="Calibri" panose="020F0502020204030204" pitchFamily="34" charset="0"/>
              </a:rPr>
              <a:t>Het "Verzuimteam" zal leidinggevenden regelmatig informeren over relevant intern en extern nieuws. Daarnaast bieden we persoonlijke en professionele ondersteuning aan medewerkers via leidinggevenden, met het oog op goed werkgeverschap.</a:t>
            </a:r>
          </a:p>
          <a:p>
            <a:pPr marL="0" indent="0">
              <a:lnSpc>
                <a:spcPct val="100000"/>
              </a:lnSpc>
              <a:buNone/>
            </a:pPr>
            <a:endParaRPr lang="nl-NL" sz="1300" dirty="0">
              <a:solidFill>
                <a:srgbClr val="374151"/>
              </a:solidFill>
              <a:latin typeface="Calibri" panose="020F0502020204030204" pitchFamily="34" charset="0"/>
              <a:cs typeface="Calibri" panose="020F0502020204030204" pitchFamily="34" charset="0"/>
            </a:endParaRPr>
          </a:p>
          <a:p>
            <a:pPr marL="0" indent="0">
              <a:lnSpc>
                <a:spcPct val="100000"/>
              </a:lnSpc>
              <a:buNone/>
            </a:pPr>
            <a:r>
              <a:rPr lang="nl-NL" sz="1300" b="1" dirty="0">
                <a:solidFill>
                  <a:srgbClr val="374151"/>
                </a:solidFill>
                <a:latin typeface="Calibri" panose="020F0502020204030204" pitchFamily="34" charset="0"/>
                <a:cs typeface="Calibri" panose="020F0502020204030204" pitchFamily="34" charset="0"/>
              </a:rPr>
              <a:t>Start voorjaar 2024: </a:t>
            </a:r>
            <a:r>
              <a:rPr lang="nl-NL" sz="1300" dirty="0">
                <a:solidFill>
                  <a:srgbClr val="374151"/>
                </a:solidFill>
                <a:latin typeface="Calibri" panose="020F0502020204030204" pitchFamily="34" charset="0"/>
                <a:cs typeface="Calibri" panose="020F0502020204030204" pitchFamily="34" charset="0"/>
              </a:rPr>
              <a:t>In het voorjaar zullen we onze focus leggen op zowel het medewerker onderzoek als de vitaliteitsweek. Diverse acties zijn al voorbereid.</a:t>
            </a:r>
          </a:p>
          <a:p>
            <a:pPr marL="0" indent="0">
              <a:lnSpc>
                <a:spcPct val="100000"/>
              </a:lnSpc>
              <a:buNone/>
            </a:pPr>
            <a:endParaRPr lang="nl-NL" sz="1300" dirty="0">
              <a:solidFill>
                <a:srgbClr val="374151"/>
              </a:solidFill>
              <a:latin typeface="Calibri" panose="020F0502020204030204" pitchFamily="34" charset="0"/>
              <a:cs typeface="Calibri" panose="020F0502020204030204" pitchFamily="34" charset="0"/>
            </a:endParaRPr>
          </a:p>
          <a:p>
            <a:pPr marL="0" indent="0">
              <a:lnSpc>
                <a:spcPct val="100000"/>
              </a:lnSpc>
              <a:buNone/>
            </a:pPr>
            <a:r>
              <a:rPr lang="nl-NL" sz="1300" b="1" dirty="0">
                <a:solidFill>
                  <a:srgbClr val="374151"/>
                </a:solidFill>
                <a:latin typeface="Calibri" panose="020F0502020204030204" pitchFamily="34" charset="0"/>
                <a:cs typeface="Calibri" panose="020F0502020204030204" pitchFamily="34" charset="0"/>
              </a:rPr>
              <a:t>Werk gerelateerd verzuim: </a:t>
            </a:r>
            <a:r>
              <a:rPr lang="nl-NL" sz="1300" dirty="0">
                <a:solidFill>
                  <a:srgbClr val="374151"/>
                </a:solidFill>
                <a:latin typeface="Calibri" panose="020F0502020204030204" pitchFamily="34" charset="0"/>
                <a:cs typeface="Calibri" panose="020F0502020204030204" pitchFamily="34" charset="0"/>
              </a:rPr>
              <a:t>In de terugkoppeling van de bedrijfsarts lezen we regelmatig dat het verzuim van medewerkers werk gerelateerd is. Hier zullen we de komende periode extra aandacht aan besteden en een proces voor gaan inrichten. </a:t>
            </a:r>
          </a:p>
          <a:p>
            <a:pPr marL="0" indent="0">
              <a:lnSpc>
                <a:spcPct val="100000"/>
              </a:lnSpc>
              <a:buNone/>
            </a:pPr>
            <a:endParaRPr lang="nl-NL" sz="1300" dirty="0">
              <a:solidFill>
                <a:srgbClr val="374151"/>
              </a:solidFill>
              <a:latin typeface="Calibri" panose="020F0502020204030204" pitchFamily="34" charset="0"/>
              <a:cs typeface="Calibri" panose="020F0502020204030204" pitchFamily="34" charset="0"/>
            </a:endParaRPr>
          </a:p>
          <a:p>
            <a:pPr marL="0" indent="0">
              <a:lnSpc>
                <a:spcPct val="100000"/>
              </a:lnSpc>
              <a:buNone/>
            </a:pPr>
            <a:r>
              <a:rPr lang="nl-NL" sz="1300" b="1" dirty="0">
                <a:solidFill>
                  <a:srgbClr val="374151"/>
                </a:solidFill>
                <a:latin typeface="Calibri" panose="020F0502020204030204" pitchFamily="34" charset="0"/>
                <a:cs typeface="Calibri" panose="020F0502020204030204" pitchFamily="34" charset="0"/>
              </a:rPr>
              <a:t>Re-integratie activiteiten</a:t>
            </a:r>
            <a:r>
              <a:rPr lang="nl-NL" sz="1300" dirty="0">
                <a:solidFill>
                  <a:srgbClr val="374151"/>
                </a:solidFill>
                <a:latin typeface="Calibri" panose="020F0502020204030204" pitchFamily="34" charset="0"/>
                <a:cs typeface="Calibri" panose="020F0502020204030204" pitchFamily="34" charset="0"/>
              </a:rPr>
              <a:t>: </a:t>
            </a:r>
            <a:r>
              <a:rPr lang="nl-NL" sz="1300" b="0" i="0" dirty="0">
                <a:solidFill>
                  <a:srgbClr val="374151"/>
                </a:solidFill>
                <a:effectLst/>
                <a:latin typeface="Calibri" panose="020F0502020204030204" pitchFamily="34" charset="0"/>
                <a:cs typeface="Calibri" panose="020F0502020204030204" pitchFamily="34" charset="0"/>
              </a:rPr>
              <a:t>Het Verzuimteam zal, in nauwe samenwerking met de adviseurs, de re-integratie van medewerkers intensiever benaderen op aanbeveling van de Bedrijfsarts.</a:t>
            </a:r>
            <a:endParaRPr lang="nl-NL" sz="1300" dirty="0">
              <a:solidFill>
                <a:srgbClr val="374151"/>
              </a:solidFill>
              <a:latin typeface="Calibri" panose="020F0502020204030204" pitchFamily="34" charset="0"/>
              <a:cs typeface="Calibri" panose="020F0502020204030204" pitchFamily="34" charset="0"/>
            </a:endParaRPr>
          </a:p>
          <a:p>
            <a:pPr marL="0" indent="0">
              <a:lnSpc>
                <a:spcPct val="100000"/>
              </a:lnSpc>
              <a:buNone/>
            </a:pPr>
            <a:endParaRPr lang="nl-NL" sz="1300" dirty="0">
              <a:solidFill>
                <a:srgbClr val="374151"/>
              </a:solidFill>
              <a:latin typeface="Calibri" panose="020F0502020204030204" pitchFamily="34" charset="0"/>
              <a:cs typeface="Calibri" panose="020F0502020204030204" pitchFamily="34" charset="0"/>
            </a:endParaRPr>
          </a:p>
          <a:p>
            <a:pPr marL="0" indent="0">
              <a:lnSpc>
                <a:spcPct val="100000"/>
              </a:lnSpc>
              <a:buNone/>
            </a:pPr>
            <a:r>
              <a:rPr lang="nl-NL" sz="1300" b="1" dirty="0">
                <a:solidFill>
                  <a:srgbClr val="374151"/>
                </a:solidFill>
                <a:latin typeface="Calibri" panose="020F0502020204030204" pitchFamily="34" charset="0"/>
                <a:cs typeface="Calibri" panose="020F0502020204030204" pitchFamily="34" charset="0"/>
              </a:rPr>
              <a:t>Afspraak bedrijfsarts: </a:t>
            </a:r>
            <a:r>
              <a:rPr lang="nl-NL" sz="1300" dirty="0">
                <a:solidFill>
                  <a:srgbClr val="374151"/>
                </a:solidFill>
                <a:latin typeface="Calibri" panose="020F0502020204030204" pitchFamily="34" charset="0"/>
                <a:cs typeface="Calibri" panose="020F0502020204030204" pitchFamily="34" charset="0"/>
              </a:rPr>
              <a:t>Veel medewerkers annuleren of komen niet opdagen voor de afspraak met de bedrijfsarts. Hier zullen we het komende jaar extra maatregelen voor gaan treffen.</a:t>
            </a:r>
          </a:p>
          <a:p>
            <a:pPr marL="0" indent="0">
              <a:lnSpc>
                <a:spcPct val="100000"/>
              </a:lnSpc>
              <a:buNone/>
            </a:pPr>
            <a:endParaRPr lang="nl-NL" sz="1300" dirty="0">
              <a:solidFill>
                <a:srgbClr val="374151"/>
              </a:solidFill>
              <a:latin typeface="Calibri" panose="020F0502020204030204" pitchFamily="34" charset="0"/>
              <a:cs typeface="Calibri" panose="020F0502020204030204" pitchFamily="34" charset="0"/>
            </a:endParaRPr>
          </a:p>
          <a:p>
            <a:pPr marL="0" indent="0">
              <a:lnSpc>
                <a:spcPct val="100000"/>
              </a:lnSpc>
              <a:buNone/>
            </a:pPr>
            <a:r>
              <a:rPr lang="nl-NL" sz="1300" b="1" dirty="0">
                <a:solidFill>
                  <a:srgbClr val="374151"/>
                </a:solidFill>
                <a:latin typeface="Calibri" panose="020F0502020204030204" pitchFamily="34" charset="0"/>
                <a:cs typeface="Calibri" panose="020F0502020204030204" pitchFamily="34" charset="0"/>
              </a:rPr>
              <a:t>Managementcijfers verzuim: </a:t>
            </a:r>
            <a:r>
              <a:rPr lang="nl-NL" sz="1300" dirty="0">
                <a:solidFill>
                  <a:srgbClr val="374151"/>
                </a:solidFill>
                <a:latin typeface="Calibri" panose="020F0502020204030204" pitchFamily="34" charset="0"/>
                <a:cs typeface="Calibri" panose="020F0502020204030204" pitchFamily="34" charset="0"/>
              </a:rPr>
              <a:t>Momenteel wordt er in samenwerking met HR en IT gewerkt aan een dashboard voor managers met verzuimcijfers.</a:t>
            </a:r>
          </a:p>
          <a:p>
            <a:pPr marL="0" indent="0">
              <a:lnSpc>
                <a:spcPct val="100000"/>
              </a:lnSpc>
              <a:buNone/>
            </a:pPr>
            <a:endParaRPr lang="nl-NL" sz="1300" dirty="0">
              <a:solidFill>
                <a:srgbClr val="374151"/>
              </a:solidFill>
              <a:latin typeface="Calibri" panose="020F0502020204030204" pitchFamily="34" charset="0"/>
              <a:cs typeface="Calibri" panose="020F0502020204030204" pitchFamily="34" charset="0"/>
            </a:endParaRPr>
          </a:p>
          <a:p>
            <a:pPr marL="0" indent="0">
              <a:lnSpc>
                <a:spcPct val="100000"/>
              </a:lnSpc>
              <a:buNone/>
            </a:pPr>
            <a:r>
              <a:rPr lang="nl-NL" sz="1300" b="1" dirty="0">
                <a:solidFill>
                  <a:srgbClr val="374151"/>
                </a:solidFill>
                <a:latin typeface="Calibri" panose="020F0502020204030204" pitchFamily="34" charset="0"/>
                <a:cs typeface="Calibri" panose="020F0502020204030204" pitchFamily="34" charset="0"/>
              </a:rPr>
              <a:t>Aanbesteding arbodienst: </a:t>
            </a:r>
            <a:r>
              <a:rPr lang="nl-NL" sz="1300" dirty="0">
                <a:solidFill>
                  <a:srgbClr val="374151"/>
                </a:solidFill>
                <a:latin typeface="Calibri" panose="020F0502020204030204" pitchFamily="34" charset="0"/>
                <a:cs typeface="Calibri" panose="020F0502020204030204" pitchFamily="34" charset="0"/>
              </a:rPr>
              <a:t>Het gesprek met de Ondernemingsraad over de aanbesteding van Arbo dienstverlening is hervat. We verwachten dat het traject van de aanbesteding in Q1 2024 weer wordt opgepakt, met als doel om met ingang van 1-1-2025 een arbodienstverlener gecontracteerd te hebben.</a:t>
            </a:r>
          </a:p>
          <a:p>
            <a:pPr marL="0" indent="0">
              <a:lnSpc>
                <a:spcPct val="100000"/>
              </a:lnSpc>
              <a:buNone/>
            </a:pPr>
            <a:endParaRPr lang="nl-NL" sz="1300" dirty="0">
              <a:solidFill>
                <a:srgbClr val="374151"/>
              </a:solidFill>
              <a:latin typeface="Calibri" panose="020F0502020204030204" pitchFamily="34" charset="0"/>
              <a:cs typeface="Calibri" panose="020F0502020204030204" pitchFamily="34" charset="0"/>
            </a:endParaRPr>
          </a:p>
          <a:p>
            <a:pPr marL="0" indent="0">
              <a:lnSpc>
                <a:spcPct val="100000"/>
              </a:lnSpc>
              <a:buNone/>
            </a:pPr>
            <a:r>
              <a:rPr lang="nl-NL" sz="1300" b="1" dirty="0">
                <a:solidFill>
                  <a:srgbClr val="374151"/>
                </a:solidFill>
                <a:latin typeface="Calibri" panose="020F0502020204030204" pitchFamily="34" charset="0"/>
                <a:cs typeface="Calibri" panose="020F0502020204030204" pitchFamily="34" charset="0"/>
              </a:rPr>
              <a:t>Conclusie:</a:t>
            </a:r>
          </a:p>
          <a:p>
            <a:pPr marL="0" indent="0">
              <a:lnSpc>
                <a:spcPct val="100000"/>
              </a:lnSpc>
              <a:buNone/>
            </a:pPr>
            <a:r>
              <a:rPr lang="nl-NL" sz="1300" dirty="0">
                <a:solidFill>
                  <a:srgbClr val="374151"/>
                </a:solidFill>
                <a:latin typeface="Calibri" panose="020F0502020204030204" pitchFamily="34" charset="0"/>
                <a:cs typeface="Calibri" panose="020F0502020204030204" pitchFamily="34" charset="0"/>
              </a:rPr>
              <a:t>Het verzuimcijfer over 2023 is met 7% lager dan vorig jaar, maar nog steeds te hoog. De HR-adviseurs zullen samen met het Verzuimteam nog meer de verbinding met elkaar aangaan, zodat we doelgericht met bovenstaande onderwerpen aan de slag kunnen gaan!</a:t>
            </a:r>
          </a:p>
          <a:p>
            <a:pPr marL="0" indent="0">
              <a:lnSpc>
                <a:spcPct val="100000"/>
              </a:lnSpc>
              <a:buNone/>
            </a:pPr>
            <a:endParaRPr lang="nl-NL" sz="1300" dirty="0">
              <a:solidFill>
                <a:srgbClr val="374151"/>
              </a:solidFill>
              <a:latin typeface="Calibri" panose="020F0502020204030204" pitchFamily="34" charset="0"/>
              <a:cs typeface="Calibri" panose="020F0502020204030204" pitchFamily="34" charset="0"/>
            </a:endParaRPr>
          </a:p>
          <a:p>
            <a:pPr marL="0" indent="0">
              <a:lnSpc>
                <a:spcPct val="100000"/>
              </a:lnSpc>
              <a:buNone/>
            </a:pPr>
            <a:endParaRPr lang="nl-NL" sz="1300" dirty="0">
              <a:solidFill>
                <a:srgbClr val="374151"/>
              </a:solidFill>
              <a:latin typeface="Calibri" panose="020F0502020204030204" pitchFamily="34" charset="0"/>
              <a:cs typeface="Calibri" panose="020F0502020204030204" pitchFamily="34" charset="0"/>
            </a:endParaRPr>
          </a:p>
          <a:p>
            <a:pPr marL="0" indent="0">
              <a:lnSpc>
                <a:spcPct val="100000"/>
              </a:lnSpc>
              <a:buNone/>
            </a:pPr>
            <a:endParaRPr lang="nl-NL" sz="1400" dirty="0">
              <a:solidFill>
                <a:srgbClr val="374151"/>
              </a:solidFill>
              <a:latin typeface="Calibri" panose="020F0502020204030204" pitchFamily="34" charset="0"/>
              <a:cs typeface="Calibri" panose="020F0502020204030204" pitchFamily="34" charset="0"/>
            </a:endParaRPr>
          </a:p>
          <a:p>
            <a:pPr marL="0" indent="0">
              <a:lnSpc>
                <a:spcPct val="100000"/>
              </a:lnSpc>
              <a:buNone/>
            </a:pPr>
            <a:endParaRPr lang="nl-NL" sz="1400" dirty="0">
              <a:solidFill>
                <a:srgbClr val="374151"/>
              </a:solidFill>
              <a:latin typeface="Calibri" panose="020F0502020204030204" pitchFamily="34" charset="0"/>
              <a:cs typeface="Calibri" panose="020F0502020204030204" pitchFamily="34" charset="0"/>
            </a:endParaRPr>
          </a:p>
          <a:p>
            <a:pPr marL="0" indent="0">
              <a:lnSpc>
                <a:spcPct val="100000"/>
              </a:lnSpc>
              <a:buNone/>
            </a:pPr>
            <a:endParaRPr lang="nl-NL" sz="1400" dirty="0">
              <a:solidFill>
                <a:srgbClr val="374151"/>
              </a:solidFill>
              <a:latin typeface="Calibri" panose="020F0502020204030204" pitchFamily="34" charset="0"/>
              <a:cs typeface="Calibri" panose="020F0502020204030204" pitchFamily="34" charset="0"/>
            </a:endParaRPr>
          </a:p>
          <a:p>
            <a:pPr marL="0" indent="0">
              <a:lnSpc>
                <a:spcPct val="100000"/>
              </a:lnSpc>
              <a:buNone/>
            </a:pPr>
            <a:endParaRPr lang="nl-NL" sz="1400" dirty="0">
              <a:solidFill>
                <a:srgbClr val="374151"/>
              </a:solidFill>
              <a:latin typeface="Calibri" panose="020F0502020204030204" pitchFamily="34" charset="0"/>
              <a:cs typeface="Calibri" panose="020F0502020204030204" pitchFamily="34" charset="0"/>
            </a:endParaRPr>
          </a:p>
          <a:p>
            <a:pPr marL="0" indent="0">
              <a:lnSpc>
                <a:spcPct val="100000"/>
              </a:lnSpc>
              <a:buNone/>
            </a:pPr>
            <a:endParaRPr lang="nl-NL" sz="1400" dirty="0">
              <a:solidFill>
                <a:srgbClr val="374151"/>
              </a:solidFill>
              <a:latin typeface="Calibri" panose="020F0502020204030204" pitchFamily="34" charset="0"/>
              <a:cs typeface="Calibri" panose="020F0502020204030204" pitchFamily="34" charset="0"/>
            </a:endParaRPr>
          </a:p>
        </p:txBody>
      </p:sp>
      <p:sp>
        <p:nvSpPr>
          <p:cNvPr id="5" name="Tijdelijke aanduiding voor datum 4">
            <a:extLst>
              <a:ext uri="{FF2B5EF4-FFF2-40B4-BE49-F238E27FC236}">
                <a16:creationId xmlns:a16="http://schemas.microsoft.com/office/drawing/2014/main" id="{28F30666-D76D-44AA-AB02-7FB1BA366836}"/>
              </a:ext>
            </a:extLst>
          </p:cNvPr>
          <p:cNvSpPr>
            <a:spLocks noGrp="1"/>
          </p:cNvSpPr>
          <p:nvPr>
            <p:ph type="dt" sz="half" idx="14"/>
          </p:nvPr>
        </p:nvSpPr>
        <p:spPr>
          <a:xfrm>
            <a:off x="10316646" y="6467190"/>
            <a:ext cx="1710000" cy="238125"/>
          </a:xfrm>
        </p:spPr>
        <p:txBody>
          <a:bodyPr/>
          <a:lstStyle/>
          <a:p>
            <a:r>
              <a:rPr lang="nl-NL" sz="1000" dirty="0">
                <a:latin typeface="Calibri" panose="020F0502020204030204" pitchFamily="34" charset="0"/>
                <a:cs typeface="Calibri" panose="020F0502020204030204" pitchFamily="34" charset="0"/>
              </a:rPr>
              <a:t>10</a:t>
            </a:r>
          </a:p>
        </p:txBody>
      </p:sp>
    </p:spTree>
    <p:extLst>
      <p:ext uri="{BB962C8B-B14F-4D97-AF65-F5344CB8AC3E}">
        <p14:creationId xmlns:p14="http://schemas.microsoft.com/office/powerpoint/2010/main" val="43630288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Zadkine">
  <a:themeElements>
    <a:clrScheme name="Zadkine">
      <a:dk1>
        <a:srgbClr val="333333"/>
      </a:dk1>
      <a:lt1>
        <a:sysClr val="window" lastClr="FFFFFF"/>
      </a:lt1>
      <a:dk2>
        <a:srgbClr val="002664"/>
      </a:dk2>
      <a:lt2>
        <a:srgbClr val="D60390"/>
      </a:lt2>
      <a:accent1>
        <a:srgbClr val="FED100"/>
      </a:accent1>
      <a:accent2>
        <a:srgbClr val="92D400"/>
      </a:accent2>
      <a:accent3>
        <a:srgbClr val="FF6E00"/>
      </a:accent3>
      <a:accent4>
        <a:srgbClr val="00A1DE"/>
      </a:accent4>
      <a:accent5>
        <a:srgbClr val="D0103A"/>
      </a:accent5>
      <a:accent6>
        <a:srgbClr val="7C109A"/>
      </a:accent6>
      <a:hlink>
        <a:srgbClr val="D60390"/>
      </a:hlink>
      <a:folHlink>
        <a:srgbClr val="D60390"/>
      </a:folHlink>
    </a:clrScheme>
    <a:fontScheme name="Zadkin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Zadkine_Presentatie.potx" id="{5ABC4F1E-B24A-4051-AEFB-ED58DF662C4C}" vid="{D4C2452D-43BB-4B8E-95CC-5A51DA6DEBE1}"/>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Zadkin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antoorthema">
  <a:themeElements>
    <a:clrScheme name="Zadkine">
      <a:dk1>
        <a:srgbClr val="333333"/>
      </a:dk1>
      <a:lt1>
        <a:sysClr val="window" lastClr="FFFFFF"/>
      </a:lt1>
      <a:dk2>
        <a:srgbClr val="002664"/>
      </a:dk2>
      <a:lt2>
        <a:srgbClr val="FFFFFF"/>
      </a:lt2>
      <a:accent1>
        <a:srgbClr val="D60390"/>
      </a:accent1>
      <a:accent2>
        <a:srgbClr val="002664"/>
      </a:accent2>
      <a:accent3>
        <a:srgbClr val="FED100"/>
      </a:accent3>
      <a:accent4>
        <a:srgbClr val="FF6E00"/>
      </a:accent4>
      <a:accent5>
        <a:srgbClr val="D0103A"/>
      </a:accent5>
      <a:accent6>
        <a:srgbClr val="92D400"/>
      </a:accent6>
      <a:hlink>
        <a:srgbClr val="00A1DE"/>
      </a:hlink>
      <a:folHlink>
        <a:srgbClr val="7C109A"/>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507D89157503646BD4B650726BC2A51" ma:contentTypeVersion="6" ma:contentTypeDescription="Een nieuw document maken." ma:contentTypeScope="" ma:versionID="c9dc2f595bb51c3bcf921fa0e89f1bb5">
  <xsd:schema xmlns:xsd="http://www.w3.org/2001/XMLSchema" xmlns:xs="http://www.w3.org/2001/XMLSchema" xmlns:p="http://schemas.microsoft.com/office/2006/metadata/properties" xmlns:ns2="c5a1a8cd-f744-4251-b188-99e8ee81f644" xmlns:ns3="4cadcf0a-70c5-4885-acc8-80fab1fd1016" targetNamespace="http://schemas.microsoft.com/office/2006/metadata/properties" ma:root="true" ma:fieldsID="c4c24a678d1201b02e8e9f5593c03954" ns2:_="" ns3:_="">
    <xsd:import namespace="c5a1a8cd-f744-4251-b188-99e8ee81f644"/>
    <xsd:import namespace="4cadcf0a-70c5-4885-acc8-80fab1fd1016"/>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5a1a8cd-f744-4251-b188-99e8ee81f64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cadcf0a-70c5-4885-acc8-80fab1fd1016" elementFormDefault="qualified">
    <xsd:import namespace="http://schemas.microsoft.com/office/2006/documentManagement/types"/>
    <xsd:import namespace="http://schemas.microsoft.com/office/infopath/2007/PartnerControls"/>
    <xsd:element name="SharedWithUsers" ma:index="10"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Gedeeld met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haredWithUsers xmlns="4cadcf0a-70c5-4885-acc8-80fab1fd1016">
      <UserInfo>
        <DisplayName>Jannie Steenbergen</DisplayName>
        <AccountId>25</AccountId>
        <AccountType/>
      </UserInfo>
      <UserInfo>
        <DisplayName>Wagijah Soekandar-Mangoentaroeno</DisplayName>
        <AccountId>58</AccountId>
        <AccountType/>
      </UserInfo>
      <UserInfo>
        <DisplayName>Azra Hamzabegovic</DisplayName>
        <AccountId>144</AccountId>
        <AccountType/>
      </UserInfo>
      <UserInfo>
        <DisplayName>Rosita Havekes</DisplayName>
        <AccountId>16</AccountId>
        <AccountType/>
      </UserInfo>
      <UserInfo>
        <DisplayName>Bianca Kloos</DisplayName>
        <AccountId>35</AccountId>
        <AccountType/>
      </UserInfo>
      <UserInfo>
        <DisplayName>Claudine de Klerck</DisplayName>
        <AccountId>24</AccountId>
        <AccountType/>
      </UserInfo>
      <UserInfo>
        <DisplayName>Neswa Khaoiri</DisplayName>
        <AccountId>161</AccountId>
        <AccountType/>
      </UserInfo>
      <UserInfo>
        <DisplayName>Nikki Spuijbroek</DisplayName>
        <AccountId>134</AccountId>
        <AccountType/>
      </UserInfo>
    </SharedWithUsers>
  </documentManagement>
</p:properties>
</file>

<file path=customXml/itemProps1.xml><?xml version="1.0" encoding="utf-8"?>
<ds:datastoreItem xmlns:ds="http://schemas.openxmlformats.org/officeDocument/2006/customXml" ds:itemID="{EF78BDFE-1270-4C1F-9884-20BC7369CBEF}">
  <ds:schemaRefs>
    <ds:schemaRef ds:uri="http://schemas.microsoft.com/sharepoint/v3/contenttype/forms"/>
  </ds:schemaRefs>
</ds:datastoreItem>
</file>

<file path=customXml/itemProps2.xml><?xml version="1.0" encoding="utf-8"?>
<ds:datastoreItem xmlns:ds="http://schemas.openxmlformats.org/officeDocument/2006/customXml" ds:itemID="{9F60C9DC-5E48-4E98-B65E-31F5C80C4F7D}"/>
</file>

<file path=customXml/itemProps3.xml><?xml version="1.0" encoding="utf-8"?>
<ds:datastoreItem xmlns:ds="http://schemas.openxmlformats.org/officeDocument/2006/customXml" ds:itemID="{38AA9DE2-8520-4982-8EDD-D2C0DF6C89A7}">
  <ds:schemaRefs>
    <ds:schemaRef ds:uri="http://schemas.openxmlformats.org/package/2006/metadata/core-properties"/>
    <ds:schemaRef ds:uri="http://purl.org/dc/elements/1.1/"/>
    <ds:schemaRef ds:uri="http://schemas.microsoft.com/office/2006/metadata/properties"/>
    <ds:schemaRef ds:uri="http://www.w3.org/XML/1998/namespace"/>
    <ds:schemaRef ds:uri="630a8f4c-4736-4921-b689-d7b8a2022f9b"/>
    <ds:schemaRef ds:uri="http://schemas.microsoft.com/office/2006/documentManagement/types"/>
    <ds:schemaRef ds:uri="http://purl.org/dc/dcmitype/"/>
    <ds:schemaRef ds:uri="http://purl.org/dc/terms/"/>
    <ds:schemaRef ds:uri="http://schemas.microsoft.com/office/infopath/2007/PartnerControls"/>
    <ds:schemaRef ds:uri="1e58c6d9-e080-4d21-b06b-29ff546d6861"/>
  </ds:schemaRefs>
</ds:datastoreItem>
</file>

<file path=docProps/app.xml><?xml version="1.0" encoding="utf-8"?>
<Properties xmlns="http://schemas.openxmlformats.org/officeDocument/2006/extended-properties" xmlns:vt="http://schemas.openxmlformats.org/officeDocument/2006/docPropsVTypes">
  <Template>PowerPoint Zadkine Corporate</Template>
  <TotalTime>1441</TotalTime>
  <Words>1621</Words>
  <Application>Microsoft Office PowerPoint</Application>
  <PresentationFormat>Breedbeeld</PresentationFormat>
  <Paragraphs>287</Paragraphs>
  <Slides>6</Slides>
  <Notes>4</Notes>
  <HiddenSlides>0</HiddenSlides>
  <MMClips>0</MMClips>
  <ScaleCrop>false</ScaleCrop>
  <HeadingPairs>
    <vt:vector size="8" baseType="variant">
      <vt:variant>
        <vt:lpstr>Gebruikte lettertypen</vt:lpstr>
      </vt:variant>
      <vt:variant>
        <vt:i4>5</vt:i4>
      </vt:variant>
      <vt:variant>
        <vt:lpstr>Thema</vt:lpstr>
      </vt:variant>
      <vt:variant>
        <vt:i4>1</vt:i4>
      </vt:variant>
      <vt:variant>
        <vt:lpstr>Ingesloten OLE-bronprogramma's</vt:lpstr>
      </vt:variant>
      <vt:variant>
        <vt:i4>1</vt:i4>
      </vt:variant>
      <vt:variant>
        <vt:lpstr>Diatitels</vt:lpstr>
      </vt:variant>
      <vt:variant>
        <vt:i4>6</vt:i4>
      </vt:variant>
    </vt:vector>
  </HeadingPairs>
  <TitlesOfParts>
    <vt:vector size="13" baseType="lpstr">
      <vt:lpstr>Arial</vt:lpstr>
      <vt:lpstr>Calibri</vt:lpstr>
      <vt:lpstr>Segoe UI</vt:lpstr>
      <vt:lpstr>Times New Roman</vt:lpstr>
      <vt:lpstr>Wingdings</vt:lpstr>
      <vt:lpstr>Zadkine</vt:lpstr>
      <vt:lpstr>think-cell Slide</vt:lpstr>
      <vt:lpstr>Verzuimcijfers</vt:lpstr>
      <vt:lpstr>Verzuim % per jaar      Zadkine        Onderwijs       Diensten     </vt:lpstr>
      <vt:lpstr>Verzuimontwikkeling      </vt:lpstr>
      <vt:lpstr>Verzuim en leeftijd      </vt:lpstr>
      <vt:lpstr>Interventies           </vt:lpstr>
      <vt:lpstr>Plan van aanpak 2024</vt:lpstr>
    </vt:vector>
  </TitlesOfParts>
  <Company>Zadkine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Stuurgroep Werkdruk/ werkgeluk</dc:title>
  <dc:subject>Template voor een PowerPoint presentatie</dc:subject>
  <dc:creator>Hanssens, Heleen</dc:creator>
  <dc:description>v1.0.0</dc:description>
  <cp:lastModifiedBy>Claudine de Klerck</cp:lastModifiedBy>
  <cp:revision>37</cp:revision>
  <cp:lastPrinted>2023-07-03T13:07:07Z</cp:lastPrinted>
  <dcterms:created xsi:type="dcterms:W3CDTF">2021-03-25T11:06:53Z</dcterms:created>
  <dcterms:modified xsi:type="dcterms:W3CDTF">2024-02-13T16:30:43Z</dcterms:modified>
  <cp:category>Huisstijl</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0x0101006507D89157503646BD4B650726BC2A51</vt:lpwstr>
  </property>
  <property fmtid="{D5CDD505-2E9C-101B-9397-08002B2CF9AE}" pid="3" name="MSIP_Label_55e46f04-1151-4928-a464-2b4d83efefbb_Enabled">
    <vt:lpwstr>true</vt:lpwstr>
  </property>
  <property fmtid="{D5CDD505-2E9C-101B-9397-08002B2CF9AE}" pid="4" name="MSIP_Label_55e46f04-1151-4928-a464-2b4d83efefbb_SetDate">
    <vt:lpwstr>2021-03-25T11:06:54Z</vt:lpwstr>
  </property>
  <property fmtid="{D5CDD505-2E9C-101B-9397-08002B2CF9AE}" pid="5" name="MSIP_Label_55e46f04-1151-4928-a464-2b4d83efefbb_Method">
    <vt:lpwstr>Standard</vt:lpwstr>
  </property>
  <property fmtid="{D5CDD505-2E9C-101B-9397-08002B2CF9AE}" pid="6" name="MSIP_Label_55e46f04-1151-4928-a464-2b4d83efefbb_Name">
    <vt:lpwstr>General Information</vt:lpwstr>
  </property>
  <property fmtid="{D5CDD505-2E9C-101B-9397-08002B2CF9AE}" pid="7" name="MSIP_Label_55e46f04-1151-4928-a464-2b4d83efefbb_SiteId">
    <vt:lpwstr>52d58be5-69b4-421b-836e-b92dbe0b067d</vt:lpwstr>
  </property>
  <property fmtid="{D5CDD505-2E9C-101B-9397-08002B2CF9AE}" pid="8" name="MSIP_Label_55e46f04-1151-4928-a464-2b4d83efefbb_ActionId">
    <vt:lpwstr>127bed7d-45be-4b2c-a382-42f936e760df</vt:lpwstr>
  </property>
  <property fmtid="{D5CDD505-2E9C-101B-9397-08002B2CF9AE}" pid="9" name="MSIP_Label_55e46f04-1151-4928-a464-2b4d83efefbb_ContentBits">
    <vt:lpwstr>0</vt:lpwstr>
  </property>
  <property fmtid="{D5CDD505-2E9C-101B-9397-08002B2CF9AE}" pid="10" name="MediaServiceImageTags">
    <vt:lpwstr/>
  </property>
  <property fmtid="{D5CDD505-2E9C-101B-9397-08002B2CF9AE}" pid="11" name="Order">
    <vt:r8>1707000</vt:r8>
  </property>
  <property fmtid="{D5CDD505-2E9C-101B-9397-08002B2CF9AE}" pid="12" name="xd_Signature">
    <vt:bool>false</vt:bool>
  </property>
  <property fmtid="{D5CDD505-2E9C-101B-9397-08002B2CF9AE}" pid="13" name="xd_ProgID">
    <vt:lpwstr/>
  </property>
  <property fmtid="{D5CDD505-2E9C-101B-9397-08002B2CF9AE}" pid="14" name="ComplianceAssetId">
    <vt:lpwstr/>
  </property>
  <property fmtid="{D5CDD505-2E9C-101B-9397-08002B2CF9AE}" pid="15" name="TemplateUrl">
    <vt:lpwstr/>
  </property>
  <property fmtid="{D5CDD505-2E9C-101B-9397-08002B2CF9AE}" pid="16" name="_ExtendedDescription">
    <vt:lpwstr/>
  </property>
  <property fmtid="{D5CDD505-2E9C-101B-9397-08002B2CF9AE}" pid="17" name="TriggerFlowInfo">
    <vt:lpwstr/>
  </property>
</Properties>
</file>