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1"/>
    <p:sldMasterId id="2147484454" r:id="rId2"/>
    <p:sldMasterId id="2147484488" r:id="rId3"/>
    <p:sldMasterId id="2147484522" r:id="rId4"/>
    <p:sldMasterId id="2147484556" r:id="rId5"/>
  </p:sldMasterIdLst>
  <p:notesMasterIdLst>
    <p:notesMasterId r:id="rId23"/>
  </p:notesMasterIdLst>
  <p:handoutMasterIdLst>
    <p:handoutMasterId r:id="rId24"/>
  </p:handoutMasterIdLst>
  <p:sldIdLst>
    <p:sldId id="264" r:id="rId6"/>
    <p:sldId id="260" r:id="rId7"/>
    <p:sldId id="267" r:id="rId8"/>
    <p:sldId id="274" r:id="rId9"/>
    <p:sldId id="261" r:id="rId10"/>
    <p:sldId id="268" r:id="rId11"/>
    <p:sldId id="269" r:id="rId12"/>
    <p:sldId id="293" r:id="rId13"/>
    <p:sldId id="295" r:id="rId14"/>
    <p:sldId id="298" r:id="rId15"/>
    <p:sldId id="296" r:id="rId16"/>
    <p:sldId id="299" r:id="rId17"/>
    <p:sldId id="300" r:id="rId18"/>
    <p:sldId id="301" r:id="rId19"/>
    <p:sldId id="297" r:id="rId20"/>
    <p:sldId id="272" r:id="rId21"/>
    <p:sldId id="271"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791D"/>
    <a:srgbClr val="EFA724"/>
    <a:srgbClr val="737B00"/>
    <a:srgbClr val="DD6803"/>
    <a:srgbClr val="703424"/>
    <a:srgbClr val="7E4E1C"/>
    <a:srgbClr val="FF0000"/>
    <a:srgbClr val="017BC6"/>
    <a:srgbClr val="BCE3EE"/>
    <a:srgbClr val="A2D3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62" autoAdjust="0"/>
    <p:restoredTop sz="95666" autoAdjust="0"/>
  </p:normalViewPr>
  <p:slideViewPr>
    <p:cSldViewPr snapToGrid="0">
      <p:cViewPr varScale="1">
        <p:scale>
          <a:sx n="86" d="100"/>
          <a:sy n="86" d="100"/>
        </p:scale>
        <p:origin x="922" y="48"/>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164" d="100"/>
          <a:sy n="164" d="100"/>
        </p:scale>
        <p:origin x="54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21-9-2023</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21-9-2023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9.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3175" y="0"/>
            <a:ext cx="1219517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Clr>
                <a:srgbClr val="017BC6"/>
              </a:buCl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24" name="Tijdelijke aanduiding voor tekst 16"/>
          <p:cNvSpPr>
            <a:spLocks noGrp="1"/>
          </p:cNvSpPr>
          <p:nvPr>
            <p:ph type="body" sz="quarter" idx="21" hasCustomPrompt="1"/>
          </p:nvPr>
        </p:nvSpPr>
        <p:spPr>
          <a:xfrm>
            <a:off x="6554588" y="5366928"/>
            <a:ext cx="4992142"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7" name="Titel 1"/>
          <p:cNvSpPr>
            <a:spLocks noGrp="1"/>
          </p:cNvSpPr>
          <p:nvPr>
            <p:ph type="ctrTitle" hasCustomPrompt="1"/>
          </p:nvPr>
        </p:nvSpPr>
        <p:spPr>
          <a:xfrm>
            <a:off x="6565058" y="2270079"/>
            <a:ext cx="4993530" cy="1448545"/>
          </a:xfrm>
        </p:spPr>
        <p:txBody>
          <a:bodyPr tIns="0" bIns="0" anchor="t">
            <a:normAutofit/>
          </a:bodyPr>
          <a:lstStyle>
            <a:lvl1pPr algn="l">
              <a:defRPr sz="3600">
                <a:solidFill>
                  <a:schemeClr val="bg1"/>
                </a:solidFill>
              </a:defRPr>
            </a:lvl1pPr>
          </a:lstStyle>
          <a:p>
            <a:r>
              <a:rPr lang="nl-NL" dirty="0"/>
              <a:t>Klik om titelkop toe te voegen</a:t>
            </a:r>
          </a:p>
        </p:txBody>
      </p:sp>
      <p:sp>
        <p:nvSpPr>
          <p:cNvPr id="18" name="Ondertitel 2"/>
          <p:cNvSpPr>
            <a:spLocks noGrp="1"/>
          </p:cNvSpPr>
          <p:nvPr>
            <p:ph type="subTitle" idx="1" hasCustomPrompt="1"/>
          </p:nvPr>
        </p:nvSpPr>
        <p:spPr>
          <a:xfrm>
            <a:off x="6553200" y="3992896"/>
            <a:ext cx="499353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subtitel toe te voegen</a:t>
            </a:r>
          </a:p>
        </p:txBody>
      </p:sp>
      <p:sp>
        <p:nvSpPr>
          <p:cNvPr id="9" name="Tijdelijke aanduiding voor tekst 16"/>
          <p:cNvSpPr>
            <a:spLocks noGrp="1"/>
          </p:cNvSpPr>
          <p:nvPr>
            <p:ph type="body" sz="quarter" idx="23" hasCustomPrompt="1"/>
          </p:nvPr>
        </p:nvSpPr>
        <p:spPr>
          <a:xfrm>
            <a:off x="6549404" y="6041820"/>
            <a:ext cx="5004000"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51839"/>
            <a:ext cx="3312205" cy="2030631"/>
          </a:xfrm>
        </p:spPr>
        <p:txBody>
          <a:bodyPr>
            <a:normAutofit/>
          </a:bodyPr>
          <a:lstStyle>
            <a:lvl1pPr>
              <a:buClr>
                <a:srgbClr val="017BC6"/>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186293"/>
            <a:ext cx="3312205" cy="2030631"/>
          </a:xfrm>
        </p:spPr>
        <p:txBody>
          <a:bodyPr>
            <a:normAutofit/>
          </a:bodyPr>
          <a:lstStyle>
            <a:lvl1pPr>
              <a:buClr>
                <a:srgbClr val="017BC6"/>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51839"/>
            <a:ext cx="3312205" cy="2030631"/>
          </a:xfrm>
        </p:spPr>
        <p:txBody>
          <a:bodyPr>
            <a:normAutofit/>
          </a:bodyPr>
          <a:lstStyle>
            <a:lvl1pPr>
              <a:buClr>
                <a:srgbClr val="017BC6"/>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hasCustomPrompt="1"/>
          </p:nvPr>
        </p:nvSpPr>
        <p:spPr>
          <a:xfrm>
            <a:off x="635000" y="1016000"/>
            <a:ext cx="10923588" cy="949823"/>
          </a:xfrm>
        </p:spPr>
        <p:txBody>
          <a:bodyPr/>
          <a:lstStyle>
            <a:lvl1pPr>
              <a:defRPr>
                <a:solidFill>
                  <a:srgbClr val="017BC6"/>
                </a:solidFill>
              </a:defRPr>
            </a:lvl1pPr>
          </a:lstStyle>
          <a:p>
            <a:r>
              <a:rPr lang="nl-NL" dirty="0"/>
              <a:t>Klik om koptekst toe te voegen</a:t>
            </a:r>
          </a:p>
        </p:txBody>
      </p:sp>
      <p:sp>
        <p:nvSpPr>
          <p:cNvPr id="11" name="Tijdelijke aanduiding voor inhoud 2"/>
          <p:cNvSpPr>
            <a:spLocks noGrp="1"/>
          </p:cNvSpPr>
          <p:nvPr>
            <p:ph sz="half" idx="24" hasCustomPrompt="1"/>
          </p:nvPr>
        </p:nvSpPr>
        <p:spPr>
          <a:xfrm>
            <a:off x="4444911" y="4186294"/>
            <a:ext cx="3312205" cy="2030631"/>
          </a:xfrm>
        </p:spPr>
        <p:txBody>
          <a:bodyPr>
            <a:normAutofit/>
          </a:bodyPr>
          <a:lstStyle>
            <a:lvl1pPr>
              <a:buClr>
                <a:srgbClr val="017BC6"/>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186294"/>
            <a:ext cx="3312205" cy="2030631"/>
          </a:xfrm>
        </p:spPr>
        <p:txBody>
          <a:bodyPr>
            <a:normAutofit/>
          </a:bodyPr>
          <a:lstStyle>
            <a:lvl1pPr>
              <a:buClr>
                <a:srgbClr val="017BC6"/>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51839"/>
            <a:ext cx="3312205" cy="2030631"/>
          </a:xfrm>
        </p:spPr>
        <p:txBody>
          <a:bodyPr>
            <a:normAutofit/>
          </a:bodyPr>
          <a:lstStyle>
            <a:lvl1pPr>
              <a:buClr>
                <a:srgbClr val="017BC6"/>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A278D70E-8097-0410-4940-75E39A4A3C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881127030"/>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3175" y="0"/>
            <a:ext cx="12195175"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Clr>
                <a:srgbClr val="017BC6"/>
              </a:buCl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24" name="Tijdelijke aanduiding voor tekst 16"/>
          <p:cNvSpPr>
            <a:spLocks noGrp="1"/>
          </p:cNvSpPr>
          <p:nvPr>
            <p:ph type="body" sz="quarter" idx="21" hasCustomPrompt="1"/>
          </p:nvPr>
        </p:nvSpPr>
        <p:spPr>
          <a:xfrm>
            <a:off x="6554588" y="5366928"/>
            <a:ext cx="4992142"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7" name="Titel 1"/>
          <p:cNvSpPr>
            <a:spLocks noGrp="1"/>
          </p:cNvSpPr>
          <p:nvPr>
            <p:ph type="ctrTitle" hasCustomPrompt="1"/>
          </p:nvPr>
        </p:nvSpPr>
        <p:spPr>
          <a:xfrm>
            <a:off x="6565058" y="2270079"/>
            <a:ext cx="4993530" cy="1448545"/>
          </a:xfrm>
        </p:spPr>
        <p:txBody>
          <a:bodyPr tIns="0" bIns="0" anchor="t">
            <a:normAutofit/>
          </a:bodyPr>
          <a:lstStyle>
            <a:lvl1pPr algn="l">
              <a:defRPr sz="3600">
                <a:solidFill>
                  <a:schemeClr val="bg1"/>
                </a:solidFill>
              </a:defRPr>
            </a:lvl1pPr>
          </a:lstStyle>
          <a:p>
            <a:r>
              <a:rPr lang="nl-NL" dirty="0"/>
              <a:t>Klik om titelkop toe te voegen</a:t>
            </a:r>
          </a:p>
        </p:txBody>
      </p:sp>
      <p:sp>
        <p:nvSpPr>
          <p:cNvPr id="18" name="Ondertitel 2"/>
          <p:cNvSpPr>
            <a:spLocks noGrp="1"/>
          </p:cNvSpPr>
          <p:nvPr>
            <p:ph type="subTitle" idx="1" hasCustomPrompt="1"/>
          </p:nvPr>
        </p:nvSpPr>
        <p:spPr>
          <a:xfrm>
            <a:off x="6553200" y="3992896"/>
            <a:ext cx="499353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subtitel toe te voegen</a:t>
            </a:r>
          </a:p>
        </p:txBody>
      </p:sp>
      <p:sp>
        <p:nvSpPr>
          <p:cNvPr id="9" name="Tijdelijke aanduiding voor tekst 16"/>
          <p:cNvSpPr>
            <a:spLocks noGrp="1"/>
          </p:cNvSpPr>
          <p:nvPr>
            <p:ph type="body" sz="quarter" idx="23" hasCustomPrompt="1"/>
          </p:nvPr>
        </p:nvSpPr>
        <p:spPr>
          <a:xfrm>
            <a:off x="6549404" y="6041820"/>
            <a:ext cx="5004000"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6764465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AC791D"/>
        </a:solid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635000" y="1564935"/>
            <a:ext cx="10923588" cy="896191"/>
          </a:xfrm>
        </p:spPr>
        <p:txBody>
          <a:bodyPr anchor="t" anchorCtr="0">
            <a:normAutofit/>
          </a:bodyPr>
          <a:lstStyle>
            <a:lvl1pPr>
              <a:defRPr sz="4800">
                <a:solidFill>
                  <a:schemeClr val="tx1"/>
                </a:solidFill>
              </a:defRPr>
            </a:lvl1pPr>
          </a:lstStyle>
          <a:p>
            <a:r>
              <a:rPr lang="nl-NL" dirty="0"/>
              <a:t>Klik om titelkop toe te voegen</a:t>
            </a:r>
          </a:p>
        </p:txBody>
      </p:sp>
      <p:sp>
        <p:nvSpPr>
          <p:cNvPr id="9" name="Ondertitel 2"/>
          <p:cNvSpPr>
            <a:spLocks noGrp="1"/>
          </p:cNvSpPr>
          <p:nvPr>
            <p:ph type="subTitle" idx="1" hasCustomPrompt="1"/>
          </p:nvPr>
        </p:nvSpPr>
        <p:spPr>
          <a:xfrm>
            <a:off x="635000" y="2708908"/>
            <a:ext cx="10923588"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subtitel toe te voegen</a:t>
            </a:r>
          </a:p>
        </p:txBody>
      </p:sp>
      <p:sp>
        <p:nvSpPr>
          <p:cNvPr id="2" name="Tijdelijke aanduiding voor afbeelding 10">
            <a:extLst>
              <a:ext uri="{FF2B5EF4-FFF2-40B4-BE49-F238E27FC236}">
                <a16:creationId xmlns:a16="http://schemas.microsoft.com/office/drawing/2014/main" id="{FA1F25A3-93E5-2DA0-F5C0-3B2B4FDB5486}"/>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DD68FFEF-4EA5-F707-B366-66A80F5BE8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2091037934"/>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AC791D"/>
        </a:solidFill>
        <a:effectLst/>
      </p:bgPr>
    </p:bg>
    <p:spTree>
      <p:nvGrpSpPr>
        <p:cNvPr id="1" name=""/>
        <p:cNvGrpSpPr/>
        <p:nvPr/>
      </p:nvGrpSpPr>
      <p:grpSpPr>
        <a:xfrm>
          <a:off x="0" y="0"/>
          <a:ext cx="0" cy="0"/>
          <a:chOff x="0" y="0"/>
          <a:chExt cx="0" cy="0"/>
        </a:xfrm>
      </p:grpSpPr>
      <p:sp>
        <p:nvSpPr>
          <p:cNvPr id="14" name="Ondertitel 2"/>
          <p:cNvSpPr>
            <a:spLocks noGrp="1"/>
          </p:cNvSpPr>
          <p:nvPr>
            <p:ph type="subTitle" idx="1" hasCustomPrompt="1"/>
          </p:nvPr>
        </p:nvSpPr>
        <p:spPr>
          <a:xfrm>
            <a:off x="627645" y="4025100"/>
            <a:ext cx="10930944"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5" name="Tijdelijke aanduiding voor tekst 16"/>
          <p:cNvSpPr>
            <a:spLocks noGrp="1"/>
          </p:cNvSpPr>
          <p:nvPr>
            <p:ph type="body" sz="quarter" idx="21" hasCustomPrompt="1"/>
          </p:nvPr>
        </p:nvSpPr>
        <p:spPr>
          <a:xfrm>
            <a:off x="627645" y="5349453"/>
            <a:ext cx="10920514" cy="298909"/>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6" name="Titel 1"/>
          <p:cNvSpPr>
            <a:spLocks noGrp="1"/>
          </p:cNvSpPr>
          <p:nvPr>
            <p:ph type="title" hasCustomPrompt="1"/>
          </p:nvPr>
        </p:nvSpPr>
        <p:spPr>
          <a:xfrm>
            <a:off x="627644" y="2272931"/>
            <a:ext cx="10920514" cy="1547813"/>
          </a:xfrm>
        </p:spPr>
        <p:txBody>
          <a:bodyPr anchor="t" anchorCtr="0">
            <a:normAutofit/>
          </a:bodyPr>
          <a:lstStyle>
            <a:lvl1pPr>
              <a:defRPr sz="4800">
                <a:solidFill>
                  <a:schemeClr val="tx1"/>
                </a:solidFill>
              </a:defRPr>
            </a:lvl1pPr>
          </a:lstStyle>
          <a:p>
            <a:r>
              <a:rPr lang="nl-NL" dirty="0"/>
              <a:t>Klik om titelkop toe te voegen</a:t>
            </a:r>
          </a:p>
        </p:txBody>
      </p:sp>
      <p:sp>
        <p:nvSpPr>
          <p:cNvPr id="17" name="Tijdelijke aanduiding voor tekst 16"/>
          <p:cNvSpPr>
            <a:spLocks noGrp="1"/>
          </p:cNvSpPr>
          <p:nvPr>
            <p:ph type="body" sz="quarter" idx="23" hasCustomPrompt="1"/>
          </p:nvPr>
        </p:nvSpPr>
        <p:spPr>
          <a:xfrm>
            <a:off x="627644" y="6035146"/>
            <a:ext cx="5004000" cy="298909"/>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3" name="Afbeelding 2" descr="BZK_RVB_Logo_pres_diap_nl.png">
            <a:extLst>
              <a:ext uri="{FF2B5EF4-FFF2-40B4-BE49-F238E27FC236}">
                <a16:creationId xmlns:a16="http://schemas.microsoft.com/office/drawing/2014/main" id="{F3263978-7075-C6CC-46DB-60167649DC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866912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hasCustomPrompt="1"/>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koptekst toe te voegen</a:t>
            </a:r>
          </a:p>
        </p:txBody>
      </p:sp>
      <p:sp>
        <p:nvSpPr>
          <p:cNvPr id="13" name="Tijdelijke aanduiding voor tekst 4"/>
          <p:cNvSpPr>
            <a:spLocks noGrp="1"/>
          </p:cNvSpPr>
          <p:nvPr>
            <p:ph type="body" sz="quarter" idx="15" hasCustomPrompt="1"/>
          </p:nvPr>
        </p:nvSpPr>
        <p:spPr>
          <a:xfrm>
            <a:off x="7791732" y="1124110"/>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4" name="Tijdelijke aanduiding voor tekst 4"/>
          <p:cNvSpPr>
            <a:spLocks noGrp="1"/>
          </p:cNvSpPr>
          <p:nvPr>
            <p:ph type="body" sz="quarter" idx="16" hasCustomPrompt="1"/>
          </p:nvPr>
        </p:nvSpPr>
        <p:spPr>
          <a:xfrm>
            <a:off x="7791732" y="2269095"/>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5" name="Tijdelijke aanduiding voor tekst 4"/>
          <p:cNvSpPr>
            <a:spLocks noGrp="1"/>
          </p:cNvSpPr>
          <p:nvPr>
            <p:ph type="body" sz="quarter" idx="17" hasCustomPrompt="1"/>
          </p:nvPr>
        </p:nvSpPr>
        <p:spPr>
          <a:xfrm>
            <a:off x="7791732" y="3418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6" name="Tijdelijke aanduiding voor tekst 4"/>
          <p:cNvSpPr>
            <a:spLocks noGrp="1"/>
          </p:cNvSpPr>
          <p:nvPr>
            <p:ph type="body" sz="quarter" idx="18" hasCustomPrompt="1"/>
          </p:nvPr>
        </p:nvSpPr>
        <p:spPr>
          <a:xfrm>
            <a:off x="7791732" y="45595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7" name="Tijdelijke aanduiding voor tekst 4"/>
          <p:cNvSpPr>
            <a:spLocks noGrp="1"/>
          </p:cNvSpPr>
          <p:nvPr>
            <p:ph type="body" sz="quarter" idx="19" hasCustomPrompt="1"/>
          </p:nvPr>
        </p:nvSpPr>
        <p:spPr>
          <a:xfrm>
            <a:off x="7791732" y="5704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59309B7C-628D-3E00-A478-C03A127DC0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198168740"/>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0" y="-3544"/>
            <a:ext cx="12192000" cy="6868632"/>
          </a:xfrm>
          <a:prstGeom prst="rect">
            <a:avLst/>
          </a:prstGeom>
          <a:solidFill>
            <a:srgbClr val="AC791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hasCustomPrompt="1"/>
          </p:nvPr>
        </p:nvSpPr>
        <p:spPr>
          <a:xfrm>
            <a:off x="6553200"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6" name="Titel 5"/>
          <p:cNvSpPr>
            <a:spLocks noGrp="1"/>
          </p:cNvSpPr>
          <p:nvPr>
            <p:ph type="title" hasCustomPrompt="1"/>
          </p:nvPr>
        </p:nvSpPr>
        <p:spPr>
          <a:xfrm>
            <a:off x="6553200" y="1016000"/>
            <a:ext cx="5004000" cy="948047"/>
          </a:xfrm>
        </p:spPr>
        <p:txBody>
          <a:bodyPr/>
          <a:lstStyle>
            <a:lvl1pPr>
              <a:defRPr>
                <a:solidFill>
                  <a:schemeClr val="bg1"/>
                </a:solidFill>
              </a:defRPr>
            </a:lvl1pPr>
          </a:lstStyle>
          <a:p>
            <a:r>
              <a:rPr lang="nl-NL" dirty="0"/>
              <a:t>Klik om koptekst toe te voegen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4" name="Tijdelijke aanduiding voor voettekst 4"/>
          <p:cNvSpPr txBox="1">
            <a:spLocks/>
          </p:cNvSpPr>
          <p:nvPr userDrawn="1"/>
        </p:nvSpPr>
        <p:spPr>
          <a:xfrm>
            <a:off x="633600" y="6336122"/>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4" name="Tijdelijke aanduiding voor voettekst 4">
            <a:extLst>
              <a:ext uri="{FF2B5EF4-FFF2-40B4-BE49-F238E27FC236}">
                <a16:creationId xmlns:a16="http://schemas.microsoft.com/office/drawing/2014/main" id="{FCAA5215-0898-2B1A-45DE-8E6FF578DE9C}"/>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6" name="Tijdelijke aanduiding voor voettekst 4">
            <a:extLst>
              <a:ext uri="{FF2B5EF4-FFF2-40B4-BE49-F238E27FC236}">
                <a16:creationId xmlns:a16="http://schemas.microsoft.com/office/drawing/2014/main" id="{01258472-31E1-66A2-8F65-B4BC84553154}"/>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7" name="Tijdelijke aanduiding voor afbeelding 31">
            <a:extLst>
              <a:ext uri="{FF2B5EF4-FFF2-40B4-BE49-F238E27FC236}">
                <a16:creationId xmlns:a16="http://schemas.microsoft.com/office/drawing/2014/main" id="{D1B9E50B-E01D-2287-7F2F-60B94125AA92}"/>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18" name="Afbeelding 17" descr="BZK_RVB_Logo_pres_diap_nl.png">
            <a:extLst>
              <a:ext uri="{FF2B5EF4-FFF2-40B4-BE49-F238E27FC236}">
                <a16:creationId xmlns:a16="http://schemas.microsoft.com/office/drawing/2014/main" id="{49419B02-7904-2E33-31BB-BC117953BF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192580677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12192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17" name="Tijdelijke aanduiding voor tekst 11"/>
          <p:cNvSpPr>
            <a:spLocks noGrp="1"/>
          </p:cNvSpPr>
          <p:nvPr>
            <p:ph type="body" sz="quarter" idx="13" hasCustomPrompt="1"/>
          </p:nvPr>
        </p:nvSpPr>
        <p:spPr>
          <a:xfrm>
            <a:off x="638114"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tel 5">
            <a:extLst>
              <a:ext uri="{FF2B5EF4-FFF2-40B4-BE49-F238E27FC236}">
                <a16:creationId xmlns:a16="http://schemas.microsoft.com/office/drawing/2014/main" id="{4F334999-A7CC-334D-B598-FF361D9A3285}"/>
              </a:ext>
            </a:extLst>
          </p:cNvPr>
          <p:cNvSpPr>
            <a:spLocks noGrp="1"/>
          </p:cNvSpPr>
          <p:nvPr>
            <p:ph type="title" hasCustomPrompt="1"/>
          </p:nvPr>
        </p:nvSpPr>
        <p:spPr>
          <a:xfrm>
            <a:off x="633400" y="1016000"/>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B38F2496-0F49-4C8E-F08A-F8D37FF378E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0088796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hasCustomPrompt="1"/>
          </p:nvPr>
        </p:nvSpPr>
        <p:spPr>
          <a:xfrm>
            <a:off x="6553200" y="1016000"/>
            <a:ext cx="5004000" cy="948047"/>
          </a:xfrm>
        </p:spPr>
        <p:txBody>
          <a:bodyPr/>
          <a:lstStyle>
            <a:lvl1pPr>
              <a:defRPr>
                <a:solidFill>
                  <a:srgbClr val="AC791D"/>
                </a:solidFill>
              </a:defRPr>
            </a:lvl1pPr>
          </a:lstStyle>
          <a:p>
            <a:r>
              <a:rPr lang="nl-NL" dirty="0"/>
              <a:t>Klik om koptekst toe te voegen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Tijdelijke aanduiding voor afbeelding 31">
            <a:extLst>
              <a:ext uri="{FF2B5EF4-FFF2-40B4-BE49-F238E27FC236}">
                <a16:creationId xmlns:a16="http://schemas.microsoft.com/office/drawing/2014/main" id="{32EE6376-4109-DC2B-E5FD-EF87B029CF55}"/>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2015E869-9273-7141-31BA-4BE03B9B69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24861936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22" name="Titel 5"/>
          <p:cNvSpPr>
            <a:spLocks noGrp="1"/>
          </p:cNvSpPr>
          <p:nvPr>
            <p:ph type="title" hasCustomPrompt="1"/>
          </p:nvPr>
        </p:nvSpPr>
        <p:spPr>
          <a:xfrm>
            <a:off x="638113" y="1016000"/>
            <a:ext cx="5004000" cy="948047"/>
          </a:xfrm>
        </p:spPr>
        <p:txBody>
          <a:bodyPr/>
          <a:lstStyle>
            <a:lvl1pPr>
              <a:defRPr>
                <a:solidFill>
                  <a:srgbClr val="AC791D"/>
                </a:solidFill>
              </a:defRPr>
            </a:lvl1pPr>
          </a:lstStyle>
          <a:p>
            <a:r>
              <a:rPr lang="nl-NL" dirty="0"/>
              <a:t>Klik om koptekst toe te voegen</a:t>
            </a: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8" name="Tijdelijke aanduiding voor afbeelding 9">
            <a:extLst>
              <a:ext uri="{FF2B5EF4-FFF2-40B4-BE49-F238E27FC236}">
                <a16:creationId xmlns:a16="http://schemas.microsoft.com/office/drawing/2014/main" id="{952FD7F8-89D3-FC79-8283-45588932ED54}"/>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9" name="Afbeelding 8" descr="BZK_RVB_Logo_pres_diap_nl.png">
            <a:extLst>
              <a:ext uri="{FF2B5EF4-FFF2-40B4-BE49-F238E27FC236}">
                <a16:creationId xmlns:a16="http://schemas.microsoft.com/office/drawing/2014/main" id="{722D3DA0-D5B8-F722-735A-843FEB2DF5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29664168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4" name="Tijdelijke aanduiding voor inhoud 5"/>
          <p:cNvSpPr>
            <a:spLocks noGrp="1"/>
          </p:cNvSpPr>
          <p:nvPr>
            <p:ph sz="quarter" idx="4" hasCustomPrompt="1"/>
          </p:nvPr>
        </p:nvSpPr>
        <p:spPr>
          <a:xfrm>
            <a:off x="6553200" y="2656246"/>
            <a:ext cx="5005388" cy="3565166"/>
          </a:xfrm>
          <a:noFill/>
        </p:spPr>
        <p:txBody>
          <a:bodyPr lIns="0" tIns="0" rIns="0" bIns="0"/>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7" name="Titel 1"/>
          <p:cNvSpPr>
            <a:spLocks noGrp="1"/>
          </p:cNvSpPr>
          <p:nvPr>
            <p:ph type="title" hasCustomPrompt="1"/>
          </p:nvPr>
        </p:nvSpPr>
        <p:spPr>
          <a:xfrm>
            <a:off x="635000" y="1016000"/>
            <a:ext cx="10923588" cy="949823"/>
          </a:xfrm>
        </p:spPr>
        <p:txBody>
          <a:bodyPr/>
          <a:lstStyle>
            <a:lvl1pPr>
              <a:defRPr>
                <a:solidFill>
                  <a:srgbClr val="AC791D"/>
                </a:solidFill>
              </a:defRPr>
            </a:lvl1pPr>
          </a:lstStyle>
          <a:p>
            <a:r>
              <a:rPr lang="nl-NL" dirty="0"/>
              <a:t>Klik om koptekst toe te voegen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31199D7D-1CB9-E41B-B87C-D2B2925F7E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759984433"/>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51839"/>
            <a:ext cx="3312205" cy="2030631"/>
          </a:xfrm>
        </p:spPr>
        <p:txBody>
          <a:bodyPr>
            <a:normAutofit/>
          </a:bodyPr>
          <a:lstStyle>
            <a:lvl1pPr>
              <a:buClr>
                <a:srgbClr val="AC791D"/>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186293"/>
            <a:ext cx="3312205" cy="2030631"/>
          </a:xfrm>
        </p:spPr>
        <p:txBody>
          <a:bodyPr>
            <a:normAutofit/>
          </a:bodyPr>
          <a:lstStyle>
            <a:lvl1pPr>
              <a:buClr>
                <a:srgbClr val="AC791D"/>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51839"/>
            <a:ext cx="3312205" cy="2030631"/>
          </a:xfrm>
        </p:spPr>
        <p:txBody>
          <a:bodyPr>
            <a:normAutofit/>
          </a:bodyPr>
          <a:lstStyle>
            <a:lvl1pPr>
              <a:buClr>
                <a:srgbClr val="AC791D"/>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hasCustomPrompt="1"/>
          </p:nvPr>
        </p:nvSpPr>
        <p:spPr>
          <a:xfrm>
            <a:off x="635000" y="1016000"/>
            <a:ext cx="10923588" cy="949823"/>
          </a:xfrm>
        </p:spPr>
        <p:txBody>
          <a:bodyPr/>
          <a:lstStyle>
            <a:lvl1pPr>
              <a:defRPr>
                <a:solidFill>
                  <a:srgbClr val="AC791D"/>
                </a:solidFill>
              </a:defRPr>
            </a:lvl1pPr>
          </a:lstStyle>
          <a:p>
            <a:r>
              <a:rPr lang="nl-NL" dirty="0"/>
              <a:t>Klik om koptekst toe te voegen</a:t>
            </a:r>
          </a:p>
        </p:txBody>
      </p:sp>
      <p:sp>
        <p:nvSpPr>
          <p:cNvPr id="11" name="Tijdelijke aanduiding voor inhoud 2"/>
          <p:cNvSpPr>
            <a:spLocks noGrp="1"/>
          </p:cNvSpPr>
          <p:nvPr>
            <p:ph sz="half" idx="24" hasCustomPrompt="1"/>
          </p:nvPr>
        </p:nvSpPr>
        <p:spPr>
          <a:xfrm>
            <a:off x="4444911" y="4186294"/>
            <a:ext cx="3312205" cy="2030631"/>
          </a:xfrm>
        </p:spPr>
        <p:txBody>
          <a:bodyPr>
            <a:normAutofit/>
          </a:bodyPr>
          <a:lstStyle>
            <a:lvl1pPr>
              <a:buClr>
                <a:srgbClr val="AC791D"/>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186294"/>
            <a:ext cx="3312205" cy="2030631"/>
          </a:xfrm>
        </p:spPr>
        <p:txBody>
          <a:bodyPr>
            <a:normAutofit/>
          </a:bodyPr>
          <a:lstStyle>
            <a:lvl1pPr>
              <a:buClr>
                <a:srgbClr val="AC791D"/>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51839"/>
            <a:ext cx="3312205" cy="2030631"/>
          </a:xfrm>
        </p:spPr>
        <p:txBody>
          <a:bodyPr>
            <a:normAutofit/>
          </a:bodyPr>
          <a:lstStyle>
            <a:lvl1pPr>
              <a:buClr>
                <a:srgbClr val="AC791D"/>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A278D70E-8097-0410-4940-75E39A4A3C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527144461"/>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635001" y="2040815"/>
            <a:ext cx="5004000" cy="531561"/>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4"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017BC6"/>
              </a:buClr>
              <a:defRPr sz="200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5" name="Tijdelijke aanduiding voor tekst 4"/>
          <p:cNvSpPr>
            <a:spLocks noGrp="1"/>
          </p:cNvSpPr>
          <p:nvPr>
            <p:ph type="body" sz="quarter" idx="3" hasCustomPrompt="1"/>
          </p:nvPr>
        </p:nvSpPr>
        <p:spPr>
          <a:xfrm>
            <a:off x="6553200" y="2040816"/>
            <a:ext cx="5004000" cy="543003"/>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6" name="Tijdelijke aanduiding voor inhoud 5"/>
          <p:cNvSpPr>
            <a:spLocks noGrp="1"/>
          </p:cNvSpPr>
          <p:nvPr>
            <p:ph sz="quarter" idx="4" hasCustomPrompt="1"/>
          </p:nvPr>
        </p:nvSpPr>
        <p:spPr>
          <a:xfrm>
            <a:off x="6553200" y="2656245"/>
            <a:ext cx="5005388" cy="3565167"/>
          </a:xfrm>
          <a:noFill/>
        </p:spPr>
        <p:txBody>
          <a:bodyPr lIns="0" tIns="0" rIns="0" bIns="0"/>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hasCustomPrompt="1"/>
          </p:nvPr>
        </p:nvSpPr>
        <p:spPr>
          <a:xfrm>
            <a:off x="633612" y="1016000"/>
            <a:ext cx="10923588" cy="949823"/>
          </a:xfrm>
        </p:spPr>
        <p:txBody>
          <a:bodyPr/>
          <a:lstStyle>
            <a:lvl1pPr>
              <a:defRPr>
                <a:solidFill>
                  <a:srgbClr val="017BC6"/>
                </a:solidFill>
              </a:defRPr>
            </a:lvl1pPr>
          </a:lstStyle>
          <a:p>
            <a:r>
              <a:rPr lang="nl-NL" dirty="0"/>
              <a:t>Klik om koptekst toe te voegen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8654B12-A707-DE32-9321-A98F8AA1B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635001" y="2040815"/>
            <a:ext cx="5004000" cy="531561"/>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4"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AC791D"/>
              </a:buClr>
              <a:defRPr sz="2000"/>
            </a:lvl1pPr>
            <a:lvl2pPr>
              <a:buClr>
                <a:srgbClr val="AC791D"/>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5" name="Tijdelijke aanduiding voor tekst 4"/>
          <p:cNvSpPr>
            <a:spLocks noGrp="1"/>
          </p:cNvSpPr>
          <p:nvPr>
            <p:ph type="body" sz="quarter" idx="3" hasCustomPrompt="1"/>
          </p:nvPr>
        </p:nvSpPr>
        <p:spPr>
          <a:xfrm>
            <a:off x="6553200" y="2040816"/>
            <a:ext cx="5004000" cy="543003"/>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6" name="Tijdelijke aanduiding voor inhoud 5"/>
          <p:cNvSpPr>
            <a:spLocks noGrp="1"/>
          </p:cNvSpPr>
          <p:nvPr>
            <p:ph sz="quarter" idx="4" hasCustomPrompt="1"/>
          </p:nvPr>
        </p:nvSpPr>
        <p:spPr>
          <a:xfrm>
            <a:off x="6553200" y="2656245"/>
            <a:ext cx="5005388" cy="3565167"/>
          </a:xfrm>
          <a:noFill/>
        </p:spPr>
        <p:txBody>
          <a:bodyPr lIns="0" tIns="0" rIns="0" bIns="0"/>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hasCustomPrompt="1"/>
          </p:nvPr>
        </p:nvSpPr>
        <p:spPr>
          <a:xfrm>
            <a:off x="633612" y="1016000"/>
            <a:ext cx="10923588" cy="949823"/>
          </a:xfrm>
        </p:spPr>
        <p:txBody>
          <a:bodyPr/>
          <a:lstStyle>
            <a:lvl1pPr>
              <a:defRPr>
                <a:solidFill>
                  <a:srgbClr val="AC791D"/>
                </a:solidFill>
              </a:defRPr>
            </a:lvl1pPr>
          </a:lstStyle>
          <a:p>
            <a:r>
              <a:rPr lang="nl-NL" dirty="0"/>
              <a:t>Klik om koptekst toe te voegen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8654B12-A707-DE32-9321-A98F8AA1B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934189271"/>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44931"/>
            <a:ext cx="10923588" cy="4176482"/>
          </a:xfrm>
        </p:spPr>
        <p:txBody>
          <a:bodyPr numCol="1" spcCol="468000"/>
          <a:lstStyle>
            <a:lvl1pPr>
              <a:buClr>
                <a:srgbClr val="AC791D"/>
              </a:buClr>
              <a:defRPr/>
            </a:lvl1pPr>
            <a:lvl2pPr>
              <a:buClr>
                <a:srgbClr val="AC791D"/>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hasCustomPrompt="1"/>
          </p:nvPr>
        </p:nvSpPr>
        <p:spPr>
          <a:xfrm>
            <a:off x="635000" y="1016000"/>
            <a:ext cx="10923588" cy="949823"/>
          </a:xfrm>
        </p:spPr>
        <p:txBody>
          <a:bodyPr/>
          <a:lstStyle>
            <a:lvl1pPr>
              <a:defRPr>
                <a:solidFill>
                  <a:srgbClr val="AC791D"/>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CD21E653-18C3-219C-23B6-6BE2C298FA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5103980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B96EB65-3DBB-4B5D-5389-7879654091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72822442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10" name="Tijdelijke aanduiding voor inhoud 9"/>
          <p:cNvSpPr>
            <a:spLocks noGrp="1"/>
          </p:cNvSpPr>
          <p:nvPr>
            <p:ph sz="quarter" idx="13" hasCustomPrompt="1"/>
          </p:nvPr>
        </p:nvSpPr>
        <p:spPr>
          <a:xfrm>
            <a:off x="6554588" y="1016000"/>
            <a:ext cx="5004000" cy="5205413"/>
          </a:xfrm>
        </p:spPr>
        <p:txBody>
          <a:bodyPr/>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hasCustomPrompt="1"/>
          </p:nvPr>
        </p:nvSpPr>
        <p:spPr>
          <a:xfrm>
            <a:off x="638113" y="1016000"/>
            <a:ext cx="5004000" cy="948047"/>
          </a:xfrm>
        </p:spPr>
        <p:txBody>
          <a:bodyPr/>
          <a:lstStyle>
            <a:lvl1pPr>
              <a:defRPr>
                <a:solidFill>
                  <a:srgbClr val="AC791D"/>
                </a:solidFill>
              </a:defRPr>
            </a:lvl1pPr>
          </a:lstStyle>
          <a:p>
            <a:r>
              <a:rPr lang="nl-NL" dirty="0"/>
              <a:t>Klik om koptekst toe te 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1BD901BC-6741-4013-2877-0C12D5DD69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54640747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AC791D"/>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chemeClr val="tx1"/>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9200"/>
            <a:ext cx="5461000" cy="1192213"/>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D48C9097-527E-0019-7800-8CC8F9B547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7326763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rgbClr val="AC791D"/>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0888"/>
            <a:ext cx="4994057" cy="1200526"/>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91FF22D9-9C43-C18B-F1A9-668B718D5F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9791687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50627049-E103-2863-9000-2BC21075657D}"/>
              </a:ext>
            </a:extLst>
          </p:cNvPr>
          <p:cNvSpPr>
            <a:spLocks noGrp="1"/>
          </p:cNvSpPr>
          <p:nvPr>
            <p:ph type="title" hasCustomPrompt="1"/>
          </p:nvPr>
        </p:nvSpPr>
        <p:spPr>
          <a:xfrm>
            <a:off x="635000" y="1729946"/>
            <a:ext cx="5003799" cy="1584324"/>
          </a:xfrm>
        </p:spPr>
        <p:txBody>
          <a:bodyPr anchor="t" anchorCtr="0"/>
          <a:lstStyle>
            <a:lvl1pPr>
              <a:defRPr sz="4000">
                <a:solidFill>
                  <a:srgbClr val="AC791D"/>
                </a:solidFill>
              </a:defRPr>
            </a:lvl1pPr>
          </a:lstStyle>
          <a:p>
            <a:r>
              <a:rPr lang="nl-NL" dirty="0"/>
              <a:t>Klik om kop toe te voegen</a:t>
            </a:r>
          </a:p>
        </p:txBody>
      </p:sp>
      <p:sp>
        <p:nvSpPr>
          <p:cNvPr id="4" name="Tijdelijke aanduiding voor tekst 2">
            <a:extLst>
              <a:ext uri="{FF2B5EF4-FFF2-40B4-BE49-F238E27FC236}">
                <a16:creationId xmlns:a16="http://schemas.microsoft.com/office/drawing/2014/main" id="{E822F284-CEDC-FE03-DBB8-EAA25F15F59F}"/>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chemeClr val="bg1"/>
              </a:buClr>
              <a:buSzPct val="125000"/>
              <a:buFont typeface="Arial" panose="020B0604020202020204" pitchFamily="34" charset="0"/>
              <a:buChar char="•"/>
              <a:defRPr>
                <a:solidFill>
                  <a:schemeClr val="bg1"/>
                </a:solidFill>
              </a:defRPr>
            </a:lvl1pPr>
            <a:lvl2pPr>
              <a:buClr>
                <a:schemeClr val="bg1"/>
              </a:buClr>
              <a:buSzPct val="125000"/>
              <a:defRPr>
                <a:solidFill>
                  <a:schemeClr val="bg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3" name="Afbeelding 2" descr="BZK_RVB_Logo_pres_diap_nl.png">
            <a:extLst>
              <a:ext uri="{FF2B5EF4-FFF2-40B4-BE49-F238E27FC236}">
                <a16:creationId xmlns:a16="http://schemas.microsoft.com/office/drawing/2014/main" id="{22EBC043-B502-A229-1599-741E1A73DC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914602156"/>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tel 5">
            <a:extLst>
              <a:ext uri="{FF2B5EF4-FFF2-40B4-BE49-F238E27FC236}">
                <a16:creationId xmlns:a16="http://schemas.microsoft.com/office/drawing/2014/main" id="{1BB7CC0E-716E-772B-094C-00628A31E49E}"/>
              </a:ext>
            </a:extLst>
          </p:cNvPr>
          <p:cNvSpPr>
            <a:spLocks noGrp="1"/>
          </p:cNvSpPr>
          <p:nvPr>
            <p:ph type="title" hasCustomPrompt="1"/>
          </p:nvPr>
        </p:nvSpPr>
        <p:spPr>
          <a:xfrm>
            <a:off x="635000" y="1729946"/>
            <a:ext cx="5003799" cy="1584324"/>
          </a:xfrm>
        </p:spPr>
        <p:txBody>
          <a:bodyPr anchor="t" anchorCtr="0"/>
          <a:lstStyle>
            <a:lvl1pPr>
              <a:defRPr sz="4000">
                <a:solidFill>
                  <a:schemeClr val="bg1"/>
                </a:solidFill>
              </a:defRPr>
            </a:lvl1pPr>
          </a:lstStyle>
          <a:p>
            <a:r>
              <a:rPr lang="nl-NL" dirty="0"/>
              <a:t>Klik om koptekst toe te voegen</a:t>
            </a:r>
          </a:p>
        </p:txBody>
      </p:sp>
      <p:sp>
        <p:nvSpPr>
          <p:cNvPr id="3" name="Tijdelijke aanduiding voor tekst 2">
            <a:extLst>
              <a:ext uri="{FF2B5EF4-FFF2-40B4-BE49-F238E27FC236}">
                <a16:creationId xmlns:a16="http://schemas.microsoft.com/office/drawing/2014/main" id="{90F06314-6E7C-D89B-EB34-B36977362B20}"/>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rgbClr val="AC791D"/>
              </a:buClr>
              <a:buSzPct val="125000"/>
              <a:buFont typeface="Arial" panose="020B0604020202020204" pitchFamily="34" charset="0"/>
              <a:buChar char="•"/>
              <a:defRPr>
                <a:solidFill>
                  <a:schemeClr val="tx1"/>
                </a:solidFill>
              </a:defRPr>
            </a:lvl1pPr>
            <a:lvl2pPr>
              <a:buClr>
                <a:srgbClr val="AC791D"/>
              </a:buClr>
              <a:buSzPct val="125000"/>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4" name="Afbeelding 3" descr="BZK_RVB_Logo_pres_diap_nl.png">
            <a:extLst>
              <a:ext uri="{FF2B5EF4-FFF2-40B4-BE49-F238E27FC236}">
                <a16:creationId xmlns:a16="http://schemas.microsoft.com/office/drawing/2014/main" id="{00B4F7A9-6DE8-0835-DC58-A2DCC1BB9C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764405029"/>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7" name="Titel 5"/>
          <p:cNvSpPr>
            <a:spLocks noGrp="1"/>
          </p:cNvSpPr>
          <p:nvPr>
            <p:ph type="title" hasCustomPrompt="1"/>
          </p:nvPr>
        </p:nvSpPr>
        <p:spPr>
          <a:xfrm>
            <a:off x="638113" y="1016000"/>
            <a:ext cx="5004000" cy="948047"/>
          </a:xfrm>
        </p:spPr>
        <p:txBody>
          <a:bodyPr/>
          <a:lstStyle>
            <a:lvl1pPr>
              <a:defRPr>
                <a:solidFill>
                  <a:srgbClr val="AC791D"/>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09E7629A-02C8-78A5-8161-50ED716279D4}"/>
              </a:ext>
            </a:extLst>
          </p:cNvPr>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0" name="Tijdelijke aanduiding voor afbeelding 9">
            <a:extLst>
              <a:ext uri="{FF2B5EF4-FFF2-40B4-BE49-F238E27FC236}">
                <a16:creationId xmlns:a16="http://schemas.microsoft.com/office/drawing/2014/main" id="{77E56975-730D-4378-6CE2-91078E99C66E}"/>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11" name="Afbeelding 10" descr="BZK_RVB_Logo_pres_diap_nl.png">
            <a:extLst>
              <a:ext uri="{FF2B5EF4-FFF2-40B4-BE49-F238E27FC236}">
                <a16:creationId xmlns:a16="http://schemas.microsoft.com/office/drawing/2014/main" id="{7A579109-7FBF-A853-9FE6-856C3CF90F1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20471787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35000" y="2289600"/>
            <a:ext cx="5003800" cy="3931813"/>
          </a:xfrm>
        </p:spPr>
        <p:txBody>
          <a:bodyPr/>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2" name="Titel 5"/>
          <p:cNvSpPr>
            <a:spLocks noGrp="1"/>
          </p:cNvSpPr>
          <p:nvPr>
            <p:ph type="title" hasCustomPrompt="1"/>
          </p:nvPr>
        </p:nvSpPr>
        <p:spPr>
          <a:xfrm>
            <a:off x="638113" y="1016000"/>
            <a:ext cx="5004000" cy="948047"/>
          </a:xfrm>
        </p:spPr>
        <p:txBody>
          <a:bodyPr/>
          <a:lstStyle>
            <a:lvl1pPr>
              <a:defRPr>
                <a:solidFill>
                  <a:srgbClr val="AC791D"/>
                </a:solidFill>
              </a:defRPr>
            </a:lvl1pPr>
          </a:lstStyle>
          <a:p>
            <a:r>
              <a:rPr lang="nl-NL" dirty="0"/>
              <a:t>Klik om koptekst toe te voegen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B82E5EF5-C82F-1823-E34F-C8650B2F569B}"/>
              </a:ext>
            </a:extLst>
          </p:cNvPr>
          <p:cNvSpPr>
            <a:spLocks noGrp="1"/>
          </p:cNvSpPr>
          <p:nvPr>
            <p:ph type="sldNum" sz="quarter" idx="17"/>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a:extLst>
              <a:ext uri="{FF2B5EF4-FFF2-40B4-BE49-F238E27FC236}">
                <a16:creationId xmlns:a16="http://schemas.microsoft.com/office/drawing/2014/main" id="{05A1D9ED-7D38-E725-45C7-C1D23D9190A2}"/>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385D46FF-A1E1-30D9-7478-BC46803BEF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82116867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44931"/>
            <a:ext cx="10923588" cy="4176482"/>
          </a:xfrm>
        </p:spPr>
        <p:txBody>
          <a:bodyPr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hasCustomPrompt="1"/>
          </p:nvPr>
        </p:nvSpPr>
        <p:spPr>
          <a:xfrm>
            <a:off x="635000" y="1016000"/>
            <a:ext cx="10923588" cy="949823"/>
          </a:xfrm>
        </p:spPr>
        <p:txBody>
          <a:bodyPr/>
          <a:lstStyle>
            <a:lvl1pPr>
              <a:defRPr>
                <a:solidFill>
                  <a:srgbClr val="017BC6"/>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CD21E653-18C3-219C-23B6-6BE2C298FA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4129216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4205" y="3888000"/>
            <a:ext cx="5004595" cy="2333413"/>
          </a:xfrm>
        </p:spPr>
        <p:txBody>
          <a:bodyPr anchor="t" anchorCtr="0"/>
          <a:lstStyle>
            <a:lvl1pPr>
              <a:defRPr>
                <a:solidFill>
                  <a:schemeClr val="tx1"/>
                </a:solidFill>
              </a:defRPr>
            </a:lvl1pPr>
          </a:lstStyle>
          <a:p>
            <a:r>
              <a:rPr lang="nl-NL" dirty="0"/>
              <a:t>Klik om koptekst toe te voegen</a:t>
            </a:r>
          </a:p>
        </p:txBody>
      </p:sp>
      <p:sp>
        <p:nvSpPr>
          <p:cNvPr id="6" name="Tijdelijke aanduiding voor tekst 13"/>
          <p:cNvSpPr>
            <a:spLocks noGrp="1"/>
          </p:cNvSpPr>
          <p:nvPr>
            <p:ph type="body" sz="quarter" idx="13" hasCustomPrompt="1"/>
          </p:nvPr>
        </p:nvSpPr>
        <p:spPr>
          <a:xfrm>
            <a:off x="6554588" y="3888000"/>
            <a:ext cx="5004000" cy="2333413"/>
          </a:xfrm>
        </p:spPr>
        <p:txBody>
          <a:bodyPr tIns="50400" numCol="1" spcCol="468000" anchor="t" anchorCtr="0"/>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95A1F26F-EC92-F507-71B8-602607E72B3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885669051"/>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553199" y="3888000"/>
            <a:ext cx="5004000" cy="2333413"/>
          </a:xfrm>
        </p:spPr>
        <p:txBody>
          <a:bodyPr tIns="50400" numCol="1" spcCol="468000" anchor="t" anchorCtr="0"/>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2" name="Titel 1"/>
          <p:cNvSpPr>
            <a:spLocks noGrp="1"/>
          </p:cNvSpPr>
          <p:nvPr>
            <p:ph type="title" hasCustomPrompt="1"/>
          </p:nvPr>
        </p:nvSpPr>
        <p:spPr>
          <a:xfrm>
            <a:off x="634206" y="3888000"/>
            <a:ext cx="5004594" cy="2333413"/>
          </a:xfrm>
        </p:spPr>
        <p:txBody>
          <a:bodyPr anchor="t" anchorCtr="0"/>
          <a:lstStyle>
            <a:lvl1pPr>
              <a:defRPr>
                <a:solidFill>
                  <a:srgbClr val="AC791D"/>
                </a:solidFill>
              </a:defRPr>
            </a:lvl1pPr>
          </a:lstStyle>
          <a:p>
            <a:r>
              <a:rPr lang="nl-NL" dirty="0"/>
              <a:t>Klik om koptekst toe te voegen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Tijdelijke aanduiding voor afbeelding 11">
            <a:extLst>
              <a:ext uri="{FF2B5EF4-FFF2-40B4-BE49-F238E27FC236}">
                <a16:creationId xmlns:a16="http://schemas.microsoft.com/office/drawing/2014/main" id="{7DCA836E-FB64-22E6-05B8-8C74B3E54D7A}"/>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9" name="Afbeelding 8" descr="BZK_RVB_Logo_pres_diap_nl.png">
            <a:extLst>
              <a:ext uri="{FF2B5EF4-FFF2-40B4-BE49-F238E27FC236}">
                <a16:creationId xmlns:a16="http://schemas.microsoft.com/office/drawing/2014/main" id="{BE10E307-0D11-25F3-8F3F-BA74834FD1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8727656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AC791D"/>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1">
            <a:extLst>
              <a:ext uri="{FF2B5EF4-FFF2-40B4-BE49-F238E27FC236}">
                <a16:creationId xmlns:a16="http://schemas.microsoft.com/office/drawing/2014/main" id="{CB2AC372-6EE2-4518-0409-9927BAB31A5B}"/>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E4EA062C-922A-363B-F564-AB33B56DA4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825335931"/>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rgbClr val="AC791D"/>
              </a:buClr>
              <a:defRPr/>
            </a:lvl1pPr>
            <a:lvl2pPr>
              <a:buClr>
                <a:srgbClr val="AC791D"/>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6" name="Tijdelijke aanduiding voor afbeelding 11">
            <a:extLst>
              <a:ext uri="{FF2B5EF4-FFF2-40B4-BE49-F238E27FC236}">
                <a16:creationId xmlns:a16="http://schemas.microsoft.com/office/drawing/2014/main" id="{EB8854C3-0686-6C4D-A570-B799AEEA1C99}"/>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8" name="Afbeelding 7" descr="BZK_RVB_Logo_pres_diap_nl.png">
            <a:extLst>
              <a:ext uri="{FF2B5EF4-FFF2-40B4-BE49-F238E27FC236}">
                <a16:creationId xmlns:a16="http://schemas.microsoft.com/office/drawing/2014/main" id="{4CFAF7E3-D306-9017-85CC-B880D02B08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53002423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3600" y="1016000"/>
            <a:ext cx="10924382" cy="946800"/>
          </a:xfrm>
        </p:spPr>
        <p:txBody>
          <a:bodyPr/>
          <a:lstStyle>
            <a:lvl1pPr>
              <a:defRPr>
                <a:solidFill>
                  <a:schemeClr val="tx1"/>
                </a:solidFill>
              </a:defRPr>
            </a:lvl1pPr>
          </a:lstStyle>
          <a:p>
            <a:r>
              <a:rPr lang="nl-NL" dirty="0"/>
              <a:t>Klik om koptekst toe te voegen</a:t>
            </a:r>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Tijdelijke aanduiding voor afbeelding 10">
            <a:extLst>
              <a:ext uri="{FF2B5EF4-FFF2-40B4-BE49-F238E27FC236}">
                <a16:creationId xmlns:a16="http://schemas.microsoft.com/office/drawing/2014/main" id="{5F918E77-889F-75DF-8B67-DB4A8E4DE9FE}"/>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6AE7B46C-F4A3-AFC3-9859-0D9361EC4D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009083021"/>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9" name="Titel 8"/>
          <p:cNvSpPr>
            <a:spLocks noGrp="1"/>
          </p:cNvSpPr>
          <p:nvPr>
            <p:ph type="title" hasCustomPrompt="1"/>
          </p:nvPr>
        </p:nvSpPr>
        <p:spPr>
          <a:xfrm>
            <a:off x="634206" y="1029946"/>
            <a:ext cx="10924382" cy="946800"/>
          </a:xfrm>
        </p:spPr>
        <p:txBody>
          <a:bodyPr/>
          <a:lstStyle/>
          <a:p>
            <a:r>
              <a:rPr lang="nl-NL" dirty="0"/>
              <a:t>Klik om koptekst toe te 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0">
            <a:extLst>
              <a:ext uri="{FF2B5EF4-FFF2-40B4-BE49-F238E27FC236}">
                <a16:creationId xmlns:a16="http://schemas.microsoft.com/office/drawing/2014/main" id="{2799F244-F6E1-6414-7562-A49A1E0547E7}"/>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bg1">
              <a:lumMod val="85000"/>
            </a:schemeClr>
          </a:solidFill>
        </p:spPr>
        <p:txBody>
          <a:bodyPr wrap="square" lIns="0" tIns="194400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90000"/>
              </a:lnSpc>
              <a:spcBef>
                <a:spcPts val="1200"/>
              </a:spcBef>
              <a:spcAft>
                <a:spcPts val="0"/>
              </a:spcAft>
              <a:buClr>
                <a:srgbClr val="DD6803"/>
              </a:buClr>
              <a:buSzPct val="125000"/>
              <a:buFont typeface="Arial" panose="020B0604020202020204" pitchFamily="34" charset="0"/>
              <a:buNone/>
              <a:tabLst/>
              <a:defRPr/>
            </a:pPr>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DD6AB82F-EC20-ADFA-1AEC-8760B90FF6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005027606"/>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9D6FA854-2EB8-86BD-A3C5-B3045B8CBBCA}"/>
              </a:ext>
            </a:extLst>
          </p:cNvPr>
          <p:cNvSpPr>
            <a:spLocks noGrp="1"/>
          </p:cNvSpPr>
          <p:nvPr>
            <p:ph type="pic" sz="quarter" idx="14" hasCustomPrompt="1"/>
          </p:nvPr>
        </p:nvSpPr>
        <p:spPr>
          <a:xfrm>
            <a:off x="0" y="0"/>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5DA7FB92-940A-5D29-1294-14E4C6DB42D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28580796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111CEC8B-B9AD-B2BE-44BA-3F77EEBFA63E}"/>
              </a:ext>
            </a:extLst>
          </p:cNvPr>
          <p:cNvSpPr>
            <a:spLocks noGrp="1"/>
          </p:cNvSpPr>
          <p:nvPr>
            <p:ph type="pic" sz="quarter" idx="14" hasCustomPrompt="1"/>
          </p:nvPr>
        </p:nvSpPr>
        <p:spPr>
          <a:xfrm>
            <a:off x="0" y="0"/>
            <a:ext cx="12192000" cy="6864262"/>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7" name="Titel 4">
            <a:extLst>
              <a:ext uri="{FF2B5EF4-FFF2-40B4-BE49-F238E27FC236}">
                <a16:creationId xmlns:a16="http://schemas.microsoft.com/office/drawing/2014/main" id="{8F27FE16-95B7-F145-D215-18EAB8A2C9C6}"/>
              </a:ext>
            </a:extLst>
          </p:cNvPr>
          <p:cNvSpPr>
            <a:spLocks noGrp="1"/>
          </p:cNvSpPr>
          <p:nvPr>
            <p:ph type="title" hasCustomPrompt="1"/>
          </p:nvPr>
        </p:nvSpPr>
        <p:spPr>
          <a:xfrm>
            <a:off x="0" y="5469548"/>
            <a:ext cx="12192000" cy="344466"/>
          </a:xfrm>
          <a:solidFill>
            <a:srgbClr val="AC791D">
              <a:alpha val="89562"/>
            </a:srgbClr>
          </a:solidFill>
        </p:spPr>
        <p:txBody>
          <a:bodyPr lIns="1475999" tIns="18000" anchor="ctr" anchorCtr="0">
            <a:noAutofit/>
          </a:bodyPr>
          <a:lstStyle>
            <a:lvl1pPr algn="l">
              <a:defRPr sz="2000" b="1">
                <a:solidFill>
                  <a:schemeClr val="bg1"/>
                </a:solidFill>
              </a:defRPr>
            </a:lvl1pPr>
          </a:lstStyle>
          <a:p>
            <a:pPr lvl="0"/>
            <a:r>
              <a:rPr lang="nl-NL" dirty="0"/>
              <a:t>Klik om tekst toe te voegen</a:t>
            </a:r>
          </a:p>
        </p:txBody>
      </p:sp>
      <p:sp>
        <p:nvSpPr>
          <p:cNvPr id="8" name="Tijdelijke aanduiding voor tekst 2">
            <a:extLst>
              <a:ext uri="{FF2B5EF4-FFF2-40B4-BE49-F238E27FC236}">
                <a16:creationId xmlns:a16="http://schemas.microsoft.com/office/drawing/2014/main" id="{DDB4D3DD-B685-02B4-2AC4-C17330DD124D}"/>
              </a:ext>
            </a:extLst>
          </p:cNvPr>
          <p:cNvSpPr>
            <a:spLocks noGrp="1"/>
          </p:cNvSpPr>
          <p:nvPr>
            <p:ph type="body" sz="quarter" idx="10" hasCustomPrompt="1"/>
          </p:nvPr>
        </p:nvSpPr>
        <p:spPr>
          <a:xfrm>
            <a:off x="0" y="5882815"/>
            <a:ext cx="12192000" cy="345600"/>
          </a:xfrm>
          <a:solidFill>
            <a:schemeClr val="bg1">
              <a:alpha val="90179"/>
            </a:schemeClr>
          </a:solidFill>
        </p:spPr>
        <p:txBody>
          <a:bodyPr lIns="1475999" tIns="18000" anchor="ctr" anchorCtr="0">
            <a:normAutofit/>
          </a:bodyPr>
          <a:lstStyle>
            <a:lvl1pPr marL="0" indent="0">
              <a:buNone/>
              <a:defRPr sz="2000" i="1">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pic>
        <p:nvPicPr>
          <p:cNvPr id="3" name="Afbeelding 2" descr="BZK_RVB_Logo_pres_diap_nl.png">
            <a:extLst>
              <a:ext uri="{FF2B5EF4-FFF2-40B4-BE49-F238E27FC236}">
                <a16:creationId xmlns:a16="http://schemas.microsoft.com/office/drawing/2014/main" id="{D1A972CA-B5AD-4941-5B52-6685C2D32C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520840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hasCustomPrompt="1"/>
          </p:nvPr>
        </p:nvSpPr>
        <p:spPr/>
        <p:txBody>
          <a:bodyPr/>
          <a:lstStyle>
            <a:lvl1pPr>
              <a:defRPr>
                <a:solidFill>
                  <a:srgbClr val="AC791D"/>
                </a:solidFill>
              </a:defRPr>
            </a:lvl1pPr>
          </a:lstStyle>
          <a:p>
            <a:r>
              <a:rPr lang="nl-NL" dirty="0"/>
              <a:t>Klik om koptekst toe te voegen</a:t>
            </a:r>
          </a:p>
        </p:txBody>
      </p:sp>
      <p:sp>
        <p:nvSpPr>
          <p:cNvPr id="9" name="Tijdelijke aanduiding voor inhoud 8"/>
          <p:cNvSpPr>
            <a:spLocks noGrp="1"/>
          </p:cNvSpPr>
          <p:nvPr>
            <p:ph sz="quarter" idx="15" hasCustomPrompt="1"/>
          </p:nvPr>
        </p:nvSpPr>
        <p:spPr>
          <a:xfrm>
            <a:off x="635001" y="2071542"/>
            <a:ext cx="6675910" cy="4149871"/>
          </a:xfrm>
        </p:spPr>
        <p:txBody>
          <a:bodyPr/>
          <a:lstStyle>
            <a:lvl1pPr>
              <a:buClr>
                <a:srgbClr val="AC791D"/>
              </a:buClr>
              <a:defRPr/>
            </a:lvl1pPr>
            <a:lvl2pPr>
              <a:buClr>
                <a:srgbClr val="AC791D"/>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071542"/>
            <a:ext cx="3608169" cy="4149871"/>
          </a:xfrm>
        </p:spPr>
        <p:txBody>
          <a:bodyPr/>
          <a:lstStyle>
            <a:lvl1pPr>
              <a:buClr>
                <a:srgbClr val="AC791D"/>
              </a:buClr>
              <a:defRPr sz="2000"/>
            </a:lvl1pPr>
            <a:lvl2pPr>
              <a:buClr>
                <a:srgbClr val="AC791D"/>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88C1B825-6C9C-E557-B419-710511E4E2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9543088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hasCustomPrompt="1"/>
          </p:nvPr>
        </p:nvSpPr>
        <p:spPr>
          <a:xfrm>
            <a:off x="6550024" y="2269314"/>
            <a:ext cx="5004000" cy="3952098"/>
          </a:xfrm>
        </p:spPr>
        <p:txBody>
          <a:bodyPr anchor="t" anchorCtr="0"/>
          <a:lstStyle>
            <a:lvl1pPr>
              <a:buClr>
                <a:schemeClr val="bg1"/>
              </a:buClr>
              <a:defRPr sz="2000">
                <a:solidFill>
                  <a:schemeClr val="bg1"/>
                </a:solidFill>
              </a:defRPr>
            </a:lvl1pPr>
            <a:lvl2pPr>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p:txBody>
      </p:sp>
      <p:sp>
        <p:nvSpPr>
          <p:cNvPr id="9" name="Tijdelijke aanduiding voor inhoud 8"/>
          <p:cNvSpPr>
            <a:spLocks noGrp="1"/>
          </p:cNvSpPr>
          <p:nvPr>
            <p:ph sz="quarter" idx="19" hasCustomPrompt="1"/>
          </p:nvPr>
        </p:nvSpPr>
        <p:spPr>
          <a:xfrm>
            <a:off x="635000" y="1016001"/>
            <a:ext cx="5003800" cy="5205412"/>
          </a:xfrm>
        </p:spPr>
        <p:txBody>
          <a:bodyPr/>
          <a:lstStyle>
            <a:lvl1pPr>
              <a:buClr>
                <a:srgbClr val="AC791D"/>
              </a:buClr>
              <a:defRPr sz="2000"/>
            </a:lvl1pPr>
            <a:lvl2pPr>
              <a:buClr>
                <a:srgbClr val="AC791D"/>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E438EB3A-EABE-8F1D-86A7-190768B82C6F}"/>
              </a:ext>
            </a:extLst>
          </p:cNvPr>
          <p:cNvSpPr>
            <a:spLocks noGrp="1"/>
          </p:cNvSpPr>
          <p:nvPr>
            <p:ph type="title" hasCustomPrompt="1"/>
          </p:nvPr>
        </p:nvSpPr>
        <p:spPr>
          <a:xfrm>
            <a:off x="6553200" y="1016001"/>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85FE38FB-E2E2-616F-DDCF-240F48FF53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46223528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B96EB65-3DBB-4B5D-5389-7879654091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9085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18" name="Tijdelijke aanduiding voor tekst 13"/>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tekst toe te voegen</a:t>
            </a:r>
          </a:p>
        </p:txBody>
      </p:sp>
      <p:sp>
        <p:nvSpPr>
          <p:cNvPr id="21" name="Tijdelijke aanduiding voor afbeelding 3"/>
          <p:cNvSpPr>
            <a:spLocks noGrp="1" noChangeAspect="1"/>
          </p:cNvSpPr>
          <p:nvPr>
            <p:ph type="pic" sz="quarter" idx="19"/>
          </p:nvPr>
        </p:nvSpPr>
        <p:spPr>
          <a:xfrm>
            <a:off x="406144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6144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6144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30132382-280A-5CB2-CE3E-432B6345B3F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34BD24C5-A563-0DF2-4532-AB40226B23B7}"/>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CEED13C0-66EE-98B4-8A49-4DD46CB1E652}"/>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tekst toe te voegen</a:t>
            </a:r>
          </a:p>
        </p:txBody>
      </p:sp>
    </p:spTree>
    <p:extLst>
      <p:ext uri="{BB962C8B-B14F-4D97-AF65-F5344CB8AC3E}">
        <p14:creationId xmlns:p14="http://schemas.microsoft.com/office/powerpoint/2010/main" val="17365216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2055120"/>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6564313" y="2568250"/>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354266"/>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4127756"/>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23F0EDA1-666A-30A0-A916-E397437566C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8B35B1B6-48A3-223F-4E55-F7113ED49132}"/>
              </a:ext>
            </a:extLst>
          </p:cNvPr>
          <p:cNvSpPr>
            <a:spLocks noGrp="1"/>
          </p:cNvSpPr>
          <p:nvPr>
            <p:ph type="body" sz="quarter" idx="13" hasCustomPrompt="1"/>
          </p:nvPr>
        </p:nvSpPr>
        <p:spPr>
          <a:xfrm>
            <a:off x="7196360" y="2494020"/>
            <a:ext cx="4360640" cy="691884"/>
          </a:xfrm>
        </p:spPr>
        <p:txBody>
          <a:bodyPr numCol="1" spcCol="180000" anchor="ctr" anchorCtr="0">
            <a:normAutofit/>
          </a:bodyPr>
          <a:lstStyle>
            <a:lvl1pPr marL="0" indent="0">
              <a:buNone/>
              <a:defRPr sz="2000" i="0">
                <a:solidFill>
                  <a:srgbClr val="AC791D"/>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5F89ABCC-2ECE-0581-A548-6823BEE4D730}"/>
              </a:ext>
            </a:extLst>
          </p:cNvPr>
          <p:cNvSpPr>
            <a:spLocks noGrp="1"/>
          </p:cNvSpPr>
          <p:nvPr>
            <p:ph type="body" sz="quarter" idx="25" hasCustomPrompt="1"/>
          </p:nvPr>
        </p:nvSpPr>
        <p:spPr>
          <a:xfrm>
            <a:off x="7196360" y="3281605"/>
            <a:ext cx="4362228" cy="691884"/>
          </a:xfrm>
        </p:spPr>
        <p:txBody>
          <a:bodyPr numCol="1" spcCol="180000" anchor="ctr" anchorCtr="0">
            <a:normAutofit/>
          </a:bodyPr>
          <a:lstStyle>
            <a:lvl1pPr marL="0" indent="0">
              <a:buNone/>
              <a:defRPr sz="2000" i="0">
                <a:solidFill>
                  <a:srgbClr val="AC791D"/>
                </a:solidFill>
              </a:defRPr>
            </a:lvl1pPr>
          </a:lstStyle>
          <a:p>
            <a:pPr lvl="0"/>
            <a:r>
              <a:rPr lang="nl-NL" dirty="0"/>
              <a:t>Klik om tekst toe te voegen</a:t>
            </a:r>
          </a:p>
        </p:txBody>
      </p:sp>
      <p:sp>
        <p:nvSpPr>
          <p:cNvPr id="7" name="Tijdelijke aanduiding voor tekst 13">
            <a:extLst>
              <a:ext uri="{FF2B5EF4-FFF2-40B4-BE49-F238E27FC236}">
                <a16:creationId xmlns:a16="http://schemas.microsoft.com/office/drawing/2014/main" id="{D449DBE9-0C6A-BB09-964D-65C947D4C6E8}"/>
              </a:ext>
            </a:extLst>
          </p:cNvPr>
          <p:cNvSpPr>
            <a:spLocks noGrp="1"/>
          </p:cNvSpPr>
          <p:nvPr>
            <p:ph type="body" sz="quarter" idx="26" hasCustomPrompt="1"/>
          </p:nvPr>
        </p:nvSpPr>
        <p:spPr>
          <a:xfrm>
            <a:off x="7196360" y="4062516"/>
            <a:ext cx="4360640" cy="691884"/>
          </a:xfrm>
        </p:spPr>
        <p:txBody>
          <a:bodyPr numCol="1" spcCol="180000" anchor="ctr" anchorCtr="0">
            <a:normAutofit/>
          </a:bodyPr>
          <a:lstStyle>
            <a:lvl1pPr marL="0" indent="0">
              <a:buNone/>
              <a:defRPr sz="2000" i="0">
                <a:solidFill>
                  <a:srgbClr val="AC791D"/>
                </a:solidFill>
              </a:defRPr>
            </a:lvl1pPr>
          </a:lstStyle>
          <a:p>
            <a:pPr lvl="0"/>
            <a:r>
              <a:rPr lang="nl-NL" dirty="0"/>
              <a:t>Klik om tekst toe te voegen</a:t>
            </a:r>
          </a:p>
        </p:txBody>
      </p:sp>
    </p:spTree>
    <p:extLst>
      <p:ext uri="{BB962C8B-B14F-4D97-AF65-F5344CB8AC3E}">
        <p14:creationId xmlns:p14="http://schemas.microsoft.com/office/powerpoint/2010/main" val="382702237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401947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1947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1947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D85B87D9-B70E-21AD-DF10-C60D1B8E743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7" name="Tijdelijke aanduiding voor tekst 13">
            <a:extLst>
              <a:ext uri="{FF2B5EF4-FFF2-40B4-BE49-F238E27FC236}">
                <a16:creationId xmlns:a16="http://schemas.microsoft.com/office/drawing/2014/main" id="{53D8C8B7-02F7-C9F0-A5EB-51BD355FD830}"/>
              </a:ext>
            </a:extLst>
          </p:cNvPr>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9" name="Tijdelijke aanduiding voor tekst 13">
            <a:extLst>
              <a:ext uri="{FF2B5EF4-FFF2-40B4-BE49-F238E27FC236}">
                <a16:creationId xmlns:a16="http://schemas.microsoft.com/office/drawing/2014/main" id="{0DC3E99B-4413-1977-C075-745BB8F9939C}"/>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10" name="Tijdelijke aanduiding voor tekst 13">
            <a:extLst>
              <a:ext uri="{FF2B5EF4-FFF2-40B4-BE49-F238E27FC236}">
                <a16:creationId xmlns:a16="http://schemas.microsoft.com/office/drawing/2014/main" id="{B08FC28D-DEF9-8A11-3BDC-BD8E844F1CE3}"/>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Tree>
    <p:extLst>
      <p:ext uri="{BB962C8B-B14F-4D97-AF65-F5344CB8AC3E}">
        <p14:creationId xmlns:p14="http://schemas.microsoft.com/office/powerpoint/2010/main" val="1457823306"/>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3175" y="0"/>
            <a:ext cx="12195175"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Clr>
                <a:srgbClr val="017BC6"/>
              </a:buCl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24" name="Tijdelijke aanduiding voor tekst 16"/>
          <p:cNvSpPr>
            <a:spLocks noGrp="1"/>
          </p:cNvSpPr>
          <p:nvPr>
            <p:ph type="body" sz="quarter" idx="21" hasCustomPrompt="1"/>
          </p:nvPr>
        </p:nvSpPr>
        <p:spPr>
          <a:xfrm>
            <a:off x="6554588" y="5366928"/>
            <a:ext cx="4992142" cy="265538"/>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7" name="Titel 1"/>
          <p:cNvSpPr>
            <a:spLocks noGrp="1"/>
          </p:cNvSpPr>
          <p:nvPr>
            <p:ph type="ctrTitle" hasCustomPrompt="1"/>
          </p:nvPr>
        </p:nvSpPr>
        <p:spPr>
          <a:xfrm>
            <a:off x="6565058" y="2270079"/>
            <a:ext cx="4993530" cy="1448545"/>
          </a:xfrm>
        </p:spPr>
        <p:txBody>
          <a:bodyPr tIns="0" bIns="0" anchor="t">
            <a:normAutofit/>
          </a:bodyPr>
          <a:lstStyle>
            <a:lvl1pPr algn="l">
              <a:defRPr sz="3600">
                <a:solidFill>
                  <a:schemeClr val="tx1"/>
                </a:solidFill>
              </a:defRPr>
            </a:lvl1pPr>
          </a:lstStyle>
          <a:p>
            <a:r>
              <a:rPr lang="nl-NL" dirty="0"/>
              <a:t>Klik om titelkop toe te voegen</a:t>
            </a:r>
          </a:p>
        </p:txBody>
      </p:sp>
      <p:sp>
        <p:nvSpPr>
          <p:cNvPr id="18" name="Ondertitel 2"/>
          <p:cNvSpPr>
            <a:spLocks noGrp="1"/>
          </p:cNvSpPr>
          <p:nvPr>
            <p:ph type="subTitle" idx="1" hasCustomPrompt="1"/>
          </p:nvPr>
        </p:nvSpPr>
        <p:spPr>
          <a:xfrm>
            <a:off x="6553200" y="3992896"/>
            <a:ext cx="4993530" cy="1033573"/>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subtitel toe te voegen</a:t>
            </a:r>
          </a:p>
        </p:txBody>
      </p:sp>
      <p:sp>
        <p:nvSpPr>
          <p:cNvPr id="9" name="Tijdelijke aanduiding voor tekst 16"/>
          <p:cNvSpPr>
            <a:spLocks noGrp="1"/>
          </p:cNvSpPr>
          <p:nvPr>
            <p:ph type="body" sz="quarter" idx="23" hasCustomPrompt="1"/>
          </p:nvPr>
        </p:nvSpPr>
        <p:spPr>
          <a:xfrm>
            <a:off x="6549404" y="6041820"/>
            <a:ext cx="5004000" cy="265538"/>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4" name="Afbeelding 3" descr="Afbeelding met tekst&#10;&#10;Automatisch gegenereerde beschrijving">
            <a:extLst>
              <a:ext uri="{FF2B5EF4-FFF2-40B4-BE49-F238E27FC236}">
                <a16:creationId xmlns:a16="http://schemas.microsoft.com/office/drawing/2014/main" id="{D42584E7-BAE2-272C-617B-F7B075B9F8D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049"/>
          <a:stretch/>
        </p:blipFill>
        <p:spPr>
          <a:xfrm>
            <a:off x="5449387" y="0"/>
            <a:ext cx="3999414" cy="1483893"/>
          </a:xfrm>
          <a:prstGeom prst="rect">
            <a:avLst/>
          </a:prstGeom>
        </p:spPr>
      </p:pic>
    </p:spTree>
    <p:extLst>
      <p:ext uri="{BB962C8B-B14F-4D97-AF65-F5344CB8AC3E}">
        <p14:creationId xmlns:p14="http://schemas.microsoft.com/office/powerpoint/2010/main" val="62361237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EFA724"/>
        </a:solid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635000" y="1564935"/>
            <a:ext cx="10923588" cy="896191"/>
          </a:xfrm>
        </p:spPr>
        <p:txBody>
          <a:bodyPr anchor="t" anchorCtr="0">
            <a:normAutofit/>
          </a:bodyPr>
          <a:lstStyle>
            <a:lvl1pPr>
              <a:defRPr sz="4800">
                <a:solidFill>
                  <a:schemeClr val="bg1"/>
                </a:solidFill>
              </a:defRPr>
            </a:lvl1pPr>
          </a:lstStyle>
          <a:p>
            <a:r>
              <a:rPr lang="nl-NL" dirty="0"/>
              <a:t>Klik om titelkop toe te voegen</a:t>
            </a:r>
          </a:p>
        </p:txBody>
      </p:sp>
      <p:sp>
        <p:nvSpPr>
          <p:cNvPr id="9" name="Ondertitel 2"/>
          <p:cNvSpPr>
            <a:spLocks noGrp="1"/>
          </p:cNvSpPr>
          <p:nvPr>
            <p:ph type="subTitle" idx="1" hasCustomPrompt="1"/>
          </p:nvPr>
        </p:nvSpPr>
        <p:spPr>
          <a:xfrm>
            <a:off x="635000" y="2708908"/>
            <a:ext cx="10923588" cy="460214"/>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subtitel toe te voegen</a:t>
            </a:r>
          </a:p>
        </p:txBody>
      </p:sp>
      <p:sp>
        <p:nvSpPr>
          <p:cNvPr id="2" name="Tijdelijke aanduiding voor afbeelding 10">
            <a:extLst>
              <a:ext uri="{FF2B5EF4-FFF2-40B4-BE49-F238E27FC236}">
                <a16:creationId xmlns:a16="http://schemas.microsoft.com/office/drawing/2014/main" id="{FA1F25A3-93E5-2DA0-F5C0-3B2B4FDB5486}"/>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5" name="Afbeelding 4" descr="Afbeelding met tekst&#10;&#10;Automatisch gegenereerde beschrijving">
            <a:extLst>
              <a:ext uri="{FF2B5EF4-FFF2-40B4-BE49-F238E27FC236}">
                <a16:creationId xmlns:a16="http://schemas.microsoft.com/office/drawing/2014/main" id="{95CC0DB1-B40C-DFAD-8CF5-6ACC6D36370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049"/>
          <a:stretch/>
        </p:blipFill>
        <p:spPr>
          <a:xfrm>
            <a:off x="5449387" y="0"/>
            <a:ext cx="3999414" cy="1483893"/>
          </a:xfrm>
          <a:prstGeom prst="rect">
            <a:avLst/>
          </a:prstGeom>
        </p:spPr>
      </p:pic>
    </p:spTree>
    <p:extLst>
      <p:ext uri="{BB962C8B-B14F-4D97-AF65-F5344CB8AC3E}">
        <p14:creationId xmlns:p14="http://schemas.microsoft.com/office/powerpoint/2010/main" val="2257348023"/>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EFA724"/>
        </a:solidFill>
        <a:effectLst/>
      </p:bgPr>
    </p:bg>
    <p:spTree>
      <p:nvGrpSpPr>
        <p:cNvPr id="1" name=""/>
        <p:cNvGrpSpPr/>
        <p:nvPr/>
      </p:nvGrpSpPr>
      <p:grpSpPr>
        <a:xfrm>
          <a:off x="0" y="0"/>
          <a:ext cx="0" cy="0"/>
          <a:chOff x="0" y="0"/>
          <a:chExt cx="0" cy="0"/>
        </a:xfrm>
      </p:grpSpPr>
      <p:sp>
        <p:nvSpPr>
          <p:cNvPr id="14" name="Ondertitel 2"/>
          <p:cNvSpPr>
            <a:spLocks noGrp="1"/>
          </p:cNvSpPr>
          <p:nvPr>
            <p:ph type="subTitle" idx="1" hasCustomPrompt="1"/>
          </p:nvPr>
        </p:nvSpPr>
        <p:spPr>
          <a:xfrm>
            <a:off x="627645" y="4025100"/>
            <a:ext cx="10930944" cy="1029500"/>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5" name="Tijdelijke aanduiding voor tekst 16"/>
          <p:cNvSpPr>
            <a:spLocks noGrp="1"/>
          </p:cNvSpPr>
          <p:nvPr>
            <p:ph type="body" sz="quarter" idx="21" hasCustomPrompt="1"/>
          </p:nvPr>
        </p:nvSpPr>
        <p:spPr>
          <a:xfrm>
            <a:off x="627645" y="5349453"/>
            <a:ext cx="10920514" cy="298909"/>
          </a:xfrm>
        </p:spPr>
        <p:txBody>
          <a:bodyPr lIns="0" tIns="0" rIns="0" b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6" name="Titel 1"/>
          <p:cNvSpPr>
            <a:spLocks noGrp="1"/>
          </p:cNvSpPr>
          <p:nvPr>
            <p:ph type="title" hasCustomPrompt="1"/>
          </p:nvPr>
        </p:nvSpPr>
        <p:spPr>
          <a:xfrm>
            <a:off x="627644" y="2272931"/>
            <a:ext cx="10920514" cy="1547813"/>
          </a:xfrm>
        </p:spPr>
        <p:txBody>
          <a:bodyPr anchor="t" anchorCtr="0">
            <a:normAutofit/>
          </a:bodyPr>
          <a:lstStyle>
            <a:lvl1pPr>
              <a:defRPr sz="4800">
                <a:solidFill>
                  <a:schemeClr val="bg1"/>
                </a:solidFill>
              </a:defRPr>
            </a:lvl1pPr>
          </a:lstStyle>
          <a:p>
            <a:r>
              <a:rPr lang="nl-NL" dirty="0"/>
              <a:t>Klik om titelkop toe te voegen</a:t>
            </a:r>
          </a:p>
        </p:txBody>
      </p:sp>
      <p:sp>
        <p:nvSpPr>
          <p:cNvPr id="17" name="Tijdelijke aanduiding voor tekst 16"/>
          <p:cNvSpPr>
            <a:spLocks noGrp="1"/>
          </p:cNvSpPr>
          <p:nvPr>
            <p:ph type="body" sz="quarter" idx="23" hasCustomPrompt="1"/>
          </p:nvPr>
        </p:nvSpPr>
        <p:spPr>
          <a:xfrm>
            <a:off x="627644" y="6035146"/>
            <a:ext cx="5004000" cy="298909"/>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2" name="Afbeelding 1" descr="Afbeelding met tekst&#10;&#10;Automatisch gegenereerde beschrijving">
            <a:extLst>
              <a:ext uri="{FF2B5EF4-FFF2-40B4-BE49-F238E27FC236}">
                <a16:creationId xmlns:a16="http://schemas.microsoft.com/office/drawing/2014/main" id="{3B658782-CAB6-0266-603A-EEB68C623C3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049"/>
          <a:stretch/>
        </p:blipFill>
        <p:spPr>
          <a:xfrm>
            <a:off x="5449387" y="0"/>
            <a:ext cx="3999414" cy="1483893"/>
          </a:xfrm>
          <a:prstGeom prst="rect">
            <a:avLst/>
          </a:prstGeom>
        </p:spPr>
      </p:pic>
    </p:spTree>
    <p:extLst>
      <p:ext uri="{BB962C8B-B14F-4D97-AF65-F5344CB8AC3E}">
        <p14:creationId xmlns:p14="http://schemas.microsoft.com/office/powerpoint/2010/main" val="34905616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hasCustomPrompt="1"/>
          </p:nvPr>
        </p:nvSpPr>
        <p:spPr>
          <a:xfrm>
            <a:off x="634999" y="2636838"/>
            <a:ext cx="5003801" cy="1584325"/>
          </a:xfrm>
        </p:spPr>
        <p:txBody>
          <a:bodyPr anchor="t" anchorCtr="0">
            <a:normAutofit/>
          </a:bodyPr>
          <a:lstStyle>
            <a:lvl1pPr algn="l">
              <a:defRPr sz="3600">
                <a:solidFill>
                  <a:schemeClr val="tx1"/>
                </a:solidFill>
              </a:defRPr>
            </a:lvl1pPr>
          </a:lstStyle>
          <a:p>
            <a:r>
              <a:rPr lang="nl-NL" dirty="0"/>
              <a:t>Klik om koptekst toe te voegen</a:t>
            </a:r>
          </a:p>
        </p:txBody>
      </p:sp>
      <p:sp>
        <p:nvSpPr>
          <p:cNvPr id="13" name="Tijdelijke aanduiding voor tekst 4"/>
          <p:cNvSpPr>
            <a:spLocks noGrp="1"/>
          </p:cNvSpPr>
          <p:nvPr>
            <p:ph type="body" sz="quarter" idx="15" hasCustomPrompt="1"/>
          </p:nvPr>
        </p:nvSpPr>
        <p:spPr>
          <a:xfrm>
            <a:off x="7791732" y="1124110"/>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4" name="Tijdelijke aanduiding voor tekst 4"/>
          <p:cNvSpPr>
            <a:spLocks noGrp="1"/>
          </p:cNvSpPr>
          <p:nvPr>
            <p:ph type="body" sz="quarter" idx="16" hasCustomPrompt="1"/>
          </p:nvPr>
        </p:nvSpPr>
        <p:spPr>
          <a:xfrm>
            <a:off x="7791732" y="2269095"/>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5" name="Tijdelijke aanduiding voor tekst 4"/>
          <p:cNvSpPr>
            <a:spLocks noGrp="1"/>
          </p:cNvSpPr>
          <p:nvPr>
            <p:ph type="body" sz="quarter" idx="17" hasCustomPrompt="1"/>
          </p:nvPr>
        </p:nvSpPr>
        <p:spPr>
          <a:xfrm>
            <a:off x="7791732" y="3418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6" name="Tijdelijke aanduiding voor tekst 4"/>
          <p:cNvSpPr>
            <a:spLocks noGrp="1"/>
          </p:cNvSpPr>
          <p:nvPr>
            <p:ph type="body" sz="quarter" idx="18" hasCustomPrompt="1"/>
          </p:nvPr>
        </p:nvSpPr>
        <p:spPr>
          <a:xfrm>
            <a:off x="7791732" y="45595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7" name="Tijdelijke aanduiding voor tekst 4"/>
          <p:cNvSpPr>
            <a:spLocks noGrp="1"/>
          </p:cNvSpPr>
          <p:nvPr>
            <p:ph type="body" sz="quarter" idx="19" hasCustomPrompt="1"/>
          </p:nvPr>
        </p:nvSpPr>
        <p:spPr>
          <a:xfrm>
            <a:off x="7791732" y="5704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1"/>
                </a:solidFill>
              </a:defRPr>
            </a:lvl1pPr>
          </a:lstStyle>
          <a:p>
            <a:pPr lvl="0"/>
            <a:r>
              <a:rPr lang="nl-NL" dirty="0"/>
              <a:t>#</a:t>
            </a:r>
          </a:p>
        </p:txBody>
      </p:sp>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59309B7C-628D-3E00-A478-C03A127DC0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143201498"/>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0" y="-3544"/>
            <a:ext cx="12192000" cy="6868632"/>
          </a:xfrm>
          <a:prstGeom prst="rect">
            <a:avLst/>
          </a:prstGeom>
          <a:solidFill>
            <a:srgbClr val="EFA7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1" name="Tijdelijke aanduiding voor tekst 11"/>
          <p:cNvSpPr>
            <a:spLocks noGrp="1"/>
          </p:cNvSpPr>
          <p:nvPr>
            <p:ph type="body" sz="quarter" idx="13" hasCustomPrompt="1"/>
          </p:nvPr>
        </p:nvSpPr>
        <p:spPr>
          <a:xfrm>
            <a:off x="6553200" y="2289600"/>
            <a:ext cx="5004000" cy="3931813"/>
          </a:xfrm>
        </p:spPr>
        <p:txBody>
          <a:bodyPr/>
          <a:lstStyle>
            <a:lvl1pPr marL="457200" indent="-457200">
              <a:buClr>
                <a:schemeClr val="tx1"/>
              </a:buClr>
              <a:buSzPct val="100000"/>
              <a:buFont typeface="+mj-lt"/>
              <a:buAutoNum type="arabicPeriod"/>
              <a:defRPr sz="2000">
                <a:solidFill>
                  <a:schemeClr val="tx1"/>
                </a:solidFill>
              </a:defRPr>
            </a:lvl1pPr>
            <a:lvl2pPr marL="684000" indent="-216000">
              <a:buClr>
                <a:schemeClr val="tx1"/>
              </a:buClr>
              <a:defRPr sz="1800">
                <a:solidFill>
                  <a:schemeClr val="tx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6" name="Titel 5"/>
          <p:cNvSpPr>
            <a:spLocks noGrp="1"/>
          </p:cNvSpPr>
          <p:nvPr>
            <p:ph type="title" hasCustomPrompt="1"/>
          </p:nvPr>
        </p:nvSpPr>
        <p:spPr>
          <a:xfrm>
            <a:off x="6553200" y="1016000"/>
            <a:ext cx="5004000" cy="948047"/>
          </a:xfrm>
        </p:spPr>
        <p:txBody>
          <a:bodyPr/>
          <a:lstStyle>
            <a:lvl1pPr>
              <a:defRPr>
                <a:solidFill>
                  <a:schemeClr val="tx1"/>
                </a:solidFill>
              </a:defRPr>
            </a:lvl1pPr>
          </a:lstStyle>
          <a:p>
            <a:r>
              <a:rPr lang="nl-NL" dirty="0"/>
              <a:t>Klik om koptekst toe te voegen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14" name="Tijdelijke aanduiding voor voettekst 4"/>
          <p:cNvSpPr txBox="1">
            <a:spLocks/>
          </p:cNvSpPr>
          <p:nvPr userDrawn="1"/>
        </p:nvSpPr>
        <p:spPr>
          <a:xfrm>
            <a:off x="633600" y="6336122"/>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4" name="Tijdelijke aanduiding voor voettekst 4">
            <a:extLst>
              <a:ext uri="{FF2B5EF4-FFF2-40B4-BE49-F238E27FC236}">
                <a16:creationId xmlns:a16="http://schemas.microsoft.com/office/drawing/2014/main" id="{FCAA5215-0898-2B1A-45DE-8E6FF578DE9C}"/>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6" name="Tijdelijke aanduiding voor voettekst 4">
            <a:extLst>
              <a:ext uri="{FF2B5EF4-FFF2-40B4-BE49-F238E27FC236}">
                <a16:creationId xmlns:a16="http://schemas.microsoft.com/office/drawing/2014/main" id="{01258472-31E1-66A2-8F65-B4BC84553154}"/>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7" name="Tijdelijke aanduiding voor afbeelding 31">
            <a:extLst>
              <a:ext uri="{FF2B5EF4-FFF2-40B4-BE49-F238E27FC236}">
                <a16:creationId xmlns:a16="http://schemas.microsoft.com/office/drawing/2014/main" id="{D1B9E50B-E01D-2287-7F2F-60B94125AA92}"/>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18" name="Afbeelding 17" descr="BZK_RVB_Logo_pres_diap_nl.png">
            <a:extLst>
              <a:ext uri="{FF2B5EF4-FFF2-40B4-BE49-F238E27FC236}">
                <a16:creationId xmlns:a16="http://schemas.microsoft.com/office/drawing/2014/main" id="{49419B02-7904-2E33-31BB-BC117953BF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70276177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12192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17" name="Tijdelijke aanduiding voor tekst 11"/>
          <p:cNvSpPr>
            <a:spLocks noGrp="1"/>
          </p:cNvSpPr>
          <p:nvPr>
            <p:ph type="body" sz="quarter" idx="13" hasCustomPrompt="1"/>
          </p:nvPr>
        </p:nvSpPr>
        <p:spPr>
          <a:xfrm>
            <a:off x="638114" y="2289600"/>
            <a:ext cx="5004000" cy="3931813"/>
          </a:xfrm>
        </p:spPr>
        <p:txBody>
          <a:bodyPr/>
          <a:lstStyle>
            <a:lvl1pPr marL="457200" indent="-457200">
              <a:buClr>
                <a:schemeClr val="tx1"/>
              </a:buClr>
              <a:buSzPct val="100000"/>
              <a:buFont typeface="+mj-lt"/>
              <a:buAutoNum type="arabicPeriod"/>
              <a:defRPr sz="2000">
                <a:solidFill>
                  <a:schemeClr val="tx1"/>
                </a:solidFill>
              </a:defRPr>
            </a:lvl1pPr>
            <a:lvl2pPr marL="684000" indent="-216000">
              <a:buClr>
                <a:schemeClr val="tx1"/>
              </a:buClr>
              <a:defRPr sz="1800">
                <a:solidFill>
                  <a:schemeClr val="tx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tel 5">
            <a:extLst>
              <a:ext uri="{FF2B5EF4-FFF2-40B4-BE49-F238E27FC236}">
                <a16:creationId xmlns:a16="http://schemas.microsoft.com/office/drawing/2014/main" id="{4F334999-A7CC-334D-B598-FF361D9A3285}"/>
              </a:ext>
            </a:extLst>
          </p:cNvPr>
          <p:cNvSpPr>
            <a:spLocks noGrp="1"/>
          </p:cNvSpPr>
          <p:nvPr>
            <p:ph type="title" hasCustomPrompt="1"/>
          </p:nvPr>
        </p:nvSpPr>
        <p:spPr>
          <a:xfrm>
            <a:off x="633400" y="1016000"/>
            <a:ext cx="5004000" cy="948047"/>
          </a:xfrm>
        </p:spPr>
        <p:txBody>
          <a:bodyPr/>
          <a:lstStyle>
            <a:lvl1pPr>
              <a:defRPr>
                <a:solidFill>
                  <a:schemeClr val="tx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B38F2496-0F49-4C8E-F08A-F8D37FF378E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20721858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hasCustomPrompt="1"/>
          </p:nvPr>
        </p:nvSpPr>
        <p:spPr>
          <a:xfrm>
            <a:off x="6553200" y="1016000"/>
            <a:ext cx="5004000" cy="948047"/>
          </a:xfrm>
        </p:spPr>
        <p:txBody>
          <a:bodyPr/>
          <a:lstStyle>
            <a:lvl1pPr>
              <a:defRPr>
                <a:solidFill>
                  <a:schemeClr val="tx1"/>
                </a:solidFill>
              </a:defRPr>
            </a:lvl1pPr>
          </a:lstStyle>
          <a:p>
            <a:r>
              <a:rPr lang="nl-NL" dirty="0"/>
              <a:t>Klik om koptekst toe te voegen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Tijdelijke aanduiding voor afbeelding 31">
            <a:extLst>
              <a:ext uri="{FF2B5EF4-FFF2-40B4-BE49-F238E27FC236}">
                <a16:creationId xmlns:a16="http://schemas.microsoft.com/office/drawing/2014/main" id="{32EE6376-4109-DC2B-E5FD-EF87B029CF55}"/>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2015E869-9273-7141-31BA-4BE03B9B69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134187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10" name="Tijdelijke aanduiding voor inhoud 9"/>
          <p:cNvSpPr>
            <a:spLocks noGrp="1"/>
          </p:cNvSpPr>
          <p:nvPr>
            <p:ph sz="quarter" idx="13" hasCustomPrompt="1"/>
          </p:nvPr>
        </p:nvSpPr>
        <p:spPr>
          <a:xfrm>
            <a:off x="6554588" y="1016000"/>
            <a:ext cx="5004000" cy="5205413"/>
          </a:xfrm>
        </p:spPr>
        <p:txBody>
          <a:bodyPr/>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hasCustomPrompt="1"/>
          </p:nvPr>
        </p:nvSpPr>
        <p:spPr>
          <a:xfrm>
            <a:off x="638113" y="1016000"/>
            <a:ext cx="5004000" cy="948047"/>
          </a:xfrm>
        </p:spPr>
        <p:txBody>
          <a:bodyPr/>
          <a:lstStyle>
            <a:lvl1pPr>
              <a:defRPr>
                <a:solidFill>
                  <a:srgbClr val="017BC6"/>
                </a:solidFill>
              </a:defRPr>
            </a:lvl1pPr>
          </a:lstStyle>
          <a:p>
            <a:r>
              <a:rPr lang="nl-NL" dirty="0"/>
              <a:t>Klik om koptekst toe te 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1BD901BC-6741-4013-2877-0C12D5DD69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5691357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22" name="Titel 5"/>
          <p:cNvSpPr>
            <a:spLocks noGrp="1"/>
          </p:cNvSpPr>
          <p:nvPr>
            <p:ph type="title" hasCustomPrompt="1"/>
          </p:nvPr>
        </p:nvSpPr>
        <p:spPr>
          <a:xfrm>
            <a:off x="638113" y="1016000"/>
            <a:ext cx="5004000" cy="948047"/>
          </a:xfrm>
        </p:spPr>
        <p:txBody>
          <a:bodyPr/>
          <a:lstStyle>
            <a:lvl1pPr>
              <a:defRPr>
                <a:solidFill>
                  <a:schemeClr val="tx1"/>
                </a:solidFill>
              </a:defRPr>
            </a:lvl1pPr>
          </a:lstStyle>
          <a:p>
            <a:r>
              <a:rPr lang="nl-NL" dirty="0"/>
              <a:t>Klik om koptekst toe te voegen</a:t>
            </a: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8" name="Tijdelijke aanduiding voor afbeelding 9">
            <a:extLst>
              <a:ext uri="{FF2B5EF4-FFF2-40B4-BE49-F238E27FC236}">
                <a16:creationId xmlns:a16="http://schemas.microsoft.com/office/drawing/2014/main" id="{952FD7F8-89D3-FC79-8283-45588932ED54}"/>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9" name="Afbeelding 8" descr="BZK_RVB_Logo_pres_diap_nl.png">
            <a:extLst>
              <a:ext uri="{FF2B5EF4-FFF2-40B4-BE49-F238E27FC236}">
                <a16:creationId xmlns:a16="http://schemas.microsoft.com/office/drawing/2014/main" id="{722D3DA0-D5B8-F722-735A-843FEB2DF5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22943245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4" name="Tijdelijke aanduiding voor inhoud 5"/>
          <p:cNvSpPr>
            <a:spLocks noGrp="1"/>
          </p:cNvSpPr>
          <p:nvPr>
            <p:ph sz="quarter" idx="4" hasCustomPrompt="1"/>
          </p:nvPr>
        </p:nvSpPr>
        <p:spPr>
          <a:xfrm>
            <a:off x="6553200" y="2656246"/>
            <a:ext cx="5005388" cy="3565166"/>
          </a:xfrm>
          <a:noFill/>
        </p:spPr>
        <p:txBody>
          <a:bodyPr lIns="0" tIns="0" rIns="0" bIns="0"/>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7" name="Titel 1"/>
          <p:cNvSpPr>
            <a:spLocks noGrp="1"/>
          </p:cNvSpPr>
          <p:nvPr>
            <p:ph type="title" hasCustomPrompt="1"/>
          </p:nvPr>
        </p:nvSpPr>
        <p:spPr>
          <a:xfrm>
            <a:off x="635000" y="1016000"/>
            <a:ext cx="10923588" cy="949823"/>
          </a:xfrm>
        </p:spPr>
        <p:txBody>
          <a:bodyPr/>
          <a:lstStyle>
            <a:lvl1pPr>
              <a:defRPr>
                <a:solidFill>
                  <a:schemeClr val="tx1"/>
                </a:solidFill>
              </a:defRPr>
            </a:lvl1pPr>
          </a:lstStyle>
          <a:p>
            <a:r>
              <a:rPr lang="nl-NL" dirty="0"/>
              <a:t>Klik om koptekst toe te voegen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31199D7D-1CB9-E41B-B87C-D2B2925F7E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982241011"/>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51839"/>
            <a:ext cx="3312205" cy="2030631"/>
          </a:xfrm>
        </p:spPr>
        <p:txBody>
          <a:bodyPr>
            <a:normAutofit/>
          </a:bodyPr>
          <a:lstStyle>
            <a:lvl1pPr>
              <a:buClr>
                <a:srgbClr val="EFA724"/>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186293"/>
            <a:ext cx="3312205" cy="2030631"/>
          </a:xfrm>
        </p:spPr>
        <p:txBody>
          <a:bodyPr>
            <a:normAutofit/>
          </a:bodyPr>
          <a:lstStyle>
            <a:lvl1pPr>
              <a:buClr>
                <a:srgbClr val="EFA724"/>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51839"/>
            <a:ext cx="3312205" cy="2030631"/>
          </a:xfrm>
        </p:spPr>
        <p:txBody>
          <a:bodyPr>
            <a:normAutofit/>
          </a:bodyPr>
          <a:lstStyle>
            <a:lvl1pPr>
              <a:buClr>
                <a:srgbClr val="EFA724"/>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hasCustomPrompt="1"/>
          </p:nvPr>
        </p:nvSpPr>
        <p:spPr>
          <a:xfrm>
            <a:off x="635000" y="1016000"/>
            <a:ext cx="10923588" cy="949823"/>
          </a:xfrm>
        </p:spPr>
        <p:txBody>
          <a:bodyPr/>
          <a:lstStyle>
            <a:lvl1pPr>
              <a:defRPr>
                <a:solidFill>
                  <a:schemeClr val="tx1"/>
                </a:solidFill>
              </a:defRPr>
            </a:lvl1pPr>
          </a:lstStyle>
          <a:p>
            <a:r>
              <a:rPr lang="nl-NL" dirty="0"/>
              <a:t>Klik om koptekst toe te voegen</a:t>
            </a:r>
          </a:p>
        </p:txBody>
      </p:sp>
      <p:sp>
        <p:nvSpPr>
          <p:cNvPr id="11" name="Tijdelijke aanduiding voor inhoud 2"/>
          <p:cNvSpPr>
            <a:spLocks noGrp="1"/>
          </p:cNvSpPr>
          <p:nvPr>
            <p:ph sz="half" idx="24" hasCustomPrompt="1"/>
          </p:nvPr>
        </p:nvSpPr>
        <p:spPr>
          <a:xfrm>
            <a:off x="4444911" y="4186294"/>
            <a:ext cx="3312205" cy="2030631"/>
          </a:xfrm>
        </p:spPr>
        <p:txBody>
          <a:bodyPr>
            <a:normAutofit/>
          </a:bodyPr>
          <a:lstStyle>
            <a:lvl1pPr>
              <a:buClr>
                <a:srgbClr val="EFA724"/>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186294"/>
            <a:ext cx="3312205" cy="2030631"/>
          </a:xfrm>
        </p:spPr>
        <p:txBody>
          <a:bodyPr>
            <a:normAutofit/>
          </a:bodyPr>
          <a:lstStyle>
            <a:lvl1pPr>
              <a:buClr>
                <a:srgbClr val="EFA724"/>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51839"/>
            <a:ext cx="3312205" cy="2030631"/>
          </a:xfrm>
        </p:spPr>
        <p:txBody>
          <a:bodyPr>
            <a:normAutofit/>
          </a:bodyPr>
          <a:lstStyle>
            <a:lvl1pPr>
              <a:buClr>
                <a:srgbClr val="EFA724"/>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A278D70E-8097-0410-4940-75E39A4A3C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778603967"/>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635001" y="2040815"/>
            <a:ext cx="5004000" cy="531561"/>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4"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EFA724"/>
              </a:buClr>
              <a:defRPr sz="2000"/>
            </a:lvl1pPr>
            <a:lvl2pPr>
              <a:buClr>
                <a:srgbClr val="EFA724"/>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5" name="Tijdelijke aanduiding voor tekst 4"/>
          <p:cNvSpPr>
            <a:spLocks noGrp="1"/>
          </p:cNvSpPr>
          <p:nvPr>
            <p:ph type="body" sz="quarter" idx="3" hasCustomPrompt="1"/>
          </p:nvPr>
        </p:nvSpPr>
        <p:spPr>
          <a:xfrm>
            <a:off x="6553200" y="2040816"/>
            <a:ext cx="5004000" cy="543003"/>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6" name="Tijdelijke aanduiding voor inhoud 5"/>
          <p:cNvSpPr>
            <a:spLocks noGrp="1"/>
          </p:cNvSpPr>
          <p:nvPr>
            <p:ph sz="quarter" idx="4" hasCustomPrompt="1"/>
          </p:nvPr>
        </p:nvSpPr>
        <p:spPr>
          <a:xfrm>
            <a:off x="6553200" y="2656245"/>
            <a:ext cx="5005388" cy="3565167"/>
          </a:xfrm>
          <a:noFill/>
        </p:spPr>
        <p:txBody>
          <a:bodyPr lIns="0" tIns="0" rIns="0" bIns="0"/>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hasCustomPrompt="1"/>
          </p:nvPr>
        </p:nvSpPr>
        <p:spPr>
          <a:xfrm>
            <a:off x="633612" y="1016000"/>
            <a:ext cx="10923588" cy="949823"/>
          </a:xfrm>
        </p:spPr>
        <p:txBody>
          <a:bodyPr/>
          <a:lstStyle>
            <a:lvl1pPr>
              <a:defRPr>
                <a:solidFill>
                  <a:schemeClr val="tx1"/>
                </a:solidFill>
              </a:defRPr>
            </a:lvl1pPr>
          </a:lstStyle>
          <a:p>
            <a:r>
              <a:rPr lang="nl-NL" dirty="0"/>
              <a:t>Klik om koptekst toe te voegen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8654B12-A707-DE32-9321-A98F8AA1B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467876106"/>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44931"/>
            <a:ext cx="10923588" cy="4176482"/>
          </a:xfrm>
        </p:spPr>
        <p:txBody>
          <a:bodyPr numCol="1" spcCol="468000"/>
          <a:lstStyle>
            <a:lvl1pPr>
              <a:buClr>
                <a:srgbClr val="EFA724"/>
              </a:buClr>
              <a:defRPr/>
            </a:lvl1pPr>
            <a:lvl2pPr>
              <a:buClr>
                <a:srgbClr val="EFA724"/>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hasCustomPrompt="1"/>
          </p:nvPr>
        </p:nvSpPr>
        <p:spPr>
          <a:xfrm>
            <a:off x="635000" y="1016000"/>
            <a:ext cx="10923588" cy="949823"/>
          </a:xfrm>
        </p:spPr>
        <p:txBody>
          <a:bodyPr/>
          <a:lstStyle>
            <a:lvl1pPr>
              <a:defRPr>
                <a:solidFill>
                  <a:schemeClr val="tx1"/>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CD21E653-18C3-219C-23B6-6BE2C298FA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67757819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B96EB65-3DBB-4B5D-5389-7879654091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66591660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10" name="Tijdelijke aanduiding voor inhoud 9"/>
          <p:cNvSpPr>
            <a:spLocks noGrp="1"/>
          </p:cNvSpPr>
          <p:nvPr>
            <p:ph sz="quarter" idx="13" hasCustomPrompt="1"/>
          </p:nvPr>
        </p:nvSpPr>
        <p:spPr>
          <a:xfrm>
            <a:off x="6554588" y="1016000"/>
            <a:ext cx="5004000" cy="5205413"/>
          </a:xfrm>
        </p:spPr>
        <p:txBody>
          <a:bodyPr/>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hasCustomPrompt="1"/>
          </p:nvPr>
        </p:nvSpPr>
        <p:spPr>
          <a:xfrm>
            <a:off x="638113" y="1016000"/>
            <a:ext cx="5004000" cy="948047"/>
          </a:xfrm>
        </p:spPr>
        <p:txBody>
          <a:bodyPr/>
          <a:lstStyle>
            <a:lvl1pPr>
              <a:defRPr>
                <a:solidFill>
                  <a:schemeClr val="tx1"/>
                </a:solidFill>
              </a:defRPr>
            </a:lvl1pPr>
          </a:lstStyle>
          <a:p>
            <a:r>
              <a:rPr lang="nl-NL" dirty="0"/>
              <a:t>Klik om koptekst toe te 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1BD901BC-6741-4013-2877-0C12D5DD69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8285077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EFA724"/>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chemeClr val="tx1"/>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9200"/>
            <a:ext cx="5461000" cy="1192213"/>
          </a:xfrm>
        </p:spPr>
        <p:txBody>
          <a:bodyPr lIns="0" tIns="0" rIns="0">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D48C9097-527E-0019-7800-8CC8F9B547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97087770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rgbClr val="EFA724"/>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0888"/>
            <a:ext cx="4994057" cy="1200526"/>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91FF22D9-9C43-C18B-F1A9-668B718D5F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8472307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50627049-E103-2863-9000-2BC21075657D}"/>
              </a:ext>
            </a:extLst>
          </p:cNvPr>
          <p:cNvSpPr>
            <a:spLocks noGrp="1"/>
          </p:cNvSpPr>
          <p:nvPr>
            <p:ph type="title" hasCustomPrompt="1"/>
          </p:nvPr>
        </p:nvSpPr>
        <p:spPr>
          <a:xfrm>
            <a:off x="635000" y="1729946"/>
            <a:ext cx="5003799" cy="1584324"/>
          </a:xfrm>
        </p:spPr>
        <p:txBody>
          <a:bodyPr anchor="t" anchorCtr="0"/>
          <a:lstStyle>
            <a:lvl1pPr>
              <a:defRPr sz="4000">
                <a:solidFill>
                  <a:schemeClr val="tx1"/>
                </a:solidFill>
              </a:defRPr>
            </a:lvl1pPr>
          </a:lstStyle>
          <a:p>
            <a:r>
              <a:rPr lang="nl-NL" dirty="0"/>
              <a:t>Klik om kop toe te voegen</a:t>
            </a:r>
          </a:p>
        </p:txBody>
      </p:sp>
      <p:sp>
        <p:nvSpPr>
          <p:cNvPr id="4" name="Tijdelijke aanduiding voor tekst 2">
            <a:extLst>
              <a:ext uri="{FF2B5EF4-FFF2-40B4-BE49-F238E27FC236}">
                <a16:creationId xmlns:a16="http://schemas.microsoft.com/office/drawing/2014/main" id="{E822F284-CEDC-FE03-DBB8-EAA25F15F59F}"/>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chemeClr val="tx1"/>
              </a:buClr>
              <a:buSzPct val="125000"/>
              <a:buFont typeface="Arial" panose="020B0604020202020204" pitchFamily="34" charset="0"/>
              <a:buChar char="•"/>
              <a:defRPr>
                <a:solidFill>
                  <a:schemeClr val="tx1"/>
                </a:solidFill>
              </a:defRPr>
            </a:lvl1pPr>
            <a:lvl2pPr>
              <a:buClr>
                <a:schemeClr val="tx1"/>
              </a:buClr>
              <a:buSzPct val="125000"/>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3" name="Afbeelding 2" descr="BZK_RVB_Logo_pres_diap_nl.png">
            <a:extLst>
              <a:ext uri="{FF2B5EF4-FFF2-40B4-BE49-F238E27FC236}">
                <a16:creationId xmlns:a16="http://schemas.microsoft.com/office/drawing/2014/main" id="{22EBC043-B502-A229-1599-741E1A73DC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54938153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chemeClr val="tx1"/>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9200"/>
            <a:ext cx="5461000" cy="1192213"/>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D48C9097-527E-0019-7800-8CC8F9B547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tel 5">
            <a:extLst>
              <a:ext uri="{FF2B5EF4-FFF2-40B4-BE49-F238E27FC236}">
                <a16:creationId xmlns:a16="http://schemas.microsoft.com/office/drawing/2014/main" id="{1BB7CC0E-716E-772B-094C-00628A31E49E}"/>
              </a:ext>
            </a:extLst>
          </p:cNvPr>
          <p:cNvSpPr>
            <a:spLocks noGrp="1"/>
          </p:cNvSpPr>
          <p:nvPr>
            <p:ph type="title" hasCustomPrompt="1"/>
          </p:nvPr>
        </p:nvSpPr>
        <p:spPr>
          <a:xfrm>
            <a:off x="635000" y="1729946"/>
            <a:ext cx="5003799" cy="1584324"/>
          </a:xfrm>
        </p:spPr>
        <p:txBody>
          <a:bodyPr anchor="t" anchorCtr="0"/>
          <a:lstStyle>
            <a:lvl1pPr>
              <a:defRPr sz="4000">
                <a:solidFill>
                  <a:schemeClr val="tx1"/>
                </a:solidFill>
              </a:defRPr>
            </a:lvl1pPr>
          </a:lstStyle>
          <a:p>
            <a:r>
              <a:rPr lang="nl-NL" dirty="0"/>
              <a:t>Klik om koptekst toe te voegen</a:t>
            </a:r>
          </a:p>
        </p:txBody>
      </p:sp>
      <p:sp>
        <p:nvSpPr>
          <p:cNvPr id="3" name="Tijdelijke aanduiding voor tekst 2">
            <a:extLst>
              <a:ext uri="{FF2B5EF4-FFF2-40B4-BE49-F238E27FC236}">
                <a16:creationId xmlns:a16="http://schemas.microsoft.com/office/drawing/2014/main" id="{90F06314-6E7C-D89B-EB34-B36977362B20}"/>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rgbClr val="EFA724"/>
              </a:buClr>
              <a:buSzPct val="125000"/>
              <a:buFont typeface="Arial" panose="020B0604020202020204" pitchFamily="34" charset="0"/>
              <a:buChar char="•"/>
              <a:defRPr>
                <a:solidFill>
                  <a:schemeClr val="tx1"/>
                </a:solidFill>
              </a:defRPr>
            </a:lvl1pPr>
            <a:lvl2pPr>
              <a:buClr>
                <a:srgbClr val="EFA724"/>
              </a:buClr>
              <a:buSzPct val="125000"/>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4" name="Afbeelding 3" descr="BZK_RVB_Logo_pres_diap_nl.png">
            <a:extLst>
              <a:ext uri="{FF2B5EF4-FFF2-40B4-BE49-F238E27FC236}">
                <a16:creationId xmlns:a16="http://schemas.microsoft.com/office/drawing/2014/main" id="{00B4F7A9-6DE8-0835-DC58-A2DCC1BB9C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015878360"/>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7" name="Titel 5"/>
          <p:cNvSpPr>
            <a:spLocks noGrp="1"/>
          </p:cNvSpPr>
          <p:nvPr>
            <p:ph type="title" hasCustomPrompt="1"/>
          </p:nvPr>
        </p:nvSpPr>
        <p:spPr>
          <a:xfrm>
            <a:off x="638113" y="1016000"/>
            <a:ext cx="5004000" cy="948047"/>
          </a:xfrm>
        </p:spPr>
        <p:txBody>
          <a:bodyPr/>
          <a:lstStyle>
            <a:lvl1pPr>
              <a:defRPr>
                <a:solidFill>
                  <a:schemeClr val="tx1"/>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09E7629A-02C8-78A5-8161-50ED716279D4}"/>
              </a:ext>
            </a:extLst>
          </p:cNvPr>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0" name="Tijdelijke aanduiding voor afbeelding 9">
            <a:extLst>
              <a:ext uri="{FF2B5EF4-FFF2-40B4-BE49-F238E27FC236}">
                <a16:creationId xmlns:a16="http://schemas.microsoft.com/office/drawing/2014/main" id="{77E56975-730D-4378-6CE2-91078E99C66E}"/>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11" name="Afbeelding 10" descr="BZK_RVB_Logo_pres_diap_nl.png">
            <a:extLst>
              <a:ext uri="{FF2B5EF4-FFF2-40B4-BE49-F238E27FC236}">
                <a16:creationId xmlns:a16="http://schemas.microsoft.com/office/drawing/2014/main" id="{7A579109-7FBF-A853-9FE6-856C3CF90F1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392475043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35000" y="2289600"/>
            <a:ext cx="5003800" cy="3931813"/>
          </a:xfrm>
        </p:spPr>
        <p:txBody>
          <a:bodyPr/>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2" name="Titel 5"/>
          <p:cNvSpPr>
            <a:spLocks noGrp="1"/>
          </p:cNvSpPr>
          <p:nvPr>
            <p:ph type="title" hasCustomPrompt="1"/>
          </p:nvPr>
        </p:nvSpPr>
        <p:spPr>
          <a:xfrm>
            <a:off x="638113" y="1016000"/>
            <a:ext cx="5004000" cy="948047"/>
          </a:xfrm>
        </p:spPr>
        <p:txBody>
          <a:bodyPr/>
          <a:lstStyle>
            <a:lvl1pPr>
              <a:defRPr>
                <a:solidFill>
                  <a:schemeClr val="tx1"/>
                </a:solidFill>
              </a:defRPr>
            </a:lvl1pPr>
          </a:lstStyle>
          <a:p>
            <a:r>
              <a:rPr lang="nl-NL" dirty="0"/>
              <a:t>Klik om koptekst toe te voegen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B82E5EF5-C82F-1823-E34F-C8650B2F569B}"/>
              </a:ext>
            </a:extLst>
          </p:cNvPr>
          <p:cNvSpPr>
            <a:spLocks noGrp="1"/>
          </p:cNvSpPr>
          <p:nvPr>
            <p:ph type="sldNum" sz="quarter" idx="17"/>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a:extLst>
              <a:ext uri="{FF2B5EF4-FFF2-40B4-BE49-F238E27FC236}">
                <a16:creationId xmlns:a16="http://schemas.microsoft.com/office/drawing/2014/main" id="{05A1D9ED-7D38-E725-45C7-C1D23D9190A2}"/>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385D46FF-A1E1-30D9-7478-BC46803BEF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560501398"/>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4205" y="3888000"/>
            <a:ext cx="5004595" cy="2333413"/>
          </a:xfrm>
        </p:spPr>
        <p:txBody>
          <a:bodyPr anchor="t" anchorCtr="0"/>
          <a:lstStyle>
            <a:lvl1pPr>
              <a:defRPr>
                <a:solidFill>
                  <a:schemeClr val="bg1"/>
                </a:solidFill>
              </a:defRPr>
            </a:lvl1pPr>
          </a:lstStyle>
          <a:p>
            <a:r>
              <a:rPr lang="nl-NL" dirty="0"/>
              <a:t>Klik om koptekst toe te voegen</a:t>
            </a:r>
          </a:p>
        </p:txBody>
      </p:sp>
      <p:sp>
        <p:nvSpPr>
          <p:cNvPr id="6" name="Tijdelijke aanduiding voor tekst 13"/>
          <p:cNvSpPr>
            <a:spLocks noGrp="1"/>
          </p:cNvSpPr>
          <p:nvPr>
            <p:ph type="body" sz="quarter" idx="13" hasCustomPrompt="1"/>
          </p:nvPr>
        </p:nvSpPr>
        <p:spPr>
          <a:xfrm>
            <a:off x="6554588" y="3888000"/>
            <a:ext cx="5004000" cy="2333413"/>
          </a:xfrm>
        </p:spPr>
        <p:txBody>
          <a:bodyPr tIns="50400" numCol="1" spcCol="468000" anchor="t" anchorCtr="0"/>
          <a:lstStyle>
            <a:lvl1pPr>
              <a:buClr>
                <a:schemeClr val="bg1"/>
              </a:buClr>
              <a:defRPr sz="2000">
                <a:solidFill>
                  <a:schemeClr val="bg1"/>
                </a:solidFill>
              </a:defRPr>
            </a:lvl1pPr>
            <a:lvl2pPr>
              <a:buClr>
                <a:schemeClr val="bg1"/>
              </a:buClr>
              <a:defRPr sz="1800">
                <a:solidFill>
                  <a:schemeClr val="bg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95A1F26F-EC92-F507-71B8-602607E72B3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1309952372"/>
      </p:ext>
    </p:extLst>
  </p:cSld>
  <p:clrMapOvr>
    <a:overrideClrMapping bg1="dk1" tx1="lt1" bg2="dk2" tx2="lt2" accent1="accent1" accent2="accent2" accent3="accent3" accent4="accent4" accent5="accent5" accent6="accent6" hlink="hlink" folHlink="folHlink"/>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553199" y="3888000"/>
            <a:ext cx="5004000" cy="2333413"/>
          </a:xfrm>
        </p:spPr>
        <p:txBody>
          <a:bodyPr tIns="50400" numCol="1" spcCol="468000" anchor="t" anchorCtr="0"/>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2" name="Titel 1"/>
          <p:cNvSpPr>
            <a:spLocks noGrp="1"/>
          </p:cNvSpPr>
          <p:nvPr>
            <p:ph type="title" hasCustomPrompt="1"/>
          </p:nvPr>
        </p:nvSpPr>
        <p:spPr>
          <a:xfrm>
            <a:off x="634206" y="3888000"/>
            <a:ext cx="5004594" cy="2333413"/>
          </a:xfrm>
        </p:spPr>
        <p:txBody>
          <a:bodyPr anchor="t" anchorCtr="0"/>
          <a:lstStyle>
            <a:lvl1pPr>
              <a:defRPr>
                <a:solidFill>
                  <a:schemeClr val="tx1"/>
                </a:solidFill>
              </a:defRPr>
            </a:lvl1pPr>
          </a:lstStyle>
          <a:p>
            <a:r>
              <a:rPr lang="nl-NL" dirty="0"/>
              <a:t>Klik om koptekst toe te voegen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Tijdelijke aanduiding voor afbeelding 11">
            <a:extLst>
              <a:ext uri="{FF2B5EF4-FFF2-40B4-BE49-F238E27FC236}">
                <a16:creationId xmlns:a16="http://schemas.microsoft.com/office/drawing/2014/main" id="{7DCA836E-FB64-22E6-05B8-8C74B3E54D7A}"/>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9" name="Afbeelding 8" descr="BZK_RVB_Logo_pres_diap_nl.png">
            <a:extLst>
              <a:ext uri="{FF2B5EF4-FFF2-40B4-BE49-F238E27FC236}">
                <a16:creationId xmlns:a16="http://schemas.microsoft.com/office/drawing/2014/main" id="{BE10E307-0D11-25F3-8F3F-BA74834FD1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23098765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EFA724"/>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chemeClr val="bg1"/>
              </a:buClr>
              <a:defRPr>
                <a:solidFill>
                  <a:schemeClr val="bg1"/>
                </a:solidFill>
              </a:defRPr>
            </a:lvl1pPr>
            <a:lvl2pPr>
              <a:buClr>
                <a:schemeClr val="bg1"/>
              </a:buClr>
              <a:defRPr>
                <a:solidFill>
                  <a:schemeClr val="bg1"/>
                </a:solidFill>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1">
            <a:extLst>
              <a:ext uri="{FF2B5EF4-FFF2-40B4-BE49-F238E27FC236}">
                <a16:creationId xmlns:a16="http://schemas.microsoft.com/office/drawing/2014/main" id="{CB2AC372-6EE2-4518-0409-9927BAB31A5B}"/>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E4EA062C-922A-363B-F564-AB33B56DA4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149209642"/>
      </p:ext>
    </p:extLst>
  </p:cSld>
  <p:clrMapOvr>
    <a:overrideClrMapping bg1="dk1" tx1="lt1" bg2="dk2" tx2="lt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rgbClr val="EFA724"/>
              </a:buClr>
              <a:defRPr/>
            </a:lvl1pPr>
            <a:lvl2pPr>
              <a:buClr>
                <a:srgbClr val="EFA724"/>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6" name="Tijdelijke aanduiding voor afbeelding 11">
            <a:extLst>
              <a:ext uri="{FF2B5EF4-FFF2-40B4-BE49-F238E27FC236}">
                <a16:creationId xmlns:a16="http://schemas.microsoft.com/office/drawing/2014/main" id="{EB8854C3-0686-6C4D-A570-B799AEEA1C99}"/>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8" name="Afbeelding 7" descr="BZK_RVB_Logo_pres_diap_nl.png">
            <a:extLst>
              <a:ext uri="{FF2B5EF4-FFF2-40B4-BE49-F238E27FC236}">
                <a16:creationId xmlns:a16="http://schemas.microsoft.com/office/drawing/2014/main" id="{4CFAF7E3-D306-9017-85CC-B880D02B08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125683425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3600" y="1016000"/>
            <a:ext cx="10924382" cy="946800"/>
          </a:xfrm>
        </p:spPr>
        <p:txBody>
          <a:bodyPr/>
          <a:lstStyle>
            <a:lvl1pPr>
              <a:defRPr>
                <a:solidFill>
                  <a:schemeClr val="bg1"/>
                </a:solidFill>
              </a:defRPr>
            </a:lvl1pPr>
          </a:lstStyle>
          <a:p>
            <a:r>
              <a:rPr lang="nl-NL" dirty="0"/>
              <a:t>Klik om koptekst toe te voegen</a:t>
            </a:r>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Tijdelijke aanduiding voor afbeelding 10">
            <a:extLst>
              <a:ext uri="{FF2B5EF4-FFF2-40B4-BE49-F238E27FC236}">
                <a16:creationId xmlns:a16="http://schemas.microsoft.com/office/drawing/2014/main" id="{5F918E77-889F-75DF-8B67-DB4A8E4DE9FE}"/>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6AE7B46C-F4A3-AFC3-9859-0D9361EC4D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159096314"/>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9" name="Titel 8"/>
          <p:cNvSpPr>
            <a:spLocks noGrp="1"/>
          </p:cNvSpPr>
          <p:nvPr>
            <p:ph type="title" hasCustomPrompt="1"/>
          </p:nvPr>
        </p:nvSpPr>
        <p:spPr>
          <a:xfrm>
            <a:off x="634206" y="1029946"/>
            <a:ext cx="10924382" cy="946800"/>
          </a:xfrm>
        </p:spPr>
        <p:txBody>
          <a:bodyPr/>
          <a:lstStyle>
            <a:lvl1pPr>
              <a:defRPr>
                <a:solidFill>
                  <a:schemeClr val="tx1"/>
                </a:solidFill>
              </a:defRPr>
            </a:lvl1pPr>
          </a:lstStyle>
          <a:p>
            <a:r>
              <a:rPr lang="nl-NL" dirty="0"/>
              <a:t>Klik om koptekst toe te 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0">
            <a:extLst>
              <a:ext uri="{FF2B5EF4-FFF2-40B4-BE49-F238E27FC236}">
                <a16:creationId xmlns:a16="http://schemas.microsoft.com/office/drawing/2014/main" id="{2799F244-F6E1-6414-7562-A49A1E0547E7}"/>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bg1">
              <a:lumMod val="85000"/>
            </a:schemeClr>
          </a:solidFill>
        </p:spPr>
        <p:txBody>
          <a:bodyPr wrap="square" lIns="0" tIns="194400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90000"/>
              </a:lnSpc>
              <a:spcBef>
                <a:spcPts val="1200"/>
              </a:spcBef>
              <a:spcAft>
                <a:spcPts val="0"/>
              </a:spcAft>
              <a:buClr>
                <a:srgbClr val="DD6803"/>
              </a:buClr>
              <a:buSzPct val="125000"/>
              <a:buFont typeface="Arial" panose="020B0604020202020204" pitchFamily="34" charset="0"/>
              <a:buNone/>
              <a:tabLst/>
              <a:defRPr/>
            </a:pPr>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DD6AB82F-EC20-ADFA-1AEC-8760B90FF6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200180250"/>
      </p:ext>
    </p:extLst>
  </p:cSld>
  <p:clrMapOvr>
    <a:overrideClrMapping bg1="lt1" tx1="dk1" bg2="lt2" tx2="dk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9D6FA854-2EB8-86BD-A3C5-B3045B8CBBCA}"/>
              </a:ext>
            </a:extLst>
          </p:cNvPr>
          <p:cNvSpPr>
            <a:spLocks noGrp="1"/>
          </p:cNvSpPr>
          <p:nvPr>
            <p:ph type="pic" sz="quarter" idx="14" hasCustomPrompt="1"/>
          </p:nvPr>
        </p:nvSpPr>
        <p:spPr>
          <a:xfrm>
            <a:off x="0" y="0"/>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5DA7FB92-940A-5D29-1294-14E4C6DB42D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4271529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rgbClr val="017BC6"/>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0888"/>
            <a:ext cx="4994057" cy="1200526"/>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91FF22D9-9C43-C18B-F1A9-668B718D5F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111CEC8B-B9AD-B2BE-44BA-3F77EEBFA63E}"/>
              </a:ext>
            </a:extLst>
          </p:cNvPr>
          <p:cNvSpPr>
            <a:spLocks noGrp="1"/>
          </p:cNvSpPr>
          <p:nvPr>
            <p:ph type="pic" sz="quarter" idx="14" hasCustomPrompt="1"/>
          </p:nvPr>
        </p:nvSpPr>
        <p:spPr>
          <a:xfrm>
            <a:off x="0" y="0"/>
            <a:ext cx="12192000" cy="6864262"/>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7" name="Titel 4">
            <a:extLst>
              <a:ext uri="{FF2B5EF4-FFF2-40B4-BE49-F238E27FC236}">
                <a16:creationId xmlns:a16="http://schemas.microsoft.com/office/drawing/2014/main" id="{8F27FE16-95B7-F145-D215-18EAB8A2C9C6}"/>
              </a:ext>
            </a:extLst>
          </p:cNvPr>
          <p:cNvSpPr>
            <a:spLocks noGrp="1"/>
          </p:cNvSpPr>
          <p:nvPr>
            <p:ph type="title" hasCustomPrompt="1"/>
          </p:nvPr>
        </p:nvSpPr>
        <p:spPr>
          <a:xfrm>
            <a:off x="0" y="5469548"/>
            <a:ext cx="12192000" cy="344466"/>
          </a:xfrm>
          <a:solidFill>
            <a:srgbClr val="EFA724">
              <a:alpha val="89562"/>
            </a:srgbClr>
          </a:solidFill>
        </p:spPr>
        <p:txBody>
          <a:bodyPr lIns="1475999" tIns="18000" anchor="ctr" anchorCtr="0">
            <a:noAutofit/>
          </a:bodyPr>
          <a:lstStyle>
            <a:lvl1pPr algn="l">
              <a:defRPr sz="2000" b="1">
                <a:solidFill>
                  <a:schemeClr val="tx1"/>
                </a:solidFill>
              </a:defRPr>
            </a:lvl1pPr>
          </a:lstStyle>
          <a:p>
            <a:pPr lvl="0"/>
            <a:r>
              <a:rPr lang="nl-NL" dirty="0"/>
              <a:t>Klik om tekst toe te voegen</a:t>
            </a:r>
          </a:p>
        </p:txBody>
      </p:sp>
      <p:sp>
        <p:nvSpPr>
          <p:cNvPr id="8" name="Tijdelijke aanduiding voor tekst 2">
            <a:extLst>
              <a:ext uri="{FF2B5EF4-FFF2-40B4-BE49-F238E27FC236}">
                <a16:creationId xmlns:a16="http://schemas.microsoft.com/office/drawing/2014/main" id="{DDB4D3DD-B685-02B4-2AC4-C17330DD124D}"/>
              </a:ext>
            </a:extLst>
          </p:cNvPr>
          <p:cNvSpPr>
            <a:spLocks noGrp="1"/>
          </p:cNvSpPr>
          <p:nvPr>
            <p:ph type="body" sz="quarter" idx="10" hasCustomPrompt="1"/>
          </p:nvPr>
        </p:nvSpPr>
        <p:spPr>
          <a:xfrm>
            <a:off x="0" y="5882815"/>
            <a:ext cx="12192000" cy="345600"/>
          </a:xfrm>
          <a:solidFill>
            <a:schemeClr val="bg1">
              <a:alpha val="90179"/>
            </a:schemeClr>
          </a:solidFill>
        </p:spPr>
        <p:txBody>
          <a:bodyPr lIns="1475999" tIns="18000" anchor="ctr" anchorCtr="0">
            <a:normAutofit/>
          </a:bodyPr>
          <a:lstStyle>
            <a:lvl1pPr marL="0" indent="0">
              <a:buNone/>
              <a:defRPr sz="2000" i="1">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pic>
        <p:nvPicPr>
          <p:cNvPr id="3" name="Afbeelding 2" descr="BZK_RVB_Logo_pres_diap_nl.png">
            <a:extLst>
              <a:ext uri="{FF2B5EF4-FFF2-40B4-BE49-F238E27FC236}">
                <a16:creationId xmlns:a16="http://schemas.microsoft.com/office/drawing/2014/main" id="{D1A972CA-B5AD-4941-5B52-6685C2D32C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253948405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hasCustomPrompt="1"/>
          </p:nvPr>
        </p:nvSpPr>
        <p:spPr/>
        <p:txBody>
          <a:bodyPr/>
          <a:lstStyle>
            <a:lvl1pPr>
              <a:defRPr>
                <a:solidFill>
                  <a:schemeClr val="tx1"/>
                </a:solidFill>
              </a:defRPr>
            </a:lvl1pPr>
          </a:lstStyle>
          <a:p>
            <a:r>
              <a:rPr lang="nl-NL" dirty="0"/>
              <a:t>Klik om koptekst toe te voegen</a:t>
            </a:r>
          </a:p>
        </p:txBody>
      </p:sp>
      <p:sp>
        <p:nvSpPr>
          <p:cNvPr id="9" name="Tijdelijke aanduiding voor inhoud 8"/>
          <p:cNvSpPr>
            <a:spLocks noGrp="1"/>
          </p:cNvSpPr>
          <p:nvPr>
            <p:ph sz="quarter" idx="15" hasCustomPrompt="1"/>
          </p:nvPr>
        </p:nvSpPr>
        <p:spPr>
          <a:xfrm>
            <a:off x="635001" y="2071542"/>
            <a:ext cx="6675910" cy="4149871"/>
          </a:xfrm>
        </p:spPr>
        <p:txBody>
          <a:bodyPr/>
          <a:lstStyle>
            <a:lvl1pPr>
              <a:buClr>
                <a:srgbClr val="EFA724"/>
              </a:buClr>
              <a:defRPr/>
            </a:lvl1pPr>
            <a:lvl2pPr>
              <a:buClr>
                <a:srgbClr val="EFA724"/>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071542"/>
            <a:ext cx="3608169" cy="4149871"/>
          </a:xfrm>
        </p:spPr>
        <p:txBody>
          <a:bodyPr/>
          <a:lstStyle>
            <a:lvl1pPr>
              <a:buClr>
                <a:srgbClr val="EFA724"/>
              </a:buClr>
              <a:defRPr sz="2000"/>
            </a:lvl1pPr>
            <a:lvl2pPr>
              <a:buClr>
                <a:srgbClr val="EFA724"/>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88C1B825-6C9C-E557-B419-710511E4E2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81749890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hasCustomPrompt="1"/>
          </p:nvPr>
        </p:nvSpPr>
        <p:spPr>
          <a:xfrm>
            <a:off x="6550024" y="2269314"/>
            <a:ext cx="5004000" cy="3952098"/>
          </a:xfrm>
        </p:spPr>
        <p:txBody>
          <a:bodyPr anchor="t" anchorCtr="0"/>
          <a:lstStyle>
            <a:lvl1pPr>
              <a:buClr>
                <a:schemeClr val="tx1"/>
              </a:buClr>
              <a:defRPr sz="2000">
                <a:solidFill>
                  <a:schemeClr val="tx1"/>
                </a:solidFill>
              </a:defRPr>
            </a:lvl1pPr>
            <a:lvl2pPr>
              <a:buClr>
                <a:schemeClr val="tx1"/>
              </a:buClr>
              <a:defRPr sz="1800">
                <a:solidFill>
                  <a:schemeClr val="tx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p:txBody>
      </p:sp>
      <p:sp>
        <p:nvSpPr>
          <p:cNvPr id="9" name="Tijdelijke aanduiding voor inhoud 8"/>
          <p:cNvSpPr>
            <a:spLocks noGrp="1"/>
          </p:cNvSpPr>
          <p:nvPr>
            <p:ph sz="quarter" idx="19" hasCustomPrompt="1"/>
          </p:nvPr>
        </p:nvSpPr>
        <p:spPr>
          <a:xfrm>
            <a:off x="635000" y="1016001"/>
            <a:ext cx="5003800" cy="5205412"/>
          </a:xfrm>
        </p:spPr>
        <p:txBody>
          <a:bodyPr/>
          <a:lstStyle>
            <a:lvl1pPr>
              <a:buClr>
                <a:srgbClr val="EFA724"/>
              </a:buClr>
              <a:defRPr sz="2000"/>
            </a:lvl1pPr>
            <a:lvl2pPr>
              <a:buClr>
                <a:srgbClr val="EFA724"/>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E438EB3A-EABE-8F1D-86A7-190768B82C6F}"/>
              </a:ext>
            </a:extLst>
          </p:cNvPr>
          <p:cNvSpPr>
            <a:spLocks noGrp="1"/>
          </p:cNvSpPr>
          <p:nvPr>
            <p:ph type="title" hasCustomPrompt="1"/>
          </p:nvPr>
        </p:nvSpPr>
        <p:spPr>
          <a:xfrm>
            <a:off x="6553200" y="1016001"/>
            <a:ext cx="5004000" cy="948047"/>
          </a:xfrm>
        </p:spPr>
        <p:txBody>
          <a:bodyPr/>
          <a:lstStyle>
            <a:lvl1pPr>
              <a:defRPr>
                <a:solidFill>
                  <a:schemeClr val="tx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85FE38FB-E2E2-616F-DDCF-240F48FF53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768597510"/>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tx1"/>
                </a:solidFill>
              </a:defRPr>
            </a:lvl1pPr>
          </a:lstStyle>
          <a:p>
            <a:r>
              <a:rPr lang="nl-NL" dirty="0"/>
              <a:t>Klik om een afsluitende zin </a:t>
            </a:r>
            <a:br>
              <a:rPr lang="nl-NL" dirty="0"/>
            </a:br>
            <a:r>
              <a:rPr lang="nl-NL" dirty="0"/>
              <a:t>toe te voegen</a:t>
            </a:r>
          </a:p>
        </p:txBody>
      </p:sp>
      <p:sp>
        <p:nvSpPr>
          <p:cNvPr id="18" name="Tijdelijke aanduiding voor tekst 13"/>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21" name="Tijdelijke aanduiding voor afbeelding 3"/>
          <p:cNvSpPr>
            <a:spLocks noGrp="1" noChangeAspect="1"/>
          </p:cNvSpPr>
          <p:nvPr>
            <p:ph type="pic" sz="quarter" idx="19"/>
          </p:nvPr>
        </p:nvSpPr>
        <p:spPr>
          <a:xfrm>
            <a:off x="406144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6144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6144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30132382-280A-5CB2-CE3E-432B6345B3F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34BD24C5-A563-0DF2-4532-AB40226B23B7}"/>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CEED13C0-66EE-98B4-8A49-4DD46CB1E652}"/>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Tree>
    <p:extLst>
      <p:ext uri="{BB962C8B-B14F-4D97-AF65-F5344CB8AC3E}">
        <p14:creationId xmlns:p14="http://schemas.microsoft.com/office/powerpoint/2010/main" val="73185945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2055120"/>
          </a:xfrm>
        </p:spPr>
        <p:txBody>
          <a:bodyPr anchor="t" anchorCtr="0">
            <a:normAutofit/>
          </a:bodyPr>
          <a:lstStyle>
            <a:lvl1pPr>
              <a:defRPr sz="4800">
                <a:solidFill>
                  <a:schemeClr val="tx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6564313" y="2568250"/>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354266"/>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4127756"/>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23F0EDA1-666A-30A0-A916-E397437566C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8B35B1B6-48A3-223F-4E55-F7113ED49132}"/>
              </a:ext>
            </a:extLst>
          </p:cNvPr>
          <p:cNvSpPr>
            <a:spLocks noGrp="1"/>
          </p:cNvSpPr>
          <p:nvPr>
            <p:ph type="body" sz="quarter" idx="13" hasCustomPrompt="1"/>
          </p:nvPr>
        </p:nvSpPr>
        <p:spPr>
          <a:xfrm>
            <a:off x="7196360" y="2494020"/>
            <a:ext cx="436064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5F89ABCC-2ECE-0581-A548-6823BEE4D730}"/>
              </a:ext>
            </a:extLst>
          </p:cNvPr>
          <p:cNvSpPr>
            <a:spLocks noGrp="1"/>
          </p:cNvSpPr>
          <p:nvPr>
            <p:ph type="body" sz="quarter" idx="25" hasCustomPrompt="1"/>
          </p:nvPr>
        </p:nvSpPr>
        <p:spPr>
          <a:xfrm>
            <a:off x="7196360" y="3281605"/>
            <a:ext cx="4362228"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7" name="Tijdelijke aanduiding voor tekst 13">
            <a:extLst>
              <a:ext uri="{FF2B5EF4-FFF2-40B4-BE49-F238E27FC236}">
                <a16:creationId xmlns:a16="http://schemas.microsoft.com/office/drawing/2014/main" id="{D449DBE9-0C6A-BB09-964D-65C947D4C6E8}"/>
              </a:ext>
            </a:extLst>
          </p:cNvPr>
          <p:cNvSpPr>
            <a:spLocks noGrp="1"/>
          </p:cNvSpPr>
          <p:nvPr>
            <p:ph type="body" sz="quarter" idx="26" hasCustomPrompt="1"/>
          </p:nvPr>
        </p:nvSpPr>
        <p:spPr>
          <a:xfrm>
            <a:off x="7196360" y="4062516"/>
            <a:ext cx="436064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Tree>
    <p:extLst>
      <p:ext uri="{BB962C8B-B14F-4D97-AF65-F5344CB8AC3E}">
        <p14:creationId xmlns:p14="http://schemas.microsoft.com/office/powerpoint/2010/main" val="20207837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D85B87D9-B70E-21AD-DF10-C60D1B8E743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7" name="Tijdelijke aanduiding voor tekst 13">
            <a:extLst>
              <a:ext uri="{FF2B5EF4-FFF2-40B4-BE49-F238E27FC236}">
                <a16:creationId xmlns:a16="http://schemas.microsoft.com/office/drawing/2014/main" id="{53D8C8B7-02F7-C9F0-A5EB-51BD355FD830}"/>
              </a:ext>
            </a:extLst>
          </p:cNvPr>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tekst toe te voegen</a:t>
            </a:r>
          </a:p>
        </p:txBody>
      </p:sp>
      <p:sp>
        <p:nvSpPr>
          <p:cNvPr id="9" name="Tijdelijke aanduiding voor tekst 13">
            <a:extLst>
              <a:ext uri="{FF2B5EF4-FFF2-40B4-BE49-F238E27FC236}">
                <a16:creationId xmlns:a16="http://schemas.microsoft.com/office/drawing/2014/main" id="{0DC3E99B-4413-1977-C075-745BB8F9939C}"/>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tekst toe te voegen</a:t>
            </a:r>
          </a:p>
        </p:txBody>
      </p:sp>
      <p:sp>
        <p:nvSpPr>
          <p:cNvPr id="10" name="Tijdelijke aanduiding voor tekst 13">
            <a:extLst>
              <a:ext uri="{FF2B5EF4-FFF2-40B4-BE49-F238E27FC236}">
                <a16:creationId xmlns:a16="http://schemas.microsoft.com/office/drawing/2014/main" id="{B08FC28D-DEF9-8A11-3BDC-BD8E844F1CE3}"/>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tekst toe te voegen</a:t>
            </a:r>
          </a:p>
        </p:txBody>
      </p:sp>
      <p:sp>
        <p:nvSpPr>
          <p:cNvPr id="11" name="Tijdelijke aanduiding voor afbeelding 3">
            <a:extLst>
              <a:ext uri="{FF2B5EF4-FFF2-40B4-BE49-F238E27FC236}">
                <a16:creationId xmlns:a16="http://schemas.microsoft.com/office/drawing/2014/main" id="{85EAA31F-6859-8280-B3AE-36A6F751F500}"/>
              </a:ext>
            </a:extLst>
          </p:cNvPr>
          <p:cNvSpPr>
            <a:spLocks noGrp="1" noChangeAspect="1"/>
          </p:cNvSpPr>
          <p:nvPr>
            <p:ph type="pic" sz="quarter" idx="27"/>
          </p:nvPr>
        </p:nvSpPr>
        <p:spPr>
          <a:xfrm>
            <a:off x="4061443" y="3921366"/>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2" name="Tijdelijke aanduiding voor afbeelding 3">
            <a:extLst>
              <a:ext uri="{FF2B5EF4-FFF2-40B4-BE49-F238E27FC236}">
                <a16:creationId xmlns:a16="http://schemas.microsoft.com/office/drawing/2014/main" id="{887B076C-5BD7-8291-02F2-8DA1690539DF}"/>
              </a:ext>
            </a:extLst>
          </p:cNvPr>
          <p:cNvSpPr>
            <a:spLocks noGrp="1" noChangeAspect="1"/>
          </p:cNvSpPr>
          <p:nvPr>
            <p:ph type="pic" sz="quarter" idx="28"/>
          </p:nvPr>
        </p:nvSpPr>
        <p:spPr>
          <a:xfrm>
            <a:off x="4061443" y="470738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4" name="Tijdelijke aanduiding voor afbeelding 3">
            <a:extLst>
              <a:ext uri="{FF2B5EF4-FFF2-40B4-BE49-F238E27FC236}">
                <a16:creationId xmlns:a16="http://schemas.microsoft.com/office/drawing/2014/main" id="{A1134A33-0733-C15B-5558-951769F77FA0}"/>
              </a:ext>
            </a:extLst>
          </p:cNvPr>
          <p:cNvSpPr>
            <a:spLocks noGrp="1" noChangeAspect="1"/>
          </p:cNvSpPr>
          <p:nvPr>
            <p:ph type="pic" sz="quarter" idx="29"/>
          </p:nvPr>
        </p:nvSpPr>
        <p:spPr>
          <a:xfrm>
            <a:off x="4061443" y="5480872"/>
            <a:ext cx="541203" cy="540000"/>
          </a:xfrm>
          <a:blipFill>
            <a:blip r:embed="rId5"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91929244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50627049-E103-2863-9000-2BC21075657D}"/>
              </a:ext>
            </a:extLst>
          </p:cNvPr>
          <p:cNvSpPr>
            <a:spLocks noGrp="1"/>
          </p:cNvSpPr>
          <p:nvPr>
            <p:ph type="title" hasCustomPrompt="1"/>
          </p:nvPr>
        </p:nvSpPr>
        <p:spPr>
          <a:xfrm>
            <a:off x="635000" y="1729946"/>
            <a:ext cx="5003799" cy="1584324"/>
          </a:xfrm>
        </p:spPr>
        <p:txBody>
          <a:bodyPr anchor="t" anchorCtr="0"/>
          <a:lstStyle>
            <a:lvl1pPr>
              <a:defRPr sz="4000">
                <a:solidFill>
                  <a:srgbClr val="017BC6"/>
                </a:solidFill>
              </a:defRPr>
            </a:lvl1pPr>
          </a:lstStyle>
          <a:p>
            <a:r>
              <a:rPr lang="nl-NL" dirty="0"/>
              <a:t>Klik om kop toe te voegen</a:t>
            </a:r>
          </a:p>
        </p:txBody>
      </p:sp>
      <p:sp>
        <p:nvSpPr>
          <p:cNvPr id="4" name="Tijdelijke aanduiding voor tekst 2">
            <a:extLst>
              <a:ext uri="{FF2B5EF4-FFF2-40B4-BE49-F238E27FC236}">
                <a16:creationId xmlns:a16="http://schemas.microsoft.com/office/drawing/2014/main" id="{E822F284-CEDC-FE03-DBB8-EAA25F15F59F}"/>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chemeClr val="bg1"/>
              </a:buClr>
              <a:buSzPct val="125000"/>
              <a:buFont typeface="Arial" panose="020B0604020202020204" pitchFamily="34" charset="0"/>
              <a:buChar char="•"/>
              <a:defRPr>
                <a:solidFill>
                  <a:schemeClr val="bg1"/>
                </a:solidFill>
              </a:defRPr>
            </a:lvl1pPr>
            <a:lvl2pPr>
              <a:buClr>
                <a:schemeClr val="bg1"/>
              </a:buClr>
              <a:buSzPct val="125000"/>
              <a:defRPr>
                <a:solidFill>
                  <a:schemeClr val="bg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3" name="Afbeelding 2" descr="BZK_RVB_Logo_pres_diap_nl.png">
            <a:extLst>
              <a:ext uri="{FF2B5EF4-FFF2-40B4-BE49-F238E27FC236}">
                <a16:creationId xmlns:a16="http://schemas.microsoft.com/office/drawing/2014/main" id="{22EBC043-B502-A229-1599-741E1A73DC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tel 5">
            <a:extLst>
              <a:ext uri="{FF2B5EF4-FFF2-40B4-BE49-F238E27FC236}">
                <a16:creationId xmlns:a16="http://schemas.microsoft.com/office/drawing/2014/main" id="{1BB7CC0E-716E-772B-094C-00628A31E49E}"/>
              </a:ext>
            </a:extLst>
          </p:cNvPr>
          <p:cNvSpPr>
            <a:spLocks noGrp="1"/>
          </p:cNvSpPr>
          <p:nvPr>
            <p:ph type="title" hasCustomPrompt="1"/>
          </p:nvPr>
        </p:nvSpPr>
        <p:spPr>
          <a:xfrm>
            <a:off x="635000" y="1729946"/>
            <a:ext cx="5003799" cy="1584324"/>
          </a:xfrm>
        </p:spPr>
        <p:txBody>
          <a:bodyPr anchor="t" anchorCtr="0"/>
          <a:lstStyle>
            <a:lvl1pPr>
              <a:defRPr sz="4000">
                <a:solidFill>
                  <a:schemeClr val="bg1"/>
                </a:solidFill>
              </a:defRPr>
            </a:lvl1pPr>
          </a:lstStyle>
          <a:p>
            <a:r>
              <a:rPr lang="nl-NL" dirty="0"/>
              <a:t>Klik om koptekst toe te voegen</a:t>
            </a:r>
          </a:p>
        </p:txBody>
      </p:sp>
      <p:sp>
        <p:nvSpPr>
          <p:cNvPr id="3" name="Tijdelijke aanduiding voor tekst 2">
            <a:extLst>
              <a:ext uri="{FF2B5EF4-FFF2-40B4-BE49-F238E27FC236}">
                <a16:creationId xmlns:a16="http://schemas.microsoft.com/office/drawing/2014/main" id="{90F06314-6E7C-D89B-EB34-B36977362B20}"/>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rgbClr val="017BC6"/>
              </a:buClr>
              <a:buSzPct val="125000"/>
              <a:buFont typeface="Arial" panose="020B0604020202020204" pitchFamily="34" charset="0"/>
              <a:buChar char="•"/>
              <a:defRPr>
                <a:solidFill>
                  <a:schemeClr val="tx1"/>
                </a:solidFill>
              </a:defRPr>
            </a:lvl1pPr>
            <a:lvl2pPr>
              <a:buClr>
                <a:srgbClr val="017BC6"/>
              </a:buClr>
              <a:buSzPct val="125000"/>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4" name="Afbeelding 3" descr="BZK_RVB_Logo_pres_diap_nl.png">
            <a:extLst>
              <a:ext uri="{FF2B5EF4-FFF2-40B4-BE49-F238E27FC236}">
                <a16:creationId xmlns:a16="http://schemas.microsoft.com/office/drawing/2014/main" id="{00B4F7A9-6DE8-0835-DC58-A2DCC1BB9C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7" name="Titel 5"/>
          <p:cNvSpPr>
            <a:spLocks noGrp="1"/>
          </p:cNvSpPr>
          <p:nvPr>
            <p:ph type="title" hasCustomPrompt="1"/>
          </p:nvPr>
        </p:nvSpPr>
        <p:spPr>
          <a:xfrm>
            <a:off x="638113" y="1016000"/>
            <a:ext cx="5004000" cy="948047"/>
          </a:xfrm>
        </p:spPr>
        <p:txBody>
          <a:bodyPr/>
          <a:lstStyle>
            <a:lvl1pPr>
              <a:defRPr>
                <a:solidFill>
                  <a:srgbClr val="017BC6"/>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09E7629A-02C8-78A5-8161-50ED716279D4}"/>
              </a:ext>
            </a:extLst>
          </p:cNvPr>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0" name="Tijdelijke aanduiding voor afbeelding 9">
            <a:extLst>
              <a:ext uri="{FF2B5EF4-FFF2-40B4-BE49-F238E27FC236}">
                <a16:creationId xmlns:a16="http://schemas.microsoft.com/office/drawing/2014/main" id="{77E56975-730D-4378-6CE2-91078E99C66E}"/>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11" name="Afbeelding 10" descr="BZK_RVB_Logo_pres_diap_nl.png">
            <a:extLst>
              <a:ext uri="{FF2B5EF4-FFF2-40B4-BE49-F238E27FC236}">
                <a16:creationId xmlns:a16="http://schemas.microsoft.com/office/drawing/2014/main" id="{7A579109-7FBF-A853-9FE6-856C3CF90F1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Ref idx="1001">
        <a:schemeClr val="bg2"/>
      </p:bgRef>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635000" y="1564935"/>
            <a:ext cx="10923588" cy="896191"/>
          </a:xfrm>
        </p:spPr>
        <p:txBody>
          <a:bodyPr anchor="t" anchorCtr="0">
            <a:normAutofit/>
          </a:bodyPr>
          <a:lstStyle>
            <a:lvl1pPr>
              <a:defRPr sz="4800">
                <a:solidFill>
                  <a:schemeClr val="tx1"/>
                </a:solidFill>
              </a:defRPr>
            </a:lvl1pPr>
          </a:lstStyle>
          <a:p>
            <a:r>
              <a:rPr lang="nl-NL" dirty="0"/>
              <a:t>Klik om titelkop toe te voegen</a:t>
            </a:r>
          </a:p>
        </p:txBody>
      </p:sp>
      <p:sp>
        <p:nvSpPr>
          <p:cNvPr id="9" name="Ondertitel 2"/>
          <p:cNvSpPr>
            <a:spLocks noGrp="1"/>
          </p:cNvSpPr>
          <p:nvPr>
            <p:ph type="subTitle" idx="1" hasCustomPrompt="1"/>
          </p:nvPr>
        </p:nvSpPr>
        <p:spPr>
          <a:xfrm>
            <a:off x="635000" y="2708908"/>
            <a:ext cx="10923588"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subtitel toe te voegen</a:t>
            </a:r>
          </a:p>
        </p:txBody>
      </p:sp>
      <p:sp>
        <p:nvSpPr>
          <p:cNvPr id="2" name="Tijdelijke aanduiding voor afbeelding 10">
            <a:extLst>
              <a:ext uri="{FF2B5EF4-FFF2-40B4-BE49-F238E27FC236}">
                <a16:creationId xmlns:a16="http://schemas.microsoft.com/office/drawing/2014/main" id="{FA1F25A3-93E5-2DA0-F5C0-3B2B4FDB5486}"/>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DD68FFEF-4EA5-F707-B366-66A80F5BE8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39943401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35000" y="2289600"/>
            <a:ext cx="5003800" cy="3931813"/>
          </a:xfrm>
        </p:spPr>
        <p:txBody>
          <a:bodyPr/>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2" name="Titel 5"/>
          <p:cNvSpPr>
            <a:spLocks noGrp="1"/>
          </p:cNvSpPr>
          <p:nvPr>
            <p:ph type="title" hasCustomPrompt="1"/>
          </p:nvPr>
        </p:nvSpPr>
        <p:spPr>
          <a:xfrm>
            <a:off x="638113" y="1016000"/>
            <a:ext cx="5004000" cy="948047"/>
          </a:xfrm>
        </p:spPr>
        <p:txBody>
          <a:bodyPr/>
          <a:lstStyle>
            <a:lvl1pPr>
              <a:defRPr>
                <a:solidFill>
                  <a:srgbClr val="017BC6"/>
                </a:solidFill>
              </a:defRPr>
            </a:lvl1pPr>
          </a:lstStyle>
          <a:p>
            <a:r>
              <a:rPr lang="nl-NL" dirty="0"/>
              <a:t>Klik om koptekst toe te voegen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B82E5EF5-C82F-1823-E34F-C8650B2F569B}"/>
              </a:ext>
            </a:extLst>
          </p:cNvPr>
          <p:cNvSpPr>
            <a:spLocks noGrp="1"/>
          </p:cNvSpPr>
          <p:nvPr>
            <p:ph type="sldNum" sz="quarter" idx="17"/>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a:extLst>
              <a:ext uri="{FF2B5EF4-FFF2-40B4-BE49-F238E27FC236}">
                <a16:creationId xmlns:a16="http://schemas.microsoft.com/office/drawing/2014/main" id="{05A1D9ED-7D38-E725-45C7-C1D23D9190A2}"/>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385D46FF-A1E1-30D9-7478-BC46803BEF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4205" y="3888000"/>
            <a:ext cx="5004595" cy="2333413"/>
          </a:xfrm>
        </p:spPr>
        <p:txBody>
          <a:bodyPr anchor="t" anchorCtr="0"/>
          <a:lstStyle>
            <a:lvl1pPr>
              <a:defRPr>
                <a:solidFill>
                  <a:schemeClr val="tx1"/>
                </a:solidFill>
              </a:defRPr>
            </a:lvl1pPr>
          </a:lstStyle>
          <a:p>
            <a:r>
              <a:rPr lang="nl-NL" dirty="0"/>
              <a:t>Klik om koptekst toe te voegen</a:t>
            </a:r>
          </a:p>
        </p:txBody>
      </p:sp>
      <p:sp>
        <p:nvSpPr>
          <p:cNvPr id="6" name="Tijdelijke aanduiding voor tekst 13"/>
          <p:cNvSpPr>
            <a:spLocks noGrp="1"/>
          </p:cNvSpPr>
          <p:nvPr>
            <p:ph type="body" sz="quarter" idx="13" hasCustomPrompt="1"/>
          </p:nvPr>
        </p:nvSpPr>
        <p:spPr>
          <a:xfrm>
            <a:off x="6554588" y="3888000"/>
            <a:ext cx="5004000" cy="2333413"/>
          </a:xfrm>
        </p:spPr>
        <p:txBody>
          <a:bodyPr tIns="50400" numCol="1" spcCol="468000" anchor="t" anchorCtr="0"/>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95A1F26F-EC92-F507-71B8-602607E72B3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553199" y="3888000"/>
            <a:ext cx="5004000" cy="2333413"/>
          </a:xfrm>
        </p:spPr>
        <p:txBody>
          <a:bodyPr tIns="50400" numCol="1" spcCol="468000" anchor="t" anchorCtr="0"/>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2" name="Titel 1"/>
          <p:cNvSpPr>
            <a:spLocks noGrp="1"/>
          </p:cNvSpPr>
          <p:nvPr>
            <p:ph type="title" hasCustomPrompt="1"/>
          </p:nvPr>
        </p:nvSpPr>
        <p:spPr>
          <a:xfrm>
            <a:off x="634206" y="3888000"/>
            <a:ext cx="5004594" cy="2333413"/>
          </a:xfrm>
        </p:spPr>
        <p:txBody>
          <a:bodyPr anchor="t" anchorCtr="0"/>
          <a:lstStyle>
            <a:lvl1pPr>
              <a:defRPr>
                <a:solidFill>
                  <a:srgbClr val="017BC6"/>
                </a:solidFill>
              </a:defRPr>
            </a:lvl1pPr>
          </a:lstStyle>
          <a:p>
            <a:r>
              <a:rPr lang="nl-NL" dirty="0"/>
              <a:t>Klik om koptekst toe te voegen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Tijdelijke aanduiding voor afbeelding 11">
            <a:extLst>
              <a:ext uri="{FF2B5EF4-FFF2-40B4-BE49-F238E27FC236}">
                <a16:creationId xmlns:a16="http://schemas.microsoft.com/office/drawing/2014/main" id="{7DCA836E-FB64-22E6-05B8-8C74B3E54D7A}"/>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9" name="Afbeelding 8" descr="BZK_RVB_Logo_pres_diap_nl.png">
            <a:extLst>
              <a:ext uri="{FF2B5EF4-FFF2-40B4-BE49-F238E27FC236}">
                <a16:creationId xmlns:a16="http://schemas.microsoft.com/office/drawing/2014/main" id="{BE10E307-0D11-25F3-8F3F-BA74834FD1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4140390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1">
            <a:extLst>
              <a:ext uri="{FF2B5EF4-FFF2-40B4-BE49-F238E27FC236}">
                <a16:creationId xmlns:a16="http://schemas.microsoft.com/office/drawing/2014/main" id="{CB2AC372-6EE2-4518-0409-9927BAB31A5B}"/>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E4EA062C-922A-363B-F564-AB33B56DA4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6" name="Tijdelijke aanduiding voor afbeelding 11">
            <a:extLst>
              <a:ext uri="{FF2B5EF4-FFF2-40B4-BE49-F238E27FC236}">
                <a16:creationId xmlns:a16="http://schemas.microsoft.com/office/drawing/2014/main" id="{EB8854C3-0686-6C4D-A570-B799AEEA1C99}"/>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8" name="Afbeelding 7" descr="BZK_RVB_Logo_pres_diap_nl.png">
            <a:extLst>
              <a:ext uri="{FF2B5EF4-FFF2-40B4-BE49-F238E27FC236}">
                <a16:creationId xmlns:a16="http://schemas.microsoft.com/office/drawing/2014/main" id="{4CFAF7E3-D306-9017-85CC-B880D02B08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46104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3600" y="1016000"/>
            <a:ext cx="10924382" cy="946800"/>
          </a:xfrm>
        </p:spPr>
        <p:txBody>
          <a:bodyPr/>
          <a:lstStyle>
            <a:lvl1pPr>
              <a:defRPr>
                <a:solidFill>
                  <a:schemeClr val="tx1"/>
                </a:solidFill>
              </a:defRPr>
            </a:lvl1pPr>
          </a:lstStyle>
          <a:p>
            <a:r>
              <a:rPr lang="nl-NL" dirty="0"/>
              <a:t>Klik om koptekst toe te voegen</a:t>
            </a:r>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Tijdelijke aanduiding voor afbeelding 10">
            <a:extLst>
              <a:ext uri="{FF2B5EF4-FFF2-40B4-BE49-F238E27FC236}">
                <a16:creationId xmlns:a16="http://schemas.microsoft.com/office/drawing/2014/main" id="{5F918E77-889F-75DF-8B67-DB4A8E4DE9FE}"/>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6AE7B46C-F4A3-AFC3-9859-0D9361EC4D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9" name="Titel 8"/>
          <p:cNvSpPr>
            <a:spLocks noGrp="1"/>
          </p:cNvSpPr>
          <p:nvPr>
            <p:ph type="title" hasCustomPrompt="1"/>
          </p:nvPr>
        </p:nvSpPr>
        <p:spPr>
          <a:xfrm>
            <a:off x="634206" y="1029946"/>
            <a:ext cx="10924382" cy="946800"/>
          </a:xfrm>
        </p:spPr>
        <p:txBody>
          <a:bodyPr/>
          <a:lstStyle/>
          <a:p>
            <a:r>
              <a:rPr lang="nl-NL" dirty="0"/>
              <a:t>Klik om koptekst toe te 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0">
            <a:extLst>
              <a:ext uri="{FF2B5EF4-FFF2-40B4-BE49-F238E27FC236}">
                <a16:creationId xmlns:a16="http://schemas.microsoft.com/office/drawing/2014/main" id="{2799F244-F6E1-6414-7562-A49A1E0547E7}"/>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bg1">
              <a:lumMod val="85000"/>
            </a:schemeClr>
          </a:solidFill>
        </p:spPr>
        <p:txBody>
          <a:bodyPr wrap="square" lIns="0" tIns="194400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90000"/>
              </a:lnSpc>
              <a:spcBef>
                <a:spcPts val="1200"/>
              </a:spcBef>
              <a:spcAft>
                <a:spcPts val="0"/>
              </a:spcAft>
              <a:buClr>
                <a:srgbClr val="DD6803"/>
              </a:buClr>
              <a:buSzPct val="125000"/>
              <a:buFont typeface="Arial" panose="020B0604020202020204" pitchFamily="34" charset="0"/>
              <a:buNone/>
              <a:tabLst/>
              <a:defRPr/>
            </a:pPr>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DD6AB82F-EC20-ADFA-1AEC-8760B90FF6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9D6FA854-2EB8-86BD-A3C5-B3045B8CBBCA}"/>
              </a:ext>
            </a:extLst>
          </p:cNvPr>
          <p:cNvSpPr>
            <a:spLocks noGrp="1"/>
          </p:cNvSpPr>
          <p:nvPr>
            <p:ph type="pic" sz="quarter" idx="14" hasCustomPrompt="1"/>
          </p:nvPr>
        </p:nvSpPr>
        <p:spPr>
          <a:xfrm>
            <a:off x="0" y="0"/>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5DA7FB92-940A-5D29-1294-14E4C6DB42D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1986779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111CEC8B-B9AD-B2BE-44BA-3F77EEBFA63E}"/>
              </a:ext>
            </a:extLst>
          </p:cNvPr>
          <p:cNvSpPr>
            <a:spLocks noGrp="1"/>
          </p:cNvSpPr>
          <p:nvPr>
            <p:ph type="pic" sz="quarter" idx="14" hasCustomPrompt="1"/>
          </p:nvPr>
        </p:nvSpPr>
        <p:spPr>
          <a:xfrm>
            <a:off x="0" y="0"/>
            <a:ext cx="12192000" cy="6864262"/>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7" name="Titel 4">
            <a:extLst>
              <a:ext uri="{FF2B5EF4-FFF2-40B4-BE49-F238E27FC236}">
                <a16:creationId xmlns:a16="http://schemas.microsoft.com/office/drawing/2014/main" id="{8F27FE16-95B7-F145-D215-18EAB8A2C9C6}"/>
              </a:ext>
            </a:extLst>
          </p:cNvPr>
          <p:cNvSpPr>
            <a:spLocks noGrp="1"/>
          </p:cNvSpPr>
          <p:nvPr>
            <p:ph type="title" hasCustomPrompt="1"/>
          </p:nvPr>
        </p:nvSpPr>
        <p:spPr>
          <a:xfrm>
            <a:off x="0" y="5469548"/>
            <a:ext cx="12192000" cy="344466"/>
          </a:xfrm>
          <a:solidFill>
            <a:srgbClr val="017BC6">
              <a:alpha val="89562"/>
            </a:srgbClr>
          </a:solidFill>
        </p:spPr>
        <p:txBody>
          <a:bodyPr lIns="1475999" tIns="18000" anchor="ctr" anchorCtr="0">
            <a:noAutofit/>
          </a:bodyPr>
          <a:lstStyle>
            <a:lvl1pPr algn="l">
              <a:defRPr sz="2000" b="1">
                <a:solidFill>
                  <a:schemeClr val="bg1"/>
                </a:solidFill>
              </a:defRPr>
            </a:lvl1pPr>
          </a:lstStyle>
          <a:p>
            <a:r>
              <a:rPr lang="nl-NL" dirty="0"/>
              <a:t>Klik om tekst toe te voegen</a:t>
            </a:r>
          </a:p>
        </p:txBody>
      </p:sp>
      <p:sp>
        <p:nvSpPr>
          <p:cNvPr id="8" name="Tijdelijke aanduiding voor tekst 2">
            <a:extLst>
              <a:ext uri="{FF2B5EF4-FFF2-40B4-BE49-F238E27FC236}">
                <a16:creationId xmlns:a16="http://schemas.microsoft.com/office/drawing/2014/main" id="{DDB4D3DD-B685-02B4-2AC4-C17330DD124D}"/>
              </a:ext>
            </a:extLst>
          </p:cNvPr>
          <p:cNvSpPr>
            <a:spLocks noGrp="1"/>
          </p:cNvSpPr>
          <p:nvPr>
            <p:ph type="body" sz="quarter" idx="10" hasCustomPrompt="1"/>
          </p:nvPr>
        </p:nvSpPr>
        <p:spPr>
          <a:xfrm>
            <a:off x="0" y="5882815"/>
            <a:ext cx="12192000" cy="345600"/>
          </a:xfrm>
          <a:solidFill>
            <a:schemeClr val="bg1">
              <a:alpha val="90179"/>
            </a:schemeClr>
          </a:solidFill>
        </p:spPr>
        <p:txBody>
          <a:bodyPr lIns="1475999" tIns="18000" anchor="ctr" anchorCtr="0">
            <a:normAutofit/>
          </a:bodyPr>
          <a:lstStyle>
            <a:lvl1pPr marL="0" indent="0">
              <a:buNone/>
              <a:defRPr sz="2000" i="1">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pic>
        <p:nvPicPr>
          <p:cNvPr id="3" name="Afbeelding 2" descr="BZK_RVB_Logo_pres_diap_nl.png">
            <a:extLst>
              <a:ext uri="{FF2B5EF4-FFF2-40B4-BE49-F238E27FC236}">
                <a16:creationId xmlns:a16="http://schemas.microsoft.com/office/drawing/2014/main" id="{D1A972CA-B5AD-4941-5B52-6685C2D32C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hasCustomPrompt="1"/>
          </p:nvPr>
        </p:nvSpPr>
        <p:spPr/>
        <p:txBody>
          <a:bodyPr/>
          <a:lstStyle>
            <a:lvl1pPr>
              <a:defRPr>
                <a:solidFill>
                  <a:srgbClr val="017BC6"/>
                </a:solidFill>
              </a:defRPr>
            </a:lvl1pPr>
          </a:lstStyle>
          <a:p>
            <a:r>
              <a:rPr lang="nl-NL" dirty="0"/>
              <a:t>Klik om koptekst toe te voegen</a:t>
            </a:r>
          </a:p>
        </p:txBody>
      </p:sp>
      <p:sp>
        <p:nvSpPr>
          <p:cNvPr id="9" name="Tijdelijke aanduiding voor inhoud 8"/>
          <p:cNvSpPr>
            <a:spLocks noGrp="1"/>
          </p:cNvSpPr>
          <p:nvPr>
            <p:ph sz="quarter" idx="15" hasCustomPrompt="1"/>
          </p:nvPr>
        </p:nvSpPr>
        <p:spPr>
          <a:xfrm>
            <a:off x="635001" y="2071542"/>
            <a:ext cx="6675910" cy="4149871"/>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071542"/>
            <a:ext cx="3608169" cy="4149871"/>
          </a:xfrm>
        </p:spPr>
        <p:txBody>
          <a:bodyPr/>
          <a:lstStyle>
            <a:lvl1pPr>
              <a:buClr>
                <a:srgbClr val="017BC6"/>
              </a:buClr>
              <a:defRPr sz="2000"/>
            </a:lvl1pPr>
            <a:lvl2pPr>
              <a:buClr>
                <a:srgbClr val="017BC6"/>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88C1B825-6C9C-E557-B419-710511E4E2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20868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sp>
        <p:nvSpPr>
          <p:cNvPr id="14" name="Ondertitel 2"/>
          <p:cNvSpPr>
            <a:spLocks noGrp="1"/>
          </p:cNvSpPr>
          <p:nvPr>
            <p:ph type="subTitle" idx="1" hasCustomPrompt="1"/>
          </p:nvPr>
        </p:nvSpPr>
        <p:spPr>
          <a:xfrm>
            <a:off x="627645" y="4025100"/>
            <a:ext cx="10930944"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5" name="Tijdelijke aanduiding voor tekst 16"/>
          <p:cNvSpPr>
            <a:spLocks noGrp="1"/>
          </p:cNvSpPr>
          <p:nvPr>
            <p:ph type="body" sz="quarter" idx="21" hasCustomPrompt="1"/>
          </p:nvPr>
        </p:nvSpPr>
        <p:spPr>
          <a:xfrm>
            <a:off x="627645" y="5349453"/>
            <a:ext cx="10920514" cy="298909"/>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6" name="Titel 1"/>
          <p:cNvSpPr>
            <a:spLocks noGrp="1"/>
          </p:cNvSpPr>
          <p:nvPr>
            <p:ph type="title" hasCustomPrompt="1"/>
          </p:nvPr>
        </p:nvSpPr>
        <p:spPr>
          <a:xfrm>
            <a:off x="627644" y="2272931"/>
            <a:ext cx="10920514" cy="1547813"/>
          </a:xfrm>
        </p:spPr>
        <p:txBody>
          <a:bodyPr anchor="t" anchorCtr="0">
            <a:normAutofit/>
          </a:bodyPr>
          <a:lstStyle>
            <a:lvl1pPr>
              <a:defRPr sz="4800">
                <a:solidFill>
                  <a:schemeClr val="tx1"/>
                </a:solidFill>
              </a:defRPr>
            </a:lvl1pPr>
          </a:lstStyle>
          <a:p>
            <a:r>
              <a:rPr lang="nl-NL" dirty="0"/>
              <a:t>Klik om titelkop toe te voegen</a:t>
            </a:r>
          </a:p>
        </p:txBody>
      </p:sp>
      <p:sp>
        <p:nvSpPr>
          <p:cNvPr id="17" name="Tijdelijke aanduiding voor tekst 16"/>
          <p:cNvSpPr>
            <a:spLocks noGrp="1"/>
          </p:cNvSpPr>
          <p:nvPr>
            <p:ph type="body" sz="quarter" idx="23" hasCustomPrompt="1"/>
          </p:nvPr>
        </p:nvSpPr>
        <p:spPr>
          <a:xfrm>
            <a:off x="627644" y="6035146"/>
            <a:ext cx="5004000" cy="298909"/>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3" name="Afbeelding 2" descr="BZK_RVB_Logo_pres_diap_nl.png">
            <a:extLst>
              <a:ext uri="{FF2B5EF4-FFF2-40B4-BE49-F238E27FC236}">
                <a16:creationId xmlns:a16="http://schemas.microsoft.com/office/drawing/2014/main" id="{F3263978-7075-C6CC-46DB-60167649DC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hasCustomPrompt="1"/>
          </p:nvPr>
        </p:nvSpPr>
        <p:spPr>
          <a:xfrm>
            <a:off x="6550024" y="2269314"/>
            <a:ext cx="5004000" cy="3952098"/>
          </a:xfrm>
        </p:spPr>
        <p:txBody>
          <a:bodyPr anchor="t" anchorCtr="0"/>
          <a:lstStyle>
            <a:lvl1pPr>
              <a:buClr>
                <a:schemeClr val="bg1"/>
              </a:buClr>
              <a:defRPr sz="2000">
                <a:solidFill>
                  <a:schemeClr val="bg1"/>
                </a:solidFill>
              </a:defRPr>
            </a:lvl1pPr>
            <a:lvl2pPr>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p:txBody>
      </p:sp>
      <p:sp>
        <p:nvSpPr>
          <p:cNvPr id="9" name="Tijdelijke aanduiding voor inhoud 8"/>
          <p:cNvSpPr>
            <a:spLocks noGrp="1"/>
          </p:cNvSpPr>
          <p:nvPr>
            <p:ph sz="quarter" idx="19" hasCustomPrompt="1"/>
          </p:nvPr>
        </p:nvSpPr>
        <p:spPr>
          <a:xfrm>
            <a:off x="635000" y="1016001"/>
            <a:ext cx="5003800" cy="5205412"/>
          </a:xfrm>
        </p:spPr>
        <p:txBody>
          <a:bodyPr/>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E438EB3A-EABE-8F1D-86A7-190768B82C6F}"/>
              </a:ext>
            </a:extLst>
          </p:cNvPr>
          <p:cNvSpPr>
            <a:spLocks noGrp="1"/>
          </p:cNvSpPr>
          <p:nvPr>
            <p:ph type="title" hasCustomPrompt="1"/>
          </p:nvPr>
        </p:nvSpPr>
        <p:spPr>
          <a:xfrm>
            <a:off x="6553200" y="1016001"/>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85FE38FB-E2E2-616F-DDCF-240F48FF53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18" name="Tijdelijke aanduiding voor tekst 13"/>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tekst toe te voegen</a:t>
            </a:r>
          </a:p>
        </p:txBody>
      </p:sp>
      <p:sp>
        <p:nvSpPr>
          <p:cNvPr id="21" name="Tijdelijke aanduiding voor afbeelding 3"/>
          <p:cNvSpPr>
            <a:spLocks noGrp="1" noChangeAspect="1"/>
          </p:cNvSpPr>
          <p:nvPr>
            <p:ph type="pic" sz="quarter" idx="19"/>
          </p:nvPr>
        </p:nvSpPr>
        <p:spPr>
          <a:xfrm>
            <a:off x="406144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406144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406144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30132382-280A-5CB2-CE3E-432B6345B3F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34BD24C5-A563-0DF2-4532-AB40226B23B7}"/>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CEED13C0-66EE-98B4-8A49-4DD46CB1E652}"/>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tekst toe te voegen</a:t>
            </a:r>
          </a:p>
        </p:txBody>
      </p:sp>
    </p:spTree>
    <p:extLst>
      <p:ext uri="{BB962C8B-B14F-4D97-AF65-F5344CB8AC3E}">
        <p14:creationId xmlns:p14="http://schemas.microsoft.com/office/powerpoint/2010/main" val="1828009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2055120"/>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6564313" y="2568250"/>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6564313" y="3354266"/>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6564313" y="4127756"/>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23F0EDA1-666A-30A0-A916-E397437566C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8B35B1B6-48A3-223F-4E55-F7113ED49132}"/>
              </a:ext>
            </a:extLst>
          </p:cNvPr>
          <p:cNvSpPr>
            <a:spLocks noGrp="1"/>
          </p:cNvSpPr>
          <p:nvPr>
            <p:ph type="body" sz="quarter" idx="13" hasCustomPrompt="1"/>
          </p:nvPr>
        </p:nvSpPr>
        <p:spPr>
          <a:xfrm>
            <a:off x="7196360" y="2494020"/>
            <a:ext cx="4360640" cy="691884"/>
          </a:xfrm>
        </p:spPr>
        <p:txBody>
          <a:bodyPr numCol="1" spcCol="180000" anchor="ctr" anchorCtr="0">
            <a:normAutofit/>
          </a:bodyPr>
          <a:lstStyle>
            <a:lvl1pPr marL="0" indent="0">
              <a:buNone/>
              <a:defRPr sz="2000" i="0">
                <a:solidFill>
                  <a:srgbClr val="017BC6"/>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5F89ABCC-2ECE-0581-A548-6823BEE4D730}"/>
              </a:ext>
            </a:extLst>
          </p:cNvPr>
          <p:cNvSpPr>
            <a:spLocks noGrp="1"/>
          </p:cNvSpPr>
          <p:nvPr>
            <p:ph type="body" sz="quarter" idx="25" hasCustomPrompt="1"/>
          </p:nvPr>
        </p:nvSpPr>
        <p:spPr>
          <a:xfrm>
            <a:off x="7196360" y="3281605"/>
            <a:ext cx="4362228" cy="691884"/>
          </a:xfrm>
        </p:spPr>
        <p:txBody>
          <a:bodyPr numCol="1" spcCol="180000" anchor="ctr" anchorCtr="0">
            <a:normAutofit/>
          </a:bodyPr>
          <a:lstStyle>
            <a:lvl1pPr marL="0" indent="0">
              <a:buNone/>
              <a:defRPr sz="2000" i="0">
                <a:solidFill>
                  <a:srgbClr val="017BC6"/>
                </a:solidFill>
              </a:defRPr>
            </a:lvl1pPr>
          </a:lstStyle>
          <a:p>
            <a:pPr lvl="0"/>
            <a:r>
              <a:rPr lang="nl-NL" dirty="0"/>
              <a:t>Klik om tekst toe te voegen</a:t>
            </a:r>
          </a:p>
        </p:txBody>
      </p:sp>
      <p:sp>
        <p:nvSpPr>
          <p:cNvPr id="7" name="Tijdelijke aanduiding voor tekst 13">
            <a:extLst>
              <a:ext uri="{FF2B5EF4-FFF2-40B4-BE49-F238E27FC236}">
                <a16:creationId xmlns:a16="http://schemas.microsoft.com/office/drawing/2014/main" id="{D449DBE9-0C6A-BB09-964D-65C947D4C6E8}"/>
              </a:ext>
            </a:extLst>
          </p:cNvPr>
          <p:cNvSpPr>
            <a:spLocks noGrp="1"/>
          </p:cNvSpPr>
          <p:nvPr>
            <p:ph type="body" sz="quarter" idx="26" hasCustomPrompt="1"/>
          </p:nvPr>
        </p:nvSpPr>
        <p:spPr>
          <a:xfrm>
            <a:off x="7196360" y="4062516"/>
            <a:ext cx="4360640" cy="691884"/>
          </a:xfrm>
        </p:spPr>
        <p:txBody>
          <a:bodyPr numCol="1" spcCol="180000" anchor="ctr" anchorCtr="0">
            <a:normAutofit/>
          </a:bodyPr>
          <a:lstStyle>
            <a:lvl1pPr marL="0" indent="0">
              <a:buNone/>
              <a:defRPr sz="2000" i="0">
                <a:solidFill>
                  <a:srgbClr val="017BC6"/>
                </a:solidFill>
              </a:defRPr>
            </a:lvl1pPr>
          </a:lstStyle>
          <a:p>
            <a:pPr lvl="0"/>
            <a:r>
              <a:rPr lang="nl-NL" dirty="0"/>
              <a:t>Klik om tekst toe te voegen</a:t>
            </a:r>
          </a:p>
        </p:txBody>
      </p:sp>
    </p:spTree>
    <p:extLst>
      <p:ext uri="{BB962C8B-B14F-4D97-AF65-F5344CB8AC3E}">
        <p14:creationId xmlns:p14="http://schemas.microsoft.com/office/powerpoint/2010/main" val="1351332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017BC6"/>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401947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401947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401947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D85B87D9-B70E-21AD-DF10-C60D1B8E743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7" name="Tijdelijke aanduiding voor tekst 13">
            <a:extLst>
              <a:ext uri="{FF2B5EF4-FFF2-40B4-BE49-F238E27FC236}">
                <a16:creationId xmlns:a16="http://schemas.microsoft.com/office/drawing/2014/main" id="{53D8C8B7-02F7-C9F0-A5EB-51BD355FD830}"/>
              </a:ext>
            </a:extLst>
          </p:cNvPr>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9" name="Tijdelijke aanduiding voor tekst 13">
            <a:extLst>
              <a:ext uri="{FF2B5EF4-FFF2-40B4-BE49-F238E27FC236}">
                <a16:creationId xmlns:a16="http://schemas.microsoft.com/office/drawing/2014/main" id="{0DC3E99B-4413-1977-C075-745BB8F9939C}"/>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10" name="Tijdelijke aanduiding voor tekst 13">
            <a:extLst>
              <a:ext uri="{FF2B5EF4-FFF2-40B4-BE49-F238E27FC236}">
                <a16:creationId xmlns:a16="http://schemas.microsoft.com/office/drawing/2014/main" id="{B08FC28D-DEF9-8A11-3BDC-BD8E844F1CE3}"/>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3175" y="0"/>
            <a:ext cx="12195175"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Clr>
                <a:srgbClr val="017BC6"/>
              </a:buCl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24" name="Tijdelijke aanduiding voor tekst 16"/>
          <p:cNvSpPr>
            <a:spLocks noGrp="1"/>
          </p:cNvSpPr>
          <p:nvPr>
            <p:ph type="body" sz="quarter" idx="21" hasCustomPrompt="1"/>
          </p:nvPr>
        </p:nvSpPr>
        <p:spPr>
          <a:xfrm>
            <a:off x="6554588" y="5366928"/>
            <a:ext cx="4992142"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7" name="Titel 1"/>
          <p:cNvSpPr>
            <a:spLocks noGrp="1"/>
          </p:cNvSpPr>
          <p:nvPr>
            <p:ph type="ctrTitle" hasCustomPrompt="1"/>
          </p:nvPr>
        </p:nvSpPr>
        <p:spPr>
          <a:xfrm>
            <a:off x="6565058" y="2270079"/>
            <a:ext cx="4993530" cy="1448545"/>
          </a:xfrm>
        </p:spPr>
        <p:txBody>
          <a:bodyPr tIns="0" bIns="0" anchor="t">
            <a:normAutofit/>
          </a:bodyPr>
          <a:lstStyle>
            <a:lvl1pPr algn="l">
              <a:defRPr sz="3600">
                <a:solidFill>
                  <a:schemeClr val="bg1"/>
                </a:solidFill>
              </a:defRPr>
            </a:lvl1pPr>
          </a:lstStyle>
          <a:p>
            <a:r>
              <a:rPr lang="nl-NL" dirty="0"/>
              <a:t>Klik om titelkop toe te voegen</a:t>
            </a:r>
          </a:p>
        </p:txBody>
      </p:sp>
      <p:sp>
        <p:nvSpPr>
          <p:cNvPr id="18" name="Ondertitel 2"/>
          <p:cNvSpPr>
            <a:spLocks noGrp="1"/>
          </p:cNvSpPr>
          <p:nvPr>
            <p:ph type="subTitle" idx="1" hasCustomPrompt="1"/>
          </p:nvPr>
        </p:nvSpPr>
        <p:spPr>
          <a:xfrm>
            <a:off x="6553200" y="3992896"/>
            <a:ext cx="499353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subtitel toe te voegen</a:t>
            </a:r>
          </a:p>
        </p:txBody>
      </p:sp>
      <p:sp>
        <p:nvSpPr>
          <p:cNvPr id="9" name="Tijdelijke aanduiding voor tekst 16"/>
          <p:cNvSpPr>
            <a:spLocks noGrp="1"/>
          </p:cNvSpPr>
          <p:nvPr>
            <p:ph type="body" sz="quarter" idx="23" hasCustomPrompt="1"/>
          </p:nvPr>
        </p:nvSpPr>
        <p:spPr>
          <a:xfrm>
            <a:off x="6549404" y="6041820"/>
            <a:ext cx="5004000"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4773248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DD6803"/>
        </a:solid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635000" y="1564935"/>
            <a:ext cx="10923588" cy="896191"/>
          </a:xfrm>
        </p:spPr>
        <p:txBody>
          <a:bodyPr anchor="t" anchorCtr="0">
            <a:normAutofit/>
          </a:bodyPr>
          <a:lstStyle>
            <a:lvl1pPr>
              <a:defRPr sz="4800">
                <a:solidFill>
                  <a:schemeClr val="tx1"/>
                </a:solidFill>
              </a:defRPr>
            </a:lvl1pPr>
          </a:lstStyle>
          <a:p>
            <a:r>
              <a:rPr lang="nl-NL" dirty="0"/>
              <a:t>Klik om titelkop toe te voegen</a:t>
            </a:r>
          </a:p>
        </p:txBody>
      </p:sp>
      <p:sp>
        <p:nvSpPr>
          <p:cNvPr id="9" name="Ondertitel 2"/>
          <p:cNvSpPr>
            <a:spLocks noGrp="1"/>
          </p:cNvSpPr>
          <p:nvPr>
            <p:ph type="subTitle" idx="1" hasCustomPrompt="1"/>
          </p:nvPr>
        </p:nvSpPr>
        <p:spPr>
          <a:xfrm>
            <a:off x="635000" y="2708908"/>
            <a:ext cx="10923588"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subtitel toe te voegen</a:t>
            </a:r>
          </a:p>
        </p:txBody>
      </p:sp>
      <p:sp>
        <p:nvSpPr>
          <p:cNvPr id="2" name="Tijdelijke aanduiding voor afbeelding 10">
            <a:extLst>
              <a:ext uri="{FF2B5EF4-FFF2-40B4-BE49-F238E27FC236}">
                <a16:creationId xmlns:a16="http://schemas.microsoft.com/office/drawing/2014/main" id="{FA1F25A3-93E5-2DA0-F5C0-3B2B4FDB5486}"/>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DD68FFEF-4EA5-F707-B366-66A80F5BE8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2682278601"/>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DD6803"/>
        </a:solidFill>
        <a:effectLst/>
      </p:bgPr>
    </p:bg>
    <p:spTree>
      <p:nvGrpSpPr>
        <p:cNvPr id="1" name=""/>
        <p:cNvGrpSpPr/>
        <p:nvPr/>
      </p:nvGrpSpPr>
      <p:grpSpPr>
        <a:xfrm>
          <a:off x="0" y="0"/>
          <a:ext cx="0" cy="0"/>
          <a:chOff x="0" y="0"/>
          <a:chExt cx="0" cy="0"/>
        </a:xfrm>
      </p:grpSpPr>
      <p:sp>
        <p:nvSpPr>
          <p:cNvPr id="14" name="Ondertitel 2"/>
          <p:cNvSpPr>
            <a:spLocks noGrp="1"/>
          </p:cNvSpPr>
          <p:nvPr>
            <p:ph type="subTitle" idx="1" hasCustomPrompt="1"/>
          </p:nvPr>
        </p:nvSpPr>
        <p:spPr>
          <a:xfrm>
            <a:off x="627645" y="4025100"/>
            <a:ext cx="10930944"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5" name="Tijdelijke aanduiding voor tekst 16"/>
          <p:cNvSpPr>
            <a:spLocks noGrp="1"/>
          </p:cNvSpPr>
          <p:nvPr>
            <p:ph type="body" sz="quarter" idx="21" hasCustomPrompt="1"/>
          </p:nvPr>
        </p:nvSpPr>
        <p:spPr>
          <a:xfrm>
            <a:off x="627645" y="5349453"/>
            <a:ext cx="10920514" cy="298909"/>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6" name="Titel 1"/>
          <p:cNvSpPr>
            <a:spLocks noGrp="1"/>
          </p:cNvSpPr>
          <p:nvPr>
            <p:ph type="title" hasCustomPrompt="1"/>
          </p:nvPr>
        </p:nvSpPr>
        <p:spPr>
          <a:xfrm>
            <a:off x="627644" y="2272931"/>
            <a:ext cx="10920514" cy="1547813"/>
          </a:xfrm>
        </p:spPr>
        <p:txBody>
          <a:bodyPr anchor="t" anchorCtr="0">
            <a:normAutofit/>
          </a:bodyPr>
          <a:lstStyle>
            <a:lvl1pPr>
              <a:defRPr sz="4800">
                <a:solidFill>
                  <a:schemeClr val="tx1"/>
                </a:solidFill>
              </a:defRPr>
            </a:lvl1pPr>
          </a:lstStyle>
          <a:p>
            <a:r>
              <a:rPr lang="nl-NL" dirty="0"/>
              <a:t>Klik om titelkop toe te voegen</a:t>
            </a:r>
          </a:p>
        </p:txBody>
      </p:sp>
      <p:sp>
        <p:nvSpPr>
          <p:cNvPr id="17" name="Tijdelijke aanduiding voor tekst 16"/>
          <p:cNvSpPr>
            <a:spLocks noGrp="1"/>
          </p:cNvSpPr>
          <p:nvPr>
            <p:ph type="body" sz="quarter" idx="23" hasCustomPrompt="1"/>
          </p:nvPr>
        </p:nvSpPr>
        <p:spPr>
          <a:xfrm>
            <a:off x="627644" y="6035146"/>
            <a:ext cx="5004000" cy="298909"/>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3" name="Afbeelding 2" descr="BZK_RVB_Logo_pres_diap_nl.png">
            <a:extLst>
              <a:ext uri="{FF2B5EF4-FFF2-40B4-BE49-F238E27FC236}">
                <a16:creationId xmlns:a16="http://schemas.microsoft.com/office/drawing/2014/main" id="{F3263978-7075-C6CC-46DB-60167649DC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30633634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hasCustomPrompt="1"/>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koptekst toe te voegen</a:t>
            </a:r>
          </a:p>
        </p:txBody>
      </p:sp>
      <p:sp>
        <p:nvSpPr>
          <p:cNvPr id="13" name="Tijdelijke aanduiding voor tekst 4"/>
          <p:cNvSpPr>
            <a:spLocks noGrp="1"/>
          </p:cNvSpPr>
          <p:nvPr>
            <p:ph type="body" sz="quarter" idx="15" hasCustomPrompt="1"/>
          </p:nvPr>
        </p:nvSpPr>
        <p:spPr>
          <a:xfrm>
            <a:off x="7791732" y="1124110"/>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4" name="Tijdelijke aanduiding voor tekst 4"/>
          <p:cNvSpPr>
            <a:spLocks noGrp="1"/>
          </p:cNvSpPr>
          <p:nvPr>
            <p:ph type="body" sz="quarter" idx="16" hasCustomPrompt="1"/>
          </p:nvPr>
        </p:nvSpPr>
        <p:spPr>
          <a:xfrm>
            <a:off x="7791732" y="2269095"/>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5" name="Tijdelijke aanduiding voor tekst 4"/>
          <p:cNvSpPr>
            <a:spLocks noGrp="1"/>
          </p:cNvSpPr>
          <p:nvPr>
            <p:ph type="body" sz="quarter" idx="17" hasCustomPrompt="1"/>
          </p:nvPr>
        </p:nvSpPr>
        <p:spPr>
          <a:xfrm>
            <a:off x="7791732" y="3418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6" name="Tijdelijke aanduiding voor tekst 4"/>
          <p:cNvSpPr>
            <a:spLocks noGrp="1"/>
          </p:cNvSpPr>
          <p:nvPr>
            <p:ph type="body" sz="quarter" idx="18" hasCustomPrompt="1"/>
          </p:nvPr>
        </p:nvSpPr>
        <p:spPr>
          <a:xfrm>
            <a:off x="7791732" y="45595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7" name="Tijdelijke aanduiding voor tekst 4"/>
          <p:cNvSpPr>
            <a:spLocks noGrp="1"/>
          </p:cNvSpPr>
          <p:nvPr>
            <p:ph type="body" sz="quarter" idx="19" hasCustomPrompt="1"/>
          </p:nvPr>
        </p:nvSpPr>
        <p:spPr>
          <a:xfrm>
            <a:off x="7791732" y="5704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59309B7C-628D-3E00-A478-C03A127DC0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50277384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0" y="-3544"/>
            <a:ext cx="12192000" cy="6868632"/>
          </a:xfrm>
          <a:prstGeom prst="rect">
            <a:avLst/>
          </a:prstGeom>
          <a:solidFill>
            <a:srgbClr val="DD680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hasCustomPrompt="1"/>
          </p:nvPr>
        </p:nvSpPr>
        <p:spPr>
          <a:xfrm>
            <a:off x="6553200"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6" name="Titel 5"/>
          <p:cNvSpPr>
            <a:spLocks noGrp="1"/>
          </p:cNvSpPr>
          <p:nvPr>
            <p:ph type="title" hasCustomPrompt="1"/>
          </p:nvPr>
        </p:nvSpPr>
        <p:spPr>
          <a:xfrm>
            <a:off x="6553200" y="1016000"/>
            <a:ext cx="5004000" cy="948047"/>
          </a:xfrm>
        </p:spPr>
        <p:txBody>
          <a:bodyPr/>
          <a:lstStyle>
            <a:lvl1pPr>
              <a:defRPr>
                <a:solidFill>
                  <a:schemeClr val="bg1"/>
                </a:solidFill>
              </a:defRPr>
            </a:lvl1pPr>
          </a:lstStyle>
          <a:p>
            <a:r>
              <a:rPr lang="nl-NL" dirty="0"/>
              <a:t>Klik om koptekst toe te voegen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4" name="Tijdelijke aanduiding voor voettekst 4"/>
          <p:cNvSpPr txBox="1">
            <a:spLocks/>
          </p:cNvSpPr>
          <p:nvPr userDrawn="1"/>
        </p:nvSpPr>
        <p:spPr>
          <a:xfrm>
            <a:off x="633600" y="6336122"/>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4" name="Tijdelijke aanduiding voor voettekst 4">
            <a:extLst>
              <a:ext uri="{FF2B5EF4-FFF2-40B4-BE49-F238E27FC236}">
                <a16:creationId xmlns:a16="http://schemas.microsoft.com/office/drawing/2014/main" id="{FCAA5215-0898-2B1A-45DE-8E6FF578DE9C}"/>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6" name="Tijdelijke aanduiding voor voettekst 4">
            <a:extLst>
              <a:ext uri="{FF2B5EF4-FFF2-40B4-BE49-F238E27FC236}">
                <a16:creationId xmlns:a16="http://schemas.microsoft.com/office/drawing/2014/main" id="{01258472-31E1-66A2-8F65-B4BC84553154}"/>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7" name="Tijdelijke aanduiding voor afbeelding 31">
            <a:extLst>
              <a:ext uri="{FF2B5EF4-FFF2-40B4-BE49-F238E27FC236}">
                <a16:creationId xmlns:a16="http://schemas.microsoft.com/office/drawing/2014/main" id="{D1B9E50B-E01D-2287-7F2F-60B94125AA92}"/>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18" name="Afbeelding 17" descr="BZK_RVB_Logo_pres_diap_nl.png">
            <a:extLst>
              <a:ext uri="{FF2B5EF4-FFF2-40B4-BE49-F238E27FC236}">
                <a16:creationId xmlns:a16="http://schemas.microsoft.com/office/drawing/2014/main" id="{49419B02-7904-2E33-31BB-BC117953BF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10273934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12192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17" name="Tijdelijke aanduiding voor tekst 11"/>
          <p:cNvSpPr>
            <a:spLocks noGrp="1"/>
          </p:cNvSpPr>
          <p:nvPr>
            <p:ph type="body" sz="quarter" idx="13" hasCustomPrompt="1"/>
          </p:nvPr>
        </p:nvSpPr>
        <p:spPr>
          <a:xfrm>
            <a:off x="638114"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tel 5">
            <a:extLst>
              <a:ext uri="{FF2B5EF4-FFF2-40B4-BE49-F238E27FC236}">
                <a16:creationId xmlns:a16="http://schemas.microsoft.com/office/drawing/2014/main" id="{4F334999-A7CC-334D-B598-FF361D9A3285}"/>
              </a:ext>
            </a:extLst>
          </p:cNvPr>
          <p:cNvSpPr>
            <a:spLocks noGrp="1"/>
          </p:cNvSpPr>
          <p:nvPr>
            <p:ph type="title" hasCustomPrompt="1"/>
          </p:nvPr>
        </p:nvSpPr>
        <p:spPr>
          <a:xfrm>
            <a:off x="633400" y="1016000"/>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B38F2496-0F49-4C8E-F08A-F8D37FF378E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3418748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hasCustomPrompt="1"/>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koptekst toe te voegen</a:t>
            </a:r>
          </a:p>
        </p:txBody>
      </p:sp>
      <p:sp>
        <p:nvSpPr>
          <p:cNvPr id="13" name="Tijdelijke aanduiding voor tekst 4"/>
          <p:cNvSpPr>
            <a:spLocks noGrp="1"/>
          </p:cNvSpPr>
          <p:nvPr>
            <p:ph type="body" sz="quarter" idx="15" hasCustomPrompt="1"/>
          </p:nvPr>
        </p:nvSpPr>
        <p:spPr>
          <a:xfrm>
            <a:off x="7791732" y="1124110"/>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4" name="Tijdelijke aanduiding voor tekst 4"/>
          <p:cNvSpPr>
            <a:spLocks noGrp="1"/>
          </p:cNvSpPr>
          <p:nvPr>
            <p:ph type="body" sz="quarter" idx="16" hasCustomPrompt="1"/>
          </p:nvPr>
        </p:nvSpPr>
        <p:spPr>
          <a:xfrm>
            <a:off x="7791732" y="2269095"/>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5" name="Tijdelijke aanduiding voor tekst 4"/>
          <p:cNvSpPr>
            <a:spLocks noGrp="1"/>
          </p:cNvSpPr>
          <p:nvPr>
            <p:ph type="body" sz="quarter" idx="17" hasCustomPrompt="1"/>
          </p:nvPr>
        </p:nvSpPr>
        <p:spPr>
          <a:xfrm>
            <a:off x="7791732" y="3418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6" name="Tijdelijke aanduiding voor tekst 4"/>
          <p:cNvSpPr>
            <a:spLocks noGrp="1"/>
          </p:cNvSpPr>
          <p:nvPr>
            <p:ph type="body" sz="quarter" idx="18" hasCustomPrompt="1"/>
          </p:nvPr>
        </p:nvSpPr>
        <p:spPr>
          <a:xfrm>
            <a:off x="7791732" y="45595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7" name="Tijdelijke aanduiding voor tekst 4"/>
          <p:cNvSpPr>
            <a:spLocks noGrp="1"/>
          </p:cNvSpPr>
          <p:nvPr>
            <p:ph type="body" sz="quarter" idx="19" hasCustomPrompt="1"/>
          </p:nvPr>
        </p:nvSpPr>
        <p:spPr>
          <a:xfrm>
            <a:off x="7791732" y="5704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59309B7C-628D-3E00-A478-C03A127DC0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hasCustomPrompt="1"/>
          </p:nvPr>
        </p:nvSpPr>
        <p:spPr>
          <a:xfrm>
            <a:off x="6553200" y="1016000"/>
            <a:ext cx="5004000" cy="948047"/>
          </a:xfrm>
        </p:spPr>
        <p:txBody>
          <a:bodyPr/>
          <a:lstStyle>
            <a:lvl1pPr>
              <a:defRPr>
                <a:solidFill>
                  <a:srgbClr val="DD6803"/>
                </a:solidFill>
              </a:defRPr>
            </a:lvl1pPr>
          </a:lstStyle>
          <a:p>
            <a:r>
              <a:rPr lang="nl-NL" dirty="0"/>
              <a:t>Klik om koptekst toe te voegen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Tijdelijke aanduiding voor afbeelding 31">
            <a:extLst>
              <a:ext uri="{FF2B5EF4-FFF2-40B4-BE49-F238E27FC236}">
                <a16:creationId xmlns:a16="http://schemas.microsoft.com/office/drawing/2014/main" id="{32EE6376-4109-DC2B-E5FD-EF87B029CF55}"/>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2015E869-9273-7141-31BA-4BE03B9B69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34800057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22" name="Titel 5"/>
          <p:cNvSpPr>
            <a:spLocks noGrp="1"/>
          </p:cNvSpPr>
          <p:nvPr>
            <p:ph type="title" hasCustomPrompt="1"/>
          </p:nvPr>
        </p:nvSpPr>
        <p:spPr>
          <a:xfrm>
            <a:off x="638113" y="1016000"/>
            <a:ext cx="5004000" cy="948047"/>
          </a:xfrm>
        </p:spPr>
        <p:txBody>
          <a:bodyPr/>
          <a:lstStyle>
            <a:lvl1pPr>
              <a:defRPr>
                <a:solidFill>
                  <a:srgbClr val="DD6803"/>
                </a:solidFill>
              </a:defRPr>
            </a:lvl1pPr>
          </a:lstStyle>
          <a:p>
            <a:r>
              <a:rPr lang="nl-NL" dirty="0"/>
              <a:t>Klik om koptekst toe te voegen</a:t>
            </a: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8" name="Tijdelijke aanduiding voor afbeelding 9">
            <a:extLst>
              <a:ext uri="{FF2B5EF4-FFF2-40B4-BE49-F238E27FC236}">
                <a16:creationId xmlns:a16="http://schemas.microsoft.com/office/drawing/2014/main" id="{952FD7F8-89D3-FC79-8283-45588932ED54}"/>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9" name="Afbeelding 8" descr="BZK_RVB_Logo_pres_diap_nl.png">
            <a:extLst>
              <a:ext uri="{FF2B5EF4-FFF2-40B4-BE49-F238E27FC236}">
                <a16:creationId xmlns:a16="http://schemas.microsoft.com/office/drawing/2014/main" id="{722D3DA0-D5B8-F722-735A-843FEB2DF5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8450149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4" name="Tijdelijke aanduiding voor inhoud 5"/>
          <p:cNvSpPr>
            <a:spLocks noGrp="1"/>
          </p:cNvSpPr>
          <p:nvPr>
            <p:ph sz="quarter" idx="4" hasCustomPrompt="1"/>
          </p:nvPr>
        </p:nvSpPr>
        <p:spPr>
          <a:xfrm>
            <a:off x="6553200" y="2656246"/>
            <a:ext cx="5005388" cy="3565166"/>
          </a:xfrm>
          <a:noFill/>
        </p:spPr>
        <p:txBody>
          <a:bodyPr lIns="0" tIns="0" rIns="0" bIns="0"/>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7" name="Titel 1"/>
          <p:cNvSpPr>
            <a:spLocks noGrp="1"/>
          </p:cNvSpPr>
          <p:nvPr>
            <p:ph type="title" hasCustomPrompt="1"/>
          </p:nvPr>
        </p:nvSpPr>
        <p:spPr>
          <a:xfrm>
            <a:off x="635000" y="1016000"/>
            <a:ext cx="10923588" cy="949823"/>
          </a:xfrm>
        </p:spPr>
        <p:txBody>
          <a:bodyPr/>
          <a:lstStyle>
            <a:lvl1pPr>
              <a:defRPr>
                <a:solidFill>
                  <a:srgbClr val="DD6803"/>
                </a:solidFill>
              </a:defRPr>
            </a:lvl1pPr>
          </a:lstStyle>
          <a:p>
            <a:r>
              <a:rPr lang="nl-NL" dirty="0"/>
              <a:t>Klik om koptekst toe te voegen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31199D7D-1CB9-E41B-B87C-D2B2925F7E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773606287"/>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51839"/>
            <a:ext cx="3312205" cy="2030631"/>
          </a:xfrm>
        </p:spPr>
        <p:txBody>
          <a:bodyPr>
            <a:normAutofit/>
          </a:bodyPr>
          <a:lstStyle>
            <a:lvl1pPr>
              <a:buClr>
                <a:srgbClr val="DD6803"/>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186293"/>
            <a:ext cx="3312205" cy="2030631"/>
          </a:xfrm>
        </p:spPr>
        <p:txBody>
          <a:bodyPr>
            <a:normAutofit/>
          </a:bodyPr>
          <a:lstStyle>
            <a:lvl1pPr>
              <a:buClr>
                <a:srgbClr val="DD6803"/>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51839"/>
            <a:ext cx="3312205" cy="2030631"/>
          </a:xfrm>
        </p:spPr>
        <p:txBody>
          <a:bodyPr>
            <a:normAutofit/>
          </a:bodyPr>
          <a:lstStyle>
            <a:lvl1pPr>
              <a:buClr>
                <a:srgbClr val="DD6803"/>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hasCustomPrompt="1"/>
          </p:nvPr>
        </p:nvSpPr>
        <p:spPr>
          <a:xfrm>
            <a:off x="635000" y="1016000"/>
            <a:ext cx="10923588" cy="949823"/>
          </a:xfrm>
        </p:spPr>
        <p:txBody>
          <a:bodyPr/>
          <a:lstStyle>
            <a:lvl1pPr>
              <a:defRPr>
                <a:solidFill>
                  <a:srgbClr val="DD6803"/>
                </a:solidFill>
              </a:defRPr>
            </a:lvl1pPr>
          </a:lstStyle>
          <a:p>
            <a:r>
              <a:rPr lang="nl-NL" dirty="0"/>
              <a:t>Klik om koptekst toe te voegen</a:t>
            </a:r>
          </a:p>
        </p:txBody>
      </p:sp>
      <p:sp>
        <p:nvSpPr>
          <p:cNvPr id="11" name="Tijdelijke aanduiding voor inhoud 2"/>
          <p:cNvSpPr>
            <a:spLocks noGrp="1"/>
          </p:cNvSpPr>
          <p:nvPr>
            <p:ph sz="half" idx="24" hasCustomPrompt="1"/>
          </p:nvPr>
        </p:nvSpPr>
        <p:spPr>
          <a:xfrm>
            <a:off x="4444911" y="4186294"/>
            <a:ext cx="3312205" cy="2030631"/>
          </a:xfrm>
        </p:spPr>
        <p:txBody>
          <a:bodyPr>
            <a:normAutofit/>
          </a:bodyPr>
          <a:lstStyle>
            <a:lvl1pPr>
              <a:buClr>
                <a:srgbClr val="DD6803"/>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186294"/>
            <a:ext cx="3312205" cy="2030631"/>
          </a:xfrm>
        </p:spPr>
        <p:txBody>
          <a:bodyPr>
            <a:normAutofit/>
          </a:bodyPr>
          <a:lstStyle>
            <a:lvl1pPr>
              <a:buClr>
                <a:srgbClr val="DD6803"/>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51839"/>
            <a:ext cx="3312205" cy="2030631"/>
          </a:xfrm>
        </p:spPr>
        <p:txBody>
          <a:bodyPr>
            <a:normAutofit/>
          </a:bodyPr>
          <a:lstStyle>
            <a:lvl1pPr>
              <a:buClr>
                <a:srgbClr val="DD6803"/>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A278D70E-8097-0410-4940-75E39A4A3C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787765109"/>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635001" y="2040815"/>
            <a:ext cx="5004000" cy="531561"/>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4"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DD6803"/>
              </a:buClr>
              <a:defRPr sz="2000"/>
            </a:lvl1pPr>
            <a:lvl2pPr>
              <a:buClr>
                <a:srgbClr val="DD6803"/>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5" name="Tijdelijke aanduiding voor tekst 4"/>
          <p:cNvSpPr>
            <a:spLocks noGrp="1"/>
          </p:cNvSpPr>
          <p:nvPr>
            <p:ph type="body" sz="quarter" idx="3" hasCustomPrompt="1"/>
          </p:nvPr>
        </p:nvSpPr>
        <p:spPr>
          <a:xfrm>
            <a:off x="6553200" y="2040816"/>
            <a:ext cx="5004000" cy="543003"/>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6" name="Tijdelijke aanduiding voor inhoud 5"/>
          <p:cNvSpPr>
            <a:spLocks noGrp="1"/>
          </p:cNvSpPr>
          <p:nvPr>
            <p:ph sz="quarter" idx="4" hasCustomPrompt="1"/>
          </p:nvPr>
        </p:nvSpPr>
        <p:spPr>
          <a:xfrm>
            <a:off x="6553200" y="2656245"/>
            <a:ext cx="5005388" cy="3565167"/>
          </a:xfrm>
          <a:noFill/>
        </p:spPr>
        <p:txBody>
          <a:bodyPr lIns="0" tIns="0" rIns="0" bIns="0"/>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hasCustomPrompt="1"/>
          </p:nvPr>
        </p:nvSpPr>
        <p:spPr>
          <a:xfrm>
            <a:off x="633612" y="1016000"/>
            <a:ext cx="10923588" cy="949823"/>
          </a:xfrm>
        </p:spPr>
        <p:txBody>
          <a:bodyPr/>
          <a:lstStyle>
            <a:lvl1pPr>
              <a:defRPr>
                <a:solidFill>
                  <a:srgbClr val="DD6803"/>
                </a:solidFill>
              </a:defRPr>
            </a:lvl1pPr>
          </a:lstStyle>
          <a:p>
            <a:r>
              <a:rPr lang="nl-NL" dirty="0"/>
              <a:t>Klik om koptekst toe te voegen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8654B12-A707-DE32-9321-A98F8AA1B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01217112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44931"/>
            <a:ext cx="10923588" cy="4176482"/>
          </a:xfrm>
        </p:spPr>
        <p:txBody>
          <a:bodyPr numCol="1" spcCol="468000"/>
          <a:lstStyle>
            <a:lvl1pPr>
              <a:buClr>
                <a:srgbClr val="DD6803"/>
              </a:buClr>
              <a:defRPr/>
            </a:lvl1pPr>
            <a:lvl2pPr>
              <a:buClr>
                <a:srgbClr val="DD6803"/>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hasCustomPrompt="1"/>
          </p:nvPr>
        </p:nvSpPr>
        <p:spPr>
          <a:xfrm>
            <a:off x="635000" y="1016000"/>
            <a:ext cx="10923588" cy="949823"/>
          </a:xfrm>
        </p:spPr>
        <p:txBody>
          <a:bodyPr/>
          <a:lstStyle>
            <a:lvl1pPr>
              <a:defRPr>
                <a:solidFill>
                  <a:srgbClr val="DD6803"/>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CD21E653-18C3-219C-23B6-6BE2C298FA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41906229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B96EB65-3DBB-4B5D-5389-7879654091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9650345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10" name="Tijdelijke aanduiding voor inhoud 9"/>
          <p:cNvSpPr>
            <a:spLocks noGrp="1"/>
          </p:cNvSpPr>
          <p:nvPr>
            <p:ph sz="quarter" idx="13" hasCustomPrompt="1"/>
          </p:nvPr>
        </p:nvSpPr>
        <p:spPr>
          <a:xfrm>
            <a:off x="6554588" y="1016000"/>
            <a:ext cx="5004000" cy="5205413"/>
          </a:xfrm>
        </p:spPr>
        <p:txBody>
          <a:bodyPr/>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hasCustomPrompt="1"/>
          </p:nvPr>
        </p:nvSpPr>
        <p:spPr>
          <a:xfrm>
            <a:off x="638113" y="1016000"/>
            <a:ext cx="5004000" cy="948047"/>
          </a:xfrm>
        </p:spPr>
        <p:txBody>
          <a:bodyPr/>
          <a:lstStyle>
            <a:lvl1pPr>
              <a:defRPr>
                <a:solidFill>
                  <a:srgbClr val="DD6803"/>
                </a:solidFill>
              </a:defRPr>
            </a:lvl1pPr>
          </a:lstStyle>
          <a:p>
            <a:r>
              <a:rPr lang="nl-NL" dirty="0"/>
              <a:t>Klik om koptekst toe te 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1BD901BC-6741-4013-2877-0C12D5DD69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9508257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DD6803"/>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chemeClr val="tx1"/>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9200"/>
            <a:ext cx="5461000" cy="1192213"/>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D48C9097-527E-0019-7800-8CC8F9B547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8482745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rgbClr val="DD6803"/>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0888"/>
            <a:ext cx="4994057" cy="1200526"/>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91FF22D9-9C43-C18B-F1A9-668B718D5F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4715286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0" y="-3544"/>
            <a:ext cx="12192000" cy="686863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hasCustomPrompt="1"/>
          </p:nvPr>
        </p:nvSpPr>
        <p:spPr>
          <a:xfrm>
            <a:off x="6553200"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6" name="Titel 5"/>
          <p:cNvSpPr>
            <a:spLocks noGrp="1"/>
          </p:cNvSpPr>
          <p:nvPr>
            <p:ph type="title" hasCustomPrompt="1"/>
          </p:nvPr>
        </p:nvSpPr>
        <p:spPr>
          <a:xfrm>
            <a:off x="6553200" y="1016000"/>
            <a:ext cx="5004000" cy="948047"/>
          </a:xfrm>
        </p:spPr>
        <p:txBody>
          <a:bodyPr/>
          <a:lstStyle>
            <a:lvl1pPr>
              <a:defRPr>
                <a:solidFill>
                  <a:schemeClr val="bg1"/>
                </a:solidFill>
              </a:defRPr>
            </a:lvl1pPr>
          </a:lstStyle>
          <a:p>
            <a:r>
              <a:rPr lang="nl-NL" dirty="0"/>
              <a:t>Klik om koptekst toe te voegen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4" name="Tijdelijke aanduiding voor voettekst 4"/>
          <p:cNvSpPr txBox="1">
            <a:spLocks/>
          </p:cNvSpPr>
          <p:nvPr userDrawn="1"/>
        </p:nvSpPr>
        <p:spPr>
          <a:xfrm>
            <a:off x="633600" y="6336122"/>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4" name="Tijdelijke aanduiding voor voettekst 4">
            <a:extLst>
              <a:ext uri="{FF2B5EF4-FFF2-40B4-BE49-F238E27FC236}">
                <a16:creationId xmlns:a16="http://schemas.microsoft.com/office/drawing/2014/main" id="{FCAA5215-0898-2B1A-45DE-8E6FF578DE9C}"/>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6" name="Tijdelijke aanduiding voor voettekst 4">
            <a:extLst>
              <a:ext uri="{FF2B5EF4-FFF2-40B4-BE49-F238E27FC236}">
                <a16:creationId xmlns:a16="http://schemas.microsoft.com/office/drawing/2014/main" id="{01258472-31E1-66A2-8F65-B4BC84553154}"/>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7" name="Tijdelijke aanduiding voor afbeelding 31">
            <a:extLst>
              <a:ext uri="{FF2B5EF4-FFF2-40B4-BE49-F238E27FC236}">
                <a16:creationId xmlns:a16="http://schemas.microsoft.com/office/drawing/2014/main" id="{D1B9E50B-E01D-2287-7F2F-60B94125AA92}"/>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18" name="Afbeelding 17" descr="BZK_RVB_Logo_pres_diap_nl.png">
            <a:extLst>
              <a:ext uri="{FF2B5EF4-FFF2-40B4-BE49-F238E27FC236}">
                <a16:creationId xmlns:a16="http://schemas.microsoft.com/office/drawing/2014/main" id="{49419B02-7904-2E33-31BB-BC117953BF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1536944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50627049-E103-2863-9000-2BC21075657D}"/>
              </a:ext>
            </a:extLst>
          </p:cNvPr>
          <p:cNvSpPr>
            <a:spLocks noGrp="1"/>
          </p:cNvSpPr>
          <p:nvPr>
            <p:ph type="title" hasCustomPrompt="1"/>
          </p:nvPr>
        </p:nvSpPr>
        <p:spPr>
          <a:xfrm>
            <a:off x="635000" y="1729946"/>
            <a:ext cx="5003799" cy="1584324"/>
          </a:xfrm>
        </p:spPr>
        <p:txBody>
          <a:bodyPr anchor="t" anchorCtr="0"/>
          <a:lstStyle>
            <a:lvl1pPr>
              <a:defRPr sz="4000">
                <a:solidFill>
                  <a:srgbClr val="DD6803"/>
                </a:solidFill>
              </a:defRPr>
            </a:lvl1pPr>
          </a:lstStyle>
          <a:p>
            <a:r>
              <a:rPr lang="nl-NL" dirty="0"/>
              <a:t>Klik om kop toe te voegen</a:t>
            </a:r>
          </a:p>
        </p:txBody>
      </p:sp>
      <p:sp>
        <p:nvSpPr>
          <p:cNvPr id="4" name="Tijdelijke aanduiding voor tekst 2">
            <a:extLst>
              <a:ext uri="{FF2B5EF4-FFF2-40B4-BE49-F238E27FC236}">
                <a16:creationId xmlns:a16="http://schemas.microsoft.com/office/drawing/2014/main" id="{E822F284-CEDC-FE03-DBB8-EAA25F15F59F}"/>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chemeClr val="bg1"/>
              </a:buClr>
              <a:buSzPct val="125000"/>
              <a:buFont typeface="Arial" panose="020B0604020202020204" pitchFamily="34" charset="0"/>
              <a:buChar char="•"/>
              <a:defRPr>
                <a:solidFill>
                  <a:schemeClr val="bg1"/>
                </a:solidFill>
              </a:defRPr>
            </a:lvl1pPr>
            <a:lvl2pPr>
              <a:buClr>
                <a:schemeClr val="bg1"/>
              </a:buClr>
              <a:buSzPct val="125000"/>
              <a:defRPr>
                <a:solidFill>
                  <a:schemeClr val="bg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3" name="Afbeelding 2" descr="BZK_RVB_Logo_pres_diap_nl.png">
            <a:extLst>
              <a:ext uri="{FF2B5EF4-FFF2-40B4-BE49-F238E27FC236}">
                <a16:creationId xmlns:a16="http://schemas.microsoft.com/office/drawing/2014/main" id="{22EBC043-B502-A229-1599-741E1A73DC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656345882"/>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tel 5">
            <a:extLst>
              <a:ext uri="{FF2B5EF4-FFF2-40B4-BE49-F238E27FC236}">
                <a16:creationId xmlns:a16="http://schemas.microsoft.com/office/drawing/2014/main" id="{1BB7CC0E-716E-772B-094C-00628A31E49E}"/>
              </a:ext>
            </a:extLst>
          </p:cNvPr>
          <p:cNvSpPr>
            <a:spLocks noGrp="1"/>
          </p:cNvSpPr>
          <p:nvPr>
            <p:ph type="title" hasCustomPrompt="1"/>
          </p:nvPr>
        </p:nvSpPr>
        <p:spPr>
          <a:xfrm>
            <a:off x="635000" y="1729946"/>
            <a:ext cx="5003799" cy="1584324"/>
          </a:xfrm>
        </p:spPr>
        <p:txBody>
          <a:bodyPr anchor="t" anchorCtr="0"/>
          <a:lstStyle>
            <a:lvl1pPr>
              <a:defRPr sz="4000">
                <a:solidFill>
                  <a:schemeClr val="bg1"/>
                </a:solidFill>
              </a:defRPr>
            </a:lvl1pPr>
          </a:lstStyle>
          <a:p>
            <a:r>
              <a:rPr lang="nl-NL" dirty="0"/>
              <a:t>Klik om koptekst toe te voegen</a:t>
            </a:r>
          </a:p>
        </p:txBody>
      </p:sp>
      <p:sp>
        <p:nvSpPr>
          <p:cNvPr id="3" name="Tijdelijke aanduiding voor tekst 2">
            <a:extLst>
              <a:ext uri="{FF2B5EF4-FFF2-40B4-BE49-F238E27FC236}">
                <a16:creationId xmlns:a16="http://schemas.microsoft.com/office/drawing/2014/main" id="{90F06314-6E7C-D89B-EB34-B36977362B20}"/>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rgbClr val="DD6803"/>
              </a:buClr>
              <a:buSzPct val="125000"/>
              <a:buFont typeface="Arial" panose="020B0604020202020204" pitchFamily="34" charset="0"/>
              <a:buChar char="•"/>
              <a:defRPr>
                <a:solidFill>
                  <a:schemeClr val="tx1"/>
                </a:solidFill>
              </a:defRPr>
            </a:lvl1pPr>
            <a:lvl2pPr>
              <a:buClr>
                <a:srgbClr val="DD6803"/>
              </a:buClr>
              <a:buSzPct val="125000"/>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4" name="Afbeelding 3" descr="BZK_RVB_Logo_pres_diap_nl.png">
            <a:extLst>
              <a:ext uri="{FF2B5EF4-FFF2-40B4-BE49-F238E27FC236}">
                <a16:creationId xmlns:a16="http://schemas.microsoft.com/office/drawing/2014/main" id="{00B4F7A9-6DE8-0835-DC58-A2DCC1BB9C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58128427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7" name="Titel 5"/>
          <p:cNvSpPr>
            <a:spLocks noGrp="1"/>
          </p:cNvSpPr>
          <p:nvPr>
            <p:ph type="title" hasCustomPrompt="1"/>
          </p:nvPr>
        </p:nvSpPr>
        <p:spPr>
          <a:xfrm>
            <a:off x="638113" y="1016000"/>
            <a:ext cx="5004000" cy="948047"/>
          </a:xfrm>
        </p:spPr>
        <p:txBody>
          <a:bodyPr/>
          <a:lstStyle>
            <a:lvl1pPr>
              <a:defRPr>
                <a:solidFill>
                  <a:srgbClr val="DD6803"/>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09E7629A-02C8-78A5-8161-50ED716279D4}"/>
              </a:ext>
            </a:extLst>
          </p:cNvPr>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0" name="Tijdelijke aanduiding voor afbeelding 9">
            <a:extLst>
              <a:ext uri="{FF2B5EF4-FFF2-40B4-BE49-F238E27FC236}">
                <a16:creationId xmlns:a16="http://schemas.microsoft.com/office/drawing/2014/main" id="{77E56975-730D-4378-6CE2-91078E99C66E}"/>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11" name="Afbeelding 10" descr="BZK_RVB_Logo_pres_diap_nl.png">
            <a:extLst>
              <a:ext uri="{FF2B5EF4-FFF2-40B4-BE49-F238E27FC236}">
                <a16:creationId xmlns:a16="http://schemas.microsoft.com/office/drawing/2014/main" id="{7A579109-7FBF-A853-9FE6-856C3CF90F1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6531882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35000" y="2289600"/>
            <a:ext cx="5003800" cy="3931813"/>
          </a:xfrm>
        </p:spPr>
        <p:txBody>
          <a:bodyPr/>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2" name="Titel 5"/>
          <p:cNvSpPr>
            <a:spLocks noGrp="1"/>
          </p:cNvSpPr>
          <p:nvPr>
            <p:ph type="title" hasCustomPrompt="1"/>
          </p:nvPr>
        </p:nvSpPr>
        <p:spPr>
          <a:xfrm>
            <a:off x="638113" y="1016000"/>
            <a:ext cx="5004000" cy="948047"/>
          </a:xfrm>
        </p:spPr>
        <p:txBody>
          <a:bodyPr/>
          <a:lstStyle>
            <a:lvl1pPr>
              <a:defRPr>
                <a:solidFill>
                  <a:srgbClr val="DD6803"/>
                </a:solidFill>
              </a:defRPr>
            </a:lvl1pPr>
          </a:lstStyle>
          <a:p>
            <a:r>
              <a:rPr lang="nl-NL" dirty="0"/>
              <a:t>Klik om koptekst toe te voegen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B82E5EF5-C82F-1823-E34F-C8650B2F569B}"/>
              </a:ext>
            </a:extLst>
          </p:cNvPr>
          <p:cNvSpPr>
            <a:spLocks noGrp="1"/>
          </p:cNvSpPr>
          <p:nvPr>
            <p:ph type="sldNum" sz="quarter" idx="17"/>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a:extLst>
              <a:ext uri="{FF2B5EF4-FFF2-40B4-BE49-F238E27FC236}">
                <a16:creationId xmlns:a16="http://schemas.microsoft.com/office/drawing/2014/main" id="{05A1D9ED-7D38-E725-45C7-C1D23D9190A2}"/>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385D46FF-A1E1-30D9-7478-BC46803BEF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86982071"/>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4205" y="3888000"/>
            <a:ext cx="5004595" cy="2333413"/>
          </a:xfrm>
        </p:spPr>
        <p:txBody>
          <a:bodyPr anchor="t" anchorCtr="0"/>
          <a:lstStyle>
            <a:lvl1pPr>
              <a:defRPr>
                <a:solidFill>
                  <a:schemeClr val="tx1"/>
                </a:solidFill>
              </a:defRPr>
            </a:lvl1pPr>
          </a:lstStyle>
          <a:p>
            <a:r>
              <a:rPr lang="nl-NL" dirty="0"/>
              <a:t>Klik om koptekst toe te voegen</a:t>
            </a:r>
          </a:p>
        </p:txBody>
      </p:sp>
      <p:sp>
        <p:nvSpPr>
          <p:cNvPr id="6" name="Tijdelijke aanduiding voor tekst 13"/>
          <p:cNvSpPr>
            <a:spLocks noGrp="1"/>
          </p:cNvSpPr>
          <p:nvPr>
            <p:ph type="body" sz="quarter" idx="13" hasCustomPrompt="1"/>
          </p:nvPr>
        </p:nvSpPr>
        <p:spPr>
          <a:xfrm>
            <a:off x="6554588" y="3888000"/>
            <a:ext cx="5004000" cy="2333413"/>
          </a:xfrm>
        </p:spPr>
        <p:txBody>
          <a:bodyPr tIns="50400" numCol="1" spcCol="468000" anchor="t" anchorCtr="0"/>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95A1F26F-EC92-F507-71B8-602607E72B3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505908339"/>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553199" y="3888000"/>
            <a:ext cx="5004000" cy="2333413"/>
          </a:xfrm>
        </p:spPr>
        <p:txBody>
          <a:bodyPr tIns="50400" numCol="1" spcCol="468000" anchor="t" anchorCtr="0"/>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2" name="Titel 1"/>
          <p:cNvSpPr>
            <a:spLocks noGrp="1"/>
          </p:cNvSpPr>
          <p:nvPr>
            <p:ph type="title" hasCustomPrompt="1"/>
          </p:nvPr>
        </p:nvSpPr>
        <p:spPr>
          <a:xfrm>
            <a:off x="634206" y="3888000"/>
            <a:ext cx="5004594" cy="2333413"/>
          </a:xfrm>
        </p:spPr>
        <p:txBody>
          <a:bodyPr anchor="t" anchorCtr="0"/>
          <a:lstStyle>
            <a:lvl1pPr>
              <a:defRPr>
                <a:solidFill>
                  <a:srgbClr val="DD6803"/>
                </a:solidFill>
              </a:defRPr>
            </a:lvl1pPr>
          </a:lstStyle>
          <a:p>
            <a:r>
              <a:rPr lang="nl-NL" dirty="0"/>
              <a:t>Klik om koptekst toe te voegen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Tijdelijke aanduiding voor afbeelding 11">
            <a:extLst>
              <a:ext uri="{FF2B5EF4-FFF2-40B4-BE49-F238E27FC236}">
                <a16:creationId xmlns:a16="http://schemas.microsoft.com/office/drawing/2014/main" id="{7DCA836E-FB64-22E6-05B8-8C74B3E54D7A}"/>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9" name="Afbeelding 8" descr="BZK_RVB_Logo_pres_diap_nl.png">
            <a:extLst>
              <a:ext uri="{FF2B5EF4-FFF2-40B4-BE49-F238E27FC236}">
                <a16:creationId xmlns:a16="http://schemas.microsoft.com/office/drawing/2014/main" id="{BE10E307-0D11-25F3-8F3F-BA74834FD1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5159563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DD6803"/>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1">
            <a:extLst>
              <a:ext uri="{FF2B5EF4-FFF2-40B4-BE49-F238E27FC236}">
                <a16:creationId xmlns:a16="http://schemas.microsoft.com/office/drawing/2014/main" id="{CB2AC372-6EE2-4518-0409-9927BAB31A5B}"/>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E4EA062C-922A-363B-F564-AB33B56DA4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089504019"/>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rgbClr val="DD6803"/>
              </a:buClr>
              <a:defRPr/>
            </a:lvl1pPr>
            <a:lvl2pPr>
              <a:buClr>
                <a:srgbClr val="DD6803"/>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6" name="Tijdelijke aanduiding voor afbeelding 11">
            <a:extLst>
              <a:ext uri="{FF2B5EF4-FFF2-40B4-BE49-F238E27FC236}">
                <a16:creationId xmlns:a16="http://schemas.microsoft.com/office/drawing/2014/main" id="{EB8854C3-0686-6C4D-A570-B799AEEA1C99}"/>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8" name="Afbeelding 7" descr="BZK_RVB_Logo_pres_diap_nl.png">
            <a:extLst>
              <a:ext uri="{FF2B5EF4-FFF2-40B4-BE49-F238E27FC236}">
                <a16:creationId xmlns:a16="http://schemas.microsoft.com/office/drawing/2014/main" id="{4CFAF7E3-D306-9017-85CC-B880D02B08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7889958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3600" y="1016000"/>
            <a:ext cx="10924382" cy="946800"/>
          </a:xfrm>
        </p:spPr>
        <p:txBody>
          <a:bodyPr/>
          <a:lstStyle>
            <a:lvl1pPr>
              <a:defRPr>
                <a:solidFill>
                  <a:schemeClr val="tx1"/>
                </a:solidFill>
              </a:defRPr>
            </a:lvl1pPr>
          </a:lstStyle>
          <a:p>
            <a:r>
              <a:rPr lang="nl-NL" dirty="0"/>
              <a:t>Klik om koptekst toe te voegen</a:t>
            </a:r>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Tijdelijke aanduiding voor afbeelding 10">
            <a:extLst>
              <a:ext uri="{FF2B5EF4-FFF2-40B4-BE49-F238E27FC236}">
                <a16:creationId xmlns:a16="http://schemas.microsoft.com/office/drawing/2014/main" id="{5F918E77-889F-75DF-8B67-DB4A8E4DE9FE}"/>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6AE7B46C-F4A3-AFC3-9859-0D9361EC4D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501425198"/>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9" name="Titel 8"/>
          <p:cNvSpPr>
            <a:spLocks noGrp="1"/>
          </p:cNvSpPr>
          <p:nvPr>
            <p:ph type="title" hasCustomPrompt="1"/>
          </p:nvPr>
        </p:nvSpPr>
        <p:spPr>
          <a:xfrm>
            <a:off x="634206" y="1029946"/>
            <a:ext cx="10924382" cy="946800"/>
          </a:xfrm>
        </p:spPr>
        <p:txBody>
          <a:bodyPr/>
          <a:lstStyle/>
          <a:p>
            <a:r>
              <a:rPr lang="nl-NL" dirty="0"/>
              <a:t>Klik om koptekst toe te 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0">
            <a:extLst>
              <a:ext uri="{FF2B5EF4-FFF2-40B4-BE49-F238E27FC236}">
                <a16:creationId xmlns:a16="http://schemas.microsoft.com/office/drawing/2014/main" id="{2799F244-F6E1-6414-7562-A49A1E0547E7}"/>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bg1">
              <a:lumMod val="85000"/>
            </a:schemeClr>
          </a:solidFill>
        </p:spPr>
        <p:txBody>
          <a:bodyPr wrap="square" lIns="0" tIns="194400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90000"/>
              </a:lnSpc>
              <a:spcBef>
                <a:spcPts val="1200"/>
              </a:spcBef>
              <a:spcAft>
                <a:spcPts val="0"/>
              </a:spcAft>
              <a:buClr>
                <a:srgbClr val="DD6803"/>
              </a:buClr>
              <a:buSzPct val="125000"/>
              <a:buFont typeface="Arial" panose="020B0604020202020204" pitchFamily="34" charset="0"/>
              <a:buNone/>
              <a:tabLst/>
              <a:defRPr/>
            </a:pPr>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DD6AB82F-EC20-ADFA-1AEC-8760B90FF6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6163105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17" name="Tijdelijke aanduiding voor tekst 11"/>
          <p:cNvSpPr>
            <a:spLocks noGrp="1"/>
          </p:cNvSpPr>
          <p:nvPr>
            <p:ph type="body" sz="quarter" idx="13" hasCustomPrompt="1"/>
          </p:nvPr>
        </p:nvSpPr>
        <p:spPr>
          <a:xfrm>
            <a:off x="638114"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tel 5">
            <a:extLst>
              <a:ext uri="{FF2B5EF4-FFF2-40B4-BE49-F238E27FC236}">
                <a16:creationId xmlns:a16="http://schemas.microsoft.com/office/drawing/2014/main" id="{4F334999-A7CC-334D-B598-FF361D9A3285}"/>
              </a:ext>
            </a:extLst>
          </p:cNvPr>
          <p:cNvSpPr>
            <a:spLocks noGrp="1"/>
          </p:cNvSpPr>
          <p:nvPr>
            <p:ph type="title" hasCustomPrompt="1"/>
          </p:nvPr>
        </p:nvSpPr>
        <p:spPr>
          <a:xfrm>
            <a:off x="633400" y="1016000"/>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B38F2496-0F49-4C8E-F08A-F8D37FF378E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453443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9D6FA854-2EB8-86BD-A3C5-B3045B8CBBCA}"/>
              </a:ext>
            </a:extLst>
          </p:cNvPr>
          <p:cNvSpPr>
            <a:spLocks noGrp="1"/>
          </p:cNvSpPr>
          <p:nvPr>
            <p:ph type="pic" sz="quarter" idx="14" hasCustomPrompt="1"/>
          </p:nvPr>
        </p:nvSpPr>
        <p:spPr>
          <a:xfrm>
            <a:off x="0" y="0"/>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5DA7FB92-940A-5D29-1294-14E4C6DB42D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13719664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111CEC8B-B9AD-B2BE-44BA-3F77EEBFA63E}"/>
              </a:ext>
            </a:extLst>
          </p:cNvPr>
          <p:cNvSpPr>
            <a:spLocks noGrp="1"/>
          </p:cNvSpPr>
          <p:nvPr>
            <p:ph type="pic" sz="quarter" idx="14" hasCustomPrompt="1"/>
          </p:nvPr>
        </p:nvSpPr>
        <p:spPr>
          <a:xfrm>
            <a:off x="0" y="0"/>
            <a:ext cx="12192000" cy="6864262"/>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7" name="Titel 4">
            <a:extLst>
              <a:ext uri="{FF2B5EF4-FFF2-40B4-BE49-F238E27FC236}">
                <a16:creationId xmlns:a16="http://schemas.microsoft.com/office/drawing/2014/main" id="{8F27FE16-95B7-F145-D215-18EAB8A2C9C6}"/>
              </a:ext>
            </a:extLst>
          </p:cNvPr>
          <p:cNvSpPr>
            <a:spLocks noGrp="1"/>
          </p:cNvSpPr>
          <p:nvPr>
            <p:ph type="title" hasCustomPrompt="1"/>
          </p:nvPr>
        </p:nvSpPr>
        <p:spPr>
          <a:xfrm>
            <a:off x="0" y="5469548"/>
            <a:ext cx="12192000" cy="344466"/>
          </a:xfrm>
          <a:solidFill>
            <a:srgbClr val="DD6803">
              <a:alpha val="89562"/>
            </a:srgbClr>
          </a:solidFill>
        </p:spPr>
        <p:txBody>
          <a:bodyPr lIns="1475999" tIns="18000" anchor="ctr" anchorCtr="0">
            <a:noAutofit/>
          </a:bodyPr>
          <a:lstStyle>
            <a:lvl1pPr algn="l">
              <a:defRPr sz="2000" b="1">
                <a:solidFill>
                  <a:schemeClr val="bg1"/>
                </a:solidFill>
              </a:defRPr>
            </a:lvl1pPr>
          </a:lstStyle>
          <a:p>
            <a:pPr lvl="0"/>
            <a:r>
              <a:rPr lang="nl-NL" dirty="0"/>
              <a:t>Klik om tekst toe te voegen</a:t>
            </a:r>
          </a:p>
        </p:txBody>
      </p:sp>
      <p:sp>
        <p:nvSpPr>
          <p:cNvPr id="8" name="Tijdelijke aanduiding voor tekst 2">
            <a:extLst>
              <a:ext uri="{FF2B5EF4-FFF2-40B4-BE49-F238E27FC236}">
                <a16:creationId xmlns:a16="http://schemas.microsoft.com/office/drawing/2014/main" id="{DDB4D3DD-B685-02B4-2AC4-C17330DD124D}"/>
              </a:ext>
            </a:extLst>
          </p:cNvPr>
          <p:cNvSpPr>
            <a:spLocks noGrp="1"/>
          </p:cNvSpPr>
          <p:nvPr>
            <p:ph type="body" sz="quarter" idx="10" hasCustomPrompt="1"/>
          </p:nvPr>
        </p:nvSpPr>
        <p:spPr>
          <a:xfrm>
            <a:off x="0" y="5882815"/>
            <a:ext cx="12192000" cy="345600"/>
          </a:xfrm>
          <a:solidFill>
            <a:schemeClr val="bg1">
              <a:alpha val="90179"/>
            </a:schemeClr>
          </a:solidFill>
        </p:spPr>
        <p:txBody>
          <a:bodyPr lIns="1475999" tIns="18000" anchor="ctr" anchorCtr="0">
            <a:normAutofit/>
          </a:bodyPr>
          <a:lstStyle>
            <a:lvl1pPr marL="0" indent="0">
              <a:buNone/>
              <a:defRPr sz="2000" i="1">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pic>
        <p:nvPicPr>
          <p:cNvPr id="3" name="Afbeelding 2" descr="BZK_RVB_Logo_pres_diap_nl.png">
            <a:extLst>
              <a:ext uri="{FF2B5EF4-FFF2-40B4-BE49-F238E27FC236}">
                <a16:creationId xmlns:a16="http://schemas.microsoft.com/office/drawing/2014/main" id="{D1A972CA-B5AD-4941-5B52-6685C2D32C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26745290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hasCustomPrompt="1"/>
          </p:nvPr>
        </p:nvSpPr>
        <p:spPr/>
        <p:txBody>
          <a:bodyPr/>
          <a:lstStyle>
            <a:lvl1pPr>
              <a:defRPr>
                <a:solidFill>
                  <a:srgbClr val="DD6803"/>
                </a:solidFill>
              </a:defRPr>
            </a:lvl1pPr>
          </a:lstStyle>
          <a:p>
            <a:r>
              <a:rPr lang="nl-NL" dirty="0"/>
              <a:t>Klik om koptekst toe te voegen</a:t>
            </a:r>
          </a:p>
        </p:txBody>
      </p:sp>
      <p:sp>
        <p:nvSpPr>
          <p:cNvPr id="9" name="Tijdelijke aanduiding voor inhoud 8"/>
          <p:cNvSpPr>
            <a:spLocks noGrp="1"/>
          </p:cNvSpPr>
          <p:nvPr>
            <p:ph sz="quarter" idx="15" hasCustomPrompt="1"/>
          </p:nvPr>
        </p:nvSpPr>
        <p:spPr>
          <a:xfrm>
            <a:off x="635001" y="2071542"/>
            <a:ext cx="6675910" cy="4149871"/>
          </a:xfrm>
        </p:spPr>
        <p:txBody>
          <a:bodyPr/>
          <a:lstStyle>
            <a:lvl1pPr>
              <a:buClr>
                <a:srgbClr val="DD6803"/>
              </a:buClr>
              <a:defRPr/>
            </a:lvl1pPr>
            <a:lvl2pPr>
              <a:buClr>
                <a:srgbClr val="DD6803"/>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071542"/>
            <a:ext cx="3608169" cy="4149871"/>
          </a:xfrm>
        </p:spPr>
        <p:txBody>
          <a:bodyPr/>
          <a:lstStyle>
            <a:lvl1pPr>
              <a:buClr>
                <a:srgbClr val="DD6803"/>
              </a:buClr>
              <a:defRPr sz="2000"/>
            </a:lvl1pPr>
            <a:lvl2pPr>
              <a:buClr>
                <a:srgbClr val="DD6803"/>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88C1B825-6C9C-E557-B419-710511E4E2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7179981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hasCustomPrompt="1"/>
          </p:nvPr>
        </p:nvSpPr>
        <p:spPr>
          <a:xfrm>
            <a:off x="6550024" y="2269314"/>
            <a:ext cx="5004000" cy="3952098"/>
          </a:xfrm>
        </p:spPr>
        <p:txBody>
          <a:bodyPr anchor="t" anchorCtr="0"/>
          <a:lstStyle>
            <a:lvl1pPr>
              <a:buClr>
                <a:schemeClr val="bg1"/>
              </a:buClr>
              <a:defRPr sz="2000">
                <a:solidFill>
                  <a:schemeClr val="bg1"/>
                </a:solidFill>
              </a:defRPr>
            </a:lvl1pPr>
            <a:lvl2pPr>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p:txBody>
      </p:sp>
      <p:sp>
        <p:nvSpPr>
          <p:cNvPr id="9" name="Tijdelijke aanduiding voor inhoud 8"/>
          <p:cNvSpPr>
            <a:spLocks noGrp="1"/>
          </p:cNvSpPr>
          <p:nvPr>
            <p:ph sz="quarter" idx="19" hasCustomPrompt="1"/>
          </p:nvPr>
        </p:nvSpPr>
        <p:spPr>
          <a:xfrm>
            <a:off x="635000" y="1016001"/>
            <a:ext cx="5003800" cy="5205412"/>
          </a:xfrm>
        </p:spPr>
        <p:txBody>
          <a:bodyPr/>
          <a:lstStyle>
            <a:lvl1pPr>
              <a:buClr>
                <a:srgbClr val="DD6803"/>
              </a:buClr>
              <a:defRPr sz="2000"/>
            </a:lvl1pPr>
            <a:lvl2pPr>
              <a:buClr>
                <a:srgbClr val="DD6803"/>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E438EB3A-EABE-8F1D-86A7-190768B82C6F}"/>
              </a:ext>
            </a:extLst>
          </p:cNvPr>
          <p:cNvSpPr>
            <a:spLocks noGrp="1"/>
          </p:cNvSpPr>
          <p:nvPr>
            <p:ph type="title" hasCustomPrompt="1"/>
          </p:nvPr>
        </p:nvSpPr>
        <p:spPr>
          <a:xfrm>
            <a:off x="6553200" y="1016001"/>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85FE38FB-E2E2-616F-DDCF-240F48FF53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638829440"/>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18" name="Tijdelijke aanduiding voor tekst 13"/>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tekst toe te voegen</a:t>
            </a:r>
          </a:p>
        </p:txBody>
      </p:sp>
      <p:sp>
        <p:nvSpPr>
          <p:cNvPr id="21" name="Tijdelijke aanduiding voor afbeelding 3"/>
          <p:cNvSpPr>
            <a:spLocks noGrp="1" noChangeAspect="1"/>
          </p:cNvSpPr>
          <p:nvPr>
            <p:ph type="pic" sz="quarter" idx="19"/>
          </p:nvPr>
        </p:nvSpPr>
        <p:spPr>
          <a:xfrm>
            <a:off x="406144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6144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6144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30132382-280A-5CB2-CE3E-432B6345B3F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34BD24C5-A563-0DF2-4532-AB40226B23B7}"/>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CEED13C0-66EE-98B4-8A49-4DD46CB1E652}"/>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tekst toe te voegen</a:t>
            </a:r>
          </a:p>
        </p:txBody>
      </p:sp>
    </p:spTree>
    <p:extLst>
      <p:ext uri="{BB962C8B-B14F-4D97-AF65-F5344CB8AC3E}">
        <p14:creationId xmlns:p14="http://schemas.microsoft.com/office/powerpoint/2010/main" val="1665388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2055120"/>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6564313" y="2568250"/>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354266"/>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4127756"/>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23F0EDA1-666A-30A0-A916-E397437566C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8B35B1B6-48A3-223F-4E55-F7113ED49132}"/>
              </a:ext>
            </a:extLst>
          </p:cNvPr>
          <p:cNvSpPr>
            <a:spLocks noGrp="1"/>
          </p:cNvSpPr>
          <p:nvPr>
            <p:ph type="body" sz="quarter" idx="13" hasCustomPrompt="1"/>
          </p:nvPr>
        </p:nvSpPr>
        <p:spPr>
          <a:xfrm>
            <a:off x="7196360" y="2494020"/>
            <a:ext cx="4360640" cy="691884"/>
          </a:xfrm>
        </p:spPr>
        <p:txBody>
          <a:bodyPr numCol="1" spcCol="180000" anchor="ctr" anchorCtr="0">
            <a:normAutofit/>
          </a:bodyPr>
          <a:lstStyle>
            <a:lvl1pPr marL="0" indent="0">
              <a:buNone/>
              <a:defRPr sz="2000" i="0">
                <a:solidFill>
                  <a:srgbClr val="DD6803"/>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5F89ABCC-2ECE-0581-A548-6823BEE4D730}"/>
              </a:ext>
            </a:extLst>
          </p:cNvPr>
          <p:cNvSpPr>
            <a:spLocks noGrp="1"/>
          </p:cNvSpPr>
          <p:nvPr>
            <p:ph type="body" sz="quarter" idx="25" hasCustomPrompt="1"/>
          </p:nvPr>
        </p:nvSpPr>
        <p:spPr>
          <a:xfrm>
            <a:off x="7196360" y="3281605"/>
            <a:ext cx="4362228" cy="691884"/>
          </a:xfrm>
        </p:spPr>
        <p:txBody>
          <a:bodyPr numCol="1" spcCol="180000" anchor="ctr" anchorCtr="0">
            <a:normAutofit/>
          </a:bodyPr>
          <a:lstStyle>
            <a:lvl1pPr marL="0" indent="0">
              <a:buNone/>
              <a:defRPr sz="2000" i="0">
                <a:solidFill>
                  <a:srgbClr val="DD6803"/>
                </a:solidFill>
              </a:defRPr>
            </a:lvl1pPr>
          </a:lstStyle>
          <a:p>
            <a:pPr lvl="0"/>
            <a:r>
              <a:rPr lang="nl-NL" dirty="0"/>
              <a:t>Klik om tekst toe te voegen</a:t>
            </a:r>
          </a:p>
        </p:txBody>
      </p:sp>
      <p:sp>
        <p:nvSpPr>
          <p:cNvPr id="7" name="Tijdelijke aanduiding voor tekst 13">
            <a:extLst>
              <a:ext uri="{FF2B5EF4-FFF2-40B4-BE49-F238E27FC236}">
                <a16:creationId xmlns:a16="http://schemas.microsoft.com/office/drawing/2014/main" id="{D449DBE9-0C6A-BB09-964D-65C947D4C6E8}"/>
              </a:ext>
            </a:extLst>
          </p:cNvPr>
          <p:cNvSpPr>
            <a:spLocks noGrp="1"/>
          </p:cNvSpPr>
          <p:nvPr>
            <p:ph type="body" sz="quarter" idx="26" hasCustomPrompt="1"/>
          </p:nvPr>
        </p:nvSpPr>
        <p:spPr>
          <a:xfrm>
            <a:off x="7196360" y="4062516"/>
            <a:ext cx="4360640" cy="691884"/>
          </a:xfrm>
        </p:spPr>
        <p:txBody>
          <a:bodyPr numCol="1" spcCol="180000" anchor="ctr" anchorCtr="0">
            <a:normAutofit/>
          </a:bodyPr>
          <a:lstStyle>
            <a:lvl1pPr marL="0" indent="0">
              <a:buNone/>
              <a:defRPr sz="2000" i="0">
                <a:solidFill>
                  <a:srgbClr val="DD6803"/>
                </a:solidFill>
              </a:defRPr>
            </a:lvl1pPr>
          </a:lstStyle>
          <a:p>
            <a:pPr lvl="0"/>
            <a:r>
              <a:rPr lang="nl-NL" dirty="0"/>
              <a:t>Klik om tekst toe te voegen</a:t>
            </a:r>
          </a:p>
        </p:txBody>
      </p:sp>
    </p:spTree>
    <p:extLst>
      <p:ext uri="{BB962C8B-B14F-4D97-AF65-F5344CB8AC3E}">
        <p14:creationId xmlns:p14="http://schemas.microsoft.com/office/powerpoint/2010/main" val="9884466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401947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1947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1947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D85B87D9-B70E-21AD-DF10-C60D1B8E743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7" name="Tijdelijke aanduiding voor tekst 13">
            <a:extLst>
              <a:ext uri="{FF2B5EF4-FFF2-40B4-BE49-F238E27FC236}">
                <a16:creationId xmlns:a16="http://schemas.microsoft.com/office/drawing/2014/main" id="{53D8C8B7-02F7-C9F0-A5EB-51BD355FD830}"/>
              </a:ext>
            </a:extLst>
          </p:cNvPr>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9" name="Tijdelijke aanduiding voor tekst 13">
            <a:extLst>
              <a:ext uri="{FF2B5EF4-FFF2-40B4-BE49-F238E27FC236}">
                <a16:creationId xmlns:a16="http://schemas.microsoft.com/office/drawing/2014/main" id="{0DC3E99B-4413-1977-C075-745BB8F9939C}"/>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10" name="Tijdelijke aanduiding voor tekst 13">
            <a:extLst>
              <a:ext uri="{FF2B5EF4-FFF2-40B4-BE49-F238E27FC236}">
                <a16:creationId xmlns:a16="http://schemas.microsoft.com/office/drawing/2014/main" id="{B08FC28D-DEF9-8A11-3BDC-BD8E844F1CE3}"/>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Tree>
    <p:extLst>
      <p:ext uri="{BB962C8B-B14F-4D97-AF65-F5344CB8AC3E}">
        <p14:creationId xmlns:p14="http://schemas.microsoft.com/office/powerpoint/2010/main" val="815608954"/>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3175" y="0"/>
            <a:ext cx="12195175" cy="6858000"/>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Clr>
                <a:srgbClr val="017BC6"/>
              </a:buCl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24" name="Tijdelijke aanduiding voor tekst 16"/>
          <p:cNvSpPr>
            <a:spLocks noGrp="1"/>
          </p:cNvSpPr>
          <p:nvPr>
            <p:ph type="body" sz="quarter" idx="21" hasCustomPrompt="1"/>
          </p:nvPr>
        </p:nvSpPr>
        <p:spPr>
          <a:xfrm>
            <a:off x="6554588" y="5366928"/>
            <a:ext cx="4992142"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7" name="Titel 1"/>
          <p:cNvSpPr>
            <a:spLocks noGrp="1"/>
          </p:cNvSpPr>
          <p:nvPr>
            <p:ph type="ctrTitle" hasCustomPrompt="1"/>
          </p:nvPr>
        </p:nvSpPr>
        <p:spPr>
          <a:xfrm>
            <a:off x="6565058" y="2270079"/>
            <a:ext cx="4993530" cy="1448545"/>
          </a:xfrm>
        </p:spPr>
        <p:txBody>
          <a:bodyPr tIns="0" bIns="0" anchor="t">
            <a:normAutofit/>
          </a:bodyPr>
          <a:lstStyle>
            <a:lvl1pPr algn="l">
              <a:defRPr sz="3600">
                <a:solidFill>
                  <a:schemeClr val="bg1"/>
                </a:solidFill>
              </a:defRPr>
            </a:lvl1pPr>
          </a:lstStyle>
          <a:p>
            <a:r>
              <a:rPr lang="nl-NL" dirty="0"/>
              <a:t>Klik om titelkop toe te voegen</a:t>
            </a:r>
          </a:p>
        </p:txBody>
      </p:sp>
      <p:sp>
        <p:nvSpPr>
          <p:cNvPr id="18" name="Ondertitel 2"/>
          <p:cNvSpPr>
            <a:spLocks noGrp="1"/>
          </p:cNvSpPr>
          <p:nvPr>
            <p:ph type="subTitle" idx="1" hasCustomPrompt="1"/>
          </p:nvPr>
        </p:nvSpPr>
        <p:spPr>
          <a:xfrm>
            <a:off x="6553200" y="3992896"/>
            <a:ext cx="499353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subtitel toe te voegen</a:t>
            </a:r>
          </a:p>
        </p:txBody>
      </p:sp>
      <p:sp>
        <p:nvSpPr>
          <p:cNvPr id="9" name="Tijdelijke aanduiding voor tekst 16"/>
          <p:cNvSpPr>
            <a:spLocks noGrp="1"/>
          </p:cNvSpPr>
          <p:nvPr>
            <p:ph type="body" sz="quarter" idx="23" hasCustomPrompt="1"/>
          </p:nvPr>
        </p:nvSpPr>
        <p:spPr>
          <a:xfrm>
            <a:off x="6549404" y="6041820"/>
            <a:ext cx="5004000" cy="265538"/>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9321283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737B00"/>
        </a:solidFill>
        <a:effectLst/>
      </p:bgPr>
    </p:bg>
    <p:spTree>
      <p:nvGrpSpPr>
        <p:cNvPr id="1" name=""/>
        <p:cNvGrpSpPr/>
        <p:nvPr/>
      </p:nvGrpSpPr>
      <p:grpSpPr>
        <a:xfrm>
          <a:off x="0" y="0"/>
          <a:ext cx="0" cy="0"/>
          <a:chOff x="0" y="0"/>
          <a:chExt cx="0" cy="0"/>
        </a:xfrm>
      </p:grpSpPr>
      <p:sp>
        <p:nvSpPr>
          <p:cNvPr id="8" name="Titel 1"/>
          <p:cNvSpPr>
            <a:spLocks noGrp="1"/>
          </p:cNvSpPr>
          <p:nvPr>
            <p:ph type="title" hasCustomPrompt="1"/>
          </p:nvPr>
        </p:nvSpPr>
        <p:spPr>
          <a:xfrm>
            <a:off x="635000" y="1564935"/>
            <a:ext cx="10923588" cy="896191"/>
          </a:xfrm>
        </p:spPr>
        <p:txBody>
          <a:bodyPr anchor="t" anchorCtr="0">
            <a:normAutofit/>
          </a:bodyPr>
          <a:lstStyle>
            <a:lvl1pPr>
              <a:defRPr sz="4800">
                <a:solidFill>
                  <a:schemeClr val="tx1"/>
                </a:solidFill>
              </a:defRPr>
            </a:lvl1pPr>
          </a:lstStyle>
          <a:p>
            <a:r>
              <a:rPr lang="nl-NL" dirty="0"/>
              <a:t>Klik om titelkop toe te voegen</a:t>
            </a:r>
          </a:p>
        </p:txBody>
      </p:sp>
      <p:sp>
        <p:nvSpPr>
          <p:cNvPr id="9" name="Ondertitel 2"/>
          <p:cNvSpPr>
            <a:spLocks noGrp="1"/>
          </p:cNvSpPr>
          <p:nvPr>
            <p:ph type="subTitle" idx="1" hasCustomPrompt="1"/>
          </p:nvPr>
        </p:nvSpPr>
        <p:spPr>
          <a:xfrm>
            <a:off x="635000" y="2708908"/>
            <a:ext cx="10923588"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subtitel toe te voegen</a:t>
            </a:r>
          </a:p>
        </p:txBody>
      </p:sp>
      <p:sp>
        <p:nvSpPr>
          <p:cNvPr id="2" name="Tijdelijke aanduiding voor afbeelding 10">
            <a:extLst>
              <a:ext uri="{FF2B5EF4-FFF2-40B4-BE49-F238E27FC236}">
                <a16:creationId xmlns:a16="http://schemas.microsoft.com/office/drawing/2014/main" id="{FA1F25A3-93E5-2DA0-F5C0-3B2B4FDB5486}"/>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DD68FFEF-4EA5-F707-B366-66A80F5BE8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280505935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737B00"/>
        </a:solidFill>
        <a:effectLst/>
      </p:bgPr>
    </p:bg>
    <p:spTree>
      <p:nvGrpSpPr>
        <p:cNvPr id="1" name=""/>
        <p:cNvGrpSpPr/>
        <p:nvPr/>
      </p:nvGrpSpPr>
      <p:grpSpPr>
        <a:xfrm>
          <a:off x="0" y="0"/>
          <a:ext cx="0" cy="0"/>
          <a:chOff x="0" y="0"/>
          <a:chExt cx="0" cy="0"/>
        </a:xfrm>
      </p:grpSpPr>
      <p:sp>
        <p:nvSpPr>
          <p:cNvPr id="14" name="Ondertitel 2"/>
          <p:cNvSpPr>
            <a:spLocks noGrp="1"/>
          </p:cNvSpPr>
          <p:nvPr>
            <p:ph type="subTitle" idx="1" hasCustomPrompt="1"/>
          </p:nvPr>
        </p:nvSpPr>
        <p:spPr>
          <a:xfrm>
            <a:off x="627645" y="4025100"/>
            <a:ext cx="10930944"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5" name="Tijdelijke aanduiding voor tekst 16"/>
          <p:cNvSpPr>
            <a:spLocks noGrp="1"/>
          </p:cNvSpPr>
          <p:nvPr>
            <p:ph type="body" sz="quarter" idx="21" hasCustomPrompt="1"/>
          </p:nvPr>
        </p:nvSpPr>
        <p:spPr>
          <a:xfrm>
            <a:off x="627645" y="5349453"/>
            <a:ext cx="10920514" cy="298909"/>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naam spreker toe te voegen</a:t>
            </a:r>
          </a:p>
        </p:txBody>
      </p:sp>
      <p:sp>
        <p:nvSpPr>
          <p:cNvPr id="16" name="Titel 1"/>
          <p:cNvSpPr>
            <a:spLocks noGrp="1"/>
          </p:cNvSpPr>
          <p:nvPr>
            <p:ph type="title" hasCustomPrompt="1"/>
          </p:nvPr>
        </p:nvSpPr>
        <p:spPr>
          <a:xfrm>
            <a:off x="627644" y="2272931"/>
            <a:ext cx="10920514" cy="1547813"/>
          </a:xfrm>
        </p:spPr>
        <p:txBody>
          <a:bodyPr anchor="t" anchorCtr="0">
            <a:normAutofit/>
          </a:bodyPr>
          <a:lstStyle>
            <a:lvl1pPr>
              <a:defRPr sz="4800">
                <a:solidFill>
                  <a:schemeClr val="tx1"/>
                </a:solidFill>
              </a:defRPr>
            </a:lvl1pPr>
          </a:lstStyle>
          <a:p>
            <a:r>
              <a:rPr lang="nl-NL" dirty="0"/>
              <a:t>Klik om titelkop toe te voegen</a:t>
            </a:r>
          </a:p>
        </p:txBody>
      </p:sp>
      <p:sp>
        <p:nvSpPr>
          <p:cNvPr id="17" name="Tijdelijke aanduiding voor tekst 16"/>
          <p:cNvSpPr>
            <a:spLocks noGrp="1"/>
          </p:cNvSpPr>
          <p:nvPr>
            <p:ph type="body" sz="quarter" idx="23" hasCustomPrompt="1"/>
          </p:nvPr>
        </p:nvSpPr>
        <p:spPr>
          <a:xfrm>
            <a:off x="627644" y="6035146"/>
            <a:ext cx="5004000" cy="298909"/>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Klik om datum toe te voegen</a:t>
            </a:r>
          </a:p>
        </p:txBody>
      </p:sp>
      <p:pic>
        <p:nvPicPr>
          <p:cNvPr id="3" name="Afbeelding 2" descr="BZK_RVB_Logo_pres_diap_nl.png">
            <a:extLst>
              <a:ext uri="{FF2B5EF4-FFF2-40B4-BE49-F238E27FC236}">
                <a16:creationId xmlns:a16="http://schemas.microsoft.com/office/drawing/2014/main" id="{F3263978-7075-C6CC-46DB-60167649DC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434"/>
          <a:stretch/>
        </p:blipFill>
        <p:spPr>
          <a:xfrm>
            <a:off x="-60960" y="-6674"/>
            <a:ext cx="12313920" cy="1572990"/>
          </a:xfrm>
          <a:prstGeom prst="rect">
            <a:avLst/>
          </a:prstGeom>
        </p:spPr>
      </p:pic>
    </p:spTree>
    <p:extLst>
      <p:ext uri="{BB962C8B-B14F-4D97-AF65-F5344CB8AC3E}">
        <p14:creationId xmlns:p14="http://schemas.microsoft.com/office/powerpoint/2010/main" val="21610622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hasCustomPrompt="1"/>
          </p:nvPr>
        </p:nvSpPr>
        <p:spPr>
          <a:xfrm>
            <a:off x="6553200" y="1016000"/>
            <a:ext cx="5004000" cy="948047"/>
          </a:xfrm>
        </p:spPr>
        <p:txBody>
          <a:bodyPr/>
          <a:lstStyle>
            <a:lvl1pPr>
              <a:defRPr>
                <a:solidFill>
                  <a:srgbClr val="017BC6"/>
                </a:solidFill>
              </a:defRPr>
            </a:lvl1pPr>
          </a:lstStyle>
          <a:p>
            <a:r>
              <a:rPr lang="nl-NL" dirty="0"/>
              <a:t>Klik om koptekst toe te voegen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Tijdelijke aanduiding voor afbeelding 31">
            <a:extLst>
              <a:ext uri="{FF2B5EF4-FFF2-40B4-BE49-F238E27FC236}">
                <a16:creationId xmlns:a16="http://schemas.microsoft.com/office/drawing/2014/main" id="{32EE6376-4109-DC2B-E5FD-EF87B029CF55}"/>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2015E869-9273-7141-31BA-4BE03B9B69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19817257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hasCustomPrompt="1"/>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koptekst toe te voegen</a:t>
            </a:r>
          </a:p>
        </p:txBody>
      </p:sp>
      <p:sp>
        <p:nvSpPr>
          <p:cNvPr id="13" name="Tijdelijke aanduiding voor tekst 4"/>
          <p:cNvSpPr>
            <a:spLocks noGrp="1"/>
          </p:cNvSpPr>
          <p:nvPr>
            <p:ph type="body" sz="quarter" idx="15" hasCustomPrompt="1"/>
          </p:nvPr>
        </p:nvSpPr>
        <p:spPr>
          <a:xfrm>
            <a:off x="7791732" y="1124110"/>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4" name="Tijdelijke aanduiding voor tekst 4"/>
          <p:cNvSpPr>
            <a:spLocks noGrp="1"/>
          </p:cNvSpPr>
          <p:nvPr>
            <p:ph type="body" sz="quarter" idx="16" hasCustomPrompt="1"/>
          </p:nvPr>
        </p:nvSpPr>
        <p:spPr>
          <a:xfrm>
            <a:off x="7791732" y="2269095"/>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5" name="Tijdelijke aanduiding voor tekst 4"/>
          <p:cNvSpPr>
            <a:spLocks noGrp="1"/>
          </p:cNvSpPr>
          <p:nvPr>
            <p:ph type="body" sz="quarter" idx="17" hasCustomPrompt="1"/>
          </p:nvPr>
        </p:nvSpPr>
        <p:spPr>
          <a:xfrm>
            <a:off x="7791732" y="3418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6" name="Tijdelijke aanduiding voor tekst 4"/>
          <p:cNvSpPr>
            <a:spLocks noGrp="1"/>
          </p:cNvSpPr>
          <p:nvPr>
            <p:ph type="body" sz="quarter" idx="18" hasCustomPrompt="1"/>
          </p:nvPr>
        </p:nvSpPr>
        <p:spPr>
          <a:xfrm>
            <a:off x="7791732" y="45595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7" name="Tijdelijke aanduiding voor tekst 4"/>
          <p:cNvSpPr>
            <a:spLocks noGrp="1"/>
          </p:cNvSpPr>
          <p:nvPr>
            <p:ph type="body" sz="quarter" idx="19" hasCustomPrompt="1"/>
          </p:nvPr>
        </p:nvSpPr>
        <p:spPr>
          <a:xfrm>
            <a:off x="7791732" y="5704384"/>
            <a:ext cx="3766856" cy="614423"/>
          </a:xfrm>
        </p:spPr>
        <p:txBody>
          <a:bodyPr anchor="ctr"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737B00"/>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737B00"/>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737B00"/>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737B00"/>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737B00"/>
                </a:solidFill>
              </a:defRPr>
            </a:lvl1pPr>
          </a:lstStyle>
          <a:p>
            <a:pPr lvl="0"/>
            <a:r>
              <a:rPr lang="nl-NL" dirty="0"/>
              <a:t>#</a:t>
            </a:r>
          </a:p>
        </p:txBody>
      </p:sp>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59309B7C-628D-3E00-A478-C03A127DC0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1442084608"/>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0" y="-3544"/>
            <a:ext cx="12192000" cy="6868632"/>
          </a:xfrm>
          <a:prstGeom prst="rect">
            <a:avLst/>
          </a:prstGeom>
          <a:solidFill>
            <a:srgbClr val="737B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hasCustomPrompt="1"/>
          </p:nvPr>
        </p:nvSpPr>
        <p:spPr>
          <a:xfrm>
            <a:off x="6553200"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6" name="Titel 5"/>
          <p:cNvSpPr>
            <a:spLocks noGrp="1"/>
          </p:cNvSpPr>
          <p:nvPr>
            <p:ph type="title" hasCustomPrompt="1"/>
          </p:nvPr>
        </p:nvSpPr>
        <p:spPr>
          <a:xfrm>
            <a:off x="6553200" y="1016000"/>
            <a:ext cx="5004000" cy="948047"/>
          </a:xfrm>
        </p:spPr>
        <p:txBody>
          <a:bodyPr/>
          <a:lstStyle>
            <a:lvl1pPr>
              <a:defRPr>
                <a:solidFill>
                  <a:schemeClr val="bg1"/>
                </a:solidFill>
              </a:defRPr>
            </a:lvl1pPr>
          </a:lstStyle>
          <a:p>
            <a:r>
              <a:rPr lang="nl-NL" dirty="0"/>
              <a:t>Klik om koptekst toe te voegen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4" name="Tijdelijke aanduiding voor voettekst 4"/>
          <p:cNvSpPr txBox="1">
            <a:spLocks/>
          </p:cNvSpPr>
          <p:nvPr userDrawn="1"/>
        </p:nvSpPr>
        <p:spPr>
          <a:xfrm>
            <a:off x="633600" y="6336122"/>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4" name="Tijdelijke aanduiding voor voettekst 4">
            <a:extLst>
              <a:ext uri="{FF2B5EF4-FFF2-40B4-BE49-F238E27FC236}">
                <a16:creationId xmlns:a16="http://schemas.microsoft.com/office/drawing/2014/main" id="{FCAA5215-0898-2B1A-45DE-8E6FF578DE9C}"/>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6" name="Tijdelijke aanduiding voor voettekst 4">
            <a:extLst>
              <a:ext uri="{FF2B5EF4-FFF2-40B4-BE49-F238E27FC236}">
                <a16:creationId xmlns:a16="http://schemas.microsoft.com/office/drawing/2014/main" id="{01258472-31E1-66A2-8F65-B4BC84553154}"/>
              </a:ext>
            </a:extLst>
          </p:cNvPr>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7" name="Tijdelijke aanduiding voor afbeelding 31">
            <a:extLst>
              <a:ext uri="{FF2B5EF4-FFF2-40B4-BE49-F238E27FC236}">
                <a16:creationId xmlns:a16="http://schemas.microsoft.com/office/drawing/2014/main" id="{D1B9E50B-E01D-2287-7F2F-60B94125AA92}"/>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18" name="Afbeelding 17" descr="BZK_RVB_Logo_pres_diap_nl.png">
            <a:extLst>
              <a:ext uri="{FF2B5EF4-FFF2-40B4-BE49-F238E27FC236}">
                <a16:creationId xmlns:a16="http://schemas.microsoft.com/office/drawing/2014/main" id="{49419B02-7904-2E33-31BB-BC117953BF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34570461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12192000" cy="6858000"/>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sp>
        <p:nvSpPr>
          <p:cNvPr id="17" name="Tijdelijke aanduiding voor tekst 11"/>
          <p:cNvSpPr>
            <a:spLocks noGrp="1"/>
          </p:cNvSpPr>
          <p:nvPr>
            <p:ph type="body" sz="quarter" idx="13" hasCustomPrompt="1"/>
          </p:nvPr>
        </p:nvSpPr>
        <p:spPr>
          <a:xfrm>
            <a:off x="638114" y="2289600"/>
            <a:ext cx="5004000" cy="3931813"/>
          </a:xfrm>
        </p:spPr>
        <p:txBody>
          <a:bodyPr/>
          <a:lstStyle>
            <a:lvl1pPr marL="457200" indent="-457200">
              <a:buClr>
                <a:schemeClr val="bg1"/>
              </a:buClr>
              <a:buSzPct val="100000"/>
              <a:buFont typeface="+mj-lt"/>
              <a:buAutoNum type="arabicPeriod"/>
              <a:defRPr sz="2000">
                <a:solidFill>
                  <a:schemeClr val="bg1"/>
                </a:solidFill>
              </a:defRPr>
            </a:lvl1pPr>
            <a:lvl2pPr marL="684000" indent="-216000">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tekst toe te voegen</a:t>
            </a:r>
          </a:p>
          <a:p>
            <a:pPr lvl="1"/>
            <a:r>
              <a:rPr lang="nl-NL" dirty="0"/>
              <a:t> Tweede niveau</a:t>
            </a:r>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tel 5">
            <a:extLst>
              <a:ext uri="{FF2B5EF4-FFF2-40B4-BE49-F238E27FC236}">
                <a16:creationId xmlns:a16="http://schemas.microsoft.com/office/drawing/2014/main" id="{4F334999-A7CC-334D-B598-FF361D9A3285}"/>
              </a:ext>
            </a:extLst>
          </p:cNvPr>
          <p:cNvSpPr>
            <a:spLocks noGrp="1"/>
          </p:cNvSpPr>
          <p:nvPr>
            <p:ph type="title" hasCustomPrompt="1"/>
          </p:nvPr>
        </p:nvSpPr>
        <p:spPr>
          <a:xfrm>
            <a:off x="633400" y="1016000"/>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B38F2496-0F49-4C8E-F08A-F8D37FF378E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23018372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hasCustomPrompt="1"/>
          </p:nvPr>
        </p:nvSpPr>
        <p:spPr>
          <a:xfrm>
            <a:off x="6553200" y="1016000"/>
            <a:ext cx="5004000" cy="948047"/>
          </a:xfrm>
        </p:spPr>
        <p:txBody>
          <a:bodyPr/>
          <a:lstStyle>
            <a:lvl1pPr>
              <a:defRPr>
                <a:solidFill>
                  <a:srgbClr val="737B00"/>
                </a:solidFill>
              </a:defRPr>
            </a:lvl1pPr>
          </a:lstStyle>
          <a:p>
            <a:r>
              <a:rPr lang="nl-NL" dirty="0"/>
              <a:t>Klik om koptekst toe te voegen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Tijdelijke aanduiding voor afbeelding 31">
            <a:extLst>
              <a:ext uri="{FF2B5EF4-FFF2-40B4-BE49-F238E27FC236}">
                <a16:creationId xmlns:a16="http://schemas.microsoft.com/office/drawing/2014/main" id="{32EE6376-4109-DC2B-E5FD-EF87B029CF55}"/>
              </a:ext>
            </a:extLst>
          </p:cNvPr>
          <p:cNvSpPr>
            <a:spLocks noGrp="1"/>
          </p:cNvSpPr>
          <p:nvPr>
            <p:ph type="pic" sz="quarter" idx="22" hasCustomPrompt="1"/>
          </p:nvPr>
        </p:nvSpPr>
        <p:spPr>
          <a:xfrm>
            <a:off x="0" y="0"/>
            <a:ext cx="6096025" cy="6865088"/>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i="0" dirty="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2015E869-9273-7141-31BA-4BE03B9B69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873" r="47362" b="23856"/>
          <a:stretch/>
        </p:blipFill>
        <p:spPr>
          <a:xfrm>
            <a:off x="5851525" y="-3544"/>
            <a:ext cx="477905" cy="708763"/>
          </a:xfrm>
          <a:prstGeom prst="rect">
            <a:avLst/>
          </a:prstGeom>
        </p:spPr>
      </p:pic>
    </p:spTree>
    <p:extLst>
      <p:ext uri="{BB962C8B-B14F-4D97-AF65-F5344CB8AC3E}">
        <p14:creationId xmlns:p14="http://schemas.microsoft.com/office/powerpoint/2010/main" val="17507394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22" name="Titel 5"/>
          <p:cNvSpPr>
            <a:spLocks noGrp="1"/>
          </p:cNvSpPr>
          <p:nvPr>
            <p:ph type="title" hasCustomPrompt="1"/>
          </p:nvPr>
        </p:nvSpPr>
        <p:spPr>
          <a:xfrm>
            <a:off x="638113" y="1016000"/>
            <a:ext cx="5004000" cy="948047"/>
          </a:xfrm>
        </p:spPr>
        <p:txBody>
          <a:bodyPr/>
          <a:lstStyle>
            <a:lvl1pPr>
              <a:defRPr>
                <a:solidFill>
                  <a:srgbClr val="737B00"/>
                </a:solidFill>
              </a:defRPr>
            </a:lvl1pPr>
          </a:lstStyle>
          <a:p>
            <a:r>
              <a:rPr lang="nl-NL" dirty="0"/>
              <a:t>Klik om koptekst toe te voegen</a:t>
            </a: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8" name="Tijdelijke aanduiding voor afbeelding 9">
            <a:extLst>
              <a:ext uri="{FF2B5EF4-FFF2-40B4-BE49-F238E27FC236}">
                <a16:creationId xmlns:a16="http://schemas.microsoft.com/office/drawing/2014/main" id="{952FD7F8-89D3-FC79-8283-45588932ED54}"/>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9" name="Afbeelding 8" descr="BZK_RVB_Logo_pres_diap_nl.png">
            <a:extLst>
              <a:ext uri="{FF2B5EF4-FFF2-40B4-BE49-F238E27FC236}">
                <a16:creationId xmlns:a16="http://schemas.microsoft.com/office/drawing/2014/main" id="{722D3DA0-D5B8-F722-735A-843FEB2DF5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20412350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4" name="Tijdelijke aanduiding voor inhoud 5"/>
          <p:cNvSpPr>
            <a:spLocks noGrp="1"/>
          </p:cNvSpPr>
          <p:nvPr>
            <p:ph sz="quarter" idx="4" hasCustomPrompt="1"/>
          </p:nvPr>
        </p:nvSpPr>
        <p:spPr>
          <a:xfrm>
            <a:off x="6553200" y="2656246"/>
            <a:ext cx="5005388" cy="3565166"/>
          </a:xfrm>
          <a:noFill/>
        </p:spPr>
        <p:txBody>
          <a:bodyPr lIns="0" tIns="0" rIns="0" bIns="0"/>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7" name="Titel 1"/>
          <p:cNvSpPr>
            <a:spLocks noGrp="1"/>
          </p:cNvSpPr>
          <p:nvPr>
            <p:ph type="title" hasCustomPrompt="1"/>
          </p:nvPr>
        </p:nvSpPr>
        <p:spPr>
          <a:xfrm>
            <a:off x="635000" y="1016000"/>
            <a:ext cx="10923588" cy="949823"/>
          </a:xfrm>
        </p:spPr>
        <p:txBody>
          <a:bodyPr/>
          <a:lstStyle>
            <a:lvl1pPr>
              <a:defRPr>
                <a:solidFill>
                  <a:srgbClr val="737B00"/>
                </a:solidFill>
              </a:defRPr>
            </a:lvl1pPr>
          </a:lstStyle>
          <a:p>
            <a:r>
              <a:rPr lang="nl-NL" dirty="0"/>
              <a:t>Klik om koptekst toe te voegen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31199D7D-1CB9-E41B-B87C-D2B2925F7E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3592758819"/>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51839"/>
            <a:ext cx="3312205" cy="2030631"/>
          </a:xfrm>
        </p:spPr>
        <p:txBody>
          <a:bodyPr>
            <a:normAutofit/>
          </a:bodyPr>
          <a:lstStyle>
            <a:lvl1pPr>
              <a:buClr>
                <a:srgbClr val="737B00"/>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186293"/>
            <a:ext cx="3312205" cy="2030631"/>
          </a:xfrm>
        </p:spPr>
        <p:txBody>
          <a:bodyPr>
            <a:normAutofit/>
          </a:bodyPr>
          <a:lstStyle>
            <a:lvl1pPr>
              <a:buClr>
                <a:srgbClr val="737B00"/>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51839"/>
            <a:ext cx="3312205" cy="2030631"/>
          </a:xfrm>
        </p:spPr>
        <p:txBody>
          <a:bodyPr>
            <a:normAutofit/>
          </a:bodyPr>
          <a:lstStyle>
            <a:lvl1pPr>
              <a:buClr>
                <a:srgbClr val="737B00"/>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hasCustomPrompt="1"/>
          </p:nvPr>
        </p:nvSpPr>
        <p:spPr>
          <a:xfrm>
            <a:off x="635000" y="1016000"/>
            <a:ext cx="10923588" cy="949823"/>
          </a:xfrm>
        </p:spPr>
        <p:txBody>
          <a:bodyPr/>
          <a:lstStyle>
            <a:lvl1pPr>
              <a:defRPr>
                <a:solidFill>
                  <a:srgbClr val="737B00"/>
                </a:solidFill>
              </a:defRPr>
            </a:lvl1pPr>
          </a:lstStyle>
          <a:p>
            <a:r>
              <a:rPr lang="nl-NL" dirty="0"/>
              <a:t>Klik om koptekst toe te voegen</a:t>
            </a:r>
          </a:p>
        </p:txBody>
      </p:sp>
      <p:sp>
        <p:nvSpPr>
          <p:cNvPr id="11" name="Tijdelijke aanduiding voor inhoud 2"/>
          <p:cNvSpPr>
            <a:spLocks noGrp="1"/>
          </p:cNvSpPr>
          <p:nvPr>
            <p:ph sz="half" idx="24" hasCustomPrompt="1"/>
          </p:nvPr>
        </p:nvSpPr>
        <p:spPr>
          <a:xfrm>
            <a:off x="4444911" y="4186294"/>
            <a:ext cx="3312205" cy="2030631"/>
          </a:xfrm>
        </p:spPr>
        <p:txBody>
          <a:bodyPr>
            <a:normAutofit/>
          </a:bodyPr>
          <a:lstStyle>
            <a:lvl1pPr>
              <a:buClr>
                <a:srgbClr val="737B00"/>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186294"/>
            <a:ext cx="3312205" cy="2030631"/>
          </a:xfrm>
        </p:spPr>
        <p:txBody>
          <a:bodyPr>
            <a:normAutofit/>
          </a:bodyPr>
          <a:lstStyle>
            <a:lvl1pPr>
              <a:buClr>
                <a:srgbClr val="737B00"/>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51839"/>
            <a:ext cx="3312205" cy="2030631"/>
          </a:xfrm>
        </p:spPr>
        <p:txBody>
          <a:bodyPr>
            <a:normAutofit/>
          </a:bodyPr>
          <a:lstStyle>
            <a:lvl1pPr>
              <a:buClr>
                <a:srgbClr val="737B00"/>
              </a:buClr>
              <a:defRPr sz="1800"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A278D70E-8097-0410-4940-75E39A4A3C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7191516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635001" y="2040815"/>
            <a:ext cx="5004000" cy="531561"/>
          </a:xfrm>
          <a:noFill/>
        </p:spPr>
        <p:txBody>
          <a:bodyPr lIns="0" tIns="0" rIns="0" bIns="0" anchor="t" anchorCtr="0">
            <a:noAutofit/>
          </a:bodyPr>
          <a:lstStyle>
            <a:lvl1pPr marL="0" indent="0">
              <a:buNone/>
              <a:defRPr sz="1800" b="1" cap="none" baseline="0">
                <a:solidFill>
                  <a:srgbClr val="737B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4"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737B00"/>
              </a:buClr>
              <a:defRPr sz="2000"/>
            </a:lvl1pPr>
            <a:lvl2pPr>
              <a:buClr>
                <a:srgbClr val="737B00"/>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5" name="Tijdelijke aanduiding voor tekst 4"/>
          <p:cNvSpPr>
            <a:spLocks noGrp="1"/>
          </p:cNvSpPr>
          <p:nvPr>
            <p:ph type="body" sz="quarter" idx="3" hasCustomPrompt="1"/>
          </p:nvPr>
        </p:nvSpPr>
        <p:spPr>
          <a:xfrm>
            <a:off x="6553200" y="2040816"/>
            <a:ext cx="5004000" cy="543003"/>
          </a:xfrm>
          <a:noFill/>
        </p:spPr>
        <p:txBody>
          <a:bodyPr lIns="0" tIns="0" rIns="0" bIns="0" anchor="t" anchorCtr="0">
            <a:noAutofit/>
          </a:bodyPr>
          <a:lstStyle>
            <a:lvl1pPr marL="0" indent="0">
              <a:buNone/>
              <a:defRPr sz="1800" b="1" cap="none" baseline="0">
                <a:solidFill>
                  <a:srgbClr val="737B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tekst toe te voegen</a:t>
            </a:r>
          </a:p>
        </p:txBody>
      </p:sp>
      <p:sp>
        <p:nvSpPr>
          <p:cNvPr id="6" name="Tijdelijke aanduiding voor inhoud 5"/>
          <p:cNvSpPr>
            <a:spLocks noGrp="1"/>
          </p:cNvSpPr>
          <p:nvPr>
            <p:ph sz="quarter" idx="4" hasCustomPrompt="1"/>
          </p:nvPr>
        </p:nvSpPr>
        <p:spPr>
          <a:xfrm>
            <a:off x="6553200" y="2656245"/>
            <a:ext cx="5005388" cy="3565167"/>
          </a:xfrm>
          <a:noFill/>
        </p:spPr>
        <p:txBody>
          <a:bodyPr lIns="0" tIns="0" rIns="0" bIns="0"/>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hasCustomPrompt="1"/>
          </p:nvPr>
        </p:nvSpPr>
        <p:spPr>
          <a:xfrm>
            <a:off x="633612" y="1016000"/>
            <a:ext cx="10923588" cy="949823"/>
          </a:xfrm>
        </p:spPr>
        <p:txBody>
          <a:bodyPr/>
          <a:lstStyle>
            <a:lvl1pPr>
              <a:defRPr>
                <a:solidFill>
                  <a:srgbClr val="737B00"/>
                </a:solidFill>
              </a:defRPr>
            </a:lvl1pPr>
          </a:lstStyle>
          <a:p>
            <a:r>
              <a:rPr lang="nl-NL" dirty="0"/>
              <a:t>Klik om koptekst toe te voegen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8654B12-A707-DE32-9321-A98F8AA1B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861694386"/>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44931"/>
            <a:ext cx="10923588" cy="4176482"/>
          </a:xfrm>
        </p:spPr>
        <p:txBody>
          <a:bodyPr numCol="1" spcCol="468000"/>
          <a:lstStyle>
            <a:lvl1pPr>
              <a:buClr>
                <a:srgbClr val="737B00"/>
              </a:buClr>
              <a:defRPr/>
            </a:lvl1pPr>
            <a:lvl2pPr>
              <a:buClr>
                <a:srgbClr val="737B00"/>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hasCustomPrompt="1"/>
          </p:nvPr>
        </p:nvSpPr>
        <p:spPr>
          <a:xfrm>
            <a:off x="635000" y="1016000"/>
            <a:ext cx="10923588" cy="949823"/>
          </a:xfrm>
        </p:spPr>
        <p:txBody>
          <a:bodyPr/>
          <a:lstStyle>
            <a:lvl1pPr>
              <a:defRPr>
                <a:solidFill>
                  <a:srgbClr val="737B00"/>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CD21E653-18C3-219C-23B6-6BE2C298FA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0171146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6B96EB65-3DBB-4B5D-5389-7879654091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4242361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22" name="Titel 5"/>
          <p:cNvSpPr>
            <a:spLocks noGrp="1"/>
          </p:cNvSpPr>
          <p:nvPr>
            <p:ph type="title" hasCustomPrompt="1"/>
          </p:nvPr>
        </p:nvSpPr>
        <p:spPr>
          <a:xfrm>
            <a:off x="638113" y="1016000"/>
            <a:ext cx="5004000" cy="948047"/>
          </a:xfrm>
        </p:spPr>
        <p:txBody>
          <a:bodyPr/>
          <a:lstStyle>
            <a:lvl1pPr>
              <a:defRPr>
                <a:solidFill>
                  <a:srgbClr val="017BC6"/>
                </a:solidFill>
              </a:defRPr>
            </a:lvl1pPr>
          </a:lstStyle>
          <a:p>
            <a:r>
              <a:rPr lang="nl-NL" dirty="0"/>
              <a:t>Klik om koptekst toe te voegen</a:t>
            </a: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8" name="Tijdelijke aanduiding voor afbeelding 9">
            <a:extLst>
              <a:ext uri="{FF2B5EF4-FFF2-40B4-BE49-F238E27FC236}">
                <a16:creationId xmlns:a16="http://schemas.microsoft.com/office/drawing/2014/main" id="{952FD7F8-89D3-FC79-8283-45588932ED54}"/>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9" name="Afbeelding 8" descr="BZK_RVB_Logo_pres_diap_nl.png">
            <a:extLst>
              <a:ext uri="{FF2B5EF4-FFF2-40B4-BE49-F238E27FC236}">
                <a16:creationId xmlns:a16="http://schemas.microsoft.com/office/drawing/2014/main" id="{722D3DA0-D5B8-F722-735A-843FEB2DF5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3947156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10" name="Tijdelijke aanduiding voor inhoud 9"/>
          <p:cNvSpPr>
            <a:spLocks noGrp="1"/>
          </p:cNvSpPr>
          <p:nvPr>
            <p:ph sz="quarter" idx="13" hasCustomPrompt="1"/>
          </p:nvPr>
        </p:nvSpPr>
        <p:spPr>
          <a:xfrm>
            <a:off x="6554588" y="1016000"/>
            <a:ext cx="5004000" cy="5205413"/>
          </a:xfrm>
        </p:spPr>
        <p:txBody>
          <a:bodyPr/>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hasCustomPrompt="1"/>
          </p:nvPr>
        </p:nvSpPr>
        <p:spPr>
          <a:xfrm>
            <a:off x="638113" y="1016000"/>
            <a:ext cx="5004000" cy="948047"/>
          </a:xfrm>
        </p:spPr>
        <p:txBody>
          <a:bodyPr/>
          <a:lstStyle>
            <a:lvl1pPr>
              <a:defRPr>
                <a:solidFill>
                  <a:srgbClr val="737B00"/>
                </a:solidFill>
              </a:defRPr>
            </a:lvl1pPr>
          </a:lstStyle>
          <a:p>
            <a:r>
              <a:rPr lang="nl-NL" dirty="0"/>
              <a:t>Klik om koptekst toe te 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1BD901BC-6741-4013-2877-0C12D5DD69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6410895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737B00"/>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chemeClr val="tx1"/>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9200"/>
            <a:ext cx="5461000" cy="1192213"/>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D48C9097-527E-0019-7800-8CC8F9B547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8773876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5000" y="1016000"/>
            <a:ext cx="10923588" cy="3913279"/>
          </a:xfrm>
        </p:spPr>
        <p:txBody>
          <a:bodyPr anchor="t" anchorCtr="0">
            <a:normAutofit/>
          </a:bodyPr>
          <a:lstStyle>
            <a:lvl1pPr algn="l">
              <a:defRPr sz="8000" b="0">
                <a:solidFill>
                  <a:srgbClr val="737B00"/>
                </a:solidFill>
              </a:defRPr>
            </a:lvl1pPr>
          </a:lstStyle>
          <a:p>
            <a:r>
              <a:rPr lang="nl-NL" dirty="0"/>
              <a:t>Klik om koptekst toe te voegen</a:t>
            </a:r>
          </a:p>
        </p:txBody>
      </p:sp>
      <p:sp>
        <p:nvSpPr>
          <p:cNvPr id="4" name="Ondertitel 2"/>
          <p:cNvSpPr>
            <a:spLocks noGrp="1"/>
          </p:cNvSpPr>
          <p:nvPr>
            <p:ph type="subTitle" idx="1" hasCustomPrompt="1"/>
          </p:nvPr>
        </p:nvSpPr>
        <p:spPr>
          <a:xfrm>
            <a:off x="635000" y="5020888"/>
            <a:ext cx="4994057" cy="1200526"/>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a:t>
            </a:r>
            <a:r>
              <a:rPr lang="nl-NL" dirty="0" err="1"/>
              <a:t>subkop</a:t>
            </a:r>
            <a:r>
              <a:rPr lang="nl-NL" dirty="0"/>
              <a:t> toe te voegen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91FF22D9-9C43-C18B-F1A9-668B718D5F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4381430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50627049-E103-2863-9000-2BC21075657D}"/>
              </a:ext>
            </a:extLst>
          </p:cNvPr>
          <p:cNvSpPr>
            <a:spLocks noGrp="1"/>
          </p:cNvSpPr>
          <p:nvPr>
            <p:ph type="title" hasCustomPrompt="1"/>
          </p:nvPr>
        </p:nvSpPr>
        <p:spPr>
          <a:xfrm>
            <a:off x="635000" y="1729946"/>
            <a:ext cx="5003799" cy="1584324"/>
          </a:xfrm>
        </p:spPr>
        <p:txBody>
          <a:bodyPr anchor="t" anchorCtr="0"/>
          <a:lstStyle>
            <a:lvl1pPr>
              <a:defRPr sz="4000">
                <a:solidFill>
                  <a:srgbClr val="737B00"/>
                </a:solidFill>
              </a:defRPr>
            </a:lvl1pPr>
          </a:lstStyle>
          <a:p>
            <a:r>
              <a:rPr lang="nl-NL" dirty="0"/>
              <a:t>Klik om kop toe te voegen</a:t>
            </a:r>
          </a:p>
        </p:txBody>
      </p:sp>
      <p:sp>
        <p:nvSpPr>
          <p:cNvPr id="4" name="Tijdelijke aanduiding voor tekst 2">
            <a:extLst>
              <a:ext uri="{FF2B5EF4-FFF2-40B4-BE49-F238E27FC236}">
                <a16:creationId xmlns:a16="http://schemas.microsoft.com/office/drawing/2014/main" id="{E822F284-CEDC-FE03-DBB8-EAA25F15F59F}"/>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chemeClr val="bg1"/>
              </a:buClr>
              <a:buSzPct val="125000"/>
              <a:buFont typeface="Arial" panose="020B0604020202020204" pitchFamily="34" charset="0"/>
              <a:buChar char="•"/>
              <a:defRPr>
                <a:solidFill>
                  <a:schemeClr val="bg1"/>
                </a:solidFill>
              </a:defRPr>
            </a:lvl1pPr>
            <a:lvl2pPr>
              <a:buClr>
                <a:schemeClr val="bg1"/>
              </a:buClr>
              <a:buSzPct val="125000"/>
              <a:defRPr>
                <a:solidFill>
                  <a:schemeClr val="bg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3" name="Afbeelding 2" descr="BZK_RVB_Logo_pres_diap_nl.png">
            <a:extLst>
              <a:ext uri="{FF2B5EF4-FFF2-40B4-BE49-F238E27FC236}">
                <a16:creationId xmlns:a16="http://schemas.microsoft.com/office/drawing/2014/main" id="{22EBC043-B502-A229-1599-741E1A73DC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942777197"/>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tel 5">
            <a:extLst>
              <a:ext uri="{FF2B5EF4-FFF2-40B4-BE49-F238E27FC236}">
                <a16:creationId xmlns:a16="http://schemas.microsoft.com/office/drawing/2014/main" id="{1BB7CC0E-716E-772B-094C-00628A31E49E}"/>
              </a:ext>
            </a:extLst>
          </p:cNvPr>
          <p:cNvSpPr>
            <a:spLocks noGrp="1"/>
          </p:cNvSpPr>
          <p:nvPr>
            <p:ph type="title" hasCustomPrompt="1"/>
          </p:nvPr>
        </p:nvSpPr>
        <p:spPr>
          <a:xfrm>
            <a:off x="635000" y="1729946"/>
            <a:ext cx="5003799" cy="1584324"/>
          </a:xfrm>
        </p:spPr>
        <p:txBody>
          <a:bodyPr anchor="t" anchorCtr="0"/>
          <a:lstStyle>
            <a:lvl1pPr>
              <a:defRPr sz="4000">
                <a:solidFill>
                  <a:schemeClr val="bg1"/>
                </a:solidFill>
              </a:defRPr>
            </a:lvl1pPr>
          </a:lstStyle>
          <a:p>
            <a:r>
              <a:rPr lang="nl-NL" dirty="0"/>
              <a:t>Klik om koptekst toe te voegen</a:t>
            </a:r>
          </a:p>
        </p:txBody>
      </p:sp>
      <p:sp>
        <p:nvSpPr>
          <p:cNvPr id="3" name="Tijdelijke aanduiding voor tekst 2">
            <a:extLst>
              <a:ext uri="{FF2B5EF4-FFF2-40B4-BE49-F238E27FC236}">
                <a16:creationId xmlns:a16="http://schemas.microsoft.com/office/drawing/2014/main" id="{90F06314-6E7C-D89B-EB34-B36977362B20}"/>
              </a:ext>
            </a:extLst>
          </p:cNvPr>
          <p:cNvSpPr>
            <a:spLocks noGrp="1"/>
          </p:cNvSpPr>
          <p:nvPr>
            <p:ph type="body" sz="quarter" idx="10" hasCustomPrompt="1"/>
          </p:nvPr>
        </p:nvSpPr>
        <p:spPr>
          <a:xfrm>
            <a:off x="6554588" y="1729946"/>
            <a:ext cx="5004000" cy="4491467"/>
          </a:xfrm>
        </p:spPr>
        <p:txBody>
          <a:bodyPr anchor="t" anchorCtr="0"/>
          <a:lstStyle>
            <a:lvl1pPr marL="316800" indent="-316800">
              <a:buClr>
                <a:srgbClr val="737B00"/>
              </a:buClr>
              <a:buSzPct val="125000"/>
              <a:buFont typeface="Arial" panose="020B0604020202020204" pitchFamily="34" charset="0"/>
              <a:buChar char="•"/>
              <a:defRPr>
                <a:solidFill>
                  <a:schemeClr val="tx1"/>
                </a:solidFill>
              </a:defRPr>
            </a:lvl1pPr>
            <a:lvl2pPr>
              <a:buClr>
                <a:srgbClr val="737B00"/>
              </a:buClr>
              <a:buSzPct val="125000"/>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pic>
        <p:nvPicPr>
          <p:cNvPr id="4" name="Afbeelding 3" descr="BZK_RVB_Logo_pres_diap_nl.png">
            <a:extLst>
              <a:ext uri="{FF2B5EF4-FFF2-40B4-BE49-F238E27FC236}">
                <a16:creationId xmlns:a16="http://schemas.microsoft.com/office/drawing/2014/main" id="{00B4F7A9-6DE8-0835-DC58-A2DCC1BB9C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2204714808"/>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hasCustomPrompt="1"/>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tekst toe te voegen</a:t>
            </a:r>
          </a:p>
        </p:txBody>
      </p:sp>
      <p:sp>
        <p:nvSpPr>
          <p:cNvPr id="7" name="Titel 5"/>
          <p:cNvSpPr>
            <a:spLocks noGrp="1"/>
          </p:cNvSpPr>
          <p:nvPr>
            <p:ph type="title" hasCustomPrompt="1"/>
          </p:nvPr>
        </p:nvSpPr>
        <p:spPr>
          <a:xfrm>
            <a:off x="638113" y="1016000"/>
            <a:ext cx="5004000" cy="948047"/>
          </a:xfrm>
        </p:spPr>
        <p:txBody>
          <a:bodyPr/>
          <a:lstStyle>
            <a:lvl1pPr>
              <a:defRPr>
                <a:solidFill>
                  <a:srgbClr val="737B00"/>
                </a:solidFill>
              </a:defRPr>
            </a:lvl1pPr>
          </a:lstStyle>
          <a:p>
            <a:r>
              <a:rPr lang="nl-NL" dirty="0"/>
              <a:t>Klik om koptekst toe te voegen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09E7629A-02C8-78A5-8161-50ED716279D4}"/>
              </a:ext>
            </a:extLst>
          </p:cNvPr>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0" name="Tijdelijke aanduiding voor afbeelding 9">
            <a:extLst>
              <a:ext uri="{FF2B5EF4-FFF2-40B4-BE49-F238E27FC236}">
                <a16:creationId xmlns:a16="http://schemas.microsoft.com/office/drawing/2014/main" id="{77E56975-730D-4378-6CE2-91078E99C66E}"/>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11" name="Afbeelding 10" descr="BZK_RVB_Logo_pres_diap_nl.png">
            <a:extLst>
              <a:ext uri="{FF2B5EF4-FFF2-40B4-BE49-F238E27FC236}">
                <a16:creationId xmlns:a16="http://schemas.microsoft.com/office/drawing/2014/main" id="{7A579109-7FBF-A853-9FE6-856C3CF90F1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8075207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35000" y="2289600"/>
            <a:ext cx="5003800" cy="3931813"/>
          </a:xfrm>
        </p:spPr>
        <p:txBody>
          <a:bodyPr/>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2" name="Titel 5"/>
          <p:cNvSpPr>
            <a:spLocks noGrp="1"/>
          </p:cNvSpPr>
          <p:nvPr>
            <p:ph type="title" hasCustomPrompt="1"/>
          </p:nvPr>
        </p:nvSpPr>
        <p:spPr>
          <a:xfrm>
            <a:off x="638113" y="1016000"/>
            <a:ext cx="5004000" cy="948047"/>
          </a:xfrm>
        </p:spPr>
        <p:txBody>
          <a:bodyPr/>
          <a:lstStyle>
            <a:lvl1pPr>
              <a:defRPr>
                <a:solidFill>
                  <a:srgbClr val="737B00"/>
                </a:solidFill>
              </a:defRPr>
            </a:lvl1pPr>
          </a:lstStyle>
          <a:p>
            <a:r>
              <a:rPr lang="nl-NL" dirty="0"/>
              <a:t>Klik om koptekst toe te voegen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jdelijke aanduiding voor dianummer 18">
            <a:extLst>
              <a:ext uri="{FF2B5EF4-FFF2-40B4-BE49-F238E27FC236}">
                <a16:creationId xmlns:a16="http://schemas.microsoft.com/office/drawing/2014/main" id="{B82E5EF5-C82F-1823-E34F-C8650B2F569B}"/>
              </a:ext>
            </a:extLst>
          </p:cNvPr>
          <p:cNvSpPr>
            <a:spLocks noGrp="1"/>
          </p:cNvSpPr>
          <p:nvPr>
            <p:ph type="sldNum" sz="quarter" idx="17"/>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a:extLst>
              <a:ext uri="{FF2B5EF4-FFF2-40B4-BE49-F238E27FC236}">
                <a16:creationId xmlns:a16="http://schemas.microsoft.com/office/drawing/2014/main" id="{05A1D9ED-7D38-E725-45C7-C1D23D9190A2}"/>
              </a:ext>
            </a:extLst>
          </p:cNvPr>
          <p:cNvSpPr>
            <a:spLocks noGrp="1"/>
          </p:cNvSpPr>
          <p:nvPr>
            <p:ph type="pic" sz="quarter" idx="24" hasCustomPrompt="1"/>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none" tIns="3744000" anchor="t" anchorCtr="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1200" b="1" dirty="0">
                <a:solidFill>
                  <a:schemeClr val="bg1">
                    <a:lumMod val="65000"/>
                  </a:schemeClr>
                </a:solidFill>
              </a:rPr>
              <a:t>Klik op pictogram om afbeelding te plaatsen</a:t>
            </a:r>
            <a:endParaRPr lang="nl-NL" sz="1600" b="1" dirty="0">
              <a:solidFill>
                <a:schemeClr val="bg1">
                  <a:lumMod val="65000"/>
                </a:schemeClr>
              </a:solidFill>
            </a:endParaRPr>
          </a:p>
        </p:txBody>
      </p:sp>
      <p:pic>
        <p:nvPicPr>
          <p:cNvPr id="8" name="Afbeelding 7" descr="BZK_RVB_Logo_pres_diap_nl.png">
            <a:extLst>
              <a:ext uri="{FF2B5EF4-FFF2-40B4-BE49-F238E27FC236}">
                <a16:creationId xmlns:a16="http://schemas.microsoft.com/office/drawing/2014/main" id="{385D46FF-A1E1-30D9-7478-BC46803BEF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402" t="19713" r="47362" b="23856"/>
          <a:stretch/>
        </p:blipFill>
        <p:spPr>
          <a:xfrm>
            <a:off x="5857875" y="794"/>
            <a:ext cx="477905" cy="710776"/>
          </a:xfrm>
          <a:prstGeom prst="rect">
            <a:avLst/>
          </a:prstGeom>
        </p:spPr>
      </p:pic>
    </p:spTree>
    <p:extLst>
      <p:ext uri="{BB962C8B-B14F-4D97-AF65-F5344CB8AC3E}">
        <p14:creationId xmlns:p14="http://schemas.microsoft.com/office/powerpoint/2010/main" val="1845469891"/>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737B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4205" y="3888000"/>
            <a:ext cx="5004595" cy="2333413"/>
          </a:xfrm>
        </p:spPr>
        <p:txBody>
          <a:bodyPr anchor="t" anchorCtr="0"/>
          <a:lstStyle>
            <a:lvl1pPr>
              <a:defRPr>
                <a:solidFill>
                  <a:schemeClr val="tx1"/>
                </a:solidFill>
              </a:defRPr>
            </a:lvl1pPr>
          </a:lstStyle>
          <a:p>
            <a:r>
              <a:rPr lang="nl-NL" dirty="0"/>
              <a:t>Klik om koptekst toe te voegen</a:t>
            </a:r>
          </a:p>
        </p:txBody>
      </p:sp>
      <p:sp>
        <p:nvSpPr>
          <p:cNvPr id="6" name="Tijdelijke aanduiding voor tekst 13"/>
          <p:cNvSpPr>
            <a:spLocks noGrp="1"/>
          </p:cNvSpPr>
          <p:nvPr>
            <p:ph type="body" sz="quarter" idx="13" hasCustomPrompt="1"/>
          </p:nvPr>
        </p:nvSpPr>
        <p:spPr>
          <a:xfrm>
            <a:off x="6554588" y="3888000"/>
            <a:ext cx="5004000" cy="2333413"/>
          </a:xfrm>
        </p:spPr>
        <p:txBody>
          <a:bodyPr tIns="50400" numCol="1" spcCol="468000" anchor="t" anchorCtr="0"/>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95A1F26F-EC92-F507-71B8-602607E72B3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93840565"/>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553199" y="3888000"/>
            <a:ext cx="5004000" cy="2333413"/>
          </a:xfrm>
        </p:spPr>
        <p:txBody>
          <a:bodyPr tIns="50400" numCol="1" spcCol="468000" anchor="t" anchorCtr="0"/>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2" name="Titel 1"/>
          <p:cNvSpPr>
            <a:spLocks noGrp="1"/>
          </p:cNvSpPr>
          <p:nvPr>
            <p:ph type="title" hasCustomPrompt="1"/>
          </p:nvPr>
        </p:nvSpPr>
        <p:spPr>
          <a:xfrm>
            <a:off x="634206" y="3888000"/>
            <a:ext cx="5004594" cy="2333413"/>
          </a:xfrm>
        </p:spPr>
        <p:txBody>
          <a:bodyPr anchor="t" anchorCtr="0"/>
          <a:lstStyle>
            <a:lvl1pPr>
              <a:defRPr>
                <a:solidFill>
                  <a:srgbClr val="737B00"/>
                </a:solidFill>
              </a:defRPr>
            </a:lvl1pPr>
          </a:lstStyle>
          <a:p>
            <a:r>
              <a:rPr lang="nl-NL" dirty="0"/>
              <a:t>Klik om koptekst toe te voegen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Tijdelijke aanduiding voor afbeelding 11">
            <a:extLst>
              <a:ext uri="{FF2B5EF4-FFF2-40B4-BE49-F238E27FC236}">
                <a16:creationId xmlns:a16="http://schemas.microsoft.com/office/drawing/2014/main" id="{7DCA836E-FB64-22E6-05B8-8C74B3E54D7A}"/>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9" name="Afbeelding 8" descr="BZK_RVB_Logo_pres_diap_nl.png">
            <a:extLst>
              <a:ext uri="{FF2B5EF4-FFF2-40B4-BE49-F238E27FC236}">
                <a16:creationId xmlns:a16="http://schemas.microsoft.com/office/drawing/2014/main" id="{BE10E307-0D11-25F3-8F3F-BA74834FD1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82275967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737B00"/>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1">
            <a:extLst>
              <a:ext uri="{FF2B5EF4-FFF2-40B4-BE49-F238E27FC236}">
                <a16:creationId xmlns:a16="http://schemas.microsoft.com/office/drawing/2014/main" id="{CB2AC372-6EE2-4518-0409-9927BAB31A5B}"/>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0" tIns="1944000">
            <a:noAutofit/>
          </a:bodyPr>
          <a:lstStyle>
            <a:lvl1pPr marL="0" indent="0" algn="ctr">
              <a:buNone/>
              <a:tabLst>
                <a:tab pos="1619250" algn="l"/>
              </a:tabLst>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E4EA062C-922A-363B-F564-AB33B56DA4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419586496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5"/>
            <a:ext cx="5004000" cy="3565167"/>
          </a:xfrm>
          <a:noFill/>
        </p:spPr>
        <p:txBody>
          <a:bodyPr lIns="0" tIns="0" rIns="0" bIns="0"/>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4" name="Tijdelijke aanduiding voor inhoud 5"/>
          <p:cNvSpPr>
            <a:spLocks noGrp="1"/>
          </p:cNvSpPr>
          <p:nvPr>
            <p:ph sz="quarter" idx="4" hasCustomPrompt="1"/>
          </p:nvPr>
        </p:nvSpPr>
        <p:spPr>
          <a:xfrm>
            <a:off x="6553200" y="2656246"/>
            <a:ext cx="5005388" cy="3565166"/>
          </a:xfrm>
          <a:noFill/>
        </p:spPr>
        <p:txBody>
          <a:bodyPr lIns="0" tIns="0" rIns="0" bIns="0"/>
          <a:lstStyle>
            <a:lvl1pPr>
              <a:buClr>
                <a:srgbClr val="017BC6"/>
              </a:buClr>
              <a:defRPr sz="2000"/>
            </a:lvl1pPr>
            <a:lvl2pPr>
              <a:buClr>
                <a:srgbClr val="017BC6"/>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7" name="Titel 1"/>
          <p:cNvSpPr>
            <a:spLocks noGrp="1"/>
          </p:cNvSpPr>
          <p:nvPr>
            <p:ph type="title" hasCustomPrompt="1"/>
          </p:nvPr>
        </p:nvSpPr>
        <p:spPr>
          <a:xfrm>
            <a:off x="635000" y="1016000"/>
            <a:ext cx="10923588" cy="949823"/>
          </a:xfrm>
        </p:spPr>
        <p:txBody>
          <a:bodyPr/>
          <a:lstStyle>
            <a:lvl1pPr>
              <a:defRPr>
                <a:solidFill>
                  <a:srgbClr val="017BC6"/>
                </a:solidFill>
              </a:defRPr>
            </a:lvl1pPr>
          </a:lstStyle>
          <a:p>
            <a:r>
              <a:rPr lang="nl-NL" dirty="0"/>
              <a:t>Klik om koptekst toe te voegen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31199D7D-1CB9-E41B-B87C-D2B2925F7E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hasCustomPrompt="1"/>
          </p:nvPr>
        </p:nvSpPr>
        <p:spPr>
          <a:xfrm>
            <a:off x="635000" y="3888000"/>
            <a:ext cx="10923588" cy="2333413"/>
          </a:xfrm>
        </p:spPr>
        <p:txBody>
          <a:bodyPr tIns="50400" numCol="1" spcCol="468000"/>
          <a:lstStyle>
            <a:lvl1pPr>
              <a:buClr>
                <a:srgbClr val="737B00"/>
              </a:buClr>
              <a:defRPr/>
            </a:lvl1pPr>
            <a:lvl2pPr>
              <a:buClr>
                <a:srgbClr val="737B00"/>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toe te voegen</a:t>
            </a:r>
          </a:p>
          <a:p>
            <a:pPr lvl="1"/>
            <a:r>
              <a:rPr lang="nl-NL" dirty="0"/>
              <a:t>Tweede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6" name="Tijdelijke aanduiding voor afbeelding 11">
            <a:extLst>
              <a:ext uri="{FF2B5EF4-FFF2-40B4-BE49-F238E27FC236}">
                <a16:creationId xmlns:a16="http://schemas.microsoft.com/office/drawing/2014/main" id="{EB8854C3-0686-6C4D-A570-B799AEEA1C99}"/>
              </a:ext>
            </a:extLst>
          </p:cNvPr>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0" tIns="19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op pictogram om afbeelding te plaatsen</a:t>
            </a:r>
          </a:p>
        </p:txBody>
      </p:sp>
      <p:pic>
        <p:nvPicPr>
          <p:cNvPr id="8" name="Afbeelding 7" descr="BZK_RVB_Logo_pres_diap_nl.png">
            <a:extLst>
              <a:ext uri="{FF2B5EF4-FFF2-40B4-BE49-F238E27FC236}">
                <a16:creationId xmlns:a16="http://schemas.microsoft.com/office/drawing/2014/main" id="{4CFAF7E3-D306-9017-85CC-B880D02B08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373347386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737B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3600" y="1016000"/>
            <a:ext cx="10924382" cy="946800"/>
          </a:xfrm>
        </p:spPr>
        <p:txBody>
          <a:bodyPr/>
          <a:lstStyle>
            <a:lvl1pPr>
              <a:defRPr>
                <a:solidFill>
                  <a:schemeClr val="tx1"/>
                </a:solidFill>
              </a:defRPr>
            </a:lvl1pPr>
          </a:lstStyle>
          <a:p>
            <a:r>
              <a:rPr lang="nl-NL" dirty="0"/>
              <a:t>Klik om koptekst toe te voegen</a:t>
            </a:r>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3" name="Tijdelijke aanduiding voor afbeelding 10">
            <a:extLst>
              <a:ext uri="{FF2B5EF4-FFF2-40B4-BE49-F238E27FC236}">
                <a16:creationId xmlns:a16="http://schemas.microsoft.com/office/drawing/2014/main" id="{5F918E77-889F-75DF-8B67-DB4A8E4DE9FE}"/>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0" tIns="1944000">
            <a:noAutofit/>
          </a:bodyPr>
          <a:lstStyle>
            <a:lvl1pPr marL="0" indent="0" algn="ctr">
              <a:buClr>
                <a:schemeClr val="bg2"/>
              </a:buClr>
              <a:buNone/>
              <a:defRPr sz="1200" b="1" i="0">
                <a:solidFill>
                  <a:schemeClr val="tx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4" name="Afbeelding 3" descr="BZK_RVB_Logo_pres_diap_nl.png">
            <a:extLst>
              <a:ext uri="{FF2B5EF4-FFF2-40B4-BE49-F238E27FC236}">
                <a16:creationId xmlns:a16="http://schemas.microsoft.com/office/drawing/2014/main" id="{6AE7B46C-F4A3-AFC3-9859-0D9361EC4D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0"/>
            <a:ext cx="519451" cy="733717"/>
          </a:xfrm>
          <a:prstGeom prst="rect">
            <a:avLst/>
          </a:prstGeom>
        </p:spPr>
      </p:pic>
    </p:spTree>
    <p:extLst>
      <p:ext uri="{BB962C8B-B14F-4D97-AF65-F5344CB8AC3E}">
        <p14:creationId xmlns:p14="http://schemas.microsoft.com/office/powerpoint/2010/main" val="2043769270"/>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9" name="Titel 8"/>
          <p:cNvSpPr>
            <a:spLocks noGrp="1"/>
          </p:cNvSpPr>
          <p:nvPr>
            <p:ph type="title" hasCustomPrompt="1"/>
          </p:nvPr>
        </p:nvSpPr>
        <p:spPr>
          <a:xfrm>
            <a:off x="634206" y="1029946"/>
            <a:ext cx="10924382" cy="946800"/>
          </a:xfrm>
        </p:spPr>
        <p:txBody>
          <a:bodyPr/>
          <a:lstStyle/>
          <a:p>
            <a:r>
              <a:rPr lang="nl-NL" dirty="0"/>
              <a:t>Klik om koptekst toe te 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2" name="Tijdelijke aanduiding voor afbeelding 10">
            <a:extLst>
              <a:ext uri="{FF2B5EF4-FFF2-40B4-BE49-F238E27FC236}">
                <a16:creationId xmlns:a16="http://schemas.microsoft.com/office/drawing/2014/main" id="{2799F244-F6E1-6414-7562-A49A1E0547E7}"/>
              </a:ext>
            </a:extLst>
          </p:cNvPr>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bg1">
              <a:lumMod val="85000"/>
            </a:schemeClr>
          </a:solidFill>
        </p:spPr>
        <p:txBody>
          <a:bodyPr wrap="square" lIns="0" tIns="1944000">
            <a:noAutofit/>
          </a:bodyPr>
          <a:lstStyle>
            <a:lvl1pPr marL="0" indent="0" algn="ctr">
              <a:buNone/>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90000"/>
              </a:lnSpc>
              <a:spcBef>
                <a:spcPts val="1200"/>
              </a:spcBef>
              <a:spcAft>
                <a:spcPts val="0"/>
              </a:spcAft>
              <a:buClr>
                <a:srgbClr val="DD6803"/>
              </a:buClr>
              <a:buSzPct val="125000"/>
              <a:buFont typeface="Arial" panose="020B0604020202020204" pitchFamily="34" charset="0"/>
              <a:buNone/>
              <a:tabLst/>
              <a:defRPr/>
            </a:pPr>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DD6AB82F-EC20-ADFA-1AEC-8760B90FF6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830482555"/>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9D6FA854-2EB8-86BD-A3C5-B3045B8CBBCA}"/>
              </a:ext>
            </a:extLst>
          </p:cNvPr>
          <p:cNvSpPr>
            <a:spLocks noGrp="1"/>
          </p:cNvSpPr>
          <p:nvPr>
            <p:ph type="pic" sz="quarter" idx="14" hasCustomPrompt="1"/>
          </p:nvPr>
        </p:nvSpPr>
        <p:spPr>
          <a:xfrm>
            <a:off x="0" y="0"/>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pic>
        <p:nvPicPr>
          <p:cNvPr id="3" name="Afbeelding 2" descr="BZK_RVB_Logo_pres_diap_nl.png">
            <a:extLst>
              <a:ext uri="{FF2B5EF4-FFF2-40B4-BE49-F238E27FC236}">
                <a16:creationId xmlns:a16="http://schemas.microsoft.com/office/drawing/2014/main" id="{5DA7FB92-940A-5D29-1294-14E4C6DB42D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335427903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2" name="Tijdelijke aanduiding voor afbeelding 11">
            <a:extLst>
              <a:ext uri="{FF2B5EF4-FFF2-40B4-BE49-F238E27FC236}">
                <a16:creationId xmlns:a16="http://schemas.microsoft.com/office/drawing/2014/main" id="{111CEC8B-B9AD-B2BE-44BA-3F77EEBFA63E}"/>
              </a:ext>
            </a:extLst>
          </p:cNvPr>
          <p:cNvSpPr>
            <a:spLocks noGrp="1"/>
          </p:cNvSpPr>
          <p:nvPr>
            <p:ph type="pic" sz="quarter" idx="14" hasCustomPrompt="1"/>
          </p:nvPr>
        </p:nvSpPr>
        <p:spPr>
          <a:xfrm>
            <a:off x="0" y="0"/>
            <a:ext cx="12192000" cy="6864262"/>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0" tIns="3744000">
            <a:noAutofit/>
          </a:bodyPr>
          <a:lstStyle>
            <a:lvl1pPr marL="0" indent="0" algn="ctr">
              <a:buNone/>
              <a:tabLst>
                <a:tab pos="1619250" algn="l"/>
              </a:tabLst>
              <a:defRPr sz="1200" b="1" i="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nl-NL" sz="1200" dirty="0"/>
              <a:t>Klik op pictogram om afbeelding te plaatsen</a:t>
            </a:r>
            <a:endParaRPr lang="nl-NL" dirty="0"/>
          </a:p>
        </p:txBody>
      </p:sp>
      <p:sp>
        <p:nvSpPr>
          <p:cNvPr id="7" name="Titel 4">
            <a:extLst>
              <a:ext uri="{FF2B5EF4-FFF2-40B4-BE49-F238E27FC236}">
                <a16:creationId xmlns:a16="http://schemas.microsoft.com/office/drawing/2014/main" id="{8F27FE16-95B7-F145-D215-18EAB8A2C9C6}"/>
              </a:ext>
            </a:extLst>
          </p:cNvPr>
          <p:cNvSpPr>
            <a:spLocks noGrp="1"/>
          </p:cNvSpPr>
          <p:nvPr>
            <p:ph type="title" hasCustomPrompt="1"/>
          </p:nvPr>
        </p:nvSpPr>
        <p:spPr>
          <a:xfrm>
            <a:off x="0" y="5469548"/>
            <a:ext cx="12192000" cy="344466"/>
          </a:xfrm>
          <a:solidFill>
            <a:srgbClr val="737B00">
              <a:alpha val="89562"/>
            </a:srgbClr>
          </a:solidFill>
        </p:spPr>
        <p:txBody>
          <a:bodyPr lIns="1475999" tIns="18000" anchor="ctr" anchorCtr="0">
            <a:noAutofit/>
          </a:bodyPr>
          <a:lstStyle>
            <a:lvl1pPr algn="l">
              <a:defRPr sz="2000" b="1">
                <a:solidFill>
                  <a:schemeClr val="bg1"/>
                </a:solidFill>
              </a:defRPr>
            </a:lvl1pPr>
          </a:lstStyle>
          <a:p>
            <a:pPr lvl="0"/>
            <a:r>
              <a:rPr lang="nl-NL" dirty="0"/>
              <a:t>Klik om tekst toe te voegen</a:t>
            </a:r>
          </a:p>
        </p:txBody>
      </p:sp>
      <p:sp>
        <p:nvSpPr>
          <p:cNvPr id="8" name="Tijdelijke aanduiding voor tekst 2">
            <a:extLst>
              <a:ext uri="{FF2B5EF4-FFF2-40B4-BE49-F238E27FC236}">
                <a16:creationId xmlns:a16="http://schemas.microsoft.com/office/drawing/2014/main" id="{DDB4D3DD-B685-02B4-2AC4-C17330DD124D}"/>
              </a:ext>
            </a:extLst>
          </p:cNvPr>
          <p:cNvSpPr>
            <a:spLocks noGrp="1"/>
          </p:cNvSpPr>
          <p:nvPr>
            <p:ph type="body" sz="quarter" idx="10" hasCustomPrompt="1"/>
          </p:nvPr>
        </p:nvSpPr>
        <p:spPr>
          <a:xfrm>
            <a:off x="0" y="5882815"/>
            <a:ext cx="12192000" cy="345600"/>
          </a:xfrm>
          <a:solidFill>
            <a:schemeClr val="bg1">
              <a:alpha val="90179"/>
            </a:schemeClr>
          </a:solidFill>
        </p:spPr>
        <p:txBody>
          <a:bodyPr lIns="1475999" tIns="18000" anchor="ctr" anchorCtr="0">
            <a:normAutofit/>
          </a:bodyPr>
          <a:lstStyle>
            <a:lvl1pPr marL="0" indent="0">
              <a:buNone/>
              <a:defRPr sz="2000" i="1">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tekst toe te voegen</a:t>
            </a:r>
          </a:p>
        </p:txBody>
      </p:sp>
      <p:pic>
        <p:nvPicPr>
          <p:cNvPr id="3" name="Afbeelding 2" descr="BZK_RVB_Logo_pres_diap_nl.png">
            <a:extLst>
              <a:ext uri="{FF2B5EF4-FFF2-40B4-BE49-F238E27FC236}">
                <a16:creationId xmlns:a16="http://schemas.microsoft.com/office/drawing/2014/main" id="{D1A972CA-B5AD-4941-5B52-6685C2D32C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6274" y="-6262"/>
            <a:ext cx="519451" cy="733717"/>
          </a:xfrm>
          <a:prstGeom prst="rect">
            <a:avLst/>
          </a:prstGeom>
        </p:spPr>
      </p:pic>
    </p:spTree>
    <p:extLst>
      <p:ext uri="{BB962C8B-B14F-4D97-AF65-F5344CB8AC3E}">
        <p14:creationId xmlns:p14="http://schemas.microsoft.com/office/powerpoint/2010/main" val="8047276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hasCustomPrompt="1"/>
          </p:nvPr>
        </p:nvSpPr>
        <p:spPr/>
        <p:txBody>
          <a:bodyPr/>
          <a:lstStyle>
            <a:lvl1pPr>
              <a:defRPr>
                <a:solidFill>
                  <a:srgbClr val="737B00"/>
                </a:solidFill>
              </a:defRPr>
            </a:lvl1pPr>
          </a:lstStyle>
          <a:p>
            <a:r>
              <a:rPr lang="nl-NL" dirty="0"/>
              <a:t>Klik om koptekst toe te voegen</a:t>
            </a:r>
          </a:p>
        </p:txBody>
      </p:sp>
      <p:sp>
        <p:nvSpPr>
          <p:cNvPr id="9" name="Tijdelijke aanduiding voor inhoud 8"/>
          <p:cNvSpPr>
            <a:spLocks noGrp="1"/>
          </p:cNvSpPr>
          <p:nvPr>
            <p:ph sz="quarter" idx="15" hasCustomPrompt="1"/>
          </p:nvPr>
        </p:nvSpPr>
        <p:spPr>
          <a:xfrm>
            <a:off x="635001" y="2071542"/>
            <a:ext cx="6675910" cy="4149871"/>
          </a:xfrm>
        </p:spPr>
        <p:txBody>
          <a:bodyPr/>
          <a:lstStyle>
            <a:lvl1pPr>
              <a:buClr>
                <a:srgbClr val="737B00"/>
              </a:buClr>
              <a:defRPr/>
            </a:lvl1pPr>
            <a:lvl2pPr>
              <a:buClr>
                <a:srgbClr val="737B00"/>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071542"/>
            <a:ext cx="3608169" cy="4149871"/>
          </a:xfrm>
        </p:spPr>
        <p:txBody>
          <a:bodyPr/>
          <a:lstStyle>
            <a:lvl1pPr>
              <a:buClr>
                <a:srgbClr val="737B00"/>
              </a:buClr>
              <a:defRPr sz="2000"/>
            </a:lvl1pPr>
            <a:lvl2pPr>
              <a:buClr>
                <a:srgbClr val="017BC6"/>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2" name="Afbeelding 1" descr="BZK_RVB_Logo_pres_diap_nl.png">
            <a:extLst>
              <a:ext uri="{FF2B5EF4-FFF2-40B4-BE49-F238E27FC236}">
                <a16:creationId xmlns:a16="http://schemas.microsoft.com/office/drawing/2014/main" id="{88C1B825-6C9C-E557-B419-710511E4E24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94799623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hasCustomPrompt="1"/>
          </p:nvPr>
        </p:nvSpPr>
        <p:spPr>
          <a:xfrm>
            <a:off x="6550024" y="2269314"/>
            <a:ext cx="5004000" cy="3952098"/>
          </a:xfrm>
        </p:spPr>
        <p:txBody>
          <a:bodyPr anchor="t" anchorCtr="0"/>
          <a:lstStyle>
            <a:lvl1pPr>
              <a:buClr>
                <a:schemeClr val="bg1"/>
              </a:buClr>
              <a:defRPr sz="2000">
                <a:solidFill>
                  <a:schemeClr val="bg1"/>
                </a:solidFill>
              </a:defRPr>
            </a:lvl1pPr>
            <a:lvl2pPr>
              <a:buClr>
                <a:schemeClr val="bg1"/>
              </a:buClr>
              <a:defRPr sz="1800">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p:txBody>
      </p:sp>
      <p:sp>
        <p:nvSpPr>
          <p:cNvPr id="9" name="Tijdelijke aanduiding voor inhoud 8"/>
          <p:cNvSpPr>
            <a:spLocks noGrp="1"/>
          </p:cNvSpPr>
          <p:nvPr>
            <p:ph sz="quarter" idx="19" hasCustomPrompt="1"/>
          </p:nvPr>
        </p:nvSpPr>
        <p:spPr>
          <a:xfrm>
            <a:off x="635000" y="1016001"/>
            <a:ext cx="5003800" cy="5205412"/>
          </a:xfrm>
        </p:spPr>
        <p:txBody>
          <a:bodyPr/>
          <a:lstStyle>
            <a:lvl1pPr>
              <a:buClr>
                <a:srgbClr val="737B00"/>
              </a:buClr>
              <a:defRPr sz="2000"/>
            </a:lvl1pPr>
            <a:lvl2pPr>
              <a:buClr>
                <a:srgbClr val="737B00"/>
              </a:buClr>
              <a:defRPr sz="1800"/>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2" name="Titel 5">
            <a:extLst>
              <a:ext uri="{FF2B5EF4-FFF2-40B4-BE49-F238E27FC236}">
                <a16:creationId xmlns:a16="http://schemas.microsoft.com/office/drawing/2014/main" id="{E438EB3A-EABE-8F1D-86A7-190768B82C6F}"/>
              </a:ext>
            </a:extLst>
          </p:cNvPr>
          <p:cNvSpPr>
            <a:spLocks noGrp="1"/>
          </p:cNvSpPr>
          <p:nvPr>
            <p:ph type="title" hasCustomPrompt="1"/>
          </p:nvPr>
        </p:nvSpPr>
        <p:spPr>
          <a:xfrm>
            <a:off x="6553200" y="1016001"/>
            <a:ext cx="5004000" cy="948047"/>
          </a:xfrm>
        </p:spPr>
        <p:txBody>
          <a:bodyPr/>
          <a:lstStyle>
            <a:lvl1pPr>
              <a:defRPr>
                <a:solidFill>
                  <a:schemeClr val="bg1"/>
                </a:solidFill>
              </a:defRPr>
            </a:lvl1pPr>
          </a:lstStyle>
          <a:p>
            <a:r>
              <a:rPr lang="nl-NL" dirty="0"/>
              <a:t>Klik om koptekst toe te voegen</a:t>
            </a:r>
          </a:p>
        </p:txBody>
      </p:sp>
      <p:pic>
        <p:nvPicPr>
          <p:cNvPr id="3" name="Afbeelding 2" descr="BZK_RVB_Logo_pres_diap_nl.png">
            <a:extLst>
              <a:ext uri="{FF2B5EF4-FFF2-40B4-BE49-F238E27FC236}">
                <a16:creationId xmlns:a16="http://schemas.microsoft.com/office/drawing/2014/main" id="{85FE38FB-E2E2-616F-DDCF-240F48FF53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Tree>
    <p:extLst>
      <p:ext uri="{BB962C8B-B14F-4D97-AF65-F5344CB8AC3E}">
        <p14:creationId xmlns:p14="http://schemas.microsoft.com/office/powerpoint/2010/main" val="1464992330"/>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18" name="Tijdelijke aanduiding voor tekst 13"/>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rgbClr val="737B00"/>
                </a:solidFill>
              </a:defRPr>
            </a:lvl1pPr>
          </a:lstStyle>
          <a:p>
            <a:pPr lvl="0"/>
            <a:r>
              <a:rPr lang="nl-NL" dirty="0"/>
              <a:t>Klik om tekst toe te voegen</a:t>
            </a:r>
          </a:p>
        </p:txBody>
      </p:sp>
      <p:sp>
        <p:nvSpPr>
          <p:cNvPr id="21" name="Tijdelijke aanduiding voor afbeelding 3"/>
          <p:cNvSpPr>
            <a:spLocks noGrp="1" noChangeAspect="1"/>
          </p:cNvSpPr>
          <p:nvPr>
            <p:ph type="pic" sz="quarter" idx="19"/>
          </p:nvPr>
        </p:nvSpPr>
        <p:spPr>
          <a:xfrm>
            <a:off x="406144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6144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6144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30132382-280A-5CB2-CE3E-432B6345B3F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34BD24C5-A563-0DF2-4532-AB40226B23B7}"/>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rgbClr val="737B00"/>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CEED13C0-66EE-98B4-8A49-4DD46CB1E652}"/>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rgbClr val="737B00"/>
                </a:solidFill>
              </a:defRPr>
            </a:lvl1pPr>
          </a:lstStyle>
          <a:p>
            <a:pPr lvl="0"/>
            <a:r>
              <a:rPr lang="nl-NL" dirty="0"/>
              <a:t>Klik om tekst toe te voegen</a:t>
            </a:r>
          </a:p>
        </p:txBody>
      </p:sp>
    </p:spTree>
    <p:extLst>
      <p:ext uri="{BB962C8B-B14F-4D97-AF65-F5344CB8AC3E}">
        <p14:creationId xmlns:p14="http://schemas.microsoft.com/office/powerpoint/2010/main" val="35432113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737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2055120"/>
          </a:xfrm>
        </p:spPr>
        <p:txBody>
          <a:bodyPr anchor="t" anchorCtr="0">
            <a:normAutofit/>
          </a:bodyPr>
          <a:lstStyle>
            <a:lvl1pPr>
              <a:defRPr sz="4800">
                <a:solidFill>
                  <a:schemeClr val="bg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6564313" y="2568250"/>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354266"/>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4127756"/>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23F0EDA1-666A-30A0-A916-E397437566C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4" name="Tijdelijke aanduiding voor tekst 13">
            <a:extLst>
              <a:ext uri="{FF2B5EF4-FFF2-40B4-BE49-F238E27FC236}">
                <a16:creationId xmlns:a16="http://schemas.microsoft.com/office/drawing/2014/main" id="{8B35B1B6-48A3-223F-4E55-F7113ED49132}"/>
              </a:ext>
            </a:extLst>
          </p:cNvPr>
          <p:cNvSpPr>
            <a:spLocks noGrp="1"/>
          </p:cNvSpPr>
          <p:nvPr>
            <p:ph type="body" sz="quarter" idx="13" hasCustomPrompt="1"/>
          </p:nvPr>
        </p:nvSpPr>
        <p:spPr>
          <a:xfrm>
            <a:off x="7196360" y="2494020"/>
            <a:ext cx="4360640" cy="691884"/>
          </a:xfrm>
        </p:spPr>
        <p:txBody>
          <a:bodyPr numCol="1" spcCol="180000" anchor="ctr" anchorCtr="0">
            <a:normAutofit/>
          </a:bodyPr>
          <a:lstStyle>
            <a:lvl1pPr marL="0" indent="0">
              <a:buNone/>
              <a:defRPr sz="2000" i="0">
                <a:solidFill>
                  <a:srgbClr val="737B00"/>
                </a:solidFill>
              </a:defRPr>
            </a:lvl1pPr>
          </a:lstStyle>
          <a:p>
            <a:pPr lvl="0"/>
            <a:r>
              <a:rPr lang="nl-NL" dirty="0"/>
              <a:t>Klik om tekst toe te voegen</a:t>
            </a:r>
          </a:p>
        </p:txBody>
      </p:sp>
      <p:sp>
        <p:nvSpPr>
          <p:cNvPr id="5" name="Tijdelijke aanduiding voor tekst 13">
            <a:extLst>
              <a:ext uri="{FF2B5EF4-FFF2-40B4-BE49-F238E27FC236}">
                <a16:creationId xmlns:a16="http://schemas.microsoft.com/office/drawing/2014/main" id="{5F89ABCC-2ECE-0581-A548-6823BEE4D730}"/>
              </a:ext>
            </a:extLst>
          </p:cNvPr>
          <p:cNvSpPr>
            <a:spLocks noGrp="1"/>
          </p:cNvSpPr>
          <p:nvPr>
            <p:ph type="body" sz="quarter" idx="25" hasCustomPrompt="1"/>
          </p:nvPr>
        </p:nvSpPr>
        <p:spPr>
          <a:xfrm>
            <a:off x="7196360" y="3281605"/>
            <a:ext cx="4362228" cy="691884"/>
          </a:xfrm>
        </p:spPr>
        <p:txBody>
          <a:bodyPr numCol="1" spcCol="180000" anchor="ctr" anchorCtr="0">
            <a:normAutofit/>
          </a:bodyPr>
          <a:lstStyle>
            <a:lvl1pPr marL="0" indent="0">
              <a:buNone/>
              <a:defRPr sz="2000" i="0">
                <a:solidFill>
                  <a:srgbClr val="737B00"/>
                </a:solidFill>
              </a:defRPr>
            </a:lvl1pPr>
          </a:lstStyle>
          <a:p>
            <a:pPr lvl="0"/>
            <a:r>
              <a:rPr lang="nl-NL" dirty="0"/>
              <a:t>Klik om tekst toe te voegen</a:t>
            </a:r>
          </a:p>
        </p:txBody>
      </p:sp>
      <p:sp>
        <p:nvSpPr>
          <p:cNvPr id="7" name="Tijdelijke aanduiding voor tekst 13">
            <a:extLst>
              <a:ext uri="{FF2B5EF4-FFF2-40B4-BE49-F238E27FC236}">
                <a16:creationId xmlns:a16="http://schemas.microsoft.com/office/drawing/2014/main" id="{D449DBE9-0C6A-BB09-964D-65C947D4C6E8}"/>
              </a:ext>
            </a:extLst>
          </p:cNvPr>
          <p:cNvSpPr>
            <a:spLocks noGrp="1"/>
          </p:cNvSpPr>
          <p:nvPr>
            <p:ph type="body" sz="quarter" idx="26" hasCustomPrompt="1"/>
          </p:nvPr>
        </p:nvSpPr>
        <p:spPr>
          <a:xfrm>
            <a:off x="7196360" y="4062516"/>
            <a:ext cx="4360640" cy="691884"/>
          </a:xfrm>
        </p:spPr>
        <p:txBody>
          <a:bodyPr numCol="1" spcCol="180000" anchor="ctr" anchorCtr="0">
            <a:normAutofit/>
          </a:bodyPr>
          <a:lstStyle>
            <a:lvl1pPr marL="0" indent="0">
              <a:buNone/>
              <a:defRPr sz="2000" i="0">
                <a:solidFill>
                  <a:srgbClr val="737B00"/>
                </a:solidFill>
              </a:defRPr>
            </a:lvl1pPr>
          </a:lstStyle>
          <a:p>
            <a:pPr lvl="0"/>
            <a:r>
              <a:rPr lang="nl-NL" dirty="0"/>
              <a:t>Klik om tekst toe te voegen</a:t>
            </a:r>
          </a:p>
        </p:txBody>
      </p:sp>
    </p:spTree>
    <p:extLst>
      <p:ext uri="{BB962C8B-B14F-4D97-AF65-F5344CB8AC3E}">
        <p14:creationId xmlns:p14="http://schemas.microsoft.com/office/powerpoint/2010/main" val="8379662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737B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Klik om een afsluitende zin </a:t>
            </a:r>
            <a:br>
              <a:rPr lang="nl-NL" dirty="0"/>
            </a:br>
            <a:r>
              <a:rPr lang="nl-NL" dirty="0"/>
              <a:t>toe te voegen</a:t>
            </a:r>
          </a:p>
        </p:txBody>
      </p:sp>
      <p:sp>
        <p:nvSpPr>
          <p:cNvPr id="21" name="Tijdelijke aanduiding voor afbeelding 3"/>
          <p:cNvSpPr>
            <a:spLocks noGrp="1" noChangeAspect="1"/>
          </p:cNvSpPr>
          <p:nvPr>
            <p:ph type="pic" sz="quarter" idx="19"/>
          </p:nvPr>
        </p:nvSpPr>
        <p:spPr>
          <a:xfrm>
            <a:off x="4019473"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019473"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019473"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 name="Afbeelding 2" descr="BZK_RVB_Logo_pres_diap_nl.png">
            <a:extLst>
              <a:ext uri="{FF2B5EF4-FFF2-40B4-BE49-F238E27FC236}">
                <a16:creationId xmlns:a16="http://schemas.microsoft.com/office/drawing/2014/main" id="{D85B87D9-B70E-21AD-DF10-C60D1B8E743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47133" t="18672" r="47144" b="22746"/>
          <a:stretch/>
        </p:blipFill>
        <p:spPr>
          <a:xfrm>
            <a:off x="5838737" y="0"/>
            <a:ext cx="519451" cy="733717"/>
          </a:xfrm>
          <a:prstGeom prst="rect">
            <a:avLst/>
          </a:prstGeom>
        </p:spPr>
      </p:pic>
      <p:sp>
        <p:nvSpPr>
          <p:cNvPr id="7" name="Tijdelijke aanduiding voor tekst 13">
            <a:extLst>
              <a:ext uri="{FF2B5EF4-FFF2-40B4-BE49-F238E27FC236}">
                <a16:creationId xmlns:a16="http://schemas.microsoft.com/office/drawing/2014/main" id="{53D8C8B7-02F7-C9F0-A5EB-51BD355FD830}"/>
              </a:ext>
            </a:extLst>
          </p:cNvPr>
          <p:cNvSpPr>
            <a:spLocks noGrp="1"/>
          </p:cNvSpPr>
          <p:nvPr>
            <p:ph type="body" sz="quarter" idx="13" hasCustomPrompt="1"/>
          </p:nvPr>
        </p:nvSpPr>
        <p:spPr>
          <a:xfrm>
            <a:off x="4726807" y="384226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9" name="Tijdelijke aanduiding voor tekst 13">
            <a:extLst>
              <a:ext uri="{FF2B5EF4-FFF2-40B4-BE49-F238E27FC236}">
                <a16:creationId xmlns:a16="http://schemas.microsoft.com/office/drawing/2014/main" id="{0DC3E99B-4413-1977-C075-745BB8F9939C}"/>
              </a:ext>
            </a:extLst>
          </p:cNvPr>
          <p:cNvSpPr>
            <a:spLocks noGrp="1"/>
          </p:cNvSpPr>
          <p:nvPr>
            <p:ph type="body" sz="quarter" idx="25" hasCustomPrompt="1"/>
          </p:nvPr>
        </p:nvSpPr>
        <p:spPr>
          <a:xfrm>
            <a:off x="4726807" y="4629847"/>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
        <p:nvSpPr>
          <p:cNvPr id="10" name="Tijdelijke aanduiding voor tekst 13">
            <a:extLst>
              <a:ext uri="{FF2B5EF4-FFF2-40B4-BE49-F238E27FC236}">
                <a16:creationId xmlns:a16="http://schemas.microsoft.com/office/drawing/2014/main" id="{B08FC28D-DEF9-8A11-3BDC-BD8E844F1CE3}"/>
              </a:ext>
            </a:extLst>
          </p:cNvPr>
          <p:cNvSpPr>
            <a:spLocks noGrp="1"/>
          </p:cNvSpPr>
          <p:nvPr>
            <p:ph type="body" sz="quarter" idx="26" hasCustomPrompt="1"/>
          </p:nvPr>
        </p:nvSpPr>
        <p:spPr>
          <a:xfrm>
            <a:off x="4726807" y="541075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tekst toe te voegen</a:t>
            </a:r>
          </a:p>
        </p:txBody>
      </p:sp>
    </p:spTree>
    <p:extLst>
      <p:ext uri="{BB962C8B-B14F-4D97-AF65-F5344CB8AC3E}">
        <p14:creationId xmlns:p14="http://schemas.microsoft.com/office/powerpoint/2010/main" val="201688444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8" Type="http://schemas.openxmlformats.org/officeDocument/2006/relationships/slideLayout" Target="../slideLayouts/slideLayout10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34" Type="http://schemas.openxmlformats.org/officeDocument/2006/relationships/theme" Target="../theme/theme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8"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19261"/>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858" r:id="rId1"/>
    <p:sldLayoutId id="2147484450" r:id="rId2"/>
    <p:sldLayoutId id="2147483856" r:id="rId3"/>
    <p:sldLayoutId id="2147483862" r:id="rId4"/>
    <p:sldLayoutId id="2147483863" r:id="rId5"/>
    <p:sldLayoutId id="2147484453" r:id="rId6"/>
    <p:sldLayoutId id="2147484451" r:id="rId7"/>
    <p:sldLayoutId id="2147484452" r:id="rId8"/>
    <p:sldLayoutId id="2147483865" r:id="rId9"/>
    <p:sldLayoutId id="2147484449" r:id="rId10"/>
    <p:sldLayoutId id="2147483866" r:id="rId11"/>
    <p:sldLayoutId id="2147484448" r:id="rId12"/>
    <p:sldLayoutId id="2147483868" r:id="rId13"/>
    <p:sldLayoutId id="2147483869" r:id="rId14"/>
    <p:sldLayoutId id="2147483870" r:id="rId15"/>
    <p:sldLayoutId id="2147483871" r:id="rId16"/>
    <p:sldLayoutId id="2147483872" r:id="rId17"/>
    <p:sldLayoutId id="2147483873" r:id="rId18"/>
    <p:sldLayoutId id="2147483874" r:id="rId19"/>
    <p:sldLayoutId id="2147483876" r:id="rId20"/>
    <p:sldLayoutId id="2147483879" r:id="rId21"/>
    <p:sldLayoutId id="2147483880" r:id="rId22"/>
    <p:sldLayoutId id="2147483881" r:id="rId23"/>
    <p:sldLayoutId id="2147483882" r:id="rId24"/>
    <p:sldLayoutId id="2147483883" r:id="rId25"/>
    <p:sldLayoutId id="2147483884" r:id="rId26"/>
    <p:sldLayoutId id="2147483885" r:id="rId27"/>
    <p:sldLayoutId id="2147483886" r:id="rId28"/>
    <p:sldLayoutId id="2147483888" r:id="rId29"/>
    <p:sldLayoutId id="2147483889" r:id="rId30"/>
    <p:sldLayoutId id="2147483890" r:id="rId31"/>
    <p:sldLayoutId id="2147483891" r:id="rId32"/>
    <p:sldLayoutId id="2147483892" r:id="rId33"/>
  </p:sldLayoutIdLst>
  <p:hf hdr="0"/>
  <p:txStyles>
    <p:title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017BC6"/>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6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19261"/>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63341814"/>
      </p:ext>
    </p:extLst>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 id="2147484471" r:id="rId17"/>
    <p:sldLayoutId id="2147484472" r:id="rId18"/>
    <p:sldLayoutId id="2147484473" r:id="rId19"/>
    <p:sldLayoutId id="2147484474" r:id="rId20"/>
    <p:sldLayoutId id="2147484475" r:id="rId21"/>
    <p:sldLayoutId id="2147484476" r:id="rId22"/>
    <p:sldLayoutId id="2147484477" r:id="rId23"/>
    <p:sldLayoutId id="2147484478" r:id="rId24"/>
    <p:sldLayoutId id="2147484479" r:id="rId25"/>
    <p:sldLayoutId id="2147484480" r:id="rId26"/>
    <p:sldLayoutId id="2147484481" r:id="rId27"/>
    <p:sldLayoutId id="2147484482" r:id="rId28"/>
    <p:sldLayoutId id="2147484483" r:id="rId29"/>
    <p:sldLayoutId id="2147484484" r:id="rId30"/>
    <p:sldLayoutId id="2147484485" r:id="rId31"/>
    <p:sldLayoutId id="2147484486" r:id="rId32"/>
    <p:sldLayoutId id="2147484487" r:id="rId33"/>
  </p:sldLayoutIdLst>
  <p:hf hdr="0"/>
  <p:txStyles>
    <p:titleStyle>
      <a:lvl1pPr algn="l" defTabSz="914400" rtl="0" eaLnBrk="1" latinLnBrk="0" hangingPunct="1">
        <a:lnSpc>
          <a:spcPct val="90000"/>
        </a:lnSpc>
        <a:spcBef>
          <a:spcPct val="0"/>
        </a:spcBef>
        <a:buNone/>
        <a:defRPr sz="3600" b="0" kern="1200" baseline="0">
          <a:solidFill>
            <a:srgbClr val="DD6803"/>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DD6803"/>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DD6803"/>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1" pos="400">
          <p15:clr>
            <a:srgbClr val="F26B43"/>
          </p15:clr>
        </p15:guide>
        <p15:guide id="12" pos="4128">
          <p15:clr>
            <a:srgbClr val="F26B43"/>
          </p15:clr>
        </p15:guide>
        <p15:guide id="13" pos="3552">
          <p15:clr>
            <a:srgbClr val="F26B43"/>
          </p15:clr>
        </p15:guide>
        <p15:guide id="14" orient="horz" pos="6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19261"/>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46313829"/>
      </p:ext>
    </p:extLst>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 id="2147484500" r:id="rId12"/>
    <p:sldLayoutId id="2147484501" r:id="rId13"/>
    <p:sldLayoutId id="2147484502" r:id="rId14"/>
    <p:sldLayoutId id="2147484503" r:id="rId15"/>
    <p:sldLayoutId id="2147484504" r:id="rId16"/>
    <p:sldLayoutId id="2147484505" r:id="rId17"/>
    <p:sldLayoutId id="2147484506" r:id="rId18"/>
    <p:sldLayoutId id="2147484507" r:id="rId19"/>
    <p:sldLayoutId id="2147484508" r:id="rId20"/>
    <p:sldLayoutId id="2147484509" r:id="rId21"/>
    <p:sldLayoutId id="2147484510" r:id="rId22"/>
    <p:sldLayoutId id="2147484511" r:id="rId23"/>
    <p:sldLayoutId id="2147484512" r:id="rId24"/>
    <p:sldLayoutId id="2147484513" r:id="rId25"/>
    <p:sldLayoutId id="2147484514" r:id="rId26"/>
    <p:sldLayoutId id="2147484515" r:id="rId27"/>
    <p:sldLayoutId id="2147484516" r:id="rId28"/>
    <p:sldLayoutId id="2147484517" r:id="rId29"/>
    <p:sldLayoutId id="2147484518" r:id="rId30"/>
    <p:sldLayoutId id="2147484519" r:id="rId31"/>
    <p:sldLayoutId id="2147484520" r:id="rId32"/>
    <p:sldLayoutId id="2147484521" r:id="rId33"/>
  </p:sldLayoutIdLst>
  <p:hf hdr="0"/>
  <p:txStyles>
    <p:titleStyle>
      <a:lvl1pPr algn="l" defTabSz="914400" rtl="0" eaLnBrk="1" latinLnBrk="0" hangingPunct="1">
        <a:lnSpc>
          <a:spcPct val="90000"/>
        </a:lnSpc>
        <a:spcBef>
          <a:spcPct val="0"/>
        </a:spcBef>
        <a:buNone/>
        <a:defRPr sz="3600" b="0" kern="1200" baseline="0">
          <a:solidFill>
            <a:srgbClr val="737B00"/>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737B00"/>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737B00"/>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737B00"/>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1" pos="400">
          <p15:clr>
            <a:srgbClr val="F26B43"/>
          </p15:clr>
        </p15:guide>
        <p15:guide id="12" pos="4128">
          <p15:clr>
            <a:srgbClr val="F26B43"/>
          </p15:clr>
        </p15:guide>
        <p15:guide id="13" pos="3552">
          <p15:clr>
            <a:srgbClr val="F26B43"/>
          </p15:clr>
        </p15:guide>
        <p15:guide id="14" orient="horz" pos="6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19261"/>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28741007"/>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 id="2147484534" r:id="rId12"/>
    <p:sldLayoutId id="2147484535" r:id="rId13"/>
    <p:sldLayoutId id="2147484536" r:id="rId14"/>
    <p:sldLayoutId id="2147484537" r:id="rId15"/>
    <p:sldLayoutId id="2147484538" r:id="rId16"/>
    <p:sldLayoutId id="2147484539" r:id="rId17"/>
    <p:sldLayoutId id="2147484540" r:id="rId18"/>
    <p:sldLayoutId id="2147484541" r:id="rId19"/>
    <p:sldLayoutId id="2147484542" r:id="rId20"/>
    <p:sldLayoutId id="2147484543" r:id="rId21"/>
    <p:sldLayoutId id="2147484544" r:id="rId22"/>
    <p:sldLayoutId id="2147484545" r:id="rId23"/>
    <p:sldLayoutId id="2147484546" r:id="rId24"/>
    <p:sldLayoutId id="2147484547" r:id="rId25"/>
    <p:sldLayoutId id="2147484548" r:id="rId26"/>
    <p:sldLayoutId id="2147484549" r:id="rId27"/>
    <p:sldLayoutId id="2147484550" r:id="rId28"/>
    <p:sldLayoutId id="2147484551" r:id="rId29"/>
    <p:sldLayoutId id="2147484552" r:id="rId30"/>
    <p:sldLayoutId id="2147484553" r:id="rId31"/>
    <p:sldLayoutId id="2147484554" r:id="rId32"/>
    <p:sldLayoutId id="2147484555" r:id="rId33"/>
  </p:sldLayoutIdLst>
  <p:hf hdr="0"/>
  <p:txStyles>
    <p:titleStyle>
      <a:lvl1pPr algn="l" defTabSz="914400" rtl="0" eaLnBrk="1" latinLnBrk="0" hangingPunct="1">
        <a:lnSpc>
          <a:spcPct val="90000"/>
        </a:lnSpc>
        <a:spcBef>
          <a:spcPct val="0"/>
        </a:spcBef>
        <a:buNone/>
        <a:defRPr sz="3600" b="0" kern="1200" baseline="0">
          <a:solidFill>
            <a:srgbClr val="AC791D"/>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AC791D"/>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AC791D"/>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AC791D"/>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1" pos="400">
          <p15:clr>
            <a:srgbClr val="F26B43"/>
          </p15:clr>
        </p15:guide>
        <p15:guide id="12" pos="4128">
          <p15:clr>
            <a:srgbClr val="F26B43"/>
          </p15:clr>
        </p15:guide>
        <p15:guide id="13" pos="3552">
          <p15:clr>
            <a:srgbClr val="F26B43"/>
          </p15:clr>
        </p15:guide>
        <p15:guide id="14" orient="horz" pos="6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19261"/>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89990304"/>
      </p:ext>
    </p:extLst>
  </p:cSld>
  <p:clrMap bg1="lt1" tx1="dk1" bg2="lt2" tx2="dk2" accent1="accent1" accent2="accent2" accent3="accent3" accent4="accent4" accent5="accent5" accent6="accent6" hlink="hlink" folHlink="folHlink"/>
  <p:sldLayoutIdLst>
    <p:sldLayoutId id="2147484557" r:id="rId1"/>
    <p:sldLayoutId id="2147484558" r:id="rId2"/>
    <p:sldLayoutId id="2147484559"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 id="2147484568" r:id="rId12"/>
    <p:sldLayoutId id="2147484569" r:id="rId13"/>
    <p:sldLayoutId id="2147484570" r:id="rId14"/>
    <p:sldLayoutId id="2147484571" r:id="rId15"/>
    <p:sldLayoutId id="2147484572" r:id="rId16"/>
    <p:sldLayoutId id="2147484573" r:id="rId17"/>
    <p:sldLayoutId id="2147484574" r:id="rId18"/>
    <p:sldLayoutId id="2147484575" r:id="rId19"/>
    <p:sldLayoutId id="2147484576" r:id="rId20"/>
    <p:sldLayoutId id="2147484577" r:id="rId21"/>
    <p:sldLayoutId id="2147484578" r:id="rId22"/>
    <p:sldLayoutId id="2147484579" r:id="rId23"/>
    <p:sldLayoutId id="2147484580" r:id="rId24"/>
    <p:sldLayoutId id="2147484581" r:id="rId25"/>
    <p:sldLayoutId id="2147484582" r:id="rId26"/>
    <p:sldLayoutId id="2147484583" r:id="rId27"/>
    <p:sldLayoutId id="2147484584" r:id="rId28"/>
    <p:sldLayoutId id="2147484585" r:id="rId29"/>
    <p:sldLayoutId id="2147484586" r:id="rId30"/>
    <p:sldLayoutId id="2147484587" r:id="rId31"/>
    <p:sldLayoutId id="2147484588" r:id="rId32"/>
    <p:sldLayoutId id="2147484589" r:id="rId33"/>
  </p:sldLayoutIdLst>
  <p:hf hdr="0"/>
  <p:txStyles>
    <p:title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EFA724"/>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1" pos="400">
          <p15:clr>
            <a:srgbClr val="F26B43"/>
          </p15:clr>
        </p15:guide>
        <p15:guide id="12" pos="4128">
          <p15:clr>
            <a:srgbClr val="F26B43"/>
          </p15:clr>
        </p15:guide>
        <p15:guide id="13" pos="3552">
          <p15:clr>
            <a:srgbClr val="F26B43"/>
          </p15:clr>
        </p15:guide>
        <p15:guide id="14" orient="horz" pos="6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372B2B2-F258-E207-8906-2BE9FBC88971}"/>
              </a:ext>
            </a:extLst>
          </p:cNvPr>
          <p:cNvSpPr/>
          <p:nvPr/>
        </p:nvSpPr>
        <p:spPr>
          <a:xfrm>
            <a:off x="0" y="3427413"/>
            <a:ext cx="12192000" cy="3430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 name="Title 2">
            <a:extLst>
              <a:ext uri="{FF2B5EF4-FFF2-40B4-BE49-F238E27FC236}">
                <a16:creationId xmlns:a16="http://schemas.microsoft.com/office/drawing/2014/main" id="{D60B8C62-507A-ED24-22E4-11D65812BA87}"/>
              </a:ext>
            </a:extLst>
          </p:cNvPr>
          <p:cNvSpPr>
            <a:spLocks noGrp="1"/>
          </p:cNvSpPr>
          <p:nvPr>
            <p:ph type="title"/>
          </p:nvPr>
        </p:nvSpPr>
        <p:spPr>
          <a:xfrm>
            <a:off x="442870" y="1162975"/>
            <a:ext cx="11306260" cy="1368247"/>
          </a:xfrm>
        </p:spPr>
        <p:txBody>
          <a:bodyPr>
            <a:normAutofit/>
          </a:bodyPr>
          <a:lstStyle/>
          <a:p>
            <a:pPr algn="ctr">
              <a:lnSpc>
                <a:spcPct val="100000"/>
              </a:lnSpc>
            </a:pPr>
            <a:r>
              <a:rPr lang="en-NL" b="1" dirty="0">
                <a:latin typeface="RijksoverheidSansHeading" panose="020B0503040202060203" pitchFamily="34" charset="77"/>
              </a:rPr>
              <a:t>Program</a:t>
            </a:r>
            <a:r>
              <a:rPr lang="nl-NL" b="1" dirty="0">
                <a:latin typeface="RijksoverheidSansHeading" panose="020B0503040202060203" pitchFamily="34" charset="77"/>
              </a:rPr>
              <a:t>m</a:t>
            </a:r>
            <a:r>
              <a:rPr lang="en-NL" b="1" dirty="0">
                <a:latin typeface="RijksoverheidSansHeading" panose="020B0503040202060203" pitchFamily="34" charset="77"/>
              </a:rPr>
              <a:t>a Zon op Dak</a:t>
            </a:r>
            <a:br>
              <a:rPr lang="nl-NL" b="1" dirty="0">
                <a:latin typeface="RijksoverheidSansHeading" panose="020B0503040202060203" pitchFamily="34" charset="77"/>
              </a:rPr>
            </a:br>
            <a:r>
              <a:rPr lang="nl-NL" sz="2700" b="1" i="1" dirty="0">
                <a:latin typeface="RijksoverheidSansHeading" panose="020B0503040202060203" pitchFamily="34" charset="77"/>
              </a:rPr>
              <a:t>Raamovereenkomst Ontwerp &amp; Realisatie PV-installaties op Rijksgebouwen</a:t>
            </a:r>
            <a:endParaRPr lang="en-NL" sz="2700" b="1" i="1" dirty="0">
              <a:latin typeface="RijksoverheidSansHeading" panose="020B0503040202060203" pitchFamily="34" charset="77"/>
            </a:endParaRPr>
          </a:p>
        </p:txBody>
      </p:sp>
      <p:sp>
        <p:nvSpPr>
          <p:cNvPr id="4" name="Subtitle 3">
            <a:extLst>
              <a:ext uri="{FF2B5EF4-FFF2-40B4-BE49-F238E27FC236}">
                <a16:creationId xmlns:a16="http://schemas.microsoft.com/office/drawing/2014/main" id="{8CBAA333-55A8-D0C8-5E4E-81B420D24AE9}"/>
              </a:ext>
            </a:extLst>
          </p:cNvPr>
          <p:cNvSpPr>
            <a:spLocks noGrp="1"/>
          </p:cNvSpPr>
          <p:nvPr>
            <p:ph type="subTitle" idx="1"/>
          </p:nvPr>
        </p:nvSpPr>
        <p:spPr>
          <a:xfrm>
            <a:off x="634206" y="2664387"/>
            <a:ext cx="10923588" cy="896191"/>
          </a:xfrm>
        </p:spPr>
        <p:txBody>
          <a:bodyPr>
            <a:normAutofit/>
          </a:bodyPr>
          <a:lstStyle/>
          <a:p>
            <a:pPr algn="ctr">
              <a:lnSpc>
                <a:spcPct val="100000"/>
              </a:lnSpc>
              <a:spcBef>
                <a:spcPts val="600"/>
              </a:spcBef>
            </a:pPr>
            <a:r>
              <a:rPr lang="en-NL" sz="1600" b="0" dirty="0">
                <a:latin typeface="RijksoverheidSansHeading" panose="020B0503040202060203" pitchFamily="34" charset="77"/>
              </a:rPr>
              <a:t>Duurzaam en toekomstgericht Rijksvastgoed </a:t>
            </a:r>
          </a:p>
          <a:p>
            <a:pPr algn="ctr">
              <a:lnSpc>
                <a:spcPct val="100000"/>
              </a:lnSpc>
              <a:spcBef>
                <a:spcPts val="600"/>
              </a:spcBef>
            </a:pPr>
            <a:r>
              <a:rPr lang="en-NL" sz="1600" b="0" dirty="0">
                <a:latin typeface="RijksoverheidSansHeading" panose="020B0503040202060203" pitchFamily="34" charset="77"/>
              </a:rPr>
              <a:t>Samen realiseren we zon op dak</a:t>
            </a:r>
          </a:p>
        </p:txBody>
      </p:sp>
      <p:sp>
        <p:nvSpPr>
          <p:cNvPr id="2" name="Slide Number Placeholder 1">
            <a:extLst>
              <a:ext uri="{FF2B5EF4-FFF2-40B4-BE49-F238E27FC236}">
                <a16:creationId xmlns:a16="http://schemas.microsoft.com/office/drawing/2014/main" id="{3A6EAD38-6037-AF56-FABD-3E1C6FDBBA44}"/>
              </a:ext>
            </a:extLst>
          </p:cNvPr>
          <p:cNvSpPr>
            <a:spLocks noGrp="1"/>
          </p:cNvSpPr>
          <p:nvPr>
            <p:ph type="sldNum" sz="quarter" idx="4294967295"/>
          </p:nvPr>
        </p:nvSpPr>
        <p:spPr>
          <a:xfrm>
            <a:off x="7186613" y="6313488"/>
            <a:ext cx="5005387" cy="322262"/>
          </a:xfrm>
        </p:spPr>
        <p:txBody>
          <a:bodyPr/>
          <a:lstStyle/>
          <a:p>
            <a:fld id="{10A0A6AF-03C5-477E-939A-E28F7E7F05EA}" type="slidenum">
              <a:rPr lang="nl-NL" smtClean="0"/>
              <a:pPr/>
              <a:t>1</a:t>
            </a:fld>
            <a:endParaRPr lang="nl-NL" dirty="0"/>
          </a:p>
        </p:txBody>
      </p:sp>
      <p:pic>
        <p:nvPicPr>
          <p:cNvPr id="25" name="Picture 24">
            <a:extLst>
              <a:ext uri="{FF2B5EF4-FFF2-40B4-BE49-F238E27FC236}">
                <a16:creationId xmlns:a16="http://schemas.microsoft.com/office/drawing/2014/main" id="{3FC71E94-A2AC-93F2-699E-5E3B59E526E5}"/>
              </a:ext>
            </a:extLst>
          </p:cNvPr>
          <p:cNvPicPr>
            <a:picLocks noChangeAspect="1"/>
          </p:cNvPicPr>
          <p:nvPr/>
        </p:nvPicPr>
        <p:blipFill rotWithShape="1">
          <a:blip r:embed="rId2">
            <a:extLst>
              <a:ext uri="{28A0092B-C50C-407E-A947-70E740481C1C}">
                <a14:useLocalDpi xmlns:a14="http://schemas.microsoft.com/office/drawing/2010/main" val="0"/>
              </a:ext>
            </a:extLst>
          </a:blip>
          <a:srcRect t="49964"/>
          <a:stretch/>
        </p:blipFill>
        <p:spPr>
          <a:xfrm>
            <a:off x="-1" y="3427413"/>
            <a:ext cx="12195175" cy="3430587"/>
          </a:xfrm>
          <a:prstGeom prst="rect">
            <a:avLst/>
          </a:prstGeom>
        </p:spPr>
      </p:pic>
    </p:spTree>
    <p:extLst>
      <p:ext uri="{BB962C8B-B14F-4D97-AF65-F5344CB8AC3E}">
        <p14:creationId xmlns:p14="http://schemas.microsoft.com/office/powerpoint/2010/main" val="3960910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B4D27F6-C689-C84D-4188-BF281C353B44}"/>
              </a:ext>
            </a:extLst>
          </p:cNvPr>
          <p:cNvSpPr>
            <a:spLocks noGrp="1"/>
          </p:cNvSpPr>
          <p:nvPr>
            <p:ph type="sldNum" sz="quarter" idx="12"/>
          </p:nvPr>
        </p:nvSpPr>
        <p:spPr/>
        <p:txBody>
          <a:bodyPr/>
          <a:lstStyle/>
          <a:p>
            <a:fld id="{10A0A6AF-03C5-477E-939A-E28F7E7F05EA}" type="slidenum">
              <a:rPr lang="nl-NL" smtClean="0"/>
              <a:pPr/>
              <a:t>10</a:t>
            </a:fld>
            <a:endParaRPr lang="nl-NL" dirty="0"/>
          </a:p>
        </p:txBody>
      </p:sp>
      <p:grpSp>
        <p:nvGrpSpPr>
          <p:cNvPr id="3" name="Group 18">
            <a:extLst>
              <a:ext uri="{FF2B5EF4-FFF2-40B4-BE49-F238E27FC236}">
                <a16:creationId xmlns:a16="http://schemas.microsoft.com/office/drawing/2014/main" id="{D3BFE70F-FDB5-0E49-BC81-A6D494D5750B}"/>
              </a:ext>
            </a:extLst>
          </p:cNvPr>
          <p:cNvGrpSpPr/>
          <p:nvPr/>
        </p:nvGrpSpPr>
        <p:grpSpPr>
          <a:xfrm>
            <a:off x="0" y="0"/>
            <a:ext cx="12189533" cy="6859388"/>
            <a:chOff x="2467" y="0"/>
            <a:chExt cx="12189533" cy="6859388"/>
          </a:xfrm>
        </p:grpSpPr>
        <p:pic>
          <p:nvPicPr>
            <p:cNvPr id="4" name="Picture 3">
              <a:extLst>
                <a:ext uri="{FF2B5EF4-FFF2-40B4-BE49-F238E27FC236}">
                  <a16:creationId xmlns:a16="http://schemas.microsoft.com/office/drawing/2014/main" id="{DF4D985C-F11A-A6B2-BC54-E3B4236B5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5" name="Rectangle 17">
              <a:extLst>
                <a:ext uri="{FF2B5EF4-FFF2-40B4-BE49-F238E27FC236}">
                  <a16:creationId xmlns:a16="http://schemas.microsoft.com/office/drawing/2014/main" id="{F355422E-F0DF-EF3B-865E-BD373E46A94D}"/>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6" name="Tekstvak 5">
            <a:extLst>
              <a:ext uri="{FF2B5EF4-FFF2-40B4-BE49-F238E27FC236}">
                <a16:creationId xmlns:a16="http://schemas.microsoft.com/office/drawing/2014/main" id="{3D7ADF19-BB02-4CA1-0317-FC09DCC4ED3C}"/>
              </a:ext>
            </a:extLst>
          </p:cNvPr>
          <p:cNvSpPr txBox="1"/>
          <p:nvPr/>
        </p:nvSpPr>
        <p:spPr>
          <a:xfrm>
            <a:off x="504825" y="1200150"/>
            <a:ext cx="6048374" cy="769441"/>
          </a:xfrm>
          <a:prstGeom prst="rect">
            <a:avLst/>
          </a:prstGeom>
          <a:noFill/>
        </p:spPr>
        <p:txBody>
          <a:bodyPr wrap="square" rtlCol="0">
            <a:spAutoFit/>
          </a:bodyPr>
          <a:lstStyle/>
          <a:p>
            <a:r>
              <a:rPr lang="nl-NL" sz="2800" b="1" dirty="0">
                <a:solidFill>
                  <a:schemeClr val="accent3">
                    <a:lumMod val="75000"/>
                  </a:schemeClr>
                </a:solidFill>
                <a:effectLst/>
                <a:latin typeface="RijksoverheidSansHeading" panose="020B0503040202060203"/>
                <a:ea typeface="Times New Roman" panose="02020603050405020304" pitchFamily="18" charset="0"/>
              </a:rPr>
              <a:t>Korte toelichting op Prijzenboek</a:t>
            </a:r>
          </a:p>
          <a:p>
            <a:r>
              <a:rPr lang="en-NL" sz="1600" i="1" dirty="0">
                <a:solidFill>
                  <a:schemeClr val="accent3">
                    <a:lumMod val="75000"/>
                  </a:schemeClr>
                </a:solidFill>
                <a:latin typeface="RijksoverheidSansHeading" panose="020B0503040202060203" pitchFamily="34" charset="77"/>
              </a:rPr>
              <a:t>Daken voor Rijkskantoren en panden van Defensie</a:t>
            </a:r>
            <a:endParaRPr lang="nl-NL" sz="1600" dirty="0"/>
          </a:p>
        </p:txBody>
      </p:sp>
      <p:sp>
        <p:nvSpPr>
          <p:cNvPr id="11" name="Tekstvak 10">
            <a:extLst>
              <a:ext uri="{FF2B5EF4-FFF2-40B4-BE49-F238E27FC236}">
                <a16:creationId xmlns:a16="http://schemas.microsoft.com/office/drawing/2014/main" id="{03E1569F-864F-9392-EABE-A72D8FC0FE5E}"/>
              </a:ext>
            </a:extLst>
          </p:cNvPr>
          <p:cNvSpPr txBox="1"/>
          <p:nvPr/>
        </p:nvSpPr>
        <p:spPr>
          <a:xfrm>
            <a:off x="504825" y="2188764"/>
            <a:ext cx="6410325" cy="4247317"/>
          </a:xfrm>
          <a:prstGeom prst="rect">
            <a:avLst/>
          </a:prstGeom>
          <a:noFill/>
        </p:spPr>
        <p:txBody>
          <a:bodyPr wrap="square" rtlCol="0">
            <a:spAutoFit/>
          </a:bodyPr>
          <a:lstStyle/>
          <a:p>
            <a:r>
              <a:rPr lang="nl-NL" dirty="0">
                <a:solidFill>
                  <a:schemeClr val="accent3">
                    <a:lumMod val="75000"/>
                  </a:schemeClr>
                </a:solidFill>
                <a:latin typeface="RijksoverheidSansHeading" panose="020B0503040202060203"/>
              </a:rPr>
              <a:t>Doel:</a:t>
            </a:r>
          </a:p>
          <a:p>
            <a:pPr marL="342900" indent="-342900">
              <a:buAutoNum type="arabicPeriod"/>
            </a:pPr>
            <a:r>
              <a:rPr lang="nl-NL" dirty="0">
                <a:solidFill>
                  <a:schemeClr val="accent3">
                    <a:lumMod val="75000"/>
                  </a:schemeClr>
                </a:solidFill>
                <a:latin typeface="RijksoverheidSansHeading" panose="020B0503040202060203"/>
              </a:rPr>
              <a:t>Een prijscomponent creëren t.b.v. de aanbesteding</a:t>
            </a:r>
          </a:p>
          <a:p>
            <a:pPr marL="342900" indent="-342900">
              <a:buAutoNum type="arabicPeriod"/>
            </a:pPr>
            <a:r>
              <a:rPr lang="nl-NL" dirty="0">
                <a:solidFill>
                  <a:schemeClr val="accent3">
                    <a:lumMod val="75000"/>
                  </a:schemeClr>
                </a:solidFill>
                <a:latin typeface="RijksoverheidSansHeading" panose="020B0503040202060203"/>
              </a:rPr>
              <a:t>Maximale te hanteren prijzen voor de Nadere Overeenkomsten </a:t>
            </a:r>
          </a:p>
          <a:p>
            <a:pPr marL="342900" indent="-342900">
              <a:buAutoNum type="arabicPeriod"/>
            </a:pPr>
            <a:endParaRPr lang="nl-NL" dirty="0">
              <a:solidFill>
                <a:schemeClr val="accent3">
                  <a:lumMod val="75000"/>
                </a:schemeClr>
              </a:solidFill>
              <a:latin typeface="RijksoverheidSansHeading" panose="020B0503040202060203"/>
            </a:endParaRPr>
          </a:p>
          <a:p>
            <a:r>
              <a:rPr lang="nl-NL" i="1" dirty="0">
                <a:solidFill>
                  <a:schemeClr val="accent3">
                    <a:lumMod val="75000"/>
                  </a:schemeClr>
                </a:solidFill>
                <a:latin typeface="RijksoverheidSansHeading" panose="020B0503040202060203"/>
              </a:rPr>
              <a:t>Voorwaarden</a:t>
            </a:r>
          </a:p>
          <a:p>
            <a:pPr marL="285750" indent="-285750">
              <a:buFont typeface="Arial" panose="020B0604020202020204" pitchFamily="34" charset="0"/>
              <a:buChar char="•"/>
            </a:pPr>
            <a:r>
              <a:rPr lang="nl-NL" i="1" dirty="0">
                <a:solidFill>
                  <a:schemeClr val="accent3">
                    <a:lumMod val="75000"/>
                  </a:schemeClr>
                </a:solidFill>
                <a:latin typeface="RijksoverheidSansHeading" panose="020B0503040202060203"/>
              </a:rPr>
              <a:t>De in het prijzenboek vernoemde items dienen te voldoen aan de in de VSP en VSE gestelde eisen.</a:t>
            </a:r>
          </a:p>
          <a:p>
            <a:pPr marL="285750" indent="-285750">
              <a:buFont typeface="Arial" panose="020B0604020202020204" pitchFamily="34" charset="0"/>
              <a:buChar char="•"/>
            </a:pPr>
            <a:r>
              <a:rPr lang="nl-NL" i="1" dirty="0">
                <a:solidFill>
                  <a:schemeClr val="accent3">
                    <a:lumMod val="75000"/>
                  </a:schemeClr>
                </a:solidFill>
                <a:latin typeface="RijksoverheidSansHeading" panose="020B0503040202060203"/>
              </a:rPr>
              <a:t>Prijzen moeten marktconform zijn</a:t>
            </a:r>
          </a:p>
          <a:p>
            <a:pPr marL="285750" indent="-285750">
              <a:buFont typeface="Arial" panose="020B0604020202020204" pitchFamily="34" charset="0"/>
              <a:buChar char="•"/>
            </a:pPr>
            <a:r>
              <a:rPr lang="nl-NL" i="1" dirty="0">
                <a:solidFill>
                  <a:schemeClr val="accent3">
                    <a:lumMod val="75000"/>
                  </a:schemeClr>
                </a:solidFill>
                <a:latin typeface="RijksoverheidSansHeading" panose="020B0503040202060203"/>
              </a:rPr>
              <a:t>Alle items dienen van een prijs te worden voorzien</a:t>
            </a:r>
          </a:p>
          <a:p>
            <a:pPr marL="285750" indent="-285750">
              <a:buFont typeface="Arial" panose="020B0604020202020204" pitchFamily="34" charset="0"/>
              <a:buChar char="•"/>
            </a:pPr>
            <a:endParaRPr lang="nl-NL" i="1" dirty="0">
              <a:solidFill>
                <a:schemeClr val="accent3">
                  <a:lumMod val="75000"/>
                </a:schemeClr>
              </a:solidFill>
              <a:latin typeface="RijksoverheidSansHeading" panose="020B0503040202060203"/>
            </a:endParaRPr>
          </a:p>
          <a:p>
            <a:r>
              <a:rPr lang="nl-NL" i="1" dirty="0">
                <a:solidFill>
                  <a:schemeClr val="accent3">
                    <a:lumMod val="75000"/>
                  </a:schemeClr>
                </a:solidFill>
                <a:latin typeface="RijksoverheidSansHeading" panose="020B0503040202060203"/>
              </a:rPr>
              <a:t>Toelichting</a:t>
            </a:r>
          </a:p>
          <a:p>
            <a:r>
              <a:rPr lang="nl-NL" i="1" dirty="0">
                <a:solidFill>
                  <a:schemeClr val="accent3">
                    <a:lumMod val="75000"/>
                  </a:schemeClr>
                </a:solidFill>
                <a:latin typeface="RijksoverheidSansHeading" panose="020B0503040202060203"/>
              </a:rPr>
              <a:t>Wanneer na opdrachtverlening in de nog nadere te sluiten overeenkomsten expliciet wordt afgeweken van VSP en VSE dan mag een herziene prijs worden ingediend.</a:t>
            </a:r>
          </a:p>
          <a:p>
            <a:pPr marL="342900" indent="-342900">
              <a:buAutoNum type="arabicPeriod"/>
            </a:pPr>
            <a:endParaRPr lang="nl-NL" dirty="0">
              <a:solidFill>
                <a:schemeClr val="accent3">
                  <a:lumMod val="75000"/>
                </a:schemeClr>
              </a:solidFill>
              <a:latin typeface="RijksoverheidSansHeading" panose="020B0503040202060203"/>
            </a:endParaRPr>
          </a:p>
        </p:txBody>
      </p:sp>
    </p:spTree>
    <p:extLst>
      <p:ext uri="{BB962C8B-B14F-4D97-AF65-F5344CB8AC3E}">
        <p14:creationId xmlns:p14="http://schemas.microsoft.com/office/powerpoint/2010/main" val="2479623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8AB7877-CA70-2AC4-B6B4-EED2C3D96066}"/>
              </a:ext>
            </a:extLst>
          </p:cNvPr>
          <p:cNvGrpSpPr/>
          <p:nvPr/>
        </p:nvGrpSpPr>
        <p:grpSpPr>
          <a:xfrm>
            <a:off x="2467" y="0"/>
            <a:ext cx="12189533" cy="6859388"/>
            <a:chOff x="2467" y="0"/>
            <a:chExt cx="12189533" cy="6859388"/>
          </a:xfrm>
        </p:grpSpPr>
        <p:pic>
          <p:nvPicPr>
            <p:cNvPr id="4" name="Picture 3">
              <a:extLst>
                <a:ext uri="{FF2B5EF4-FFF2-40B4-BE49-F238E27FC236}">
                  <a16:creationId xmlns:a16="http://schemas.microsoft.com/office/drawing/2014/main" id="{DB090378-883D-E871-53A9-DDCCF9EF5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18" name="Rectangle 17">
              <a:extLst>
                <a:ext uri="{FF2B5EF4-FFF2-40B4-BE49-F238E27FC236}">
                  <a16:creationId xmlns:a16="http://schemas.microsoft.com/office/drawing/2014/main" id="{720DA2D8-E36C-97C0-1D96-2DF50837053B}"/>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11</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543411" y="1012016"/>
            <a:ext cx="11222073" cy="707886"/>
          </a:xfrm>
          <a:prstGeom prst="rect">
            <a:avLst/>
          </a:prstGeom>
          <a:noFill/>
        </p:spPr>
        <p:txBody>
          <a:bodyPr wrap="square" rtlCol="0" anchor="b">
            <a:spAutoFit/>
          </a:bodyPr>
          <a:lstStyle/>
          <a:p>
            <a:r>
              <a:rPr lang="nl-NL" sz="2400" b="1" dirty="0">
                <a:solidFill>
                  <a:schemeClr val="accent3">
                    <a:lumMod val="75000"/>
                  </a:schemeClr>
                </a:solidFill>
                <a:effectLst/>
                <a:latin typeface="RijksoverheidSansHeading" panose="020B0503040202060203"/>
                <a:ea typeface="Times New Roman" panose="02020603050405020304" pitchFamily="18" charset="0"/>
              </a:rPr>
              <a:t>Aanbestedingsprocedure: planning, beoordelingsprocedure, aandachtspunten </a:t>
            </a: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graphicFrame>
        <p:nvGraphicFramePr>
          <p:cNvPr id="8" name="Tabel 7">
            <a:extLst>
              <a:ext uri="{FF2B5EF4-FFF2-40B4-BE49-F238E27FC236}">
                <a16:creationId xmlns:a16="http://schemas.microsoft.com/office/drawing/2014/main" id="{FADE0672-AF5C-8839-6921-CFD255B94869}"/>
              </a:ext>
            </a:extLst>
          </p:cNvPr>
          <p:cNvGraphicFramePr>
            <a:graphicFrameLocks noGrp="1"/>
          </p:cNvGraphicFramePr>
          <p:nvPr>
            <p:extLst>
              <p:ext uri="{D42A27DB-BD31-4B8C-83A1-F6EECF244321}">
                <p14:modId xmlns:p14="http://schemas.microsoft.com/office/powerpoint/2010/main" val="1760202449"/>
              </p:ext>
            </p:extLst>
          </p:nvPr>
        </p:nvGraphicFramePr>
        <p:xfrm>
          <a:off x="633412" y="1952921"/>
          <a:ext cx="7715637" cy="4419600"/>
        </p:xfrm>
        <a:graphic>
          <a:graphicData uri="http://schemas.openxmlformats.org/drawingml/2006/table">
            <a:tbl>
              <a:tblPr firstRow="1" firstCol="1" bandRow="1"/>
              <a:tblGrid>
                <a:gridCol w="4349720">
                  <a:extLst>
                    <a:ext uri="{9D8B030D-6E8A-4147-A177-3AD203B41FA5}">
                      <a16:colId xmlns:a16="http://schemas.microsoft.com/office/drawing/2014/main" val="3835394611"/>
                    </a:ext>
                  </a:extLst>
                </a:gridCol>
                <a:gridCol w="3365917">
                  <a:extLst>
                    <a:ext uri="{9D8B030D-6E8A-4147-A177-3AD203B41FA5}">
                      <a16:colId xmlns:a16="http://schemas.microsoft.com/office/drawing/2014/main" val="1844233020"/>
                    </a:ext>
                  </a:extLst>
                </a:gridCol>
              </a:tblGrid>
              <a:tr h="303342">
                <a:tc grid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auto">
                        <a:lnSpc>
                          <a:spcPts val="1200"/>
                        </a:lnSpc>
                      </a:pPr>
                      <a:br>
                        <a:rPr lang="nl-NL" sz="1200" b="1"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rPr>
                        <a:t>Planning Aanbesteding op hoofdlijnen</a:t>
                      </a:r>
                      <a:endParaRPr lang="nl-NL" sz="12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endParaRPr lang="nl-NL"/>
                    </a:p>
                  </a:txBody>
                  <a:tcPr/>
                </a:tc>
                <a:extLst>
                  <a:ext uri="{0D108BD9-81ED-4DB2-BD59-A6C34878D82A}">
                    <a16:rowId xmlns:a16="http://schemas.microsoft.com/office/drawing/2014/main" val="4149698647"/>
                  </a:ext>
                </a:extLst>
              </a:tr>
              <a:tr h="30334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Omschrijving</a:t>
                      </a:r>
                      <a:endParaRPr lang="nl-NL" sz="12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D9F1"/>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Datum </a:t>
                      </a:r>
                      <a:endParaRPr lang="nl-NL" sz="12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D9F1"/>
                    </a:solidFill>
                  </a:tcPr>
                </a:tc>
                <a:extLst>
                  <a:ext uri="{0D108BD9-81ED-4DB2-BD59-A6C34878D82A}">
                    <a16:rowId xmlns:a16="http://schemas.microsoft.com/office/drawing/2014/main" val="1890140264"/>
                  </a:ext>
                </a:extLst>
              </a:tr>
              <a:tr h="45501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br>
                      <a:r>
                        <a:rPr lang="nl-NL" sz="1200" b="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Start inschrijvingsfase op TenderNed </a:t>
                      </a:r>
                    </a:p>
                    <a:p>
                      <a:pPr fontAlgn="auto">
                        <a:lnSpc>
                          <a:spcPts val="1200"/>
                        </a:lnSpc>
                      </a:pP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4 september 2023</a:t>
                      </a:r>
                      <a:endParaRPr lang="nl-NL" sz="1200" b="1"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8384513"/>
                  </a:ext>
                </a:extLst>
              </a:tr>
              <a:tr h="45501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br>
                      <a: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t>Informatiebijeenkomst</a:t>
                      </a:r>
                    </a:p>
                    <a:p>
                      <a:pPr fontAlgn="auto">
                        <a:lnSpc>
                          <a:spcPts val="1200"/>
                        </a:lnSpc>
                      </a:pP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20 september 2023, 13:00 </a:t>
                      </a:r>
                      <a:endParaRPr lang="nl-NL" sz="1200" b="1"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4246137"/>
                  </a:ext>
                </a:extLst>
              </a:tr>
              <a:tr h="606683">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br>
                      <a: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t>Uiterste datum indienen verzoeken om nadere inlichtingen  inschrijvingsfase &amp; nadere inlichtingen in geval van een gerechtvaardigd economisch belang.</a:t>
                      </a: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28 september 2023 23:59</a:t>
                      </a:r>
                      <a:endParaRPr lang="nl-NL" sz="1200" b="1"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7139958"/>
                  </a:ext>
                </a:extLst>
              </a:tr>
              <a:tr h="606683">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spcAft>
                          <a:spcPts val="800"/>
                        </a:spcAft>
                      </a:pPr>
                      <a:b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br>
                      <a: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t>Publicatie Nota van Inlichtingen inschrijvingsfase &amp; beantwoording nadere inlichtingen in geval van een gerechtvaardigd economisch belang. </a:t>
                      </a: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6 oktober 2023</a:t>
                      </a:r>
                      <a:endParaRPr lang="nl-NL" sz="1200" b="1"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5695965"/>
                  </a:ext>
                </a:extLst>
              </a:tr>
              <a:tr h="30334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br>
                      <a: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t>Sluitingsdatum indienen inschrijving</a:t>
                      </a: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23 oktober 2023 09:00</a:t>
                      </a:r>
                      <a:endParaRPr lang="nl-NL" sz="1200" b="1" dirty="0">
                        <a:solidFill>
                          <a:srgbClr val="FF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8993289"/>
                  </a:ext>
                </a:extLst>
              </a:tr>
              <a:tr h="606683">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b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br>
                      <a: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t>Mededeling gunningsbeslissing &amp; beroepsperiode tegen gunningsbeslissing (20 kalenderdagen)</a:t>
                      </a:r>
                      <a:endParaRPr lang="nl-NL" sz="1200" b="0" dirty="0">
                        <a:solidFill>
                          <a:schemeClr val="tx1"/>
                        </a:solidFill>
                        <a:effectLst/>
                        <a:latin typeface="Verdana" panose="020B0604030504040204" pitchFamily="34" charset="0"/>
                        <a:ea typeface="DejaVu Sans"/>
                        <a:cs typeface="Lohit Hindi"/>
                      </a:endParaRPr>
                    </a:p>
                    <a:p>
                      <a:pPr fontAlgn="auto">
                        <a:lnSpc>
                          <a:spcPts val="1200"/>
                        </a:lnSpc>
                      </a:pP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rtl="0" eaLnBrk="1" fontAlgn="auto" latinLnBrk="0" hangingPunct="1">
                        <a:lnSpc>
                          <a:spcPts val="1200"/>
                        </a:lnSpc>
                        <a:spcBef>
                          <a:spcPts val="0"/>
                        </a:spcBef>
                        <a:spcAft>
                          <a:spcPts val="0"/>
                        </a:spcAft>
                        <a:buClrTx/>
                        <a:buSzTx/>
                        <a:buFontTx/>
                        <a:buNone/>
                        <a:tabLst/>
                        <a:defRPr/>
                      </a:pPr>
                      <a:b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200" b="1"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1 december 2023</a:t>
                      </a:r>
                      <a:endParaRPr lang="nl-NL" sz="1200" b="1" dirty="0">
                        <a:solidFill>
                          <a:schemeClr val="tx1"/>
                        </a:solidFill>
                        <a:effectLst/>
                        <a:latin typeface="Verdana" panose="020B0604030504040204" pitchFamily="34" charset="0"/>
                        <a:ea typeface="DejaVu Sans"/>
                        <a:cs typeface="Lohit Hindi"/>
                      </a:endParaRPr>
                    </a:p>
                    <a:p>
                      <a:pPr fontAlgn="auto">
                        <a:lnSpc>
                          <a:spcPts val="1200"/>
                        </a:lnSpc>
                      </a:pPr>
                      <a:endParaRPr lang="nl-NL" sz="1200" b="1"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3680467"/>
                  </a:ext>
                </a:extLst>
              </a:tr>
              <a:tr h="45501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endPar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endParaRPr>
                    </a:p>
                    <a:p>
                      <a:pPr fontAlgn="auto">
                        <a:lnSpc>
                          <a:spcPts val="1200"/>
                        </a:lnSpc>
                      </a:pPr>
                      <a: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t>Opdrachtverstrekking &amp; ondertekenen overeenkomst</a:t>
                      </a:r>
                    </a:p>
                    <a:p>
                      <a:pPr fontAlgn="auto">
                        <a:lnSpc>
                          <a:spcPts val="1200"/>
                        </a:lnSpc>
                      </a:pP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endParaRPr lang="nl-NL" sz="1200" b="1" dirty="0">
                        <a:solidFill>
                          <a:schemeClr val="tx1"/>
                        </a:solidFill>
                        <a:effectLst/>
                        <a:latin typeface="Verdana" panose="020B0604030504040204" pitchFamily="34" charset="0"/>
                        <a:ea typeface="DejaVu Sans"/>
                        <a:cs typeface="Lohit Hindi"/>
                      </a:endParaRPr>
                    </a:p>
                    <a:p>
                      <a:pPr fontAlgn="auto">
                        <a:lnSpc>
                          <a:spcPts val="1200"/>
                        </a:lnSpc>
                      </a:pPr>
                      <a:r>
                        <a:rPr lang="nl-NL" sz="1200" b="1" dirty="0">
                          <a:solidFill>
                            <a:schemeClr val="tx1"/>
                          </a:solidFill>
                          <a:effectLst/>
                          <a:latin typeface="Verdana" panose="020B0604030504040204" pitchFamily="34" charset="0"/>
                          <a:ea typeface="DejaVu Sans"/>
                          <a:cs typeface="Lohit Hindi"/>
                        </a:rPr>
                        <a:t>22 december 2023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669918"/>
                  </a:ext>
                </a:extLst>
              </a:tr>
              <a:tr h="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br>
                        <a:rPr lang="nl-NL" sz="1200" b="0" dirty="0">
                          <a:solidFill>
                            <a:schemeClr val="tx1"/>
                          </a:solidFill>
                          <a:effectLst/>
                          <a:latin typeface="Verdana" panose="020B0604030504040204" pitchFamily="34" charset="0"/>
                          <a:ea typeface="Calibri" panose="020F0502020204030204" pitchFamily="34" charset="0"/>
                          <a:cs typeface="Calibri" panose="020F0502020204030204" pitchFamily="34" charset="0"/>
                        </a:rPr>
                      </a:br>
                      <a:endParaRPr lang="nl-NL" sz="1200" b="0"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fontAlgn="auto">
                        <a:lnSpc>
                          <a:spcPts val="1200"/>
                        </a:lnSpc>
                      </a:pPr>
                      <a:endParaRPr lang="nl-NL" sz="1200" b="1" dirty="0">
                        <a:solidFill>
                          <a:schemeClr val="tx1"/>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2383229"/>
                  </a:ext>
                </a:extLst>
              </a:tr>
            </a:tbl>
          </a:graphicData>
        </a:graphic>
      </p:graphicFrame>
    </p:spTree>
    <p:extLst>
      <p:ext uri="{BB962C8B-B14F-4D97-AF65-F5344CB8AC3E}">
        <p14:creationId xmlns:p14="http://schemas.microsoft.com/office/powerpoint/2010/main" val="748065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8AB7877-CA70-2AC4-B6B4-EED2C3D96066}"/>
              </a:ext>
            </a:extLst>
          </p:cNvPr>
          <p:cNvGrpSpPr/>
          <p:nvPr/>
        </p:nvGrpSpPr>
        <p:grpSpPr>
          <a:xfrm>
            <a:off x="2467" y="0"/>
            <a:ext cx="12189533" cy="6859388"/>
            <a:chOff x="2467" y="0"/>
            <a:chExt cx="12189533" cy="6859388"/>
          </a:xfrm>
        </p:grpSpPr>
        <p:pic>
          <p:nvPicPr>
            <p:cNvPr id="4" name="Picture 3">
              <a:extLst>
                <a:ext uri="{FF2B5EF4-FFF2-40B4-BE49-F238E27FC236}">
                  <a16:creationId xmlns:a16="http://schemas.microsoft.com/office/drawing/2014/main" id="{DB090378-883D-E871-53A9-DDCCF9EF5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18" name="Rectangle 17">
              <a:extLst>
                <a:ext uri="{FF2B5EF4-FFF2-40B4-BE49-F238E27FC236}">
                  <a16:creationId xmlns:a16="http://schemas.microsoft.com/office/drawing/2014/main" id="{720DA2D8-E36C-97C0-1D96-2DF50837053B}"/>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12</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588784" y="1033202"/>
            <a:ext cx="11222073" cy="707886"/>
          </a:xfrm>
          <a:prstGeom prst="rect">
            <a:avLst/>
          </a:prstGeom>
          <a:noFill/>
        </p:spPr>
        <p:txBody>
          <a:bodyPr wrap="square" rtlCol="0" anchor="b">
            <a:spAutoFit/>
          </a:bodyPr>
          <a:lstStyle/>
          <a:p>
            <a:r>
              <a:rPr lang="nl-NL" sz="2400" b="1" dirty="0">
                <a:solidFill>
                  <a:schemeClr val="accent3">
                    <a:lumMod val="75000"/>
                  </a:schemeClr>
                </a:solidFill>
                <a:effectLst/>
                <a:latin typeface="RijksoverheidSansHeading" panose="020B0503040202060203"/>
                <a:ea typeface="Times New Roman" panose="02020603050405020304" pitchFamily="18" charset="0"/>
              </a:rPr>
              <a:t>Aanbestedingsprocedure: planning, beoordelingsprocedure, aandachtspunten </a:t>
            </a: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sp>
        <p:nvSpPr>
          <p:cNvPr id="3" name="Tekstvak 2">
            <a:extLst>
              <a:ext uri="{FF2B5EF4-FFF2-40B4-BE49-F238E27FC236}">
                <a16:creationId xmlns:a16="http://schemas.microsoft.com/office/drawing/2014/main" id="{706B26C3-5124-9DC0-0017-72D7AFB4CCDF}"/>
              </a:ext>
            </a:extLst>
          </p:cNvPr>
          <p:cNvSpPr txBox="1"/>
          <p:nvPr/>
        </p:nvSpPr>
        <p:spPr>
          <a:xfrm>
            <a:off x="588784" y="2100559"/>
            <a:ext cx="7542685" cy="2656881"/>
          </a:xfrm>
          <a:prstGeom prst="rect">
            <a:avLst/>
          </a:prstGeom>
          <a:noFill/>
        </p:spPr>
        <p:txBody>
          <a:bodyPr wrap="square" rtlCol="0">
            <a:spAutoFit/>
          </a:bodyPr>
          <a:lstStyle/>
          <a:p>
            <a:pPr>
              <a:lnSpc>
                <a:spcPct val="107000"/>
              </a:lnSpc>
              <a:spcAft>
                <a:spcPts val="800"/>
              </a:spcAft>
            </a:pPr>
            <a:r>
              <a:rPr lang="nl-NL" u="sng" dirty="0">
                <a:solidFill>
                  <a:schemeClr val="accent3">
                    <a:lumMod val="75000"/>
                  </a:schemeClr>
                </a:solidFill>
                <a:latin typeface="RijksoverheidSansHeading" panose="020B0503040202060203"/>
                <a:cs typeface="Times New Roman" panose="02020603050405020304" pitchFamily="18" charset="0"/>
              </a:rPr>
              <a:t>Geschiktheidseisen</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cs typeface="Times New Roman" panose="02020603050405020304" pitchFamily="18" charset="0"/>
              </a:rPr>
              <a:t>Tien geschiktheidseisen: aan allen moet worden voldaan (kwestie van voldoen JA/NEE &gt; geen beoordeling)</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cs typeface="Times New Roman" panose="02020603050405020304" pitchFamily="18" charset="0"/>
              </a:rPr>
              <a:t>Niet alle bewijsstukken hoeven bij Inschrijving ingediend, </a:t>
            </a:r>
            <a:r>
              <a:rPr lang="nl-NL" sz="1600" b="1" dirty="0">
                <a:solidFill>
                  <a:schemeClr val="accent3">
                    <a:lumMod val="75000"/>
                  </a:schemeClr>
                </a:solidFill>
                <a:latin typeface="RijksoverheidSansHeading" panose="020B0503040202060203"/>
                <a:cs typeface="Times New Roman" panose="02020603050405020304" pitchFamily="18" charset="0"/>
              </a:rPr>
              <a:t>zie tabel blz. 35/36 in de Aanbestedingsleidraad </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cs typeface="Times New Roman" panose="02020603050405020304" pitchFamily="18" charset="0"/>
              </a:rPr>
              <a:t>Bij vragen/onduidelijkheden over Geschiktheidseisen, stel ze in de Vraag en Antwoordmodule (</a:t>
            </a:r>
            <a:r>
              <a:rPr lang="nl-NL" sz="1600" dirty="0" err="1">
                <a:solidFill>
                  <a:schemeClr val="accent3">
                    <a:lumMod val="75000"/>
                  </a:schemeClr>
                </a:solidFill>
                <a:latin typeface="RijksoverheidSansHeading" panose="020B0503040202060203"/>
                <a:cs typeface="Times New Roman" panose="02020603050405020304" pitchFamily="18" charset="0"/>
              </a:rPr>
              <a:t>NvI</a:t>
            </a:r>
            <a:r>
              <a:rPr lang="nl-NL" sz="1600" dirty="0">
                <a:solidFill>
                  <a:schemeClr val="accent3">
                    <a:lumMod val="75000"/>
                  </a:schemeClr>
                </a:solidFill>
                <a:latin typeface="RijksoverheidSansHeading" panose="020B0503040202060203"/>
                <a:cs typeface="Times New Roman" panose="02020603050405020304" pitchFamily="18" charset="0"/>
              </a:rPr>
              <a:t>) voor 28 september</a:t>
            </a:r>
          </a:p>
          <a:p>
            <a:endParaRPr lang="nl-NL" dirty="0"/>
          </a:p>
        </p:txBody>
      </p:sp>
    </p:spTree>
    <p:extLst>
      <p:ext uri="{BB962C8B-B14F-4D97-AF65-F5344CB8AC3E}">
        <p14:creationId xmlns:p14="http://schemas.microsoft.com/office/powerpoint/2010/main" val="1737524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8AB7877-CA70-2AC4-B6B4-EED2C3D96066}"/>
              </a:ext>
            </a:extLst>
          </p:cNvPr>
          <p:cNvGrpSpPr/>
          <p:nvPr/>
        </p:nvGrpSpPr>
        <p:grpSpPr>
          <a:xfrm>
            <a:off x="2467" y="0"/>
            <a:ext cx="12189533" cy="6859388"/>
            <a:chOff x="2467" y="0"/>
            <a:chExt cx="12189533" cy="6859388"/>
          </a:xfrm>
        </p:grpSpPr>
        <p:pic>
          <p:nvPicPr>
            <p:cNvPr id="4" name="Picture 3">
              <a:extLst>
                <a:ext uri="{FF2B5EF4-FFF2-40B4-BE49-F238E27FC236}">
                  <a16:creationId xmlns:a16="http://schemas.microsoft.com/office/drawing/2014/main" id="{DB090378-883D-E871-53A9-DDCCF9EF5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18" name="Rectangle 17">
              <a:extLst>
                <a:ext uri="{FF2B5EF4-FFF2-40B4-BE49-F238E27FC236}">
                  <a16:creationId xmlns:a16="http://schemas.microsoft.com/office/drawing/2014/main" id="{720DA2D8-E36C-97C0-1D96-2DF50837053B}"/>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13</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605195" y="1005862"/>
            <a:ext cx="11222073" cy="707886"/>
          </a:xfrm>
          <a:prstGeom prst="rect">
            <a:avLst/>
          </a:prstGeom>
          <a:noFill/>
        </p:spPr>
        <p:txBody>
          <a:bodyPr wrap="square" rtlCol="0" anchor="b">
            <a:spAutoFit/>
          </a:bodyPr>
          <a:lstStyle/>
          <a:p>
            <a:r>
              <a:rPr lang="nl-NL" sz="2400" b="1" dirty="0">
                <a:solidFill>
                  <a:schemeClr val="accent3">
                    <a:lumMod val="75000"/>
                  </a:schemeClr>
                </a:solidFill>
                <a:effectLst/>
                <a:latin typeface="RijksoverheidSansHeading" panose="020B0503040202060203"/>
                <a:ea typeface="Times New Roman" panose="02020603050405020304" pitchFamily="18" charset="0"/>
              </a:rPr>
              <a:t>Aanbestedingsprocedure: planning, beoordelingsprocedure, aandachtspunten </a:t>
            </a: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sp>
        <p:nvSpPr>
          <p:cNvPr id="3" name="Tekstvak 2">
            <a:extLst>
              <a:ext uri="{FF2B5EF4-FFF2-40B4-BE49-F238E27FC236}">
                <a16:creationId xmlns:a16="http://schemas.microsoft.com/office/drawing/2014/main" id="{706B26C3-5124-9DC0-0017-72D7AFB4CCDF}"/>
              </a:ext>
            </a:extLst>
          </p:cNvPr>
          <p:cNvSpPr txBox="1"/>
          <p:nvPr/>
        </p:nvSpPr>
        <p:spPr>
          <a:xfrm>
            <a:off x="605195" y="1987891"/>
            <a:ext cx="7542685" cy="3999941"/>
          </a:xfrm>
          <a:prstGeom prst="rect">
            <a:avLst/>
          </a:prstGeom>
          <a:noFill/>
        </p:spPr>
        <p:txBody>
          <a:bodyPr wrap="square" rtlCol="0">
            <a:spAutoFit/>
          </a:bodyPr>
          <a:lstStyle/>
          <a:p>
            <a:pPr>
              <a:lnSpc>
                <a:spcPct val="107000"/>
              </a:lnSpc>
              <a:spcAft>
                <a:spcPts val="800"/>
              </a:spcAft>
            </a:pPr>
            <a:r>
              <a:rPr lang="nl-NL" u="sng" dirty="0">
                <a:solidFill>
                  <a:schemeClr val="accent3">
                    <a:lumMod val="75000"/>
                  </a:schemeClr>
                </a:solidFill>
                <a:latin typeface="RijksoverheidSansHeading" panose="020B0503040202060203"/>
                <a:cs typeface="Times New Roman" panose="02020603050405020304" pitchFamily="18" charset="0"/>
              </a:rPr>
              <a:t>Gunningscriteria</a:t>
            </a:r>
          </a:p>
          <a:p>
            <a:r>
              <a:rPr lang="nl-NL" sz="1600" b="1" dirty="0">
                <a:solidFill>
                  <a:schemeClr val="accent3">
                    <a:lumMod val="75000"/>
                  </a:schemeClr>
                </a:solidFill>
                <a:effectLst/>
                <a:latin typeface="RijksoverheidSansHeading" panose="020B0503040202060203"/>
                <a:ea typeface="DejaVu Sans"/>
                <a:cs typeface="Lohit Hindi"/>
              </a:rPr>
              <a:t>Planning, capaciteit &amp; logistiek		max. fictieve korting € 1.000.000,- </a:t>
            </a:r>
            <a:endParaRPr lang="nl-NL" sz="1600" dirty="0">
              <a:solidFill>
                <a:schemeClr val="accent3">
                  <a:lumMod val="75000"/>
                </a:schemeClr>
              </a:solidFill>
              <a:effectLst/>
              <a:latin typeface="RijksoverheidSansHeading" panose="020B0503040202060203"/>
              <a:ea typeface="DejaVu Sans"/>
              <a:cs typeface="Lohit Hindi"/>
            </a:endParaRPr>
          </a:p>
          <a:p>
            <a:endParaRPr lang="nl-NL" sz="1600" dirty="0">
              <a:solidFill>
                <a:schemeClr val="accent3">
                  <a:lumMod val="75000"/>
                </a:schemeClr>
              </a:solidFill>
              <a:latin typeface="RijksoverheidSansHeading" panose="020B0503040202060203"/>
            </a:endParaRPr>
          </a:p>
          <a:p>
            <a:r>
              <a:rPr lang="nl-NL" sz="1600" b="1" dirty="0">
                <a:solidFill>
                  <a:schemeClr val="accent3">
                    <a:lumMod val="75000"/>
                  </a:schemeClr>
                </a:solidFill>
                <a:effectLst/>
                <a:latin typeface="RijksoverheidSansHeading" panose="020B0503040202060203"/>
                <a:ea typeface="DejaVu Sans"/>
                <a:cs typeface="Arial" panose="020B0604020202020204" pitchFamily="34" charset="0"/>
              </a:rPr>
              <a:t>Proceskwaliteit		</a:t>
            </a:r>
            <a:r>
              <a:rPr lang="nl-NL" sz="1600" b="1" dirty="0">
                <a:solidFill>
                  <a:schemeClr val="accent3">
                    <a:lumMod val="75000"/>
                  </a:schemeClr>
                </a:solidFill>
                <a:latin typeface="RijksoverheidSansHeading" panose="020B0503040202060203"/>
                <a:ea typeface="DejaVu Sans"/>
                <a:cs typeface="Arial" panose="020B0604020202020204" pitchFamily="34" charset="0"/>
              </a:rPr>
              <a:t>	</a:t>
            </a:r>
            <a:r>
              <a:rPr lang="nl-NL" sz="1600" b="1" dirty="0">
                <a:solidFill>
                  <a:schemeClr val="accent3">
                    <a:lumMod val="75000"/>
                  </a:schemeClr>
                </a:solidFill>
                <a:effectLst/>
                <a:latin typeface="RijksoverheidSansHeading" panose="020B0503040202060203"/>
                <a:ea typeface="DejaVu Sans"/>
                <a:cs typeface="Lohit Hindi"/>
              </a:rPr>
              <a:t>max. fictieve korting € 1.000.000,- </a:t>
            </a:r>
            <a:endParaRPr lang="nl-NL" sz="1600" dirty="0">
              <a:solidFill>
                <a:schemeClr val="accent3">
                  <a:lumMod val="75000"/>
                </a:schemeClr>
              </a:solidFill>
              <a:effectLst/>
              <a:latin typeface="RijksoverheidSansHeading" panose="020B0503040202060203"/>
              <a:ea typeface="DejaVu Sans"/>
              <a:cs typeface="Lohit Hindi"/>
            </a:endParaRPr>
          </a:p>
          <a:p>
            <a:endParaRPr lang="nl-NL" sz="1600" dirty="0">
              <a:solidFill>
                <a:schemeClr val="accent3">
                  <a:lumMod val="75000"/>
                </a:schemeClr>
              </a:solidFill>
              <a:latin typeface="RijksoverheidSansHeading" panose="020B0503040202060203"/>
            </a:endParaRPr>
          </a:p>
          <a:p>
            <a:r>
              <a:rPr lang="nl-NL" sz="1600" b="1" dirty="0">
                <a:solidFill>
                  <a:schemeClr val="accent3">
                    <a:lumMod val="75000"/>
                  </a:schemeClr>
                </a:solidFill>
                <a:effectLst/>
                <a:latin typeface="RijksoverheidSansHeading" panose="020B0503040202060203"/>
                <a:ea typeface="DejaVu Sans"/>
                <a:cs typeface="Lohit Hindi"/>
              </a:rPr>
              <a:t>Tevreden en geïnformeerde </a:t>
            </a:r>
            <a:br>
              <a:rPr lang="nl-NL" sz="1600" b="1" dirty="0">
                <a:solidFill>
                  <a:schemeClr val="accent3">
                    <a:lumMod val="75000"/>
                  </a:schemeClr>
                </a:solidFill>
                <a:effectLst/>
                <a:latin typeface="RijksoverheidSansHeading" panose="020B0503040202060203"/>
                <a:ea typeface="DejaVu Sans"/>
                <a:cs typeface="Lohit Hindi"/>
              </a:rPr>
            </a:br>
            <a:r>
              <a:rPr lang="nl-NL" sz="1600" b="1" dirty="0">
                <a:solidFill>
                  <a:schemeClr val="accent3">
                    <a:lumMod val="75000"/>
                  </a:schemeClr>
                </a:solidFill>
                <a:effectLst/>
                <a:latin typeface="RijksoverheidSansHeading" panose="020B0503040202060203"/>
                <a:ea typeface="DejaVu Sans"/>
                <a:cs typeface="Lohit Hindi"/>
              </a:rPr>
              <a:t>interne- en externe opdrachtgevers	max. fictieve korting € </a:t>
            </a:r>
            <a:r>
              <a:rPr lang="nl-NL" sz="1600" b="1" dirty="0">
                <a:solidFill>
                  <a:schemeClr val="accent3">
                    <a:lumMod val="75000"/>
                  </a:schemeClr>
                </a:solidFill>
                <a:latin typeface="RijksoverheidSansHeading" panose="020B0503040202060203"/>
                <a:ea typeface="DejaVu Sans"/>
                <a:cs typeface="Lohit Hindi"/>
              </a:rPr>
              <a:t>500</a:t>
            </a:r>
            <a:r>
              <a:rPr lang="nl-NL" sz="1600" b="1" dirty="0">
                <a:solidFill>
                  <a:schemeClr val="accent3">
                    <a:lumMod val="75000"/>
                  </a:schemeClr>
                </a:solidFill>
                <a:effectLst/>
                <a:latin typeface="RijksoverheidSansHeading" panose="020B0503040202060203"/>
                <a:ea typeface="DejaVu Sans"/>
                <a:cs typeface="Lohit Hindi"/>
              </a:rPr>
              <a:t>.000,- </a:t>
            </a:r>
            <a:endParaRPr lang="nl-NL" sz="1600" dirty="0">
              <a:solidFill>
                <a:schemeClr val="accent3">
                  <a:lumMod val="75000"/>
                </a:schemeClr>
              </a:solidFill>
              <a:effectLst/>
              <a:latin typeface="RijksoverheidSansHeading" panose="020B0503040202060203"/>
              <a:ea typeface="DejaVu Sans"/>
              <a:cs typeface="Lohit Hindi"/>
            </a:endParaRPr>
          </a:p>
          <a:p>
            <a:endParaRPr lang="nl-NL" sz="1600" dirty="0">
              <a:solidFill>
                <a:schemeClr val="accent3">
                  <a:lumMod val="75000"/>
                </a:schemeClr>
              </a:solidFill>
              <a:latin typeface="RijksoverheidSansHeading" panose="020B0503040202060203"/>
            </a:endParaRPr>
          </a:p>
          <a:p>
            <a:r>
              <a:rPr lang="nl-NL" sz="1600" dirty="0">
                <a:solidFill>
                  <a:schemeClr val="accent3">
                    <a:lumMod val="75000"/>
                  </a:schemeClr>
                </a:solidFill>
                <a:latin typeface="RijksoverheidSansHeading" panose="020B0503040202060203"/>
              </a:rPr>
              <a:t>Uitgangspunt is dat de basis in huis is (uitgaande van het voldoen aan de Geschiktheidseisen), beoordeeld wordt welke meerwaarde op de diverse aspecten wordt getoond. Beschrijf welke meerwaarde uw onderneming kan bieden en waarom dit voor opdrachtgever van meerwaarde kan zijn. Werk dit uit met een aantal concrete voorbeelden. </a:t>
            </a:r>
          </a:p>
          <a:p>
            <a:endParaRPr lang="nl-NL" dirty="0"/>
          </a:p>
          <a:p>
            <a:endParaRPr lang="nl-NL" dirty="0"/>
          </a:p>
        </p:txBody>
      </p:sp>
    </p:spTree>
    <p:extLst>
      <p:ext uri="{BB962C8B-B14F-4D97-AF65-F5344CB8AC3E}">
        <p14:creationId xmlns:p14="http://schemas.microsoft.com/office/powerpoint/2010/main" val="1506421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8AB7877-CA70-2AC4-B6B4-EED2C3D96066}"/>
              </a:ext>
            </a:extLst>
          </p:cNvPr>
          <p:cNvGrpSpPr/>
          <p:nvPr/>
        </p:nvGrpSpPr>
        <p:grpSpPr>
          <a:xfrm>
            <a:off x="2467" y="0"/>
            <a:ext cx="12189533" cy="6859388"/>
            <a:chOff x="2467" y="0"/>
            <a:chExt cx="12189533" cy="6859388"/>
          </a:xfrm>
        </p:grpSpPr>
        <p:pic>
          <p:nvPicPr>
            <p:cNvPr id="4" name="Picture 3">
              <a:extLst>
                <a:ext uri="{FF2B5EF4-FFF2-40B4-BE49-F238E27FC236}">
                  <a16:creationId xmlns:a16="http://schemas.microsoft.com/office/drawing/2014/main" id="{DB090378-883D-E871-53A9-DDCCF9EF5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18" name="Rectangle 17">
              <a:extLst>
                <a:ext uri="{FF2B5EF4-FFF2-40B4-BE49-F238E27FC236}">
                  <a16:creationId xmlns:a16="http://schemas.microsoft.com/office/drawing/2014/main" id="{720DA2D8-E36C-97C0-1D96-2DF50837053B}"/>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14</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605195" y="1005862"/>
            <a:ext cx="11222073" cy="707886"/>
          </a:xfrm>
          <a:prstGeom prst="rect">
            <a:avLst/>
          </a:prstGeom>
          <a:noFill/>
        </p:spPr>
        <p:txBody>
          <a:bodyPr wrap="square" rtlCol="0" anchor="b">
            <a:spAutoFit/>
          </a:bodyPr>
          <a:lstStyle/>
          <a:p>
            <a:r>
              <a:rPr lang="nl-NL" sz="2400" b="1" dirty="0">
                <a:solidFill>
                  <a:schemeClr val="accent3">
                    <a:lumMod val="75000"/>
                  </a:schemeClr>
                </a:solidFill>
                <a:effectLst/>
                <a:latin typeface="RijksoverheidSansHeading" panose="020B0503040202060203"/>
                <a:ea typeface="Times New Roman" panose="02020603050405020304" pitchFamily="18" charset="0"/>
              </a:rPr>
              <a:t>Aanbestedingsprocedure: planning, beoordelingsprocedure, aandachtspunten </a:t>
            </a: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sp>
        <p:nvSpPr>
          <p:cNvPr id="3" name="Tekstvak 2">
            <a:extLst>
              <a:ext uri="{FF2B5EF4-FFF2-40B4-BE49-F238E27FC236}">
                <a16:creationId xmlns:a16="http://schemas.microsoft.com/office/drawing/2014/main" id="{706B26C3-5124-9DC0-0017-72D7AFB4CCDF}"/>
              </a:ext>
            </a:extLst>
          </p:cNvPr>
          <p:cNvSpPr txBox="1"/>
          <p:nvPr/>
        </p:nvSpPr>
        <p:spPr>
          <a:xfrm>
            <a:off x="633412" y="1917870"/>
            <a:ext cx="7542685" cy="4692375"/>
          </a:xfrm>
          <a:prstGeom prst="rect">
            <a:avLst/>
          </a:prstGeom>
          <a:noFill/>
        </p:spPr>
        <p:txBody>
          <a:bodyPr wrap="square" rtlCol="0">
            <a:spAutoFit/>
          </a:bodyPr>
          <a:lstStyle/>
          <a:p>
            <a:pPr>
              <a:lnSpc>
                <a:spcPct val="107000"/>
              </a:lnSpc>
              <a:spcAft>
                <a:spcPts val="800"/>
              </a:spcAft>
            </a:pPr>
            <a:r>
              <a:rPr lang="nl-NL" u="sng" dirty="0">
                <a:solidFill>
                  <a:schemeClr val="accent3">
                    <a:lumMod val="75000"/>
                  </a:schemeClr>
                </a:solidFill>
                <a:latin typeface="RijksoverheidSansHeading" panose="020B0503040202060203"/>
                <a:cs typeface="Times New Roman" panose="02020603050405020304" pitchFamily="18" charset="0"/>
              </a:rPr>
              <a:t>In te dienen bij Inschrijving</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Uniform Europees Aanbestedingsdocument (Eigen Verklaring)</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Eigen Verklaring Sancties Rusland (rechtmatig ondertekend)</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Model K (rechtmatig ondertekend)</a:t>
            </a:r>
            <a:endParaRPr lang="nl-NL" sz="1600" dirty="0">
              <a:solidFill>
                <a:schemeClr val="accent3">
                  <a:lumMod val="75000"/>
                </a:schemeClr>
              </a:solidFill>
              <a:effectLst/>
              <a:latin typeface="RijksoverheidSansHeading" panose="020B0503040202060203"/>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effectLst/>
                <a:latin typeface="RijksoverheidSansHeading" panose="020B0503040202060203"/>
                <a:ea typeface="Calibri" panose="020F0502020204030204" pitchFamily="34" charset="0"/>
                <a:cs typeface="Times New Roman" panose="02020603050405020304" pitchFamily="18" charset="0"/>
              </a:rPr>
              <a:t>Bewijsstukken om te voldoen aan Geschiktheidseisen</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effectLst/>
                <a:latin typeface="RijksoverheidSansHeading" panose="020B0503040202060203"/>
                <a:ea typeface="Calibri" panose="020F0502020204030204" pitchFamily="34" charset="0"/>
                <a:cs typeface="Times New Roman" panose="02020603050405020304" pitchFamily="18" charset="0"/>
              </a:rPr>
              <a:t>Plannen van Aanpak (mag in één document, of drie losse documenten)</a:t>
            </a:r>
          </a:p>
          <a:p>
            <a:pPr>
              <a:lnSpc>
                <a:spcPct val="107000"/>
              </a:lnSpc>
              <a:spcAft>
                <a:spcPts val="800"/>
              </a:spcAft>
            </a:pPr>
            <a:r>
              <a:rPr lang="nl-NL" sz="1600"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	</a:t>
            </a:r>
            <a:r>
              <a:rPr lang="nl-NL" sz="1600" b="1" dirty="0">
                <a:solidFill>
                  <a:schemeClr val="accent3">
                    <a:lumMod val="75000"/>
                  </a:schemeClr>
                </a:solidFill>
                <a:effectLst/>
                <a:latin typeface="RijksoverheidSansHeading" panose="020B0503040202060203"/>
                <a:ea typeface="Calibri" panose="020F0502020204030204" pitchFamily="34" charset="0"/>
                <a:cs typeface="Times New Roman" panose="02020603050405020304" pitchFamily="18" charset="0"/>
              </a:rPr>
              <a:t>Let op</a:t>
            </a:r>
            <a:r>
              <a:rPr lang="nl-NL" sz="1600" b="1"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 aantal pagina’s! (leidraad aanhouden)</a:t>
            </a:r>
            <a:endParaRPr lang="nl-NL" sz="1600" b="1" dirty="0">
              <a:solidFill>
                <a:schemeClr val="accent3">
                  <a:lumMod val="75000"/>
                </a:schemeClr>
              </a:solidFill>
              <a:effectLst/>
              <a:latin typeface="RijksoverheidSansHeading" panose="020B0503040202060203"/>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effectLst/>
                <a:latin typeface="RijksoverheidSansHeading" panose="020B0503040202060203"/>
                <a:ea typeface="Calibri" panose="020F0502020204030204" pitchFamily="34" charset="0"/>
                <a:cs typeface="Times New Roman" panose="02020603050405020304" pitchFamily="18" charset="0"/>
              </a:rPr>
              <a:t>Inschrijvingsbiljet (rechtmatig ondertekend)</a:t>
            </a:r>
          </a:p>
          <a:p>
            <a:pPr marL="285750" indent="-285750">
              <a:lnSpc>
                <a:spcPct val="107000"/>
              </a:lnSpc>
              <a:spcAft>
                <a:spcPts val="800"/>
              </a:spcAft>
              <a:buFont typeface="Arial" panose="020B0604020202020204" pitchFamily="34" charset="0"/>
              <a:buChar char="•"/>
            </a:pPr>
            <a:r>
              <a:rPr lang="nl-NL" sz="1600"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Ingevuld Prijzenboek</a:t>
            </a:r>
          </a:p>
          <a:p>
            <a:pPr marL="285750" indent="-285750">
              <a:lnSpc>
                <a:spcPct val="107000"/>
              </a:lnSpc>
              <a:spcAft>
                <a:spcPts val="800"/>
              </a:spcAft>
              <a:buFont typeface="Arial" panose="020B0604020202020204" pitchFamily="34" charset="0"/>
              <a:buChar char="•"/>
            </a:pPr>
            <a:endParaRPr lang="nl-NL" sz="1600"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600" b="1"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LET OP: Gedragsverklaring Aanbesteden (GVA) en </a:t>
            </a:r>
            <a:br>
              <a:rPr lang="nl-NL" sz="1600" b="1"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br>
            <a:r>
              <a:rPr lang="nl-NL" sz="1600" b="1" dirty="0">
                <a:solidFill>
                  <a:schemeClr val="accent3">
                    <a:lumMod val="75000"/>
                  </a:schemeClr>
                </a:solidFill>
                <a:latin typeface="RijksoverheidSansHeading" panose="020B0503040202060203"/>
                <a:ea typeface="Calibri" panose="020F0502020204030204" pitchFamily="34" charset="0"/>
                <a:cs typeface="Times New Roman" panose="02020603050405020304" pitchFamily="18" charset="0"/>
              </a:rPr>
              <a:t>verklaringen Belastingdienst ook bij beroep op onderaannemers!</a:t>
            </a:r>
          </a:p>
          <a:p>
            <a:endParaRPr lang="nl-NL" dirty="0"/>
          </a:p>
        </p:txBody>
      </p:sp>
    </p:spTree>
    <p:extLst>
      <p:ext uri="{BB962C8B-B14F-4D97-AF65-F5344CB8AC3E}">
        <p14:creationId xmlns:p14="http://schemas.microsoft.com/office/powerpoint/2010/main" val="775936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8AB7877-CA70-2AC4-B6B4-EED2C3D96066}"/>
              </a:ext>
            </a:extLst>
          </p:cNvPr>
          <p:cNvGrpSpPr/>
          <p:nvPr/>
        </p:nvGrpSpPr>
        <p:grpSpPr>
          <a:xfrm>
            <a:off x="2467" y="0"/>
            <a:ext cx="12189533" cy="6859388"/>
            <a:chOff x="2467" y="0"/>
            <a:chExt cx="12189533" cy="6859388"/>
          </a:xfrm>
        </p:grpSpPr>
        <p:pic>
          <p:nvPicPr>
            <p:cNvPr id="4" name="Picture 3">
              <a:extLst>
                <a:ext uri="{FF2B5EF4-FFF2-40B4-BE49-F238E27FC236}">
                  <a16:creationId xmlns:a16="http://schemas.microsoft.com/office/drawing/2014/main" id="{DB090378-883D-E871-53A9-DDCCF9EF5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18" name="Rectangle 17">
              <a:extLst>
                <a:ext uri="{FF2B5EF4-FFF2-40B4-BE49-F238E27FC236}">
                  <a16:creationId xmlns:a16="http://schemas.microsoft.com/office/drawing/2014/main" id="{720DA2D8-E36C-97C0-1D96-2DF50837053B}"/>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15</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563365" y="984624"/>
            <a:ext cx="11222073" cy="707886"/>
          </a:xfrm>
          <a:prstGeom prst="rect">
            <a:avLst/>
          </a:prstGeom>
          <a:noFill/>
        </p:spPr>
        <p:txBody>
          <a:bodyPr wrap="square" rtlCol="0" anchor="b">
            <a:spAutoFit/>
          </a:bodyPr>
          <a:lstStyle/>
          <a:p>
            <a:r>
              <a:rPr lang="nl-NL" sz="2400" b="1" dirty="0">
                <a:solidFill>
                  <a:schemeClr val="accent3">
                    <a:lumMod val="75000"/>
                  </a:schemeClr>
                </a:solidFill>
                <a:latin typeface="RijksoverheidSansHeading" panose="020B0503040202060203" pitchFamily="34" charset="77"/>
              </a:rPr>
              <a:t>Toelichting</a:t>
            </a:r>
            <a:r>
              <a:rPr lang="nl-NL" sz="2400" b="1" dirty="0">
                <a:solidFill>
                  <a:schemeClr val="accent3">
                    <a:lumMod val="75000"/>
                  </a:schemeClr>
                </a:solidFill>
                <a:effectLst/>
                <a:latin typeface="RijksoverheidSansHeading" panose="020B0503040202060203"/>
                <a:ea typeface="Times New Roman" panose="02020603050405020304" pitchFamily="18" charset="0"/>
              </a:rPr>
              <a:t> op de contractvorm en proces nadere opdrachten</a:t>
            </a: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sp>
        <p:nvSpPr>
          <p:cNvPr id="6" name="Tekstvak 5">
            <a:extLst>
              <a:ext uri="{FF2B5EF4-FFF2-40B4-BE49-F238E27FC236}">
                <a16:creationId xmlns:a16="http://schemas.microsoft.com/office/drawing/2014/main" id="{09B5A7D8-3445-76ED-65F1-033AD5653BA5}"/>
              </a:ext>
            </a:extLst>
          </p:cNvPr>
          <p:cNvSpPr txBox="1"/>
          <p:nvPr/>
        </p:nvSpPr>
        <p:spPr>
          <a:xfrm>
            <a:off x="633412" y="1827131"/>
            <a:ext cx="7644464" cy="6124754"/>
          </a:xfrm>
          <a:prstGeom prst="rect">
            <a:avLst/>
          </a:prstGeom>
          <a:noFill/>
        </p:spPr>
        <p:txBody>
          <a:bodyPr wrap="square" rtlCol="0">
            <a:spAutoFit/>
          </a:bodyPr>
          <a:lstStyle/>
          <a:p>
            <a:pPr marL="285750" indent="-285750">
              <a:buFont typeface="Arial" panose="020B0604020202020204" pitchFamily="34" charset="0"/>
              <a:buChar char="•"/>
            </a:pPr>
            <a:r>
              <a:rPr lang="nl-NL" sz="1600" u="sng" dirty="0">
                <a:solidFill>
                  <a:schemeClr val="accent3">
                    <a:lumMod val="75000"/>
                  </a:schemeClr>
                </a:solidFill>
                <a:latin typeface="RijksoverheidSansHeading" panose="020B0503040202060203"/>
              </a:rPr>
              <a:t>De keuze voor een Raamovereenkomst:</a:t>
            </a:r>
          </a:p>
          <a:p>
            <a:r>
              <a:rPr lang="nl-NL" sz="1600" dirty="0">
                <a:solidFill>
                  <a:schemeClr val="accent3">
                    <a:lumMod val="75000"/>
                  </a:schemeClr>
                </a:solidFill>
                <a:latin typeface="RijksoverheidSansHeading" panose="020B0503040202060203"/>
              </a:rPr>
              <a:t>	- Onbekendheid exacte panden/locaties en hoeveelheden;</a:t>
            </a:r>
          </a:p>
          <a:p>
            <a:r>
              <a:rPr lang="nl-NL" sz="1600" dirty="0">
                <a:solidFill>
                  <a:schemeClr val="accent3">
                    <a:lumMod val="75000"/>
                  </a:schemeClr>
                </a:solidFill>
                <a:latin typeface="RijksoverheidSansHeading" panose="020B0503040202060203"/>
              </a:rPr>
              <a:t>	- Inhoud werkzaamheden (scope) wel bekend;</a:t>
            </a:r>
          </a:p>
          <a:p>
            <a:r>
              <a:rPr lang="nl-NL" sz="1600" dirty="0">
                <a:solidFill>
                  <a:schemeClr val="accent3">
                    <a:lumMod val="75000"/>
                  </a:schemeClr>
                </a:solidFill>
                <a:latin typeface="RijksoverheidSansHeading" panose="020B0503040202060203"/>
              </a:rPr>
              <a:t>	- Zodra alle informatie bekend, dan direct 3 geschikte partijen aan boord;</a:t>
            </a:r>
          </a:p>
          <a:p>
            <a:r>
              <a:rPr lang="nl-NL" sz="1600" dirty="0">
                <a:solidFill>
                  <a:schemeClr val="accent3">
                    <a:lumMod val="75000"/>
                  </a:schemeClr>
                </a:solidFill>
                <a:latin typeface="RijksoverheidSansHeading" panose="020B0503040202060203"/>
              </a:rPr>
              <a:t>	- Raamovereenkomst zelf is geen (overheids)opdracht.</a:t>
            </a:r>
          </a:p>
          <a:p>
            <a:endParaRPr lang="nl-NL" sz="1600" dirty="0">
              <a:solidFill>
                <a:schemeClr val="accent3">
                  <a:lumMod val="75000"/>
                </a:schemeClr>
              </a:solidFill>
              <a:latin typeface="RijksoverheidSansHeading" panose="020B0503040202060203"/>
            </a:endParaRPr>
          </a:p>
          <a:p>
            <a:pPr marL="285750" indent="-285750">
              <a:buFont typeface="Arial" panose="020B0604020202020204" pitchFamily="34" charset="0"/>
              <a:buChar char="•"/>
            </a:pPr>
            <a:r>
              <a:rPr lang="nl-NL" sz="1600" u="sng" dirty="0">
                <a:solidFill>
                  <a:schemeClr val="accent3">
                    <a:lumMod val="75000"/>
                  </a:schemeClr>
                </a:solidFill>
                <a:latin typeface="RijksoverheidSansHeading" panose="020B0503040202060203"/>
              </a:rPr>
              <a:t>Wat houdt een Raamovereenkomst in?</a:t>
            </a:r>
          </a:p>
          <a:p>
            <a:pPr lvl="1"/>
            <a:r>
              <a:rPr lang="nl-NL" sz="1600" dirty="0">
                <a:solidFill>
                  <a:schemeClr val="accent3">
                    <a:lumMod val="75000"/>
                  </a:schemeClr>
                </a:solidFill>
                <a:latin typeface="RijksoverheidSansHeading" panose="020B0503040202060203"/>
              </a:rPr>
              <a:t>	- Raamwerk overeenkomst met als doel plaatsen van toekomstige 	opdrachten;</a:t>
            </a:r>
          </a:p>
          <a:p>
            <a:pPr lvl="1"/>
            <a:r>
              <a:rPr lang="nl-NL" sz="1600" dirty="0">
                <a:solidFill>
                  <a:schemeClr val="accent3">
                    <a:lumMod val="75000"/>
                  </a:schemeClr>
                </a:solidFill>
                <a:latin typeface="RijksoverheidSansHeading" panose="020B0503040202060203"/>
              </a:rPr>
              <a:t>	- Deze opdrachten onder reeds vastgestelde voorwaarden verstrekken c.q. 	gunnen aan (steeds één van) de drie partijen.</a:t>
            </a:r>
          </a:p>
          <a:p>
            <a:endParaRPr lang="nl-NL" sz="1600" dirty="0">
              <a:solidFill>
                <a:schemeClr val="accent3">
                  <a:lumMod val="75000"/>
                </a:schemeClr>
              </a:solidFill>
              <a:latin typeface="RijksoverheidSansHeading" panose="020B0503040202060203"/>
            </a:endParaRPr>
          </a:p>
          <a:p>
            <a:pPr marL="285750" indent="-285750">
              <a:buFont typeface="Arial" panose="020B0604020202020204" pitchFamily="34" charset="0"/>
              <a:buChar char="•"/>
            </a:pPr>
            <a:r>
              <a:rPr lang="nl-NL" sz="1600" u="sng" dirty="0">
                <a:solidFill>
                  <a:schemeClr val="accent3">
                    <a:lumMod val="75000"/>
                  </a:schemeClr>
                </a:solidFill>
                <a:latin typeface="RijksoverheidSansHeading" panose="020B0503040202060203"/>
              </a:rPr>
              <a:t>Verstrekking Nadere Overeenkomsten d.m.v. mini-competitie op laagste prijs:</a:t>
            </a:r>
          </a:p>
          <a:p>
            <a:r>
              <a:rPr lang="nl-NL" sz="1600" dirty="0">
                <a:solidFill>
                  <a:schemeClr val="accent3">
                    <a:lumMod val="75000"/>
                  </a:schemeClr>
                </a:solidFill>
                <a:latin typeface="RijksoverheidSansHeading" panose="020B0503040202060203"/>
              </a:rPr>
              <a:t>	- Via een versimpelde offerteuitvraag in TenderNed;</a:t>
            </a:r>
          </a:p>
          <a:p>
            <a:r>
              <a:rPr lang="nl-NL" sz="1600" dirty="0">
                <a:solidFill>
                  <a:schemeClr val="accent3">
                    <a:lumMod val="75000"/>
                  </a:schemeClr>
                </a:solidFill>
                <a:latin typeface="RijksoverheidSansHeading" panose="020B0503040202060203"/>
              </a:rPr>
              <a:t>	- Beoordeling offertes op laagste prijs;</a:t>
            </a:r>
          </a:p>
          <a:p>
            <a:r>
              <a:rPr lang="nl-NL" sz="1600" dirty="0">
                <a:solidFill>
                  <a:schemeClr val="accent3">
                    <a:lumMod val="75000"/>
                  </a:schemeClr>
                </a:solidFill>
                <a:latin typeface="RijksoverheidSansHeading" panose="020B0503040202060203"/>
              </a:rPr>
              <a:t> 	- Geen aanvullende (technische) eisen dan Vraagspecificatie ROK</a:t>
            </a:r>
          </a:p>
          <a:p>
            <a:endParaRPr lang="nl-NL" sz="1600" dirty="0">
              <a:solidFill>
                <a:schemeClr val="accent3">
                  <a:lumMod val="75000"/>
                </a:schemeClr>
              </a:solidFill>
              <a:latin typeface="RijksoverheidSansHeading" panose="020B0503040202060203"/>
            </a:endParaRPr>
          </a:p>
          <a:p>
            <a:pPr marL="285750" indent="-285750">
              <a:buFont typeface="Arial" panose="020B0604020202020204" pitchFamily="34" charset="0"/>
              <a:buChar char="•"/>
            </a:pPr>
            <a:r>
              <a:rPr lang="nl-NL" sz="1600" u="sng" dirty="0">
                <a:solidFill>
                  <a:schemeClr val="accent3">
                    <a:lumMod val="75000"/>
                  </a:schemeClr>
                </a:solidFill>
                <a:latin typeface="RijksoverheidSansHeading" panose="020B0503040202060203"/>
              </a:rPr>
              <a:t>Voorwaarden Nadere Overeenkomsten (UAV-GC)</a:t>
            </a:r>
          </a:p>
          <a:p>
            <a:r>
              <a:rPr lang="nl-NL" sz="1600" dirty="0">
                <a:solidFill>
                  <a:schemeClr val="accent3">
                    <a:lumMod val="75000"/>
                  </a:schemeClr>
                </a:solidFill>
                <a:latin typeface="RijksoverheidSansHeading" panose="020B0503040202060203"/>
              </a:rPr>
              <a:t>	- ROK geen alg. voorwaarden, NOK wel, de UAV-GC 2005;</a:t>
            </a:r>
          </a:p>
          <a:p>
            <a:r>
              <a:rPr lang="nl-NL" sz="1600" dirty="0">
                <a:solidFill>
                  <a:schemeClr val="accent3">
                    <a:lumMod val="75000"/>
                  </a:schemeClr>
                </a:solidFill>
                <a:latin typeface="RijksoverheidSansHeading" panose="020B0503040202060203"/>
              </a:rPr>
              <a:t>	- Geïntegreerde opdracht (ontwerp + realisatie) o.b.v. UAV-GC vraagt om 	andere samenwerking Opdrachtgever en Opdrachtnemer.</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1035090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6D2EA2-05DF-A973-0CA5-4C3AA5E9A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3" y="0"/>
            <a:ext cx="12187067" cy="6858001"/>
          </a:xfrm>
          <a:prstGeom prst="rect">
            <a:avLst/>
          </a:prstGeom>
        </p:spPr>
      </p:pic>
      <p:sp>
        <p:nvSpPr>
          <p:cNvPr id="2" name="Slide Number Placeholder 1">
            <a:extLst>
              <a:ext uri="{FF2B5EF4-FFF2-40B4-BE49-F238E27FC236}">
                <a16:creationId xmlns:a16="http://schemas.microsoft.com/office/drawing/2014/main" id="{8CDF9B20-2170-2D31-E3BF-98B3A6DB85AF}"/>
              </a:ext>
            </a:extLst>
          </p:cNvPr>
          <p:cNvSpPr>
            <a:spLocks noGrp="1"/>
          </p:cNvSpPr>
          <p:nvPr>
            <p:ph type="sldNum" sz="quarter" idx="12"/>
          </p:nvPr>
        </p:nvSpPr>
        <p:spPr/>
        <p:txBody>
          <a:bodyPr/>
          <a:lstStyle/>
          <a:p>
            <a:fld id="{10A0A6AF-03C5-477E-939A-E28F7E7F05EA}" type="slidenum">
              <a:rPr lang="nl-NL" smtClean="0"/>
              <a:pPr/>
              <a:t>16</a:t>
            </a:fld>
            <a:endParaRPr lang="nl-NL" dirty="0"/>
          </a:p>
        </p:txBody>
      </p:sp>
      <p:sp>
        <p:nvSpPr>
          <p:cNvPr id="7" name="TextBox 6">
            <a:extLst>
              <a:ext uri="{FF2B5EF4-FFF2-40B4-BE49-F238E27FC236}">
                <a16:creationId xmlns:a16="http://schemas.microsoft.com/office/drawing/2014/main" id="{CA2E9373-437F-77E4-CF3C-ABD5DF227E42}"/>
              </a:ext>
            </a:extLst>
          </p:cNvPr>
          <p:cNvSpPr txBox="1"/>
          <p:nvPr/>
        </p:nvSpPr>
        <p:spPr>
          <a:xfrm>
            <a:off x="788844" y="777089"/>
            <a:ext cx="6127667" cy="1200329"/>
          </a:xfrm>
          <a:prstGeom prst="rect">
            <a:avLst/>
          </a:prstGeom>
          <a:noFill/>
        </p:spPr>
        <p:txBody>
          <a:bodyPr wrap="square" rtlCol="0" anchor="b">
            <a:spAutoFit/>
          </a:bodyPr>
          <a:lstStyle/>
          <a:p>
            <a:r>
              <a:rPr lang="nl-NL" sz="2800" b="1" dirty="0">
                <a:solidFill>
                  <a:schemeClr val="accent3">
                    <a:lumMod val="75000"/>
                  </a:schemeClr>
                </a:solidFill>
                <a:latin typeface="RijksoverheidSansHeading" panose="020B0503040202060203" pitchFamily="34" charset="77"/>
              </a:rPr>
              <a:t>Internationale Sociale Voorwaarden</a:t>
            </a:r>
            <a:endParaRPr lang="en-NL" sz="2800" b="1" dirty="0">
              <a:solidFill>
                <a:schemeClr val="accent3">
                  <a:lumMod val="75000"/>
                </a:schemeClr>
              </a:solidFill>
              <a:latin typeface="RijksoverheidSansHeading" panose="020B0503040202060203" pitchFamily="34" charset="77"/>
            </a:endParaRPr>
          </a:p>
          <a:p>
            <a:r>
              <a:rPr lang="nl-NL" sz="1600" i="1" dirty="0">
                <a:solidFill>
                  <a:schemeClr val="accent3">
                    <a:lumMod val="75000"/>
                  </a:schemeClr>
                </a:solidFill>
                <a:latin typeface="RijksoverheidSansHeading" panose="020B0503040202060203" pitchFamily="34" charset="77"/>
              </a:rPr>
              <a:t>IMVO convenant Hernieuwbare Energie</a:t>
            </a:r>
            <a:br>
              <a:rPr lang="nl-NL" sz="1400" i="1" dirty="0">
                <a:solidFill>
                  <a:schemeClr val="accent3">
                    <a:lumMod val="75000"/>
                  </a:schemeClr>
                </a:solidFill>
                <a:latin typeface="RijksoverheidSansHeading" panose="020B0503040202060203" pitchFamily="34" charset="77"/>
              </a:rPr>
            </a:br>
            <a:r>
              <a:rPr lang="nl-NL" sz="1200" i="1" dirty="0">
                <a:solidFill>
                  <a:schemeClr val="accent3">
                    <a:lumMod val="75000"/>
                  </a:schemeClr>
                </a:solidFill>
                <a:latin typeface="RijksoverheidSansHeading" panose="020B0503040202060203" pitchFamily="34" charset="77"/>
              </a:rPr>
              <a:t>- Aanleiding: voorkomen dwangarbeid </a:t>
            </a:r>
            <a:r>
              <a:rPr lang="nl-NL" sz="1200" i="1" dirty="0" err="1">
                <a:solidFill>
                  <a:schemeClr val="accent3">
                    <a:lumMod val="75000"/>
                  </a:schemeClr>
                </a:solidFill>
                <a:latin typeface="RijksoverheidSansHeading" panose="020B0503040202060203" pitchFamily="34" charset="77"/>
              </a:rPr>
              <a:t>Oeigoeren</a:t>
            </a:r>
            <a:endParaRPr lang="nl-NL" sz="1200" i="1" dirty="0">
              <a:solidFill>
                <a:schemeClr val="accent3">
                  <a:lumMod val="75000"/>
                </a:schemeClr>
              </a:solidFill>
              <a:latin typeface="RijksoverheidSansHeading" panose="020B0503040202060203" pitchFamily="34" charset="77"/>
            </a:endParaRPr>
          </a:p>
          <a:p>
            <a:endParaRPr lang="en-NL" sz="1600" i="1" dirty="0">
              <a:solidFill>
                <a:schemeClr val="accent3">
                  <a:lumMod val="75000"/>
                </a:schemeClr>
              </a:solidFill>
              <a:latin typeface="RijksoverheidSansHeading" panose="020B0503040202060203" pitchFamily="34" charset="77"/>
            </a:endParaRPr>
          </a:p>
        </p:txBody>
      </p:sp>
      <p:sp>
        <p:nvSpPr>
          <p:cNvPr id="8" name="TextBox 7">
            <a:extLst>
              <a:ext uri="{FF2B5EF4-FFF2-40B4-BE49-F238E27FC236}">
                <a16:creationId xmlns:a16="http://schemas.microsoft.com/office/drawing/2014/main" id="{6760BF63-F786-0426-6042-E894AE9E3514}"/>
              </a:ext>
            </a:extLst>
          </p:cNvPr>
          <p:cNvSpPr txBox="1"/>
          <p:nvPr/>
        </p:nvSpPr>
        <p:spPr>
          <a:xfrm>
            <a:off x="522514" y="1977418"/>
            <a:ext cx="4977741" cy="3046988"/>
          </a:xfrm>
          <a:prstGeom prst="rect">
            <a:avLst/>
          </a:prstGeom>
          <a:noFill/>
        </p:spPr>
        <p:txBody>
          <a:bodyPr wrap="square" rtlCol="0" anchor="t">
            <a:spAutoFit/>
          </a:bodyPr>
          <a:lstStyle/>
          <a:p>
            <a:pPr marL="319087">
              <a:buClr>
                <a:schemeClr val="accent3">
                  <a:lumMod val="50000"/>
                </a:schemeClr>
              </a:buClr>
            </a:pPr>
            <a:r>
              <a:rPr lang="nl-NL" sz="1600" b="1" dirty="0" err="1">
                <a:solidFill>
                  <a:schemeClr val="accent3">
                    <a:lumMod val="75000"/>
                  </a:schemeClr>
                </a:solidFill>
                <a:latin typeface="RijksoverheidSansHeading" panose="020B0503040202060203" pitchFamily="34" charset="77"/>
              </a:rPr>
              <a:t>Due</a:t>
            </a:r>
            <a:r>
              <a:rPr lang="nl-NL" sz="1600" b="1" dirty="0">
                <a:solidFill>
                  <a:schemeClr val="accent3">
                    <a:lumMod val="75000"/>
                  </a:schemeClr>
                </a:solidFill>
                <a:latin typeface="RijksoverheidSansHeading" panose="020B0503040202060203" pitchFamily="34" charset="77"/>
              </a:rPr>
              <a:t> Diligence</a:t>
            </a:r>
          </a:p>
          <a:p>
            <a:pPr marL="319087">
              <a:buClr>
                <a:schemeClr val="accent3">
                  <a:lumMod val="50000"/>
                </a:schemeClr>
              </a:buClr>
            </a:pPr>
            <a:r>
              <a:rPr lang="nl-NL" sz="1600" dirty="0">
                <a:solidFill>
                  <a:schemeClr val="accent3">
                    <a:lumMod val="75000"/>
                  </a:schemeClr>
                </a:solidFill>
                <a:latin typeface="RijksoverheidSansHeading" panose="020B0503040202060203" pitchFamily="34" charset="77"/>
              </a:rPr>
              <a:t>Risico’s op het schenden van arbeids- en mensenrechten in de eigen organisatie en de bijbehorende productieketen in kaart brengt en die risico’s vervolgens voorkomt, vermindert, herstelt en/of compenseert. </a:t>
            </a:r>
          </a:p>
          <a:p>
            <a:pPr marL="319087">
              <a:buClr>
                <a:schemeClr val="accent3">
                  <a:lumMod val="50000"/>
                </a:schemeClr>
              </a:buClr>
            </a:pPr>
            <a:endParaRPr lang="nl-NL" sz="1600" dirty="0">
              <a:solidFill>
                <a:schemeClr val="accent3">
                  <a:lumMod val="75000"/>
                </a:schemeClr>
              </a:solidFill>
              <a:latin typeface="RijksoverheidSansHeading" panose="020B0503040202060203" pitchFamily="34" charset="77"/>
            </a:endParaRPr>
          </a:p>
          <a:p>
            <a:pPr marL="319087">
              <a:buClr>
                <a:schemeClr val="accent3">
                  <a:lumMod val="50000"/>
                </a:schemeClr>
              </a:buClr>
            </a:pPr>
            <a:r>
              <a:rPr lang="nl-NL" sz="1600" u="sng" dirty="0">
                <a:solidFill>
                  <a:schemeClr val="accent3">
                    <a:lumMod val="75000"/>
                  </a:schemeClr>
                </a:solidFill>
                <a:latin typeface="RijksoverheidSansHeading" panose="020B0503040202060203" pitchFamily="34" charset="77"/>
              </a:rPr>
              <a:t>Eisen in Vraagspecificatie:</a:t>
            </a:r>
            <a:endParaRPr lang="en-NL" sz="1600" u="sng" dirty="0">
              <a:solidFill>
                <a:schemeClr val="accent3">
                  <a:lumMod val="75000"/>
                </a:schemeClr>
              </a:solidFill>
              <a:latin typeface="RijksoverheidSansHeading" panose="020B0503040202060203" pitchFamily="34" charset="77"/>
            </a:endParaRPr>
          </a:p>
          <a:p>
            <a:pPr marL="457200" indent="-138113">
              <a:buClr>
                <a:schemeClr val="accent3">
                  <a:lumMod val="50000"/>
                </a:schemeClr>
              </a:buClr>
              <a:buFont typeface="Arial" panose="020B0604020202020204" pitchFamily="34" charset="0"/>
              <a:buChar char="•"/>
            </a:pPr>
            <a:r>
              <a:rPr lang="nl-NL" sz="1600" dirty="0">
                <a:solidFill>
                  <a:schemeClr val="accent3">
                    <a:lumMod val="75000"/>
                  </a:schemeClr>
                </a:solidFill>
                <a:latin typeface="RijksoverheidSansHeading" panose="020B0503040202060203" pitchFamily="34" charset="77"/>
              </a:rPr>
              <a:t>Risicoanalyse van de gehele keten</a:t>
            </a:r>
            <a:endParaRPr lang="en-NL" sz="1600" dirty="0">
              <a:solidFill>
                <a:schemeClr val="accent3">
                  <a:lumMod val="75000"/>
                </a:schemeClr>
              </a:solidFill>
              <a:latin typeface="RijksoverheidSansHeading" panose="020B0503040202060203" pitchFamily="34" charset="77"/>
            </a:endParaRPr>
          </a:p>
          <a:p>
            <a:pPr marL="457200" indent="-138113">
              <a:buClr>
                <a:schemeClr val="accent3">
                  <a:lumMod val="50000"/>
                </a:schemeClr>
              </a:buClr>
              <a:buFont typeface="Arial" panose="020B0604020202020204" pitchFamily="34" charset="0"/>
              <a:buChar char="•"/>
            </a:pPr>
            <a:r>
              <a:rPr lang="nl-NL" sz="1600" dirty="0">
                <a:solidFill>
                  <a:schemeClr val="accent3">
                    <a:lumMod val="75000"/>
                  </a:schemeClr>
                </a:solidFill>
                <a:latin typeface="RijksoverheidSansHeading" panose="020B0503040202060203" pitchFamily="34" charset="77"/>
              </a:rPr>
              <a:t>Plan van Aanpak om risico’s te voorkomen, verminderen, herstellen en/of compenseren</a:t>
            </a:r>
          </a:p>
          <a:p>
            <a:pPr marL="457200" indent="-138113">
              <a:buClr>
                <a:schemeClr val="accent3">
                  <a:lumMod val="50000"/>
                </a:schemeClr>
              </a:buClr>
              <a:buFont typeface="Arial" panose="020B0604020202020204" pitchFamily="34" charset="0"/>
              <a:buChar char="•"/>
            </a:pPr>
            <a:r>
              <a:rPr lang="nl-NL" sz="1600" dirty="0">
                <a:solidFill>
                  <a:schemeClr val="accent3">
                    <a:lumMod val="75000"/>
                  </a:schemeClr>
                </a:solidFill>
                <a:latin typeface="RijksoverheidSansHeading" panose="020B0503040202060203" pitchFamily="34" charset="77"/>
              </a:rPr>
              <a:t>Rapportage inzet ten aanzien naleven ISV</a:t>
            </a:r>
            <a:endParaRPr lang="en-NL" sz="1600" dirty="0">
              <a:solidFill>
                <a:schemeClr val="accent3">
                  <a:lumMod val="75000"/>
                </a:schemeClr>
              </a:solidFill>
              <a:latin typeface="RijksoverheidSansHeading" panose="020B0503040202060203" pitchFamily="34" charset="77"/>
            </a:endParaRPr>
          </a:p>
        </p:txBody>
      </p:sp>
      <p:sp>
        <p:nvSpPr>
          <p:cNvPr id="9" name="TextBox 8">
            <a:extLst>
              <a:ext uri="{FF2B5EF4-FFF2-40B4-BE49-F238E27FC236}">
                <a16:creationId xmlns:a16="http://schemas.microsoft.com/office/drawing/2014/main" id="{9AC27CEB-8C42-F5CA-470D-B4DFD9B8B34E}"/>
              </a:ext>
            </a:extLst>
          </p:cNvPr>
          <p:cNvSpPr txBox="1"/>
          <p:nvPr/>
        </p:nvSpPr>
        <p:spPr>
          <a:xfrm>
            <a:off x="522514" y="5422997"/>
            <a:ext cx="5700552" cy="830997"/>
          </a:xfrm>
          <a:prstGeom prst="rect">
            <a:avLst/>
          </a:prstGeom>
          <a:noFill/>
        </p:spPr>
        <p:txBody>
          <a:bodyPr wrap="square" rtlCol="0" anchor="t">
            <a:spAutoFit/>
          </a:bodyPr>
          <a:lstStyle/>
          <a:p>
            <a:pPr marL="319087">
              <a:buClr>
                <a:schemeClr val="accent3">
                  <a:lumMod val="50000"/>
                </a:schemeClr>
              </a:buClr>
            </a:pPr>
            <a:r>
              <a:rPr lang="nl-NL" sz="1600" b="1" dirty="0">
                <a:solidFill>
                  <a:schemeClr val="accent3">
                    <a:lumMod val="75000"/>
                  </a:schemeClr>
                </a:solidFill>
                <a:latin typeface="RijksoverheidSansHeading" panose="020B0503040202060203" pitchFamily="34" charset="77"/>
              </a:rPr>
              <a:t>Herzieningsclausule</a:t>
            </a:r>
            <a:endParaRPr lang="nl-NL" sz="1600" dirty="0">
              <a:solidFill>
                <a:schemeClr val="accent3">
                  <a:lumMod val="75000"/>
                </a:schemeClr>
              </a:solidFill>
              <a:latin typeface="RijksoverheidSansHeading" panose="020B0503040202060203" pitchFamily="34" charset="77"/>
            </a:endParaRPr>
          </a:p>
          <a:p>
            <a:pPr marL="457200" indent="-138113">
              <a:buClr>
                <a:schemeClr val="accent3">
                  <a:lumMod val="50000"/>
                </a:schemeClr>
              </a:buClr>
              <a:buFont typeface="Arial" panose="020B0604020202020204" pitchFamily="34" charset="0"/>
              <a:buChar char="•"/>
            </a:pPr>
            <a:r>
              <a:rPr lang="nl-NL" sz="1600" dirty="0">
                <a:solidFill>
                  <a:schemeClr val="accent3">
                    <a:lumMod val="75000"/>
                  </a:schemeClr>
                </a:solidFill>
                <a:latin typeface="RijksoverheidSansHeading" panose="020B0503040202060203" pitchFamily="34" charset="77"/>
              </a:rPr>
              <a:t>Afhankelijk van marktonderzoek, klantwens en hoeveelheid</a:t>
            </a:r>
          </a:p>
          <a:p>
            <a:pPr marL="457200" indent="-138113">
              <a:buClr>
                <a:schemeClr val="accent3">
                  <a:lumMod val="50000"/>
                </a:schemeClr>
              </a:buClr>
              <a:buFont typeface="Arial" panose="020B0604020202020204" pitchFamily="34" charset="0"/>
              <a:buChar char="•"/>
            </a:pPr>
            <a:r>
              <a:rPr lang="nl-NL" sz="1600" dirty="0">
                <a:solidFill>
                  <a:schemeClr val="accent3">
                    <a:lumMod val="75000"/>
                  </a:schemeClr>
                </a:solidFill>
                <a:latin typeface="RijksoverheidSansHeading" panose="020B0503040202060203" pitchFamily="34" charset="77"/>
              </a:rPr>
              <a:t>Eenzijdig in te roepen aanvullende eisen</a:t>
            </a:r>
          </a:p>
        </p:txBody>
      </p:sp>
    </p:spTree>
    <p:extLst>
      <p:ext uri="{BB962C8B-B14F-4D97-AF65-F5344CB8AC3E}">
        <p14:creationId xmlns:p14="http://schemas.microsoft.com/office/powerpoint/2010/main" val="2101256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030916-640D-807A-24B3-18455FA7F83B}"/>
              </a:ext>
            </a:extLst>
          </p:cNvPr>
          <p:cNvSpPr>
            <a:spLocks noGrp="1"/>
          </p:cNvSpPr>
          <p:nvPr>
            <p:ph type="sldNum" sz="quarter" idx="12"/>
          </p:nvPr>
        </p:nvSpPr>
        <p:spPr/>
        <p:txBody>
          <a:bodyPr/>
          <a:lstStyle/>
          <a:p>
            <a:fld id="{10A0A6AF-03C5-477E-939A-E28F7E7F05EA}" type="slidenum">
              <a:rPr lang="nl-NL" smtClean="0"/>
              <a:pPr/>
              <a:t>17</a:t>
            </a:fld>
            <a:endParaRPr lang="nl-NL" dirty="0"/>
          </a:p>
        </p:txBody>
      </p:sp>
      <p:pic>
        <p:nvPicPr>
          <p:cNvPr id="4" name="Picture 3">
            <a:extLst>
              <a:ext uri="{FF2B5EF4-FFF2-40B4-BE49-F238E27FC236}">
                <a16:creationId xmlns:a16="http://schemas.microsoft.com/office/drawing/2014/main" id="{5B467DE0-675F-DF47-C508-90091B1396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37"/>
            <a:ext cx="12189533" cy="6859388"/>
          </a:xfrm>
          <a:prstGeom prst="rect">
            <a:avLst/>
          </a:prstGeom>
        </p:spPr>
      </p:pic>
      <p:sp>
        <p:nvSpPr>
          <p:cNvPr id="6" name="Subtitle 3">
            <a:extLst>
              <a:ext uri="{FF2B5EF4-FFF2-40B4-BE49-F238E27FC236}">
                <a16:creationId xmlns:a16="http://schemas.microsoft.com/office/drawing/2014/main" id="{65B0192B-8137-180C-C2FA-17F1AD70C085}"/>
              </a:ext>
            </a:extLst>
          </p:cNvPr>
          <p:cNvSpPr txBox="1">
            <a:spLocks/>
          </p:cNvSpPr>
          <p:nvPr/>
        </p:nvSpPr>
        <p:spPr>
          <a:xfrm>
            <a:off x="702112" y="2351575"/>
            <a:ext cx="10923588" cy="1222992"/>
          </a:xfrm>
          <a:prstGeom prst="rect">
            <a:avLst/>
          </a:prstGeom>
        </p:spPr>
        <p:txBody>
          <a:bodyPr>
            <a:normAutofit/>
          </a:bodyPr>
          <a:lstStyle>
            <a:lvl1pPr marL="316800" indent="-316800" algn="l" defTabSz="914400" rtl="0" eaLnBrk="1" latinLnBrk="0" hangingPunct="1">
              <a:lnSpc>
                <a:spcPct val="90000"/>
              </a:lnSpc>
              <a:spcBef>
                <a:spcPts val="1200"/>
              </a:spcBef>
              <a:buClr>
                <a:srgbClr val="017BC6"/>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lgn="ctr">
              <a:lnSpc>
                <a:spcPct val="100000"/>
              </a:lnSpc>
              <a:spcBef>
                <a:spcPts val="600"/>
              </a:spcBef>
              <a:buNone/>
            </a:pPr>
            <a:r>
              <a:rPr lang="en-NL" sz="2800" b="1" dirty="0">
                <a:solidFill>
                  <a:schemeClr val="accent3">
                    <a:lumMod val="75000"/>
                  </a:schemeClr>
                </a:solidFill>
                <a:latin typeface="RijksoverheidSansHeading" panose="020B0503040202060203" pitchFamily="34" charset="77"/>
              </a:rPr>
              <a:t>Duurzaam en toekomstgericht Rijksvastgoed. </a:t>
            </a:r>
          </a:p>
          <a:p>
            <a:pPr marL="0" indent="0" algn="ctr">
              <a:lnSpc>
                <a:spcPct val="100000"/>
              </a:lnSpc>
              <a:spcBef>
                <a:spcPts val="600"/>
              </a:spcBef>
              <a:buNone/>
            </a:pPr>
            <a:r>
              <a:rPr lang="en-NL" sz="2800" b="1" dirty="0">
                <a:solidFill>
                  <a:schemeClr val="accent3">
                    <a:lumMod val="75000"/>
                  </a:schemeClr>
                </a:solidFill>
                <a:latin typeface="RijksoverheidSansHeading" panose="020B0503040202060203" pitchFamily="34" charset="77"/>
              </a:rPr>
              <a:t>Samen realiseren we zon op dak.</a:t>
            </a:r>
          </a:p>
        </p:txBody>
      </p:sp>
      <p:sp>
        <p:nvSpPr>
          <p:cNvPr id="7" name="TextBox 6">
            <a:extLst>
              <a:ext uri="{FF2B5EF4-FFF2-40B4-BE49-F238E27FC236}">
                <a16:creationId xmlns:a16="http://schemas.microsoft.com/office/drawing/2014/main" id="{0216CC92-DCC4-D056-FBFA-0B55F06A3E96}"/>
              </a:ext>
            </a:extLst>
          </p:cNvPr>
          <p:cNvSpPr txBox="1"/>
          <p:nvPr/>
        </p:nvSpPr>
        <p:spPr>
          <a:xfrm>
            <a:off x="6370160" y="5559740"/>
            <a:ext cx="4342581" cy="523220"/>
          </a:xfrm>
          <a:prstGeom prst="rect">
            <a:avLst/>
          </a:prstGeom>
          <a:noFill/>
        </p:spPr>
        <p:txBody>
          <a:bodyPr wrap="square" rtlCol="0" anchor="t">
            <a:spAutoFit/>
          </a:bodyPr>
          <a:lstStyle/>
          <a:p>
            <a:pPr marL="319087">
              <a:buClr>
                <a:schemeClr val="accent3">
                  <a:lumMod val="50000"/>
                </a:schemeClr>
              </a:buClr>
            </a:pPr>
            <a:r>
              <a:rPr lang="en-NL" sz="1400" b="1" dirty="0">
                <a:solidFill>
                  <a:schemeClr val="accent3">
                    <a:lumMod val="75000"/>
                  </a:schemeClr>
                </a:solidFill>
                <a:latin typeface="RijksoverheidSansHeading" panose="020B0503040202060203" pitchFamily="34" charset="77"/>
              </a:rPr>
              <a:t>Kennis, vraag of idee?</a:t>
            </a:r>
          </a:p>
          <a:p>
            <a:pPr marL="319087">
              <a:buClr>
                <a:schemeClr val="accent3">
                  <a:lumMod val="50000"/>
                </a:schemeClr>
              </a:buClr>
            </a:pPr>
            <a:r>
              <a:rPr lang="en-NL" sz="1400" dirty="0">
                <a:solidFill>
                  <a:srgbClr val="0070C0"/>
                </a:solidFill>
                <a:latin typeface="RijksoverheidSansHeading" panose="020B0503040202060203" pitchFamily="34" charset="77"/>
              </a:rPr>
              <a:t>Postbus</a:t>
            </a:r>
            <a:r>
              <a:rPr lang="nl-NL" sz="1400" dirty="0" err="1">
                <a:solidFill>
                  <a:srgbClr val="0070C0"/>
                </a:solidFill>
                <a:latin typeface="RijksoverheidSansHeading" panose="020B0503040202060203" pitchFamily="34" charset="77"/>
              </a:rPr>
              <a:t>RVBProgrammaZoD</a:t>
            </a:r>
            <a:r>
              <a:rPr lang="nl-NL" sz="1400" dirty="0">
                <a:solidFill>
                  <a:srgbClr val="0070C0"/>
                </a:solidFill>
                <a:latin typeface="RijksoverheidSansHeading" panose="020B0503040202060203" pitchFamily="34" charset="77"/>
              </a:rPr>
              <a:t>@</a:t>
            </a:r>
            <a:r>
              <a:rPr lang="en-US" sz="1400" dirty="0" err="1">
                <a:solidFill>
                  <a:srgbClr val="0070C0"/>
                </a:solidFill>
                <a:latin typeface="RijksoverheidSansHeading" panose="020B0503040202060203" pitchFamily="34" charset="77"/>
              </a:rPr>
              <a:t>Rijksoverheid.nl</a:t>
            </a:r>
            <a:endParaRPr lang="en-NL" sz="1400" dirty="0">
              <a:solidFill>
                <a:srgbClr val="0070C0"/>
              </a:solidFill>
              <a:latin typeface="RijksoverheidSansHeading" panose="020B0503040202060203" pitchFamily="34" charset="77"/>
            </a:endParaRPr>
          </a:p>
        </p:txBody>
      </p:sp>
      <p:sp>
        <p:nvSpPr>
          <p:cNvPr id="5" name="Subtitle 3">
            <a:extLst>
              <a:ext uri="{FF2B5EF4-FFF2-40B4-BE49-F238E27FC236}">
                <a16:creationId xmlns:a16="http://schemas.microsoft.com/office/drawing/2014/main" id="{1F2C5D79-91BD-B698-8D2C-A9CB455E96E9}"/>
              </a:ext>
            </a:extLst>
          </p:cNvPr>
          <p:cNvSpPr txBox="1">
            <a:spLocks/>
          </p:cNvSpPr>
          <p:nvPr/>
        </p:nvSpPr>
        <p:spPr>
          <a:xfrm>
            <a:off x="633412" y="834929"/>
            <a:ext cx="10923588" cy="1222992"/>
          </a:xfrm>
          <a:prstGeom prst="rect">
            <a:avLst/>
          </a:prstGeom>
        </p:spPr>
        <p:txBody>
          <a:bodyPr>
            <a:normAutofit/>
          </a:bodyPr>
          <a:lstStyle>
            <a:lvl1pPr marL="316800" indent="-316800" algn="l" defTabSz="914400" rtl="0" eaLnBrk="1" latinLnBrk="0" hangingPunct="1">
              <a:lnSpc>
                <a:spcPct val="90000"/>
              </a:lnSpc>
              <a:spcBef>
                <a:spcPts val="1200"/>
              </a:spcBef>
              <a:buClr>
                <a:srgbClr val="017BC6"/>
              </a:buClr>
              <a:buSzPct val="125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SzPct val="125000"/>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lgn="ctr">
              <a:lnSpc>
                <a:spcPct val="100000"/>
              </a:lnSpc>
              <a:spcBef>
                <a:spcPts val="600"/>
              </a:spcBef>
              <a:buNone/>
            </a:pPr>
            <a:r>
              <a:rPr lang="nl-NL" sz="2800" b="1" dirty="0">
                <a:solidFill>
                  <a:schemeClr val="accent3">
                    <a:lumMod val="75000"/>
                  </a:schemeClr>
                </a:solidFill>
                <a:latin typeface="RijksoverheidSansHeading" panose="020B0503040202060203" pitchFamily="34" charset="77"/>
              </a:rPr>
              <a:t>AFSLUITING</a:t>
            </a:r>
            <a:endParaRPr lang="en-NL" sz="2800" b="1" dirty="0">
              <a:solidFill>
                <a:schemeClr val="accent3">
                  <a:lumMod val="75000"/>
                </a:schemeClr>
              </a:solidFill>
              <a:latin typeface="RijksoverheidSansHeading" panose="020B0503040202060203" pitchFamily="34" charset="77"/>
            </a:endParaRPr>
          </a:p>
        </p:txBody>
      </p:sp>
    </p:spTree>
    <p:extLst>
      <p:ext uri="{BB962C8B-B14F-4D97-AF65-F5344CB8AC3E}">
        <p14:creationId xmlns:p14="http://schemas.microsoft.com/office/powerpoint/2010/main" val="358159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0DC139-B301-52DB-434C-75F1A3FD06E0}"/>
              </a:ext>
            </a:extLst>
          </p:cNvPr>
          <p:cNvSpPr>
            <a:spLocks noGrp="1"/>
          </p:cNvSpPr>
          <p:nvPr>
            <p:ph type="sldNum" sz="quarter" idx="12"/>
          </p:nvPr>
        </p:nvSpPr>
        <p:spPr/>
        <p:txBody>
          <a:bodyPr/>
          <a:lstStyle/>
          <a:p>
            <a:fld id="{10A0A6AF-03C5-477E-939A-E28F7E7F05EA}" type="slidenum">
              <a:rPr lang="nl-NL" smtClean="0"/>
              <a:pPr/>
              <a:t>2</a:t>
            </a:fld>
            <a:endParaRPr lang="nl-NL" dirty="0"/>
          </a:p>
        </p:txBody>
      </p:sp>
      <p:pic>
        <p:nvPicPr>
          <p:cNvPr id="3" name="Picture 2">
            <a:extLst>
              <a:ext uri="{FF2B5EF4-FFF2-40B4-BE49-F238E27FC236}">
                <a16:creationId xmlns:a16="http://schemas.microsoft.com/office/drawing/2014/main" id="{9CD126DC-F03A-F400-3A22-677F5C359B02}"/>
              </a:ext>
            </a:extLst>
          </p:cNvPr>
          <p:cNvPicPr>
            <a:picLocks noChangeAspect="1"/>
          </p:cNvPicPr>
          <p:nvPr/>
        </p:nvPicPr>
        <p:blipFill rotWithShape="1">
          <a:blip r:embed="rId2">
            <a:extLst>
              <a:ext uri="{28A0092B-C50C-407E-A947-70E740481C1C}">
                <a14:useLocalDpi xmlns:a14="http://schemas.microsoft.com/office/drawing/2010/main" val="0"/>
              </a:ext>
            </a:extLst>
          </a:blip>
          <a:srcRect t="20575" b="1"/>
          <a:stretch/>
        </p:blipFill>
        <p:spPr>
          <a:xfrm>
            <a:off x="-3175" y="1451425"/>
            <a:ext cx="12195175" cy="5445570"/>
          </a:xfrm>
          <a:prstGeom prst="rect">
            <a:avLst/>
          </a:prstGeom>
        </p:spPr>
      </p:pic>
      <p:sp>
        <p:nvSpPr>
          <p:cNvPr id="7" name="TextBox 6">
            <a:extLst>
              <a:ext uri="{FF2B5EF4-FFF2-40B4-BE49-F238E27FC236}">
                <a16:creationId xmlns:a16="http://schemas.microsoft.com/office/drawing/2014/main" id="{77C21660-E330-8B78-CAB9-5C816860EFA6}"/>
              </a:ext>
            </a:extLst>
          </p:cNvPr>
          <p:cNvSpPr txBox="1"/>
          <p:nvPr/>
        </p:nvSpPr>
        <p:spPr>
          <a:xfrm>
            <a:off x="522513" y="132874"/>
            <a:ext cx="6127667" cy="523220"/>
          </a:xfrm>
          <a:prstGeom prst="rect">
            <a:avLst/>
          </a:prstGeom>
          <a:noFill/>
        </p:spPr>
        <p:txBody>
          <a:bodyPr wrap="square" rtlCol="0" anchor="b">
            <a:spAutoFit/>
          </a:bodyPr>
          <a:lstStyle/>
          <a:p>
            <a:r>
              <a:rPr lang="nl-NL" sz="2800" b="1" dirty="0">
                <a:solidFill>
                  <a:schemeClr val="accent3">
                    <a:lumMod val="75000"/>
                  </a:schemeClr>
                </a:solidFill>
                <a:latin typeface="RijksoverheidSansHeading" panose="020B0503040202060203" pitchFamily="34" charset="77"/>
              </a:rPr>
              <a:t>Programma / Inhoud</a:t>
            </a:r>
            <a:endParaRPr lang="en-NL" sz="2800" b="1" dirty="0">
              <a:solidFill>
                <a:schemeClr val="accent3">
                  <a:lumMod val="75000"/>
                </a:schemeClr>
              </a:solidFill>
              <a:latin typeface="RijksoverheidSansHeading" panose="020B0503040202060203" pitchFamily="34" charset="77"/>
            </a:endParaRPr>
          </a:p>
        </p:txBody>
      </p:sp>
      <p:sp>
        <p:nvSpPr>
          <p:cNvPr id="8" name="TextBox 7">
            <a:extLst>
              <a:ext uri="{FF2B5EF4-FFF2-40B4-BE49-F238E27FC236}">
                <a16:creationId xmlns:a16="http://schemas.microsoft.com/office/drawing/2014/main" id="{5EE24E7D-C348-F4BE-0CE5-7AA20E83F165}"/>
              </a:ext>
            </a:extLst>
          </p:cNvPr>
          <p:cNvSpPr txBox="1"/>
          <p:nvPr/>
        </p:nvSpPr>
        <p:spPr>
          <a:xfrm>
            <a:off x="597937" y="656094"/>
            <a:ext cx="4787795" cy="3046988"/>
          </a:xfrm>
          <a:prstGeom prst="rect">
            <a:avLst/>
          </a:prstGeom>
          <a:noFill/>
        </p:spPr>
        <p:txBody>
          <a:bodyPr wrap="square" rtlCol="0" anchor="t">
            <a:spAutoFit/>
          </a:bodyPr>
          <a:lstStyle/>
          <a:p>
            <a:pPr marL="34290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Calibri" panose="020F0502020204030204" pitchFamily="34" charset="0"/>
              </a:rPr>
              <a:t>Welkom/ opening; </a:t>
            </a:r>
          </a:p>
          <a:p>
            <a:r>
              <a:rPr lang="nl-NL" sz="1200" i="1" dirty="0">
                <a:solidFill>
                  <a:schemeClr val="accent3">
                    <a:lumMod val="75000"/>
                  </a:schemeClr>
                </a:solidFill>
                <a:effectLst/>
                <a:latin typeface="RijksoverheidSansHeading" panose="020B0503040202060203"/>
                <a:ea typeface="Calibri" panose="020F0502020204030204" pitchFamily="34" charset="0"/>
              </a:rPr>
              <a:t>          Rob Hakstege</a:t>
            </a:r>
          </a:p>
          <a:p>
            <a:pPr marL="171450" indent="-171450">
              <a:buFont typeface="Arial" panose="020B0604020202020204" pitchFamily="34" charset="0"/>
              <a:buChar char="•"/>
            </a:pPr>
            <a:endParaRPr lang="nl-NL" sz="1200" dirty="0">
              <a:solidFill>
                <a:schemeClr val="accent3">
                  <a:lumMod val="75000"/>
                </a:schemeClr>
              </a:solidFill>
              <a:effectLst/>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Times New Roman" panose="02020603050405020304" pitchFamily="18" charset="0"/>
              </a:rPr>
              <a:t>Doel/spelregels inlichtingenbijeenkomst: (in)formele vragen, etc.;</a:t>
            </a:r>
            <a:r>
              <a:rPr lang="nl-NL" sz="1200" b="1" dirty="0">
                <a:solidFill>
                  <a:schemeClr val="accent3">
                    <a:lumMod val="75000"/>
                  </a:schemeClr>
                </a:solidFill>
                <a:latin typeface="RijksoverheidSansHeading" panose="020B0503040202060203"/>
                <a:ea typeface="Times New Roman" panose="02020603050405020304" pitchFamily="18" charset="0"/>
              </a:rPr>
              <a:t>  </a:t>
            </a:r>
            <a:r>
              <a:rPr lang="nl-NL" sz="1200" i="1" dirty="0">
                <a:solidFill>
                  <a:schemeClr val="accent3">
                    <a:lumMod val="75000"/>
                  </a:schemeClr>
                </a:solidFill>
                <a:effectLst/>
                <a:latin typeface="RijksoverheidSansHeading" panose="020B0503040202060203"/>
                <a:ea typeface="Times New Roman" panose="02020603050405020304" pitchFamily="18" charset="0"/>
              </a:rPr>
              <a:t>Julia Mesman</a:t>
            </a:r>
          </a:p>
          <a:p>
            <a:pPr marL="342900" lvl="0" indent="-342900">
              <a:buFont typeface="Arial" panose="020B0604020202020204" pitchFamily="34" charset="0"/>
              <a:buChar char="•"/>
            </a:pPr>
            <a:endParaRPr lang="nl-NL" sz="1200" dirty="0">
              <a:solidFill>
                <a:schemeClr val="accent3">
                  <a:lumMod val="75000"/>
                </a:schemeClr>
              </a:solidFill>
              <a:effectLst/>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Times New Roman" panose="02020603050405020304" pitchFamily="18" charset="0"/>
              </a:rPr>
              <a:t>Achtergrond van het Programma ZoD en opgave </a:t>
            </a:r>
            <a:r>
              <a:rPr lang="nl-NL" sz="1200" b="1" dirty="0" err="1">
                <a:solidFill>
                  <a:schemeClr val="accent3">
                    <a:lumMod val="75000"/>
                  </a:schemeClr>
                </a:solidFill>
                <a:effectLst/>
                <a:latin typeface="RijksoverheidSansHeading" panose="020B0503040202060203"/>
                <a:ea typeface="Times New Roman" panose="02020603050405020304" pitchFamily="18" charset="0"/>
              </a:rPr>
              <a:t>i.r.t</a:t>
            </a:r>
            <a:r>
              <a:rPr lang="nl-NL" sz="1200" b="1" dirty="0">
                <a:solidFill>
                  <a:schemeClr val="accent3">
                    <a:lumMod val="75000"/>
                  </a:schemeClr>
                </a:solidFill>
                <a:effectLst/>
                <a:latin typeface="RijksoverheidSansHeading" panose="020B0503040202060203"/>
                <a:ea typeface="Times New Roman" panose="02020603050405020304" pitchFamily="18" charset="0"/>
              </a:rPr>
              <a:t>. de Raamovereenkomst ; </a:t>
            </a:r>
            <a:r>
              <a:rPr lang="nl-NL" sz="1200" i="1" dirty="0">
                <a:solidFill>
                  <a:schemeClr val="accent3">
                    <a:lumMod val="75000"/>
                  </a:schemeClr>
                </a:solidFill>
                <a:effectLst/>
                <a:latin typeface="RijksoverheidSansHeading" panose="020B0503040202060203"/>
                <a:ea typeface="Times New Roman" panose="02020603050405020304" pitchFamily="18" charset="0"/>
              </a:rPr>
              <a:t>Rob Hakstege</a:t>
            </a:r>
          </a:p>
          <a:p>
            <a:pPr lvl="0"/>
            <a:endParaRPr lang="nl-NL" sz="1200" i="1" dirty="0">
              <a:solidFill>
                <a:schemeClr val="accent3">
                  <a:lumMod val="75000"/>
                </a:schemeClr>
              </a:solidFill>
              <a:effectLst/>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Times New Roman" panose="02020603050405020304" pitchFamily="18" charset="0"/>
              </a:rPr>
              <a:t>Introductie projectteam RVB;</a:t>
            </a:r>
            <a:r>
              <a:rPr lang="nl-NL" sz="1200" b="1" dirty="0">
                <a:solidFill>
                  <a:schemeClr val="accent3">
                    <a:lumMod val="75000"/>
                  </a:schemeClr>
                </a:solidFill>
                <a:latin typeface="RijksoverheidSansHeading" panose="020B0503040202060203"/>
                <a:ea typeface="Times New Roman" panose="02020603050405020304" pitchFamily="18" charset="0"/>
              </a:rPr>
              <a:t>  </a:t>
            </a:r>
            <a:r>
              <a:rPr lang="nl-NL" sz="1200" i="1" dirty="0">
                <a:solidFill>
                  <a:schemeClr val="accent3">
                    <a:lumMod val="75000"/>
                  </a:schemeClr>
                </a:solidFill>
                <a:effectLst/>
                <a:latin typeface="RijksoverheidSansHeading" panose="020B0503040202060203"/>
                <a:ea typeface="Times New Roman" panose="02020603050405020304" pitchFamily="18" charset="0"/>
              </a:rPr>
              <a:t>Rob Hakstege</a:t>
            </a:r>
          </a:p>
          <a:p>
            <a:pPr marL="342900" lvl="0" indent="-342900">
              <a:buFont typeface="Arial" panose="020B0604020202020204" pitchFamily="34" charset="0"/>
              <a:buChar char="•"/>
            </a:pPr>
            <a:endParaRPr lang="nl-NL" sz="1200" i="1" dirty="0">
              <a:solidFill>
                <a:schemeClr val="accent3">
                  <a:lumMod val="75000"/>
                </a:schemeClr>
              </a:solidFill>
              <a:effectLst/>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Times New Roman" panose="02020603050405020304" pitchFamily="18" charset="0"/>
              </a:rPr>
              <a:t>Technisch c.q. logistieke aspecten en korte toelichting op Prijzenboek; </a:t>
            </a:r>
            <a:r>
              <a:rPr lang="nl-NL" sz="1200" b="1" dirty="0">
                <a:solidFill>
                  <a:schemeClr val="accent3">
                    <a:lumMod val="75000"/>
                  </a:schemeClr>
                </a:solidFill>
                <a:latin typeface="RijksoverheidSansHeading" panose="020B0503040202060203"/>
                <a:ea typeface="Times New Roman" panose="02020603050405020304" pitchFamily="18" charset="0"/>
              </a:rPr>
              <a:t> </a:t>
            </a:r>
            <a:r>
              <a:rPr lang="nl-NL" sz="1200" i="1" dirty="0">
                <a:solidFill>
                  <a:schemeClr val="accent3">
                    <a:lumMod val="75000"/>
                  </a:schemeClr>
                </a:solidFill>
                <a:effectLst/>
                <a:latin typeface="RijksoverheidSansHeading" panose="020B0503040202060203"/>
                <a:ea typeface="Times New Roman" panose="02020603050405020304" pitchFamily="18" charset="0"/>
              </a:rPr>
              <a:t>Bert de Jong</a:t>
            </a:r>
          </a:p>
          <a:p>
            <a:pPr marL="342900" lvl="0" indent="-342900">
              <a:buFont typeface="Arial" panose="020B0604020202020204" pitchFamily="34" charset="0"/>
              <a:buChar char="•"/>
            </a:pPr>
            <a:endParaRPr lang="nl-NL" sz="1200" i="1" dirty="0">
              <a:solidFill>
                <a:schemeClr val="accent3">
                  <a:lumMod val="75000"/>
                </a:schemeClr>
              </a:solidFill>
              <a:latin typeface="RijksoverheidSansHeading" panose="020B0503040202060203"/>
              <a:ea typeface="Times New Roman" panose="02020603050405020304" pitchFamily="18"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Times New Roman" panose="02020603050405020304" pitchFamily="18" charset="0"/>
              </a:rPr>
              <a:t>Aanbestedingsprocedure: planning, beoordelingsprocedure, aandachtspunten;  </a:t>
            </a:r>
            <a:r>
              <a:rPr lang="nl-NL" sz="1200" i="1" dirty="0">
                <a:solidFill>
                  <a:schemeClr val="accent3">
                    <a:lumMod val="75000"/>
                  </a:schemeClr>
                </a:solidFill>
                <a:latin typeface="RijksoverheidSansHeading" panose="020B0503040202060203"/>
                <a:ea typeface="Calibri" panose="020F0502020204030204" pitchFamily="34" charset="0"/>
              </a:rPr>
              <a:t>Julia Mesman </a:t>
            </a:r>
          </a:p>
        </p:txBody>
      </p:sp>
      <p:sp>
        <p:nvSpPr>
          <p:cNvPr id="10" name="TextBox 9">
            <a:extLst>
              <a:ext uri="{FF2B5EF4-FFF2-40B4-BE49-F238E27FC236}">
                <a16:creationId xmlns:a16="http://schemas.microsoft.com/office/drawing/2014/main" id="{A89CE772-0700-0421-C07D-D064AF3EF195}"/>
              </a:ext>
            </a:extLst>
          </p:cNvPr>
          <p:cNvSpPr txBox="1"/>
          <p:nvPr/>
        </p:nvSpPr>
        <p:spPr>
          <a:xfrm>
            <a:off x="6691747" y="4916978"/>
            <a:ext cx="2274899" cy="830997"/>
          </a:xfrm>
          <a:prstGeom prst="rect">
            <a:avLst/>
          </a:prstGeom>
          <a:noFill/>
        </p:spPr>
        <p:txBody>
          <a:bodyPr wrap="square" rtlCol="0" anchor="t">
            <a:spAutoFit/>
          </a:bodyPr>
          <a:lstStyle/>
          <a:p>
            <a:pPr marL="319087">
              <a:buClr>
                <a:schemeClr val="accent3">
                  <a:lumMod val="50000"/>
                </a:schemeClr>
              </a:buClr>
            </a:pPr>
            <a:r>
              <a:rPr lang="nl-NL" sz="1600" b="1" dirty="0">
                <a:solidFill>
                  <a:schemeClr val="accent3">
                    <a:lumMod val="75000"/>
                  </a:schemeClr>
                </a:solidFill>
                <a:latin typeface="RijksoverheidSansHeading" panose="020B0503040202060203" pitchFamily="34" charset="77"/>
              </a:rPr>
              <a:t>Samenwerking</a:t>
            </a:r>
            <a:r>
              <a:rPr lang="nl-NL" sz="1600" dirty="0">
                <a:solidFill>
                  <a:schemeClr val="accent3">
                    <a:lumMod val="75000"/>
                  </a:schemeClr>
                </a:solidFill>
                <a:latin typeface="RijksoverheidSansHeading" panose="020B0503040202060203" pitchFamily="34" charset="77"/>
              </a:rPr>
              <a:t> met partijen voor kennisuitwisseling</a:t>
            </a:r>
            <a:endParaRPr lang="en-NL" sz="1600" dirty="0">
              <a:solidFill>
                <a:schemeClr val="accent3">
                  <a:lumMod val="75000"/>
                </a:schemeClr>
              </a:solidFill>
              <a:latin typeface="RijksoverheidSansHeading" panose="020B0503040202060203" pitchFamily="34" charset="77"/>
            </a:endParaRPr>
          </a:p>
        </p:txBody>
      </p:sp>
      <p:sp>
        <p:nvSpPr>
          <p:cNvPr id="4" name="TextBox 7">
            <a:extLst>
              <a:ext uri="{FF2B5EF4-FFF2-40B4-BE49-F238E27FC236}">
                <a16:creationId xmlns:a16="http://schemas.microsoft.com/office/drawing/2014/main" id="{AC655E8F-688B-86AD-25C2-34FB7CC39C98}"/>
              </a:ext>
            </a:extLst>
          </p:cNvPr>
          <p:cNvSpPr txBox="1"/>
          <p:nvPr/>
        </p:nvSpPr>
        <p:spPr>
          <a:xfrm>
            <a:off x="5893903" y="857430"/>
            <a:ext cx="5783572" cy="1569660"/>
          </a:xfrm>
          <a:prstGeom prst="rect">
            <a:avLst/>
          </a:prstGeom>
          <a:noFill/>
        </p:spPr>
        <p:txBody>
          <a:bodyPr wrap="square" rtlCol="0" anchor="t">
            <a:spAutoFit/>
          </a:bodyPr>
          <a:lstStyle/>
          <a:p>
            <a:pPr lvl="0"/>
            <a:endParaRPr lang="nl-NL" sz="1200" i="1" dirty="0">
              <a:solidFill>
                <a:schemeClr val="accent3">
                  <a:lumMod val="75000"/>
                </a:schemeClr>
              </a:solidFill>
              <a:latin typeface="RijksoverheidSansHeading" panose="020B0503040202060203"/>
            </a:endParaRPr>
          </a:p>
          <a:p>
            <a:pPr marL="342900" lvl="0" indent="-342900">
              <a:buFont typeface="Arial" panose="020B0604020202020204" pitchFamily="34" charset="0"/>
              <a:buChar char="•"/>
            </a:pPr>
            <a:r>
              <a:rPr lang="nl-NL" sz="1200" b="1" dirty="0">
                <a:solidFill>
                  <a:schemeClr val="accent3">
                    <a:lumMod val="75000"/>
                  </a:schemeClr>
                </a:solidFill>
                <a:latin typeface="RijksoverheidSansHeading" panose="020B0503040202060203" pitchFamily="34" charset="77"/>
              </a:rPr>
              <a:t>Toelichting</a:t>
            </a:r>
            <a:r>
              <a:rPr lang="nl-NL" sz="1200" b="1" dirty="0">
                <a:solidFill>
                  <a:schemeClr val="accent3">
                    <a:lumMod val="75000"/>
                  </a:schemeClr>
                </a:solidFill>
                <a:effectLst/>
                <a:latin typeface="RijksoverheidSansHeading" panose="020B0503040202060203"/>
                <a:ea typeface="Times New Roman" panose="02020603050405020304" pitchFamily="18" charset="0"/>
              </a:rPr>
              <a:t> op de contractvorm en proces nadere opdrachten; </a:t>
            </a:r>
          </a:p>
          <a:p>
            <a:pPr lvl="0"/>
            <a:r>
              <a:rPr lang="nl-NL" sz="1200" dirty="0">
                <a:solidFill>
                  <a:schemeClr val="accent3">
                    <a:lumMod val="75000"/>
                  </a:schemeClr>
                </a:solidFill>
                <a:effectLst/>
                <a:latin typeface="RijksoverheidSansHeading" panose="020B0503040202060203"/>
                <a:ea typeface="Calibri" panose="020F0502020204030204" pitchFamily="34" charset="0"/>
              </a:rPr>
              <a:t>          </a:t>
            </a:r>
            <a:r>
              <a:rPr lang="nl-NL" sz="1200" i="1" dirty="0">
                <a:solidFill>
                  <a:schemeClr val="accent3">
                    <a:lumMod val="75000"/>
                  </a:schemeClr>
                </a:solidFill>
                <a:effectLst/>
                <a:latin typeface="RijksoverheidSansHeading" panose="020B0503040202060203"/>
                <a:ea typeface="Calibri" panose="020F0502020204030204" pitchFamily="34" charset="0"/>
              </a:rPr>
              <a:t>Julia Mesman</a:t>
            </a:r>
          </a:p>
          <a:p>
            <a:pPr lvl="0"/>
            <a:endParaRPr lang="nl-NL" sz="1200" dirty="0">
              <a:solidFill>
                <a:schemeClr val="accent3">
                  <a:lumMod val="75000"/>
                </a:schemeClr>
              </a:solidFill>
              <a:effectLst/>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Times New Roman" panose="02020603050405020304" pitchFamily="18" charset="0"/>
              </a:rPr>
              <a:t>Toelichting op de toepassing van </a:t>
            </a:r>
            <a:r>
              <a:rPr lang="nl-NL" sz="1200" b="1" dirty="0" err="1">
                <a:solidFill>
                  <a:schemeClr val="accent3">
                    <a:lumMod val="75000"/>
                  </a:schemeClr>
                </a:solidFill>
                <a:effectLst/>
                <a:latin typeface="RijksoverheidSansHeading" panose="020B0503040202060203"/>
                <a:ea typeface="Times New Roman" panose="02020603050405020304" pitchFamily="18" charset="0"/>
              </a:rPr>
              <a:t>ISV</a:t>
            </a:r>
            <a:r>
              <a:rPr lang="nl-NL" sz="1200" b="1" dirty="0">
                <a:solidFill>
                  <a:schemeClr val="accent3">
                    <a:lumMod val="75000"/>
                  </a:schemeClr>
                </a:solidFill>
                <a:effectLst/>
                <a:latin typeface="RijksoverheidSansHeading" panose="020B0503040202060203"/>
                <a:ea typeface="Times New Roman" panose="02020603050405020304" pitchFamily="18" charset="0"/>
              </a:rPr>
              <a:t> ; </a:t>
            </a:r>
            <a:r>
              <a:rPr lang="nl-NL" sz="1200" i="1" dirty="0">
                <a:solidFill>
                  <a:schemeClr val="accent3">
                    <a:lumMod val="75000"/>
                  </a:schemeClr>
                </a:solidFill>
                <a:effectLst/>
                <a:latin typeface="RijksoverheidSansHeading" panose="020B0503040202060203"/>
                <a:ea typeface="Times New Roman" panose="02020603050405020304" pitchFamily="18" charset="0"/>
              </a:rPr>
              <a:t>Julia Mesman</a:t>
            </a:r>
            <a:endParaRPr lang="nl-NL" sz="1200" i="1" dirty="0">
              <a:solidFill>
                <a:schemeClr val="accent3">
                  <a:lumMod val="75000"/>
                </a:schemeClr>
              </a:solidFill>
              <a:effectLst/>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endParaRPr lang="nl-NL" sz="1200" i="1" dirty="0">
              <a:solidFill>
                <a:schemeClr val="accent3">
                  <a:lumMod val="75000"/>
                </a:schemeClr>
              </a:solidFill>
              <a:latin typeface="RijksoverheidSansHeading" panose="020B0503040202060203"/>
              <a:ea typeface="Calibri" panose="020F0502020204030204" pitchFamily="34" charset="0"/>
            </a:endParaRPr>
          </a:p>
          <a:p>
            <a:pPr marL="342900" lvl="0" indent="-342900">
              <a:buFont typeface="Arial" panose="020B0604020202020204" pitchFamily="34" charset="0"/>
              <a:buChar char="•"/>
            </a:pPr>
            <a:r>
              <a:rPr lang="nl-NL" sz="1200" b="1" dirty="0">
                <a:solidFill>
                  <a:schemeClr val="accent3">
                    <a:lumMod val="75000"/>
                  </a:schemeClr>
                </a:solidFill>
                <a:effectLst/>
                <a:latin typeface="RijksoverheidSansHeading" panose="020B0503040202060203"/>
                <a:ea typeface="Calibri" panose="020F0502020204030204" pitchFamily="34" charset="0"/>
              </a:rPr>
              <a:t>Afsluiting &amp; eventueel informeel napraat-uurtje met koffie en thee; </a:t>
            </a:r>
          </a:p>
          <a:p>
            <a:pPr lvl="0"/>
            <a:r>
              <a:rPr lang="nl-NL" sz="1200" i="1" dirty="0">
                <a:solidFill>
                  <a:schemeClr val="accent3">
                    <a:lumMod val="75000"/>
                  </a:schemeClr>
                </a:solidFill>
                <a:latin typeface="RijksoverheidSansHeading" panose="020B0503040202060203"/>
                <a:ea typeface="Calibri" panose="020F0502020204030204" pitchFamily="34" charset="0"/>
              </a:rPr>
              <a:t>         Rob Hakstege</a:t>
            </a:r>
            <a:endParaRPr lang="nl-NL" sz="1200" i="1" dirty="0">
              <a:solidFill>
                <a:schemeClr val="accent3">
                  <a:lumMod val="75000"/>
                </a:schemeClr>
              </a:solidFill>
              <a:effectLst/>
              <a:latin typeface="RijksoverheidSansHeading" panose="020B0503040202060203"/>
              <a:ea typeface="Calibri" panose="020F0502020204030204" pitchFamily="34" charset="0"/>
            </a:endParaRPr>
          </a:p>
        </p:txBody>
      </p:sp>
      <p:sp>
        <p:nvSpPr>
          <p:cNvPr id="5" name="Tekstvak 4">
            <a:extLst>
              <a:ext uri="{FF2B5EF4-FFF2-40B4-BE49-F238E27FC236}">
                <a16:creationId xmlns:a16="http://schemas.microsoft.com/office/drawing/2014/main" id="{867F25E7-2BE3-9A03-93DF-B456322683F7}"/>
              </a:ext>
            </a:extLst>
          </p:cNvPr>
          <p:cNvSpPr txBox="1"/>
          <p:nvPr/>
        </p:nvSpPr>
        <p:spPr>
          <a:xfrm>
            <a:off x="9546671" y="4916978"/>
            <a:ext cx="1510019" cy="1246495"/>
          </a:xfrm>
          <a:prstGeom prst="rect">
            <a:avLst/>
          </a:prstGeom>
          <a:noFill/>
        </p:spPr>
        <p:txBody>
          <a:bodyPr wrap="square" rtlCol="0">
            <a:spAutoFit/>
          </a:bodyPr>
          <a:lstStyle/>
          <a:p>
            <a:pPr algn="ctr">
              <a:lnSpc>
                <a:spcPct val="100000"/>
              </a:lnSpc>
              <a:spcBef>
                <a:spcPts val="600"/>
              </a:spcBef>
            </a:pPr>
            <a:r>
              <a:rPr lang="en-NL" sz="1400" b="0" dirty="0">
                <a:latin typeface="RijksoverheidSansHeading" panose="020B0503040202060203" pitchFamily="34" charset="77"/>
              </a:rPr>
              <a:t>Duurzaam en toekomstgericht Rijksvastgoed. </a:t>
            </a:r>
          </a:p>
          <a:p>
            <a:pPr algn="ctr">
              <a:lnSpc>
                <a:spcPct val="100000"/>
              </a:lnSpc>
              <a:spcBef>
                <a:spcPts val="600"/>
              </a:spcBef>
            </a:pPr>
            <a:r>
              <a:rPr lang="en-NL" sz="1400" b="1" dirty="0">
                <a:latin typeface="RijksoverheidSansHeading" panose="020B0503040202060203" pitchFamily="34" charset="77"/>
              </a:rPr>
              <a:t>Samen</a:t>
            </a:r>
            <a:r>
              <a:rPr lang="en-NL" sz="1400" b="0" dirty="0">
                <a:latin typeface="RijksoverheidSansHeading" panose="020B0503040202060203" pitchFamily="34" charset="77"/>
              </a:rPr>
              <a:t> realiseren we zon op dak.</a:t>
            </a:r>
          </a:p>
        </p:txBody>
      </p:sp>
    </p:spTree>
    <p:extLst>
      <p:ext uri="{BB962C8B-B14F-4D97-AF65-F5344CB8AC3E}">
        <p14:creationId xmlns:p14="http://schemas.microsoft.com/office/powerpoint/2010/main" val="3308187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8AB7877-CA70-2AC4-B6B4-EED2C3D96066}"/>
              </a:ext>
            </a:extLst>
          </p:cNvPr>
          <p:cNvGrpSpPr/>
          <p:nvPr/>
        </p:nvGrpSpPr>
        <p:grpSpPr>
          <a:xfrm>
            <a:off x="2467" y="0"/>
            <a:ext cx="12189533" cy="6859388"/>
            <a:chOff x="2467" y="0"/>
            <a:chExt cx="12189533" cy="6859388"/>
          </a:xfrm>
        </p:grpSpPr>
        <p:pic>
          <p:nvPicPr>
            <p:cNvPr id="4" name="Picture 3">
              <a:extLst>
                <a:ext uri="{FF2B5EF4-FFF2-40B4-BE49-F238E27FC236}">
                  <a16:creationId xmlns:a16="http://schemas.microsoft.com/office/drawing/2014/main" id="{DB090378-883D-E871-53A9-DDCCF9EF5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18" name="Rectangle 17">
              <a:extLst>
                <a:ext uri="{FF2B5EF4-FFF2-40B4-BE49-F238E27FC236}">
                  <a16:creationId xmlns:a16="http://schemas.microsoft.com/office/drawing/2014/main" id="{720DA2D8-E36C-97C0-1D96-2DF50837053B}"/>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3</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522514" y="889210"/>
            <a:ext cx="6127667" cy="769441"/>
          </a:xfrm>
          <a:prstGeom prst="rect">
            <a:avLst/>
          </a:prstGeom>
          <a:noFill/>
        </p:spPr>
        <p:txBody>
          <a:bodyPr wrap="square" rtlCol="0" anchor="b">
            <a:spAutoFit/>
          </a:bodyPr>
          <a:lstStyle/>
          <a:p>
            <a:r>
              <a:rPr lang="nl-NL" sz="2800" b="1" dirty="0">
                <a:solidFill>
                  <a:schemeClr val="accent3">
                    <a:lumMod val="75000"/>
                  </a:schemeClr>
                </a:solidFill>
                <a:effectLst/>
                <a:latin typeface="RijksoverheidSansHeading" panose="020B0503040202060203"/>
                <a:ea typeface="Times New Roman" panose="02020603050405020304" pitchFamily="18" charset="0"/>
              </a:rPr>
              <a:t>Doel/spelregels inlichtingenbijeenkomst</a:t>
            </a:r>
            <a:endParaRPr lang="en-NL" sz="2800" b="1" dirty="0">
              <a:solidFill>
                <a:schemeClr val="accent3">
                  <a:lumMod val="75000"/>
                </a:schemeClr>
              </a:solidFill>
              <a:latin typeface="RijksoverheidSansHeading" panose="020B0503040202060203" pitchFamily="34" charset="77"/>
            </a:endParaRP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sp>
        <p:nvSpPr>
          <p:cNvPr id="6" name="Tekstvak 5">
            <a:extLst>
              <a:ext uri="{FF2B5EF4-FFF2-40B4-BE49-F238E27FC236}">
                <a16:creationId xmlns:a16="http://schemas.microsoft.com/office/drawing/2014/main" id="{09B5A7D8-3445-76ED-65F1-033AD5653BA5}"/>
              </a:ext>
            </a:extLst>
          </p:cNvPr>
          <p:cNvSpPr txBox="1"/>
          <p:nvPr/>
        </p:nvSpPr>
        <p:spPr>
          <a:xfrm>
            <a:off x="522514" y="2149547"/>
            <a:ext cx="7716230" cy="3662541"/>
          </a:xfrm>
          <a:prstGeom prst="rect">
            <a:avLst/>
          </a:prstGeom>
          <a:noFill/>
        </p:spPr>
        <p:txBody>
          <a:bodyPr wrap="square" rtlCol="0">
            <a:spAutoFit/>
          </a:bodyPr>
          <a:lstStyle/>
          <a:p>
            <a:pPr marL="285750" indent="-285750">
              <a:buFont typeface="Arial" panose="020B0604020202020204" pitchFamily="34" charset="0"/>
              <a:buChar char="•"/>
            </a:pPr>
            <a:r>
              <a:rPr lang="nl-NL" sz="1600" dirty="0">
                <a:solidFill>
                  <a:schemeClr val="accent3">
                    <a:lumMod val="75000"/>
                  </a:schemeClr>
                </a:solidFill>
                <a:latin typeface="RijksoverheidSansHeading" panose="020B0503040202060203"/>
              </a:rPr>
              <a:t>Informatieve bijeenkomst om context te schetsen, gegevens uit Aanbestedingsdocumenten zijn leidend.</a:t>
            </a:r>
          </a:p>
          <a:p>
            <a:pPr marL="285750" indent="-285750">
              <a:buFont typeface="Arial" panose="020B0604020202020204" pitchFamily="34" charset="0"/>
              <a:buChar char="•"/>
            </a:pPr>
            <a:endParaRPr lang="nl-NL" sz="1600" dirty="0">
              <a:solidFill>
                <a:schemeClr val="accent3">
                  <a:lumMod val="75000"/>
                </a:schemeClr>
              </a:solidFill>
              <a:latin typeface="RijksoverheidSansHeading" panose="020B0503040202060203"/>
            </a:endParaRPr>
          </a:p>
          <a:p>
            <a:pPr marL="285750" indent="-285750">
              <a:buFont typeface="Arial" panose="020B0604020202020204" pitchFamily="34" charset="0"/>
              <a:buChar char="•"/>
            </a:pPr>
            <a:r>
              <a:rPr lang="nl-NL" sz="1600" dirty="0">
                <a:solidFill>
                  <a:schemeClr val="accent3">
                    <a:lumMod val="75000"/>
                  </a:schemeClr>
                </a:solidFill>
                <a:latin typeface="RijksoverheidSansHeading" panose="020B0503040202060203"/>
              </a:rPr>
              <a:t>Vragen die hier mondeling worden gesteld, dienen ook schriftelijk te worden gesteld in de Nota van Inlichtingen (</a:t>
            </a:r>
            <a:r>
              <a:rPr lang="nl-NL" sz="1600" dirty="0" err="1">
                <a:solidFill>
                  <a:schemeClr val="accent3">
                    <a:lumMod val="75000"/>
                  </a:schemeClr>
                </a:solidFill>
                <a:latin typeface="RijksoverheidSansHeading" panose="020B0503040202060203"/>
              </a:rPr>
              <a:t>NvI</a:t>
            </a:r>
            <a:r>
              <a:rPr lang="nl-NL" sz="1600" dirty="0">
                <a:solidFill>
                  <a:schemeClr val="accent3">
                    <a:lumMod val="75000"/>
                  </a:schemeClr>
                </a:solidFill>
                <a:latin typeface="RijksoverheidSansHeading" panose="020B0503040202060203"/>
              </a:rPr>
              <a:t>).</a:t>
            </a:r>
          </a:p>
          <a:p>
            <a:pPr marL="285750" indent="-285750">
              <a:buFont typeface="Arial" panose="020B0604020202020204" pitchFamily="34" charset="0"/>
              <a:buChar char="•"/>
            </a:pPr>
            <a:endParaRPr lang="nl-NL" sz="1600" dirty="0">
              <a:solidFill>
                <a:schemeClr val="accent3">
                  <a:lumMod val="75000"/>
                </a:schemeClr>
              </a:solidFill>
              <a:latin typeface="RijksoverheidSansHeading" panose="020B0503040202060203"/>
            </a:endParaRPr>
          </a:p>
          <a:p>
            <a:pPr marL="285750" indent="-285750">
              <a:buFont typeface="Arial" panose="020B0604020202020204" pitchFamily="34" charset="0"/>
              <a:buChar char="•"/>
            </a:pPr>
            <a:r>
              <a:rPr lang="nl-NL" sz="1600" dirty="0">
                <a:solidFill>
                  <a:schemeClr val="accent3">
                    <a:lumMod val="75000"/>
                  </a:schemeClr>
                </a:solidFill>
                <a:latin typeface="RijksoverheidSansHeading" panose="020B0503040202060203"/>
              </a:rPr>
              <a:t>Evt. mededelingen die volgen uit dit bezoek worden nogmaals schriftelijk gedeeld in </a:t>
            </a:r>
            <a:r>
              <a:rPr lang="nl-NL" sz="1600" dirty="0" err="1">
                <a:solidFill>
                  <a:schemeClr val="accent3">
                    <a:lumMod val="75000"/>
                  </a:schemeClr>
                </a:solidFill>
                <a:latin typeface="RijksoverheidSansHeading" panose="020B0503040202060203"/>
              </a:rPr>
              <a:t>NvI</a:t>
            </a:r>
            <a:r>
              <a:rPr lang="nl-NL" sz="1600" dirty="0">
                <a:solidFill>
                  <a:schemeClr val="accent3">
                    <a:lumMod val="75000"/>
                  </a:schemeClr>
                </a:solidFill>
                <a:latin typeface="RijksoverheidSansHeading" panose="020B0503040202060203"/>
              </a:rPr>
              <a:t>.</a:t>
            </a:r>
          </a:p>
          <a:p>
            <a:pPr marL="285750" indent="-285750">
              <a:buFont typeface="Arial" panose="020B0604020202020204" pitchFamily="34" charset="0"/>
              <a:buChar char="•"/>
            </a:pPr>
            <a:endParaRPr lang="nl-NL" sz="1600" dirty="0">
              <a:solidFill>
                <a:schemeClr val="accent3">
                  <a:lumMod val="75000"/>
                </a:schemeClr>
              </a:solidFill>
              <a:latin typeface="RijksoverheidSansHeading" panose="020B0503040202060203"/>
            </a:endParaRPr>
          </a:p>
          <a:p>
            <a:pPr marL="285750" indent="-285750">
              <a:buFont typeface="Arial" panose="020B0604020202020204" pitchFamily="34" charset="0"/>
              <a:buChar char="•"/>
            </a:pPr>
            <a:r>
              <a:rPr lang="nl-NL" sz="1600" dirty="0">
                <a:solidFill>
                  <a:schemeClr val="accent3">
                    <a:lumMod val="75000"/>
                  </a:schemeClr>
                </a:solidFill>
                <a:latin typeface="RijksoverheidSansHeading" panose="020B0503040202060203"/>
              </a:rPr>
              <a:t>Proces-verbaal van de Inlichtingenbijeenkomst wordt opgemaakt en z.s.m. verstuurd.</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1084055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0DC139-B301-52DB-434C-75F1A3FD06E0}"/>
              </a:ext>
            </a:extLst>
          </p:cNvPr>
          <p:cNvSpPr>
            <a:spLocks noGrp="1"/>
          </p:cNvSpPr>
          <p:nvPr>
            <p:ph type="sldNum" sz="quarter" idx="12"/>
          </p:nvPr>
        </p:nvSpPr>
        <p:spPr/>
        <p:txBody>
          <a:bodyPr/>
          <a:lstStyle/>
          <a:p>
            <a:fld id="{10A0A6AF-03C5-477E-939A-E28F7E7F05EA}" type="slidenum">
              <a:rPr lang="nl-NL" smtClean="0"/>
              <a:pPr/>
              <a:t>4</a:t>
            </a:fld>
            <a:endParaRPr lang="nl-NL" dirty="0"/>
          </a:p>
        </p:txBody>
      </p:sp>
      <p:pic>
        <p:nvPicPr>
          <p:cNvPr id="3" name="Picture 2">
            <a:extLst>
              <a:ext uri="{FF2B5EF4-FFF2-40B4-BE49-F238E27FC236}">
                <a16:creationId xmlns:a16="http://schemas.microsoft.com/office/drawing/2014/main" id="{9CD126DC-F03A-F400-3A22-677F5C359B02}"/>
              </a:ext>
            </a:extLst>
          </p:cNvPr>
          <p:cNvPicPr>
            <a:picLocks noChangeAspect="1"/>
          </p:cNvPicPr>
          <p:nvPr/>
        </p:nvPicPr>
        <p:blipFill rotWithShape="1">
          <a:blip r:embed="rId2">
            <a:extLst>
              <a:ext uri="{28A0092B-C50C-407E-A947-70E740481C1C}">
                <a14:useLocalDpi xmlns:a14="http://schemas.microsoft.com/office/drawing/2010/main" val="0"/>
              </a:ext>
            </a:extLst>
          </a:blip>
          <a:srcRect t="20575" b="1"/>
          <a:stretch/>
        </p:blipFill>
        <p:spPr>
          <a:xfrm>
            <a:off x="-1" y="1412430"/>
            <a:ext cx="12195175" cy="5445570"/>
          </a:xfrm>
          <a:prstGeom prst="rect">
            <a:avLst/>
          </a:prstGeom>
        </p:spPr>
      </p:pic>
      <p:sp>
        <p:nvSpPr>
          <p:cNvPr id="7" name="TextBox 6">
            <a:extLst>
              <a:ext uri="{FF2B5EF4-FFF2-40B4-BE49-F238E27FC236}">
                <a16:creationId xmlns:a16="http://schemas.microsoft.com/office/drawing/2014/main" id="{77C21660-E330-8B78-CAB9-5C816860EFA6}"/>
              </a:ext>
            </a:extLst>
          </p:cNvPr>
          <p:cNvSpPr txBox="1"/>
          <p:nvPr/>
        </p:nvSpPr>
        <p:spPr>
          <a:xfrm>
            <a:off x="522514" y="889210"/>
            <a:ext cx="6127667" cy="523220"/>
          </a:xfrm>
          <a:prstGeom prst="rect">
            <a:avLst/>
          </a:prstGeom>
          <a:noFill/>
        </p:spPr>
        <p:txBody>
          <a:bodyPr wrap="square" rtlCol="0" anchor="b">
            <a:spAutoFit/>
          </a:bodyPr>
          <a:lstStyle/>
          <a:p>
            <a:r>
              <a:rPr lang="en-NL" sz="2800" b="1" dirty="0">
                <a:solidFill>
                  <a:schemeClr val="accent3">
                    <a:lumMod val="75000"/>
                  </a:schemeClr>
                </a:solidFill>
                <a:latin typeface="RijksoverheidSansHeading" panose="020B0503040202060203" pitchFamily="34" charset="77"/>
              </a:rPr>
              <a:t>A</a:t>
            </a:r>
            <a:r>
              <a:rPr lang="nl-NL" sz="2800" b="1" dirty="0" err="1">
                <a:solidFill>
                  <a:schemeClr val="accent3">
                    <a:lumMod val="75000"/>
                  </a:schemeClr>
                </a:solidFill>
                <a:latin typeface="RijksoverheidSansHeading" panose="020B0503040202060203" pitchFamily="34" charset="77"/>
              </a:rPr>
              <a:t>chtergrond</a:t>
            </a:r>
            <a:r>
              <a:rPr lang="nl-NL" sz="2800" b="1" dirty="0">
                <a:solidFill>
                  <a:schemeClr val="accent3">
                    <a:lumMod val="75000"/>
                  </a:schemeClr>
                </a:solidFill>
                <a:latin typeface="RijksoverheidSansHeading" panose="020B0503040202060203" pitchFamily="34" charset="77"/>
              </a:rPr>
              <a:t> van het programma</a:t>
            </a:r>
            <a:endParaRPr lang="en-NL" sz="2800" b="1" dirty="0">
              <a:solidFill>
                <a:schemeClr val="accent3">
                  <a:lumMod val="75000"/>
                </a:schemeClr>
              </a:solidFill>
              <a:latin typeface="RijksoverheidSansHeading" panose="020B0503040202060203" pitchFamily="34" charset="77"/>
            </a:endParaRPr>
          </a:p>
        </p:txBody>
      </p:sp>
      <p:sp>
        <p:nvSpPr>
          <p:cNvPr id="8" name="TextBox 7">
            <a:extLst>
              <a:ext uri="{FF2B5EF4-FFF2-40B4-BE49-F238E27FC236}">
                <a16:creationId xmlns:a16="http://schemas.microsoft.com/office/drawing/2014/main" id="{5EE24E7D-C348-F4BE-0CE5-7AA20E83F165}"/>
              </a:ext>
            </a:extLst>
          </p:cNvPr>
          <p:cNvSpPr txBox="1"/>
          <p:nvPr/>
        </p:nvSpPr>
        <p:spPr>
          <a:xfrm>
            <a:off x="522514" y="1802012"/>
            <a:ext cx="4977741" cy="1354217"/>
          </a:xfrm>
          <a:prstGeom prst="rect">
            <a:avLst/>
          </a:prstGeom>
          <a:noFill/>
        </p:spPr>
        <p:txBody>
          <a:bodyPr wrap="square" rtlCol="0" anchor="t">
            <a:spAutoFit/>
          </a:bodyPr>
          <a:lstStyle/>
          <a:p>
            <a:pPr marL="457200" indent="-138113">
              <a:buClr>
                <a:schemeClr val="accent3">
                  <a:lumMod val="50000"/>
                </a:schemeClr>
              </a:buClr>
              <a:buFont typeface="Arial" panose="020B0604020202020204" pitchFamily="34" charset="0"/>
              <a:buChar char="•"/>
            </a:pPr>
            <a:r>
              <a:rPr lang="en-NL" sz="1600" dirty="0">
                <a:solidFill>
                  <a:schemeClr val="accent3">
                    <a:lumMod val="75000"/>
                  </a:schemeClr>
                </a:solidFill>
                <a:latin typeface="RijksoverheidSansHeading" panose="020B0503040202060203" pitchFamily="34" charset="77"/>
              </a:rPr>
              <a:t>Onze verduurzamingsopgave en ambities opwekking duurzame energie.</a:t>
            </a:r>
          </a:p>
          <a:p>
            <a:pPr marL="457200" indent="-138113">
              <a:buClr>
                <a:schemeClr val="accent3">
                  <a:lumMod val="50000"/>
                </a:schemeClr>
              </a:buClr>
              <a:buFont typeface="Arial" panose="020B0604020202020204" pitchFamily="34" charset="0"/>
              <a:buChar char="•"/>
            </a:pPr>
            <a:r>
              <a:rPr lang="en-NL" sz="1600" dirty="0">
                <a:solidFill>
                  <a:schemeClr val="accent3">
                    <a:lumMod val="75000"/>
                  </a:schemeClr>
                </a:solidFill>
                <a:latin typeface="RijksoverheidSansHeading" panose="020B0503040202060203" pitchFamily="34" charset="77"/>
              </a:rPr>
              <a:t>Het programma biedt de kans om deze doelstelling en ambitie te realiseren.</a:t>
            </a:r>
          </a:p>
          <a:p>
            <a:pPr marL="457200" indent="-138113">
              <a:buClr>
                <a:schemeClr val="accent3">
                  <a:lumMod val="50000"/>
                </a:schemeClr>
              </a:buClr>
              <a:buFont typeface="Arial" panose="020B0604020202020204" pitchFamily="34" charset="0"/>
              <a:buChar char="•"/>
            </a:pPr>
            <a:r>
              <a:rPr lang="en-NL" sz="1600" dirty="0">
                <a:solidFill>
                  <a:schemeClr val="accent3">
                    <a:lumMod val="75000"/>
                  </a:schemeClr>
                </a:solidFill>
                <a:latin typeface="RijksoverheidSansHeading" panose="020B0503040202060203" pitchFamily="34" charset="77"/>
              </a:rPr>
              <a:t>Samen resultaat met heldere aanpak.</a:t>
            </a:r>
          </a:p>
        </p:txBody>
      </p:sp>
      <p:sp>
        <p:nvSpPr>
          <p:cNvPr id="9" name="TextBox 8">
            <a:extLst>
              <a:ext uri="{FF2B5EF4-FFF2-40B4-BE49-F238E27FC236}">
                <a16:creationId xmlns:a16="http://schemas.microsoft.com/office/drawing/2014/main" id="{110479B8-188B-ED6B-1AAB-253C7715DDA2}"/>
              </a:ext>
            </a:extLst>
          </p:cNvPr>
          <p:cNvSpPr txBox="1"/>
          <p:nvPr/>
        </p:nvSpPr>
        <p:spPr>
          <a:xfrm>
            <a:off x="6691747" y="2386549"/>
            <a:ext cx="4977741" cy="1015663"/>
          </a:xfrm>
          <a:prstGeom prst="rect">
            <a:avLst/>
          </a:prstGeom>
          <a:noFill/>
        </p:spPr>
        <p:txBody>
          <a:bodyPr wrap="square" rtlCol="0" anchor="t">
            <a:spAutoFit/>
          </a:bodyPr>
          <a:lstStyle/>
          <a:p>
            <a:pPr marL="319087">
              <a:buClr>
                <a:schemeClr val="accent3">
                  <a:lumMod val="50000"/>
                </a:schemeClr>
              </a:buClr>
            </a:pPr>
            <a:r>
              <a:rPr lang="en-NL" sz="1600" dirty="0">
                <a:solidFill>
                  <a:schemeClr val="accent3">
                    <a:lumMod val="75000"/>
                  </a:schemeClr>
                </a:solidFill>
                <a:latin typeface="RijksoverheidSansHeading" panose="020B0503040202060203" pitchFamily="34" charset="77"/>
              </a:rPr>
              <a:t>Politieke opdracht</a:t>
            </a:r>
          </a:p>
          <a:p>
            <a:pPr marL="319087">
              <a:buClr>
                <a:schemeClr val="accent3">
                  <a:lumMod val="50000"/>
                </a:schemeClr>
              </a:buClr>
            </a:pPr>
            <a:r>
              <a:rPr lang="en-NL" sz="2800" b="1" dirty="0">
                <a:solidFill>
                  <a:schemeClr val="accent3">
                    <a:lumMod val="75000"/>
                  </a:schemeClr>
                </a:solidFill>
                <a:latin typeface="RijksoverheidSansHeading" panose="020B0503040202060203" pitchFamily="34" charset="77"/>
              </a:rPr>
              <a:t>80% </a:t>
            </a:r>
            <a:r>
              <a:rPr lang="en-NL" sz="1600" dirty="0">
                <a:solidFill>
                  <a:schemeClr val="accent3">
                    <a:lumMod val="75000"/>
                  </a:schemeClr>
                </a:solidFill>
                <a:latin typeface="RijksoverheidSansHeading" panose="020B0503040202060203" pitchFamily="34" charset="77"/>
              </a:rPr>
              <a:t>zon op dak</a:t>
            </a:r>
          </a:p>
          <a:p>
            <a:pPr marL="319087">
              <a:buClr>
                <a:schemeClr val="accent3">
                  <a:lumMod val="50000"/>
                </a:schemeClr>
              </a:buClr>
            </a:pPr>
            <a:r>
              <a:rPr lang="en-US" sz="1600" dirty="0">
                <a:solidFill>
                  <a:schemeClr val="accent3">
                    <a:lumMod val="75000"/>
                  </a:schemeClr>
                </a:solidFill>
                <a:latin typeface="RijksoverheidSansHeading" panose="020B0503040202060203" pitchFamily="34" charset="77"/>
              </a:rPr>
              <a:t>o</a:t>
            </a:r>
            <a:r>
              <a:rPr lang="en-NL" sz="1600" dirty="0">
                <a:solidFill>
                  <a:schemeClr val="accent3">
                    <a:lumMod val="75000"/>
                  </a:schemeClr>
                </a:solidFill>
                <a:latin typeface="RijksoverheidSansHeading" panose="020B0503040202060203" pitchFamily="34" charset="77"/>
              </a:rPr>
              <a:t>p geschikte daken</a:t>
            </a:r>
          </a:p>
        </p:txBody>
      </p:sp>
      <p:sp>
        <p:nvSpPr>
          <p:cNvPr id="10" name="TextBox 9">
            <a:extLst>
              <a:ext uri="{FF2B5EF4-FFF2-40B4-BE49-F238E27FC236}">
                <a16:creationId xmlns:a16="http://schemas.microsoft.com/office/drawing/2014/main" id="{A89CE772-0700-0421-C07D-D064AF3EF195}"/>
              </a:ext>
            </a:extLst>
          </p:cNvPr>
          <p:cNvSpPr txBox="1"/>
          <p:nvPr/>
        </p:nvSpPr>
        <p:spPr>
          <a:xfrm>
            <a:off x="6691747" y="4916978"/>
            <a:ext cx="2274899" cy="830997"/>
          </a:xfrm>
          <a:prstGeom prst="rect">
            <a:avLst/>
          </a:prstGeom>
          <a:noFill/>
        </p:spPr>
        <p:txBody>
          <a:bodyPr wrap="square" rtlCol="0" anchor="t">
            <a:spAutoFit/>
          </a:bodyPr>
          <a:lstStyle/>
          <a:p>
            <a:pPr marL="319087">
              <a:buClr>
                <a:schemeClr val="accent3">
                  <a:lumMod val="50000"/>
                </a:schemeClr>
              </a:buClr>
            </a:pPr>
            <a:r>
              <a:rPr lang="nl-NL" sz="1600" b="1" dirty="0">
                <a:solidFill>
                  <a:schemeClr val="accent3">
                    <a:lumMod val="75000"/>
                  </a:schemeClr>
                </a:solidFill>
                <a:latin typeface="RijksoverheidSansHeading" panose="020B0503040202060203" pitchFamily="34" charset="77"/>
              </a:rPr>
              <a:t>Samenwerking</a:t>
            </a:r>
            <a:r>
              <a:rPr lang="nl-NL" sz="1600" dirty="0">
                <a:solidFill>
                  <a:schemeClr val="accent3">
                    <a:lumMod val="75000"/>
                  </a:schemeClr>
                </a:solidFill>
                <a:latin typeface="RijksoverheidSansHeading" panose="020B0503040202060203" pitchFamily="34" charset="77"/>
              </a:rPr>
              <a:t> met partijen voor kennisuitwisseling</a:t>
            </a:r>
            <a:endParaRPr lang="en-NL" sz="1600" dirty="0">
              <a:solidFill>
                <a:schemeClr val="accent3">
                  <a:lumMod val="75000"/>
                </a:schemeClr>
              </a:solidFill>
              <a:latin typeface="RijksoverheidSansHeading" panose="020B0503040202060203" pitchFamily="34" charset="77"/>
            </a:endParaRPr>
          </a:p>
        </p:txBody>
      </p:sp>
      <p:sp>
        <p:nvSpPr>
          <p:cNvPr id="11" name="TextBox 10">
            <a:extLst>
              <a:ext uri="{FF2B5EF4-FFF2-40B4-BE49-F238E27FC236}">
                <a16:creationId xmlns:a16="http://schemas.microsoft.com/office/drawing/2014/main" id="{992087E0-C284-C702-AF2B-994191331FD0}"/>
              </a:ext>
            </a:extLst>
          </p:cNvPr>
          <p:cNvSpPr txBox="1"/>
          <p:nvPr/>
        </p:nvSpPr>
        <p:spPr>
          <a:xfrm>
            <a:off x="9180618" y="4905973"/>
            <a:ext cx="2047016" cy="1323439"/>
          </a:xfrm>
          <a:prstGeom prst="rect">
            <a:avLst/>
          </a:prstGeom>
          <a:noFill/>
        </p:spPr>
        <p:txBody>
          <a:bodyPr wrap="square" rtlCol="0" anchor="t">
            <a:spAutoFit/>
          </a:bodyPr>
          <a:lstStyle/>
          <a:p>
            <a:pPr marL="319087">
              <a:buClr>
                <a:schemeClr val="accent3">
                  <a:lumMod val="50000"/>
                </a:schemeClr>
              </a:buClr>
            </a:pPr>
            <a:r>
              <a:rPr lang="nl-NL" sz="1600" dirty="0">
                <a:solidFill>
                  <a:schemeClr val="accent3">
                    <a:lumMod val="75000"/>
                  </a:schemeClr>
                </a:solidFill>
                <a:latin typeface="RijksoverheidSansHeading" panose="020B0503040202060203" pitchFamily="34" charset="77"/>
              </a:rPr>
              <a:t>Realisatie voor daken voor Rijkskantoren en panden van Defensie</a:t>
            </a:r>
            <a:endParaRPr lang="en-NL" sz="1600" dirty="0">
              <a:solidFill>
                <a:schemeClr val="accent3">
                  <a:lumMod val="75000"/>
                </a:schemeClr>
              </a:solidFill>
              <a:latin typeface="RijksoverheidSansHeading" panose="020B0503040202060203" pitchFamily="34" charset="77"/>
            </a:endParaRPr>
          </a:p>
        </p:txBody>
      </p:sp>
    </p:spTree>
    <p:extLst>
      <p:ext uri="{BB962C8B-B14F-4D97-AF65-F5344CB8AC3E}">
        <p14:creationId xmlns:p14="http://schemas.microsoft.com/office/powerpoint/2010/main" val="2620615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1DDFA44-2C1E-0B58-2421-EB5051299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4" y="0"/>
            <a:ext cx="12187066" cy="6858000"/>
          </a:xfrm>
          <a:prstGeom prst="rect">
            <a:avLst/>
          </a:prstGeom>
        </p:spPr>
      </p:pic>
      <p:sp>
        <p:nvSpPr>
          <p:cNvPr id="2" name="Slide Number Placeholder 1">
            <a:extLst>
              <a:ext uri="{FF2B5EF4-FFF2-40B4-BE49-F238E27FC236}">
                <a16:creationId xmlns:a16="http://schemas.microsoft.com/office/drawing/2014/main" id="{5EBDD49B-8DD2-FC05-8F53-87964D86E550}"/>
              </a:ext>
            </a:extLst>
          </p:cNvPr>
          <p:cNvSpPr>
            <a:spLocks noGrp="1"/>
          </p:cNvSpPr>
          <p:nvPr>
            <p:ph type="sldNum" sz="quarter" idx="12"/>
          </p:nvPr>
        </p:nvSpPr>
        <p:spPr/>
        <p:txBody>
          <a:bodyPr/>
          <a:lstStyle/>
          <a:p>
            <a:fld id="{10A0A6AF-03C5-477E-939A-E28F7E7F05EA}" type="slidenum">
              <a:rPr lang="nl-NL" smtClean="0"/>
              <a:pPr/>
              <a:t>5</a:t>
            </a:fld>
            <a:endParaRPr lang="nl-NL" dirty="0"/>
          </a:p>
        </p:txBody>
      </p:sp>
      <p:sp>
        <p:nvSpPr>
          <p:cNvPr id="7" name="TextBox 6">
            <a:extLst>
              <a:ext uri="{FF2B5EF4-FFF2-40B4-BE49-F238E27FC236}">
                <a16:creationId xmlns:a16="http://schemas.microsoft.com/office/drawing/2014/main" id="{048126D1-6E96-766C-B1B0-E6D5892047C7}"/>
              </a:ext>
            </a:extLst>
          </p:cNvPr>
          <p:cNvSpPr txBox="1"/>
          <p:nvPr/>
        </p:nvSpPr>
        <p:spPr>
          <a:xfrm>
            <a:off x="10020936" y="963754"/>
            <a:ext cx="1837656" cy="1261884"/>
          </a:xfrm>
          <a:prstGeom prst="rect">
            <a:avLst/>
          </a:prstGeom>
          <a:noFill/>
        </p:spPr>
        <p:txBody>
          <a:bodyPr wrap="square" rtlCol="0" anchor="t">
            <a:spAutoFit/>
          </a:bodyPr>
          <a:lstStyle/>
          <a:p>
            <a:pPr marL="319087">
              <a:buClr>
                <a:schemeClr val="accent3">
                  <a:lumMod val="50000"/>
                </a:schemeClr>
              </a:buClr>
            </a:pPr>
            <a:r>
              <a:rPr lang="en-NL" sz="2800" b="1" dirty="0">
                <a:solidFill>
                  <a:schemeClr val="accent3">
                    <a:lumMod val="75000"/>
                  </a:schemeClr>
                </a:solidFill>
                <a:latin typeface="RijksoverheidSansHeading" panose="020B0503040202060203" pitchFamily="34" charset="77"/>
              </a:rPr>
              <a:t>80% </a:t>
            </a:r>
          </a:p>
          <a:p>
            <a:pPr marL="319087">
              <a:buClr>
                <a:schemeClr val="accent3">
                  <a:lumMod val="50000"/>
                </a:schemeClr>
              </a:buClr>
            </a:pPr>
            <a:r>
              <a:rPr lang="en-US" sz="1600" dirty="0" err="1">
                <a:solidFill>
                  <a:schemeClr val="accent3">
                    <a:lumMod val="75000"/>
                  </a:schemeClr>
                </a:solidFill>
                <a:latin typeface="RijksoverheidSansHeading" panose="020B0503040202060203" pitchFamily="34" charset="77"/>
              </a:rPr>
              <a:t>Zon</a:t>
            </a:r>
            <a:r>
              <a:rPr lang="en-US" sz="1600" dirty="0">
                <a:solidFill>
                  <a:schemeClr val="accent3">
                    <a:lumMod val="75000"/>
                  </a:schemeClr>
                </a:solidFill>
                <a:latin typeface="RijksoverheidSansHeading" panose="020B0503040202060203" pitchFamily="34" charset="77"/>
              </a:rPr>
              <a:t> op d</a:t>
            </a:r>
            <a:r>
              <a:rPr lang="en-NL" sz="1600" dirty="0">
                <a:solidFill>
                  <a:schemeClr val="accent3">
                    <a:lumMod val="75000"/>
                  </a:schemeClr>
                </a:solidFill>
                <a:latin typeface="RijksoverheidSansHeading" panose="020B0503040202060203" pitchFamily="34" charset="77"/>
              </a:rPr>
              <a:t>ak</a:t>
            </a:r>
          </a:p>
          <a:p>
            <a:pPr marL="319087">
              <a:buClr>
                <a:schemeClr val="accent3">
                  <a:lumMod val="50000"/>
                </a:schemeClr>
              </a:buClr>
            </a:pPr>
            <a:r>
              <a:rPr lang="en-US" sz="1600" dirty="0">
                <a:solidFill>
                  <a:schemeClr val="accent3">
                    <a:lumMod val="75000"/>
                  </a:schemeClr>
                </a:solidFill>
                <a:latin typeface="RijksoverheidSansHeading" panose="020B0503040202060203" pitchFamily="34" charset="77"/>
              </a:rPr>
              <a:t>o</a:t>
            </a:r>
            <a:r>
              <a:rPr lang="en-NL" sz="1600" dirty="0">
                <a:solidFill>
                  <a:schemeClr val="accent3">
                    <a:lumMod val="75000"/>
                  </a:schemeClr>
                </a:solidFill>
                <a:latin typeface="RijksoverheidSansHeading" panose="020B0503040202060203" pitchFamily="34" charset="77"/>
              </a:rPr>
              <a:t>p geschikte</a:t>
            </a:r>
          </a:p>
          <a:p>
            <a:pPr marL="319087">
              <a:buClr>
                <a:schemeClr val="accent3">
                  <a:lumMod val="50000"/>
                </a:schemeClr>
              </a:buClr>
            </a:pPr>
            <a:r>
              <a:rPr lang="en-NL" sz="1600" dirty="0">
                <a:solidFill>
                  <a:schemeClr val="accent3">
                    <a:lumMod val="75000"/>
                  </a:schemeClr>
                </a:solidFill>
                <a:latin typeface="RijksoverheidSansHeading" panose="020B0503040202060203" pitchFamily="34" charset="77"/>
              </a:rPr>
              <a:t>overheidsdaken</a:t>
            </a:r>
          </a:p>
        </p:txBody>
      </p:sp>
      <p:sp>
        <p:nvSpPr>
          <p:cNvPr id="8" name="TextBox 7">
            <a:extLst>
              <a:ext uri="{FF2B5EF4-FFF2-40B4-BE49-F238E27FC236}">
                <a16:creationId xmlns:a16="http://schemas.microsoft.com/office/drawing/2014/main" id="{CFD2FFCD-9205-0810-BDD6-AB23767B7FB6}"/>
              </a:ext>
            </a:extLst>
          </p:cNvPr>
          <p:cNvSpPr txBox="1"/>
          <p:nvPr/>
        </p:nvSpPr>
        <p:spPr>
          <a:xfrm>
            <a:off x="522514" y="889210"/>
            <a:ext cx="6127667" cy="523220"/>
          </a:xfrm>
          <a:prstGeom prst="rect">
            <a:avLst/>
          </a:prstGeom>
          <a:noFill/>
        </p:spPr>
        <p:txBody>
          <a:bodyPr wrap="square" rtlCol="0" anchor="b">
            <a:spAutoFit/>
          </a:bodyPr>
          <a:lstStyle/>
          <a:p>
            <a:r>
              <a:rPr lang="en-NL" sz="2800" b="1" dirty="0">
                <a:solidFill>
                  <a:schemeClr val="accent3">
                    <a:lumMod val="75000"/>
                  </a:schemeClr>
                </a:solidFill>
                <a:latin typeface="RijksoverheidSansHeading" panose="020B0503040202060203" pitchFamily="34" charset="77"/>
              </a:rPr>
              <a:t>Gefaseerde en iteratieve aanpak</a:t>
            </a:r>
          </a:p>
        </p:txBody>
      </p:sp>
      <p:sp>
        <p:nvSpPr>
          <p:cNvPr id="9" name="TextBox 8">
            <a:extLst>
              <a:ext uri="{FF2B5EF4-FFF2-40B4-BE49-F238E27FC236}">
                <a16:creationId xmlns:a16="http://schemas.microsoft.com/office/drawing/2014/main" id="{C0D1129D-BD84-37A1-B781-DEF0C3AB405A}"/>
              </a:ext>
            </a:extLst>
          </p:cNvPr>
          <p:cNvSpPr txBox="1"/>
          <p:nvPr/>
        </p:nvSpPr>
        <p:spPr>
          <a:xfrm>
            <a:off x="668262" y="1760639"/>
            <a:ext cx="3139239"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accent3">
                    <a:lumMod val="75000"/>
                  </a:schemeClr>
                </a:solidFill>
                <a:latin typeface="RijksoverheidSansHeading" panose="020B0503040202060203" pitchFamily="34" charset="77"/>
              </a:rPr>
              <a:t>Vooronderzoek</a:t>
            </a:r>
            <a:endParaRPr lang="en-NL" sz="1600" dirty="0">
              <a:solidFill>
                <a:schemeClr val="accent3">
                  <a:lumMod val="75000"/>
                </a:schemeClr>
              </a:solidFill>
              <a:latin typeface="RijksoverheidSansHeading" panose="020B0503040202060203" pitchFamily="34" charset="77"/>
            </a:endParaRPr>
          </a:p>
        </p:txBody>
      </p:sp>
      <p:sp>
        <p:nvSpPr>
          <p:cNvPr id="10" name="TextBox 9">
            <a:extLst>
              <a:ext uri="{FF2B5EF4-FFF2-40B4-BE49-F238E27FC236}">
                <a16:creationId xmlns:a16="http://schemas.microsoft.com/office/drawing/2014/main" id="{E6D1FC48-1A38-1A03-BCFE-52AFCDC94E34}"/>
              </a:ext>
            </a:extLst>
          </p:cNvPr>
          <p:cNvSpPr txBox="1"/>
          <p:nvPr/>
        </p:nvSpPr>
        <p:spPr>
          <a:xfrm>
            <a:off x="3069186" y="3001146"/>
            <a:ext cx="3871260"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accent3">
                    <a:lumMod val="75000"/>
                  </a:schemeClr>
                </a:solidFill>
                <a:latin typeface="RijksoverheidSansHeading" panose="020B0503040202060203" pitchFamily="34" charset="77"/>
              </a:rPr>
              <a:t>Haalbaarheidsonderzoek in tranches</a:t>
            </a:r>
            <a:endParaRPr lang="en-NL" sz="1600" dirty="0">
              <a:solidFill>
                <a:schemeClr val="accent3">
                  <a:lumMod val="75000"/>
                </a:schemeClr>
              </a:solidFill>
              <a:latin typeface="RijksoverheidSansHeading" panose="020B0503040202060203" pitchFamily="34" charset="77"/>
            </a:endParaRPr>
          </a:p>
        </p:txBody>
      </p:sp>
      <p:sp>
        <p:nvSpPr>
          <p:cNvPr id="11" name="TextBox 10">
            <a:extLst>
              <a:ext uri="{FF2B5EF4-FFF2-40B4-BE49-F238E27FC236}">
                <a16:creationId xmlns:a16="http://schemas.microsoft.com/office/drawing/2014/main" id="{5516CA3F-B642-9E3E-7792-9B3721919E42}"/>
              </a:ext>
            </a:extLst>
          </p:cNvPr>
          <p:cNvSpPr txBox="1"/>
          <p:nvPr/>
        </p:nvSpPr>
        <p:spPr>
          <a:xfrm>
            <a:off x="5919816" y="4263030"/>
            <a:ext cx="3871260"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accent3">
                    <a:lumMod val="50000"/>
                  </a:schemeClr>
                </a:solidFill>
                <a:latin typeface="RijksoverheidSansHeading" panose="020B0503040202060203" pitchFamily="34" charset="77"/>
              </a:rPr>
              <a:t>Realisatie</a:t>
            </a:r>
            <a:endParaRPr lang="en-NL" sz="1600" dirty="0">
              <a:solidFill>
                <a:schemeClr val="accent3">
                  <a:lumMod val="50000"/>
                </a:schemeClr>
              </a:solidFill>
              <a:latin typeface="RijksoverheidSansHeading" panose="020B0503040202060203" pitchFamily="34" charset="77"/>
            </a:endParaRPr>
          </a:p>
        </p:txBody>
      </p:sp>
      <p:sp>
        <p:nvSpPr>
          <p:cNvPr id="12" name="TextBox 11">
            <a:extLst>
              <a:ext uri="{FF2B5EF4-FFF2-40B4-BE49-F238E27FC236}">
                <a16:creationId xmlns:a16="http://schemas.microsoft.com/office/drawing/2014/main" id="{DB3D0A4D-218A-8392-C47B-2C59438C4944}"/>
              </a:ext>
            </a:extLst>
          </p:cNvPr>
          <p:cNvSpPr txBox="1"/>
          <p:nvPr/>
        </p:nvSpPr>
        <p:spPr>
          <a:xfrm>
            <a:off x="780688" y="6171569"/>
            <a:ext cx="2112414"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bg1"/>
                </a:solidFill>
                <a:latin typeface="RijksoverheidSansHeading" panose="020B0503040202060203" pitchFamily="34" charset="77"/>
              </a:rPr>
              <a:t>2022</a:t>
            </a:r>
            <a:endParaRPr lang="en-NL" sz="1600" dirty="0">
              <a:solidFill>
                <a:schemeClr val="bg1"/>
              </a:solidFill>
              <a:latin typeface="RijksoverheidSansHeading" panose="020B0503040202060203" pitchFamily="34" charset="77"/>
            </a:endParaRPr>
          </a:p>
        </p:txBody>
      </p:sp>
      <p:sp>
        <p:nvSpPr>
          <p:cNvPr id="13" name="TextBox 12">
            <a:extLst>
              <a:ext uri="{FF2B5EF4-FFF2-40B4-BE49-F238E27FC236}">
                <a16:creationId xmlns:a16="http://schemas.microsoft.com/office/drawing/2014/main" id="{4C6758FB-30BD-DFDE-7A7B-DC51195904B9}"/>
              </a:ext>
            </a:extLst>
          </p:cNvPr>
          <p:cNvSpPr txBox="1"/>
          <p:nvPr/>
        </p:nvSpPr>
        <p:spPr>
          <a:xfrm>
            <a:off x="3069186" y="6171569"/>
            <a:ext cx="2112414"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bg1"/>
                </a:solidFill>
                <a:latin typeface="RijksoverheidSansHeading" panose="020B0503040202060203" pitchFamily="34" charset="77"/>
              </a:rPr>
              <a:t>2023</a:t>
            </a:r>
            <a:endParaRPr lang="en-NL" sz="1600" dirty="0">
              <a:solidFill>
                <a:schemeClr val="bg1"/>
              </a:solidFill>
              <a:latin typeface="RijksoverheidSansHeading" panose="020B0503040202060203" pitchFamily="34" charset="77"/>
            </a:endParaRPr>
          </a:p>
        </p:txBody>
      </p:sp>
      <p:sp>
        <p:nvSpPr>
          <p:cNvPr id="14" name="TextBox 13">
            <a:extLst>
              <a:ext uri="{FF2B5EF4-FFF2-40B4-BE49-F238E27FC236}">
                <a16:creationId xmlns:a16="http://schemas.microsoft.com/office/drawing/2014/main" id="{8E6B314D-114B-D871-9508-6D9EB16411FC}"/>
              </a:ext>
            </a:extLst>
          </p:cNvPr>
          <p:cNvSpPr txBox="1"/>
          <p:nvPr/>
        </p:nvSpPr>
        <p:spPr>
          <a:xfrm>
            <a:off x="5884239" y="6171569"/>
            <a:ext cx="2112414"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bg1"/>
                </a:solidFill>
                <a:latin typeface="RijksoverheidSansHeading" panose="020B0503040202060203" pitchFamily="34" charset="77"/>
              </a:rPr>
              <a:t>2024</a:t>
            </a:r>
            <a:endParaRPr lang="en-NL" sz="1600" dirty="0">
              <a:solidFill>
                <a:schemeClr val="bg1"/>
              </a:solidFill>
              <a:latin typeface="RijksoverheidSansHeading" panose="020B0503040202060203" pitchFamily="34" charset="77"/>
            </a:endParaRPr>
          </a:p>
        </p:txBody>
      </p:sp>
      <p:sp>
        <p:nvSpPr>
          <p:cNvPr id="15" name="TextBox 14">
            <a:extLst>
              <a:ext uri="{FF2B5EF4-FFF2-40B4-BE49-F238E27FC236}">
                <a16:creationId xmlns:a16="http://schemas.microsoft.com/office/drawing/2014/main" id="{BA003BD1-B47A-C067-20B5-57B53EF7B0BF}"/>
              </a:ext>
            </a:extLst>
          </p:cNvPr>
          <p:cNvSpPr txBox="1"/>
          <p:nvPr/>
        </p:nvSpPr>
        <p:spPr>
          <a:xfrm>
            <a:off x="9622385" y="6171569"/>
            <a:ext cx="2112414"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bg1"/>
                </a:solidFill>
                <a:latin typeface="RijksoverheidSansHeading" panose="020B0503040202060203" pitchFamily="34" charset="77"/>
              </a:rPr>
              <a:t>2029</a:t>
            </a:r>
            <a:endParaRPr lang="en-NL" sz="1600" dirty="0">
              <a:solidFill>
                <a:schemeClr val="bg1"/>
              </a:solidFill>
              <a:latin typeface="RijksoverheidSansHeading" panose="020B0503040202060203" pitchFamily="34" charset="77"/>
            </a:endParaRPr>
          </a:p>
        </p:txBody>
      </p:sp>
      <p:sp>
        <p:nvSpPr>
          <p:cNvPr id="16" name="TextBox 15">
            <a:extLst>
              <a:ext uri="{FF2B5EF4-FFF2-40B4-BE49-F238E27FC236}">
                <a16:creationId xmlns:a16="http://schemas.microsoft.com/office/drawing/2014/main" id="{1E9181C5-6375-9BE8-9B03-7EA549F3F5D0}"/>
              </a:ext>
            </a:extLst>
          </p:cNvPr>
          <p:cNvSpPr txBox="1"/>
          <p:nvPr/>
        </p:nvSpPr>
        <p:spPr>
          <a:xfrm>
            <a:off x="10728515" y="6171569"/>
            <a:ext cx="2112414" cy="338554"/>
          </a:xfrm>
          <a:prstGeom prst="rect">
            <a:avLst/>
          </a:prstGeom>
          <a:noFill/>
        </p:spPr>
        <p:txBody>
          <a:bodyPr wrap="square" rtlCol="0" anchor="t">
            <a:spAutoFit/>
          </a:bodyPr>
          <a:lstStyle/>
          <a:p>
            <a:pPr marL="319087">
              <a:buClr>
                <a:schemeClr val="accent3">
                  <a:lumMod val="50000"/>
                </a:schemeClr>
              </a:buClr>
            </a:pPr>
            <a:r>
              <a:rPr lang="nl-NL" sz="1600" b="1" dirty="0">
                <a:solidFill>
                  <a:schemeClr val="bg1"/>
                </a:solidFill>
                <a:latin typeface="RijksoverheidSansHeading" panose="020B0503040202060203" pitchFamily="34" charset="77"/>
              </a:rPr>
              <a:t>2030</a:t>
            </a:r>
            <a:endParaRPr lang="en-NL" sz="1600" dirty="0">
              <a:solidFill>
                <a:schemeClr val="bg1"/>
              </a:solidFill>
              <a:latin typeface="RijksoverheidSansHeading" panose="020B0503040202060203" pitchFamily="34" charset="77"/>
            </a:endParaRPr>
          </a:p>
        </p:txBody>
      </p:sp>
      <p:sp>
        <p:nvSpPr>
          <p:cNvPr id="17" name="TextBox 16">
            <a:extLst>
              <a:ext uri="{FF2B5EF4-FFF2-40B4-BE49-F238E27FC236}">
                <a16:creationId xmlns:a16="http://schemas.microsoft.com/office/drawing/2014/main" id="{091C7F26-B1FD-B3FE-0570-F98574681647}"/>
              </a:ext>
            </a:extLst>
          </p:cNvPr>
          <p:cNvSpPr txBox="1"/>
          <p:nvPr/>
        </p:nvSpPr>
        <p:spPr>
          <a:xfrm>
            <a:off x="0" y="2658229"/>
            <a:ext cx="2112414" cy="523220"/>
          </a:xfrm>
          <a:prstGeom prst="rect">
            <a:avLst/>
          </a:prstGeom>
          <a:noFill/>
        </p:spPr>
        <p:txBody>
          <a:bodyPr wrap="square" rtlCol="0" anchor="t">
            <a:spAutoFit/>
          </a:bodyPr>
          <a:lstStyle/>
          <a:p>
            <a:pPr marL="319087">
              <a:buClr>
                <a:schemeClr val="accent3">
                  <a:lumMod val="50000"/>
                </a:schemeClr>
              </a:buClr>
            </a:pPr>
            <a:r>
              <a:rPr lang="nl-NL" sz="1400" dirty="0">
                <a:solidFill>
                  <a:schemeClr val="accent3">
                    <a:lumMod val="75000"/>
                  </a:schemeClr>
                </a:solidFill>
                <a:latin typeface="RijksoverheidSansHeading" panose="020B0503040202060203" pitchFamily="34" charset="77"/>
              </a:rPr>
              <a:t>13.320</a:t>
            </a:r>
          </a:p>
          <a:p>
            <a:pPr marL="319087">
              <a:buClr>
                <a:schemeClr val="accent3">
                  <a:lumMod val="50000"/>
                </a:schemeClr>
              </a:buClr>
            </a:pPr>
            <a:r>
              <a:rPr lang="nl-NL" sz="1400" dirty="0">
                <a:solidFill>
                  <a:schemeClr val="accent3">
                    <a:lumMod val="75000"/>
                  </a:schemeClr>
                </a:solidFill>
                <a:latin typeface="RijksoverheidSansHeading" panose="020B0503040202060203" pitchFamily="34" charset="77"/>
              </a:rPr>
              <a:t>panden</a:t>
            </a:r>
            <a:endParaRPr lang="en-NL" sz="1400" dirty="0">
              <a:solidFill>
                <a:schemeClr val="accent3">
                  <a:lumMod val="75000"/>
                </a:schemeClr>
              </a:solidFill>
              <a:latin typeface="RijksoverheidSansHeading" panose="020B0503040202060203" pitchFamily="34" charset="77"/>
            </a:endParaRPr>
          </a:p>
        </p:txBody>
      </p:sp>
      <p:sp>
        <p:nvSpPr>
          <p:cNvPr id="18" name="TextBox 17">
            <a:extLst>
              <a:ext uri="{FF2B5EF4-FFF2-40B4-BE49-F238E27FC236}">
                <a16:creationId xmlns:a16="http://schemas.microsoft.com/office/drawing/2014/main" id="{E221E75B-086A-4B51-7365-605C6B9D4C03}"/>
              </a:ext>
            </a:extLst>
          </p:cNvPr>
          <p:cNvSpPr txBox="1"/>
          <p:nvPr/>
        </p:nvSpPr>
        <p:spPr>
          <a:xfrm>
            <a:off x="2237881" y="3879330"/>
            <a:ext cx="2112414" cy="523220"/>
          </a:xfrm>
          <a:prstGeom prst="rect">
            <a:avLst/>
          </a:prstGeom>
          <a:noFill/>
        </p:spPr>
        <p:txBody>
          <a:bodyPr wrap="square" rtlCol="0" anchor="t">
            <a:spAutoFit/>
          </a:bodyPr>
          <a:lstStyle/>
          <a:p>
            <a:pPr marL="319087">
              <a:buClr>
                <a:schemeClr val="accent3">
                  <a:lumMod val="50000"/>
                </a:schemeClr>
              </a:buClr>
            </a:pPr>
            <a:r>
              <a:rPr lang="nl-NL" sz="1400" dirty="0">
                <a:solidFill>
                  <a:schemeClr val="accent3">
                    <a:lumMod val="75000"/>
                  </a:schemeClr>
                </a:solidFill>
                <a:latin typeface="RijksoverheidSansHeading" panose="020B0503040202060203" pitchFamily="34" charset="77"/>
              </a:rPr>
              <a:t>3.800</a:t>
            </a:r>
          </a:p>
          <a:p>
            <a:pPr marL="319087">
              <a:buClr>
                <a:schemeClr val="accent3">
                  <a:lumMod val="50000"/>
                </a:schemeClr>
              </a:buClr>
            </a:pPr>
            <a:r>
              <a:rPr lang="nl-NL" sz="1400" dirty="0">
                <a:solidFill>
                  <a:schemeClr val="accent3">
                    <a:lumMod val="75000"/>
                  </a:schemeClr>
                </a:solidFill>
                <a:latin typeface="RijksoverheidSansHeading" panose="020B0503040202060203" pitchFamily="34" charset="77"/>
              </a:rPr>
              <a:t>panden</a:t>
            </a:r>
            <a:endParaRPr lang="en-NL" sz="1400" dirty="0">
              <a:solidFill>
                <a:schemeClr val="accent3">
                  <a:lumMod val="75000"/>
                </a:schemeClr>
              </a:solidFill>
              <a:latin typeface="RijksoverheidSansHeading" panose="020B0503040202060203" pitchFamily="34" charset="77"/>
            </a:endParaRPr>
          </a:p>
        </p:txBody>
      </p:sp>
      <p:sp>
        <p:nvSpPr>
          <p:cNvPr id="19" name="TextBox 18">
            <a:extLst>
              <a:ext uri="{FF2B5EF4-FFF2-40B4-BE49-F238E27FC236}">
                <a16:creationId xmlns:a16="http://schemas.microsoft.com/office/drawing/2014/main" id="{DA8A4D0E-038F-179F-7AB2-035D207BE0E2}"/>
              </a:ext>
            </a:extLst>
          </p:cNvPr>
          <p:cNvSpPr txBox="1"/>
          <p:nvPr/>
        </p:nvSpPr>
        <p:spPr>
          <a:xfrm>
            <a:off x="3771825" y="5159237"/>
            <a:ext cx="2112414" cy="307777"/>
          </a:xfrm>
          <a:prstGeom prst="rect">
            <a:avLst/>
          </a:prstGeom>
          <a:noFill/>
        </p:spPr>
        <p:txBody>
          <a:bodyPr wrap="square" rtlCol="0" anchor="t">
            <a:spAutoFit/>
          </a:bodyPr>
          <a:lstStyle/>
          <a:p>
            <a:pPr marL="319087">
              <a:buClr>
                <a:schemeClr val="accent3">
                  <a:lumMod val="50000"/>
                </a:schemeClr>
              </a:buClr>
            </a:pPr>
            <a:r>
              <a:rPr lang="nl-NL" sz="1400" dirty="0">
                <a:solidFill>
                  <a:schemeClr val="accent3">
                    <a:lumMod val="75000"/>
                  </a:schemeClr>
                </a:solidFill>
                <a:latin typeface="RijksoverheidSansHeading" panose="020B0503040202060203" pitchFamily="34" charset="77"/>
              </a:rPr>
              <a:t>Hier staan we nu</a:t>
            </a:r>
            <a:endParaRPr lang="en-NL" sz="1400" dirty="0">
              <a:solidFill>
                <a:schemeClr val="accent3">
                  <a:lumMod val="75000"/>
                </a:schemeClr>
              </a:solidFill>
              <a:latin typeface="RijksoverheidSansHeading" panose="020B0503040202060203" pitchFamily="34" charset="77"/>
            </a:endParaRPr>
          </a:p>
        </p:txBody>
      </p:sp>
      <p:sp>
        <p:nvSpPr>
          <p:cNvPr id="3" name="Tekstvak 2">
            <a:extLst>
              <a:ext uri="{FF2B5EF4-FFF2-40B4-BE49-F238E27FC236}">
                <a16:creationId xmlns:a16="http://schemas.microsoft.com/office/drawing/2014/main" id="{4E63CDCF-4BF7-27C5-E9D5-AD050FA42878}"/>
              </a:ext>
            </a:extLst>
          </p:cNvPr>
          <p:cNvSpPr txBox="1"/>
          <p:nvPr/>
        </p:nvSpPr>
        <p:spPr>
          <a:xfrm>
            <a:off x="7640936" y="5201748"/>
            <a:ext cx="4760000" cy="646331"/>
          </a:xfrm>
          <a:prstGeom prst="rect">
            <a:avLst/>
          </a:prstGeom>
          <a:noFill/>
        </p:spPr>
        <p:txBody>
          <a:bodyPr wrap="square" rtlCol="0">
            <a:spAutoFit/>
          </a:bodyPr>
          <a:lstStyle/>
          <a:p>
            <a:r>
              <a:rPr lang="nl-NL" sz="1200" dirty="0">
                <a:solidFill>
                  <a:schemeClr val="accent3">
                    <a:lumMod val="75000"/>
                  </a:schemeClr>
                </a:solidFill>
                <a:latin typeface="RijksoverheidSansHeading" panose="020B0503040202060203"/>
              </a:rPr>
              <a:t>Realisatie van in ieder geval +- 200 geschikte panden, op te delen in batches. Kleine batches beginnen om aan ‘elkaar’ en het proces te wennen, daarna opschalen.</a:t>
            </a:r>
          </a:p>
        </p:txBody>
      </p:sp>
    </p:spTree>
    <p:extLst>
      <p:ext uri="{BB962C8B-B14F-4D97-AF65-F5344CB8AC3E}">
        <p14:creationId xmlns:p14="http://schemas.microsoft.com/office/powerpoint/2010/main" val="368627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BC7EBB1A-3B70-FC34-C462-A865A33CA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4304" y="1874567"/>
            <a:ext cx="839576" cy="332505"/>
          </a:xfrm>
          <a:prstGeom prst="rect">
            <a:avLst/>
          </a:prstGeom>
        </p:spPr>
      </p:pic>
      <p:pic>
        <p:nvPicPr>
          <p:cNvPr id="27" name="Picture 26">
            <a:extLst>
              <a:ext uri="{FF2B5EF4-FFF2-40B4-BE49-F238E27FC236}">
                <a16:creationId xmlns:a16="http://schemas.microsoft.com/office/drawing/2014/main" id="{9B0DC59F-A2A1-6B3D-7691-E036231BF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6" y="0"/>
            <a:ext cx="12189533" cy="6859388"/>
          </a:xfrm>
          <a:prstGeom prst="rect">
            <a:avLst/>
          </a:prstGeom>
        </p:spPr>
      </p:pic>
      <p:pic>
        <p:nvPicPr>
          <p:cNvPr id="25" name="Picture 24">
            <a:extLst>
              <a:ext uri="{FF2B5EF4-FFF2-40B4-BE49-F238E27FC236}">
                <a16:creationId xmlns:a16="http://schemas.microsoft.com/office/drawing/2014/main" id="{76071ABD-3C80-31A2-9BC8-7CF650984C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Slide Number Placeholder 1">
            <a:extLst>
              <a:ext uri="{FF2B5EF4-FFF2-40B4-BE49-F238E27FC236}">
                <a16:creationId xmlns:a16="http://schemas.microsoft.com/office/drawing/2014/main" id="{1CB12EC5-C3F4-DE10-8F90-4327A654D37A}"/>
              </a:ext>
            </a:extLst>
          </p:cNvPr>
          <p:cNvSpPr>
            <a:spLocks noGrp="1"/>
          </p:cNvSpPr>
          <p:nvPr>
            <p:ph type="sldNum" sz="quarter" idx="12"/>
          </p:nvPr>
        </p:nvSpPr>
        <p:spPr/>
        <p:txBody>
          <a:bodyPr/>
          <a:lstStyle/>
          <a:p>
            <a:fld id="{10A0A6AF-03C5-477E-939A-E28F7E7F05EA}" type="slidenum">
              <a:rPr lang="nl-NL" smtClean="0"/>
              <a:pPr/>
              <a:t>6</a:t>
            </a:fld>
            <a:endParaRPr lang="nl-NL" dirty="0"/>
          </a:p>
        </p:txBody>
      </p:sp>
      <p:sp>
        <p:nvSpPr>
          <p:cNvPr id="7" name="TextBox 6">
            <a:extLst>
              <a:ext uri="{FF2B5EF4-FFF2-40B4-BE49-F238E27FC236}">
                <a16:creationId xmlns:a16="http://schemas.microsoft.com/office/drawing/2014/main" id="{8BBBE17B-BEEC-E349-F7E4-A79273CD0FFD}"/>
              </a:ext>
            </a:extLst>
          </p:cNvPr>
          <p:cNvSpPr txBox="1"/>
          <p:nvPr/>
        </p:nvSpPr>
        <p:spPr>
          <a:xfrm>
            <a:off x="625650" y="902569"/>
            <a:ext cx="6532628" cy="1169551"/>
          </a:xfrm>
          <a:prstGeom prst="rect">
            <a:avLst/>
          </a:prstGeom>
          <a:noFill/>
        </p:spPr>
        <p:txBody>
          <a:bodyPr wrap="square" rtlCol="0" anchor="b">
            <a:spAutoFit/>
          </a:bodyPr>
          <a:lstStyle/>
          <a:p>
            <a:r>
              <a:rPr lang="nl-NL" sz="2800" b="1" dirty="0">
                <a:solidFill>
                  <a:schemeClr val="accent3">
                    <a:lumMod val="75000"/>
                  </a:schemeClr>
                </a:solidFill>
                <a:latin typeface="RijksoverheidSansHeading" panose="020B0503040202060203" pitchFamily="34" charset="77"/>
              </a:rPr>
              <a:t>Haalbaarheidsonderzoeken</a:t>
            </a:r>
          </a:p>
          <a:p>
            <a:r>
              <a:rPr lang="en-NL" sz="1400" i="1" dirty="0">
                <a:solidFill>
                  <a:schemeClr val="accent3">
                    <a:lumMod val="75000"/>
                  </a:schemeClr>
                </a:solidFill>
                <a:latin typeface="RijksoverheidSansHeading" panose="020B0503040202060203" pitchFamily="34" charset="77"/>
              </a:rPr>
              <a:t>Complete vastgoedportefeuille</a:t>
            </a:r>
          </a:p>
          <a:p>
            <a:endParaRPr lang="en-NL" sz="2800" b="1" dirty="0">
              <a:solidFill>
                <a:schemeClr val="accent3">
                  <a:lumMod val="75000"/>
                </a:schemeClr>
              </a:solidFill>
              <a:latin typeface="RijksoverheidSansHeading" panose="020B0503040202060203" pitchFamily="34" charset="77"/>
            </a:endParaRPr>
          </a:p>
        </p:txBody>
      </p:sp>
      <p:sp>
        <p:nvSpPr>
          <p:cNvPr id="14" name="TextBox 13">
            <a:extLst>
              <a:ext uri="{FF2B5EF4-FFF2-40B4-BE49-F238E27FC236}">
                <a16:creationId xmlns:a16="http://schemas.microsoft.com/office/drawing/2014/main" id="{F7F0E49F-0BD6-DFED-95D4-24C1C59A646B}"/>
              </a:ext>
            </a:extLst>
          </p:cNvPr>
          <p:cNvSpPr txBox="1"/>
          <p:nvPr/>
        </p:nvSpPr>
        <p:spPr>
          <a:xfrm>
            <a:off x="7158278" y="4824692"/>
            <a:ext cx="2218988" cy="954107"/>
          </a:xfrm>
          <a:prstGeom prst="rect">
            <a:avLst/>
          </a:prstGeom>
          <a:noFill/>
        </p:spPr>
        <p:txBody>
          <a:bodyPr wrap="square" rtlCol="0" anchor="t">
            <a:spAutoFit/>
          </a:bodyPr>
          <a:lstStyle/>
          <a:p>
            <a:pPr marL="319087">
              <a:buClr>
                <a:schemeClr val="accent3">
                  <a:lumMod val="50000"/>
                </a:schemeClr>
              </a:buClr>
            </a:pPr>
            <a:r>
              <a:rPr lang="en-NL" sz="1400" b="1" dirty="0">
                <a:solidFill>
                  <a:schemeClr val="accent3">
                    <a:lumMod val="75000"/>
                  </a:schemeClr>
                </a:solidFill>
                <a:latin typeface="RijksoverheidSansHeading" panose="020B0503040202060203" pitchFamily="34" charset="77"/>
              </a:rPr>
              <a:t>Kosten</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Investeringskosten</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Onderhouds- en exploitatiekosten</a:t>
            </a:r>
          </a:p>
        </p:txBody>
      </p:sp>
      <p:sp>
        <p:nvSpPr>
          <p:cNvPr id="15" name="TextBox 14">
            <a:extLst>
              <a:ext uri="{FF2B5EF4-FFF2-40B4-BE49-F238E27FC236}">
                <a16:creationId xmlns:a16="http://schemas.microsoft.com/office/drawing/2014/main" id="{F75E2EBA-C2F7-C47B-A05A-495FFB3373D2}"/>
              </a:ext>
            </a:extLst>
          </p:cNvPr>
          <p:cNvSpPr txBox="1"/>
          <p:nvPr/>
        </p:nvSpPr>
        <p:spPr>
          <a:xfrm>
            <a:off x="8971894" y="4824692"/>
            <a:ext cx="2586693" cy="1169551"/>
          </a:xfrm>
          <a:prstGeom prst="rect">
            <a:avLst/>
          </a:prstGeom>
          <a:noFill/>
        </p:spPr>
        <p:txBody>
          <a:bodyPr wrap="square" rtlCol="0" anchor="t">
            <a:spAutoFit/>
          </a:bodyPr>
          <a:lstStyle/>
          <a:p>
            <a:pPr marL="319087">
              <a:buClr>
                <a:schemeClr val="accent3">
                  <a:lumMod val="50000"/>
                </a:schemeClr>
              </a:buClr>
            </a:pPr>
            <a:r>
              <a:rPr lang="en-NL" sz="1400" b="1" dirty="0">
                <a:solidFill>
                  <a:schemeClr val="accent3">
                    <a:lumMod val="75000"/>
                  </a:schemeClr>
                </a:solidFill>
                <a:latin typeface="RijksoverheidSansHeading" panose="020B0503040202060203" pitchFamily="34" charset="77"/>
              </a:rPr>
              <a:t>Baten</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Besparing in de energiekosten</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Opbrengsten van terugleveren energie</a:t>
            </a:r>
          </a:p>
        </p:txBody>
      </p:sp>
      <p:sp>
        <p:nvSpPr>
          <p:cNvPr id="3" name="TextBox 2">
            <a:extLst>
              <a:ext uri="{FF2B5EF4-FFF2-40B4-BE49-F238E27FC236}">
                <a16:creationId xmlns:a16="http://schemas.microsoft.com/office/drawing/2014/main" id="{B16201F4-83B8-FE88-9A88-5CCC13ED1B63}"/>
              </a:ext>
            </a:extLst>
          </p:cNvPr>
          <p:cNvSpPr txBox="1"/>
          <p:nvPr/>
        </p:nvSpPr>
        <p:spPr>
          <a:xfrm>
            <a:off x="524799" y="4816070"/>
            <a:ext cx="4977741" cy="523220"/>
          </a:xfrm>
          <a:prstGeom prst="rect">
            <a:avLst/>
          </a:prstGeom>
        </p:spPr>
        <p:txBody>
          <a:bodyPr wrap="square" rtlCol="0" anchor="t">
            <a:spAutoFit/>
          </a:bodyPr>
          <a:lstStyle/>
          <a:p>
            <a:pPr marL="319087">
              <a:buClr>
                <a:schemeClr val="accent3">
                  <a:lumMod val="50000"/>
                </a:schemeClr>
              </a:buClr>
            </a:pPr>
            <a:r>
              <a:rPr lang="en-NL" sz="1400" b="1" dirty="0">
                <a:solidFill>
                  <a:schemeClr val="accent3">
                    <a:lumMod val="75000"/>
                  </a:schemeClr>
                </a:solidFill>
                <a:latin typeface="RijksoverheidSansHeading" panose="020B0503040202060203" pitchFamily="34" charset="77"/>
              </a:rPr>
              <a:t>Aanpak haalbaarheidsonderzoek per pand</a:t>
            </a:r>
          </a:p>
          <a:p>
            <a:pPr marL="319087">
              <a:buClr>
                <a:schemeClr val="accent3">
                  <a:lumMod val="50000"/>
                </a:schemeClr>
              </a:buClr>
            </a:pPr>
            <a:r>
              <a:rPr lang="nl-NL" sz="1400" dirty="0">
                <a:solidFill>
                  <a:schemeClr val="accent3">
                    <a:lumMod val="75000"/>
                  </a:schemeClr>
                </a:solidFill>
                <a:latin typeface="RijksoverheidSansHeading" panose="020B0503040202060203" pitchFamily="34" charset="77"/>
              </a:rPr>
              <a:t>± </a:t>
            </a:r>
            <a:r>
              <a:rPr lang="en-NL" sz="1400" dirty="0">
                <a:solidFill>
                  <a:schemeClr val="accent3">
                    <a:lumMod val="75000"/>
                  </a:schemeClr>
                </a:solidFill>
                <a:latin typeface="RijksoverheidSansHeading" panose="020B0503040202060203" pitchFamily="34" charset="77"/>
              </a:rPr>
              <a:t>3 maanden</a:t>
            </a:r>
          </a:p>
        </p:txBody>
      </p:sp>
      <p:sp>
        <p:nvSpPr>
          <p:cNvPr id="5" name="TextBox 4">
            <a:extLst>
              <a:ext uri="{FF2B5EF4-FFF2-40B4-BE49-F238E27FC236}">
                <a16:creationId xmlns:a16="http://schemas.microsoft.com/office/drawing/2014/main" id="{92811F04-B618-A8A8-D169-099342B6BCD0}"/>
              </a:ext>
            </a:extLst>
          </p:cNvPr>
          <p:cNvSpPr txBox="1"/>
          <p:nvPr/>
        </p:nvSpPr>
        <p:spPr>
          <a:xfrm>
            <a:off x="2236430" y="4240102"/>
            <a:ext cx="777240" cy="409650"/>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Technische toets</a:t>
            </a:r>
            <a:endParaRPr lang="en-NL" sz="800" dirty="0"/>
          </a:p>
        </p:txBody>
      </p:sp>
      <p:sp>
        <p:nvSpPr>
          <p:cNvPr id="12" name="TextBox 11">
            <a:extLst>
              <a:ext uri="{FF2B5EF4-FFF2-40B4-BE49-F238E27FC236}">
                <a16:creationId xmlns:a16="http://schemas.microsoft.com/office/drawing/2014/main" id="{36B8E3C6-ABDC-2DA7-458E-BD328DC51439}"/>
              </a:ext>
            </a:extLst>
          </p:cNvPr>
          <p:cNvSpPr txBox="1"/>
          <p:nvPr/>
        </p:nvSpPr>
        <p:spPr>
          <a:xfrm>
            <a:off x="3197727" y="4240103"/>
            <a:ext cx="777240" cy="338554"/>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Energetische toets</a:t>
            </a:r>
            <a:endParaRPr lang="en-NL" sz="800" dirty="0"/>
          </a:p>
        </p:txBody>
      </p:sp>
      <p:sp>
        <p:nvSpPr>
          <p:cNvPr id="23" name="TextBox 22">
            <a:extLst>
              <a:ext uri="{FF2B5EF4-FFF2-40B4-BE49-F238E27FC236}">
                <a16:creationId xmlns:a16="http://schemas.microsoft.com/office/drawing/2014/main" id="{7C031776-2D7D-835A-79E8-0E79520573CA}"/>
              </a:ext>
            </a:extLst>
          </p:cNvPr>
          <p:cNvSpPr txBox="1"/>
          <p:nvPr/>
        </p:nvSpPr>
        <p:spPr>
          <a:xfrm>
            <a:off x="4030110" y="4240102"/>
            <a:ext cx="777240" cy="338554"/>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Economische toets</a:t>
            </a:r>
            <a:endParaRPr lang="en-NL" sz="800" dirty="0"/>
          </a:p>
        </p:txBody>
      </p:sp>
      <p:sp>
        <p:nvSpPr>
          <p:cNvPr id="4" name="TextBox 10">
            <a:extLst>
              <a:ext uri="{FF2B5EF4-FFF2-40B4-BE49-F238E27FC236}">
                <a16:creationId xmlns:a16="http://schemas.microsoft.com/office/drawing/2014/main" id="{4B0CBD7C-0DCB-DD43-BCB9-CCD875D05DFF}"/>
              </a:ext>
            </a:extLst>
          </p:cNvPr>
          <p:cNvSpPr txBox="1"/>
          <p:nvPr/>
        </p:nvSpPr>
        <p:spPr>
          <a:xfrm>
            <a:off x="351549" y="1717147"/>
            <a:ext cx="4977741" cy="1600438"/>
          </a:xfrm>
          <a:prstGeom prst="rect">
            <a:avLst/>
          </a:prstGeom>
        </p:spPr>
        <p:txBody>
          <a:bodyPr wrap="square" rtlCol="0" anchor="t">
            <a:spAutoFit/>
          </a:bodyPr>
          <a:lstStyle/>
          <a:p>
            <a:pPr marL="604837" indent="-285750">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Theoretische</a:t>
            </a:r>
            <a:r>
              <a:rPr lang="nl-NL" sz="1400" dirty="0">
                <a:solidFill>
                  <a:schemeClr val="accent3">
                    <a:lumMod val="75000"/>
                  </a:schemeClr>
                </a:solidFill>
                <a:latin typeface="RijksoverheidSansHeading" panose="020B0503040202060203" pitchFamily="34" charset="77"/>
              </a:rPr>
              <a:t> toets.</a:t>
            </a:r>
          </a:p>
          <a:p>
            <a:pPr marL="604837" indent="-285750">
              <a:buClr>
                <a:schemeClr val="accent3">
                  <a:lumMod val="50000"/>
                </a:schemeClr>
              </a:buClr>
              <a:buFont typeface="Arial" panose="020B0604020202020204" pitchFamily="34" charset="0"/>
              <a:buChar char="•"/>
            </a:pPr>
            <a:r>
              <a:rPr lang="nl-NL" sz="1400" dirty="0">
                <a:solidFill>
                  <a:schemeClr val="accent3">
                    <a:lumMod val="75000"/>
                  </a:schemeClr>
                </a:solidFill>
                <a:latin typeface="RijksoverheidSansHeading" panose="020B0503040202060203" pitchFamily="34" charset="77"/>
              </a:rPr>
              <a:t>R</a:t>
            </a:r>
            <a:r>
              <a:rPr lang="en-NL" sz="1400" dirty="0">
                <a:solidFill>
                  <a:schemeClr val="accent3">
                    <a:lumMod val="75000"/>
                  </a:schemeClr>
                </a:solidFill>
                <a:latin typeface="RijksoverheidSansHeading" panose="020B0503040202060203" pitchFamily="34" charset="77"/>
              </a:rPr>
              <a:t>uimtelijke toets</a:t>
            </a:r>
            <a:r>
              <a:rPr lang="nl-NL" sz="1400" dirty="0">
                <a:solidFill>
                  <a:schemeClr val="accent3">
                    <a:lumMod val="75000"/>
                  </a:schemeClr>
                </a:solidFill>
                <a:latin typeface="RijksoverheidSansHeading" panose="020B0503040202060203" pitchFamily="34" charset="77"/>
              </a:rPr>
              <a:t>.</a:t>
            </a:r>
          </a:p>
          <a:p>
            <a:pPr marL="604837" indent="-285750">
              <a:buClr>
                <a:schemeClr val="accent3">
                  <a:lumMod val="50000"/>
                </a:schemeClr>
              </a:buClr>
              <a:buFont typeface="Arial" panose="020B0604020202020204" pitchFamily="34" charset="0"/>
              <a:buChar char="•"/>
            </a:pPr>
            <a:r>
              <a:rPr lang="nl-NL" sz="1400" dirty="0">
                <a:solidFill>
                  <a:schemeClr val="accent3">
                    <a:lumMod val="75000"/>
                  </a:schemeClr>
                </a:solidFill>
                <a:latin typeface="RijksoverheidSansHeading" panose="020B0503040202060203" pitchFamily="34" charset="77"/>
              </a:rPr>
              <a:t>Technische toets.</a:t>
            </a:r>
          </a:p>
          <a:p>
            <a:pPr marL="604837" indent="-285750">
              <a:buClr>
                <a:schemeClr val="accent3">
                  <a:lumMod val="50000"/>
                </a:schemeClr>
              </a:buClr>
              <a:buFont typeface="Arial" panose="020B0604020202020204" pitchFamily="34" charset="0"/>
              <a:buChar char="•"/>
            </a:pPr>
            <a:r>
              <a:rPr lang="nl-NL" sz="1400" dirty="0">
                <a:solidFill>
                  <a:schemeClr val="accent3">
                    <a:lumMod val="75000"/>
                  </a:schemeClr>
                </a:solidFill>
                <a:latin typeface="RijksoverheidSansHeading" panose="020B0503040202060203" pitchFamily="34" charset="77"/>
              </a:rPr>
              <a:t>Energetische toets.</a:t>
            </a:r>
          </a:p>
          <a:p>
            <a:pPr marL="604837" indent="-285750">
              <a:buClr>
                <a:schemeClr val="accent3">
                  <a:lumMod val="50000"/>
                </a:schemeClr>
              </a:buClr>
              <a:buFont typeface="Arial" panose="020B0604020202020204" pitchFamily="34" charset="0"/>
              <a:buChar char="•"/>
            </a:pPr>
            <a:r>
              <a:rPr lang="nl-NL" sz="1400" dirty="0">
                <a:solidFill>
                  <a:schemeClr val="accent3">
                    <a:lumMod val="75000"/>
                  </a:schemeClr>
                </a:solidFill>
                <a:latin typeface="RijksoverheidSansHeading" panose="020B0503040202060203" pitchFamily="34" charset="77"/>
              </a:rPr>
              <a:t>Economische toets.</a:t>
            </a:r>
          </a:p>
          <a:p>
            <a:pPr marL="319087">
              <a:buClr>
                <a:schemeClr val="accent3">
                  <a:lumMod val="50000"/>
                </a:schemeClr>
              </a:buClr>
            </a:pPr>
            <a:endParaRPr lang="en-NL" sz="1400" b="1" dirty="0">
              <a:solidFill>
                <a:schemeClr val="accent3">
                  <a:lumMod val="75000"/>
                </a:schemeClr>
              </a:solidFill>
              <a:latin typeface="RijksoverheidSansHeading" panose="020B0503040202060203" pitchFamily="34" charset="77"/>
            </a:endParaRPr>
          </a:p>
          <a:p>
            <a:pPr marL="319087">
              <a:buClr>
                <a:schemeClr val="accent3">
                  <a:lumMod val="50000"/>
                </a:schemeClr>
              </a:buClr>
            </a:pPr>
            <a:endParaRPr lang="en-NL" sz="1400" dirty="0">
              <a:solidFill>
                <a:schemeClr val="accent3">
                  <a:lumMod val="75000"/>
                </a:schemeClr>
              </a:solidFill>
              <a:latin typeface="RijksoverheidSansHeading" panose="020B0503040202060203" pitchFamily="34" charset="77"/>
            </a:endParaRPr>
          </a:p>
        </p:txBody>
      </p:sp>
    </p:spTree>
    <p:extLst>
      <p:ext uri="{BB962C8B-B14F-4D97-AF65-F5344CB8AC3E}">
        <p14:creationId xmlns:p14="http://schemas.microsoft.com/office/powerpoint/2010/main" val="565384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0569EA-F5BA-0602-EE79-DA45981B5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4" name="Picture 3">
            <a:extLst>
              <a:ext uri="{FF2B5EF4-FFF2-40B4-BE49-F238E27FC236}">
                <a16:creationId xmlns:a16="http://schemas.microsoft.com/office/drawing/2014/main" id="{B46D2EA2-05DF-A973-0CA5-4C3AA5E9A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6" y="0"/>
            <a:ext cx="12187067" cy="6858001"/>
          </a:xfrm>
          <a:prstGeom prst="rect">
            <a:avLst/>
          </a:prstGeom>
        </p:spPr>
      </p:pic>
      <p:sp>
        <p:nvSpPr>
          <p:cNvPr id="2" name="Slide Number Placeholder 1">
            <a:extLst>
              <a:ext uri="{FF2B5EF4-FFF2-40B4-BE49-F238E27FC236}">
                <a16:creationId xmlns:a16="http://schemas.microsoft.com/office/drawing/2014/main" id="{8CDF9B20-2170-2D31-E3BF-98B3A6DB85AF}"/>
              </a:ext>
            </a:extLst>
          </p:cNvPr>
          <p:cNvSpPr>
            <a:spLocks noGrp="1"/>
          </p:cNvSpPr>
          <p:nvPr>
            <p:ph type="sldNum" sz="quarter" idx="12"/>
          </p:nvPr>
        </p:nvSpPr>
        <p:spPr/>
        <p:txBody>
          <a:bodyPr/>
          <a:lstStyle/>
          <a:p>
            <a:fld id="{10A0A6AF-03C5-477E-939A-E28F7E7F05EA}" type="slidenum">
              <a:rPr lang="nl-NL" smtClean="0"/>
              <a:pPr/>
              <a:t>7</a:t>
            </a:fld>
            <a:endParaRPr lang="nl-NL" dirty="0"/>
          </a:p>
        </p:txBody>
      </p:sp>
      <p:sp>
        <p:nvSpPr>
          <p:cNvPr id="7" name="TextBox 6">
            <a:extLst>
              <a:ext uri="{FF2B5EF4-FFF2-40B4-BE49-F238E27FC236}">
                <a16:creationId xmlns:a16="http://schemas.microsoft.com/office/drawing/2014/main" id="{CA2E9373-437F-77E4-CF3C-ABD5DF227E42}"/>
              </a:ext>
            </a:extLst>
          </p:cNvPr>
          <p:cNvSpPr txBox="1"/>
          <p:nvPr/>
        </p:nvSpPr>
        <p:spPr>
          <a:xfrm>
            <a:off x="522514" y="889210"/>
            <a:ext cx="6127667" cy="769441"/>
          </a:xfrm>
          <a:prstGeom prst="rect">
            <a:avLst/>
          </a:prstGeom>
          <a:noFill/>
        </p:spPr>
        <p:txBody>
          <a:bodyPr wrap="square" rtlCol="0" anchor="b">
            <a:spAutoFit/>
          </a:bodyPr>
          <a:lstStyle/>
          <a:p>
            <a:r>
              <a:rPr lang="en-NL" sz="2800" b="1" dirty="0">
                <a:solidFill>
                  <a:schemeClr val="accent3">
                    <a:lumMod val="75000"/>
                  </a:schemeClr>
                </a:solidFill>
                <a:latin typeface="RijksoverheidSansHeading" panose="020B0503040202060203" pitchFamily="34" charset="77"/>
              </a:rPr>
              <a:t>Realisatie</a:t>
            </a: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sp>
        <p:nvSpPr>
          <p:cNvPr id="8" name="TextBox 7">
            <a:extLst>
              <a:ext uri="{FF2B5EF4-FFF2-40B4-BE49-F238E27FC236}">
                <a16:creationId xmlns:a16="http://schemas.microsoft.com/office/drawing/2014/main" id="{6760BF63-F786-0426-6042-E894AE9E3514}"/>
              </a:ext>
            </a:extLst>
          </p:cNvPr>
          <p:cNvSpPr txBox="1"/>
          <p:nvPr/>
        </p:nvSpPr>
        <p:spPr>
          <a:xfrm>
            <a:off x="522514" y="1783724"/>
            <a:ext cx="4977741" cy="1169551"/>
          </a:xfrm>
          <a:prstGeom prst="rect">
            <a:avLst/>
          </a:prstGeom>
          <a:noFill/>
        </p:spPr>
        <p:txBody>
          <a:bodyPr wrap="square" rtlCol="0" anchor="t">
            <a:spAutoFit/>
          </a:bodyPr>
          <a:lstStyle/>
          <a:p>
            <a:pPr marL="319087">
              <a:buClr>
                <a:schemeClr val="accent3">
                  <a:lumMod val="50000"/>
                </a:schemeClr>
              </a:buClr>
            </a:pPr>
            <a:r>
              <a:rPr lang="en-NL" sz="1400" b="1" dirty="0">
                <a:solidFill>
                  <a:schemeClr val="accent3">
                    <a:lumMod val="75000"/>
                  </a:schemeClr>
                </a:solidFill>
                <a:latin typeface="RijksoverheidSansHeading" panose="020B0503040202060203" pitchFamily="34" charset="77"/>
              </a:rPr>
              <a:t>Programma Zon op Dak</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Aanbesteding </a:t>
            </a:r>
            <a:r>
              <a:rPr lang="nl-NL" sz="1400" dirty="0">
                <a:solidFill>
                  <a:schemeClr val="accent3">
                    <a:lumMod val="75000"/>
                  </a:schemeClr>
                </a:solidFill>
                <a:latin typeface="RijksoverheidSansHeading" panose="020B0503040202060203" pitchFamily="34" charset="77"/>
              </a:rPr>
              <a:t>ontwerp &amp; </a:t>
            </a:r>
            <a:r>
              <a:rPr lang="en-NL" sz="1400" dirty="0">
                <a:solidFill>
                  <a:schemeClr val="accent3">
                    <a:lumMod val="75000"/>
                  </a:schemeClr>
                </a:solidFill>
                <a:latin typeface="RijksoverheidSansHeading" panose="020B0503040202060203" pitchFamily="34" charset="77"/>
              </a:rPr>
              <a:t>realisatie.</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Aansturen marktpartijen.</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Informeren stakeholders over planning uitvoering.</a:t>
            </a:r>
          </a:p>
          <a:p>
            <a:pPr marL="457200" indent="-138113">
              <a:buClr>
                <a:schemeClr val="accent3">
                  <a:lumMod val="50000"/>
                </a:schemeClr>
              </a:buClr>
              <a:buFont typeface="Arial" panose="020B0604020202020204" pitchFamily="34" charset="0"/>
              <a:buChar char="•"/>
            </a:pPr>
            <a:r>
              <a:rPr lang="en-NL" sz="1400" dirty="0">
                <a:solidFill>
                  <a:schemeClr val="accent3">
                    <a:lumMod val="75000"/>
                  </a:schemeClr>
                </a:solidFill>
                <a:latin typeface="RijksoverheidSansHeading" panose="020B0503040202060203" pitchFamily="34" charset="77"/>
              </a:rPr>
              <a:t>Informatie verstrekken</a:t>
            </a:r>
            <a:r>
              <a:rPr lang="nl-NL" sz="1400" dirty="0">
                <a:solidFill>
                  <a:schemeClr val="accent3">
                    <a:lumMod val="75000"/>
                  </a:schemeClr>
                </a:solidFill>
                <a:latin typeface="RijksoverheidSansHeading" panose="020B0503040202060203" pitchFamily="34" charset="77"/>
              </a:rPr>
              <a:t>.</a:t>
            </a:r>
            <a:endParaRPr lang="en-NL" sz="1400" dirty="0">
              <a:solidFill>
                <a:schemeClr val="accent3">
                  <a:lumMod val="75000"/>
                </a:schemeClr>
              </a:solidFill>
              <a:latin typeface="RijksoverheidSansHeading" panose="020B0503040202060203" pitchFamily="34" charset="77"/>
            </a:endParaRPr>
          </a:p>
        </p:txBody>
      </p:sp>
      <p:sp>
        <p:nvSpPr>
          <p:cNvPr id="10" name="TextBox 9">
            <a:extLst>
              <a:ext uri="{FF2B5EF4-FFF2-40B4-BE49-F238E27FC236}">
                <a16:creationId xmlns:a16="http://schemas.microsoft.com/office/drawing/2014/main" id="{01197045-D25F-88A5-8268-3A3DA8D3B226}"/>
              </a:ext>
            </a:extLst>
          </p:cNvPr>
          <p:cNvSpPr txBox="1"/>
          <p:nvPr/>
        </p:nvSpPr>
        <p:spPr>
          <a:xfrm>
            <a:off x="522513" y="3032320"/>
            <a:ext cx="4977741" cy="523220"/>
          </a:xfrm>
          <a:prstGeom prst="rect">
            <a:avLst/>
          </a:prstGeom>
        </p:spPr>
        <p:txBody>
          <a:bodyPr wrap="square" rtlCol="0" anchor="t">
            <a:spAutoFit/>
          </a:bodyPr>
          <a:lstStyle/>
          <a:p>
            <a:pPr marL="319087">
              <a:buClr>
                <a:schemeClr val="accent3">
                  <a:lumMod val="50000"/>
                </a:schemeClr>
              </a:buClr>
            </a:pPr>
            <a:r>
              <a:rPr lang="en-NL" sz="1400" b="1" dirty="0">
                <a:solidFill>
                  <a:schemeClr val="accent3">
                    <a:lumMod val="75000"/>
                  </a:schemeClr>
                </a:solidFill>
                <a:latin typeface="RijksoverheidSansHeading" panose="020B0503040202060203" pitchFamily="34" charset="77"/>
              </a:rPr>
              <a:t>Aanpak realisatie per pand</a:t>
            </a:r>
          </a:p>
          <a:p>
            <a:pPr marL="319087">
              <a:buClr>
                <a:schemeClr val="accent3">
                  <a:lumMod val="50000"/>
                </a:schemeClr>
              </a:buClr>
            </a:pPr>
            <a:r>
              <a:rPr lang="en-NL" sz="1400" dirty="0">
                <a:solidFill>
                  <a:schemeClr val="accent3">
                    <a:lumMod val="75000"/>
                  </a:schemeClr>
                </a:solidFill>
                <a:latin typeface="RijksoverheidSansHeading" panose="020B0503040202060203" pitchFamily="34" charset="77"/>
              </a:rPr>
              <a:t>3 tot 6 maanden, uiteindelijk maatwerk</a:t>
            </a:r>
          </a:p>
        </p:txBody>
      </p:sp>
      <p:sp>
        <p:nvSpPr>
          <p:cNvPr id="11" name="TextBox 10">
            <a:extLst>
              <a:ext uri="{FF2B5EF4-FFF2-40B4-BE49-F238E27FC236}">
                <a16:creationId xmlns:a16="http://schemas.microsoft.com/office/drawing/2014/main" id="{FD38263F-67B3-D029-2B34-1ED291C39839}"/>
              </a:ext>
            </a:extLst>
          </p:cNvPr>
          <p:cNvSpPr txBox="1"/>
          <p:nvPr/>
        </p:nvSpPr>
        <p:spPr>
          <a:xfrm>
            <a:off x="2080350" y="4352417"/>
            <a:ext cx="777240" cy="215444"/>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Voorbereiden</a:t>
            </a:r>
            <a:endParaRPr lang="en-NL" sz="800" dirty="0"/>
          </a:p>
        </p:txBody>
      </p:sp>
      <p:sp>
        <p:nvSpPr>
          <p:cNvPr id="12" name="TextBox 11">
            <a:extLst>
              <a:ext uri="{FF2B5EF4-FFF2-40B4-BE49-F238E27FC236}">
                <a16:creationId xmlns:a16="http://schemas.microsoft.com/office/drawing/2014/main" id="{04C89DCB-1D78-11D7-D4DB-77E9A1E24941}"/>
              </a:ext>
            </a:extLst>
          </p:cNvPr>
          <p:cNvSpPr txBox="1"/>
          <p:nvPr/>
        </p:nvSpPr>
        <p:spPr>
          <a:xfrm>
            <a:off x="3134155" y="4352418"/>
            <a:ext cx="777240" cy="215444"/>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PV plaatsen</a:t>
            </a:r>
            <a:endParaRPr lang="en-NL" sz="800" dirty="0"/>
          </a:p>
        </p:txBody>
      </p:sp>
      <p:sp>
        <p:nvSpPr>
          <p:cNvPr id="13" name="TextBox 12">
            <a:extLst>
              <a:ext uri="{FF2B5EF4-FFF2-40B4-BE49-F238E27FC236}">
                <a16:creationId xmlns:a16="http://schemas.microsoft.com/office/drawing/2014/main" id="{48AC9B4B-5F92-EF49-8C69-AA7DD7D7802F}"/>
              </a:ext>
            </a:extLst>
          </p:cNvPr>
          <p:cNvSpPr txBox="1"/>
          <p:nvPr/>
        </p:nvSpPr>
        <p:spPr>
          <a:xfrm>
            <a:off x="3966538" y="4352417"/>
            <a:ext cx="777240" cy="215444"/>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Aansluiten</a:t>
            </a:r>
            <a:endParaRPr lang="en-NL" sz="800" dirty="0"/>
          </a:p>
        </p:txBody>
      </p:sp>
      <p:sp>
        <p:nvSpPr>
          <p:cNvPr id="14" name="TextBox 13">
            <a:extLst>
              <a:ext uri="{FF2B5EF4-FFF2-40B4-BE49-F238E27FC236}">
                <a16:creationId xmlns:a16="http://schemas.microsoft.com/office/drawing/2014/main" id="{5FD5208F-B601-D434-84A9-88023F22FE61}"/>
              </a:ext>
            </a:extLst>
          </p:cNvPr>
          <p:cNvSpPr txBox="1"/>
          <p:nvPr/>
        </p:nvSpPr>
        <p:spPr>
          <a:xfrm>
            <a:off x="2622763" y="4952031"/>
            <a:ext cx="777240" cy="215444"/>
          </a:xfrm>
          <a:prstGeom prst="rect">
            <a:avLst/>
          </a:prstGeom>
          <a:noFill/>
        </p:spPr>
        <p:txBody>
          <a:bodyPr wrap="square">
            <a:spAutoFit/>
          </a:bodyPr>
          <a:lstStyle/>
          <a:p>
            <a:pPr algn="ctr"/>
            <a:r>
              <a:rPr lang="en-NL" sz="800" dirty="0">
                <a:solidFill>
                  <a:schemeClr val="accent3">
                    <a:lumMod val="75000"/>
                  </a:schemeClr>
                </a:solidFill>
                <a:latin typeface="RijksoverheidSansHeading" panose="020B0503040202060203" pitchFamily="34" charset="77"/>
              </a:rPr>
              <a:t>Herstel</a:t>
            </a:r>
            <a:endParaRPr lang="en-NL" sz="800" dirty="0"/>
          </a:p>
        </p:txBody>
      </p:sp>
    </p:spTree>
    <p:extLst>
      <p:ext uri="{BB962C8B-B14F-4D97-AF65-F5344CB8AC3E}">
        <p14:creationId xmlns:p14="http://schemas.microsoft.com/office/powerpoint/2010/main" val="66540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vak 12">
            <a:extLst>
              <a:ext uri="{FF2B5EF4-FFF2-40B4-BE49-F238E27FC236}">
                <a16:creationId xmlns:a16="http://schemas.microsoft.com/office/drawing/2014/main" id="{AAE9CEB2-3FC7-4C3E-9052-73CA98415994}"/>
              </a:ext>
            </a:extLst>
          </p:cNvPr>
          <p:cNvSpPr txBox="1"/>
          <p:nvPr/>
        </p:nvSpPr>
        <p:spPr>
          <a:xfrm>
            <a:off x="3261311" y="6103597"/>
            <a:ext cx="2449189" cy="369332"/>
          </a:xfrm>
          <a:prstGeom prst="rect">
            <a:avLst/>
          </a:prstGeom>
          <a:noFill/>
        </p:spPr>
        <p:txBody>
          <a:bodyPr wrap="square" rtlCol="0">
            <a:spAutoFit/>
          </a:bodyPr>
          <a:lstStyle/>
          <a:p>
            <a:r>
              <a:rPr lang="nl-NL" dirty="0" err="1">
                <a:solidFill>
                  <a:srgbClr val="FFC000"/>
                </a:solidFill>
              </a:rPr>
              <a:t>IPM</a:t>
            </a:r>
            <a:r>
              <a:rPr lang="nl-NL" dirty="0">
                <a:solidFill>
                  <a:srgbClr val="FFC000"/>
                </a:solidFill>
              </a:rPr>
              <a:t> Team</a:t>
            </a:r>
          </a:p>
        </p:txBody>
      </p:sp>
      <p:grpSp>
        <p:nvGrpSpPr>
          <p:cNvPr id="44" name="Groep 43">
            <a:extLst>
              <a:ext uri="{FF2B5EF4-FFF2-40B4-BE49-F238E27FC236}">
                <a16:creationId xmlns:a16="http://schemas.microsoft.com/office/drawing/2014/main" id="{F493C594-0A36-4C3F-8B70-E142AC7F7E6C}"/>
              </a:ext>
            </a:extLst>
          </p:cNvPr>
          <p:cNvGrpSpPr/>
          <p:nvPr/>
        </p:nvGrpSpPr>
        <p:grpSpPr>
          <a:xfrm>
            <a:off x="3638931" y="1518779"/>
            <a:ext cx="4948710" cy="4584818"/>
            <a:chOff x="2561515" y="1037851"/>
            <a:chExt cx="2666324" cy="2463637"/>
          </a:xfrm>
        </p:grpSpPr>
        <p:sp>
          <p:nvSpPr>
            <p:cNvPr id="7" name="Gelijkbenige driehoek 6">
              <a:extLst>
                <a:ext uri="{FF2B5EF4-FFF2-40B4-BE49-F238E27FC236}">
                  <a16:creationId xmlns:a16="http://schemas.microsoft.com/office/drawing/2014/main" id="{FB27C6E7-2454-422F-921D-878488E98EE8}"/>
                </a:ext>
              </a:extLst>
            </p:cNvPr>
            <p:cNvSpPr/>
            <p:nvPr/>
          </p:nvSpPr>
          <p:spPr>
            <a:xfrm>
              <a:off x="2561515" y="1037851"/>
              <a:ext cx="2666324" cy="2463637"/>
            </a:xfrm>
            <a:prstGeom prst="triangle">
              <a:avLst>
                <a:gd name="adj" fmla="val 49020"/>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Gelijkbenige driehoek 7">
              <a:extLst>
                <a:ext uri="{FF2B5EF4-FFF2-40B4-BE49-F238E27FC236}">
                  <a16:creationId xmlns:a16="http://schemas.microsoft.com/office/drawing/2014/main" id="{B1EF5678-AB29-436A-8435-DFB354867E67}"/>
                </a:ext>
              </a:extLst>
            </p:cNvPr>
            <p:cNvSpPr/>
            <p:nvPr/>
          </p:nvSpPr>
          <p:spPr>
            <a:xfrm>
              <a:off x="2613662" y="2477962"/>
              <a:ext cx="1251189" cy="967176"/>
            </a:xfrm>
            <a:prstGeom prst="triangle">
              <a:avLst>
                <a:gd name="adj"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700" dirty="0" err="1">
                  <a:solidFill>
                    <a:schemeClr val="accent6">
                      <a:lumMod val="75000"/>
                    </a:schemeClr>
                  </a:solidFill>
                </a:rPr>
                <a:t>Technischmanager</a:t>
              </a:r>
              <a:endParaRPr lang="nl-NL" sz="700" dirty="0">
                <a:solidFill>
                  <a:schemeClr val="accent6">
                    <a:lumMod val="75000"/>
                  </a:schemeClr>
                </a:solidFill>
              </a:endParaRPr>
            </a:p>
            <a:p>
              <a:pPr algn="ctr"/>
              <a:endParaRPr lang="nl-NL" sz="700" dirty="0">
                <a:solidFill>
                  <a:schemeClr val="accent1"/>
                </a:solidFill>
              </a:endParaRPr>
            </a:p>
            <a:p>
              <a:pPr algn="ctr"/>
              <a:endParaRPr lang="nl-NL" sz="700" dirty="0">
                <a:solidFill>
                  <a:schemeClr val="accent1"/>
                </a:solidFill>
              </a:endParaRPr>
            </a:p>
          </p:txBody>
        </p:sp>
        <p:sp>
          <p:nvSpPr>
            <p:cNvPr id="10" name="Gelijkbenige driehoek 9">
              <a:extLst>
                <a:ext uri="{FF2B5EF4-FFF2-40B4-BE49-F238E27FC236}">
                  <a16:creationId xmlns:a16="http://schemas.microsoft.com/office/drawing/2014/main" id="{7C0BE60B-40C9-400D-9A78-174F4FAC82E3}"/>
                </a:ext>
              </a:extLst>
            </p:cNvPr>
            <p:cNvSpPr/>
            <p:nvPr/>
          </p:nvSpPr>
          <p:spPr>
            <a:xfrm>
              <a:off x="3412652" y="1132266"/>
              <a:ext cx="903080" cy="882525"/>
            </a:xfrm>
            <a:prstGeom prst="triangle">
              <a:avLst>
                <a:gd name="adj"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rapezium 11">
              <a:extLst>
                <a:ext uri="{FF2B5EF4-FFF2-40B4-BE49-F238E27FC236}">
                  <a16:creationId xmlns:a16="http://schemas.microsoft.com/office/drawing/2014/main" id="{65F2CA66-5184-4033-9357-FE577C38D126}"/>
                </a:ext>
              </a:extLst>
            </p:cNvPr>
            <p:cNvSpPr/>
            <p:nvPr/>
          </p:nvSpPr>
          <p:spPr>
            <a:xfrm>
              <a:off x="3249059" y="2040606"/>
              <a:ext cx="1276632" cy="401777"/>
            </a:xfrm>
            <a:prstGeom prst="trapezoi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4" name="Groep 23">
              <a:extLst>
                <a:ext uri="{FF2B5EF4-FFF2-40B4-BE49-F238E27FC236}">
                  <a16:creationId xmlns:a16="http://schemas.microsoft.com/office/drawing/2014/main" id="{23D0BD62-8B39-4297-9802-4BA1C82FCF94}"/>
                </a:ext>
              </a:extLst>
            </p:cNvPr>
            <p:cNvGrpSpPr/>
            <p:nvPr/>
          </p:nvGrpSpPr>
          <p:grpSpPr>
            <a:xfrm>
              <a:off x="3318977" y="2500385"/>
              <a:ext cx="1151402" cy="925088"/>
              <a:chOff x="7442828" y="5616172"/>
              <a:chExt cx="1234912" cy="894382"/>
            </a:xfrm>
          </p:grpSpPr>
          <p:cxnSp>
            <p:nvCxnSpPr>
              <p:cNvPr id="15" name="Rechte verbindingslijn 14">
                <a:extLst>
                  <a:ext uri="{FF2B5EF4-FFF2-40B4-BE49-F238E27FC236}">
                    <a16:creationId xmlns:a16="http://schemas.microsoft.com/office/drawing/2014/main" id="{48A6E362-7D2C-4BE1-88AB-52247054A18A}"/>
                  </a:ext>
                </a:extLst>
              </p:cNvPr>
              <p:cNvCxnSpPr/>
              <p:nvPr/>
            </p:nvCxnSpPr>
            <p:spPr>
              <a:xfrm>
                <a:off x="7442828" y="5616172"/>
                <a:ext cx="123491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3" name="Groep 22">
                <a:extLst>
                  <a:ext uri="{FF2B5EF4-FFF2-40B4-BE49-F238E27FC236}">
                    <a16:creationId xmlns:a16="http://schemas.microsoft.com/office/drawing/2014/main" id="{62A539D8-5465-4CE4-83E3-B679571CFFCB}"/>
                  </a:ext>
                </a:extLst>
              </p:cNvPr>
              <p:cNvGrpSpPr/>
              <p:nvPr/>
            </p:nvGrpSpPr>
            <p:grpSpPr>
              <a:xfrm>
                <a:off x="7442829" y="5620303"/>
                <a:ext cx="1234911" cy="890251"/>
                <a:chOff x="5241303" y="4850673"/>
                <a:chExt cx="1234911" cy="890251"/>
              </a:xfrm>
            </p:grpSpPr>
            <p:cxnSp>
              <p:nvCxnSpPr>
                <p:cNvPr id="16" name="Rechte verbindingslijn 15">
                  <a:extLst>
                    <a:ext uri="{FF2B5EF4-FFF2-40B4-BE49-F238E27FC236}">
                      <a16:creationId xmlns:a16="http://schemas.microsoft.com/office/drawing/2014/main" id="{506F56C8-408B-415D-9F04-60B1D1202F33}"/>
                    </a:ext>
                  </a:extLst>
                </p:cNvPr>
                <p:cNvCxnSpPr>
                  <a:cxnSpLocks/>
                </p:cNvCxnSpPr>
                <p:nvPr/>
              </p:nvCxnSpPr>
              <p:spPr>
                <a:xfrm>
                  <a:off x="5241303" y="4850673"/>
                  <a:ext cx="617455" cy="8902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5CC4A55B-8137-490C-BEB7-811B4D394AF2}"/>
                    </a:ext>
                  </a:extLst>
                </p:cNvPr>
                <p:cNvCxnSpPr>
                  <a:cxnSpLocks/>
                </p:cNvCxnSpPr>
                <p:nvPr/>
              </p:nvCxnSpPr>
              <p:spPr>
                <a:xfrm flipV="1">
                  <a:off x="5858758" y="4850673"/>
                  <a:ext cx="617456" cy="890251"/>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2" name="Tekstvak 21">
              <a:extLst>
                <a:ext uri="{FF2B5EF4-FFF2-40B4-BE49-F238E27FC236}">
                  <a16:creationId xmlns:a16="http://schemas.microsoft.com/office/drawing/2014/main" id="{9F0B4680-98CF-4623-8028-EC78C34B6078}"/>
                </a:ext>
              </a:extLst>
            </p:cNvPr>
            <p:cNvSpPr txBox="1"/>
            <p:nvPr/>
          </p:nvSpPr>
          <p:spPr>
            <a:xfrm>
              <a:off x="3703662" y="2604452"/>
              <a:ext cx="580262" cy="415498"/>
            </a:xfrm>
            <a:prstGeom prst="rect">
              <a:avLst/>
            </a:prstGeom>
            <a:noFill/>
          </p:spPr>
          <p:txBody>
            <a:bodyPr wrap="none" rtlCol="0">
              <a:spAutoFit/>
            </a:bodyPr>
            <a:lstStyle/>
            <a:p>
              <a:r>
                <a:rPr lang="nl-NL" sz="700" dirty="0">
                  <a:solidFill>
                    <a:srgbClr val="FF0000"/>
                  </a:solidFill>
                </a:rPr>
                <a:t>Manager </a:t>
              </a:r>
            </a:p>
            <a:p>
              <a:r>
                <a:rPr lang="nl-NL" sz="700" dirty="0">
                  <a:solidFill>
                    <a:srgbClr val="FF0000"/>
                  </a:solidFill>
                </a:rPr>
                <a:t>Project </a:t>
              </a:r>
            </a:p>
            <a:p>
              <a:r>
                <a:rPr lang="nl-NL" sz="700" dirty="0">
                  <a:solidFill>
                    <a:srgbClr val="FF0000"/>
                  </a:solidFill>
                </a:rPr>
                <a:t>Beheersing</a:t>
              </a:r>
            </a:p>
          </p:txBody>
        </p:sp>
        <p:sp>
          <p:nvSpPr>
            <p:cNvPr id="25" name="Tekstvak 24">
              <a:extLst>
                <a:ext uri="{FF2B5EF4-FFF2-40B4-BE49-F238E27FC236}">
                  <a16:creationId xmlns:a16="http://schemas.microsoft.com/office/drawing/2014/main" id="{F7A996F1-5443-4D55-B4FA-089DCD846215}"/>
                </a:ext>
              </a:extLst>
            </p:cNvPr>
            <p:cNvSpPr txBox="1"/>
            <p:nvPr/>
          </p:nvSpPr>
          <p:spPr>
            <a:xfrm>
              <a:off x="3563929" y="2179424"/>
              <a:ext cx="1120820" cy="200055"/>
            </a:xfrm>
            <a:prstGeom prst="rect">
              <a:avLst/>
            </a:prstGeom>
            <a:noFill/>
          </p:spPr>
          <p:txBody>
            <a:bodyPr wrap="none" rtlCol="0">
              <a:spAutoFit/>
            </a:bodyPr>
            <a:lstStyle/>
            <a:p>
              <a:r>
                <a:rPr lang="nl-NL" sz="700" dirty="0">
                  <a:solidFill>
                    <a:srgbClr val="0070C0"/>
                  </a:solidFill>
                </a:rPr>
                <a:t>Uitvoeringsmanagement</a:t>
              </a:r>
            </a:p>
          </p:txBody>
        </p:sp>
        <p:sp>
          <p:nvSpPr>
            <p:cNvPr id="26" name="Tekstvak 25">
              <a:extLst>
                <a:ext uri="{FF2B5EF4-FFF2-40B4-BE49-F238E27FC236}">
                  <a16:creationId xmlns:a16="http://schemas.microsoft.com/office/drawing/2014/main" id="{A42AA8DC-682A-43B1-BB2A-D3DB6D4E8852}"/>
                </a:ext>
              </a:extLst>
            </p:cNvPr>
            <p:cNvSpPr txBox="1"/>
            <p:nvPr/>
          </p:nvSpPr>
          <p:spPr>
            <a:xfrm>
              <a:off x="3677659" y="1614602"/>
              <a:ext cx="632268" cy="307777"/>
            </a:xfrm>
            <a:prstGeom prst="rect">
              <a:avLst/>
            </a:prstGeom>
            <a:noFill/>
          </p:spPr>
          <p:txBody>
            <a:bodyPr wrap="none" rtlCol="0">
              <a:spAutoFit/>
            </a:bodyPr>
            <a:lstStyle/>
            <a:p>
              <a:r>
                <a:rPr lang="nl-NL" sz="700" dirty="0">
                  <a:solidFill>
                    <a:srgbClr val="0070C0"/>
                  </a:solidFill>
                </a:rPr>
                <a:t>Programma-</a:t>
              </a:r>
            </a:p>
            <a:p>
              <a:r>
                <a:rPr lang="nl-NL" sz="700" dirty="0">
                  <a:solidFill>
                    <a:srgbClr val="0070C0"/>
                  </a:solidFill>
                </a:rPr>
                <a:t>manager </a:t>
              </a:r>
            </a:p>
          </p:txBody>
        </p:sp>
      </p:grpSp>
      <p:sp>
        <p:nvSpPr>
          <p:cNvPr id="37" name="Ovaal 36">
            <a:extLst>
              <a:ext uri="{FF2B5EF4-FFF2-40B4-BE49-F238E27FC236}">
                <a16:creationId xmlns:a16="http://schemas.microsoft.com/office/drawing/2014/main" id="{6F482947-B18C-4563-B06E-C03BA968E4CE}"/>
              </a:ext>
            </a:extLst>
          </p:cNvPr>
          <p:cNvSpPr/>
          <p:nvPr/>
        </p:nvSpPr>
        <p:spPr>
          <a:xfrm>
            <a:off x="6591983" y="5993489"/>
            <a:ext cx="1664948" cy="8134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700" dirty="0">
                <a:solidFill>
                  <a:schemeClr val="accent4">
                    <a:lumMod val="75000"/>
                  </a:schemeClr>
                </a:solidFill>
              </a:rPr>
              <a:t>Inkoop Adviseur</a:t>
            </a:r>
          </a:p>
        </p:txBody>
      </p:sp>
      <p:sp>
        <p:nvSpPr>
          <p:cNvPr id="9" name="Gelijkbenige driehoek 8">
            <a:extLst>
              <a:ext uri="{FF2B5EF4-FFF2-40B4-BE49-F238E27FC236}">
                <a16:creationId xmlns:a16="http://schemas.microsoft.com/office/drawing/2014/main" id="{B7D8DBBB-ABE0-4517-8A31-B88B33800355}"/>
              </a:ext>
            </a:extLst>
          </p:cNvPr>
          <p:cNvSpPr/>
          <p:nvPr/>
        </p:nvSpPr>
        <p:spPr>
          <a:xfrm>
            <a:off x="6218042" y="4282279"/>
            <a:ext cx="2206867" cy="1682687"/>
          </a:xfrm>
          <a:prstGeom prst="triangle">
            <a:avLst>
              <a:gd name="adj"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700" dirty="0">
                <a:solidFill>
                  <a:schemeClr val="accent4">
                    <a:lumMod val="75000"/>
                  </a:schemeClr>
                </a:solidFill>
              </a:rPr>
              <a:t>Contract manager</a:t>
            </a:r>
          </a:p>
          <a:p>
            <a:pPr algn="ctr"/>
            <a:endParaRPr lang="nl-NL" sz="700" dirty="0">
              <a:solidFill>
                <a:schemeClr val="accent1"/>
              </a:solidFill>
            </a:endParaRPr>
          </a:p>
          <a:p>
            <a:pPr algn="ctr"/>
            <a:endParaRPr lang="nl-NL" sz="700" dirty="0">
              <a:solidFill>
                <a:schemeClr val="accent1"/>
              </a:solidFill>
            </a:endParaRPr>
          </a:p>
        </p:txBody>
      </p:sp>
      <p:sp>
        <p:nvSpPr>
          <p:cNvPr id="62" name="Tekstvak 61">
            <a:extLst>
              <a:ext uri="{FF2B5EF4-FFF2-40B4-BE49-F238E27FC236}">
                <a16:creationId xmlns:a16="http://schemas.microsoft.com/office/drawing/2014/main" id="{8F969DF9-D8DF-9347-A64A-436674A725E6}"/>
              </a:ext>
            </a:extLst>
          </p:cNvPr>
          <p:cNvSpPr txBox="1"/>
          <p:nvPr/>
        </p:nvSpPr>
        <p:spPr>
          <a:xfrm>
            <a:off x="497657" y="337275"/>
            <a:ext cx="6094602" cy="461665"/>
          </a:xfrm>
          <a:prstGeom prst="rect">
            <a:avLst/>
          </a:prstGeom>
          <a:noFill/>
        </p:spPr>
        <p:txBody>
          <a:bodyPr wrap="square">
            <a:spAutoFit/>
          </a:bodyPr>
          <a:lstStyle/>
          <a:p>
            <a:pPr lvl="0"/>
            <a:r>
              <a:rPr lang="nl-NL" sz="2400" b="1" dirty="0">
                <a:solidFill>
                  <a:schemeClr val="accent3">
                    <a:lumMod val="75000"/>
                  </a:schemeClr>
                </a:solidFill>
                <a:effectLst/>
                <a:latin typeface="RijksoverheidSansHeading" panose="020B0503040202060203"/>
                <a:ea typeface="Times New Roman" panose="02020603050405020304" pitchFamily="18" charset="0"/>
              </a:rPr>
              <a:t>Introductie projectteam RVB </a:t>
            </a:r>
          </a:p>
        </p:txBody>
      </p:sp>
    </p:spTree>
    <p:extLst>
      <p:ext uri="{BB962C8B-B14F-4D97-AF65-F5344CB8AC3E}">
        <p14:creationId xmlns:p14="http://schemas.microsoft.com/office/powerpoint/2010/main" val="3176033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4C38A0-811A-06C3-A561-F112D789F422}"/>
              </a:ext>
            </a:extLst>
          </p:cNvPr>
          <p:cNvSpPr>
            <a:spLocks noGrp="1"/>
          </p:cNvSpPr>
          <p:nvPr>
            <p:ph type="sldNum" sz="quarter" idx="12"/>
          </p:nvPr>
        </p:nvSpPr>
        <p:spPr/>
        <p:txBody>
          <a:bodyPr/>
          <a:lstStyle/>
          <a:p>
            <a:fld id="{10A0A6AF-03C5-477E-939A-E28F7E7F05EA}" type="slidenum">
              <a:rPr lang="nl-NL" smtClean="0"/>
              <a:pPr/>
              <a:t>9</a:t>
            </a:fld>
            <a:endParaRPr lang="nl-NL" dirty="0"/>
          </a:p>
        </p:txBody>
      </p:sp>
      <p:sp>
        <p:nvSpPr>
          <p:cNvPr id="7" name="TextBox 6">
            <a:extLst>
              <a:ext uri="{FF2B5EF4-FFF2-40B4-BE49-F238E27FC236}">
                <a16:creationId xmlns:a16="http://schemas.microsoft.com/office/drawing/2014/main" id="{0D24A2A0-1940-693C-1CC5-C90FE7FF6FE2}"/>
              </a:ext>
            </a:extLst>
          </p:cNvPr>
          <p:cNvSpPr txBox="1"/>
          <p:nvPr/>
        </p:nvSpPr>
        <p:spPr>
          <a:xfrm>
            <a:off x="530903" y="1050311"/>
            <a:ext cx="6127667" cy="769441"/>
          </a:xfrm>
          <a:prstGeom prst="rect">
            <a:avLst/>
          </a:prstGeom>
          <a:noFill/>
        </p:spPr>
        <p:txBody>
          <a:bodyPr wrap="square" rtlCol="0" anchor="b">
            <a:spAutoFit/>
          </a:bodyPr>
          <a:lstStyle/>
          <a:p>
            <a:r>
              <a:rPr lang="nl-NL" sz="2800" b="1" dirty="0">
                <a:solidFill>
                  <a:schemeClr val="accent3">
                    <a:lumMod val="75000"/>
                  </a:schemeClr>
                </a:solidFill>
                <a:effectLst/>
                <a:latin typeface="RijksoverheidSansHeading" panose="020B0503040202060203"/>
                <a:ea typeface="Times New Roman" panose="02020603050405020304" pitchFamily="18" charset="0"/>
              </a:rPr>
              <a:t>Technisch c.q. logistieke aspecten </a:t>
            </a:r>
            <a:endParaRPr lang="nl-NL" sz="2800" b="1" dirty="0">
              <a:solidFill>
                <a:schemeClr val="accent3">
                  <a:lumMod val="75000"/>
                </a:schemeClr>
              </a:solidFill>
              <a:latin typeface="RijksoverheidSansHeading" panose="020B0503040202060203"/>
              <a:ea typeface="Times New Roman" panose="02020603050405020304" pitchFamily="18" charset="0"/>
            </a:endParaRPr>
          </a:p>
          <a:p>
            <a:r>
              <a:rPr lang="en-NL" sz="1600" i="1" dirty="0">
                <a:solidFill>
                  <a:schemeClr val="accent3">
                    <a:lumMod val="75000"/>
                  </a:schemeClr>
                </a:solidFill>
                <a:latin typeface="RijksoverheidSansHeading" panose="020B0503040202060203" pitchFamily="34" charset="77"/>
              </a:rPr>
              <a:t>Daken voor Rijkskantoren en panden van Defensie</a:t>
            </a:r>
          </a:p>
        </p:txBody>
      </p:sp>
      <p:grpSp>
        <p:nvGrpSpPr>
          <p:cNvPr id="3" name="Group 18">
            <a:extLst>
              <a:ext uri="{FF2B5EF4-FFF2-40B4-BE49-F238E27FC236}">
                <a16:creationId xmlns:a16="http://schemas.microsoft.com/office/drawing/2014/main" id="{47212486-E3DA-4996-BA52-A4DA73428E8A}"/>
              </a:ext>
            </a:extLst>
          </p:cNvPr>
          <p:cNvGrpSpPr/>
          <p:nvPr/>
        </p:nvGrpSpPr>
        <p:grpSpPr>
          <a:xfrm>
            <a:off x="0" y="0"/>
            <a:ext cx="12189533" cy="6859388"/>
            <a:chOff x="2467" y="0"/>
            <a:chExt cx="12189533" cy="6859388"/>
          </a:xfrm>
        </p:grpSpPr>
        <p:pic>
          <p:nvPicPr>
            <p:cNvPr id="5" name="Picture 3">
              <a:extLst>
                <a:ext uri="{FF2B5EF4-FFF2-40B4-BE49-F238E27FC236}">
                  <a16:creationId xmlns:a16="http://schemas.microsoft.com/office/drawing/2014/main" id="{C591EE5A-8CC7-9DCB-AAB4-8F46DE22D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9533" cy="6859388"/>
            </a:xfrm>
            <a:prstGeom prst="rect">
              <a:avLst/>
            </a:prstGeom>
          </p:spPr>
        </p:pic>
        <p:sp>
          <p:nvSpPr>
            <p:cNvPr id="6" name="Rectangle 17">
              <a:extLst>
                <a:ext uri="{FF2B5EF4-FFF2-40B4-BE49-F238E27FC236}">
                  <a16:creationId xmlns:a16="http://schemas.microsoft.com/office/drawing/2014/main" id="{014F810D-4706-AF81-084B-EF987F829A05}"/>
                </a:ext>
              </a:extLst>
            </p:cNvPr>
            <p:cNvSpPr/>
            <p:nvPr/>
          </p:nvSpPr>
          <p:spPr>
            <a:xfrm>
              <a:off x="7799832" y="2962656"/>
              <a:ext cx="438912" cy="1277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9" name="Afbeelding 8">
            <a:extLst>
              <a:ext uri="{FF2B5EF4-FFF2-40B4-BE49-F238E27FC236}">
                <a16:creationId xmlns:a16="http://schemas.microsoft.com/office/drawing/2014/main" id="{B153AE70-B34D-C211-5598-3479F79BD93C}"/>
              </a:ext>
            </a:extLst>
          </p:cNvPr>
          <p:cNvPicPr>
            <a:picLocks noChangeAspect="1"/>
          </p:cNvPicPr>
          <p:nvPr/>
        </p:nvPicPr>
        <p:blipFill>
          <a:blip r:embed="rId3"/>
          <a:stretch>
            <a:fillRect/>
          </a:stretch>
        </p:blipFill>
        <p:spPr>
          <a:xfrm>
            <a:off x="633412" y="1905056"/>
            <a:ext cx="6853987" cy="4869028"/>
          </a:xfrm>
          <a:prstGeom prst="rect">
            <a:avLst/>
          </a:prstGeom>
        </p:spPr>
      </p:pic>
    </p:spTree>
    <p:extLst>
      <p:ext uri="{BB962C8B-B14F-4D97-AF65-F5344CB8AC3E}">
        <p14:creationId xmlns:p14="http://schemas.microsoft.com/office/powerpoint/2010/main" val="2493585091"/>
      </p:ext>
    </p:extLst>
  </p:cSld>
  <p:clrMapOvr>
    <a:masterClrMapping/>
  </p:clrMapOvr>
</p:sld>
</file>

<file path=ppt/theme/theme1.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RVB BASIS NED V3 MAART 2023" id="{AB803220-90DB-6B45-8D2D-8853D005BCDB}" vid="{8F16398E-F0B2-F240-87A9-6F2779CA04E0}"/>
    </a:ext>
  </a:extLst>
</a:theme>
</file>

<file path=ppt/theme/theme2.xml><?xml version="1.0" encoding="utf-8"?>
<a:theme xmlns:a="http://schemas.openxmlformats.org/drawingml/2006/main" name="1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RVB BASIS NED V3 MAART 2023" id="{AB803220-90DB-6B45-8D2D-8853D005BCDB}" vid="{FE130D8A-DD4E-2C46-A1AD-676C61DB7E03}"/>
    </a:ext>
  </a:extLst>
</a:theme>
</file>

<file path=ppt/theme/theme3.xml><?xml version="1.0" encoding="utf-8"?>
<a:theme xmlns:a="http://schemas.openxmlformats.org/drawingml/2006/main" name="2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RVB BASIS NED V3 MAART 2023" id="{AB803220-90DB-6B45-8D2D-8853D005BCDB}" vid="{AB221430-C2AA-E042-B980-D4817338F1C2}"/>
    </a:ext>
  </a:extLst>
</a:theme>
</file>

<file path=ppt/theme/theme4.xml><?xml version="1.0" encoding="utf-8"?>
<a:theme xmlns:a="http://schemas.openxmlformats.org/drawingml/2006/main" name="3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RVB BASIS NED V3 MAART 2023" id="{AB803220-90DB-6B45-8D2D-8853D005BCDB}" vid="{EBE3D2AF-6806-E845-A690-076A6B640FBB}"/>
    </a:ext>
  </a:extLst>
</a:theme>
</file>

<file path=ppt/theme/theme5.xml><?xml version="1.0" encoding="utf-8"?>
<a:theme xmlns:a="http://schemas.openxmlformats.org/drawingml/2006/main" name="4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RVB BASIS NED V3 MAART 2023" id="{AB803220-90DB-6B45-8D2D-8853D005BCDB}" vid="{E49A75EF-042C-364D-A64D-7818F8DC2767}"/>
    </a:ext>
  </a:extLst>
</a:theme>
</file>

<file path=ppt/theme/theme6.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BZK Presentatie - Algemeen</Template>
  <TotalTime>0</TotalTime>
  <Words>1287</Words>
  <Application>Microsoft Office PowerPoint</Application>
  <PresentationFormat>Breedbeeld</PresentationFormat>
  <Paragraphs>229</Paragraphs>
  <Slides>17</Slides>
  <Notes>0</Notes>
  <HiddenSlides>0</HiddenSlides>
  <MMClips>0</MMClips>
  <ScaleCrop>false</ScaleCrop>
  <HeadingPairs>
    <vt:vector size="6" baseType="variant">
      <vt:variant>
        <vt:lpstr>Gebruikte lettertypen</vt:lpstr>
      </vt:variant>
      <vt:variant>
        <vt:i4>5</vt:i4>
      </vt:variant>
      <vt:variant>
        <vt:lpstr>Thema</vt:lpstr>
      </vt:variant>
      <vt:variant>
        <vt:i4>5</vt:i4>
      </vt:variant>
      <vt:variant>
        <vt:lpstr>Diatitels</vt:lpstr>
      </vt:variant>
      <vt:variant>
        <vt:i4>17</vt:i4>
      </vt:variant>
    </vt:vector>
  </HeadingPairs>
  <TitlesOfParts>
    <vt:vector size="27" baseType="lpstr">
      <vt:lpstr>Arial</vt:lpstr>
      <vt:lpstr>Calibri</vt:lpstr>
      <vt:lpstr>RijksoverheidSansHeading</vt:lpstr>
      <vt:lpstr>Verdana</vt:lpstr>
      <vt:lpstr>Wingdings</vt:lpstr>
      <vt:lpstr>BZK Presentatie - Algemeen</vt:lpstr>
      <vt:lpstr>1_BZK Presentatie - Algemeen</vt:lpstr>
      <vt:lpstr>2_BZK Presentatie - Algemeen</vt:lpstr>
      <vt:lpstr>3_BZK Presentatie - Algemeen</vt:lpstr>
      <vt:lpstr>4_BZK Presentatie - Algemeen</vt:lpstr>
      <vt:lpstr>Programma Zon op Dak Raamovereenkomst Ontwerp &amp; Realisatie PV-installaties op Rijksgebouwen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Programma Zon op Dak</dc:title>
  <dc:creator>Lotte Hoeksma</dc:creator>
  <cp:lastModifiedBy>Mesman, Julia</cp:lastModifiedBy>
  <cp:revision>34</cp:revision>
  <dcterms:created xsi:type="dcterms:W3CDTF">2023-05-02T15:13:07Z</dcterms:created>
  <dcterms:modified xsi:type="dcterms:W3CDTF">2023-09-21T06:01:39Z</dcterms:modified>
</cp:coreProperties>
</file>