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90" r:id="rId4"/>
    <p:sldId id="291" r:id="rId5"/>
    <p:sldId id="292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presProps" Target="presProps.xml"/><Relationship Id="rId12" Type="http://schemas.openxmlformats.org/officeDocument/2006/relationships/customXml" Target="../customXml/item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microsoft.com/office/2016/11/relationships/changesInfo" Target="changesInfos/changesInfo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loes Verhoeven | InkoopMeesters" userId="f1b08905-3f82-48bd-855f-5fd3377120d8" providerId="ADAL" clId="{B2DF5DC2-5F7F-474F-8914-08756A2FBBBE}"/>
    <pc:docChg chg="modSld">
      <pc:chgData name="Marloes Verhoeven | InkoopMeesters" userId="f1b08905-3f82-48bd-855f-5fd3377120d8" providerId="ADAL" clId="{B2DF5DC2-5F7F-474F-8914-08756A2FBBBE}" dt="2024-01-17T16:17:14.815" v="0" actId="20577"/>
      <pc:docMkLst>
        <pc:docMk/>
      </pc:docMkLst>
      <pc:sldChg chg="modSp mod">
        <pc:chgData name="Marloes Verhoeven | InkoopMeesters" userId="f1b08905-3f82-48bd-855f-5fd3377120d8" providerId="ADAL" clId="{B2DF5DC2-5F7F-474F-8914-08756A2FBBBE}" dt="2024-01-17T16:17:14.815" v="0" actId="20577"/>
        <pc:sldMkLst>
          <pc:docMk/>
          <pc:sldMk cId="3151107506" sldId="292"/>
        </pc:sldMkLst>
        <pc:graphicFrameChg chg="modGraphic">
          <ac:chgData name="Marloes Verhoeven | InkoopMeesters" userId="f1b08905-3f82-48bd-855f-5fd3377120d8" providerId="ADAL" clId="{B2DF5DC2-5F7F-474F-8914-08756A2FBBBE}" dt="2024-01-17T16:17:14.815" v="0" actId="20577"/>
          <ac:graphicFrameMkLst>
            <pc:docMk/>
            <pc:sldMk cId="3151107506" sldId="292"/>
            <ac:graphicFrameMk id="4" creationId="{38B09EE5-0C62-D968-65BD-1C423B7BD39A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E68085-D6EE-6C82-FB5C-CAA9F487A0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0EBDC93-B088-0D99-3CE2-16E03799DB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B0ECFAA-B895-D8C2-7CA3-A84E5D55D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485E-4C64-4B13-92DD-E2EDFB2178E9}" type="datetimeFigureOut">
              <a:rPr lang="nl-NL" smtClean="0"/>
              <a:t>17-1-2024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3215571-C580-E997-9F9B-9A8CBBCE9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1811F5D-AED4-0938-E515-1B78D13DF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28B0-60E8-45A2-BCB9-07A40ACD9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3214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FDF2B8-6530-717B-EF86-42DD6D5B7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4DA4FD5-6D14-C9CF-57E5-C937F5B5C4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EA32A39-25BE-18FE-350B-FC7AFAF37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485E-4C64-4B13-92DD-E2EDFB2178E9}" type="datetimeFigureOut">
              <a:rPr lang="nl-NL" smtClean="0"/>
              <a:t>17-1-2024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F4F7FE8-8CC5-2BB2-B559-C6C50B4F0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F5DC052-871D-8400-844C-86D797675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28B0-60E8-45A2-BCB9-07A40ACD9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3710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473F7A0-4353-A026-55F6-6CD3C38B41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C657D50-863A-0F3B-5B5B-8A25936BCE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6A0B648-D9E5-2043-79EB-999106643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485E-4C64-4B13-92DD-E2EDFB2178E9}" type="datetimeFigureOut">
              <a:rPr lang="nl-NL" smtClean="0"/>
              <a:t>17-1-2024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BAABCA3-F71D-9E70-549F-CD90DE672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D1ED67-70E7-2E7A-A7F9-865EAABBC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28B0-60E8-45A2-BCB9-07A40ACD9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6407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553E63-62D7-1DB3-FE39-46319AAD4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F73FE0-6D56-AA57-D008-80CD3AAE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3449003-A132-FEDA-3295-DABCCE874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485E-4C64-4B13-92DD-E2EDFB2178E9}" type="datetimeFigureOut">
              <a:rPr lang="nl-NL" smtClean="0"/>
              <a:t>17-1-2024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5EDFBDF-CC5D-6FF8-6920-29386557A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F3DB567-F0D2-5928-E952-DD5057035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28B0-60E8-45A2-BCB9-07A40ACD9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8373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3A61BD-F68B-FC8A-5440-66E1F7F02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EF14AA0-00F8-8A45-CC0D-AE38909875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E1BF320-5E91-E06A-6EA2-298602E35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485E-4C64-4B13-92DD-E2EDFB2178E9}" type="datetimeFigureOut">
              <a:rPr lang="nl-NL" smtClean="0"/>
              <a:t>17-1-2024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8354D29-6F32-D948-B612-2A463ECF4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E4602C9-AEBD-F597-7566-F6E53E511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28B0-60E8-45A2-BCB9-07A40ACD9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0555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EE25B8-B9A1-CCEE-6068-39BA20214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444FDA-42B1-6A7A-D6FC-DEA5B8BC0A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F7243E2-92BF-3131-ECAE-9F33C5BFD4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919AB58-EE0D-6C42-9170-934DFC869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485E-4C64-4B13-92DD-E2EDFB2178E9}" type="datetimeFigureOut">
              <a:rPr lang="nl-NL" smtClean="0"/>
              <a:t>17-1-2024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E60E8B7-D7D6-73FD-165E-1E2BD62F0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E8339AA-706D-40AB-84C0-596E4A5BC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28B0-60E8-45A2-BCB9-07A40ACD9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3470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017EC7-2BAA-FCE5-A65A-02A124744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3155E9C-0E08-CBD1-31E2-82C58BD32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36E3F72-8136-AF03-9518-CC33ECEDC8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24967DD-52E7-A695-4062-64A45FC56E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F874402-832B-1DF1-73E4-C41E470D16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8219CA8-1E03-DF8B-5273-AF529EE39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485E-4C64-4B13-92DD-E2EDFB2178E9}" type="datetimeFigureOut">
              <a:rPr lang="nl-NL" smtClean="0"/>
              <a:t>17-1-2024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F78F06B-E059-B44B-573D-2502F99EB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FE37FAF-5DE4-CA39-1BFE-6727D6918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28B0-60E8-45A2-BCB9-07A40ACD9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9078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8B6EDA-36C3-3329-EB8C-8E3D19941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0C8C340-9C0E-0F3A-2ADC-4F5B33756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485E-4C64-4B13-92DD-E2EDFB2178E9}" type="datetimeFigureOut">
              <a:rPr lang="nl-NL" smtClean="0"/>
              <a:t>17-1-2024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B78E37F-1169-1DC8-23F9-808AC16A7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5D6CF2F-56A8-6247-0E36-87D0F79C9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28B0-60E8-45A2-BCB9-07A40ACD9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4841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F6AF87A-2DBF-7CEF-31CD-A6A07E57D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485E-4C64-4B13-92DD-E2EDFB2178E9}" type="datetimeFigureOut">
              <a:rPr lang="nl-NL" smtClean="0"/>
              <a:t>17-1-2024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6C2BEBB-667E-B9AF-2420-40182E1B7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F703F9E-A5DA-A925-80C1-A96AB9B20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28B0-60E8-45A2-BCB9-07A40ACD9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0397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BA838E-6136-1934-E615-A652D2377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27C13E2-3823-17B8-0FE6-33523F8295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80350CC-E5DB-50BC-FE81-849FF1C1A3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940C470-B800-D8A9-E890-83EC0C8FE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485E-4C64-4B13-92DD-E2EDFB2178E9}" type="datetimeFigureOut">
              <a:rPr lang="nl-NL" smtClean="0"/>
              <a:t>17-1-2024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C62A748-CC33-6F3E-E0C0-FC3D81AE3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6E8CB13-4304-57AF-6AF2-49C05D870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28B0-60E8-45A2-BCB9-07A40ACD9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8858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56A027-49A5-5B5E-6B4F-CEDF32530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7F0C842-66AD-E84A-6B2C-DD56C1E887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49B42A2-BB9A-FBFD-B553-B870435577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B913EB8-422B-CB4C-8801-DA98BB114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485E-4C64-4B13-92DD-E2EDFB2178E9}" type="datetimeFigureOut">
              <a:rPr lang="nl-NL" smtClean="0"/>
              <a:t>17-1-2024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FA651FF-F15C-6925-7706-F7105B891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2805A6C-CAC3-B9FB-A99C-FA4A2BA0D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B28B0-60E8-45A2-BCB9-07A40ACD9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4950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DF40A1B-26E7-B2B7-D05E-C20E5850F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914B8FD-161C-8265-7CCD-2F5F055A23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A8D8064-AFAA-CB5A-E90A-223378C70D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D485E-4C64-4B13-92DD-E2EDFB2178E9}" type="datetimeFigureOut">
              <a:rPr lang="nl-NL" smtClean="0"/>
              <a:t>17-1-2024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EBDB420-4163-B96C-8BDF-FA9C607E68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33936C4-CCE2-EE0A-936C-FC7A760D2D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B28B0-60E8-45A2-BCB9-07A40ACD9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4458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ijdelijke aanduiding voor inhoud 4">
            <a:extLst>
              <a:ext uri="{FF2B5EF4-FFF2-40B4-BE49-F238E27FC236}">
                <a16:creationId xmlns:a16="http://schemas.microsoft.com/office/drawing/2014/main" id="{2068AB80-FE3E-B064-54A5-27C18F1A90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543699"/>
              </p:ext>
            </p:extLst>
          </p:nvPr>
        </p:nvGraphicFramePr>
        <p:xfrm>
          <a:off x="1074821" y="152401"/>
          <a:ext cx="7170821" cy="67645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53590">
                  <a:extLst>
                    <a:ext uri="{9D8B030D-6E8A-4147-A177-3AD203B41FA5}">
                      <a16:colId xmlns:a16="http://schemas.microsoft.com/office/drawing/2014/main" val="2478166684"/>
                    </a:ext>
                  </a:extLst>
                </a:gridCol>
                <a:gridCol w="3717231">
                  <a:extLst>
                    <a:ext uri="{9D8B030D-6E8A-4147-A177-3AD203B41FA5}">
                      <a16:colId xmlns:a16="http://schemas.microsoft.com/office/drawing/2014/main" val="560098221"/>
                    </a:ext>
                  </a:extLst>
                </a:gridCol>
              </a:tblGrid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Laptop 1 (klein)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(minimale) Specificaties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466383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Aantal: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5753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Refurbished toegestaan?:  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1494224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Beeldschermdiagonaal: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12 – 14 inch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456484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Resolutie: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1920x1200</a:t>
                      </a: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660803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CPU: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I5 + TPM-chip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4910634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Touch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Nee, mag wel</a:t>
                      </a: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55765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Werkgeheugen: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16GB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0110801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Grafische kaart: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 err="1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Build</a:t>
                      </a: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-in; ondersteunt hoge resolutie schermen</a:t>
                      </a: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6674173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Harde schijf grootte: 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Minimaal 256 GB 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414536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Harde schijf type: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SSD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024152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Toetsenbordindeling: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QWERTY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4806336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Touchpad: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454838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Numeriek toetsenbord: 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717743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Hoofdtelefoon (3,5mm): 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372796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HDMI: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4725735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Wireless Display: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2825149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Cardreader: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5492439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USB 3.0: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 2x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122342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USB 2.0: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8769872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USB-C: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Ja, 1x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5877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LAN poort: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Ja</a:t>
                      </a: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192119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Bluetooth: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5982667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WiFi standaard: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727488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Webcam: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Ja, Hoge resolutie 2k; uitgedrukt in megapixels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7740728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Accu capaciteit: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8 uur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3623558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Gewicht maximaal: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Max 1,7 kg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0951736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Garantie: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3194914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Besturingssysteem:  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Windows 10/11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9845292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Specifieke eisen t.a.v. bouwkwaliteit: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Stevige behuizing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174631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Specifieke aanvullende kenmerken: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Zakelijk gebruik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0830675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Maximale prijs: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1200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0036481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Uiterlijke leverdatum: 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292548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Retourname oude apparatuur: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1912639"/>
                  </a:ext>
                </a:extLst>
              </a:tr>
              <a:tr h="18585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Stickers op apparatuur: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91845" algn="l"/>
                          <a:tab pos="4284345" algn="l"/>
                        </a:tabLst>
                        <a:defRPr/>
                      </a:pPr>
                      <a:r>
                        <a:rPr lang="nl-NL" sz="800" b="1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Ondersteuning Windows </a:t>
                      </a:r>
                      <a:r>
                        <a:rPr lang="nl-NL" sz="800" b="1" dirty="0" err="1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Hello</a:t>
                      </a:r>
                      <a:r>
                        <a:rPr lang="nl-NL" sz="800" b="1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 (gezichtsherkenning of vingerafdruk</a:t>
                      </a: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</a:p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Ja</a:t>
                      </a:r>
                    </a:p>
                  </a:txBody>
                  <a:tcPr marL="22232" marR="2223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859899"/>
                  </a:ext>
                </a:extLst>
              </a:tr>
            </a:tbl>
          </a:graphicData>
        </a:graphic>
      </p:graphicFrame>
      <p:pic>
        <p:nvPicPr>
          <p:cNvPr id="1028" name="Picture 4" descr="The best 13-inch laptops 2022: top smaller-screen notebooks | TechRadar">
            <a:extLst>
              <a:ext uri="{FF2B5EF4-FFF2-40B4-BE49-F238E27FC236}">
                <a16:creationId xmlns:a16="http://schemas.microsoft.com/office/drawing/2014/main" id="{BF10DBFC-D38E-E874-1BD2-3461E2F9AD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9545" y="1804733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052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FCEC5455-3B15-4D45-A4B8-0C23C31E90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388638"/>
              </p:ext>
            </p:extLst>
          </p:nvPr>
        </p:nvGraphicFramePr>
        <p:xfrm>
          <a:off x="673768" y="103904"/>
          <a:ext cx="7741139" cy="66501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65095">
                  <a:extLst>
                    <a:ext uri="{9D8B030D-6E8A-4147-A177-3AD203B41FA5}">
                      <a16:colId xmlns:a16="http://schemas.microsoft.com/office/drawing/2014/main" val="1630322805"/>
                    </a:ext>
                  </a:extLst>
                </a:gridCol>
                <a:gridCol w="4276044">
                  <a:extLst>
                    <a:ext uri="{9D8B030D-6E8A-4147-A177-3AD203B41FA5}">
                      <a16:colId xmlns:a16="http://schemas.microsoft.com/office/drawing/2014/main" val="291459499"/>
                    </a:ext>
                  </a:extLst>
                </a:gridCol>
              </a:tblGrid>
              <a:tr h="328788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Laptop 2 (groot)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(minimale) Specificaties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987013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Aantal: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026651"/>
                  </a:ext>
                </a:extLst>
              </a:tr>
              <a:tr h="219038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Refurbished toegestaan?:  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560157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Beeldschermdiagonaal: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15-16 inch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373772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Resolutie: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1920x1200</a:t>
                      </a: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33800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Touch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344168"/>
                  </a:ext>
                </a:extLst>
              </a:tr>
              <a:tr h="219038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CPU: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I5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9322358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Werkgeheugen: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16 GB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389541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Grafische kaart: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8640138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Harde schijf grootte: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512 GB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5637352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Harde schijf type: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SSD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822511"/>
                  </a:ext>
                </a:extLst>
              </a:tr>
              <a:tr h="135688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Toetsenbordindeling: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QWERTY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510540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Touchpad: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205557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Numeriek toetsenbord: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Ja</a:t>
                      </a: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644697"/>
                  </a:ext>
                </a:extLst>
              </a:tr>
              <a:tr h="219038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Hoofdtelefoon (3,5mm):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0255315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HDMI: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528732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Wireless Display: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1013497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Cardreader: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7751948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USB 3.0: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 2x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9465395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USB 2.0: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1208095"/>
                  </a:ext>
                </a:extLst>
              </a:tr>
              <a:tr h="328788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USB-C: 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Ja, 1x</a:t>
                      </a: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6667578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LAN poort: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7002454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Bluetooth: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1785889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WiFi standaard: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5143071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Webcam: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Ja, Hoge resolutie; 5 megapixel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822581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Accu capaciteit: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8 uur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31673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Gewicht maximaal: 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2 kg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9245520"/>
                  </a:ext>
                </a:extLst>
              </a:tr>
              <a:tr h="219038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Garantie: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7550087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Besturingssysteem: 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Windows 10/11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33506"/>
                  </a:ext>
                </a:extLst>
              </a:tr>
              <a:tr h="219038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Specifieke eisen t.a.v. bouwkwaliteit: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Stevige behuizing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698502"/>
                  </a:ext>
                </a:extLst>
              </a:tr>
              <a:tr h="219038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Specifieke aanvullende kenmerken: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Zakelijk gebruik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9816939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Maximale prijs: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1200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1510306"/>
                  </a:ext>
                </a:extLst>
              </a:tr>
              <a:tr h="16110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Uiterlijke leverdatum: 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5238922"/>
                  </a:ext>
                </a:extLst>
              </a:tr>
              <a:tr h="219038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Retourname oude apparatuur: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484622"/>
                  </a:ext>
                </a:extLst>
              </a:tr>
              <a:tr h="17602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Stickers op apparatuur: </a:t>
                      </a:r>
                    </a:p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b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Ondersteuning Windows </a:t>
                      </a:r>
                      <a:r>
                        <a:rPr lang="nl-NL" sz="900" b="0" dirty="0" err="1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Hello</a:t>
                      </a:r>
                      <a:r>
                        <a:rPr lang="nl-NL" sz="900" b="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 (gezichtsherkenning of vingerafdruk</a:t>
                      </a: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</a:p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</a:p>
                  </a:txBody>
                  <a:tcPr marL="40918" marR="40918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1958467"/>
                  </a:ext>
                </a:extLst>
              </a:tr>
            </a:tbl>
          </a:graphicData>
        </a:graphic>
      </p:graphicFrame>
      <p:pic>
        <p:nvPicPr>
          <p:cNvPr id="2050" name="Picture 2" descr="HP 17-cp0713nd - Laptop - 17.3 inch | bol.com">
            <a:extLst>
              <a:ext uri="{FF2B5EF4-FFF2-40B4-BE49-F238E27FC236}">
                <a16:creationId xmlns:a16="http://schemas.microsoft.com/office/drawing/2014/main" id="{3BAAF210-CD2E-8C14-8A1B-AF8E72CD8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715" y="2481262"/>
            <a:ext cx="2419350" cy="189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850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38B09EE5-0C62-D968-65BD-1C423B7BD3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4212300"/>
              </p:ext>
            </p:extLst>
          </p:nvPr>
        </p:nvGraphicFramePr>
        <p:xfrm>
          <a:off x="1036002" y="297275"/>
          <a:ext cx="5757545" cy="25093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02648">
                  <a:extLst>
                    <a:ext uri="{9D8B030D-6E8A-4147-A177-3AD203B41FA5}">
                      <a16:colId xmlns:a16="http://schemas.microsoft.com/office/drawing/2014/main" val="702016116"/>
                    </a:ext>
                  </a:extLst>
                </a:gridCol>
                <a:gridCol w="2354897">
                  <a:extLst>
                    <a:ext uri="{9D8B030D-6E8A-4147-A177-3AD203B41FA5}">
                      <a16:colId xmlns:a16="http://schemas.microsoft.com/office/drawing/2014/main" val="418337130"/>
                    </a:ext>
                  </a:extLst>
                </a:gridCol>
              </a:tblGrid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Monitor 1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Minimale specificaties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4531835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Aantal: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1070488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Grootte: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24 inch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792819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In hoogte verstelbaar: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Via monitorarm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439344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Specifieke aanvullende kenmerken: 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Met webcam 2megapixel ingebouwd. </a:t>
                      </a:r>
                      <a:r>
                        <a:rPr lang="nl-NL" sz="900" dirty="0" err="1">
                          <a:solidFill>
                            <a:schemeClr val="tx1"/>
                          </a:solidFill>
                          <a:effectLst/>
                        </a:rPr>
                        <a:t>Docking</a:t>
                      </a: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 voor toetsenbord, muis.</a:t>
                      </a:r>
                    </a:p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USB-C naar de laptop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7360629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Maximale prijs: 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300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0797637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Garantie: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151498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Uiterlijke leverdatum: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0546314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Installatie: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61675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Retourname oude producten: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7254898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Stickers op producten: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91845" algn="l"/>
                          <a:tab pos="4284345" algn="l"/>
                        </a:tabLst>
                        <a:defRPr/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Windows </a:t>
                      </a:r>
                      <a:r>
                        <a:rPr lang="nl-NL" sz="900" dirty="0" err="1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Hello</a:t>
                      </a: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 webcam</a:t>
                      </a:r>
                    </a:p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</a:p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Ja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7387908"/>
                  </a:ext>
                </a:extLst>
              </a:tr>
            </a:tbl>
          </a:graphicData>
        </a:graphic>
      </p:graphicFrame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A0DF9C50-DD09-DBA0-B83A-D3A586AC92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789852"/>
              </p:ext>
            </p:extLst>
          </p:nvPr>
        </p:nvGraphicFramePr>
        <p:xfrm>
          <a:off x="1036001" y="2745200"/>
          <a:ext cx="5757545" cy="20874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74074">
                  <a:extLst>
                    <a:ext uri="{9D8B030D-6E8A-4147-A177-3AD203B41FA5}">
                      <a16:colId xmlns:a16="http://schemas.microsoft.com/office/drawing/2014/main" val="3234024476"/>
                    </a:ext>
                  </a:extLst>
                </a:gridCol>
                <a:gridCol w="2383471">
                  <a:extLst>
                    <a:ext uri="{9D8B030D-6E8A-4147-A177-3AD203B41FA5}">
                      <a16:colId xmlns:a16="http://schemas.microsoft.com/office/drawing/2014/main" val="1945638058"/>
                    </a:ext>
                  </a:extLst>
                </a:gridCol>
              </a:tblGrid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Monitor 2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Minimale specificaties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026826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Aantal: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9421893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Grootte: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24 inch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454941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In hoogte verstelbaar: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Via monitorarm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3278289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Specifieke aanvullende kenmerken: 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Geen webcam. Koppeling naar de andere monitor.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471852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Maximale prijs: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150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6232598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Garantie: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834838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Uiterlijke leverdatum: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1191043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Installatie: 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2463803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Retourname oude producten: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1264643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Stickers op producten: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197887"/>
                  </a:ext>
                </a:extLst>
              </a:tr>
            </a:tbl>
          </a:graphicData>
        </a:graphic>
      </p:graphicFrame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293819B1-C493-6671-6921-1EFAD79C2A8C}"/>
              </a:ext>
            </a:extLst>
          </p:cNvPr>
          <p:cNvGraphicFramePr>
            <a:graphicFrameLocks noGrp="1"/>
          </p:cNvGraphicFramePr>
          <p:nvPr/>
        </p:nvGraphicFramePr>
        <p:xfrm>
          <a:off x="5784465" y="4062157"/>
          <a:ext cx="5757545" cy="22398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19431">
                  <a:extLst>
                    <a:ext uri="{9D8B030D-6E8A-4147-A177-3AD203B41FA5}">
                      <a16:colId xmlns:a16="http://schemas.microsoft.com/office/drawing/2014/main" val="1247744811"/>
                    </a:ext>
                  </a:extLst>
                </a:gridCol>
                <a:gridCol w="2438114">
                  <a:extLst>
                    <a:ext uri="{9D8B030D-6E8A-4147-A177-3AD203B41FA5}">
                      <a16:colId xmlns:a16="http://schemas.microsoft.com/office/drawing/2014/main" val="1385976187"/>
                    </a:ext>
                  </a:extLst>
                </a:gridCol>
              </a:tblGrid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Monitorarm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Minimale specificaties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3668917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Aantal: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9767442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Grootte: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Geschikt voor twee 24 inch schermen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020406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In hoogte verstelbaar: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949010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Specifieke aanvullende kenmerken: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Kabelgoot voor het wegwerken van alle bekabeling, zowel in hoogte als in diepte instelbaar.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61711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Maximale prijs: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MS Mincho" panose="020B0400000000000000" pitchFamily="49" charset="-128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3561879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Garantie: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2596194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Uiterlijke leverdatum: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124967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Installatie: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7877975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Retourname oude producten: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Nee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2806081"/>
                  </a:ext>
                </a:extLst>
              </a:tr>
              <a:tr h="1790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>
                          <a:solidFill>
                            <a:schemeClr val="tx1"/>
                          </a:solidFill>
                          <a:effectLst/>
                        </a:rPr>
                        <a:t>Stickers op producten: </a:t>
                      </a:r>
                      <a:endParaRPr lang="nl-NL" sz="90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tabLst>
                          <a:tab pos="791845" algn="l"/>
                          <a:tab pos="4284345" algn="l"/>
                        </a:tabLst>
                      </a:pPr>
                      <a:r>
                        <a:rPr lang="nl-NL" sz="900" dirty="0">
                          <a:solidFill>
                            <a:schemeClr val="tx1"/>
                          </a:solidFill>
                          <a:effectLst/>
                        </a:rPr>
                        <a:t>Ja</a:t>
                      </a:r>
                      <a:endParaRPr lang="nl-NL" sz="900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MS Mincho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1256551"/>
                  </a:ext>
                </a:extLst>
              </a:tr>
            </a:tbl>
          </a:graphicData>
        </a:graphic>
      </p:graphicFrame>
      <p:pic>
        <p:nvPicPr>
          <p:cNvPr id="7" name="x_Afbeelding 11">
            <a:extLst>
              <a:ext uri="{FF2B5EF4-FFF2-40B4-BE49-F238E27FC236}">
                <a16:creationId xmlns:a16="http://schemas.microsoft.com/office/drawing/2014/main" id="{9BB257DF-33C1-A77A-059D-1BC46A91A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850" y="4831302"/>
            <a:ext cx="22669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x_Afbeelding 9">
            <a:extLst>
              <a:ext uri="{FF2B5EF4-FFF2-40B4-BE49-F238E27FC236}">
                <a16:creationId xmlns:a16="http://schemas.microsoft.com/office/drawing/2014/main" id="{E0B610F9-20AC-F553-C0A9-227221F9E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973" y="237373"/>
            <a:ext cx="207645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x__x0000_i1038">
            <a:extLst>
              <a:ext uri="{FF2B5EF4-FFF2-40B4-BE49-F238E27FC236}">
                <a16:creationId xmlns:a16="http://schemas.microsoft.com/office/drawing/2014/main" id="{70CBC036-F2CC-90B4-2C6D-6C57B5AEB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1548" y="2519107"/>
            <a:ext cx="204787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110750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898FC68366C74990C1AF27F56A4933" ma:contentTypeVersion="18" ma:contentTypeDescription="Een nieuw document maken." ma:contentTypeScope="" ma:versionID="0d7b1ca3e589b84d3e51aac29d99f55b">
  <xsd:schema xmlns:xsd="http://www.w3.org/2001/XMLSchema" xmlns:xs="http://www.w3.org/2001/XMLSchema" xmlns:p="http://schemas.microsoft.com/office/2006/metadata/properties" xmlns:ns2="e119f780-fb82-45e2-9f8e-81a7b540ed3a" xmlns:ns3="718f682f-1aee-4659-8d2c-29e8773f526d" targetNamespace="http://schemas.microsoft.com/office/2006/metadata/properties" ma:root="true" ma:fieldsID="3e1ea2bcaa844fd66b30dbbdf02437a2" ns2:_="" ns3:_="">
    <xsd:import namespace="e119f780-fb82-45e2-9f8e-81a7b540ed3a"/>
    <xsd:import namespace="718f682f-1aee-4659-8d2c-29e8773f526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19f780-fb82-45e2-9f8e-81a7b540ed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956a76d2-b0b0-44b3-ae4c-b766b0f5bec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8f682f-1aee-4659-8d2c-29e8773f526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86a6987-edb7-4a62-9df3-db6c463db08e}" ma:internalName="TaxCatchAll" ma:showField="CatchAllData" ma:web="718f682f-1aee-4659-8d2c-29e8773f52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119f780-fb82-45e2-9f8e-81a7b540ed3a">
      <Terms xmlns="http://schemas.microsoft.com/office/infopath/2007/PartnerControls"/>
    </lcf76f155ced4ddcb4097134ff3c332f>
    <TaxCatchAll xmlns="718f682f-1aee-4659-8d2c-29e8773f526d" xsi:nil="true"/>
  </documentManagement>
</p:properties>
</file>

<file path=customXml/itemProps1.xml><?xml version="1.0" encoding="utf-8"?>
<ds:datastoreItem xmlns:ds="http://schemas.openxmlformats.org/officeDocument/2006/customXml" ds:itemID="{7CA09D55-CE35-48E0-884C-C1675D7FC7AD}"/>
</file>

<file path=customXml/itemProps2.xml><?xml version="1.0" encoding="utf-8"?>
<ds:datastoreItem xmlns:ds="http://schemas.openxmlformats.org/officeDocument/2006/customXml" ds:itemID="{3A927297-B8AA-4CB6-B64D-3BCBB11F117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842C2F1-E8B5-4181-BE4E-785F695E5F3F}"/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530</Words>
  <Application>Microsoft Office PowerPoint</Application>
  <PresentationFormat>Breedbeeld</PresentationFormat>
  <Paragraphs>213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Open Sans</vt:lpstr>
      <vt:lpstr>Kantoorthema</vt:lpstr>
      <vt:lpstr>PowerPoint-presentatie</vt:lpstr>
      <vt:lpstr>PowerPoint-presentatie</vt:lpstr>
      <vt:lpstr>PowerPoint-presentatie</vt:lpstr>
    </vt:vector>
  </TitlesOfParts>
  <Company>Gemeente Smallingerland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Pleij, Rene</dc:creator>
  <cp:lastModifiedBy>Marloes Verhoeven | InkoopMeesters</cp:lastModifiedBy>
  <cp:revision>1</cp:revision>
  <dcterms:created xsi:type="dcterms:W3CDTF">2023-11-13T09:48:04Z</dcterms:created>
  <dcterms:modified xsi:type="dcterms:W3CDTF">2024-01-17T16:17:21Z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0x010100D4898FC68366C74990C1AF27F56A4933</vt:lpwstr>
  </property>
</Properties>
</file>