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p:sldMasterIdLst>
    <p:sldMasterId id="2147483672" r:id="rId5"/>
  </p:sldMasterIdLst>
  <p:notesMasterIdLst>
    <p:notesMasterId r:id="rId19"/>
  </p:notesMasterIdLst>
  <p:handoutMasterIdLst>
    <p:handoutMasterId r:id="rId20"/>
  </p:handoutMasterIdLst>
  <p:sldIdLst>
    <p:sldId id="257" r:id="rId6"/>
    <p:sldId id="322" r:id="rId7"/>
    <p:sldId id="328" r:id="rId8"/>
    <p:sldId id="321" r:id="rId9"/>
    <p:sldId id="320" r:id="rId10"/>
    <p:sldId id="330" r:id="rId11"/>
    <p:sldId id="329" r:id="rId12"/>
    <p:sldId id="331" r:id="rId13"/>
    <p:sldId id="318" r:id="rId14"/>
    <p:sldId id="323" r:id="rId15"/>
    <p:sldId id="327" r:id="rId16"/>
    <p:sldId id="324" r:id="rId17"/>
    <p:sldId id="315" r:id="rId18"/>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bert van den Braak" initials="WAJ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2D"/>
    <a:srgbClr val="E8DD10"/>
    <a:srgbClr val="FDCA00"/>
    <a:srgbClr val="7DB713"/>
    <a:srgbClr val="C1D533"/>
    <a:srgbClr val="00822E"/>
    <a:srgbClr val="E60004"/>
    <a:srgbClr val="C1D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9" d="100"/>
          <a:sy n="79" d="100"/>
        </p:scale>
        <p:origin x="848" y="48"/>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6672" y="230982"/>
            <a:ext cx="5040560" cy="458788"/>
          </a:xfrm>
          <a:prstGeom prst="rect">
            <a:avLst/>
          </a:prstGeom>
        </p:spPr>
        <p:txBody>
          <a:bodyPr vert="horz" lIns="0" tIns="0" rIns="0" bIns="0" rtlCol="0"/>
          <a:lstStyle>
            <a:lvl1pPr algn="l">
              <a:defRPr sz="1200"/>
            </a:lvl1pPr>
          </a:lstStyle>
          <a:p>
            <a:endParaRPr lang="nl-NL">
              <a:latin typeface="Arial" charset="0"/>
            </a:endParaRPr>
          </a:p>
        </p:txBody>
      </p:sp>
      <p:sp>
        <p:nvSpPr>
          <p:cNvPr id="3" name="Tijdelijke aanduiding voor datum 2"/>
          <p:cNvSpPr>
            <a:spLocks noGrp="1"/>
          </p:cNvSpPr>
          <p:nvPr>
            <p:ph type="dt" sz="quarter" idx="1"/>
          </p:nvPr>
        </p:nvSpPr>
        <p:spPr>
          <a:xfrm>
            <a:off x="3451660" y="229394"/>
            <a:ext cx="2971800" cy="458788"/>
          </a:xfrm>
          <a:prstGeom prst="rect">
            <a:avLst/>
          </a:prstGeom>
        </p:spPr>
        <p:txBody>
          <a:bodyPr vert="horz" lIns="0" tIns="0" rIns="0" bIns="0" rtlCol="0"/>
          <a:lstStyle>
            <a:lvl1pPr algn="r">
              <a:defRPr sz="1200"/>
            </a:lvl1pPr>
          </a:lstStyle>
          <a:p>
            <a:fld id="{13F94FCE-88E1-7C4D-AC49-E8FEE0841165}" type="datetimeFigureOut">
              <a:rPr lang="nl-NL" smtClean="0">
                <a:latin typeface="Arial" charset="0"/>
              </a:rPr>
              <a:t>20-9-2023</a:t>
            </a:fld>
            <a:endParaRPr lang="nl-NL">
              <a:latin typeface="Arial" charset="0"/>
            </a:endParaRPr>
          </a:p>
        </p:txBody>
      </p:sp>
      <p:sp>
        <p:nvSpPr>
          <p:cNvPr id="6" name="Rechthoek 7"/>
          <p:cNvSpPr/>
          <p:nvPr/>
        </p:nvSpPr>
        <p:spPr>
          <a:xfrm>
            <a:off x="1949201" y="8689665"/>
            <a:ext cx="792000" cy="66229"/>
          </a:xfrm>
          <a:custGeom>
            <a:avLst/>
            <a:gdLst>
              <a:gd name="connsiteX0" fmla="*/ 0 w 2367610"/>
              <a:gd name="connsiteY0" fmla="*/ 0 h 288000"/>
              <a:gd name="connsiteX1" fmla="*/ 2367610 w 2367610"/>
              <a:gd name="connsiteY1" fmla="*/ 0 h 288000"/>
              <a:gd name="connsiteX2" fmla="*/ 2367610 w 2367610"/>
              <a:gd name="connsiteY2" fmla="*/ 288000 h 288000"/>
              <a:gd name="connsiteX3" fmla="*/ 0 w 2367610"/>
              <a:gd name="connsiteY3" fmla="*/ 288000 h 288000"/>
              <a:gd name="connsiteX4" fmla="*/ 0 w 2367610"/>
              <a:gd name="connsiteY4" fmla="*/ 0 h 288000"/>
              <a:gd name="connsiteX0" fmla="*/ 57150 w 2424760"/>
              <a:gd name="connsiteY0" fmla="*/ 0 h 288000"/>
              <a:gd name="connsiteX1" fmla="*/ 2424760 w 2424760"/>
              <a:gd name="connsiteY1" fmla="*/ 0 h 288000"/>
              <a:gd name="connsiteX2" fmla="*/ 2424760 w 2424760"/>
              <a:gd name="connsiteY2" fmla="*/ 288000 h 288000"/>
              <a:gd name="connsiteX3" fmla="*/ 0 w 2424760"/>
              <a:gd name="connsiteY3" fmla="*/ 288000 h 288000"/>
              <a:gd name="connsiteX4" fmla="*/ 57150 w 2424760"/>
              <a:gd name="connsiteY4" fmla="*/ 0 h 288000"/>
              <a:gd name="connsiteX0" fmla="*/ 57150 w 2424760"/>
              <a:gd name="connsiteY0" fmla="*/ 0 h 288000"/>
              <a:gd name="connsiteX1" fmla="*/ 2424760 w 2424760"/>
              <a:gd name="connsiteY1" fmla="*/ 0 h 288000"/>
              <a:gd name="connsiteX2" fmla="*/ 2361260 w 2424760"/>
              <a:gd name="connsiteY2" fmla="*/ 288000 h 288000"/>
              <a:gd name="connsiteX3" fmla="*/ 0 w 2424760"/>
              <a:gd name="connsiteY3" fmla="*/ 288000 h 288000"/>
              <a:gd name="connsiteX4" fmla="*/ 57150 w 2424760"/>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760" h="288000">
                <a:moveTo>
                  <a:pt x="57150" y="0"/>
                </a:moveTo>
                <a:lnTo>
                  <a:pt x="2424760" y="0"/>
                </a:lnTo>
                <a:lnTo>
                  <a:pt x="2361260" y="288000"/>
                </a:lnTo>
                <a:lnTo>
                  <a:pt x="0" y="288000"/>
                </a:lnTo>
                <a:lnTo>
                  <a:pt x="5715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8"/>
          <p:cNvSpPr/>
          <p:nvPr/>
        </p:nvSpPr>
        <p:spPr>
          <a:xfrm>
            <a:off x="3791738" y="8689665"/>
            <a:ext cx="429886" cy="66229"/>
          </a:xfrm>
          <a:custGeom>
            <a:avLst/>
            <a:gdLst>
              <a:gd name="connsiteX0" fmla="*/ 0 w 1815412"/>
              <a:gd name="connsiteY0" fmla="*/ 0 h 288000"/>
              <a:gd name="connsiteX1" fmla="*/ 1815412 w 1815412"/>
              <a:gd name="connsiteY1" fmla="*/ 0 h 288000"/>
              <a:gd name="connsiteX2" fmla="*/ 1815412 w 1815412"/>
              <a:gd name="connsiteY2" fmla="*/ 288000 h 288000"/>
              <a:gd name="connsiteX3" fmla="*/ 0 w 1815412"/>
              <a:gd name="connsiteY3" fmla="*/ 288000 h 288000"/>
              <a:gd name="connsiteX4" fmla="*/ 0 w 1815412"/>
              <a:gd name="connsiteY4" fmla="*/ 0 h 288000"/>
              <a:gd name="connsiteX0" fmla="*/ 53975 w 1869387"/>
              <a:gd name="connsiteY0" fmla="*/ 0 h 288000"/>
              <a:gd name="connsiteX1" fmla="*/ 1869387 w 1869387"/>
              <a:gd name="connsiteY1" fmla="*/ 0 h 288000"/>
              <a:gd name="connsiteX2" fmla="*/ 18693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058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21762 w 1869387"/>
              <a:gd name="connsiteY2" fmla="*/ 288000 h 288000"/>
              <a:gd name="connsiteX3" fmla="*/ 0 w 1869387"/>
              <a:gd name="connsiteY3" fmla="*/ 288000 h 288000"/>
              <a:gd name="connsiteX4" fmla="*/ 53975 w 1869387"/>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387" h="288000">
                <a:moveTo>
                  <a:pt x="53975" y="0"/>
                </a:moveTo>
                <a:lnTo>
                  <a:pt x="1869387" y="0"/>
                </a:lnTo>
                <a:lnTo>
                  <a:pt x="1821762" y="288000"/>
                </a:lnTo>
                <a:lnTo>
                  <a:pt x="0" y="288000"/>
                </a:lnTo>
                <a:lnTo>
                  <a:pt x="539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13"/>
          <p:cNvSpPr/>
          <p:nvPr/>
        </p:nvSpPr>
        <p:spPr>
          <a:xfrm>
            <a:off x="2673656" y="8876848"/>
            <a:ext cx="1080000" cy="15632"/>
          </a:xfrm>
          <a:custGeom>
            <a:avLst/>
            <a:gdLst>
              <a:gd name="connsiteX0" fmla="*/ 0 w 3150000"/>
              <a:gd name="connsiteY0" fmla="*/ 0 h 64800"/>
              <a:gd name="connsiteX1" fmla="*/ 3150000 w 3150000"/>
              <a:gd name="connsiteY1" fmla="*/ 0 h 64800"/>
              <a:gd name="connsiteX2" fmla="*/ 3150000 w 3150000"/>
              <a:gd name="connsiteY2" fmla="*/ 64800 h 64800"/>
              <a:gd name="connsiteX3" fmla="*/ 0 w 3150000"/>
              <a:gd name="connsiteY3" fmla="*/ 64800 h 64800"/>
              <a:gd name="connsiteX4" fmla="*/ 0 w 3150000"/>
              <a:gd name="connsiteY4" fmla="*/ 0 h 64800"/>
              <a:gd name="connsiteX0" fmla="*/ 12700 w 3162700"/>
              <a:gd name="connsiteY0" fmla="*/ 0 h 67975"/>
              <a:gd name="connsiteX1" fmla="*/ 3162700 w 3162700"/>
              <a:gd name="connsiteY1" fmla="*/ 0 h 67975"/>
              <a:gd name="connsiteX2" fmla="*/ 3162700 w 3162700"/>
              <a:gd name="connsiteY2" fmla="*/ 64800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37300 w 3162700"/>
              <a:gd name="connsiteY2" fmla="*/ 67975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53175 w 3162700"/>
              <a:gd name="connsiteY2" fmla="*/ 67975 h 67975"/>
              <a:gd name="connsiteX3" fmla="*/ 0 w 3162700"/>
              <a:gd name="connsiteY3" fmla="*/ 67975 h 67975"/>
              <a:gd name="connsiteX4" fmla="*/ 12700 w 3162700"/>
              <a:gd name="connsiteY4" fmla="*/ 0 h 6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700" h="67975">
                <a:moveTo>
                  <a:pt x="12700" y="0"/>
                </a:moveTo>
                <a:lnTo>
                  <a:pt x="3162700" y="0"/>
                </a:lnTo>
                <a:lnTo>
                  <a:pt x="3153175" y="67975"/>
                </a:lnTo>
                <a:lnTo>
                  <a:pt x="0" y="67975"/>
                </a:lnTo>
                <a:lnTo>
                  <a:pt x="127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14"/>
          <p:cNvSpPr/>
          <p:nvPr/>
        </p:nvSpPr>
        <p:spPr>
          <a:xfrm>
            <a:off x="4293632" y="8876848"/>
            <a:ext cx="4824000" cy="14902"/>
          </a:xfrm>
          <a:custGeom>
            <a:avLst/>
            <a:gdLst>
              <a:gd name="connsiteX0" fmla="*/ 0 w 7146000"/>
              <a:gd name="connsiteY0" fmla="*/ 0 h 64800"/>
              <a:gd name="connsiteX1" fmla="*/ 7146000 w 7146000"/>
              <a:gd name="connsiteY1" fmla="*/ 0 h 64800"/>
              <a:gd name="connsiteX2" fmla="*/ 7146000 w 7146000"/>
              <a:gd name="connsiteY2" fmla="*/ 64800 h 64800"/>
              <a:gd name="connsiteX3" fmla="*/ 0 w 7146000"/>
              <a:gd name="connsiteY3" fmla="*/ 64800 h 64800"/>
              <a:gd name="connsiteX4" fmla="*/ 0 w 7146000"/>
              <a:gd name="connsiteY4" fmla="*/ 0 h 64800"/>
              <a:gd name="connsiteX0" fmla="*/ 15875 w 7161875"/>
              <a:gd name="connsiteY0" fmla="*/ 0 h 64800"/>
              <a:gd name="connsiteX1" fmla="*/ 7161875 w 7161875"/>
              <a:gd name="connsiteY1" fmla="*/ 0 h 64800"/>
              <a:gd name="connsiteX2" fmla="*/ 7161875 w 7161875"/>
              <a:gd name="connsiteY2" fmla="*/ 64800 h 64800"/>
              <a:gd name="connsiteX3" fmla="*/ 0 w 7161875"/>
              <a:gd name="connsiteY3" fmla="*/ 64800 h 64800"/>
              <a:gd name="connsiteX4" fmla="*/ 15875 w 7161875"/>
              <a:gd name="connsiteY4" fmla="*/ 0 h 64800"/>
              <a:gd name="connsiteX0" fmla="*/ 15875 w 7161875"/>
              <a:gd name="connsiteY0" fmla="*/ 0 h 64800"/>
              <a:gd name="connsiteX1" fmla="*/ 7161875 w 7161875"/>
              <a:gd name="connsiteY1" fmla="*/ 0 h 64800"/>
              <a:gd name="connsiteX2" fmla="*/ 7146000 w 7161875"/>
              <a:gd name="connsiteY2" fmla="*/ 64800 h 64800"/>
              <a:gd name="connsiteX3" fmla="*/ 0 w 7161875"/>
              <a:gd name="connsiteY3" fmla="*/ 64800 h 64800"/>
              <a:gd name="connsiteX4" fmla="*/ 15875 w 7161875"/>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1875" h="64800">
                <a:moveTo>
                  <a:pt x="15875" y="0"/>
                </a:moveTo>
                <a:lnTo>
                  <a:pt x="7161875" y="0"/>
                </a:lnTo>
                <a:lnTo>
                  <a:pt x="7146000" y="64800"/>
                </a:lnTo>
                <a:lnTo>
                  <a:pt x="0" y="64800"/>
                </a:lnTo>
                <a:lnTo>
                  <a:pt x="158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18"/>
          <p:cNvSpPr/>
          <p:nvPr/>
        </p:nvSpPr>
        <p:spPr>
          <a:xfrm>
            <a:off x="-78395" y="8876848"/>
            <a:ext cx="1059659" cy="14902"/>
          </a:xfrm>
          <a:custGeom>
            <a:avLst/>
            <a:gdLst>
              <a:gd name="connsiteX0" fmla="*/ 0 w 4608000"/>
              <a:gd name="connsiteY0" fmla="*/ 0 h 64800"/>
              <a:gd name="connsiteX1" fmla="*/ 4608000 w 4608000"/>
              <a:gd name="connsiteY1" fmla="*/ 0 h 64800"/>
              <a:gd name="connsiteX2" fmla="*/ 4608000 w 4608000"/>
              <a:gd name="connsiteY2" fmla="*/ 64800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63550 w 4608000"/>
              <a:gd name="connsiteY2" fmla="*/ 61625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79425 w 4608000"/>
              <a:gd name="connsiteY2" fmla="*/ 61625 h 64800"/>
              <a:gd name="connsiteX3" fmla="*/ 0 w 4608000"/>
              <a:gd name="connsiteY3" fmla="*/ 64800 h 64800"/>
              <a:gd name="connsiteX4" fmla="*/ 0 w 4608000"/>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8000" h="64800">
                <a:moveTo>
                  <a:pt x="0" y="0"/>
                </a:moveTo>
                <a:lnTo>
                  <a:pt x="4608000" y="0"/>
                </a:lnTo>
                <a:lnTo>
                  <a:pt x="4579425" y="61625"/>
                </a:lnTo>
                <a:lnTo>
                  <a:pt x="0" y="648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99841" y="8516081"/>
            <a:ext cx="1126680" cy="242386"/>
          </a:xfrm>
          <a:prstGeom prst="rect">
            <a:avLst/>
          </a:prstGeom>
        </p:spPr>
      </p:pic>
      <p:sp>
        <p:nvSpPr>
          <p:cNvPr id="13" name="Tijdelijke aanduiding voor dianummer 4"/>
          <p:cNvSpPr txBox="1">
            <a:spLocks/>
          </p:cNvSpPr>
          <p:nvPr/>
        </p:nvSpPr>
        <p:spPr>
          <a:xfrm>
            <a:off x="5229200" y="8316416"/>
            <a:ext cx="1194260" cy="458787"/>
          </a:xfrm>
          <a:prstGeom prst="rect">
            <a:avLst/>
          </a:prstGeom>
        </p:spPr>
        <p:txBody>
          <a:bodyPr vert="horz" lIns="0" tIns="0" rIns="0" bIns="0" rtlCol="0" anchor="b"/>
          <a:lstStyle>
            <a:defPPr>
              <a:defRPr lang="nl-NL"/>
            </a:defPPr>
            <a:lvl1pPr marL="0" algn="r" defTabSz="685800" rtl="0" eaLnBrk="1" latinLnBrk="0" hangingPunct="1">
              <a:defRPr sz="12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C46F5DC-8175-694F-86AA-6CC7BD974F1A}" type="slidenum">
              <a:rPr lang="nl-NL" smtClean="0">
                <a:latin typeface="Arial" charset="0"/>
              </a:rPr>
              <a:pPr/>
              <a:t>‹nr.›</a:t>
            </a:fld>
            <a:endParaRPr lang="nl-NL">
              <a:latin typeface="Arial" charset="0"/>
            </a:endParaRPr>
          </a:p>
        </p:txBody>
      </p:sp>
    </p:spTree>
    <p:extLst>
      <p:ext uri="{BB962C8B-B14F-4D97-AF65-F5344CB8AC3E}">
        <p14:creationId xmlns:p14="http://schemas.microsoft.com/office/powerpoint/2010/main" val="76403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2C507-AB66-064B-85D9-9B533BD8047E}" type="datetimeFigureOut">
              <a:rPr lang="nl-NL" smtClean="0"/>
              <a:t>20-9-2023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AB6035-115A-7F4D-966D-A174921C2B9D}" type="slidenum">
              <a:rPr lang="nl-NL" smtClean="0"/>
              <a:t>‹nr.›</a:t>
            </a:fld>
            <a:endParaRPr lang="nl-NL"/>
          </a:p>
        </p:txBody>
      </p:sp>
    </p:spTree>
    <p:extLst>
      <p:ext uri="{BB962C8B-B14F-4D97-AF65-F5344CB8AC3E}">
        <p14:creationId xmlns:p14="http://schemas.microsoft.com/office/powerpoint/2010/main" val="463085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1AAB6035-115A-7F4D-966D-A174921C2B9D}" type="slidenum">
              <a:rPr lang="nl-NL" smtClean="0"/>
              <a:t>0</a:t>
            </a:fld>
            <a:endParaRPr lang="nl-NL"/>
          </a:p>
        </p:txBody>
      </p:sp>
    </p:spTree>
    <p:extLst>
      <p:ext uri="{BB962C8B-B14F-4D97-AF65-F5344CB8AC3E}">
        <p14:creationId xmlns:p14="http://schemas.microsoft.com/office/powerpoint/2010/main" val="1227071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6263" y="3146866"/>
            <a:ext cx="7991475" cy="863601"/>
          </a:xfrm>
          <a:prstGeom prst="rect">
            <a:avLst/>
          </a:prstGeom>
        </p:spPr>
        <p:txBody>
          <a:bodyPr lIns="0" tIns="72000" rIns="0" bIns="0" anchor="t" anchorCtr="0">
            <a:normAutofit/>
          </a:bodyPr>
          <a:lstStyle>
            <a:lvl1pPr algn="l">
              <a:lnSpc>
                <a:spcPct val="100000"/>
              </a:lnSpc>
              <a:defRPr sz="2400" b="1" i="0" baseline="0"/>
            </a:lvl1pPr>
          </a:lstStyle>
          <a:p>
            <a:r>
              <a:rPr lang="nl-NL"/>
              <a:t>Klik om titel van de presentatie toe te voegen</a:t>
            </a:r>
            <a:endParaRPr lang="en-US"/>
          </a:p>
        </p:txBody>
      </p:sp>
      <p:sp>
        <p:nvSpPr>
          <p:cNvPr id="3" name="Subtitle 2"/>
          <p:cNvSpPr>
            <a:spLocks noGrp="1"/>
          </p:cNvSpPr>
          <p:nvPr>
            <p:ph type="subTitle" idx="1" hasCustomPrompt="1"/>
          </p:nvPr>
        </p:nvSpPr>
        <p:spPr>
          <a:xfrm>
            <a:off x="576263" y="3602502"/>
            <a:ext cx="7991475" cy="409111"/>
          </a:xfrm>
        </p:spPr>
        <p:txBody>
          <a:bodyPr lIns="0" tIns="0" rIns="0" bIns="0">
            <a:normAutofit/>
          </a:bodyPr>
          <a:lstStyle>
            <a:lvl1pPr marL="0" indent="-88900" algn="l">
              <a:lnSpc>
                <a:spcPct val="100000"/>
              </a:lnSpc>
              <a:buNone/>
              <a:tabLst/>
              <a:defRPr sz="2400"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tekst toe te voegen</a:t>
            </a:r>
          </a:p>
        </p:txBody>
      </p:sp>
      <p:sp>
        <p:nvSpPr>
          <p:cNvPr id="4" name="Rechthoek 3"/>
          <p:cNvSpPr/>
          <p:nvPr userDrawn="1"/>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8" name="Afbeelding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9" name="Groeperen 28"/>
          <p:cNvGrpSpPr/>
          <p:nvPr/>
        </p:nvGrpSpPr>
        <p:grpSpPr>
          <a:xfrm>
            <a:off x="-1188640" y="4227934"/>
            <a:ext cx="1125323" cy="562064"/>
            <a:chOff x="4782929" y="4335401"/>
            <a:chExt cx="1125323" cy="562064"/>
          </a:xfrm>
        </p:grpSpPr>
        <p:pic>
          <p:nvPicPr>
            <p:cNvPr id="30" name="Afbeelding 2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1" name="Rechte verbindingslijn 3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8" name="Afbeelding 17"/>
          <p:cNvPicPr>
            <a:picLocks noChangeAspect="1"/>
          </p:cNvPicPr>
          <p:nvPr userDrawn="1"/>
        </p:nvPicPr>
        <p:blipFill rotWithShape="1">
          <a:blip r:embed="rId4">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eldenreeks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p>
            <a:r>
              <a:rPr lang="nl-NL"/>
              <a:t>Klik om titel van de dia toe te voegen</a:t>
            </a:r>
          </a:p>
        </p:txBody>
      </p:sp>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335401"/>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1" name="Rechte verbindingslijn 4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8" name="Tekstvak 17"/>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9"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3" name="Tekstvak 12"/>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5" name="Afbeelding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17" name="Groeperen 16"/>
          <p:cNvGrpSpPr/>
          <p:nvPr/>
        </p:nvGrpSpPr>
        <p:grpSpPr>
          <a:xfrm>
            <a:off x="-1188640" y="4227934"/>
            <a:ext cx="1125323" cy="562064"/>
            <a:chOff x="4782929" y="4335401"/>
            <a:chExt cx="1125323" cy="562064"/>
          </a:xfrm>
        </p:grpSpPr>
        <p:pic>
          <p:nvPicPr>
            <p:cNvPr id="18" name="Afbeelding 1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2" name="Rechte verbindingslijn 2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262619" cy="863601"/>
          </a:xfrm>
          <a:prstGeom prst="rect">
            <a:avLst/>
          </a:prstGeom>
        </p:spPr>
        <p:txBody>
          <a:bodyPr lIns="0" tIns="0" rIns="0" bIns="0" anchor="t" anchorCtr="0"/>
          <a:lstStyle>
            <a:lvl1pPr>
              <a:defRPr sz="2400"/>
            </a:lvl1pPr>
          </a:lstStyle>
          <a:p>
            <a:r>
              <a:rPr lang="nl-NL"/>
              <a:t>Klik om titel van de dia toe te voegen</a:t>
            </a:r>
            <a:endParaRPr lang="en-US"/>
          </a:p>
        </p:txBody>
      </p:sp>
      <p:sp>
        <p:nvSpPr>
          <p:cNvPr id="3" name="Content Placeholder 2"/>
          <p:cNvSpPr>
            <a:spLocks noGrp="1"/>
          </p:cNvSpPr>
          <p:nvPr>
            <p:ph idx="1" hasCustomPrompt="1"/>
          </p:nvPr>
        </p:nvSpPr>
        <p:spPr>
          <a:xfrm>
            <a:off x="3995936" y="555626"/>
            <a:ext cx="4571801" cy="3455988"/>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vl6pPr>
              <a:defRPr sz="1500"/>
            </a:lvl6pPr>
            <a:lvl7pPr>
              <a:defRPr sz="1500"/>
            </a:lvl7pPr>
            <a:lvl8pPr>
              <a:defRPr sz="1500"/>
            </a:lvl8pPr>
            <a:lvl9pPr>
              <a:defRPr sz="1500"/>
            </a:lvl9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9"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8" name="Content Placeholder 2"/>
          <p:cNvSpPr>
            <a:spLocks noGrp="1"/>
          </p:cNvSpPr>
          <p:nvPr>
            <p:ph idx="11" hasCustomPrompt="1"/>
          </p:nvPr>
        </p:nvSpPr>
        <p:spPr>
          <a:xfrm>
            <a:off x="576264" y="1419225"/>
            <a:ext cx="3262618" cy="25923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6" name="Tekstvak 15"/>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lstStyle>
            <a:lvl1pPr>
              <a:defRPr b="1" baseline="0"/>
            </a:lvl1pPr>
          </a:lstStyle>
          <a:p>
            <a:r>
              <a:rPr lang="nl-NL"/>
              <a:t>Klik om titel van de dia toe te voegen</a:t>
            </a:r>
            <a:endParaRPr lang="en-US"/>
          </a:p>
        </p:txBody>
      </p:sp>
      <p:sp>
        <p:nvSpPr>
          <p:cNvPr id="3" name="Content Placeholder 2"/>
          <p:cNvSpPr>
            <a:spLocks noGrp="1"/>
          </p:cNvSpPr>
          <p:nvPr>
            <p:ph sz="half" idx="1" hasCustomPrompt="1"/>
          </p:nvPr>
        </p:nvSpPr>
        <p:spPr>
          <a:xfrm>
            <a:off x="576263" y="1419225"/>
            <a:ext cx="3995737" cy="2592388"/>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Content Placeholder 3"/>
          <p:cNvSpPr>
            <a:spLocks noGrp="1"/>
          </p:cNvSpPr>
          <p:nvPr>
            <p:ph sz="half" idx="2" hasCustomPrompt="1"/>
          </p:nvPr>
        </p:nvSpPr>
        <p:spPr>
          <a:xfrm>
            <a:off x="4572000" y="1419225"/>
            <a:ext cx="3995738" cy="2592388"/>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29" name="Afbeelding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2"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0" name="Tekstvak 19"/>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4" name="Tekstvak 33"/>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5" name="Afbeelding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6" name="Groeperen 35"/>
          <p:cNvGrpSpPr/>
          <p:nvPr/>
        </p:nvGrpSpPr>
        <p:grpSpPr>
          <a:xfrm>
            <a:off x="-1188640" y="3939902"/>
            <a:ext cx="1125323" cy="562064"/>
            <a:chOff x="4782929" y="4335401"/>
            <a:chExt cx="1125323" cy="562064"/>
          </a:xfrm>
        </p:grpSpPr>
        <p:pic>
          <p:nvPicPr>
            <p:cNvPr id="37" name="Afbeelding 36"/>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8" name="Rechte verbindingslijn 3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10" name="Tijdelijke aanduiding voor tekst 9"/>
          <p:cNvSpPr>
            <a:spLocks noGrp="1"/>
          </p:cNvSpPr>
          <p:nvPr>
            <p:ph type="body" sz="quarter" idx="12" hasCustomPrompt="1"/>
          </p:nvPr>
        </p:nvSpPr>
        <p:spPr>
          <a:xfrm>
            <a:off x="4572000" y="3502800"/>
            <a:ext cx="3995738" cy="559380"/>
          </a:xfrm>
        </p:spPr>
        <p:txBody>
          <a:bodyPr anchor="b" anchorCtr="0">
            <a:noAutofit/>
          </a:bodyPr>
          <a:lstStyle>
            <a:lvl1pPr marL="0" indent="0" algn="ctr">
              <a:buFontTx/>
              <a:buNone/>
              <a:defRPr sz="1600" baseline="0"/>
            </a:lvl1pPr>
            <a:lvl2pPr>
              <a:defRPr sz="1600" baseline="0"/>
            </a:lvl2pPr>
            <a:lvl3pPr>
              <a:defRPr sz="1600" baseline="0"/>
            </a:lvl3pPr>
            <a:lvl4pPr>
              <a:defRPr sz="1600" baseline="0"/>
            </a:lvl4pPr>
            <a:lvl5pPr>
              <a:defRPr sz="1600" baseline="0"/>
            </a:lvl5pPr>
          </a:lstStyle>
          <a:p>
            <a:pPr lvl="0"/>
            <a:r>
              <a:rPr lang="nl-NL"/>
              <a:t>Klik om tekst toe te voegen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Objecten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7991475" cy="863598"/>
          </a:xfrm>
          <a:prstGeom prst="rect">
            <a:avLst/>
          </a:prstGeom>
        </p:spPr>
        <p:txBody>
          <a:bodyPr lIns="0" tIns="0" rIns="0" bIns="0" anchor="t" anchorCtr="0"/>
          <a:lstStyle>
            <a:lvl1pPr>
              <a:defRPr baseline="0"/>
            </a:lvl1pPr>
          </a:lstStyle>
          <a:p>
            <a:r>
              <a:rPr lang="nl-NL"/>
              <a:t>Klik om titel van de dia toe te voegen</a:t>
            </a:r>
            <a:endParaRPr lang="en-US"/>
          </a:p>
        </p:txBody>
      </p:sp>
      <p:sp>
        <p:nvSpPr>
          <p:cNvPr id="3" name="Text Placeholder 2"/>
          <p:cNvSpPr>
            <a:spLocks noGrp="1"/>
          </p:cNvSpPr>
          <p:nvPr>
            <p:ph type="body" idx="1" hasCustomPrompt="1"/>
          </p:nvPr>
        </p:nvSpPr>
        <p:spPr>
          <a:xfrm>
            <a:off x="576263" y="1419224"/>
            <a:ext cx="3995737" cy="865189"/>
          </a:xfrm>
        </p:spPr>
        <p:txBody>
          <a:bodyPr lIns="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4" name="Content Placeholder 3"/>
          <p:cNvSpPr>
            <a:spLocks noGrp="1"/>
          </p:cNvSpPr>
          <p:nvPr>
            <p:ph sz="half" idx="2" hasCustomPrompt="1"/>
          </p:nvPr>
        </p:nvSpPr>
        <p:spPr>
          <a:xfrm>
            <a:off x="576263" y="2284413"/>
            <a:ext cx="3995737" cy="1727200"/>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5" name="Text Placeholder 4"/>
          <p:cNvSpPr>
            <a:spLocks noGrp="1"/>
          </p:cNvSpPr>
          <p:nvPr>
            <p:ph type="body" sz="quarter" idx="3" hasCustomPrompt="1"/>
          </p:nvPr>
        </p:nvSpPr>
        <p:spPr>
          <a:xfrm>
            <a:off x="4572000" y="1419223"/>
            <a:ext cx="3995738" cy="865189"/>
          </a:xfrm>
        </p:spPr>
        <p:txBody>
          <a:bodyPr lIns="10800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6" name="Content Placeholder 5"/>
          <p:cNvSpPr>
            <a:spLocks noGrp="1"/>
          </p:cNvSpPr>
          <p:nvPr>
            <p:ph sz="quarter" idx="4" hasCustomPrompt="1"/>
          </p:nvPr>
        </p:nvSpPr>
        <p:spPr>
          <a:xfrm>
            <a:off x="4572000" y="2284413"/>
            <a:ext cx="3995738" cy="1727200"/>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33" name="Afbeelding 3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5"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6" name="Tekstvak 35"/>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7" name="Afbeelding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8" name="Groeperen 37"/>
          <p:cNvGrpSpPr/>
          <p:nvPr/>
        </p:nvGrpSpPr>
        <p:grpSpPr>
          <a:xfrm>
            <a:off x="-1188640" y="3939902"/>
            <a:ext cx="1125323" cy="562064"/>
            <a:chOff x="4782929" y="4335401"/>
            <a:chExt cx="1125323" cy="562064"/>
          </a:xfrm>
        </p:grpSpPr>
        <p:pic>
          <p:nvPicPr>
            <p:cNvPr id="39" name="Afbeelding 38"/>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0" name="Rechte verbindingslijn 3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9" name="Tekstvak 18"/>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bject aflopend">
    <p:spTree>
      <p:nvGrpSpPr>
        <p:cNvPr id="1" name=""/>
        <p:cNvGrpSpPr/>
        <p:nvPr/>
      </p:nvGrpSpPr>
      <p:grpSpPr>
        <a:xfrm>
          <a:off x="0" y="0"/>
          <a:ext cx="0" cy="0"/>
          <a:chOff x="0" y="0"/>
          <a:chExt cx="0" cy="0"/>
        </a:xfrm>
      </p:grpSpPr>
      <p:sp>
        <p:nvSpPr>
          <p:cNvPr id="28"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9"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Content Placeholder 2"/>
          <p:cNvSpPr>
            <a:spLocks noGrp="1"/>
          </p:cNvSpPr>
          <p:nvPr>
            <p:ph idx="1" hasCustomPrompt="1"/>
          </p:nvPr>
        </p:nvSpPr>
        <p:spPr>
          <a:xfrm>
            <a:off x="0" y="-3175"/>
            <a:ext cx="9144000" cy="5146675"/>
          </a:xfrm>
        </p:spPr>
        <p:txBody>
          <a:bodyPr lIns="0" tIns="540000" rIns="0" bIns="0">
            <a:normAutofit/>
          </a:bodyPr>
          <a:lstStyle>
            <a:lvl1pPr marL="847725" marR="0" indent="-172800" algn="l" defTabSz="685800" rtl="0" eaLnBrk="1" fontAlgn="auto" latinLnBrk="0" hangingPunct="1">
              <a:lnSpc>
                <a:spcPct val="100000"/>
              </a:lnSpc>
              <a:spcBef>
                <a:spcPts val="0"/>
              </a:spcBef>
              <a:spcAft>
                <a:spcPts val="0"/>
              </a:spcAft>
              <a:buClrTx/>
              <a:buSzTx/>
              <a:buFont typeface="Arial" panose="020B0604020202020204" pitchFamily="34" charset="0"/>
              <a:buChar char="•"/>
              <a:tabLst>
                <a:tab pos="1188000" algn="l"/>
              </a:tabLst>
              <a:defRPr sz="2000" baseline="0"/>
            </a:lvl1pPr>
            <a:lvl2pPr marL="1073150" indent="-172800">
              <a:tabLst/>
              <a:defRPr sz="1800" baseline="0"/>
            </a:lvl2pPr>
            <a:lvl3pPr marL="1290638" indent="-172800">
              <a:tabLst/>
              <a:defRPr sz="1600" baseline="0"/>
            </a:lvl3pPr>
            <a:lvl4pPr marL="1473200" indent="-172800">
              <a:tabLst/>
              <a:defRPr sz="1400" baseline="0"/>
            </a:lvl4pPr>
            <a:lvl5pPr marL="1733550" indent="-172800">
              <a:tabLst/>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lm">
    <p:spTree>
      <p:nvGrpSpPr>
        <p:cNvPr id="1" name=""/>
        <p:cNvGrpSpPr/>
        <p:nvPr/>
      </p:nvGrpSpPr>
      <p:grpSpPr>
        <a:xfrm>
          <a:off x="0" y="0"/>
          <a:ext cx="0" cy="0"/>
          <a:chOff x="0" y="0"/>
          <a:chExt cx="0" cy="0"/>
        </a:xfrm>
      </p:grpSpPr>
      <p:sp>
        <p:nvSpPr>
          <p:cNvPr id="16" name="Tijdelijke aanduiding voor media 15"/>
          <p:cNvSpPr>
            <a:spLocks noGrp="1"/>
          </p:cNvSpPr>
          <p:nvPr>
            <p:ph type="media" sz="quarter" idx="10" hasCustomPrompt="1"/>
          </p:nvPr>
        </p:nvSpPr>
        <p:spPr>
          <a:xfrm>
            <a:off x="0" y="0"/>
            <a:ext cx="9144000" cy="5143500"/>
          </a:xfrm>
        </p:spPr>
        <p:txBody>
          <a:bodyPr lIns="576000" tIns="1404000"/>
          <a:lstStyle>
            <a:lvl1pPr marL="1377950" indent="-1377950">
              <a:tabLst/>
              <a:defRPr baseline="0"/>
            </a:lvl1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nl-NL"/>
              <a:t>Klik om film in te voegen</a:t>
            </a:r>
          </a:p>
        </p:txBody>
      </p:sp>
      <p:sp>
        <p:nvSpPr>
          <p:cNvPr id="15" name="Title 1"/>
          <p:cNvSpPr>
            <a:spLocks noGrp="1"/>
          </p:cNvSpPr>
          <p:nvPr>
            <p:ph type="title" hasCustomPrompt="1"/>
          </p:nvPr>
        </p:nvSpPr>
        <p:spPr>
          <a:xfrm>
            <a:off x="576263" y="555625"/>
            <a:ext cx="7991475" cy="863600"/>
          </a:xfrm>
          <a:prstGeom prst="rect">
            <a:avLst/>
          </a:prstGeom>
        </p:spPr>
        <p:txBody>
          <a:bodyPr lIns="0" tIns="0" rIns="0" bIns="0" anchor="t" anchorCtr="0">
            <a:normAutofit/>
          </a:bodyPr>
          <a:lstStyle>
            <a:lvl1pPr>
              <a:defRPr sz="2400" baseline="0"/>
            </a:lvl1pPr>
          </a:lstStyle>
          <a:p>
            <a:r>
              <a:rPr lang="nl-NL"/>
              <a:t>Klik om titel van de filmclip toe te voegen</a:t>
            </a:r>
            <a:endParaRPr lang="en-US"/>
          </a:p>
        </p:txBody>
      </p:sp>
      <p:sp>
        <p:nvSpPr>
          <p:cNvPr id="18" name="Tekstvak 17"/>
          <p:cNvSpPr txBox="1"/>
          <p:nvPr userDrawn="1"/>
        </p:nvSpPr>
        <p:spPr>
          <a:xfrm>
            <a:off x="-1188000" y="555625"/>
            <a:ext cx="1103620" cy="1508105"/>
          </a:xfrm>
          <a:prstGeom prst="rect">
            <a:avLst/>
          </a:prstGeom>
          <a:noFill/>
        </p:spPr>
        <p:txBody>
          <a:bodyPr wrap="square" lIns="0" tIns="0" rIns="0" bIns="0" rtlCol="0">
            <a:spAutoFit/>
          </a:bodyPr>
          <a:lstStyle/>
          <a:p>
            <a:pPr marL="6350" indent="-6350">
              <a:tabLst/>
            </a:pPr>
            <a:r>
              <a:rPr lang="nl-NL" sz="700" b="1" baseline="0">
                <a:latin typeface="Arial" charset="0"/>
              </a:rPr>
              <a:t>Video automatisch laten afspelen</a:t>
            </a:r>
          </a:p>
          <a:p>
            <a:pPr marL="90488" indent="-90488">
              <a:buAutoNum type="arabicPeriod"/>
              <a:tabLst/>
            </a:pPr>
            <a:r>
              <a:rPr lang="nl-NL" sz="700" baseline="0">
                <a:latin typeface="Arial" charset="0"/>
              </a:rPr>
              <a:t>Klik op venster </a:t>
            </a:r>
            <a:r>
              <a:rPr lang="nl-NL" sz="700" u="sng" baseline="0">
                <a:latin typeface="Arial" charset="0"/>
              </a:rPr>
              <a:t>Animaties</a:t>
            </a:r>
          </a:p>
          <a:p>
            <a:pPr marL="90488" indent="-90488">
              <a:buAutoNum type="arabicPeriod"/>
              <a:tabLst/>
            </a:pPr>
            <a:r>
              <a:rPr lang="nl-NL" sz="700" baseline="0">
                <a:latin typeface="Arial" charset="0"/>
              </a:rPr>
              <a:t>Ga naar deelvenster </a:t>
            </a:r>
            <a:r>
              <a:rPr lang="nl-NL" sz="700" u="sng" baseline="0">
                <a:latin typeface="Arial" charset="0"/>
              </a:rPr>
              <a:t>Animatie</a:t>
            </a:r>
          </a:p>
          <a:p>
            <a:pPr marL="90488" indent="-90488">
              <a:buAutoNum type="arabicPeriod"/>
              <a:tabLst/>
            </a:pPr>
            <a:r>
              <a:rPr lang="nl-NL" sz="700" baseline="0" err="1">
                <a:latin typeface="Arial" charset="0"/>
              </a:rPr>
              <a:t>Dubbelkik</a:t>
            </a:r>
            <a:r>
              <a:rPr lang="nl-NL" sz="700" baseline="0">
                <a:latin typeface="Arial" charset="0"/>
              </a:rPr>
              <a:t> op </a:t>
            </a:r>
            <a:r>
              <a:rPr lang="nl-NL" sz="700" u="sng" baseline="0">
                <a:latin typeface="Arial" charset="0"/>
              </a:rPr>
              <a:t>Afspelen</a:t>
            </a:r>
          </a:p>
          <a:p>
            <a:pPr marL="90488" indent="-90488">
              <a:buAutoNum type="arabicPeriod"/>
              <a:tabLst/>
            </a:pPr>
            <a:endParaRPr lang="nl-NL" sz="700" baseline="0">
              <a:latin typeface="Arial" charset="0"/>
            </a:endParaRPr>
          </a:p>
          <a:p>
            <a:pPr marL="0" indent="0">
              <a:buFontTx/>
              <a:buNone/>
              <a:tabLst/>
            </a:pPr>
            <a:r>
              <a:rPr lang="nl-NL" sz="700" baseline="0">
                <a:latin typeface="Arial" charset="0"/>
              </a:rPr>
              <a:t>De film zal bij de eerste klik starten met afspelen.</a:t>
            </a:r>
          </a:p>
          <a:p>
            <a:pPr marL="0" indent="0">
              <a:buFontTx/>
              <a:buNone/>
              <a:tabLst/>
            </a:pPr>
            <a:r>
              <a:rPr lang="nl-NL" sz="700" baseline="0">
                <a:latin typeface="Arial" charset="0"/>
              </a:rPr>
              <a:t>Onderbreken, terug- en </a:t>
            </a:r>
            <a:r>
              <a:rPr lang="nl-NL" sz="700" baseline="0" err="1">
                <a:latin typeface="Arial" charset="0"/>
              </a:rPr>
              <a:t>vooruitspoelen</a:t>
            </a:r>
            <a:r>
              <a:rPr lang="nl-NL" sz="700" baseline="0">
                <a:latin typeface="Arial" charset="0"/>
              </a:rPr>
              <a:t> doet u met behulp van het controlepanel tijdens de presentatie. </a:t>
            </a:r>
          </a:p>
        </p:txBody>
      </p:sp>
      <p:sp>
        <p:nvSpPr>
          <p:cNvPr id="9" name="Tekstvak 8"/>
          <p:cNvSpPr txBox="1"/>
          <p:nvPr/>
        </p:nvSpPr>
        <p:spPr>
          <a:xfrm>
            <a:off x="-1188640" y="2139702"/>
            <a:ext cx="1055969" cy="861774"/>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endParaRPr lang="nl-NL" sz="700" baseline="0">
              <a:latin typeface="Arial" charset="0"/>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73" y="2139702"/>
            <a:ext cx="230120" cy="281258"/>
          </a:xfrm>
          <a:prstGeom prst="rect">
            <a:avLst/>
          </a:prstGeom>
        </p:spPr>
      </p:pic>
      <p:sp>
        <p:nvSpPr>
          <p:cNvPr id="12" name="Tekstvak 11"/>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4" name="Tekstvak 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 of subtitel</a:t>
            </a:r>
            <a:endParaRPr lang="nl-NL" sz="700" baseline="0">
              <a:latin typeface="Arial"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bject blanc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marL="536575" marR="0" indent="-176213" algn="l" defTabSz="685800" rtl="0" eaLnBrk="1" fontAlgn="auto" latinLnBrk="0" hangingPunct="1">
              <a:lnSpc>
                <a:spcPts val="2500"/>
              </a:lnSpc>
              <a:spcBef>
                <a:spcPts val="0"/>
              </a:spcBef>
              <a:spcAft>
                <a:spcPts val="0"/>
              </a:spcAft>
              <a:buClrTx/>
              <a:buSzTx/>
              <a:buFont typeface="Arial" panose="020B0604020202020204" pitchFamily="34" charset="0"/>
              <a:buChar char="•"/>
              <a:tabLst/>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a:p>
            <a:pPr marL="171450" marR="0" lvl="0" indent="-171450" algn="l" defTabSz="685800" rtl="0" eaLnBrk="1" fontAlgn="auto" latinLnBrk="0" hangingPunct="1">
              <a:lnSpc>
                <a:spcPts val="2500"/>
              </a:lnSpc>
              <a:spcBef>
                <a:spcPts val="0"/>
              </a:spcBef>
              <a:spcAft>
                <a:spcPts val="0"/>
              </a:spcAft>
              <a:buClrTx/>
              <a:buSzTx/>
              <a:buFont typeface="Arial" panose="020B0604020202020204" pitchFamily="34" charset="0"/>
              <a:buNone/>
              <a:tabLst/>
              <a:defRPr/>
            </a:pPr>
            <a:endParaRPr lang="nl-NL"/>
          </a:p>
        </p:txBody>
      </p:sp>
      <p:sp>
        <p:nvSpPr>
          <p:cNvPr id="10"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1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2" name="Tekstvak 1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7" name="Groeperen 6"/>
          <p:cNvGrpSpPr/>
          <p:nvPr userDrawn="1"/>
        </p:nvGrpSpPr>
        <p:grpSpPr>
          <a:xfrm>
            <a:off x="-1188640" y="4241934"/>
            <a:ext cx="1125323" cy="562064"/>
            <a:chOff x="4782929" y="4335401"/>
            <a:chExt cx="1125323" cy="562064"/>
          </a:xfrm>
        </p:grpSpPr>
        <p:pic>
          <p:nvPicPr>
            <p:cNvPr id="8" name="Afbeelding 7"/>
            <p:cNvPicPr>
              <a:picLocks noChangeAspect="1"/>
            </p:cNvPicPr>
            <p:nvPr/>
          </p:nvPicPr>
          <p:blipFill rotWithShape="1">
            <a:blip r:embed="rId2">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9" name="Rechte verbindingslijn 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1" name="Afbeelding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Einddia">
    <p:spTree>
      <p:nvGrpSpPr>
        <p:cNvPr id="1" name=""/>
        <p:cNvGrpSpPr/>
        <p:nvPr/>
      </p:nvGrpSpPr>
      <p:grpSpPr>
        <a:xfrm>
          <a:off x="0" y="0"/>
          <a:ext cx="0" cy="0"/>
          <a:chOff x="0" y="0"/>
          <a:chExt cx="0" cy="0"/>
        </a:xfrm>
      </p:grpSpPr>
      <p:pic>
        <p:nvPicPr>
          <p:cNvPr id="22" name="Afbeelding 21"/>
          <p:cNvPicPr>
            <a:picLocks noChangeAspect="1"/>
          </p:cNvPicPr>
          <p:nvPr userDrawn="1"/>
        </p:nvPicPr>
        <p:blipFill rotWithShape="1">
          <a:blip r:embed="rId2">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0" indent="0">
              <a:spcBef>
                <a:spcPts val="0"/>
              </a:spcBef>
              <a:buNone/>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p:txBody>
      </p:sp>
      <p:sp>
        <p:nvSpPr>
          <p:cNvPr id="30" name="Tekstvak 29"/>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31"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2" name="Tekstvak 3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18" name="Groeperen 17"/>
          <p:cNvGrpSpPr/>
          <p:nvPr userDrawn="1"/>
        </p:nvGrpSpPr>
        <p:grpSpPr>
          <a:xfrm>
            <a:off x="-1188640" y="4241934"/>
            <a:ext cx="1125323" cy="562064"/>
            <a:chOff x="4782929" y="4335401"/>
            <a:chExt cx="1125323" cy="562064"/>
          </a:xfrm>
        </p:grpSpPr>
        <p:pic>
          <p:nvPicPr>
            <p:cNvPr id="19" name="Afbeelding 1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0" name="Rechte verbindingslijn 1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21" name="Afbeelding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Inhoudsopgave</a:t>
            </a:r>
            <a:endParaRPr lang="en-US"/>
          </a:p>
        </p:txBody>
      </p:sp>
      <p:sp>
        <p:nvSpPr>
          <p:cNvPr id="3" name="Content Placeholder 2"/>
          <p:cNvSpPr>
            <a:spLocks noGrp="1"/>
          </p:cNvSpPr>
          <p:nvPr>
            <p:ph idx="1" hasCustomPrompt="1"/>
          </p:nvPr>
        </p:nvSpPr>
        <p:spPr/>
        <p:txBody>
          <a:bodyPr lIns="0" tIns="0" rIns="0" bIns="0">
            <a:normAutofit/>
          </a:bodyPr>
          <a:lstStyle>
            <a:lvl1pPr>
              <a:spcBef>
                <a:spcPts val="0"/>
              </a:spcBef>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Onderwerp van de eerste dia   dia 1</a:t>
            </a:r>
          </a:p>
          <a:p>
            <a:pPr lvl="0"/>
            <a:r>
              <a:rPr lang="nl-NL"/>
              <a:t>Onderwerp van de tweede dia   dia 2</a:t>
            </a:r>
          </a:p>
          <a:p>
            <a:pPr lvl="0"/>
            <a:r>
              <a:rPr lang="nl-NL"/>
              <a:t>Onderwerp van de derde dia   dia 3</a:t>
            </a:r>
          </a:p>
          <a:p>
            <a:pPr lvl="1"/>
            <a:r>
              <a:rPr lang="nl-NL"/>
              <a:t>Onderwerp van de vierde dia   dia 4</a:t>
            </a:r>
          </a:p>
          <a:p>
            <a:pPr lvl="2"/>
            <a:r>
              <a:rPr lang="nl-NL"/>
              <a:t>Onderwerp van de vijfde dia   dia 5</a:t>
            </a:r>
          </a:p>
          <a:p>
            <a:pPr lvl="3"/>
            <a:r>
              <a:rPr lang="nl-NL"/>
              <a:t>Onderwerp van de zesde dia   dia 6</a:t>
            </a:r>
          </a:p>
          <a:p>
            <a:pPr lvl="4"/>
            <a:r>
              <a:rPr lang="nl-NL"/>
              <a:t>Tweede niveau</a:t>
            </a:r>
          </a:p>
        </p:txBody>
      </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Klik om titel van de dia toe te voegen</a:t>
            </a:r>
            <a:endParaRPr lang="en-US"/>
          </a:p>
        </p:txBody>
      </p:sp>
      <p:sp>
        <p:nvSpPr>
          <p:cNvPr id="3" name="Content Placeholder 2"/>
          <p:cNvSpPr>
            <a:spLocks noGrp="1"/>
          </p:cNvSpPr>
          <p:nvPr>
            <p:ph idx="1" hasCustomPrompt="1"/>
          </p:nvPr>
        </p:nvSpPr>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eld met infoblok">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0" hasCustomPrompt="1"/>
          </p:nvPr>
        </p:nvSpPr>
        <p:spPr>
          <a:xfrm>
            <a:off x="0" y="1"/>
            <a:ext cx="9144000" cy="4011612"/>
          </a:xfrm>
        </p:spPr>
        <p:txBody>
          <a:bodyPr lIns="576000" tIns="540000"/>
          <a:lstStyle>
            <a:lvl1pPr marL="0" indent="0">
              <a:buFontTx/>
              <a:buNone/>
              <a:defRPr/>
            </a:lvl1pPr>
          </a:lstStyle>
          <a:p>
            <a:r>
              <a:rPr lang="nl-NL"/>
              <a:t>Hier afbeelding invoegen</a:t>
            </a:r>
          </a:p>
        </p:txBody>
      </p:sp>
      <p:sp>
        <p:nvSpPr>
          <p:cNvPr id="18" name="Content Placeholder 2"/>
          <p:cNvSpPr>
            <a:spLocks noGrp="1"/>
          </p:cNvSpPr>
          <p:nvPr userDrawn="1">
            <p:ph idx="1" hasCustomPrompt="1"/>
          </p:nvPr>
        </p:nvSpPr>
        <p:spPr>
          <a:xfrm>
            <a:off x="576263" y="2931790"/>
            <a:ext cx="7991475" cy="1079824"/>
          </a:xfrm>
          <a:solidFill>
            <a:schemeClr val="accent2"/>
          </a:solidFill>
        </p:spPr>
        <p:txBody>
          <a:bodyPr lIns="108000" tIns="108000" rIns="108000" bIns="108000">
            <a:normAutofit/>
          </a:bodyPr>
          <a:lstStyle>
            <a:lvl1pPr marL="171450" marR="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sz="2000" baseline="0"/>
            </a:lvl1pPr>
            <a:lvl2pPr>
              <a:lnSpc>
                <a:spcPct val="90000"/>
              </a:lnSpc>
              <a:defRPr sz="2000" baseline="0"/>
            </a:lvl2pPr>
            <a:lvl3pPr>
              <a:lnSpc>
                <a:spcPct val="90000"/>
              </a:lnSpc>
              <a:defRPr sz="2000" baseline="0"/>
            </a:lvl3pPr>
            <a:lvl4pPr>
              <a:defRPr sz="2000" baseline="0"/>
            </a:lvl4pPr>
            <a:lvl5pPr>
              <a:defRPr sz="2000" baseline="0"/>
            </a:lvl5pPr>
          </a:lstStyle>
          <a:p>
            <a:pPr lvl="0"/>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p:txBody>
      </p:sp>
      <p:sp>
        <p:nvSpPr>
          <p:cNvPr id="22"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2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6" name="Tekstvak 25"/>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8" name="Groeperen 27"/>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0" name="Rechte verbindingslijn 2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311128" cy="863601"/>
          </a:xfrm>
          <a:prstGeom prst="rect">
            <a:avLst/>
          </a:prstGeom>
        </p:spPr>
        <p:txBody>
          <a:bodyPr lIns="0" tIns="0" rIns="108000" bIns="0" anchor="t" anchorCtr="0"/>
          <a:lstStyle>
            <a:lvl1pPr>
              <a:defRPr sz="2400" baseline="0"/>
            </a:lvl1pPr>
          </a:lstStyle>
          <a:p>
            <a:r>
              <a:rPr lang="nl-NL"/>
              <a:t>Klik om titel van de dia toe te voegen</a:t>
            </a:r>
            <a:endParaRPr lang="en-US"/>
          </a:p>
        </p:txBody>
      </p:sp>
      <p:sp>
        <p:nvSpPr>
          <p:cNvPr id="3" name="Picture Placeholder 2"/>
          <p:cNvSpPr>
            <a:spLocks noGrp="1" noChangeAspect="1"/>
          </p:cNvSpPr>
          <p:nvPr>
            <p:ph type="pic" idx="1"/>
          </p:nvPr>
        </p:nvSpPr>
        <p:spPr>
          <a:xfrm>
            <a:off x="3887390" y="-1"/>
            <a:ext cx="5256610" cy="4011614"/>
          </a:xfrm>
        </p:spPr>
        <p:txBody>
          <a:bodyPr lIns="0" tIns="54000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1" name="Content Placeholder 2"/>
          <p:cNvSpPr>
            <a:spLocks noGrp="1"/>
          </p:cNvSpPr>
          <p:nvPr userDrawn="1">
            <p:ph idx="11" hasCustomPrompt="1"/>
          </p:nvPr>
        </p:nvSpPr>
        <p:spPr>
          <a:xfrm>
            <a:off x="580058" y="1419224"/>
            <a:ext cx="3305307" cy="2592389"/>
          </a:xfrm>
        </p:spPr>
        <p:txBody>
          <a:bodyPr lIns="0" tIns="0" rIns="10800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4" name="Afbeelding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7" name="Groeperen 36"/>
          <p:cNvGrpSpPr/>
          <p:nvPr/>
        </p:nvGrpSpPr>
        <p:grpSpPr>
          <a:xfrm>
            <a:off x="-1188640" y="4227934"/>
            <a:ext cx="1125323" cy="562064"/>
            <a:chOff x="4782929" y="4335401"/>
            <a:chExt cx="1125323" cy="562064"/>
          </a:xfrm>
        </p:grpSpPr>
        <p:pic>
          <p:nvPicPr>
            <p:cNvPr id="38" name="Afbeelding 3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9" name="Rechte verbindingslijn 3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Voorstellen spreker">
    <p:spTree>
      <p:nvGrpSpPr>
        <p:cNvPr id="1" name=""/>
        <p:cNvGrpSpPr/>
        <p:nvPr/>
      </p:nvGrpSpPr>
      <p:grpSpPr>
        <a:xfrm>
          <a:off x="0" y="0"/>
          <a:ext cx="0" cy="0"/>
          <a:chOff x="0" y="0"/>
          <a:chExt cx="0" cy="0"/>
        </a:xfrm>
      </p:grpSpPr>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179388" marR="0" indent="-179388"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a:p>
            <a:pPr lvl="0"/>
            <a:endParaRPr lang="nl-NL"/>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9" name="Afbeelding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1" name="Groeperen 30"/>
          <p:cNvGrpSpPr/>
          <p:nvPr/>
        </p:nvGrpSpPr>
        <p:grpSpPr>
          <a:xfrm>
            <a:off x="-1188640" y="4227934"/>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elde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7" name="Tekstvak 1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8" name="Afbeelding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7" name="Groeperen 26"/>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2" name="Rechte verbindingslijn 3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elden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lvl1pPr>
              <a:defRPr baseline="0"/>
            </a:lvl1pPr>
          </a:lstStyle>
          <a:p>
            <a:r>
              <a:rPr lang="nl-NL"/>
              <a:t>Klik om titel van de dia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grpSp>
        <p:nvGrpSpPr>
          <p:cNvPr id="15" name="Groeperen 14"/>
          <p:cNvGrpSpPr/>
          <p:nvPr userDrawn="1"/>
        </p:nvGrpSpPr>
        <p:grpSpPr>
          <a:xfrm>
            <a:off x="-1188640" y="4227934"/>
            <a:ext cx="1125323" cy="562064"/>
            <a:chOff x="4782929" y="4335401"/>
            <a:chExt cx="1125323" cy="562064"/>
          </a:xfrm>
        </p:grpSpPr>
        <p:pic>
          <p:nvPicPr>
            <p:cNvPr id="16" name="Afbeelding 15"/>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19" name="Rechte verbindingslijn 1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eldenreek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grpSp>
        <p:nvGrpSpPr>
          <p:cNvPr id="27" name="Groeperen 26"/>
          <p:cNvGrpSpPr/>
          <p:nvPr userDrawn="1"/>
        </p:nvGrpSpPr>
        <p:grpSpPr>
          <a:xfrm>
            <a:off x="-1188640" y="555625"/>
            <a:ext cx="1125323" cy="4234373"/>
            <a:chOff x="-1188640" y="555625"/>
            <a:chExt cx="1125323" cy="4234373"/>
          </a:xfrm>
        </p:grpSpPr>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212406"/>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324341"/>
                <a:ext cx="1125323" cy="450129"/>
              </a:xfrm>
              <a:prstGeom prst="rect">
                <a:avLst/>
              </a:prstGeom>
            </p:spPr>
          </p:pic>
          <p:cxnSp>
            <p:nvCxnSpPr>
              <p:cNvPr id="41" name="Rechte verbindingslijn 40"/>
              <p:cNvCxnSpPr/>
              <p:nvPr/>
            </p:nvCxnSpPr>
            <p:spPr>
              <a:xfrm flipV="1">
                <a:off x="5519530" y="4212406"/>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6263" y="1419225"/>
            <a:ext cx="7991475" cy="2592389"/>
          </a:xfrm>
          <a:prstGeom prst="rect">
            <a:avLst/>
          </a:prstGeom>
        </p:spPr>
        <p:txBody>
          <a:bodyPr vert="horz" lIns="0" tIns="0" rIns="0" bIns="0" rtlCol="0">
            <a:normAutofit/>
          </a:body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Tijdelijke aanduiding voor titel 3"/>
          <p:cNvSpPr>
            <a:spLocks noGrp="1"/>
          </p:cNvSpPr>
          <p:nvPr>
            <p:ph type="title"/>
          </p:nvPr>
        </p:nvSpPr>
        <p:spPr>
          <a:xfrm>
            <a:off x="576263" y="555625"/>
            <a:ext cx="7991474" cy="863600"/>
          </a:xfrm>
          <a:prstGeom prst="rect">
            <a:avLst/>
          </a:prstGeom>
        </p:spPr>
        <p:txBody>
          <a:bodyPr vert="horz" lIns="0" tIns="0" rIns="0" bIns="0" rtlCol="0" anchor="t" anchorCtr="0">
            <a:normAutofit/>
          </a:bodyPr>
          <a:lstStyle/>
          <a:p>
            <a:r>
              <a:rPr lang="nl-NL"/>
              <a:t>Klik om titel van de dia toe te voegen</a:t>
            </a:r>
          </a:p>
        </p:txBody>
      </p:sp>
      <p:sp>
        <p:nvSpPr>
          <p:cNvPr id="2" name="Tijdelijke aanduiding voor voettekst 1"/>
          <p:cNvSpPr>
            <a:spLocks noGrp="1"/>
          </p:cNvSpPr>
          <p:nvPr>
            <p:ph type="ftr" sz="quarter" idx="3"/>
          </p:nvPr>
        </p:nvSpPr>
        <p:spPr>
          <a:xfrm>
            <a:off x="576262" y="4443958"/>
            <a:ext cx="7991475" cy="274637"/>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Aanpassingen Leidraad Openbaar v2.0</a:t>
            </a:r>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3" r:id="rId1"/>
    <p:sldLayoutId id="2147483699" r:id="rId2"/>
    <p:sldLayoutId id="2147483674" r:id="rId3"/>
    <p:sldLayoutId id="2147483692" r:id="rId4"/>
    <p:sldLayoutId id="2147483681" r:id="rId5"/>
    <p:sldLayoutId id="2147483695" r:id="rId6"/>
    <p:sldLayoutId id="2147483694" r:id="rId7"/>
    <p:sldLayoutId id="2147483698" r:id="rId8"/>
    <p:sldLayoutId id="2147483693" r:id="rId9"/>
    <p:sldLayoutId id="2147483697" r:id="rId10"/>
    <p:sldLayoutId id="2147483685" r:id="rId11"/>
    <p:sldLayoutId id="2147483680" r:id="rId12"/>
    <p:sldLayoutId id="2147483676" r:id="rId13"/>
    <p:sldLayoutId id="2147483677" r:id="rId14"/>
    <p:sldLayoutId id="2147483679" r:id="rId15"/>
    <p:sldLayoutId id="2147483689" r:id="rId16"/>
    <p:sldLayoutId id="2147483683" r:id="rId17"/>
    <p:sldLayoutId id="2147483686" r:id="rId18"/>
    <p:sldLayoutId id="2147483696" r:id="rId19"/>
  </p:sldLayoutIdLst>
  <p:hf sldNum="0" hdr="0" dt="0"/>
  <p:txStyles>
    <p:titleStyle>
      <a:lvl1pPr algn="l" defTabSz="685800" rtl="0" eaLnBrk="1" latinLnBrk="0" hangingPunct="1">
        <a:lnSpc>
          <a:spcPct val="90000"/>
        </a:lnSpc>
        <a:spcBef>
          <a:spcPct val="0"/>
        </a:spcBef>
        <a:buNone/>
        <a:defRPr sz="2400" b="1" kern="1200" baseline="0">
          <a:solidFill>
            <a:schemeClr val="tx1"/>
          </a:solidFill>
          <a:latin typeface="Arial" charset="0"/>
          <a:ea typeface="+mj-ea"/>
          <a:cs typeface="+mj-cs"/>
        </a:defRPr>
      </a:lvl1pPr>
    </p:titleStyle>
    <p:bodyStyle>
      <a:lvl1pPr marL="180000" marR="0" indent="-18256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kern="1200" baseline="0">
          <a:solidFill>
            <a:schemeClr val="tx1"/>
          </a:solidFill>
          <a:latin typeface="Arial" charset="0"/>
          <a:ea typeface="+mn-ea"/>
          <a:cs typeface="+mn-cs"/>
        </a:defRPr>
      </a:lvl1pPr>
      <a:lvl2pPr marL="360363" indent="-179388" algn="l" defTabSz="685800" rtl="0" eaLnBrk="1" latinLnBrk="0" hangingPunct="1">
        <a:lnSpc>
          <a:spcPct val="100000"/>
        </a:lnSpc>
        <a:spcBef>
          <a:spcPts val="0"/>
        </a:spcBef>
        <a:buFont typeface="Arial" panose="020B0604020202020204" pitchFamily="34" charset="0"/>
        <a:buChar char="•"/>
        <a:tabLst/>
        <a:defRPr sz="1800" kern="1200" baseline="0">
          <a:solidFill>
            <a:schemeClr val="tx1"/>
          </a:solidFill>
          <a:latin typeface="Arial" charset="0"/>
          <a:ea typeface="+mn-ea"/>
          <a:cs typeface="+mn-cs"/>
        </a:defRPr>
      </a:lvl2pPr>
      <a:lvl3pPr marL="536575" indent="-176213" algn="l" defTabSz="685800" rtl="0" eaLnBrk="1" latinLnBrk="0" hangingPunct="1">
        <a:lnSpc>
          <a:spcPct val="100000"/>
        </a:lnSpc>
        <a:spcBef>
          <a:spcPts val="0"/>
        </a:spcBef>
        <a:buFont typeface="Arial" panose="020B0604020202020204" pitchFamily="34" charset="0"/>
        <a:buChar char="•"/>
        <a:tabLst/>
        <a:defRPr sz="1600" kern="1200" baseline="0">
          <a:solidFill>
            <a:schemeClr val="tx1"/>
          </a:solidFill>
          <a:latin typeface="Arial" charset="0"/>
          <a:ea typeface="+mn-ea"/>
          <a:cs typeface="+mn-cs"/>
        </a:defRPr>
      </a:lvl3pPr>
      <a:lvl4pPr marL="714375" indent="-177800" algn="l" defTabSz="685800" rtl="0" eaLnBrk="1" latinLnBrk="0" hangingPunct="1">
        <a:lnSpc>
          <a:spcPct val="100000"/>
        </a:lnSpc>
        <a:spcBef>
          <a:spcPts val="0"/>
        </a:spcBef>
        <a:buFont typeface="Arial" panose="020B0604020202020204" pitchFamily="34" charset="0"/>
        <a:buChar char="•"/>
        <a:tabLst/>
        <a:defRPr sz="1400" kern="1200" baseline="0">
          <a:solidFill>
            <a:schemeClr val="tx1"/>
          </a:solidFill>
          <a:latin typeface="Arial" charset="0"/>
          <a:ea typeface="+mn-ea"/>
          <a:cs typeface="+mn-cs"/>
        </a:defRPr>
      </a:lvl4pPr>
      <a:lvl5pPr marL="892175" indent="-177800" algn="l" defTabSz="685800" rtl="0" eaLnBrk="1" latinLnBrk="0" hangingPunct="1">
        <a:lnSpc>
          <a:spcPct val="100000"/>
        </a:lnSpc>
        <a:spcBef>
          <a:spcPts val="0"/>
        </a:spcBef>
        <a:buFont typeface="Arial" panose="020B0604020202020204" pitchFamily="34" charset="0"/>
        <a:buChar char="•"/>
        <a:tabLst/>
        <a:defRPr sz="1200" kern="1200" baseline="0">
          <a:solidFill>
            <a:schemeClr val="tx1"/>
          </a:solidFill>
          <a:latin typeface="Arial"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2880" userDrawn="1">
          <p15:clr>
            <a:srgbClr val="F26B43"/>
          </p15:clr>
        </p15:guide>
        <p15:guide id="12" pos="363" userDrawn="1">
          <p15:clr>
            <a:srgbClr val="F26B43"/>
          </p15:clr>
        </p15:guide>
        <p15:guide id="13" pos="5397" userDrawn="1">
          <p15:clr>
            <a:srgbClr val="F26B43"/>
          </p15:clr>
        </p15:guide>
        <p15:guide id="14" orient="horz" pos="350" userDrawn="1">
          <p15:clr>
            <a:srgbClr val="F26B43"/>
          </p15:clr>
        </p15:guide>
        <p15:guide id="15" orient="horz" pos="894" userDrawn="1">
          <p15:clr>
            <a:srgbClr val="F26B43"/>
          </p15:clr>
        </p15:guide>
        <p15:guide id="16" orient="horz" pos="1439" userDrawn="1">
          <p15:clr>
            <a:srgbClr val="F26B43"/>
          </p15:clr>
        </p15:guide>
        <p15:guide id="17" orient="horz" pos="1983" userDrawn="1">
          <p15:clr>
            <a:srgbClr val="F26B43"/>
          </p15:clr>
        </p15:guide>
        <p15:guide id="18" orient="horz" pos="2527" userDrawn="1">
          <p15:clr>
            <a:srgbClr val="F26B43"/>
          </p15:clr>
        </p15:guide>
        <p15:guide id="19" orient="horz" pos="27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hyperlink" Target="https://www.tenderned.nl/cms/nl/voor-ondernemingen"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p:txBody>
          <a:bodyPr>
            <a:normAutofit fontScale="90000"/>
          </a:bodyPr>
          <a:lstStyle/>
          <a:p>
            <a:r>
              <a:rPr lang="nl-NL" dirty="0"/>
              <a:t>Aanbesteding creatief bureau voor arbeidsmarktcampagne en content marketing</a:t>
            </a:r>
            <a:br>
              <a:rPr lang="nl-NL" dirty="0"/>
            </a:br>
            <a:r>
              <a:rPr lang="nl-NL" dirty="0"/>
              <a:t>Uitleg procedure</a:t>
            </a:r>
          </a:p>
        </p:txBody>
      </p:sp>
      <p:sp>
        <p:nvSpPr>
          <p:cNvPr id="5" name="Ondertitel 4"/>
          <p:cNvSpPr>
            <a:spLocks noGrp="1"/>
          </p:cNvSpPr>
          <p:nvPr>
            <p:ph type="subTitle" idx="1"/>
          </p:nvPr>
        </p:nvSpPr>
        <p:spPr>
          <a:xfrm>
            <a:off x="576262" y="3807057"/>
            <a:ext cx="7991475" cy="714701"/>
          </a:xfrm>
        </p:spPr>
        <p:txBody>
          <a:bodyPr>
            <a:noAutofit/>
          </a:bodyPr>
          <a:lstStyle/>
          <a:p>
            <a:pPr algn="r"/>
            <a:r>
              <a:rPr lang="nl-NL" sz="1600" dirty="0"/>
              <a:t>Esther van der Sligte</a:t>
            </a:r>
          </a:p>
          <a:p>
            <a:pPr algn="r"/>
            <a:r>
              <a:rPr lang="nl-NL" sz="1600" dirty="0"/>
              <a:t>Rianne Sijtema</a:t>
            </a:r>
          </a:p>
          <a:p>
            <a:pPr algn="r"/>
            <a:endParaRPr lang="nl-NL" sz="1600" dirty="0"/>
          </a:p>
        </p:txBody>
      </p:sp>
      <p:sp>
        <p:nvSpPr>
          <p:cNvPr id="7" name="Rechthoek 6"/>
          <p:cNvSpPr/>
          <p:nvPr/>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Picture 2"/>
          <p:cNvPicPr>
            <a:picLocks noChangeAspect="1" noChangeArrowheads="1"/>
          </p:cNvPicPr>
          <p:nvPr/>
        </p:nvPicPr>
        <p:blipFill rotWithShape="1">
          <a:blip r:embed="rId3"/>
          <a:srcRect t="18016" b="26814"/>
          <a:stretch/>
        </p:blipFill>
        <p:spPr bwMode="auto">
          <a:xfrm>
            <a:off x="0" y="0"/>
            <a:ext cx="8567738" cy="3150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162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4500D3-123B-4AC1-B804-E0544E8F1408}"/>
              </a:ext>
            </a:extLst>
          </p:cNvPr>
          <p:cNvSpPr>
            <a:spLocks noGrp="1"/>
          </p:cNvSpPr>
          <p:nvPr>
            <p:ph type="title"/>
          </p:nvPr>
        </p:nvSpPr>
        <p:spPr/>
        <p:txBody>
          <a:bodyPr>
            <a:normAutofit/>
          </a:bodyPr>
          <a:lstStyle/>
          <a:p>
            <a:r>
              <a:rPr lang="nl-NL" sz="20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4.4 Sanctiepakket Rusland</a:t>
            </a:r>
            <a:endParaRPr lang="nl-NL" sz="2000" dirty="0"/>
          </a:p>
        </p:txBody>
      </p:sp>
      <p:sp>
        <p:nvSpPr>
          <p:cNvPr id="5" name="Tijdelijke aanduiding voor inhoud 4">
            <a:extLst>
              <a:ext uri="{FF2B5EF4-FFF2-40B4-BE49-F238E27FC236}">
                <a16:creationId xmlns:a16="http://schemas.microsoft.com/office/drawing/2014/main" id="{50E6CF97-4579-40D4-8FE9-C0C7DAE49B5D}"/>
              </a:ext>
            </a:extLst>
          </p:cNvPr>
          <p:cNvSpPr>
            <a:spLocks noGrp="1"/>
          </p:cNvSpPr>
          <p:nvPr>
            <p:ph idx="1"/>
          </p:nvPr>
        </p:nvSpPr>
        <p:spPr>
          <a:xfrm>
            <a:off x="576263" y="1419225"/>
            <a:ext cx="7991475" cy="3024733"/>
          </a:xfrm>
        </p:spPr>
        <p:txBody>
          <a:bodyPr>
            <a:normAutofit/>
          </a:bodyPr>
          <a:lstStyle/>
          <a:p>
            <a:pPr marL="817562" lvl="2" indent="-457200">
              <a:lnSpc>
                <a:spcPct val="150000"/>
              </a:lnSpc>
              <a:buFont typeface="+mj-lt"/>
              <a:buAutoNum type="arabicPeriod"/>
            </a:pPr>
            <a:r>
              <a:rPr lang="nl-NL" sz="2000" dirty="0">
                <a:cs typeface="Arial"/>
                <a:sym typeface="Wingdings" panose="05000000000000000000" pitchFamily="2" charset="2"/>
              </a:rPr>
              <a:t>Eigen verklaring Sanctiepakket Rusland</a:t>
            </a: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360362" lvl="2" indent="0">
              <a:lnSpc>
                <a:spcPct val="150000"/>
              </a:lnSpc>
              <a:buNone/>
            </a:pPr>
            <a:r>
              <a:rPr lang="nl-NL" sz="2000" b="1" dirty="0">
                <a:cs typeface="Arial"/>
                <a:sym typeface="Wingdings" panose="05000000000000000000" pitchFamily="2" charset="2"/>
              </a:rPr>
              <a:t> </a:t>
            </a:r>
            <a:r>
              <a:rPr lang="nl-NL" sz="2000" b="1" dirty="0">
                <a:cs typeface="Arial"/>
              </a:rPr>
              <a:t>Direct bij inschrijving in </a:t>
            </a:r>
            <a:r>
              <a:rPr lang="nl-NL" sz="2000" b="1" dirty="0" err="1">
                <a:cs typeface="Arial"/>
              </a:rPr>
              <a:t>TenderNed</a:t>
            </a:r>
            <a:r>
              <a:rPr lang="nl-NL" sz="2000" b="1" dirty="0">
                <a:cs typeface="Arial"/>
              </a:rPr>
              <a:t> de eigen verklaring uploaden!</a:t>
            </a:r>
          </a:p>
        </p:txBody>
      </p:sp>
    </p:spTree>
    <p:extLst>
      <p:ext uri="{BB962C8B-B14F-4D97-AF65-F5344CB8AC3E}">
        <p14:creationId xmlns:p14="http://schemas.microsoft.com/office/powerpoint/2010/main" val="2140189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4500D3-123B-4AC1-B804-E0544E8F1408}"/>
              </a:ext>
            </a:extLst>
          </p:cNvPr>
          <p:cNvSpPr>
            <a:spLocks noGrp="1"/>
          </p:cNvSpPr>
          <p:nvPr>
            <p:ph type="title"/>
          </p:nvPr>
        </p:nvSpPr>
        <p:spPr/>
        <p:txBody>
          <a:bodyPr>
            <a:normAutofit/>
          </a:bodyPr>
          <a:lstStyle/>
          <a:p>
            <a:r>
              <a:rPr lang="nl-NL" sz="20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4.5 Geschiktheidseisen</a:t>
            </a:r>
            <a:endParaRPr lang="nl-NL" sz="2000" dirty="0"/>
          </a:p>
        </p:txBody>
      </p:sp>
      <p:sp>
        <p:nvSpPr>
          <p:cNvPr id="5" name="Tijdelijke aanduiding voor inhoud 4">
            <a:extLst>
              <a:ext uri="{FF2B5EF4-FFF2-40B4-BE49-F238E27FC236}">
                <a16:creationId xmlns:a16="http://schemas.microsoft.com/office/drawing/2014/main" id="{50E6CF97-4579-40D4-8FE9-C0C7DAE49B5D}"/>
              </a:ext>
            </a:extLst>
          </p:cNvPr>
          <p:cNvSpPr>
            <a:spLocks noGrp="1"/>
          </p:cNvSpPr>
          <p:nvPr>
            <p:ph idx="1"/>
          </p:nvPr>
        </p:nvSpPr>
        <p:spPr>
          <a:xfrm>
            <a:off x="576263" y="1419225"/>
            <a:ext cx="7991475" cy="3024733"/>
          </a:xfrm>
        </p:spPr>
        <p:txBody>
          <a:bodyPr>
            <a:normAutofit/>
          </a:bodyPr>
          <a:lstStyle/>
          <a:p>
            <a:pPr marL="817562" lvl="2" indent="-457200">
              <a:lnSpc>
                <a:spcPct val="150000"/>
              </a:lnSpc>
              <a:buFont typeface="+mj-lt"/>
              <a:buAutoNum type="arabicPeriod"/>
            </a:pPr>
            <a:r>
              <a:rPr lang="nl-NL" sz="2000" dirty="0">
                <a:cs typeface="Arial"/>
                <a:sym typeface="Wingdings" panose="05000000000000000000" pitchFamily="2" charset="2"/>
              </a:rPr>
              <a:t>3 referenties (EIS 2, 3 en 4 </a:t>
            </a:r>
            <a:r>
              <a:rPr lang="nl-NL" sz="2000" dirty="0" err="1">
                <a:cs typeface="Arial"/>
                <a:sym typeface="Wingdings" panose="05000000000000000000" pitchFamily="2" charset="2"/>
              </a:rPr>
              <a:t>TenderNed</a:t>
            </a:r>
            <a:r>
              <a:rPr lang="nl-NL" sz="2000" dirty="0">
                <a:cs typeface="Arial"/>
                <a:sym typeface="Wingdings" panose="05000000000000000000" pitchFamily="2" charset="2"/>
              </a:rPr>
              <a:t>)</a:t>
            </a:r>
          </a:p>
          <a:p>
            <a:pPr marL="817562" lvl="2" indent="-457200">
              <a:lnSpc>
                <a:spcPct val="150000"/>
              </a:lnSpc>
              <a:buFont typeface="+mj-lt"/>
              <a:buAutoNum type="arabicPeriod"/>
            </a:pPr>
            <a:endParaRPr lang="nl-NL" sz="2000" dirty="0">
              <a:cs typeface="Arial"/>
              <a:sym typeface="Wingdings" panose="05000000000000000000" pitchFamily="2" charset="2"/>
            </a:endParaRP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360362" lvl="2" indent="0">
              <a:lnSpc>
                <a:spcPct val="150000"/>
              </a:lnSpc>
              <a:buNone/>
            </a:pPr>
            <a:r>
              <a:rPr lang="nl-NL" sz="2000" b="1" dirty="0">
                <a:cs typeface="Arial"/>
                <a:sym typeface="Wingdings" panose="05000000000000000000" pitchFamily="2" charset="2"/>
              </a:rPr>
              <a:t> </a:t>
            </a:r>
            <a:r>
              <a:rPr lang="nl-NL" sz="2000" b="1" dirty="0">
                <a:cs typeface="Arial"/>
              </a:rPr>
              <a:t>Direct bij inschrijving bij EIS 2, 3 of 4 in TenderNed uploaden!</a:t>
            </a:r>
          </a:p>
        </p:txBody>
      </p:sp>
    </p:spTree>
    <p:extLst>
      <p:ext uri="{BB962C8B-B14F-4D97-AF65-F5344CB8AC3E}">
        <p14:creationId xmlns:p14="http://schemas.microsoft.com/office/powerpoint/2010/main" val="40568747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000" dirty="0">
                <a:solidFill>
                  <a:srgbClr val="C00000"/>
                </a:solidFill>
              </a:rPr>
              <a:t>4.6 Selectiecriteria</a:t>
            </a:r>
          </a:p>
        </p:txBody>
      </p:sp>
      <p:sp>
        <p:nvSpPr>
          <p:cNvPr id="4" name="Tijdelijke aanduiding voor inhoud 3">
            <a:extLst>
              <a:ext uri="{FF2B5EF4-FFF2-40B4-BE49-F238E27FC236}">
                <a16:creationId xmlns:a16="http://schemas.microsoft.com/office/drawing/2014/main" id="{2FCFD9C2-38E0-4232-AFB8-730AD15CFD98}"/>
              </a:ext>
            </a:extLst>
          </p:cNvPr>
          <p:cNvSpPr>
            <a:spLocks noGrp="1"/>
          </p:cNvSpPr>
          <p:nvPr>
            <p:ph idx="1"/>
          </p:nvPr>
        </p:nvSpPr>
        <p:spPr>
          <a:xfrm>
            <a:off x="351014" y="1520825"/>
            <a:ext cx="7991475" cy="2592389"/>
          </a:xfrm>
        </p:spPr>
        <p:txBody>
          <a:bodyPr/>
          <a:lstStyle/>
          <a:p>
            <a:pPr marL="817562" lvl="2" indent="-457200">
              <a:lnSpc>
                <a:spcPct val="150000"/>
              </a:lnSpc>
              <a:buFont typeface="+mj-lt"/>
              <a:buAutoNum type="arabicPeriod"/>
            </a:pPr>
            <a:r>
              <a:rPr lang="nl-NL" sz="2000" dirty="0">
                <a:cs typeface="Arial"/>
                <a:sym typeface="Wingdings" panose="05000000000000000000" pitchFamily="2" charset="2"/>
              </a:rPr>
              <a:t>2 referenties (selectiecriteria 1 en 2 </a:t>
            </a:r>
            <a:r>
              <a:rPr lang="nl-NL" sz="2000" dirty="0" err="1">
                <a:cs typeface="Arial"/>
                <a:sym typeface="Wingdings" panose="05000000000000000000" pitchFamily="2" charset="2"/>
              </a:rPr>
              <a:t>TenderNed</a:t>
            </a:r>
            <a:r>
              <a:rPr lang="nl-NL" sz="2000" dirty="0">
                <a:cs typeface="Arial"/>
                <a:sym typeface="Wingdings" panose="05000000000000000000" pitchFamily="2" charset="2"/>
              </a:rPr>
              <a:t>)</a:t>
            </a:r>
          </a:p>
          <a:p>
            <a:pPr marL="817562" lvl="2" indent="-457200">
              <a:lnSpc>
                <a:spcPct val="150000"/>
              </a:lnSpc>
              <a:buFont typeface="+mj-lt"/>
              <a:buAutoNum type="arabicPeriod"/>
            </a:pPr>
            <a:endParaRPr lang="nl-NL" sz="2000" dirty="0">
              <a:cs typeface="Arial"/>
              <a:sym typeface="Wingdings" panose="05000000000000000000" pitchFamily="2" charset="2"/>
            </a:endParaRP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360362" lvl="2" indent="0">
              <a:lnSpc>
                <a:spcPct val="150000"/>
              </a:lnSpc>
              <a:buNone/>
            </a:pPr>
            <a:r>
              <a:rPr lang="nl-NL" sz="2000" b="1" dirty="0">
                <a:cs typeface="Arial"/>
                <a:sym typeface="Wingdings" panose="05000000000000000000" pitchFamily="2" charset="2"/>
              </a:rPr>
              <a:t> </a:t>
            </a:r>
            <a:r>
              <a:rPr lang="nl-NL" sz="2000" b="1" dirty="0">
                <a:cs typeface="Arial"/>
              </a:rPr>
              <a:t>Direct bij inschrijving bij selectiecriteria 1 en 2 in </a:t>
            </a:r>
            <a:r>
              <a:rPr lang="nl-NL" sz="2000" b="1" dirty="0" err="1">
                <a:cs typeface="Arial"/>
              </a:rPr>
              <a:t>TenderNed</a:t>
            </a:r>
            <a:r>
              <a:rPr lang="nl-NL" sz="2000" b="1" dirty="0">
                <a:cs typeface="Arial"/>
              </a:rPr>
              <a:t> uploaden!</a:t>
            </a:r>
          </a:p>
          <a:p>
            <a:endParaRPr lang="nl-NL" dirty="0"/>
          </a:p>
        </p:txBody>
      </p:sp>
    </p:spTree>
    <p:extLst>
      <p:ext uri="{BB962C8B-B14F-4D97-AF65-F5344CB8AC3E}">
        <p14:creationId xmlns:p14="http://schemas.microsoft.com/office/powerpoint/2010/main" val="2433611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1114" y="1808437"/>
            <a:ext cx="8001772" cy="763313"/>
          </a:xfrm>
        </p:spPr>
        <p:txBody>
          <a:bodyPr>
            <a:noAutofit/>
          </a:bodyPr>
          <a:lstStyle/>
          <a:p>
            <a:r>
              <a:rPr lang="nl-NL" sz="2000" b="1" dirty="0">
                <a:solidFill>
                  <a:srgbClr val="C00000"/>
                </a:solidFill>
                <a:effectLst/>
                <a:latin typeface="Arial" panose="020B0604020202020204" pitchFamily="34" charset="0"/>
                <a:ea typeface="Arial Unicode MS" panose="020B0604020202020204" pitchFamily="34" charset="-128"/>
                <a:cs typeface="Times New Roman" panose="02020603050405020304" pitchFamily="18" charset="0"/>
              </a:rPr>
              <a:t>https://www.tenderned.nl/cms/nl/voor-ondernemingen/aanmelden-en-inschrijven/aanmelden-voor-een-niet-openbare-aanbesteding</a:t>
            </a:r>
            <a:br>
              <a:rPr lang="nl-NL" sz="18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br>
            <a:endParaRPr lang="nl-NL" dirty="0">
              <a:solidFill>
                <a:srgbClr val="C00000"/>
              </a:solidFill>
            </a:endParaRPr>
          </a:p>
        </p:txBody>
      </p:sp>
    </p:spTree>
    <p:extLst>
      <p:ext uri="{BB962C8B-B14F-4D97-AF65-F5344CB8AC3E}">
        <p14:creationId xmlns:p14="http://schemas.microsoft.com/office/powerpoint/2010/main" val="14515130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000" dirty="0">
                <a:solidFill>
                  <a:srgbClr val="C00000"/>
                </a:solidFill>
              </a:rPr>
              <a:t>Disclaimer vooraf</a:t>
            </a:r>
          </a:p>
        </p:txBody>
      </p:sp>
      <p:sp>
        <p:nvSpPr>
          <p:cNvPr id="10" name="Tekstvak 9">
            <a:extLst>
              <a:ext uri="{FF2B5EF4-FFF2-40B4-BE49-F238E27FC236}">
                <a16:creationId xmlns:a16="http://schemas.microsoft.com/office/drawing/2014/main" id="{FCA7B815-208D-4236-B1C3-10260794729C}"/>
              </a:ext>
            </a:extLst>
          </p:cNvPr>
          <p:cNvSpPr txBox="1"/>
          <p:nvPr/>
        </p:nvSpPr>
        <p:spPr>
          <a:xfrm>
            <a:off x="718468" y="1860626"/>
            <a:ext cx="6276181" cy="2262671"/>
          </a:xfrm>
          <a:prstGeom prst="rect">
            <a:avLst/>
          </a:prstGeom>
          <a:noFill/>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nl-NL" sz="1600" dirty="0"/>
              <a:t>Deze bijeenkomst gaat niet over inhoudelijke onderwerpen zoals de opdracht zelf, het Programma van Eisen en de selectiecriteria</a:t>
            </a:r>
          </a:p>
          <a:p>
            <a:pPr marL="285750" indent="-285750">
              <a:lnSpc>
                <a:spcPct val="150000"/>
              </a:lnSpc>
              <a:buFont typeface="Arial" panose="020B0604020202020204" pitchFamily="34" charset="0"/>
              <a:buChar char="•"/>
            </a:pPr>
            <a:endParaRPr lang="nl-NL" sz="1600" dirty="0"/>
          </a:p>
          <a:p>
            <a:pPr marL="285750" indent="-285750">
              <a:lnSpc>
                <a:spcPct val="150000"/>
              </a:lnSpc>
              <a:buFont typeface="Arial" panose="020B0604020202020204" pitchFamily="34" charset="0"/>
              <a:buChar char="•"/>
            </a:pPr>
            <a:r>
              <a:rPr lang="nl-NL" sz="1600" dirty="0"/>
              <a:t>Vragen over deze onderwerpen kunnen schriftelijk gesteld worden</a:t>
            </a:r>
          </a:p>
        </p:txBody>
      </p:sp>
      <p:sp>
        <p:nvSpPr>
          <p:cNvPr id="5" name="Tijdelijke aanduiding voor inhoud 4">
            <a:extLst>
              <a:ext uri="{FF2B5EF4-FFF2-40B4-BE49-F238E27FC236}">
                <a16:creationId xmlns:a16="http://schemas.microsoft.com/office/drawing/2014/main" id="{425B15B6-AFEC-4968-8F0D-9E1990C221C6}"/>
              </a:ext>
            </a:extLst>
          </p:cNvPr>
          <p:cNvSpPr>
            <a:spLocks noGrp="1"/>
          </p:cNvSpPr>
          <p:nvPr>
            <p:ph idx="1"/>
          </p:nvPr>
        </p:nvSpPr>
        <p:spPr>
          <a:xfrm>
            <a:off x="1365956" y="2438400"/>
            <a:ext cx="7201781" cy="1573214"/>
          </a:xfrm>
        </p:spPr>
        <p:txBody>
          <a:bodyPr/>
          <a:lstStyle/>
          <a:p>
            <a:endParaRPr lang="nl-NL" dirty="0"/>
          </a:p>
          <a:p>
            <a:endParaRPr lang="nl-NL" dirty="0"/>
          </a:p>
          <a:p>
            <a:endParaRPr lang="nl-NL" dirty="0"/>
          </a:p>
          <a:p>
            <a:pPr marL="0" indent="0">
              <a:buNone/>
            </a:pPr>
            <a:endParaRPr lang="nl-NL" dirty="0"/>
          </a:p>
        </p:txBody>
      </p:sp>
    </p:spTree>
    <p:extLst>
      <p:ext uri="{BB962C8B-B14F-4D97-AF65-F5344CB8AC3E}">
        <p14:creationId xmlns:p14="http://schemas.microsoft.com/office/powerpoint/2010/main" val="338601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000" dirty="0">
                <a:solidFill>
                  <a:srgbClr val="C00000"/>
                </a:solidFill>
              </a:rPr>
              <a:t>Hoofdstuk 2 Informatie over de opdracht</a:t>
            </a:r>
          </a:p>
        </p:txBody>
      </p:sp>
      <p:sp>
        <p:nvSpPr>
          <p:cNvPr id="10" name="Tekstvak 9">
            <a:extLst>
              <a:ext uri="{FF2B5EF4-FFF2-40B4-BE49-F238E27FC236}">
                <a16:creationId xmlns:a16="http://schemas.microsoft.com/office/drawing/2014/main" id="{FCA7B815-208D-4236-B1C3-10260794729C}"/>
              </a:ext>
            </a:extLst>
          </p:cNvPr>
          <p:cNvSpPr txBox="1"/>
          <p:nvPr/>
        </p:nvSpPr>
        <p:spPr>
          <a:xfrm>
            <a:off x="718468" y="1860626"/>
            <a:ext cx="6276181" cy="1154675"/>
          </a:xfrm>
          <a:prstGeom prst="rect">
            <a:avLst/>
          </a:prstGeom>
          <a:noFill/>
        </p:spPr>
        <p:txBody>
          <a:bodyPr wrap="square" lIns="91440" tIns="45720" rIns="91440" bIns="45720" rtlCol="0" anchor="t">
            <a:spAutoFit/>
          </a:bodyPr>
          <a:lstStyle/>
          <a:p>
            <a:pPr marL="285750" indent="-285750">
              <a:lnSpc>
                <a:spcPct val="150000"/>
              </a:lnSpc>
              <a:buFont typeface="Arial" panose="020B0604020202020204" pitchFamily="34" charset="0"/>
              <a:buChar char="•"/>
            </a:pPr>
            <a:r>
              <a:rPr lang="nl-NL" sz="1600" dirty="0"/>
              <a:t>Beknopte scope, meer informatie in selectieleidraad, </a:t>
            </a:r>
            <a:r>
              <a:rPr lang="nl-NL" sz="1600" dirty="0" err="1"/>
              <a:t>hfdst</a:t>
            </a:r>
            <a:r>
              <a:rPr lang="nl-NL" sz="1600" dirty="0"/>
              <a:t> 2</a:t>
            </a:r>
          </a:p>
          <a:p>
            <a:pPr marL="285750" indent="-285750">
              <a:lnSpc>
                <a:spcPct val="150000"/>
              </a:lnSpc>
              <a:buFont typeface="Arial" panose="020B0604020202020204" pitchFamily="34" charset="0"/>
              <a:buChar char="•"/>
            </a:pPr>
            <a:r>
              <a:rPr lang="nl-NL" sz="1600" dirty="0"/>
              <a:t>Raamovereenkomst maximale waarde 2.700.000,- euro</a:t>
            </a:r>
          </a:p>
          <a:p>
            <a:pPr marL="285750" indent="-285750">
              <a:lnSpc>
                <a:spcPct val="150000"/>
              </a:lnSpc>
              <a:buFont typeface="Arial" panose="020B0604020202020204" pitchFamily="34" charset="0"/>
              <a:buChar char="•"/>
            </a:pPr>
            <a:endParaRPr lang="nl-NL" sz="1600" dirty="0"/>
          </a:p>
        </p:txBody>
      </p:sp>
    </p:spTree>
    <p:extLst>
      <p:ext uri="{BB962C8B-B14F-4D97-AF65-F5344CB8AC3E}">
        <p14:creationId xmlns:p14="http://schemas.microsoft.com/office/powerpoint/2010/main" val="5206260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000" dirty="0">
                <a:solidFill>
                  <a:srgbClr val="C00000"/>
                </a:solidFill>
              </a:rPr>
              <a:t>Hoofdstuk 3 Aanbestedingsprocedure</a:t>
            </a:r>
          </a:p>
        </p:txBody>
      </p:sp>
      <p:sp>
        <p:nvSpPr>
          <p:cNvPr id="5" name="Tijdelijke aanduiding voor inhoud 4">
            <a:extLst>
              <a:ext uri="{FF2B5EF4-FFF2-40B4-BE49-F238E27FC236}">
                <a16:creationId xmlns:a16="http://schemas.microsoft.com/office/drawing/2014/main" id="{C36D0324-40F0-4243-8DBF-02519173620F}"/>
              </a:ext>
            </a:extLst>
          </p:cNvPr>
          <p:cNvSpPr>
            <a:spLocks noGrp="1"/>
          </p:cNvSpPr>
          <p:nvPr>
            <p:ph idx="1"/>
          </p:nvPr>
        </p:nvSpPr>
        <p:spPr/>
        <p:txBody>
          <a:bodyPr/>
          <a:lstStyle/>
          <a:p>
            <a:r>
              <a:rPr lang="nl-NL" dirty="0"/>
              <a:t>Niet openbare procedure</a:t>
            </a:r>
          </a:p>
          <a:p>
            <a:r>
              <a:rPr lang="nl-NL" dirty="0"/>
              <a:t>Planning</a:t>
            </a:r>
          </a:p>
          <a:p>
            <a:r>
              <a:rPr lang="nl-NL" dirty="0"/>
              <a:t>Communicatie via TenderNed </a:t>
            </a:r>
          </a:p>
          <a:p>
            <a:r>
              <a:rPr lang="nl-NL" dirty="0">
                <a:hlinkClick r:id="rId2"/>
              </a:rPr>
              <a:t>https://www.tenderned.nl/cms/nl/voor-ondernemingen</a:t>
            </a:r>
            <a:endParaRPr lang="nl-NL" dirty="0"/>
          </a:p>
          <a:p>
            <a:r>
              <a:rPr lang="nl-NL" dirty="0"/>
              <a:t>Uitwisselen van informatie</a:t>
            </a:r>
          </a:p>
          <a:p>
            <a:r>
              <a:rPr lang="nl-NL" dirty="0"/>
              <a:t>Uitsluiting van deelname</a:t>
            </a:r>
          </a:p>
          <a:p>
            <a:r>
              <a:rPr lang="nl-NL" dirty="0"/>
              <a:t>Klachtenmeldpunt</a:t>
            </a:r>
          </a:p>
          <a:p>
            <a:r>
              <a:rPr lang="nl-NL" dirty="0"/>
              <a:t>Beroepsprocedure</a:t>
            </a:r>
          </a:p>
        </p:txBody>
      </p:sp>
    </p:spTree>
    <p:extLst>
      <p:ext uri="{BB962C8B-B14F-4D97-AF65-F5344CB8AC3E}">
        <p14:creationId xmlns:p14="http://schemas.microsoft.com/office/powerpoint/2010/main" val="3040671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sz="2000">
                <a:solidFill>
                  <a:srgbClr val="C00000"/>
                </a:solidFill>
              </a:rPr>
              <a:t>Hoofdstuk 4 Uitsluitingsgronden en geschiktheidseisen</a:t>
            </a:r>
          </a:p>
        </p:txBody>
      </p:sp>
      <p:sp>
        <p:nvSpPr>
          <p:cNvPr id="10" name="Tekstvak 9">
            <a:extLst>
              <a:ext uri="{FF2B5EF4-FFF2-40B4-BE49-F238E27FC236}">
                <a16:creationId xmlns:a16="http://schemas.microsoft.com/office/drawing/2014/main" id="{FCA7B815-208D-4236-B1C3-10260794729C}"/>
              </a:ext>
            </a:extLst>
          </p:cNvPr>
          <p:cNvSpPr txBox="1"/>
          <p:nvPr/>
        </p:nvSpPr>
        <p:spPr>
          <a:xfrm>
            <a:off x="270934" y="1071083"/>
            <a:ext cx="8150578" cy="3001334"/>
          </a:xfrm>
          <a:prstGeom prst="rect">
            <a:avLst/>
          </a:prstGeom>
          <a:noFill/>
        </p:spPr>
        <p:txBody>
          <a:bodyPr wrap="square" lIns="91440" tIns="45720" rIns="91440" bIns="45720" rtlCol="0" anchor="t">
            <a:spAutoFit/>
          </a:bodyPr>
          <a:lstStyle/>
          <a:p>
            <a:pPr>
              <a:lnSpc>
                <a:spcPct val="150000"/>
              </a:lnSpc>
            </a:pPr>
            <a:r>
              <a:rPr lang="nl-NL" sz="1600" dirty="0">
                <a:cs typeface="Arial"/>
              </a:rPr>
              <a:t>Inschrijven als:</a:t>
            </a:r>
          </a:p>
          <a:p>
            <a:pPr marL="685800" lvl="1" indent="-342900">
              <a:lnSpc>
                <a:spcPct val="150000"/>
              </a:lnSpc>
              <a:buFont typeface="+mj-lt"/>
              <a:buAutoNum type="arabicPeriod"/>
            </a:pPr>
            <a:r>
              <a:rPr lang="nl-NL" sz="1600" dirty="0">
                <a:cs typeface="Arial"/>
              </a:rPr>
              <a:t>Een zelfstandige inschrijving</a:t>
            </a:r>
          </a:p>
          <a:p>
            <a:pPr marL="685800" lvl="1" indent="-342900">
              <a:lnSpc>
                <a:spcPct val="150000"/>
              </a:lnSpc>
              <a:buFont typeface="+mj-lt"/>
              <a:buAutoNum type="arabicPeriod"/>
            </a:pPr>
            <a:r>
              <a:rPr lang="nl-NL" sz="1600" dirty="0">
                <a:cs typeface="Arial"/>
              </a:rPr>
              <a:t>Samen met andere partijen:</a:t>
            </a:r>
          </a:p>
          <a:p>
            <a:pPr marL="1028700" lvl="2" indent="-342900">
              <a:lnSpc>
                <a:spcPct val="150000"/>
              </a:lnSpc>
              <a:buFont typeface="+mj-lt"/>
              <a:buAutoNum type="alphaLcParenR"/>
            </a:pPr>
            <a:r>
              <a:rPr lang="nl-NL" sz="1600" dirty="0">
                <a:cs typeface="Arial"/>
              </a:rPr>
              <a:t>Combinatie</a:t>
            </a:r>
          </a:p>
          <a:p>
            <a:pPr marL="1028700" lvl="2" indent="-342900">
              <a:lnSpc>
                <a:spcPct val="150000"/>
              </a:lnSpc>
              <a:buFont typeface="+mj-lt"/>
              <a:buAutoNum type="alphaLcParenR"/>
            </a:pPr>
            <a:r>
              <a:rPr lang="nl-NL" sz="1600" dirty="0">
                <a:cs typeface="Arial"/>
              </a:rPr>
              <a:t>Met beroep op draagkracht derden</a:t>
            </a:r>
          </a:p>
          <a:p>
            <a:pPr marL="1028700" lvl="2" indent="-342900">
              <a:lnSpc>
                <a:spcPct val="150000"/>
              </a:lnSpc>
              <a:buFont typeface="+mj-lt"/>
              <a:buAutoNum type="alphaLcParenR"/>
            </a:pPr>
            <a:r>
              <a:rPr lang="nl-NL" sz="1600" dirty="0">
                <a:cs typeface="Arial"/>
              </a:rPr>
              <a:t>Als gezamenlijke onderneming – zoals een vof</a:t>
            </a:r>
          </a:p>
          <a:p>
            <a:pPr marL="1028700" lvl="2" indent="-342900">
              <a:lnSpc>
                <a:spcPct val="150000"/>
              </a:lnSpc>
              <a:buFont typeface="+mj-lt"/>
              <a:buAutoNum type="alphaLcParenR"/>
            </a:pPr>
            <a:endParaRPr lang="nl-NL" sz="1600" dirty="0">
              <a:cs typeface="Arial"/>
            </a:endParaRPr>
          </a:p>
          <a:p>
            <a:pPr lvl="2">
              <a:lnSpc>
                <a:spcPct val="150000"/>
              </a:lnSpc>
            </a:pPr>
            <a:r>
              <a:rPr lang="nl-NL" sz="1600" b="1" dirty="0">
                <a:cs typeface="Arial"/>
                <a:sym typeface="Wingdings" panose="05000000000000000000" pitchFamily="2" charset="2"/>
              </a:rPr>
              <a:t> </a:t>
            </a:r>
            <a:r>
              <a:rPr lang="nl-NL" sz="1600" b="1" dirty="0">
                <a:cs typeface="Arial"/>
              </a:rPr>
              <a:t>Direct bij inschrijving in TenderNed het UEA uploaden!</a:t>
            </a:r>
          </a:p>
        </p:txBody>
      </p:sp>
    </p:spTree>
    <p:extLst>
      <p:ext uri="{BB962C8B-B14F-4D97-AF65-F5344CB8AC3E}">
        <p14:creationId xmlns:p14="http://schemas.microsoft.com/office/powerpoint/2010/main" val="19511000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B78D3A-5BEB-4AAC-9E51-6D8B35F21AEA}"/>
              </a:ext>
            </a:extLst>
          </p:cNvPr>
          <p:cNvSpPr>
            <a:spLocks noGrp="1"/>
          </p:cNvSpPr>
          <p:nvPr>
            <p:ph type="title"/>
          </p:nvPr>
        </p:nvSpPr>
        <p:spPr/>
        <p:txBody>
          <a:bodyPr/>
          <a:lstStyle/>
          <a:p>
            <a:r>
              <a:rPr lang="nl-NL" sz="24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4.2.4 Een zelfstandige inschrijving</a:t>
            </a:r>
            <a:endParaRPr lang="nl-NL" dirty="0"/>
          </a:p>
        </p:txBody>
      </p:sp>
      <p:sp>
        <p:nvSpPr>
          <p:cNvPr id="3" name="Tijdelijke aanduiding voor inhoud 2">
            <a:extLst>
              <a:ext uri="{FF2B5EF4-FFF2-40B4-BE49-F238E27FC236}">
                <a16:creationId xmlns:a16="http://schemas.microsoft.com/office/drawing/2014/main" id="{E4D919AA-92FA-41E2-913F-1C9DF6201530}"/>
              </a:ext>
            </a:extLst>
          </p:cNvPr>
          <p:cNvSpPr>
            <a:spLocks noGrp="1"/>
          </p:cNvSpPr>
          <p:nvPr>
            <p:ph idx="1"/>
          </p:nvPr>
        </p:nvSpPr>
        <p:spPr/>
        <p:txBody>
          <a:bodyPr>
            <a:normAutofit/>
          </a:bodyPr>
          <a:lstStyle/>
          <a:p>
            <a:pPr marL="0" indent="0">
              <a:buNone/>
            </a:pPr>
            <a:r>
              <a:rPr lang="nl-NL" sz="1600" dirty="0"/>
              <a:t>Bewijsstuk in </a:t>
            </a:r>
            <a:r>
              <a:rPr lang="nl-NL" sz="1600" dirty="0" err="1"/>
              <a:t>Tenderned</a:t>
            </a:r>
            <a:r>
              <a:rPr lang="nl-NL" sz="1600" dirty="0"/>
              <a:t> (direct bij inschrijving)</a:t>
            </a:r>
          </a:p>
          <a:p>
            <a:r>
              <a:rPr lang="nl-NL" sz="1600" dirty="0"/>
              <a:t>Ingevuld en ondertekend UEA (bijlage 5)</a:t>
            </a:r>
          </a:p>
        </p:txBody>
      </p:sp>
      <p:sp>
        <p:nvSpPr>
          <p:cNvPr id="4" name="Tijdelijke aanduiding voor voettekst 3">
            <a:extLst>
              <a:ext uri="{FF2B5EF4-FFF2-40B4-BE49-F238E27FC236}">
                <a16:creationId xmlns:a16="http://schemas.microsoft.com/office/drawing/2014/main" id="{81F691EF-CC43-4A9F-AA04-B8465B9E5430}"/>
              </a:ext>
            </a:extLst>
          </p:cNvPr>
          <p:cNvSpPr>
            <a:spLocks noGrp="1"/>
          </p:cNvSpPr>
          <p:nvPr>
            <p:ph type="ftr" sz="quarter" idx="10"/>
          </p:nvPr>
        </p:nvSpPr>
        <p:spPr/>
        <p:txBody>
          <a:bodyPr/>
          <a:lstStyle/>
          <a:p>
            <a:r>
              <a:rPr lang="nl-NL"/>
              <a:t>Aanpassingen Leidraad Openbaar v2.0</a:t>
            </a:r>
          </a:p>
        </p:txBody>
      </p:sp>
    </p:spTree>
    <p:extLst>
      <p:ext uri="{BB962C8B-B14F-4D97-AF65-F5344CB8AC3E}">
        <p14:creationId xmlns:p14="http://schemas.microsoft.com/office/powerpoint/2010/main" val="35134463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A021797-C19B-40C7-810C-2134ECF2A8DB}"/>
              </a:ext>
            </a:extLst>
          </p:cNvPr>
          <p:cNvSpPr>
            <a:spLocks noGrp="1"/>
          </p:cNvSpPr>
          <p:nvPr>
            <p:ph type="title"/>
          </p:nvPr>
        </p:nvSpPr>
        <p:spPr/>
        <p:txBody>
          <a:bodyPr/>
          <a:lstStyle/>
          <a:p>
            <a:r>
              <a:rPr lang="nl-NL" sz="24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4.2.2 </a:t>
            </a:r>
            <a:r>
              <a:rPr lang="nl-NL" sz="2400" b="1" dirty="0">
                <a:solidFill>
                  <a:srgbClr val="C00000"/>
                </a:solidFill>
                <a:effectLst/>
                <a:latin typeface="Arial" panose="020B0604020202020204" pitchFamily="34" charset="0"/>
                <a:ea typeface="Arial Unicode MS" panose="020B0604020202020204" pitchFamily="34" charset="-128"/>
                <a:cs typeface="Times New Roman" panose="02020603050405020304" pitchFamily="18" charset="0"/>
              </a:rPr>
              <a:t>Inschrijving in combinatie met andere partij(en)</a:t>
            </a:r>
            <a:br>
              <a:rPr lang="nl-NL" sz="24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br>
            <a:endParaRPr lang="nl-NL" dirty="0"/>
          </a:p>
        </p:txBody>
      </p:sp>
      <p:sp>
        <p:nvSpPr>
          <p:cNvPr id="3" name="Tijdelijke aanduiding voor inhoud 2">
            <a:extLst>
              <a:ext uri="{FF2B5EF4-FFF2-40B4-BE49-F238E27FC236}">
                <a16:creationId xmlns:a16="http://schemas.microsoft.com/office/drawing/2014/main" id="{AB13A8FB-1D04-43B7-8BB8-F7D52AB0153B}"/>
              </a:ext>
            </a:extLst>
          </p:cNvPr>
          <p:cNvSpPr>
            <a:spLocks noGrp="1"/>
          </p:cNvSpPr>
          <p:nvPr>
            <p:ph idx="1"/>
          </p:nvPr>
        </p:nvSpPr>
        <p:spPr/>
        <p:txBody>
          <a:bodyPr>
            <a:normAutofit fontScale="70000" lnSpcReduction="20000"/>
          </a:bodyPr>
          <a:lstStyle/>
          <a:p>
            <a:pPr marL="0" lvl="0" indent="0" hangingPunct="0">
              <a:lnSpc>
                <a:spcPct val="115000"/>
              </a:lnSpc>
              <a:spcBef>
                <a:spcPts val="400"/>
              </a:spcBef>
              <a:spcAft>
                <a:spcPts val="0"/>
              </a:spcAft>
              <a:buNone/>
            </a:pPr>
            <a:r>
              <a:rPr lang="nl-NL" sz="1400" dirty="0">
                <a:effectLst/>
                <a:latin typeface="Arial" panose="020B0604020202020204" pitchFamily="34" charset="0"/>
                <a:ea typeface="Arial" panose="020B0604020202020204" pitchFamily="34" charset="0"/>
              </a:rPr>
              <a:t>Bewijsstukken bij indienen (direct bij inschrijving):</a:t>
            </a:r>
          </a:p>
          <a:p>
            <a:pPr marL="342900" lvl="0" indent="-342900" hangingPunct="0">
              <a:lnSpc>
                <a:spcPct val="115000"/>
              </a:lnSpc>
              <a:spcBef>
                <a:spcPts val="400"/>
              </a:spcBef>
              <a:spcAft>
                <a:spcPts val="0"/>
              </a:spcAft>
              <a:buFont typeface="+mj-lt"/>
              <a:buAutoNum type="arabicPeriod"/>
            </a:pPr>
            <a:r>
              <a:rPr lang="nl-NL" sz="1400" dirty="0">
                <a:effectLst/>
                <a:latin typeface="Arial" panose="020B0604020202020204" pitchFamily="34" charset="0"/>
                <a:ea typeface="Arial" panose="020B0604020202020204" pitchFamily="34" charset="0"/>
              </a:rPr>
              <a:t>Van alle </a:t>
            </a:r>
            <a:r>
              <a:rPr lang="nl-NL" sz="1400" dirty="0" err="1">
                <a:effectLst/>
                <a:latin typeface="Arial" panose="020B0604020202020204" pitchFamily="34" charset="0"/>
                <a:ea typeface="Arial" panose="020B0604020202020204" pitchFamily="34" charset="0"/>
              </a:rPr>
              <a:t>combinanten</a:t>
            </a:r>
            <a:r>
              <a:rPr lang="nl-NL" sz="1400" dirty="0">
                <a:effectLst/>
                <a:latin typeface="Arial" panose="020B0604020202020204" pitchFamily="34" charset="0"/>
                <a:ea typeface="Arial" panose="020B0604020202020204" pitchFamily="34" charset="0"/>
              </a:rPr>
              <a:t> een ingevuld </a:t>
            </a:r>
            <a:r>
              <a:rPr lang="nl-NL" sz="1400" dirty="0" err="1">
                <a:effectLst/>
                <a:latin typeface="Arial" panose="020B0604020202020204" pitchFamily="34" charset="0"/>
                <a:ea typeface="Arial" panose="020B0604020202020204" pitchFamily="34" charset="0"/>
              </a:rPr>
              <a:t>UEA’s</a:t>
            </a:r>
            <a:r>
              <a:rPr lang="nl-NL" sz="1400" dirty="0">
                <a:effectLst/>
                <a:latin typeface="Arial" panose="020B0604020202020204" pitchFamily="34" charset="0"/>
                <a:ea typeface="Arial" panose="020B0604020202020204" pitchFamily="34" charset="0"/>
              </a:rPr>
              <a:t> (bijlage 5) en ondertekend en in </a:t>
            </a:r>
            <a:r>
              <a:rPr lang="nl-NL" sz="1400" dirty="0" err="1">
                <a:effectLst/>
                <a:latin typeface="Arial" panose="020B0604020202020204" pitchFamily="34" charset="0"/>
                <a:ea typeface="Arial" panose="020B0604020202020204" pitchFamily="34" charset="0"/>
              </a:rPr>
              <a:t>TenderNed</a:t>
            </a:r>
            <a:r>
              <a:rPr lang="nl-NL" sz="1400" dirty="0">
                <a:effectLst/>
                <a:latin typeface="Arial" panose="020B0604020202020204" pitchFamily="34" charset="0"/>
                <a:ea typeface="Arial" panose="020B0604020202020204" pitchFamily="34" charset="0"/>
              </a:rPr>
              <a:t> te worden geüpload. Let op:</a:t>
            </a:r>
            <a:endParaRPr lang="nl-NL" sz="1400" dirty="0">
              <a:effectLst/>
              <a:latin typeface="Arial" panose="020B0604020202020204" pitchFamily="34" charset="0"/>
              <a:ea typeface="Times New Roman" panose="02020603050405020304" pitchFamily="18" charset="0"/>
            </a:endParaRPr>
          </a:p>
          <a:p>
            <a:pPr marL="742950" lvl="1" indent="-285750" hangingPunct="0">
              <a:lnSpc>
                <a:spcPct val="115000"/>
              </a:lnSpc>
              <a:spcBef>
                <a:spcPts val="400"/>
              </a:spcBef>
              <a:spcAft>
                <a:spcPts val="0"/>
              </a:spcAft>
              <a:buFont typeface="Courier New" panose="02070309020205020404" pitchFamily="49" charset="0"/>
              <a:buChar char="o"/>
            </a:pPr>
            <a:r>
              <a:rPr lang="nl-NL" sz="1400" dirty="0">
                <a:effectLst/>
                <a:latin typeface="Arial" panose="020B0604020202020204" pitchFamily="34" charset="0"/>
                <a:ea typeface="Arial" panose="020B0604020202020204" pitchFamily="34" charset="0"/>
                <a:cs typeface="Times New Roman" panose="02020603050405020304" pitchFamily="18" charset="0"/>
              </a:rPr>
              <a:t>In elk UEA dient onder deel IIA, op pagina 3 van het UEA onder ‘wijze van deelneming’ de optie ’ja’ aangevinkt te worden. </a:t>
            </a:r>
            <a:endParaRPr lang="nl-NL"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hangingPunct="0">
              <a:lnSpc>
                <a:spcPct val="115000"/>
              </a:lnSpc>
              <a:spcBef>
                <a:spcPts val="400"/>
              </a:spcBef>
              <a:spcAft>
                <a:spcPts val="0"/>
              </a:spcAft>
              <a:buFont typeface="Courier New" panose="02070309020205020404" pitchFamily="49" charset="0"/>
              <a:buChar char="o"/>
            </a:pPr>
            <a:r>
              <a:rPr lang="nl-NL" sz="1400" dirty="0">
                <a:effectLst/>
                <a:latin typeface="Arial" panose="020B0604020202020204" pitchFamily="34" charset="0"/>
                <a:ea typeface="Arial" panose="020B0604020202020204" pitchFamily="34" charset="0"/>
                <a:cs typeface="Times New Roman" panose="02020603050405020304" pitchFamily="18" charset="0"/>
              </a:rPr>
              <a:t>Tevens dient op elk UEA de rol van de ondernemer binnen de combinatie alsmede de identiteit van de andere </a:t>
            </a:r>
            <a:r>
              <a:rPr lang="nl-NL" sz="1400" dirty="0" err="1">
                <a:effectLst/>
                <a:latin typeface="Arial" panose="020B0604020202020204" pitchFamily="34" charset="0"/>
                <a:ea typeface="Arial" panose="020B0604020202020204" pitchFamily="34" charset="0"/>
                <a:cs typeface="Times New Roman" panose="02020603050405020304" pitchFamily="18" charset="0"/>
              </a:rPr>
              <a:t>combinant</a:t>
            </a:r>
            <a:r>
              <a:rPr lang="nl-NL" sz="1400" dirty="0">
                <a:effectLst/>
                <a:latin typeface="Arial" panose="020B0604020202020204" pitchFamily="34" charset="0"/>
                <a:ea typeface="Arial" panose="020B0604020202020204" pitchFamily="34" charset="0"/>
                <a:cs typeface="Times New Roman" panose="02020603050405020304" pitchFamily="18" charset="0"/>
              </a:rPr>
              <a:t>(en) (bedrijfsnaam) te worden vermeld.</a:t>
            </a:r>
            <a:endParaRPr lang="nl-NL" sz="1400" dirty="0">
              <a:latin typeface="Arial" panose="020B0604020202020204" pitchFamily="34" charset="0"/>
              <a:ea typeface="Arial" panose="020B0604020202020204" pitchFamily="34" charset="0"/>
              <a:cs typeface="Times New Roman" panose="02020603050405020304" pitchFamily="18" charset="0"/>
            </a:endParaRPr>
          </a:p>
          <a:p>
            <a:pPr marL="0" indent="0" hangingPunct="0">
              <a:lnSpc>
                <a:spcPct val="115000"/>
              </a:lnSpc>
              <a:spcBef>
                <a:spcPts val="400"/>
              </a:spcBef>
              <a:buNone/>
            </a:pPr>
            <a:endParaRPr lang="nl-NL" sz="900" dirty="0">
              <a:latin typeface="Arial" panose="020B0604020202020204" pitchFamily="34" charset="0"/>
              <a:ea typeface="Arial" panose="020B0604020202020204" pitchFamily="34" charset="0"/>
              <a:cs typeface="Times New Roman" panose="02020603050405020304" pitchFamily="18" charset="0"/>
            </a:endParaRPr>
          </a:p>
          <a:p>
            <a:pPr marL="342900" indent="-342900" hangingPunct="0">
              <a:lnSpc>
                <a:spcPct val="115000"/>
              </a:lnSpc>
              <a:spcBef>
                <a:spcPts val="400"/>
              </a:spcBef>
              <a:buFont typeface="+mj-lt"/>
              <a:buAutoNum type="arabicPeriod" startAt="2"/>
            </a:pPr>
            <a:r>
              <a:rPr lang="nl-NL" sz="1400" dirty="0">
                <a:latin typeface="Arial" panose="020B0604020202020204" pitchFamily="34" charset="0"/>
              </a:rPr>
              <a:t>Van de </a:t>
            </a:r>
            <a:r>
              <a:rPr lang="nl-NL" sz="1400" dirty="0" err="1">
                <a:latin typeface="Arial" panose="020B0604020202020204" pitchFamily="34" charset="0"/>
              </a:rPr>
              <a:t>combinanten</a:t>
            </a:r>
            <a:r>
              <a:rPr lang="nl-NL" sz="1400" dirty="0">
                <a:latin typeface="Arial" panose="020B0604020202020204" pitchFamily="34" charset="0"/>
              </a:rPr>
              <a:t> samen:</a:t>
            </a:r>
          </a:p>
          <a:p>
            <a:pPr marL="342900" lvl="0" indent="-342900" hangingPunct="0">
              <a:lnSpc>
                <a:spcPct val="115000"/>
              </a:lnSpc>
              <a:spcBef>
                <a:spcPts val="400"/>
              </a:spcBef>
              <a:spcAft>
                <a:spcPts val="0"/>
              </a:spcAft>
              <a:buFont typeface="Symbol" panose="05050102010706020507" pitchFamily="18" charset="2"/>
              <a:buChar char=""/>
            </a:pPr>
            <a:r>
              <a:rPr lang="nl-NL" sz="1400" dirty="0">
                <a:effectLst/>
                <a:latin typeface="Arial" panose="020B0604020202020204" pitchFamily="34" charset="0"/>
                <a:ea typeface="Arial" panose="020B0604020202020204" pitchFamily="34" charset="0"/>
              </a:rPr>
              <a:t>Combinatieovereenkomst met organisatieschema, waaruit blijkt welke onderneming voor welke werkzaamheden verantwoordelijk zal zijn en</a:t>
            </a:r>
            <a:endParaRPr lang="nl-NL" sz="1400" dirty="0">
              <a:effectLst/>
              <a:latin typeface="Arial" panose="020B0604020202020204" pitchFamily="34" charset="0"/>
              <a:ea typeface="Times New Roman" panose="02020603050405020304" pitchFamily="18" charset="0"/>
            </a:endParaRPr>
          </a:p>
          <a:p>
            <a:pPr marL="342900" lvl="0" indent="-342900" hangingPunct="0">
              <a:lnSpc>
                <a:spcPct val="115000"/>
              </a:lnSpc>
              <a:spcBef>
                <a:spcPts val="400"/>
              </a:spcBef>
              <a:spcAft>
                <a:spcPts val="0"/>
              </a:spcAft>
              <a:buFont typeface="Symbol" panose="05050102010706020507" pitchFamily="18" charset="2"/>
              <a:buChar char=""/>
            </a:pPr>
            <a:r>
              <a:rPr lang="nl-NL" sz="1400" dirty="0">
                <a:effectLst/>
                <a:latin typeface="Arial" panose="020B0604020202020204" pitchFamily="34" charset="0"/>
                <a:ea typeface="Arial" panose="020B0604020202020204" pitchFamily="34" charset="0"/>
              </a:rPr>
              <a:t>Een verklaring, dat indien de opdracht mocht worden verkregen, de in deze combinatieovereenkomst opgenomen werkverdeling ook daadwerkelijk zal worden nageleefd (artikel 10.2 ARN2016).</a:t>
            </a:r>
            <a:endParaRPr lang="nl-NL" sz="1400" dirty="0">
              <a:effectLst/>
              <a:latin typeface="Arial" panose="020B0604020202020204" pitchFamily="34" charset="0"/>
              <a:ea typeface="Times New Roman" panose="02020603050405020304" pitchFamily="18" charset="0"/>
            </a:endParaRPr>
          </a:p>
          <a:p>
            <a:pPr marL="342900" indent="-342900" hangingPunct="0">
              <a:lnSpc>
                <a:spcPct val="115000"/>
              </a:lnSpc>
              <a:spcBef>
                <a:spcPts val="400"/>
              </a:spcBef>
              <a:buFont typeface="+mj-lt"/>
              <a:buAutoNum type="arabicPeriod" startAt="3"/>
            </a:pPr>
            <a:r>
              <a:rPr lang="nl-NL" sz="1400" dirty="0">
                <a:effectLst/>
                <a:latin typeface="Arial" panose="020B0604020202020204" pitchFamily="34" charset="0"/>
                <a:ea typeface="Arial" panose="020B0604020202020204" pitchFamily="34" charset="0"/>
                <a:cs typeface="Arial" panose="020B0604020202020204" pitchFamily="34" charset="0"/>
              </a:rPr>
              <a:t> </a:t>
            </a:r>
            <a:r>
              <a:rPr lang="nl-NL" sz="1400" dirty="0" err="1">
                <a:effectLst/>
                <a:latin typeface="Arial" panose="020B0604020202020204" pitchFamily="34" charset="0"/>
                <a:ea typeface="Arial" panose="020B0604020202020204" pitchFamily="34" charset="0"/>
                <a:cs typeface="Arial" panose="020B0604020202020204" pitchFamily="34" charset="0"/>
              </a:rPr>
              <a:t>èn</a:t>
            </a:r>
            <a:r>
              <a:rPr lang="nl-NL" sz="1400" dirty="0">
                <a:effectLst/>
                <a:latin typeface="Arial" panose="020B0604020202020204" pitchFamily="34" charset="0"/>
                <a:ea typeface="Arial" panose="020B0604020202020204" pitchFamily="34" charset="0"/>
                <a:cs typeface="Arial" panose="020B0604020202020204" pitchFamily="34" charset="0"/>
              </a:rPr>
              <a:t> van iedere afzonderlijke </a:t>
            </a:r>
            <a:r>
              <a:rPr lang="nl-NL" sz="1400" dirty="0" err="1">
                <a:effectLst/>
                <a:latin typeface="Arial" panose="020B0604020202020204" pitchFamily="34" charset="0"/>
                <a:ea typeface="Arial" panose="020B0604020202020204" pitchFamily="34" charset="0"/>
                <a:cs typeface="Arial" panose="020B0604020202020204" pitchFamily="34" charset="0"/>
              </a:rPr>
              <a:t>combinant</a:t>
            </a:r>
            <a:r>
              <a:rPr lang="nl-NL" sz="1400" dirty="0">
                <a:effectLst/>
                <a:latin typeface="Arial" panose="020B0604020202020204" pitchFamily="34" charset="0"/>
                <a:ea typeface="Arial" panose="020B0604020202020204" pitchFamily="34" charset="0"/>
                <a:cs typeface="Arial" panose="020B0604020202020204" pitchFamily="34" charset="0"/>
              </a:rPr>
              <a:t>: </a:t>
            </a:r>
            <a:endParaRPr lang="nl-NL"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hangingPunct="0">
              <a:lnSpc>
                <a:spcPct val="115000"/>
              </a:lnSpc>
              <a:spcBef>
                <a:spcPts val="400"/>
              </a:spcBef>
              <a:spcAft>
                <a:spcPts val="0"/>
              </a:spcAft>
              <a:buFont typeface="Symbol" panose="05050102010706020507" pitchFamily="18" charset="2"/>
              <a:buChar char=""/>
            </a:pPr>
            <a:r>
              <a:rPr lang="nl-NL" sz="1400" dirty="0">
                <a:effectLst/>
                <a:latin typeface="Arial" panose="020B0604020202020204" pitchFamily="34" charset="0"/>
                <a:ea typeface="Arial" panose="020B0604020202020204" pitchFamily="34" charset="0"/>
              </a:rPr>
              <a:t>Gevraagde bewijsstukken voor de uitsluitingsgrond (artikel 10.3 ARN</a:t>
            </a:r>
            <a:r>
              <a:rPr lang="nl-NL" sz="1400" baseline="30000" dirty="0">
                <a:effectLst/>
                <a:latin typeface="Arial" panose="020B0604020202020204" pitchFamily="34" charset="0"/>
                <a:ea typeface="Arial" panose="020B0604020202020204" pitchFamily="34" charset="0"/>
              </a:rPr>
              <a:t>2016</a:t>
            </a:r>
            <a:r>
              <a:rPr lang="nl-NL" sz="1400" dirty="0">
                <a:effectLst/>
                <a:latin typeface="Arial" panose="020B0604020202020204" pitchFamily="34" charset="0"/>
                <a:ea typeface="Arial" panose="020B0604020202020204" pitchFamily="34" charset="0"/>
              </a:rPr>
              <a:t>); </a:t>
            </a:r>
            <a:endParaRPr lang="nl-NL" sz="1400" dirty="0">
              <a:effectLst/>
              <a:latin typeface="Arial" panose="020B0604020202020204" pitchFamily="34" charset="0"/>
              <a:ea typeface="Times New Roman" panose="02020603050405020304" pitchFamily="18" charset="0"/>
            </a:endParaRPr>
          </a:p>
          <a:p>
            <a:pPr marL="342900" indent="-342900" hangingPunct="0">
              <a:lnSpc>
                <a:spcPct val="115000"/>
              </a:lnSpc>
              <a:spcBef>
                <a:spcPts val="400"/>
              </a:spcBef>
              <a:buFont typeface="Symbol" panose="05050102010706020507" pitchFamily="18" charset="2"/>
              <a:buChar char=""/>
            </a:pPr>
            <a:r>
              <a:rPr lang="nl-NL" sz="1400" dirty="0">
                <a:latin typeface="Arial" panose="020B0604020202020204" pitchFamily="34" charset="0"/>
              </a:rPr>
              <a:t>Verklaring hoofdelijke aansprakelijkheid (artikel 10.4 ARN2016). </a:t>
            </a:r>
          </a:p>
        </p:txBody>
      </p:sp>
      <p:sp>
        <p:nvSpPr>
          <p:cNvPr id="4" name="Tijdelijke aanduiding voor voettekst 3">
            <a:extLst>
              <a:ext uri="{FF2B5EF4-FFF2-40B4-BE49-F238E27FC236}">
                <a16:creationId xmlns:a16="http://schemas.microsoft.com/office/drawing/2014/main" id="{72E7D9EF-2F30-483E-B097-B85CA7CCBB8C}"/>
              </a:ext>
            </a:extLst>
          </p:cNvPr>
          <p:cNvSpPr>
            <a:spLocks noGrp="1"/>
          </p:cNvSpPr>
          <p:nvPr>
            <p:ph type="ftr" sz="quarter" idx="10"/>
          </p:nvPr>
        </p:nvSpPr>
        <p:spPr/>
        <p:txBody>
          <a:bodyPr/>
          <a:lstStyle/>
          <a:p>
            <a:endParaRPr lang="nl-NL" dirty="0"/>
          </a:p>
        </p:txBody>
      </p:sp>
    </p:spTree>
    <p:extLst>
      <p:ext uri="{BB962C8B-B14F-4D97-AF65-F5344CB8AC3E}">
        <p14:creationId xmlns:p14="http://schemas.microsoft.com/office/powerpoint/2010/main" val="2722755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657CC0-FB42-47DE-9180-C4749270AF0C}"/>
              </a:ext>
            </a:extLst>
          </p:cNvPr>
          <p:cNvSpPr>
            <a:spLocks noGrp="1"/>
          </p:cNvSpPr>
          <p:nvPr>
            <p:ph type="title"/>
          </p:nvPr>
        </p:nvSpPr>
        <p:spPr/>
        <p:txBody>
          <a:bodyPr/>
          <a:lstStyle/>
          <a:p>
            <a:r>
              <a:rPr lang="nl-NL" sz="24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4.2.3 </a:t>
            </a:r>
            <a:r>
              <a:rPr lang="nl-NL" sz="2400" b="1" dirty="0">
                <a:solidFill>
                  <a:srgbClr val="C00000"/>
                </a:solidFill>
                <a:effectLst/>
                <a:latin typeface="Arial" panose="020B0604020202020204" pitchFamily="34" charset="0"/>
                <a:ea typeface="Arial Unicode MS" panose="020B0604020202020204" pitchFamily="34" charset="-128"/>
                <a:cs typeface="Times New Roman" panose="02020603050405020304" pitchFamily="18" charset="0"/>
              </a:rPr>
              <a:t>Inschrijving met beroep draagkracht derden</a:t>
            </a:r>
            <a:endParaRPr lang="nl-NL" dirty="0"/>
          </a:p>
        </p:txBody>
      </p:sp>
      <p:sp>
        <p:nvSpPr>
          <p:cNvPr id="3" name="Tijdelijke aanduiding voor inhoud 2">
            <a:extLst>
              <a:ext uri="{FF2B5EF4-FFF2-40B4-BE49-F238E27FC236}">
                <a16:creationId xmlns:a16="http://schemas.microsoft.com/office/drawing/2014/main" id="{119B0000-3A39-4A19-8A77-0F1AB0DD4A41}"/>
              </a:ext>
            </a:extLst>
          </p:cNvPr>
          <p:cNvSpPr>
            <a:spLocks noGrp="1"/>
          </p:cNvSpPr>
          <p:nvPr>
            <p:ph idx="1"/>
          </p:nvPr>
        </p:nvSpPr>
        <p:spPr>
          <a:xfrm>
            <a:off x="576263" y="1116701"/>
            <a:ext cx="7991475" cy="2994053"/>
          </a:xfrm>
        </p:spPr>
        <p:txBody>
          <a:bodyPr>
            <a:normAutofit fontScale="92500" lnSpcReduction="20000"/>
          </a:bodyPr>
          <a:lstStyle/>
          <a:p>
            <a:pPr marL="0" lvl="0" indent="0" hangingPunct="0">
              <a:lnSpc>
                <a:spcPct val="115000"/>
              </a:lnSpc>
              <a:spcBef>
                <a:spcPts val="400"/>
              </a:spcBef>
              <a:spcAft>
                <a:spcPts val="0"/>
              </a:spcAft>
              <a:buNone/>
            </a:pPr>
            <a:r>
              <a:rPr lang="nl-NL" sz="1100" dirty="0">
                <a:effectLst/>
                <a:latin typeface="Arial" panose="020B0604020202020204" pitchFamily="34" charset="0"/>
                <a:ea typeface="Arial" panose="020B0604020202020204" pitchFamily="34" charset="0"/>
              </a:rPr>
              <a:t>Bewijsstukken direct bij inschrijving indienen:</a:t>
            </a:r>
          </a:p>
          <a:p>
            <a:pPr marL="228600" lvl="0" indent="-228600" hangingPunct="0">
              <a:lnSpc>
                <a:spcPct val="115000"/>
              </a:lnSpc>
              <a:spcBef>
                <a:spcPts val="400"/>
              </a:spcBef>
              <a:spcAft>
                <a:spcPts val="0"/>
              </a:spcAft>
              <a:buFont typeface="+mj-lt"/>
              <a:buAutoNum type="arabicPeriod"/>
            </a:pPr>
            <a:r>
              <a:rPr lang="nl-NL" sz="1100" dirty="0">
                <a:latin typeface="Arial" panose="020B0604020202020204" pitchFamily="34" charset="0"/>
                <a:ea typeface="Arial" panose="020B0604020202020204" pitchFamily="34" charset="0"/>
              </a:rPr>
              <a:t>De hoofdaannemer(s) en onderaannemer(s) dienen een </a:t>
            </a:r>
            <a:r>
              <a:rPr lang="nl-NL" sz="1100" dirty="0" err="1">
                <a:effectLst/>
                <a:latin typeface="Arial" panose="020B0604020202020204" pitchFamily="34" charset="0"/>
                <a:ea typeface="Arial" panose="020B0604020202020204" pitchFamily="34" charset="0"/>
              </a:rPr>
              <a:t>UEA’s</a:t>
            </a:r>
            <a:r>
              <a:rPr lang="nl-NL" sz="1100" dirty="0">
                <a:effectLst/>
                <a:latin typeface="Arial" panose="020B0604020202020204" pitchFamily="34" charset="0"/>
                <a:ea typeface="Arial" panose="020B0604020202020204" pitchFamily="34" charset="0"/>
              </a:rPr>
              <a:t> (bijlage 5) naar behoren in te vullen en ondertekenen en in </a:t>
            </a:r>
            <a:r>
              <a:rPr lang="nl-NL" sz="1100" dirty="0" err="1">
                <a:effectLst/>
                <a:latin typeface="Arial" panose="020B0604020202020204" pitchFamily="34" charset="0"/>
                <a:ea typeface="Arial" panose="020B0604020202020204" pitchFamily="34" charset="0"/>
              </a:rPr>
              <a:t>TenderNed</a:t>
            </a:r>
            <a:r>
              <a:rPr lang="nl-NL" sz="1100" dirty="0">
                <a:effectLst/>
                <a:latin typeface="Arial" panose="020B0604020202020204" pitchFamily="34" charset="0"/>
                <a:ea typeface="Arial" panose="020B0604020202020204" pitchFamily="34" charset="0"/>
              </a:rPr>
              <a:t> te uploaden, let op:</a:t>
            </a:r>
            <a:endParaRPr lang="nl-NL" sz="1100" dirty="0">
              <a:effectLst/>
              <a:latin typeface="Arial" panose="020B0604020202020204" pitchFamily="34" charset="0"/>
              <a:ea typeface="Times New Roman" panose="02020603050405020304" pitchFamily="18" charset="0"/>
            </a:endParaRPr>
          </a:p>
          <a:p>
            <a:pPr marL="542925" lvl="0" indent="-342900" hangingPunct="0">
              <a:lnSpc>
                <a:spcPct val="115000"/>
              </a:lnSpc>
              <a:spcBef>
                <a:spcPts val="400"/>
              </a:spcBef>
              <a:spcAft>
                <a:spcPts val="0"/>
              </a:spcAft>
              <a:buFont typeface="Symbol" panose="05050102010706020507" pitchFamily="18" charset="2"/>
              <a:buChar char=""/>
            </a:pPr>
            <a:r>
              <a:rPr lang="nl-NL" sz="1100" dirty="0">
                <a:effectLst/>
                <a:latin typeface="Arial" panose="020B0604020202020204" pitchFamily="34" charset="0"/>
                <a:ea typeface="Arial" panose="020B0604020202020204" pitchFamily="34" charset="0"/>
              </a:rPr>
              <a:t>De hoofdaannemer (en eventueel de </a:t>
            </a:r>
            <a:r>
              <a:rPr lang="nl-NL" sz="1100" dirty="0" err="1">
                <a:effectLst/>
                <a:latin typeface="Arial" panose="020B0604020202020204" pitchFamily="34" charset="0"/>
                <a:ea typeface="Arial" panose="020B0604020202020204" pitchFamily="34" charset="0"/>
              </a:rPr>
              <a:t>combinant</a:t>
            </a:r>
            <a:r>
              <a:rPr lang="nl-NL" sz="1100" dirty="0">
                <a:effectLst/>
                <a:latin typeface="Arial" panose="020B0604020202020204" pitchFamily="34" charset="0"/>
                <a:ea typeface="Arial" panose="020B0604020202020204" pitchFamily="34" charset="0"/>
              </a:rPr>
              <a:t>) dient onder deel IIC op het UEA onder ’informatie over beroep op draagkracht van andere entiteiten’ de optie ‘ja’ aan te vinken. De genomineerde onderaannemer kan daar de optie ‘nee’ aanvinken. </a:t>
            </a:r>
            <a:endParaRPr lang="nl-NL" sz="1100" dirty="0">
              <a:effectLst/>
              <a:latin typeface="Arial" panose="020B0604020202020204" pitchFamily="34" charset="0"/>
              <a:ea typeface="Times New Roman" panose="02020603050405020304" pitchFamily="18" charset="0"/>
            </a:endParaRPr>
          </a:p>
          <a:p>
            <a:pPr marL="542925" lvl="0" indent="-342900" hangingPunct="0">
              <a:lnSpc>
                <a:spcPct val="115000"/>
              </a:lnSpc>
              <a:spcBef>
                <a:spcPts val="400"/>
              </a:spcBef>
              <a:spcAft>
                <a:spcPts val="0"/>
              </a:spcAft>
              <a:buFont typeface="Symbol" panose="05050102010706020507" pitchFamily="18" charset="2"/>
              <a:buChar char=""/>
            </a:pPr>
            <a:r>
              <a:rPr lang="nl-NL" sz="1100" dirty="0">
                <a:effectLst/>
                <a:latin typeface="Arial" panose="020B0604020202020204" pitchFamily="34" charset="0"/>
                <a:ea typeface="Arial" panose="020B0604020202020204" pitchFamily="34" charset="0"/>
              </a:rPr>
              <a:t>Tevens dient op het UEA van de betreffende ondernemer de identiteit van de derde (bedrijfsnaam) op wiens draagkracht een beroep wordt gedaan te worden vermeld. </a:t>
            </a:r>
          </a:p>
          <a:p>
            <a:pPr marL="200025" lvl="0" indent="0" hangingPunct="0">
              <a:lnSpc>
                <a:spcPct val="115000"/>
              </a:lnSpc>
              <a:spcBef>
                <a:spcPts val="400"/>
              </a:spcBef>
              <a:spcAft>
                <a:spcPts val="0"/>
              </a:spcAft>
              <a:buNone/>
            </a:pPr>
            <a:endParaRPr lang="nl-NL" sz="1100" dirty="0">
              <a:effectLst/>
              <a:latin typeface="Arial" panose="020B0604020202020204" pitchFamily="34" charset="0"/>
              <a:ea typeface="Times New Roman" panose="02020603050405020304" pitchFamily="18" charset="0"/>
            </a:endParaRPr>
          </a:p>
          <a:p>
            <a:pPr marL="228600" indent="-228600">
              <a:buFont typeface="+mj-lt"/>
              <a:buAutoNum type="arabicPeriod" startAt="2"/>
            </a:pPr>
            <a:r>
              <a:rPr lang="nl-NL" sz="1100" dirty="0">
                <a:latin typeface="Arial" panose="020B0604020202020204" pitchFamily="34" charset="0"/>
              </a:rPr>
              <a:t>Verklaring draagkracht derden ex artikel 11 ARN2016 (zie bijlage 4):</a:t>
            </a:r>
          </a:p>
          <a:p>
            <a:pPr marL="266700" indent="0">
              <a:buNone/>
            </a:pPr>
            <a:r>
              <a:rPr lang="nl-NL" sz="1100" dirty="0">
                <a:latin typeface="Arial" panose="020B0604020202020204" pitchFamily="34" charset="0"/>
              </a:rPr>
              <a:t>Ingeval een beroep wordt gedaan op de technische bekwaamheid en beroepsbekwaamheid van een derde:</a:t>
            </a:r>
          </a:p>
          <a:p>
            <a:pPr lvl="2"/>
            <a:r>
              <a:rPr lang="nl-NL" sz="700" dirty="0">
                <a:latin typeface="Arial" panose="020B0604020202020204" pitchFamily="34" charset="0"/>
              </a:rPr>
              <a:t> </a:t>
            </a:r>
            <a:r>
              <a:rPr lang="nl-NL" sz="1100" dirty="0">
                <a:latin typeface="Arial" panose="020B0604020202020204" pitchFamily="34" charset="0"/>
              </a:rPr>
              <a:t>waarbij de betreffende ondernemer en derde verklaren over de voor de uitvoering van de opdracht noodzakelijke middelen te kunnen beschikken (artikel 11.1 ARN2016) ;</a:t>
            </a:r>
          </a:p>
          <a:p>
            <a:pPr lvl="2"/>
            <a:r>
              <a:rPr lang="nl-NL" sz="1100" dirty="0">
                <a:latin typeface="Arial" panose="020B0604020202020204" pitchFamily="34" charset="0"/>
              </a:rPr>
              <a:t>een organisatieschema, waaruit blijkt welke onderneming voor welke werkzaamheden verantwoordelijk zal zijn (artikel 11.2 ARN2016);</a:t>
            </a:r>
          </a:p>
          <a:p>
            <a:pPr lvl="2"/>
            <a:r>
              <a:rPr lang="nl-NL" sz="1100" dirty="0">
                <a:latin typeface="Arial" panose="020B0604020202020204" pitchFamily="34" charset="0"/>
              </a:rPr>
              <a:t>een verklaring, dat indien de opdracht mocht worden verkregen, de opgenomen werkverdeling ook daadwerkelijk zal worden nageleefd (artikel 11.2 ARN2016)</a:t>
            </a:r>
          </a:p>
          <a:p>
            <a:pPr marL="360362" lvl="2" indent="0">
              <a:buNone/>
            </a:pPr>
            <a:r>
              <a:rPr lang="nl-NL" sz="1100" dirty="0">
                <a:latin typeface="Arial" panose="020B0604020202020204" pitchFamily="34" charset="0"/>
              </a:rPr>
              <a:t> </a:t>
            </a:r>
          </a:p>
          <a:p>
            <a:pPr marL="266700" indent="0">
              <a:buNone/>
            </a:pPr>
            <a:r>
              <a:rPr lang="nl-NL" sz="1100" dirty="0">
                <a:latin typeface="Arial" panose="020B0604020202020204" pitchFamily="34" charset="0"/>
              </a:rPr>
              <a:t>voor zover een ondernemer zich wenst te beroepen op de financiële en economische draagkracht van een derde dan dient uit de verklaring te blijken dat de derde hoofdelijke aansprakelijkheid aanvaardt voor de uitvoering van de opdracht voor het geval de opdracht aan de betreffende ondernemer wordt gegund (artikel 11.3 ARN2016).</a:t>
            </a:r>
          </a:p>
        </p:txBody>
      </p:sp>
      <p:sp>
        <p:nvSpPr>
          <p:cNvPr id="4" name="Tijdelijke aanduiding voor voettekst 3">
            <a:extLst>
              <a:ext uri="{FF2B5EF4-FFF2-40B4-BE49-F238E27FC236}">
                <a16:creationId xmlns:a16="http://schemas.microsoft.com/office/drawing/2014/main" id="{CAD3C093-7241-4914-88D4-82A391DD63CB}"/>
              </a:ext>
            </a:extLst>
          </p:cNvPr>
          <p:cNvSpPr>
            <a:spLocks noGrp="1"/>
          </p:cNvSpPr>
          <p:nvPr>
            <p:ph type="ftr" sz="quarter" idx="10"/>
          </p:nvPr>
        </p:nvSpPr>
        <p:spPr/>
        <p:txBody>
          <a:bodyPr/>
          <a:lstStyle/>
          <a:p>
            <a:endParaRPr lang="nl-NL" dirty="0"/>
          </a:p>
        </p:txBody>
      </p:sp>
    </p:spTree>
    <p:extLst>
      <p:ext uri="{BB962C8B-B14F-4D97-AF65-F5344CB8AC3E}">
        <p14:creationId xmlns:p14="http://schemas.microsoft.com/office/powerpoint/2010/main" val="244306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4500D3-123B-4AC1-B804-E0544E8F1408}"/>
              </a:ext>
            </a:extLst>
          </p:cNvPr>
          <p:cNvSpPr>
            <a:spLocks noGrp="1"/>
          </p:cNvSpPr>
          <p:nvPr>
            <p:ph type="title"/>
          </p:nvPr>
        </p:nvSpPr>
        <p:spPr/>
        <p:txBody>
          <a:bodyPr>
            <a:normAutofit/>
          </a:bodyPr>
          <a:lstStyle/>
          <a:p>
            <a:r>
              <a:rPr lang="nl-NL" sz="2000" b="1" spc="0"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4.3 </a:t>
            </a:r>
            <a:r>
              <a:rPr lang="nl-NL" sz="2000" spc="0" dirty="0">
                <a:solidFill>
                  <a:srgbClr val="C00000"/>
                </a:solidFill>
                <a:latin typeface="Arial" panose="020B0604020202020204" pitchFamily="34" charset="0"/>
                <a:ea typeface="Arial Unicode MS" panose="020B0604020202020204" pitchFamily="34" charset="-128"/>
                <a:cs typeface="Times New Roman" panose="02020603050405020304" pitchFamily="18" charset="0"/>
              </a:rPr>
              <a:t>Verplichte en facultatieve uitsluitingsgronden</a:t>
            </a:r>
            <a:endParaRPr lang="nl-NL" sz="2000" dirty="0"/>
          </a:p>
        </p:txBody>
      </p:sp>
      <p:sp>
        <p:nvSpPr>
          <p:cNvPr id="5" name="Tijdelijke aanduiding voor inhoud 4">
            <a:extLst>
              <a:ext uri="{FF2B5EF4-FFF2-40B4-BE49-F238E27FC236}">
                <a16:creationId xmlns:a16="http://schemas.microsoft.com/office/drawing/2014/main" id="{50E6CF97-4579-40D4-8FE9-C0C7DAE49B5D}"/>
              </a:ext>
            </a:extLst>
          </p:cNvPr>
          <p:cNvSpPr>
            <a:spLocks noGrp="1"/>
          </p:cNvSpPr>
          <p:nvPr>
            <p:ph idx="1"/>
          </p:nvPr>
        </p:nvSpPr>
        <p:spPr>
          <a:xfrm>
            <a:off x="576263" y="1419225"/>
            <a:ext cx="7991475" cy="3024733"/>
          </a:xfrm>
        </p:spPr>
        <p:txBody>
          <a:bodyPr>
            <a:normAutofit/>
          </a:bodyPr>
          <a:lstStyle/>
          <a:p>
            <a:pPr marL="817562" lvl="2" indent="-457200">
              <a:lnSpc>
                <a:spcPct val="150000"/>
              </a:lnSpc>
              <a:buFont typeface="+mj-lt"/>
              <a:buAutoNum type="arabicPeriod"/>
            </a:pPr>
            <a:r>
              <a:rPr lang="nl-NL" sz="2000" dirty="0">
                <a:cs typeface="Arial"/>
                <a:sym typeface="Wingdings" panose="05000000000000000000" pitchFamily="2" charset="2"/>
              </a:rPr>
              <a:t>Gedragsverklaring aanbesteden</a:t>
            </a:r>
          </a:p>
          <a:p>
            <a:pPr marL="817562" lvl="2" indent="-457200">
              <a:lnSpc>
                <a:spcPct val="150000"/>
              </a:lnSpc>
              <a:buFont typeface="+mj-lt"/>
              <a:buAutoNum type="arabicPeriod"/>
            </a:pPr>
            <a:r>
              <a:rPr lang="nl-NL" sz="2000" dirty="0">
                <a:cs typeface="Arial"/>
                <a:sym typeface="Wingdings" panose="05000000000000000000" pitchFamily="2" charset="2"/>
              </a:rPr>
              <a:t>Uittreksel Kamer van Koophandel</a:t>
            </a:r>
          </a:p>
          <a:p>
            <a:pPr marL="817562" lvl="2" indent="-457200">
              <a:lnSpc>
                <a:spcPct val="150000"/>
              </a:lnSpc>
              <a:buFont typeface="+mj-lt"/>
              <a:buAutoNum type="arabicPeriod"/>
            </a:pPr>
            <a:r>
              <a:rPr lang="nl-NL" sz="2000" dirty="0">
                <a:cs typeface="Arial"/>
                <a:sym typeface="Wingdings" panose="05000000000000000000" pitchFamily="2" charset="2"/>
              </a:rPr>
              <a:t>Verklaring Nakoming fiscale verplichting Belastingdienst</a:t>
            </a: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817562" lvl="2" indent="-457200">
              <a:lnSpc>
                <a:spcPct val="150000"/>
              </a:lnSpc>
              <a:buFont typeface="+mj-lt"/>
              <a:buAutoNum type="arabicPeriod"/>
            </a:pPr>
            <a:endParaRPr lang="nl-NL" sz="2000" b="1" dirty="0">
              <a:cs typeface="Arial"/>
              <a:sym typeface="Wingdings" panose="05000000000000000000" pitchFamily="2" charset="2"/>
            </a:endParaRPr>
          </a:p>
          <a:p>
            <a:pPr marL="360362" lvl="2" indent="0">
              <a:lnSpc>
                <a:spcPct val="150000"/>
              </a:lnSpc>
              <a:buNone/>
            </a:pPr>
            <a:r>
              <a:rPr lang="nl-NL" sz="2000" b="1" dirty="0">
                <a:cs typeface="Arial"/>
                <a:sym typeface="Wingdings" panose="05000000000000000000" pitchFamily="2" charset="2"/>
              </a:rPr>
              <a:t> </a:t>
            </a:r>
            <a:r>
              <a:rPr lang="nl-NL" sz="2000" b="1" dirty="0">
                <a:cs typeface="Arial"/>
              </a:rPr>
              <a:t>Direct bij inschrijving bij Eis 1 in </a:t>
            </a:r>
            <a:r>
              <a:rPr lang="nl-NL" sz="2000" b="1" dirty="0" err="1">
                <a:cs typeface="Arial"/>
              </a:rPr>
              <a:t>TenderNed</a:t>
            </a:r>
            <a:r>
              <a:rPr lang="nl-NL" sz="2000" b="1" dirty="0">
                <a:cs typeface="Arial"/>
              </a:rPr>
              <a:t> uploaden!</a:t>
            </a:r>
          </a:p>
        </p:txBody>
      </p:sp>
    </p:spTree>
    <p:extLst>
      <p:ext uri="{BB962C8B-B14F-4D97-AF65-F5344CB8AC3E}">
        <p14:creationId xmlns:p14="http://schemas.microsoft.com/office/powerpoint/2010/main" val="1022457861"/>
      </p:ext>
    </p:extLst>
  </p:cSld>
  <p:clrMapOvr>
    <a:masterClrMapping/>
  </p:clrMapOvr>
</p:sld>
</file>

<file path=ppt/theme/theme1.xml><?xml version="1.0" encoding="utf-8"?>
<a:theme xmlns:a="http://schemas.openxmlformats.org/drawingml/2006/main" name="Thema_ProRail">
  <a:themeElements>
    <a:clrScheme name="Aangepast 11">
      <a:dk1>
        <a:srgbClr val="494949"/>
      </a:dk1>
      <a:lt1>
        <a:srgbClr val="FFFFFF"/>
      </a:lt1>
      <a:dk2>
        <a:srgbClr val="BF1238"/>
      </a:dk2>
      <a:lt2>
        <a:srgbClr val="E8DD11"/>
      </a:lt2>
      <a:accent1>
        <a:srgbClr val="E8DD11"/>
      </a:accent1>
      <a:accent2>
        <a:srgbClr val="FFFFAF"/>
      </a:accent2>
      <a:accent3>
        <a:srgbClr val="BF1238"/>
      </a:accent3>
      <a:accent4>
        <a:srgbClr val="9FDAF7"/>
      </a:accent4>
      <a:accent5>
        <a:srgbClr val="008FD7"/>
      </a:accent5>
      <a:accent6>
        <a:srgbClr val="711185"/>
      </a:accent6>
      <a:hlink>
        <a:srgbClr val="E60015"/>
      </a:hlink>
      <a:folHlink>
        <a:srgbClr val="E6000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46081C4B-A6C1-4F8A-BF2A-F6D67A9938EF}" vid="{ECC48070-1B37-4F0D-9C64-F45C1A5573A1}"/>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70197df8-03e0-4926-8e79-a825229134ea">TS010EE4F1C-1132845876-1364</_dlc_DocId>
    <_dlc_DocIdUrl xmlns="70197df8-03e0-4926-8e79-a825229134ea">
      <Url>https://prorailbv.sharepoint.com/teams/TenderteamDKI2.0/_layouts/15/DocIdRedir.aspx?ID=TS010EE4F1C-1132845876-1364</Url>
      <Description>TS010EE4F1C-1132845876-1364</Description>
    </_dlc_DocIdUrl>
    <SharedWithUsers xmlns="70197df8-03e0-4926-8e79-a825229134ea">
      <UserInfo>
        <DisplayName>Pfundt, A.H.W. (Arjen)</DisplayName>
        <AccountId>32</AccountId>
        <AccountType/>
      </UserInfo>
      <UserInfo>
        <DisplayName>Lacomblé, M.E.R. (Marcel)</DisplayName>
        <AccountId>14</AccountId>
        <AccountType/>
      </UserInfo>
    </SharedWithUsers>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35740211C7BA314CA24BD4934DC8E839" ma:contentTypeVersion="6" ma:contentTypeDescription="Create a new document." ma:contentTypeScope="" ma:versionID="6890fd059dc7f945f3e47451fab16ea4">
  <xsd:schema xmlns:xsd="http://www.w3.org/2001/XMLSchema" xmlns:xs="http://www.w3.org/2001/XMLSchema" xmlns:p="http://schemas.microsoft.com/office/2006/metadata/properties" xmlns:ns2="70197df8-03e0-4926-8e79-a825229134ea" xmlns:ns3="b0084b94-2ea4-40a1-9e8f-fc894a4e9f55" targetNamespace="http://schemas.microsoft.com/office/2006/metadata/properties" ma:root="true" ma:fieldsID="b0f9b5e971a40b0915d9d77564e6018a" ns2:_="" ns3:_="">
    <xsd:import namespace="70197df8-03e0-4926-8e79-a825229134ea"/>
    <xsd:import namespace="b0084b94-2ea4-40a1-9e8f-fc894a4e9f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197df8-03e0-4926-8e79-a825229134ea"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0084b94-2ea4-40a1-9e8f-fc894a4e9f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E8A216-02CE-4C9C-9D2D-BAC6B140FD2E}">
  <ds:schemaRefs>
    <ds:schemaRef ds:uri="560e2840-ae11-44ec-b55c-a8fe81ebeee5"/>
    <ds:schemaRef ds:uri="feef5865-a982-42aa-8640-9d4286765ef6"/>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purl.org/dc/terms/"/>
    <ds:schemaRef ds:uri="b624987e-ef35-46b0-a0fc-dde543b3f56a"/>
    <ds:schemaRef ds:uri="http://purl.org/dc/dcmitype/"/>
    <ds:schemaRef ds:uri="http://schemas.microsoft.com/office/infopath/2007/PartnerControls"/>
    <ds:schemaRef ds:uri="http://schemas.microsoft.com/sharepoint/v3/fields"/>
    <ds:schemaRef ds:uri="http://www.w3.org/XML/1998/namespace"/>
    <ds:schemaRef ds:uri="70197df8-03e0-4926-8e79-a825229134ea"/>
  </ds:schemaRefs>
</ds:datastoreItem>
</file>

<file path=customXml/itemProps2.xml><?xml version="1.0" encoding="utf-8"?>
<ds:datastoreItem xmlns:ds="http://schemas.openxmlformats.org/officeDocument/2006/customXml" ds:itemID="{BF827CA2-05CB-4F9D-A861-7CA048FCB820}">
  <ds:schemaRefs>
    <ds:schemaRef ds:uri="http://schemas.microsoft.com/sharepoint/events"/>
  </ds:schemaRefs>
</ds:datastoreItem>
</file>

<file path=customXml/itemProps3.xml><?xml version="1.0" encoding="utf-8"?>
<ds:datastoreItem xmlns:ds="http://schemas.openxmlformats.org/officeDocument/2006/customXml" ds:itemID="{32C06177-86DF-4E27-9E44-3E435FF5025E}">
  <ds:schemaRefs>
    <ds:schemaRef ds:uri="http://schemas.microsoft.com/sharepoint/v3/contenttype/forms"/>
  </ds:schemaRefs>
</ds:datastoreItem>
</file>

<file path=customXml/itemProps4.xml><?xml version="1.0" encoding="utf-8"?>
<ds:datastoreItem xmlns:ds="http://schemas.openxmlformats.org/officeDocument/2006/customXml" ds:itemID="{5FEE1087-E387-4A07-9995-C19701CD45F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197df8-03e0-4926-8e79-a825229134ea"/>
    <ds:schemaRef ds:uri="b0084b94-2ea4-40a1-9e8f-fc894a4e9f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PowerPoint</Template>
  <TotalTime>256</TotalTime>
  <Words>717</Words>
  <Application>Microsoft Office PowerPoint</Application>
  <PresentationFormat>Diavoorstelling (16:9)</PresentationFormat>
  <Paragraphs>83</Paragraphs>
  <Slides>13</Slides>
  <Notes>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13</vt:i4>
      </vt:variant>
    </vt:vector>
  </HeadingPairs>
  <TitlesOfParts>
    <vt:vector size="18" baseType="lpstr">
      <vt:lpstr>Arial</vt:lpstr>
      <vt:lpstr>Calibri</vt:lpstr>
      <vt:lpstr>Courier New</vt:lpstr>
      <vt:lpstr>Symbol</vt:lpstr>
      <vt:lpstr>Thema_ProRail</vt:lpstr>
      <vt:lpstr>Aanbesteding creatief bureau voor arbeidsmarktcampagne en content marketing Uitleg procedure</vt:lpstr>
      <vt:lpstr>Disclaimer vooraf</vt:lpstr>
      <vt:lpstr>Hoofdstuk 2 Informatie over de opdracht</vt:lpstr>
      <vt:lpstr>Hoofdstuk 3 Aanbestedingsprocedure</vt:lpstr>
      <vt:lpstr>Hoofdstuk 4 Uitsluitingsgronden en geschiktheidseisen</vt:lpstr>
      <vt:lpstr>4.2.4 Een zelfstandige inschrijving</vt:lpstr>
      <vt:lpstr>4.2.2 Inschrijving in combinatie met andere partij(en) </vt:lpstr>
      <vt:lpstr>4.2.3 Inschrijving met beroep draagkracht derden</vt:lpstr>
      <vt:lpstr>4.3 Verplichte en facultatieve uitsluitingsgronden</vt:lpstr>
      <vt:lpstr>4.4 Sanctiepakket Rusland</vt:lpstr>
      <vt:lpstr>4.5 Geschiktheidseisen</vt:lpstr>
      <vt:lpstr>4.6 Selectiecriteria</vt:lpstr>
      <vt:lpstr>https://www.tenderned.nl/cms/nl/voor-ondernemingen/aanmelden-en-inschrijven/aanmelden-voor-een-niet-openbare-aanbesteding </vt:lpstr>
    </vt:vector>
  </TitlesOfParts>
  <Company>ProRail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Drieman, L. (Lisette)</dc:creator>
  <cp:lastModifiedBy>Sligte, E.H.G. van der (Esther)</cp:lastModifiedBy>
  <cp:revision>5</cp:revision>
  <cp:lastPrinted>2017-07-25T07:34:39Z</cp:lastPrinted>
  <dcterms:created xsi:type="dcterms:W3CDTF">2023-08-30T13:33:27Z</dcterms:created>
  <dcterms:modified xsi:type="dcterms:W3CDTF">2023-09-20T14:46:30Z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0x01010035740211C7BA314CA24BD4934DC8E839</vt:lpwstr>
  </property>
  <property fmtid="{D5CDD505-2E9C-101B-9397-08002B2CF9AE}" pid="3" name="_dlc_DocIdItemGuid">
    <vt:lpwstr>87038499-f1eb-40b0-b0d3-b136c2317304</vt:lpwstr>
  </property>
  <property fmtid="{D5CDD505-2E9C-101B-9397-08002B2CF9AE}" pid="4" name="MSIP_Label_24e57bac-d225-40fb-8a9e-62b5be587a96_Enabled">
    <vt:lpwstr>true</vt:lpwstr>
  </property>
  <property fmtid="{D5CDD505-2E9C-101B-9397-08002B2CF9AE}" pid="5" name="MSIP_Label_24e57bac-d225-40fb-8a9e-62b5be587a96_SetDate">
    <vt:lpwstr>2023-08-30T13:33:28Z</vt:lpwstr>
  </property>
  <property fmtid="{D5CDD505-2E9C-101B-9397-08002B2CF9AE}" pid="6" name="MSIP_Label_24e57bac-d225-40fb-8a9e-62b5be587a96_Method">
    <vt:lpwstr>Standard</vt:lpwstr>
  </property>
  <property fmtid="{D5CDD505-2E9C-101B-9397-08002B2CF9AE}" pid="7" name="MSIP_Label_24e57bac-d225-40fb-8a9e-62b5be587a96_Name">
    <vt:lpwstr>Internal</vt:lpwstr>
  </property>
  <property fmtid="{D5CDD505-2E9C-101B-9397-08002B2CF9AE}" pid="8" name="MSIP_Label_24e57bac-d225-40fb-8a9e-62b5be587a96_SiteId">
    <vt:lpwstr>a398fcff-8d2b-4930-a7f7-e1c99a108d77</vt:lpwstr>
  </property>
  <property fmtid="{D5CDD505-2E9C-101B-9397-08002B2CF9AE}" pid="9" name="MSIP_Label_24e57bac-d225-40fb-8a9e-62b5be587a96_ActionId">
    <vt:lpwstr>17e94205-490d-4426-b301-1cd4d2b6b292</vt:lpwstr>
  </property>
  <property fmtid="{D5CDD505-2E9C-101B-9397-08002B2CF9AE}" pid="10" name="MSIP_Label_24e57bac-d225-40fb-8a9e-62b5be587a96_ContentBits">
    <vt:lpwstr>0</vt:lpwstr>
  </property>
</Properties>
</file>