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diagrams/data1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3.xml" ContentType="application/vnd.ms-office.drawingml.diagramDrawing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3.xml" ContentType="application/vnd.openxmlformats-officedocument.drawingml.diagramColors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diagrams/quickStyle3.xml" ContentType="application/vnd.openxmlformats-officedocument.drawingml.diagramStyle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7" r:id="rId1"/>
  </p:sldMasterIdLst>
  <p:notesMasterIdLst>
    <p:notesMasterId r:id="rId6"/>
  </p:notesMasterIdLst>
  <p:handoutMasterIdLst>
    <p:handoutMasterId r:id="rId7"/>
  </p:handoutMasterIdLst>
  <p:sldIdLst>
    <p:sldId id="447" r:id="rId2"/>
    <p:sldId id="429" r:id="rId3"/>
    <p:sldId id="428" r:id="rId4"/>
    <p:sldId id="430" r:id="rId5"/>
  </p:sldIdLst>
  <p:sldSz cx="9144000" cy="5143500" type="screen16x9"/>
  <p:notesSz cx="10234613" cy="14662150"/>
  <p:custDataLst>
    <p:tags r:id="rId8"/>
  </p:custData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eur" initials="A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52A"/>
    <a:srgbClr val="960044"/>
    <a:srgbClr val="EDFC96"/>
    <a:srgbClr val="0E4A10"/>
    <a:srgbClr val="47145C"/>
    <a:srgbClr val="2494C5"/>
    <a:srgbClr val="9ACCD4"/>
    <a:srgbClr val="ED8FBB"/>
    <a:srgbClr val="996F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85749" autoAdjust="0"/>
  </p:normalViewPr>
  <p:slideViewPr>
    <p:cSldViewPr snapToGrid="0" showGuides="1">
      <p:cViewPr varScale="1">
        <p:scale>
          <a:sx n="142" d="100"/>
          <a:sy n="142" d="100"/>
        </p:scale>
        <p:origin x="384" y="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88" y="12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Relationship Id="rId14" Type="http://schemas.openxmlformats.org/officeDocument/2006/relationships/customXml" Target="../customXml/item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63B756-CFC7-451B-A940-0A58129280E6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9F4E74E3-A410-4308-9FA9-B49D6B253C65}">
      <dgm:prSet phldrT="[Tekst]"/>
      <dgm:spPr>
        <a:solidFill>
          <a:schemeClr val="accent1"/>
        </a:solidFill>
      </dgm:spPr>
      <dgm:t>
        <a:bodyPr/>
        <a:lstStyle/>
        <a:p>
          <a:r>
            <a:rPr lang="nl-NL" smtClean="0"/>
            <a:t>agenda</a:t>
          </a:r>
          <a:endParaRPr lang="nl-NL"/>
        </a:p>
      </dgm:t>
    </dgm:pt>
    <dgm:pt modelId="{75173634-B96B-4694-B612-10597394D08E}" type="parTrans" cxnId="{A6482602-576A-4E98-AD4E-A96D005BF7DC}">
      <dgm:prSet/>
      <dgm:spPr/>
      <dgm:t>
        <a:bodyPr/>
        <a:lstStyle/>
        <a:p>
          <a:endParaRPr lang="nl-NL"/>
        </a:p>
      </dgm:t>
    </dgm:pt>
    <dgm:pt modelId="{753700C3-3B4B-4591-AE7A-00012AF4FF01}" type="sibTrans" cxnId="{A6482602-576A-4E98-AD4E-A96D005BF7DC}">
      <dgm:prSet/>
      <dgm:spPr/>
      <dgm:t>
        <a:bodyPr/>
        <a:lstStyle/>
        <a:p>
          <a:endParaRPr lang="nl-NL"/>
        </a:p>
      </dgm:t>
    </dgm:pt>
    <dgm:pt modelId="{53551407-0E15-4C20-B54E-3757E989439F}">
      <dgm:prSet phldrT="[Tekst]"/>
      <dgm:spPr>
        <a:solidFill>
          <a:schemeClr val="accent1"/>
        </a:solidFill>
      </dgm:spPr>
      <dgm:t>
        <a:bodyPr/>
        <a:lstStyle/>
        <a:p>
          <a:r>
            <a:rPr lang="nl-NL" smtClean="0"/>
            <a:t>update</a:t>
          </a:r>
          <a:endParaRPr lang="nl-NL"/>
        </a:p>
      </dgm:t>
    </dgm:pt>
    <dgm:pt modelId="{E0EFBA91-C82B-4FC7-B276-BDA2945E1578}" type="parTrans" cxnId="{62AC28F6-70D1-45A7-9880-D65304B539D9}">
      <dgm:prSet/>
      <dgm:spPr/>
      <dgm:t>
        <a:bodyPr/>
        <a:lstStyle/>
        <a:p>
          <a:endParaRPr lang="nl-NL"/>
        </a:p>
      </dgm:t>
    </dgm:pt>
    <dgm:pt modelId="{156AAE8E-BBF1-493D-9842-E2223FD59B39}" type="sibTrans" cxnId="{62AC28F6-70D1-45A7-9880-D65304B539D9}">
      <dgm:prSet/>
      <dgm:spPr/>
      <dgm:t>
        <a:bodyPr/>
        <a:lstStyle/>
        <a:p>
          <a:endParaRPr lang="nl-NL"/>
        </a:p>
      </dgm:t>
    </dgm:pt>
    <dgm:pt modelId="{20D747A4-5569-4D93-9A9C-EA9A177DE180}">
      <dgm:prSet phldrT="[Tekst]"/>
      <dgm:spPr>
        <a:solidFill>
          <a:schemeClr val="accent1"/>
        </a:solidFill>
      </dgm:spPr>
      <dgm:t>
        <a:bodyPr/>
        <a:lstStyle/>
        <a:p>
          <a:r>
            <a:rPr lang="nl-NL" smtClean="0"/>
            <a:t>Integrale visie </a:t>
          </a:r>
        </a:p>
      </dgm:t>
    </dgm:pt>
    <dgm:pt modelId="{FDFB7ABF-2F7B-4153-9FC2-747A65680F9F}" type="parTrans" cxnId="{D4BF75CE-2BD9-41E7-9833-0B6345859224}">
      <dgm:prSet/>
      <dgm:spPr/>
      <dgm:t>
        <a:bodyPr/>
        <a:lstStyle/>
        <a:p>
          <a:endParaRPr lang="nl-NL"/>
        </a:p>
      </dgm:t>
    </dgm:pt>
    <dgm:pt modelId="{60E7DF54-F89E-45CD-9258-0CBFABAD4A21}" type="sibTrans" cxnId="{D4BF75CE-2BD9-41E7-9833-0B6345859224}">
      <dgm:prSet/>
      <dgm:spPr/>
      <dgm:t>
        <a:bodyPr/>
        <a:lstStyle/>
        <a:p>
          <a:endParaRPr lang="nl-NL"/>
        </a:p>
      </dgm:t>
    </dgm:pt>
    <dgm:pt modelId="{F161A3D1-D23D-4E02-BD16-3CB713461212}">
      <dgm:prSet phldrT="[Tekst]"/>
      <dgm:spPr>
        <a:solidFill>
          <a:schemeClr val="tx2"/>
        </a:solidFill>
      </dgm:spPr>
      <dgm:t>
        <a:bodyPr/>
        <a:lstStyle/>
        <a:p>
          <a:r>
            <a:rPr lang="nl-NL" smtClean="0"/>
            <a:t>Dienst</a:t>
          </a:r>
        </a:p>
        <a:p>
          <a:r>
            <a:rPr lang="nl-NL" smtClean="0"/>
            <a:t>verlening</a:t>
          </a:r>
        </a:p>
      </dgm:t>
    </dgm:pt>
    <dgm:pt modelId="{11B27C01-99A2-4060-8F3C-CBC25BAAB3DD}" type="parTrans" cxnId="{ECF5BF00-FEAE-4AB4-838F-FC4AD92F59E2}">
      <dgm:prSet/>
      <dgm:spPr/>
      <dgm:t>
        <a:bodyPr/>
        <a:lstStyle/>
        <a:p>
          <a:endParaRPr lang="nl-NL"/>
        </a:p>
      </dgm:t>
    </dgm:pt>
    <dgm:pt modelId="{019C2D7E-B260-461B-B279-88461015F00C}" type="sibTrans" cxnId="{ECF5BF00-FEAE-4AB4-838F-FC4AD92F59E2}">
      <dgm:prSet/>
      <dgm:spPr/>
      <dgm:t>
        <a:bodyPr/>
        <a:lstStyle/>
        <a:p>
          <a:endParaRPr lang="nl-NL"/>
        </a:p>
      </dgm:t>
    </dgm:pt>
    <dgm:pt modelId="{0B9345D5-1342-4D42-A705-E76A2F0E760B}">
      <dgm:prSet phldrT="[Tekst]"/>
      <dgm:spPr/>
      <dgm:t>
        <a:bodyPr/>
        <a:lstStyle/>
        <a:p>
          <a:r>
            <a:rPr lang="nl-NL" smtClean="0"/>
            <a:t>Vragen </a:t>
          </a:r>
        </a:p>
      </dgm:t>
    </dgm:pt>
    <dgm:pt modelId="{1F5C3F28-8F3D-48E4-BBA0-1A7807DE3DB4}" type="parTrans" cxnId="{82440604-C411-46AA-B1A9-F4E63E16DF0D}">
      <dgm:prSet/>
      <dgm:spPr/>
      <dgm:t>
        <a:bodyPr/>
        <a:lstStyle/>
        <a:p>
          <a:endParaRPr lang="nl-NL"/>
        </a:p>
      </dgm:t>
    </dgm:pt>
    <dgm:pt modelId="{45690301-B9A6-484A-B9FD-1185747E505C}" type="sibTrans" cxnId="{82440604-C411-46AA-B1A9-F4E63E16DF0D}">
      <dgm:prSet/>
      <dgm:spPr/>
      <dgm:t>
        <a:bodyPr/>
        <a:lstStyle/>
        <a:p>
          <a:endParaRPr lang="nl-NL"/>
        </a:p>
      </dgm:t>
    </dgm:pt>
    <dgm:pt modelId="{1146EBF0-4D98-4447-9A06-66ACD803D766}" type="pres">
      <dgm:prSet presAssocID="{BE63B756-CFC7-451B-A940-0A58129280E6}" presName="Name0" presStyleCnt="0">
        <dgm:presLayoutVars>
          <dgm:dir/>
          <dgm:resizeHandles val="exact"/>
        </dgm:presLayoutVars>
      </dgm:prSet>
      <dgm:spPr/>
    </dgm:pt>
    <dgm:pt modelId="{97DB668A-1351-4A1D-90FC-876434184D21}" type="pres">
      <dgm:prSet presAssocID="{9F4E74E3-A410-4308-9FA9-B49D6B253C65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998465F-9E4F-47C3-A947-4D7781DC8ABA}" type="pres">
      <dgm:prSet presAssocID="{753700C3-3B4B-4591-AE7A-00012AF4FF01}" presName="parSpace" presStyleCnt="0"/>
      <dgm:spPr/>
    </dgm:pt>
    <dgm:pt modelId="{C79D72EA-249B-4D48-8559-6CB08B778CF7}" type="pres">
      <dgm:prSet presAssocID="{53551407-0E15-4C20-B54E-3757E989439F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79FACF81-5103-4B4F-82BC-CB9DC8439511}" type="pres">
      <dgm:prSet presAssocID="{156AAE8E-BBF1-493D-9842-E2223FD59B39}" presName="parSpace" presStyleCnt="0"/>
      <dgm:spPr/>
    </dgm:pt>
    <dgm:pt modelId="{82044F4F-122A-4212-8B48-D084C9244FE3}" type="pres">
      <dgm:prSet presAssocID="{20D747A4-5569-4D93-9A9C-EA9A177DE180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EA8C8CB2-9B41-4323-9C1C-88648EE21C73}" type="pres">
      <dgm:prSet presAssocID="{60E7DF54-F89E-45CD-9258-0CBFABAD4A21}" presName="parSpace" presStyleCnt="0"/>
      <dgm:spPr/>
    </dgm:pt>
    <dgm:pt modelId="{550B1F1C-DEBF-4126-B262-083580D00BEA}" type="pres">
      <dgm:prSet presAssocID="{F161A3D1-D23D-4E02-BD16-3CB713461212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146CD4B-2363-457B-BF7E-9A8195ADD713}" type="pres">
      <dgm:prSet presAssocID="{019C2D7E-B260-461B-B279-88461015F00C}" presName="parSpace" presStyleCnt="0"/>
      <dgm:spPr/>
    </dgm:pt>
    <dgm:pt modelId="{3436B4C0-666E-443C-A6E4-56E0FDBB4395}" type="pres">
      <dgm:prSet presAssocID="{0B9345D5-1342-4D42-A705-E76A2F0E760B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ECF5BF00-FEAE-4AB4-838F-FC4AD92F59E2}" srcId="{BE63B756-CFC7-451B-A940-0A58129280E6}" destId="{F161A3D1-D23D-4E02-BD16-3CB713461212}" srcOrd="3" destOrd="0" parTransId="{11B27C01-99A2-4060-8F3C-CBC25BAAB3DD}" sibTransId="{019C2D7E-B260-461B-B279-88461015F00C}"/>
    <dgm:cxn modelId="{D356764B-EBE0-44D0-A000-B8B2F52E5DB7}" type="presOf" srcId="{20D747A4-5569-4D93-9A9C-EA9A177DE180}" destId="{82044F4F-122A-4212-8B48-D084C9244FE3}" srcOrd="0" destOrd="0" presId="urn:microsoft.com/office/officeart/2005/8/layout/hChevron3"/>
    <dgm:cxn modelId="{A6482602-576A-4E98-AD4E-A96D005BF7DC}" srcId="{BE63B756-CFC7-451B-A940-0A58129280E6}" destId="{9F4E74E3-A410-4308-9FA9-B49D6B253C65}" srcOrd="0" destOrd="0" parTransId="{75173634-B96B-4694-B612-10597394D08E}" sibTransId="{753700C3-3B4B-4591-AE7A-00012AF4FF01}"/>
    <dgm:cxn modelId="{BB2634B1-7DF2-45E0-898C-6B0F83211F31}" type="presOf" srcId="{9F4E74E3-A410-4308-9FA9-B49D6B253C65}" destId="{97DB668A-1351-4A1D-90FC-876434184D21}" srcOrd="0" destOrd="0" presId="urn:microsoft.com/office/officeart/2005/8/layout/hChevron3"/>
    <dgm:cxn modelId="{0CD73793-CF5E-4C4C-9A13-1A797735D366}" type="presOf" srcId="{53551407-0E15-4C20-B54E-3757E989439F}" destId="{C79D72EA-249B-4D48-8559-6CB08B778CF7}" srcOrd="0" destOrd="0" presId="urn:microsoft.com/office/officeart/2005/8/layout/hChevron3"/>
    <dgm:cxn modelId="{62AC28F6-70D1-45A7-9880-D65304B539D9}" srcId="{BE63B756-CFC7-451B-A940-0A58129280E6}" destId="{53551407-0E15-4C20-B54E-3757E989439F}" srcOrd="1" destOrd="0" parTransId="{E0EFBA91-C82B-4FC7-B276-BDA2945E1578}" sibTransId="{156AAE8E-BBF1-493D-9842-E2223FD59B39}"/>
    <dgm:cxn modelId="{B2B1A759-FC11-4655-87D3-8BC21DCFE473}" type="presOf" srcId="{F161A3D1-D23D-4E02-BD16-3CB713461212}" destId="{550B1F1C-DEBF-4126-B262-083580D00BEA}" srcOrd="0" destOrd="0" presId="urn:microsoft.com/office/officeart/2005/8/layout/hChevron3"/>
    <dgm:cxn modelId="{D4BF75CE-2BD9-41E7-9833-0B6345859224}" srcId="{BE63B756-CFC7-451B-A940-0A58129280E6}" destId="{20D747A4-5569-4D93-9A9C-EA9A177DE180}" srcOrd="2" destOrd="0" parTransId="{FDFB7ABF-2F7B-4153-9FC2-747A65680F9F}" sibTransId="{60E7DF54-F89E-45CD-9258-0CBFABAD4A21}"/>
    <dgm:cxn modelId="{7D491589-9E54-46EF-8BF5-E35F5ED5FB64}" type="presOf" srcId="{BE63B756-CFC7-451B-A940-0A58129280E6}" destId="{1146EBF0-4D98-4447-9A06-66ACD803D766}" srcOrd="0" destOrd="0" presId="urn:microsoft.com/office/officeart/2005/8/layout/hChevron3"/>
    <dgm:cxn modelId="{D5F6029C-B507-469E-97B4-6204FCD22759}" type="presOf" srcId="{0B9345D5-1342-4D42-A705-E76A2F0E760B}" destId="{3436B4C0-666E-443C-A6E4-56E0FDBB4395}" srcOrd="0" destOrd="0" presId="urn:microsoft.com/office/officeart/2005/8/layout/hChevron3"/>
    <dgm:cxn modelId="{82440604-C411-46AA-B1A9-F4E63E16DF0D}" srcId="{BE63B756-CFC7-451B-A940-0A58129280E6}" destId="{0B9345D5-1342-4D42-A705-E76A2F0E760B}" srcOrd="4" destOrd="0" parTransId="{1F5C3F28-8F3D-48E4-BBA0-1A7807DE3DB4}" sibTransId="{45690301-B9A6-484A-B9FD-1185747E505C}"/>
    <dgm:cxn modelId="{EF35BF92-B16F-4AA5-B4F5-534271F6EDCC}" type="presParOf" srcId="{1146EBF0-4D98-4447-9A06-66ACD803D766}" destId="{97DB668A-1351-4A1D-90FC-876434184D21}" srcOrd="0" destOrd="0" presId="urn:microsoft.com/office/officeart/2005/8/layout/hChevron3"/>
    <dgm:cxn modelId="{2479B6DD-4FFA-489C-879D-604AE2EA09C7}" type="presParOf" srcId="{1146EBF0-4D98-4447-9A06-66ACD803D766}" destId="{4998465F-9E4F-47C3-A947-4D7781DC8ABA}" srcOrd="1" destOrd="0" presId="urn:microsoft.com/office/officeart/2005/8/layout/hChevron3"/>
    <dgm:cxn modelId="{63625EEE-AB64-46D1-B4F0-E0CC1595F38B}" type="presParOf" srcId="{1146EBF0-4D98-4447-9A06-66ACD803D766}" destId="{C79D72EA-249B-4D48-8559-6CB08B778CF7}" srcOrd="2" destOrd="0" presId="urn:microsoft.com/office/officeart/2005/8/layout/hChevron3"/>
    <dgm:cxn modelId="{F149B7F6-1F42-49FE-AC1A-63D537E394E7}" type="presParOf" srcId="{1146EBF0-4D98-4447-9A06-66ACD803D766}" destId="{79FACF81-5103-4B4F-82BC-CB9DC8439511}" srcOrd="3" destOrd="0" presId="urn:microsoft.com/office/officeart/2005/8/layout/hChevron3"/>
    <dgm:cxn modelId="{307C79AE-B975-4A61-876D-C51A3B8E322A}" type="presParOf" srcId="{1146EBF0-4D98-4447-9A06-66ACD803D766}" destId="{82044F4F-122A-4212-8B48-D084C9244FE3}" srcOrd="4" destOrd="0" presId="urn:microsoft.com/office/officeart/2005/8/layout/hChevron3"/>
    <dgm:cxn modelId="{00CB0DF1-2AC4-48B5-A476-BACAA87C379C}" type="presParOf" srcId="{1146EBF0-4D98-4447-9A06-66ACD803D766}" destId="{EA8C8CB2-9B41-4323-9C1C-88648EE21C73}" srcOrd="5" destOrd="0" presId="urn:microsoft.com/office/officeart/2005/8/layout/hChevron3"/>
    <dgm:cxn modelId="{C6310B35-6574-4140-84A9-A4A6BB2D6989}" type="presParOf" srcId="{1146EBF0-4D98-4447-9A06-66ACD803D766}" destId="{550B1F1C-DEBF-4126-B262-083580D00BEA}" srcOrd="6" destOrd="0" presId="urn:microsoft.com/office/officeart/2005/8/layout/hChevron3"/>
    <dgm:cxn modelId="{18A36BD4-0115-41F4-9887-DD4FC0BC1316}" type="presParOf" srcId="{1146EBF0-4D98-4447-9A06-66ACD803D766}" destId="{5146CD4B-2363-457B-BF7E-9A8195ADD713}" srcOrd="7" destOrd="0" presId="urn:microsoft.com/office/officeart/2005/8/layout/hChevron3"/>
    <dgm:cxn modelId="{3B4B5186-DDF9-4250-A605-517CD12C6347}" type="presParOf" srcId="{1146EBF0-4D98-4447-9A06-66ACD803D766}" destId="{3436B4C0-666E-443C-A6E4-56E0FDBB4395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63B756-CFC7-451B-A940-0A58129280E6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9F4E74E3-A410-4308-9FA9-B49D6B253C65}">
      <dgm:prSet phldrT="[Tekst]"/>
      <dgm:spPr>
        <a:solidFill>
          <a:schemeClr val="accent1"/>
        </a:solidFill>
      </dgm:spPr>
      <dgm:t>
        <a:bodyPr/>
        <a:lstStyle/>
        <a:p>
          <a:r>
            <a:rPr lang="nl-NL" smtClean="0"/>
            <a:t>agenda</a:t>
          </a:r>
          <a:endParaRPr lang="nl-NL"/>
        </a:p>
      </dgm:t>
    </dgm:pt>
    <dgm:pt modelId="{75173634-B96B-4694-B612-10597394D08E}" type="parTrans" cxnId="{A6482602-576A-4E98-AD4E-A96D005BF7DC}">
      <dgm:prSet/>
      <dgm:spPr/>
      <dgm:t>
        <a:bodyPr/>
        <a:lstStyle/>
        <a:p>
          <a:endParaRPr lang="nl-NL"/>
        </a:p>
      </dgm:t>
    </dgm:pt>
    <dgm:pt modelId="{753700C3-3B4B-4591-AE7A-00012AF4FF01}" type="sibTrans" cxnId="{A6482602-576A-4E98-AD4E-A96D005BF7DC}">
      <dgm:prSet/>
      <dgm:spPr/>
      <dgm:t>
        <a:bodyPr/>
        <a:lstStyle/>
        <a:p>
          <a:endParaRPr lang="nl-NL"/>
        </a:p>
      </dgm:t>
    </dgm:pt>
    <dgm:pt modelId="{53551407-0E15-4C20-B54E-3757E989439F}">
      <dgm:prSet phldrT="[Tekst]"/>
      <dgm:spPr>
        <a:solidFill>
          <a:schemeClr val="accent1"/>
        </a:solidFill>
      </dgm:spPr>
      <dgm:t>
        <a:bodyPr/>
        <a:lstStyle/>
        <a:p>
          <a:r>
            <a:rPr lang="nl-NL" smtClean="0"/>
            <a:t>update</a:t>
          </a:r>
          <a:endParaRPr lang="nl-NL"/>
        </a:p>
      </dgm:t>
    </dgm:pt>
    <dgm:pt modelId="{E0EFBA91-C82B-4FC7-B276-BDA2945E1578}" type="parTrans" cxnId="{62AC28F6-70D1-45A7-9880-D65304B539D9}">
      <dgm:prSet/>
      <dgm:spPr/>
      <dgm:t>
        <a:bodyPr/>
        <a:lstStyle/>
        <a:p>
          <a:endParaRPr lang="nl-NL"/>
        </a:p>
      </dgm:t>
    </dgm:pt>
    <dgm:pt modelId="{156AAE8E-BBF1-493D-9842-E2223FD59B39}" type="sibTrans" cxnId="{62AC28F6-70D1-45A7-9880-D65304B539D9}">
      <dgm:prSet/>
      <dgm:spPr/>
      <dgm:t>
        <a:bodyPr/>
        <a:lstStyle/>
        <a:p>
          <a:endParaRPr lang="nl-NL"/>
        </a:p>
      </dgm:t>
    </dgm:pt>
    <dgm:pt modelId="{20D747A4-5569-4D93-9A9C-EA9A177DE180}">
      <dgm:prSet phldrT="[Tekst]"/>
      <dgm:spPr>
        <a:solidFill>
          <a:schemeClr val="accent1"/>
        </a:solidFill>
      </dgm:spPr>
      <dgm:t>
        <a:bodyPr/>
        <a:lstStyle/>
        <a:p>
          <a:r>
            <a:rPr lang="nl-NL" smtClean="0"/>
            <a:t>Integrale visie </a:t>
          </a:r>
        </a:p>
      </dgm:t>
    </dgm:pt>
    <dgm:pt modelId="{FDFB7ABF-2F7B-4153-9FC2-747A65680F9F}" type="parTrans" cxnId="{D4BF75CE-2BD9-41E7-9833-0B6345859224}">
      <dgm:prSet/>
      <dgm:spPr/>
      <dgm:t>
        <a:bodyPr/>
        <a:lstStyle/>
        <a:p>
          <a:endParaRPr lang="nl-NL"/>
        </a:p>
      </dgm:t>
    </dgm:pt>
    <dgm:pt modelId="{60E7DF54-F89E-45CD-9258-0CBFABAD4A21}" type="sibTrans" cxnId="{D4BF75CE-2BD9-41E7-9833-0B6345859224}">
      <dgm:prSet/>
      <dgm:spPr/>
      <dgm:t>
        <a:bodyPr/>
        <a:lstStyle/>
        <a:p>
          <a:endParaRPr lang="nl-NL"/>
        </a:p>
      </dgm:t>
    </dgm:pt>
    <dgm:pt modelId="{F161A3D1-D23D-4E02-BD16-3CB713461212}">
      <dgm:prSet phldrT="[Tekst]"/>
      <dgm:spPr>
        <a:solidFill>
          <a:schemeClr val="tx2"/>
        </a:solidFill>
      </dgm:spPr>
      <dgm:t>
        <a:bodyPr/>
        <a:lstStyle/>
        <a:p>
          <a:r>
            <a:rPr lang="nl-NL" smtClean="0"/>
            <a:t>Dienst</a:t>
          </a:r>
        </a:p>
        <a:p>
          <a:r>
            <a:rPr lang="nl-NL" smtClean="0"/>
            <a:t>verlening</a:t>
          </a:r>
        </a:p>
      </dgm:t>
    </dgm:pt>
    <dgm:pt modelId="{11B27C01-99A2-4060-8F3C-CBC25BAAB3DD}" type="parTrans" cxnId="{ECF5BF00-FEAE-4AB4-838F-FC4AD92F59E2}">
      <dgm:prSet/>
      <dgm:spPr/>
      <dgm:t>
        <a:bodyPr/>
        <a:lstStyle/>
        <a:p>
          <a:endParaRPr lang="nl-NL"/>
        </a:p>
      </dgm:t>
    </dgm:pt>
    <dgm:pt modelId="{019C2D7E-B260-461B-B279-88461015F00C}" type="sibTrans" cxnId="{ECF5BF00-FEAE-4AB4-838F-FC4AD92F59E2}">
      <dgm:prSet/>
      <dgm:spPr/>
      <dgm:t>
        <a:bodyPr/>
        <a:lstStyle/>
        <a:p>
          <a:endParaRPr lang="nl-NL"/>
        </a:p>
      </dgm:t>
    </dgm:pt>
    <dgm:pt modelId="{0B9345D5-1342-4D42-A705-E76A2F0E760B}">
      <dgm:prSet phldrT="[Tekst]"/>
      <dgm:spPr/>
      <dgm:t>
        <a:bodyPr/>
        <a:lstStyle/>
        <a:p>
          <a:r>
            <a:rPr lang="nl-NL" smtClean="0"/>
            <a:t>Vragen </a:t>
          </a:r>
        </a:p>
      </dgm:t>
    </dgm:pt>
    <dgm:pt modelId="{1F5C3F28-8F3D-48E4-BBA0-1A7807DE3DB4}" type="parTrans" cxnId="{82440604-C411-46AA-B1A9-F4E63E16DF0D}">
      <dgm:prSet/>
      <dgm:spPr/>
      <dgm:t>
        <a:bodyPr/>
        <a:lstStyle/>
        <a:p>
          <a:endParaRPr lang="nl-NL"/>
        </a:p>
      </dgm:t>
    </dgm:pt>
    <dgm:pt modelId="{45690301-B9A6-484A-B9FD-1185747E505C}" type="sibTrans" cxnId="{82440604-C411-46AA-B1A9-F4E63E16DF0D}">
      <dgm:prSet/>
      <dgm:spPr/>
      <dgm:t>
        <a:bodyPr/>
        <a:lstStyle/>
        <a:p>
          <a:endParaRPr lang="nl-NL"/>
        </a:p>
      </dgm:t>
    </dgm:pt>
    <dgm:pt modelId="{1146EBF0-4D98-4447-9A06-66ACD803D766}" type="pres">
      <dgm:prSet presAssocID="{BE63B756-CFC7-451B-A940-0A58129280E6}" presName="Name0" presStyleCnt="0">
        <dgm:presLayoutVars>
          <dgm:dir/>
          <dgm:resizeHandles val="exact"/>
        </dgm:presLayoutVars>
      </dgm:prSet>
      <dgm:spPr/>
    </dgm:pt>
    <dgm:pt modelId="{97DB668A-1351-4A1D-90FC-876434184D21}" type="pres">
      <dgm:prSet presAssocID="{9F4E74E3-A410-4308-9FA9-B49D6B253C65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998465F-9E4F-47C3-A947-4D7781DC8ABA}" type="pres">
      <dgm:prSet presAssocID="{753700C3-3B4B-4591-AE7A-00012AF4FF01}" presName="parSpace" presStyleCnt="0"/>
      <dgm:spPr/>
    </dgm:pt>
    <dgm:pt modelId="{C79D72EA-249B-4D48-8559-6CB08B778CF7}" type="pres">
      <dgm:prSet presAssocID="{53551407-0E15-4C20-B54E-3757E989439F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79FACF81-5103-4B4F-82BC-CB9DC8439511}" type="pres">
      <dgm:prSet presAssocID="{156AAE8E-BBF1-493D-9842-E2223FD59B39}" presName="parSpace" presStyleCnt="0"/>
      <dgm:spPr/>
    </dgm:pt>
    <dgm:pt modelId="{82044F4F-122A-4212-8B48-D084C9244FE3}" type="pres">
      <dgm:prSet presAssocID="{20D747A4-5569-4D93-9A9C-EA9A177DE180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EA8C8CB2-9B41-4323-9C1C-88648EE21C73}" type="pres">
      <dgm:prSet presAssocID="{60E7DF54-F89E-45CD-9258-0CBFABAD4A21}" presName="parSpace" presStyleCnt="0"/>
      <dgm:spPr/>
    </dgm:pt>
    <dgm:pt modelId="{550B1F1C-DEBF-4126-B262-083580D00BEA}" type="pres">
      <dgm:prSet presAssocID="{F161A3D1-D23D-4E02-BD16-3CB713461212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146CD4B-2363-457B-BF7E-9A8195ADD713}" type="pres">
      <dgm:prSet presAssocID="{019C2D7E-B260-461B-B279-88461015F00C}" presName="parSpace" presStyleCnt="0"/>
      <dgm:spPr/>
    </dgm:pt>
    <dgm:pt modelId="{3436B4C0-666E-443C-A6E4-56E0FDBB4395}" type="pres">
      <dgm:prSet presAssocID="{0B9345D5-1342-4D42-A705-E76A2F0E760B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ECF5BF00-FEAE-4AB4-838F-FC4AD92F59E2}" srcId="{BE63B756-CFC7-451B-A940-0A58129280E6}" destId="{F161A3D1-D23D-4E02-BD16-3CB713461212}" srcOrd="3" destOrd="0" parTransId="{11B27C01-99A2-4060-8F3C-CBC25BAAB3DD}" sibTransId="{019C2D7E-B260-461B-B279-88461015F00C}"/>
    <dgm:cxn modelId="{D356764B-EBE0-44D0-A000-B8B2F52E5DB7}" type="presOf" srcId="{20D747A4-5569-4D93-9A9C-EA9A177DE180}" destId="{82044F4F-122A-4212-8B48-D084C9244FE3}" srcOrd="0" destOrd="0" presId="urn:microsoft.com/office/officeart/2005/8/layout/hChevron3"/>
    <dgm:cxn modelId="{A6482602-576A-4E98-AD4E-A96D005BF7DC}" srcId="{BE63B756-CFC7-451B-A940-0A58129280E6}" destId="{9F4E74E3-A410-4308-9FA9-B49D6B253C65}" srcOrd="0" destOrd="0" parTransId="{75173634-B96B-4694-B612-10597394D08E}" sibTransId="{753700C3-3B4B-4591-AE7A-00012AF4FF01}"/>
    <dgm:cxn modelId="{BB2634B1-7DF2-45E0-898C-6B0F83211F31}" type="presOf" srcId="{9F4E74E3-A410-4308-9FA9-B49D6B253C65}" destId="{97DB668A-1351-4A1D-90FC-876434184D21}" srcOrd="0" destOrd="0" presId="urn:microsoft.com/office/officeart/2005/8/layout/hChevron3"/>
    <dgm:cxn modelId="{0CD73793-CF5E-4C4C-9A13-1A797735D366}" type="presOf" srcId="{53551407-0E15-4C20-B54E-3757E989439F}" destId="{C79D72EA-249B-4D48-8559-6CB08B778CF7}" srcOrd="0" destOrd="0" presId="urn:microsoft.com/office/officeart/2005/8/layout/hChevron3"/>
    <dgm:cxn modelId="{62AC28F6-70D1-45A7-9880-D65304B539D9}" srcId="{BE63B756-CFC7-451B-A940-0A58129280E6}" destId="{53551407-0E15-4C20-B54E-3757E989439F}" srcOrd="1" destOrd="0" parTransId="{E0EFBA91-C82B-4FC7-B276-BDA2945E1578}" sibTransId="{156AAE8E-BBF1-493D-9842-E2223FD59B39}"/>
    <dgm:cxn modelId="{B2B1A759-FC11-4655-87D3-8BC21DCFE473}" type="presOf" srcId="{F161A3D1-D23D-4E02-BD16-3CB713461212}" destId="{550B1F1C-DEBF-4126-B262-083580D00BEA}" srcOrd="0" destOrd="0" presId="urn:microsoft.com/office/officeart/2005/8/layout/hChevron3"/>
    <dgm:cxn modelId="{D4BF75CE-2BD9-41E7-9833-0B6345859224}" srcId="{BE63B756-CFC7-451B-A940-0A58129280E6}" destId="{20D747A4-5569-4D93-9A9C-EA9A177DE180}" srcOrd="2" destOrd="0" parTransId="{FDFB7ABF-2F7B-4153-9FC2-747A65680F9F}" sibTransId="{60E7DF54-F89E-45CD-9258-0CBFABAD4A21}"/>
    <dgm:cxn modelId="{7D491589-9E54-46EF-8BF5-E35F5ED5FB64}" type="presOf" srcId="{BE63B756-CFC7-451B-A940-0A58129280E6}" destId="{1146EBF0-4D98-4447-9A06-66ACD803D766}" srcOrd="0" destOrd="0" presId="urn:microsoft.com/office/officeart/2005/8/layout/hChevron3"/>
    <dgm:cxn modelId="{D5F6029C-B507-469E-97B4-6204FCD22759}" type="presOf" srcId="{0B9345D5-1342-4D42-A705-E76A2F0E760B}" destId="{3436B4C0-666E-443C-A6E4-56E0FDBB4395}" srcOrd="0" destOrd="0" presId="urn:microsoft.com/office/officeart/2005/8/layout/hChevron3"/>
    <dgm:cxn modelId="{82440604-C411-46AA-B1A9-F4E63E16DF0D}" srcId="{BE63B756-CFC7-451B-A940-0A58129280E6}" destId="{0B9345D5-1342-4D42-A705-E76A2F0E760B}" srcOrd="4" destOrd="0" parTransId="{1F5C3F28-8F3D-48E4-BBA0-1A7807DE3DB4}" sibTransId="{45690301-B9A6-484A-B9FD-1185747E505C}"/>
    <dgm:cxn modelId="{EF35BF92-B16F-4AA5-B4F5-534271F6EDCC}" type="presParOf" srcId="{1146EBF0-4D98-4447-9A06-66ACD803D766}" destId="{97DB668A-1351-4A1D-90FC-876434184D21}" srcOrd="0" destOrd="0" presId="urn:microsoft.com/office/officeart/2005/8/layout/hChevron3"/>
    <dgm:cxn modelId="{2479B6DD-4FFA-489C-879D-604AE2EA09C7}" type="presParOf" srcId="{1146EBF0-4D98-4447-9A06-66ACD803D766}" destId="{4998465F-9E4F-47C3-A947-4D7781DC8ABA}" srcOrd="1" destOrd="0" presId="urn:microsoft.com/office/officeart/2005/8/layout/hChevron3"/>
    <dgm:cxn modelId="{63625EEE-AB64-46D1-B4F0-E0CC1595F38B}" type="presParOf" srcId="{1146EBF0-4D98-4447-9A06-66ACD803D766}" destId="{C79D72EA-249B-4D48-8559-6CB08B778CF7}" srcOrd="2" destOrd="0" presId="urn:microsoft.com/office/officeart/2005/8/layout/hChevron3"/>
    <dgm:cxn modelId="{F149B7F6-1F42-49FE-AC1A-63D537E394E7}" type="presParOf" srcId="{1146EBF0-4D98-4447-9A06-66ACD803D766}" destId="{79FACF81-5103-4B4F-82BC-CB9DC8439511}" srcOrd="3" destOrd="0" presId="urn:microsoft.com/office/officeart/2005/8/layout/hChevron3"/>
    <dgm:cxn modelId="{307C79AE-B975-4A61-876D-C51A3B8E322A}" type="presParOf" srcId="{1146EBF0-4D98-4447-9A06-66ACD803D766}" destId="{82044F4F-122A-4212-8B48-D084C9244FE3}" srcOrd="4" destOrd="0" presId="urn:microsoft.com/office/officeart/2005/8/layout/hChevron3"/>
    <dgm:cxn modelId="{00CB0DF1-2AC4-48B5-A476-BACAA87C379C}" type="presParOf" srcId="{1146EBF0-4D98-4447-9A06-66ACD803D766}" destId="{EA8C8CB2-9B41-4323-9C1C-88648EE21C73}" srcOrd="5" destOrd="0" presId="urn:microsoft.com/office/officeart/2005/8/layout/hChevron3"/>
    <dgm:cxn modelId="{C6310B35-6574-4140-84A9-A4A6BB2D6989}" type="presParOf" srcId="{1146EBF0-4D98-4447-9A06-66ACD803D766}" destId="{550B1F1C-DEBF-4126-B262-083580D00BEA}" srcOrd="6" destOrd="0" presId="urn:microsoft.com/office/officeart/2005/8/layout/hChevron3"/>
    <dgm:cxn modelId="{18A36BD4-0115-41F4-9887-DD4FC0BC1316}" type="presParOf" srcId="{1146EBF0-4D98-4447-9A06-66ACD803D766}" destId="{5146CD4B-2363-457B-BF7E-9A8195ADD713}" srcOrd="7" destOrd="0" presId="urn:microsoft.com/office/officeart/2005/8/layout/hChevron3"/>
    <dgm:cxn modelId="{3B4B5186-DDF9-4250-A605-517CD12C6347}" type="presParOf" srcId="{1146EBF0-4D98-4447-9A06-66ACD803D766}" destId="{3436B4C0-666E-443C-A6E4-56E0FDBB4395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63B756-CFC7-451B-A940-0A58129280E6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9F4E74E3-A410-4308-9FA9-B49D6B253C65}">
      <dgm:prSet phldrT="[Tekst]"/>
      <dgm:spPr>
        <a:solidFill>
          <a:schemeClr val="accent1"/>
        </a:solidFill>
      </dgm:spPr>
      <dgm:t>
        <a:bodyPr/>
        <a:lstStyle/>
        <a:p>
          <a:r>
            <a:rPr lang="nl-NL" smtClean="0"/>
            <a:t>agenda</a:t>
          </a:r>
          <a:endParaRPr lang="nl-NL"/>
        </a:p>
      </dgm:t>
    </dgm:pt>
    <dgm:pt modelId="{75173634-B96B-4694-B612-10597394D08E}" type="parTrans" cxnId="{A6482602-576A-4E98-AD4E-A96D005BF7DC}">
      <dgm:prSet/>
      <dgm:spPr/>
      <dgm:t>
        <a:bodyPr/>
        <a:lstStyle/>
        <a:p>
          <a:endParaRPr lang="nl-NL"/>
        </a:p>
      </dgm:t>
    </dgm:pt>
    <dgm:pt modelId="{753700C3-3B4B-4591-AE7A-00012AF4FF01}" type="sibTrans" cxnId="{A6482602-576A-4E98-AD4E-A96D005BF7DC}">
      <dgm:prSet/>
      <dgm:spPr/>
      <dgm:t>
        <a:bodyPr/>
        <a:lstStyle/>
        <a:p>
          <a:endParaRPr lang="nl-NL"/>
        </a:p>
      </dgm:t>
    </dgm:pt>
    <dgm:pt modelId="{53551407-0E15-4C20-B54E-3757E989439F}">
      <dgm:prSet phldrT="[Tekst]"/>
      <dgm:spPr>
        <a:solidFill>
          <a:schemeClr val="accent1"/>
        </a:solidFill>
      </dgm:spPr>
      <dgm:t>
        <a:bodyPr/>
        <a:lstStyle/>
        <a:p>
          <a:r>
            <a:rPr lang="nl-NL" smtClean="0"/>
            <a:t>update</a:t>
          </a:r>
          <a:endParaRPr lang="nl-NL"/>
        </a:p>
      </dgm:t>
    </dgm:pt>
    <dgm:pt modelId="{E0EFBA91-C82B-4FC7-B276-BDA2945E1578}" type="parTrans" cxnId="{62AC28F6-70D1-45A7-9880-D65304B539D9}">
      <dgm:prSet/>
      <dgm:spPr/>
      <dgm:t>
        <a:bodyPr/>
        <a:lstStyle/>
        <a:p>
          <a:endParaRPr lang="nl-NL"/>
        </a:p>
      </dgm:t>
    </dgm:pt>
    <dgm:pt modelId="{156AAE8E-BBF1-493D-9842-E2223FD59B39}" type="sibTrans" cxnId="{62AC28F6-70D1-45A7-9880-D65304B539D9}">
      <dgm:prSet/>
      <dgm:spPr/>
      <dgm:t>
        <a:bodyPr/>
        <a:lstStyle/>
        <a:p>
          <a:endParaRPr lang="nl-NL"/>
        </a:p>
      </dgm:t>
    </dgm:pt>
    <dgm:pt modelId="{20D747A4-5569-4D93-9A9C-EA9A177DE180}">
      <dgm:prSet phldrT="[Tekst]"/>
      <dgm:spPr>
        <a:solidFill>
          <a:schemeClr val="accent1"/>
        </a:solidFill>
      </dgm:spPr>
      <dgm:t>
        <a:bodyPr/>
        <a:lstStyle/>
        <a:p>
          <a:r>
            <a:rPr lang="nl-NL" smtClean="0"/>
            <a:t>Integrale visie </a:t>
          </a:r>
        </a:p>
      </dgm:t>
    </dgm:pt>
    <dgm:pt modelId="{FDFB7ABF-2F7B-4153-9FC2-747A65680F9F}" type="parTrans" cxnId="{D4BF75CE-2BD9-41E7-9833-0B6345859224}">
      <dgm:prSet/>
      <dgm:spPr/>
      <dgm:t>
        <a:bodyPr/>
        <a:lstStyle/>
        <a:p>
          <a:endParaRPr lang="nl-NL"/>
        </a:p>
      </dgm:t>
    </dgm:pt>
    <dgm:pt modelId="{60E7DF54-F89E-45CD-9258-0CBFABAD4A21}" type="sibTrans" cxnId="{D4BF75CE-2BD9-41E7-9833-0B6345859224}">
      <dgm:prSet/>
      <dgm:spPr/>
      <dgm:t>
        <a:bodyPr/>
        <a:lstStyle/>
        <a:p>
          <a:endParaRPr lang="nl-NL"/>
        </a:p>
      </dgm:t>
    </dgm:pt>
    <dgm:pt modelId="{F161A3D1-D23D-4E02-BD16-3CB713461212}">
      <dgm:prSet phldrT="[Tekst]"/>
      <dgm:spPr>
        <a:solidFill>
          <a:schemeClr val="tx2"/>
        </a:solidFill>
      </dgm:spPr>
      <dgm:t>
        <a:bodyPr/>
        <a:lstStyle/>
        <a:p>
          <a:r>
            <a:rPr lang="nl-NL" smtClean="0"/>
            <a:t>Dienst</a:t>
          </a:r>
        </a:p>
        <a:p>
          <a:r>
            <a:rPr lang="nl-NL" smtClean="0"/>
            <a:t>verlening</a:t>
          </a:r>
        </a:p>
      </dgm:t>
    </dgm:pt>
    <dgm:pt modelId="{11B27C01-99A2-4060-8F3C-CBC25BAAB3DD}" type="parTrans" cxnId="{ECF5BF00-FEAE-4AB4-838F-FC4AD92F59E2}">
      <dgm:prSet/>
      <dgm:spPr/>
      <dgm:t>
        <a:bodyPr/>
        <a:lstStyle/>
        <a:p>
          <a:endParaRPr lang="nl-NL"/>
        </a:p>
      </dgm:t>
    </dgm:pt>
    <dgm:pt modelId="{019C2D7E-B260-461B-B279-88461015F00C}" type="sibTrans" cxnId="{ECF5BF00-FEAE-4AB4-838F-FC4AD92F59E2}">
      <dgm:prSet/>
      <dgm:spPr/>
      <dgm:t>
        <a:bodyPr/>
        <a:lstStyle/>
        <a:p>
          <a:endParaRPr lang="nl-NL"/>
        </a:p>
      </dgm:t>
    </dgm:pt>
    <dgm:pt modelId="{0B9345D5-1342-4D42-A705-E76A2F0E760B}">
      <dgm:prSet phldrT="[Tekst]"/>
      <dgm:spPr/>
      <dgm:t>
        <a:bodyPr/>
        <a:lstStyle/>
        <a:p>
          <a:r>
            <a:rPr lang="nl-NL" smtClean="0"/>
            <a:t>Vragen </a:t>
          </a:r>
        </a:p>
      </dgm:t>
    </dgm:pt>
    <dgm:pt modelId="{1F5C3F28-8F3D-48E4-BBA0-1A7807DE3DB4}" type="parTrans" cxnId="{82440604-C411-46AA-B1A9-F4E63E16DF0D}">
      <dgm:prSet/>
      <dgm:spPr/>
      <dgm:t>
        <a:bodyPr/>
        <a:lstStyle/>
        <a:p>
          <a:endParaRPr lang="nl-NL"/>
        </a:p>
      </dgm:t>
    </dgm:pt>
    <dgm:pt modelId="{45690301-B9A6-484A-B9FD-1185747E505C}" type="sibTrans" cxnId="{82440604-C411-46AA-B1A9-F4E63E16DF0D}">
      <dgm:prSet/>
      <dgm:spPr/>
      <dgm:t>
        <a:bodyPr/>
        <a:lstStyle/>
        <a:p>
          <a:endParaRPr lang="nl-NL"/>
        </a:p>
      </dgm:t>
    </dgm:pt>
    <dgm:pt modelId="{1146EBF0-4D98-4447-9A06-66ACD803D766}" type="pres">
      <dgm:prSet presAssocID="{BE63B756-CFC7-451B-A940-0A58129280E6}" presName="Name0" presStyleCnt="0">
        <dgm:presLayoutVars>
          <dgm:dir/>
          <dgm:resizeHandles val="exact"/>
        </dgm:presLayoutVars>
      </dgm:prSet>
      <dgm:spPr/>
    </dgm:pt>
    <dgm:pt modelId="{97DB668A-1351-4A1D-90FC-876434184D21}" type="pres">
      <dgm:prSet presAssocID="{9F4E74E3-A410-4308-9FA9-B49D6B253C65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998465F-9E4F-47C3-A947-4D7781DC8ABA}" type="pres">
      <dgm:prSet presAssocID="{753700C3-3B4B-4591-AE7A-00012AF4FF01}" presName="parSpace" presStyleCnt="0"/>
      <dgm:spPr/>
    </dgm:pt>
    <dgm:pt modelId="{C79D72EA-249B-4D48-8559-6CB08B778CF7}" type="pres">
      <dgm:prSet presAssocID="{53551407-0E15-4C20-B54E-3757E989439F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79FACF81-5103-4B4F-82BC-CB9DC8439511}" type="pres">
      <dgm:prSet presAssocID="{156AAE8E-BBF1-493D-9842-E2223FD59B39}" presName="parSpace" presStyleCnt="0"/>
      <dgm:spPr/>
    </dgm:pt>
    <dgm:pt modelId="{82044F4F-122A-4212-8B48-D084C9244FE3}" type="pres">
      <dgm:prSet presAssocID="{20D747A4-5569-4D93-9A9C-EA9A177DE180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EA8C8CB2-9B41-4323-9C1C-88648EE21C73}" type="pres">
      <dgm:prSet presAssocID="{60E7DF54-F89E-45CD-9258-0CBFABAD4A21}" presName="parSpace" presStyleCnt="0"/>
      <dgm:spPr/>
    </dgm:pt>
    <dgm:pt modelId="{550B1F1C-DEBF-4126-B262-083580D00BEA}" type="pres">
      <dgm:prSet presAssocID="{F161A3D1-D23D-4E02-BD16-3CB713461212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146CD4B-2363-457B-BF7E-9A8195ADD713}" type="pres">
      <dgm:prSet presAssocID="{019C2D7E-B260-461B-B279-88461015F00C}" presName="parSpace" presStyleCnt="0"/>
      <dgm:spPr/>
    </dgm:pt>
    <dgm:pt modelId="{3436B4C0-666E-443C-A6E4-56E0FDBB4395}" type="pres">
      <dgm:prSet presAssocID="{0B9345D5-1342-4D42-A705-E76A2F0E760B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ECF5BF00-FEAE-4AB4-838F-FC4AD92F59E2}" srcId="{BE63B756-CFC7-451B-A940-0A58129280E6}" destId="{F161A3D1-D23D-4E02-BD16-3CB713461212}" srcOrd="3" destOrd="0" parTransId="{11B27C01-99A2-4060-8F3C-CBC25BAAB3DD}" sibTransId="{019C2D7E-B260-461B-B279-88461015F00C}"/>
    <dgm:cxn modelId="{D356764B-EBE0-44D0-A000-B8B2F52E5DB7}" type="presOf" srcId="{20D747A4-5569-4D93-9A9C-EA9A177DE180}" destId="{82044F4F-122A-4212-8B48-D084C9244FE3}" srcOrd="0" destOrd="0" presId="urn:microsoft.com/office/officeart/2005/8/layout/hChevron3"/>
    <dgm:cxn modelId="{A6482602-576A-4E98-AD4E-A96D005BF7DC}" srcId="{BE63B756-CFC7-451B-A940-0A58129280E6}" destId="{9F4E74E3-A410-4308-9FA9-B49D6B253C65}" srcOrd="0" destOrd="0" parTransId="{75173634-B96B-4694-B612-10597394D08E}" sibTransId="{753700C3-3B4B-4591-AE7A-00012AF4FF01}"/>
    <dgm:cxn modelId="{BB2634B1-7DF2-45E0-898C-6B0F83211F31}" type="presOf" srcId="{9F4E74E3-A410-4308-9FA9-B49D6B253C65}" destId="{97DB668A-1351-4A1D-90FC-876434184D21}" srcOrd="0" destOrd="0" presId="urn:microsoft.com/office/officeart/2005/8/layout/hChevron3"/>
    <dgm:cxn modelId="{0CD73793-CF5E-4C4C-9A13-1A797735D366}" type="presOf" srcId="{53551407-0E15-4C20-B54E-3757E989439F}" destId="{C79D72EA-249B-4D48-8559-6CB08B778CF7}" srcOrd="0" destOrd="0" presId="urn:microsoft.com/office/officeart/2005/8/layout/hChevron3"/>
    <dgm:cxn modelId="{62AC28F6-70D1-45A7-9880-D65304B539D9}" srcId="{BE63B756-CFC7-451B-A940-0A58129280E6}" destId="{53551407-0E15-4C20-B54E-3757E989439F}" srcOrd="1" destOrd="0" parTransId="{E0EFBA91-C82B-4FC7-B276-BDA2945E1578}" sibTransId="{156AAE8E-BBF1-493D-9842-E2223FD59B39}"/>
    <dgm:cxn modelId="{B2B1A759-FC11-4655-87D3-8BC21DCFE473}" type="presOf" srcId="{F161A3D1-D23D-4E02-BD16-3CB713461212}" destId="{550B1F1C-DEBF-4126-B262-083580D00BEA}" srcOrd="0" destOrd="0" presId="urn:microsoft.com/office/officeart/2005/8/layout/hChevron3"/>
    <dgm:cxn modelId="{D4BF75CE-2BD9-41E7-9833-0B6345859224}" srcId="{BE63B756-CFC7-451B-A940-0A58129280E6}" destId="{20D747A4-5569-4D93-9A9C-EA9A177DE180}" srcOrd="2" destOrd="0" parTransId="{FDFB7ABF-2F7B-4153-9FC2-747A65680F9F}" sibTransId="{60E7DF54-F89E-45CD-9258-0CBFABAD4A21}"/>
    <dgm:cxn modelId="{7D491589-9E54-46EF-8BF5-E35F5ED5FB64}" type="presOf" srcId="{BE63B756-CFC7-451B-A940-0A58129280E6}" destId="{1146EBF0-4D98-4447-9A06-66ACD803D766}" srcOrd="0" destOrd="0" presId="urn:microsoft.com/office/officeart/2005/8/layout/hChevron3"/>
    <dgm:cxn modelId="{D5F6029C-B507-469E-97B4-6204FCD22759}" type="presOf" srcId="{0B9345D5-1342-4D42-A705-E76A2F0E760B}" destId="{3436B4C0-666E-443C-A6E4-56E0FDBB4395}" srcOrd="0" destOrd="0" presId="urn:microsoft.com/office/officeart/2005/8/layout/hChevron3"/>
    <dgm:cxn modelId="{82440604-C411-46AA-B1A9-F4E63E16DF0D}" srcId="{BE63B756-CFC7-451B-A940-0A58129280E6}" destId="{0B9345D5-1342-4D42-A705-E76A2F0E760B}" srcOrd="4" destOrd="0" parTransId="{1F5C3F28-8F3D-48E4-BBA0-1A7807DE3DB4}" sibTransId="{45690301-B9A6-484A-B9FD-1185747E505C}"/>
    <dgm:cxn modelId="{EF35BF92-B16F-4AA5-B4F5-534271F6EDCC}" type="presParOf" srcId="{1146EBF0-4D98-4447-9A06-66ACD803D766}" destId="{97DB668A-1351-4A1D-90FC-876434184D21}" srcOrd="0" destOrd="0" presId="urn:microsoft.com/office/officeart/2005/8/layout/hChevron3"/>
    <dgm:cxn modelId="{2479B6DD-4FFA-489C-879D-604AE2EA09C7}" type="presParOf" srcId="{1146EBF0-4D98-4447-9A06-66ACD803D766}" destId="{4998465F-9E4F-47C3-A947-4D7781DC8ABA}" srcOrd="1" destOrd="0" presId="urn:microsoft.com/office/officeart/2005/8/layout/hChevron3"/>
    <dgm:cxn modelId="{63625EEE-AB64-46D1-B4F0-E0CC1595F38B}" type="presParOf" srcId="{1146EBF0-4D98-4447-9A06-66ACD803D766}" destId="{C79D72EA-249B-4D48-8559-6CB08B778CF7}" srcOrd="2" destOrd="0" presId="urn:microsoft.com/office/officeart/2005/8/layout/hChevron3"/>
    <dgm:cxn modelId="{F149B7F6-1F42-49FE-AC1A-63D537E394E7}" type="presParOf" srcId="{1146EBF0-4D98-4447-9A06-66ACD803D766}" destId="{79FACF81-5103-4B4F-82BC-CB9DC8439511}" srcOrd="3" destOrd="0" presId="urn:microsoft.com/office/officeart/2005/8/layout/hChevron3"/>
    <dgm:cxn modelId="{307C79AE-B975-4A61-876D-C51A3B8E322A}" type="presParOf" srcId="{1146EBF0-4D98-4447-9A06-66ACD803D766}" destId="{82044F4F-122A-4212-8B48-D084C9244FE3}" srcOrd="4" destOrd="0" presId="urn:microsoft.com/office/officeart/2005/8/layout/hChevron3"/>
    <dgm:cxn modelId="{00CB0DF1-2AC4-48B5-A476-BACAA87C379C}" type="presParOf" srcId="{1146EBF0-4D98-4447-9A06-66ACD803D766}" destId="{EA8C8CB2-9B41-4323-9C1C-88648EE21C73}" srcOrd="5" destOrd="0" presId="urn:microsoft.com/office/officeart/2005/8/layout/hChevron3"/>
    <dgm:cxn modelId="{C6310B35-6574-4140-84A9-A4A6BB2D6989}" type="presParOf" srcId="{1146EBF0-4D98-4447-9A06-66ACD803D766}" destId="{550B1F1C-DEBF-4126-B262-083580D00BEA}" srcOrd="6" destOrd="0" presId="urn:microsoft.com/office/officeart/2005/8/layout/hChevron3"/>
    <dgm:cxn modelId="{18A36BD4-0115-41F4-9887-DD4FC0BC1316}" type="presParOf" srcId="{1146EBF0-4D98-4447-9A06-66ACD803D766}" destId="{5146CD4B-2363-457B-BF7E-9A8195ADD713}" srcOrd="7" destOrd="0" presId="urn:microsoft.com/office/officeart/2005/8/layout/hChevron3"/>
    <dgm:cxn modelId="{3B4B5186-DDF9-4250-A605-517CD12C6347}" type="presParOf" srcId="{1146EBF0-4D98-4447-9A06-66ACD803D766}" destId="{3436B4C0-666E-443C-A6E4-56E0FDBB4395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E63B756-CFC7-451B-A940-0A58129280E6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9F4E74E3-A410-4308-9FA9-B49D6B253C65}">
      <dgm:prSet phldrT="[Tekst]"/>
      <dgm:spPr>
        <a:solidFill>
          <a:schemeClr val="accent1"/>
        </a:solidFill>
      </dgm:spPr>
      <dgm:t>
        <a:bodyPr/>
        <a:lstStyle/>
        <a:p>
          <a:r>
            <a:rPr lang="nl-NL" smtClean="0"/>
            <a:t>agenda</a:t>
          </a:r>
          <a:endParaRPr lang="nl-NL"/>
        </a:p>
      </dgm:t>
    </dgm:pt>
    <dgm:pt modelId="{75173634-B96B-4694-B612-10597394D08E}" type="parTrans" cxnId="{A6482602-576A-4E98-AD4E-A96D005BF7DC}">
      <dgm:prSet/>
      <dgm:spPr/>
      <dgm:t>
        <a:bodyPr/>
        <a:lstStyle/>
        <a:p>
          <a:endParaRPr lang="nl-NL"/>
        </a:p>
      </dgm:t>
    </dgm:pt>
    <dgm:pt modelId="{753700C3-3B4B-4591-AE7A-00012AF4FF01}" type="sibTrans" cxnId="{A6482602-576A-4E98-AD4E-A96D005BF7DC}">
      <dgm:prSet/>
      <dgm:spPr/>
      <dgm:t>
        <a:bodyPr/>
        <a:lstStyle/>
        <a:p>
          <a:endParaRPr lang="nl-NL"/>
        </a:p>
      </dgm:t>
    </dgm:pt>
    <dgm:pt modelId="{53551407-0E15-4C20-B54E-3757E989439F}">
      <dgm:prSet phldrT="[Tekst]"/>
      <dgm:spPr>
        <a:solidFill>
          <a:schemeClr val="accent1"/>
        </a:solidFill>
      </dgm:spPr>
      <dgm:t>
        <a:bodyPr/>
        <a:lstStyle/>
        <a:p>
          <a:r>
            <a:rPr lang="nl-NL" smtClean="0"/>
            <a:t>update</a:t>
          </a:r>
          <a:endParaRPr lang="nl-NL"/>
        </a:p>
      </dgm:t>
    </dgm:pt>
    <dgm:pt modelId="{E0EFBA91-C82B-4FC7-B276-BDA2945E1578}" type="parTrans" cxnId="{62AC28F6-70D1-45A7-9880-D65304B539D9}">
      <dgm:prSet/>
      <dgm:spPr/>
      <dgm:t>
        <a:bodyPr/>
        <a:lstStyle/>
        <a:p>
          <a:endParaRPr lang="nl-NL"/>
        </a:p>
      </dgm:t>
    </dgm:pt>
    <dgm:pt modelId="{156AAE8E-BBF1-493D-9842-E2223FD59B39}" type="sibTrans" cxnId="{62AC28F6-70D1-45A7-9880-D65304B539D9}">
      <dgm:prSet/>
      <dgm:spPr/>
      <dgm:t>
        <a:bodyPr/>
        <a:lstStyle/>
        <a:p>
          <a:endParaRPr lang="nl-NL"/>
        </a:p>
      </dgm:t>
    </dgm:pt>
    <dgm:pt modelId="{20D747A4-5569-4D93-9A9C-EA9A177DE180}">
      <dgm:prSet phldrT="[Tekst]"/>
      <dgm:spPr>
        <a:solidFill>
          <a:schemeClr val="accent1"/>
        </a:solidFill>
      </dgm:spPr>
      <dgm:t>
        <a:bodyPr/>
        <a:lstStyle/>
        <a:p>
          <a:r>
            <a:rPr lang="nl-NL" smtClean="0"/>
            <a:t>Integrale visie </a:t>
          </a:r>
        </a:p>
      </dgm:t>
    </dgm:pt>
    <dgm:pt modelId="{FDFB7ABF-2F7B-4153-9FC2-747A65680F9F}" type="parTrans" cxnId="{D4BF75CE-2BD9-41E7-9833-0B6345859224}">
      <dgm:prSet/>
      <dgm:spPr/>
      <dgm:t>
        <a:bodyPr/>
        <a:lstStyle/>
        <a:p>
          <a:endParaRPr lang="nl-NL"/>
        </a:p>
      </dgm:t>
    </dgm:pt>
    <dgm:pt modelId="{60E7DF54-F89E-45CD-9258-0CBFABAD4A21}" type="sibTrans" cxnId="{D4BF75CE-2BD9-41E7-9833-0B6345859224}">
      <dgm:prSet/>
      <dgm:spPr/>
      <dgm:t>
        <a:bodyPr/>
        <a:lstStyle/>
        <a:p>
          <a:endParaRPr lang="nl-NL"/>
        </a:p>
      </dgm:t>
    </dgm:pt>
    <dgm:pt modelId="{F161A3D1-D23D-4E02-BD16-3CB713461212}">
      <dgm:prSet phldrT="[Tekst]"/>
      <dgm:spPr>
        <a:solidFill>
          <a:schemeClr val="tx2"/>
        </a:solidFill>
      </dgm:spPr>
      <dgm:t>
        <a:bodyPr/>
        <a:lstStyle/>
        <a:p>
          <a:r>
            <a:rPr lang="nl-NL" smtClean="0"/>
            <a:t>Dienst</a:t>
          </a:r>
        </a:p>
        <a:p>
          <a:r>
            <a:rPr lang="nl-NL" smtClean="0"/>
            <a:t>verlening</a:t>
          </a:r>
        </a:p>
      </dgm:t>
    </dgm:pt>
    <dgm:pt modelId="{11B27C01-99A2-4060-8F3C-CBC25BAAB3DD}" type="parTrans" cxnId="{ECF5BF00-FEAE-4AB4-838F-FC4AD92F59E2}">
      <dgm:prSet/>
      <dgm:spPr/>
      <dgm:t>
        <a:bodyPr/>
        <a:lstStyle/>
        <a:p>
          <a:endParaRPr lang="nl-NL"/>
        </a:p>
      </dgm:t>
    </dgm:pt>
    <dgm:pt modelId="{019C2D7E-B260-461B-B279-88461015F00C}" type="sibTrans" cxnId="{ECF5BF00-FEAE-4AB4-838F-FC4AD92F59E2}">
      <dgm:prSet/>
      <dgm:spPr/>
      <dgm:t>
        <a:bodyPr/>
        <a:lstStyle/>
        <a:p>
          <a:endParaRPr lang="nl-NL"/>
        </a:p>
      </dgm:t>
    </dgm:pt>
    <dgm:pt modelId="{0B9345D5-1342-4D42-A705-E76A2F0E760B}">
      <dgm:prSet phldrT="[Tekst]"/>
      <dgm:spPr/>
      <dgm:t>
        <a:bodyPr/>
        <a:lstStyle/>
        <a:p>
          <a:r>
            <a:rPr lang="nl-NL" smtClean="0"/>
            <a:t>Vragen </a:t>
          </a:r>
        </a:p>
      </dgm:t>
    </dgm:pt>
    <dgm:pt modelId="{1F5C3F28-8F3D-48E4-BBA0-1A7807DE3DB4}" type="parTrans" cxnId="{82440604-C411-46AA-B1A9-F4E63E16DF0D}">
      <dgm:prSet/>
      <dgm:spPr/>
      <dgm:t>
        <a:bodyPr/>
        <a:lstStyle/>
        <a:p>
          <a:endParaRPr lang="nl-NL"/>
        </a:p>
      </dgm:t>
    </dgm:pt>
    <dgm:pt modelId="{45690301-B9A6-484A-B9FD-1185747E505C}" type="sibTrans" cxnId="{82440604-C411-46AA-B1A9-F4E63E16DF0D}">
      <dgm:prSet/>
      <dgm:spPr/>
      <dgm:t>
        <a:bodyPr/>
        <a:lstStyle/>
        <a:p>
          <a:endParaRPr lang="nl-NL"/>
        </a:p>
      </dgm:t>
    </dgm:pt>
    <dgm:pt modelId="{1146EBF0-4D98-4447-9A06-66ACD803D766}" type="pres">
      <dgm:prSet presAssocID="{BE63B756-CFC7-451B-A940-0A58129280E6}" presName="Name0" presStyleCnt="0">
        <dgm:presLayoutVars>
          <dgm:dir/>
          <dgm:resizeHandles val="exact"/>
        </dgm:presLayoutVars>
      </dgm:prSet>
      <dgm:spPr/>
    </dgm:pt>
    <dgm:pt modelId="{97DB668A-1351-4A1D-90FC-876434184D21}" type="pres">
      <dgm:prSet presAssocID="{9F4E74E3-A410-4308-9FA9-B49D6B253C65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998465F-9E4F-47C3-A947-4D7781DC8ABA}" type="pres">
      <dgm:prSet presAssocID="{753700C3-3B4B-4591-AE7A-00012AF4FF01}" presName="parSpace" presStyleCnt="0"/>
      <dgm:spPr/>
    </dgm:pt>
    <dgm:pt modelId="{C79D72EA-249B-4D48-8559-6CB08B778CF7}" type="pres">
      <dgm:prSet presAssocID="{53551407-0E15-4C20-B54E-3757E989439F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79FACF81-5103-4B4F-82BC-CB9DC8439511}" type="pres">
      <dgm:prSet presAssocID="{156AAE8E-BBF1-493D-9842-E2223FD59B39}" presName="parSpace" presStyleCnt="0"/>
      <dgm:spPr/>
    </dgm:pt>
    <dgm:pt modelId="{82044F4F-122A-4212-8B48-D084C9244FE3}" type="pres">
      <dgm:prSet presAssocID="{20D747A4-5569-4D93-9A9C-EA9A177DE180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EA8C8CB2-9B41-4323-9C1C-88648EE21C73}" type="pres">
      <dgm:prSet presAssocID="{60E7DF54-F89E-45CD-9258-0CBFABAD4A21}" presName="parSpace" presStyleCnt="0"/>
      <dgm:spPr/>
    </dgm:pt>
    <dgm:pt modelId="{550B1F1C-DEBF-4126-B262-083580D00BEA}" type="pres">
      <dgm:prSet presAssocID="{F161A3D1-D23D-4E02-BD16-3CB713461212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146CD4B-2363-457B-BF7E-9A8195ADD713}" type="pres">
      <dgm:prSet presAssocID="{019C2D7E-B260-461B-B279-88461015F00C}" presName="parSpace" presStyleCnt="0"/>
      <dgm:spPr/>
    </dgm:pt>
    <dgm:pt modelId="{3436B4C0-666E-443C-A6E4-56E0FDBB4395}" type="pres">
      <dgm:prSet presAssocID="{0B9345D5-1342-4D42-A705-E76A2F0E760B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ECF5BF00-FEAE-4AB4-838F-FC4AD92F59E2}" srcId="{BE63B756-CFC7-451B-A940-0A58129280E6}" destId="{F161A3D1-D23D-4E02-BD16-3CB713461212}" srcOrd="3" destOrd="0" parTransId="{11B27C01-99A2-4060-8F3C-CBC25BAAB3DD}" sibTransId="{019C2D7E-B260-461B-B279-88461015F00C}"/>
    <dgm:cxn modelId="{D356764B-EBE0-44D0-A000-B8B2F52E5DB7}" type="presOf" srcId="{20D747A4-5569-4D93-9A9C-EA9A177DE180}" destId="{82044F4F-122A-4212-8B48-D084C9244FE3}" srcOrd="0" destOrd="0" presId="urn:microsoft.com/office/officeart/2005/8/layout/hChevron3"/>
    <dgm:cxn modelId="{A6482602-576A-4E98-AD4E-A96D005BF7DC}" srcId="{BE63B756-CFC7-451B-A940-0A58129280E6}" destId="{9F4E74E3-A410-4308-9FA9-B49D6B253C65}" srcOrd="0" destOrd="0" parTransId="{75173634-B96B-4694-B612-10597394D08E}" sibTransId="{753700C3-3B4B-4591-AE7A-00012AF4FF01}"/>
    <dgm:cxn modelId="{BB2634B1-7DF2-45E0-898C-6B0F83211F31}" type="presOf" srcId="{9F4E74E3-A410-4308-9FA9-B49D6B253C65}" destId="{97DB668A-1351-4A1D-90FC-876434184D21}" srcOrd="0" destOrd="0" presId="urn:microsoft.com/office/officeart/2005/8/layout/hChevron3"/>
    <dgm:cxn modelId="{0CD73793-CF5E-4C4C-9A13-1A797735D366}" type="presOf" srcId="{53551407-0E15-4C20-B54E-3757E989439F}" destId="{C79D72EA-249B-4D48-8559-6CB08B778CF7}" srcOrd="0" destOrd="0" presId="urn:microsoft.com/office/officeart/2005/8/layout/hChevron3"/>
    <dgm:cxn modelId="{62AC28F6-70D1-45A7-9880-D65304B539D9}" srcId="{BE63B756-CFC7-451B-A940-0A58129280E6}" destId="{53551407-0E15-4C20-B54E-3757E989439F}" srcOrd="1" destOrd="0" parTransId="{E0EFBA91-C82B-4FC7-B276-BDA2945E1578}" sibTransId="{156AAE8E-BBF1-493D-9842-E2223FD59B39}"/>
    <dgm:cxn modelId="{B2B1A759-FC11-4655-87D3-8BC21DCFE473}" type="presOf" srcId="{F161A3D1-D23D-4E02-BD16-3CB713461212}" destId="{550B1F1C-DEBF-4126-B262-083580D00BEA}" srcOrd="0" destOrd="0" presId="urn:microsoft.com/office/officeart/2005/8/layout/hChevron3"/>
    <dgm:cxn modelId="{D4BF75CE-2BD9-41E7-9833-0B6345859224}" srcId="{BE63B756-CFC7-451B-A940-0A58129280E6}" destId="{20D747A4-5569-4D93-9A9C-EA9A177DE180}" srcOrd="2" destOrd="0" parTransId="{FDFB7ABF-2F7B-4153-9FC2-747A65680F9F}" sibTransId="{60E7DF54-F89E-45CD-9258-0CBFABAD4A21}"/>
    <dgm:cxn modelId="{7D491589-9E54-46EF-8BF5-E35F5ED5FB64}" type="presOf" srcId="{BE63B756-CFC7-451B-A940-0A58129280E6}" destId="{1146EBF0-4D98-4447-9A06-66ACD803D766}" srcOrd="0" destOrd="0" presId="urn:microsoft.com/office/officeart/2005/8/layout/hChevron3"/>
    <dgm:cxn modelId="{D5F6029C-B507-469E-97B4-6204FCD22759}" type="presOf" srcId="{0B9345D5-1342-4D42-A705-E76A2F0E760B}" destId="{3436B4C0-666E-443C-A6E4-56E0FDBB4395}" srcOrd="0" destOrd="0" presId="urn:microsoft.com/office/officeart/2005/8/layout/hChevron3"/>
    <dgm:cxn modelId="{82440604-C411-46AA-B1A9-F4E63E16DF0D}" srcId="{BE63B756-CFC7-451B-A940-0A58129280E6}" destId="{0B9345D5-1342-4D42-A705-E76A2F0E760B}" srcOrd="4" destOrd="0" parTransId="{1F5C3F28-8F3D-48E4-BBA0-1A7807DE3DB4}" sibTransId="{45690301-B9A6-484A-B9FD-1185747E505C}"/>
    <dgm:cxn modelId="{EF35BF92-B16F-4AA5-B4F5-534271F6EDCC}" type="presParOf" srcId="{1146EBF0-4D98-4447-9A06-66ACD803D766}" destId="{97DB668A-1351-4A1D-90FC-876434184D21}" srcOrd="0" destOrd="0" presId="urn:microsoft.com/office/officeart/2005/8/layout/hChevron3"/>
    <dgm:cxn modelId="{2479B6DD-4FFA-489C-879D-604AE2EA09C7}" type="presParOf" srcId="{1146EBF0-4D98-4447-9A06-66ACD803D766}" destId="{4998465F-9E4F-47C3-A947-4D7781DC8ABA}" srcOrd="1" destOrd="0" presId="urn:microsoft.com/office/officeart/2005/8/layout/hChevron3"/>
    <dgm:cxn modelId="{63625EEE-AB64-46D1-B4F0-E0CC1595F38B}" type="presParOf" srcId="{1146EBF0-4D98-4447-9A06-66ACD803D766}" destId="{C79D72EA-249B-4D48-8559-6CB08B778CF7}" srcOrd="2" destOrd="0" presId="urn:microsoft.com/office/officeart/2005/8/layout/hChevron3"/>
    <dgm:cxn modelId="{F149B7F6-1F42-49FE-AC1A-63D537E394E7}" type="presParOf" srcId="{1146EBF0-4D98-4447-9A06-66ACD803D766}" destId="{79FACF81-5103-4B4F-82BC-CB9DC8439511}" srcOrd="3" destOrd="0" presId="urn:microsoft.com/office/officeart/2005/8/layout/hChevron3"/>
    <dgm:cxn modelId="{307C79AE-B975-4A61-876D-C51A3B8E322A}" type="presParOf" srcId="{1146EBF0-4D98-4447-9A06-66ACD803D766}" destId="{82044F4F-122A-4212-8B48-D084C9244FE3}" srcOrd="4" destOrd="0" presId="urn:microsoft.com/office/officeart/2005/8/layout/hChevron3"/>
    <dgm:cxn modelId="{00CB0DF1-2AC4-48B5-A476-BACAA87C379C}" type="presParOf" srcId="{1146EBF0-4D98-4447-9A06-66ACD803D766}" destId="{EA8C8CB2-9B41-4323-9C1C-88648EE21C73}" srcOrd="5" destOrd="0" presId="urn:microsoft.com/office/officeart/2005/8/layout/hChevron3"/>
    <dgm:cxn modelId="{C6310B35-6574-4140-84A9-A4A6BB2D6989}" type="presParOf" srcId="{1146EBF0-4D98-4447-9A06-66ACD803D766}" destId="{550B1F1C-DEBF-4126-B262-083580D00BEA}" srcOrd="6" destOrd="0" presId="urn:microsoft.com/office/officeart/2005/8/layout/hChevron3"/>
    <dgm:cxn modelId="{18A36BD4-0115-41F4-9887-DD4FC0BC1316}" type="presParOf" srcId="{1146EBF0-4D98-4447-9A06-66ACD803D766}" destId="{5146CD4B-2363-457B-BF7E-9A8195ADD713}" srcOrd="7" destOrd="0" presId="urn:microsoft.com/office/officeart/2005/8/layout/hChevron3"/>
    <dgm:cxn modelId="{3B4B5186-DDF9-4250-A605-517CD12C6347}" type="presParOf" srcId="{1146EBF0-4D98-4447-9A06-66ACD803D766}" destId="{3436B4C0-666E-443C-A6E4-56E0FDBB4395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DB668A-1351-4A1D-90FC-876434184D21}">
      <dsp:nvSpPr>
        <dsp:cNvPr id="0" name=""/>
        <dsp:cNvSpPr/>
      </dsp:nvSpPr>
      <dsp:spPr>
        <a:xfrm>
          <a:off x="516" y="192426"/>
          <a:ext cx="1007572" cy="403028"/>
        </a:xfrm>
        <a:prstGeom prst="homePlat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900" kern="1200" smtClean="0"/>
            <a:t>agenda</a:t>
          </a:r>
          <a:endParaRPr lang="nl-NL" sz="900" kern="1200"/>
        </a:p>
      </dsp:txBody>
      <dsp:txXfrm>
        <a:off x="516" y="192426"/>
        <a:ext cx="906815" cy="403028"/>
      </dsp:txXfrm>
    </dsp:sp>
    <dsp:sp modelId="{C79D72EA-249B-4D48-8559-6CB08B778CF7}">
      <dsp:nvSpPr>
        <dsp:cNvPr id="0" name=""/>
        <dsp:cNvSpPr/>
      </dsp:nvSpPr>
      <dsp:spPr>
        <a:xfrm>
          <a:off x="806574" y="192426"/>
          <a:ext cx="1007572" cy="403028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900" kern="1200" smtClean="0"/>
            <a:t>update</a:t>
          </a:r>
          <a:endParaRPr lang="nl-NL" sz="900" kern="1200"/>
        </a:p>
      </dsp:txBody>
      <dsp:txXfrm>
        <a:off x="1008088" y="192426"/>
        <a:ext cx="604544" cy="403028"/>
      </dsp:txXfrm>
    </dsp:sp>
    <dsp:sp modelId="{82044F4F-122A-4212-8B48-D084C9244FE3}">
      <dsp:nvSpPr>
        <dsp:cNvPr id="0" name=""/>
        <dsp:cNvSpPr/>
      </dsp:nvSpPr>
      <dsp:spPr>
        <a:xfrm>
          <a:off x="1612632" y="192426"/>
          <a:ext cx="1007572" cy="403028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900" kern="1200" smtClean="0"/>
            <a:t>Integrale visie </a:t>
          </a:r>
        </a:p>
      </dsp:txBody>
      <dsp:txXfrm>
        <a:off x="1814146" y="192426"/>
        <a:ext cx="604544" cy="403028"/>
      </dsp:txXfrm>
    </dsp:sp>
    <dsp:sp modelId="{550B1F1C-DEBF-4126-B262-083580D00BEA}">
      <dsp:nvSpPr>
        <dsp:cNvPr id="0" name=""/>
        <dsp:cNvSpPr/>
      </dsp:nvSpPr>
      <dsp:spPr>
        <a:xfrm>
          <a:off x="2418690" y="192426"/>
          <a:ext cx="1007572" cy="403028"/>
        </a:xfrm>
        <a:prstGeom prst="chevron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900" kern="1200" smtClean="0"/>
            <a:t>Dienst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900" kern="1200" smtClean="0"/>
            <a:t>verlening</a:t>
          </a:r>
        </a:p>
      </dsp:txBody>
      <dsp:txXfrm>
        <a:off x="2620204" y="192426"/>
        <a:ext cx="604544" cy="403028"/>
      </dsp:txXfrm>
    </dsp:sp>
    <dsp:sp modelId="{3436B4C0-666E-443C-A6E4-56E0FDBB4395}">
      <dsp:nvSpPr>
        <dsp:cNvPr id="0" name=""/>
        <dsp:cNvSpPr/>
      </dsp:nvSpPr>
      <dsp:spPr>
        <a:xfrm>
          <a:off x="3224748" y="192426"/>
          <a:ext cx="1007572" cy="4030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900" kern="1200" smtClean="0"/>
            <a:t>Vragen </a:t>
          </a:r>
        </a:p>
      </dsp:txBody>
      <dsp:txXfrm>
        <a:off x="3426262" y="192426"/>
        <a:ext cx="604544" cy="4030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DB668A-1351-4A1D-90FC-876434184D21}">
      <dsp:nvSpPr>
        <dsp:cNvPr id="0" name=""/>
        <dsp:cNvSpPr/>
      </dsp:nvSpPr>
      <dsp:spPr>
        <a:xfrm>
          <a:off x="516" y="192426"/>
          <a:ext cx="1007572" cy="403028"/>
        </a:xfrm>
        <a:prstGeom prst="homePlat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900" kern="1200" smtClean="0"/>
            <a:t>agenda</a:t>
          </a:r>
          <a:endParaRPr lang="nl-NL" sz="900" kern="1200"/>
        </a:p>
      </dsp:txBody>
      <dsp:txXfrm>
        <a:off x="516" y="192426"/>
        <a:ext cx="906815" cy="403028"/>
      </dsp:txXfrm>
    </dsp:sp>
    <dsp:sp modelId="{C79D72EA-249B-4D48-8559-6CB08B778CF7}">
      <dsp:nvSpPr>
        <dsp:cNvPr id="0" name=""/>
        <dsp:cNvSpPr/>
      </dsp:nvSpPr>
      <dsp:spPr>
        <a:xfrm>
          <a:off x="806574" y="192426"/>
          <a:ext cx="1007572" cy="403028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900" kern="1200" smtClean="0"/>
            <a:t>update</a:t>
          </a:r>
          <a:endParaRPr lang="nl-NL" sz="900" kern="1200"/>
        </a:p>
      </dsp:txBody>
      <dsp:txXfrm>
        <a:off x="1008088" y="192426"/>
        <a:ext cx="604544" cy="403028"/>
      </dsp:txXfrm>
    </dsp:sp>
    <dsp:sp modelId="{82044F4F-122A-4212-8B48-D084C9244FE3}">
      <dsp:nvSpPr>
        <dsp:cNvPr id="0" name=""/>
        <dsp:cNvSpPr/>
      </dsp:nvSpPr>
      <dsp:spPr>
        <a:xfrm>
          <a:off x="1612632" y="192426"/>
          <a:ext cx="1007572" cy="403028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900" kern="1200" smtClean="0"/>
            <a:t>Integrale visie </a:t>
          </a:r>
        </a:p>
      </dsp:txBody>
      <dsp:txXfrm>
        <a:off x="1814146" y="192426"/>
        <a:ext cx="604544" cy="403028"/>
      </dsp:txXfrm>
    </dsp:sp>
    <dsp:sp modelId="{550B1F1C-DEBF-4126-B262-083580D00BEA}">
      <dsp:nvSpPr>
        <dsp:cNvPr id="0" name=""/>
        <dsp:cNvSpPr/>
      </dsp:nvSpPr>
      <dsp:spPr>
        <a:xfrm>
          <a:off x="2418690" y="192426"/>
          <a:ext cx="1007572" cy="403028"/>
        </a:xfrm>
        <a:prstGeom prst="chevron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900" kern="1200" smtClean="0"/>
            <a:t>Dienst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900" kern="1200" smtClean="0"/>
            <a:t>verlening</a:t>
          </a:r>
        </a:p>
      </dsp:txBody>
      <dsp:txXfrm>
        <a:off x="2620204" y="192426"/>
        <a:ext cx="604544" cy="403028"/>
      </dsp:txXfrm>
    </dsp:sp>
    <dsp:sp modelId="{3436B4C0-666E-443C-A6E4-56E0FDBB4395}">
      <dsp:nvSpPr>
        <dsp:cNvPr id="0" name=""/>
        <dsp:cNvSpPr/>
      </dsp:nvSpPr>
      <dsp:spPr>
        <a:xfrm>
          <a:off x="3224748" y="192426"/>
          <a:ext cx="1007572" cy="4030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900" kern="1200" smtClean="0"/>
            <a:t>Vragen </a:t>
          </a:r>
        </a:p>
      </dsp:txBody>
      <dsp:txXfrm>
        <a:off x="3426262" y="192426"/>
        <a:ext cx="604544" cy="4030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DB668A-1351-4A1D-90FC-876434184D21}">
      <dsp:nvSpPr>
        <dsp:cNvPr id="0" name=""/>
        <dsp:cNvSpPr/>
      </dsp:nvSpPr>
      <dsp:spPr>
        <a:xfrm>
          <a:off x="516" y="192426"/>
          <a:ext cx="1007572" cy="403028"/>
        </a:xfrm>
        <a:prstGeom prst="homePlat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900" kern="1200" smtClean="0"/>
            <a:t>agenda</a:t>
          </a:r>
          <a:endParaRPr lang="nl-NL" sz="900" kern="1200"/>
        </a:p>
      </dsp:txBody>
      <dsp:txXfrm>
        <a:off x="516" y="192426"/>
        <a:ext cx="906815" cy="403028"/>
      </dsp:txXfrm>
    </dsp:sp>
    <dsp:sp modelId="{C79D72EA-249B-4D48-8559-6CB08B778CF7}">
      <dsp:nvSpPr>
        <dsp:cNvPr id="0" name=""/>
        <dsp:cNvSpPr/>
      </dsp:nvSpPr>
      <dsp:spPr>
        <a:xfrm>
          <a:off x="806574" y="192426"/>
          <a:ext cx="1007572" cy="403028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900" kern="1200" smtClean="0"/>
            <a:t>update</a:t>
          </a:r>
          <a:endParaRPr lang="nl-NL" sz="900" kern="1200"/>
        </a:p>
      </dsp:txBody>
      <dsp:txXfrm>
        <a:off x="1008088" y="192426"/>
        <a:ext cx="604544" cy="403028"/>
      </dsp:txXfrm>
    </dsp:sp>
    <dsp:sp modelId="{82044F4F-122A-4212-8B48-D084C9244FE3}">
      <dsp:nvSpPr>
        <dsp:cNvPr id="0" name=""/>
        <dsp:cNvSpPr/>
      </dsp:nvSpPr>
      <dsp:spPr>
        <a:xfrm>
          <a:off x="1612632" y="192426"/>
          <a:ext cx="1007572" cy="403028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900" kern="1200" smtClean="0"/>
            <a:t>Integrale visie </a:t>
          </a:r>
        </a:p>
      </dsp:txBody>
      <dsp:txXfrm>
        <a:off x="1814146" y="192426"/>
        <a:ext cx="604544" cy="403028"/>
      </dsp:txXfrm>
    </dsp:sp>
    <dsp:sp modelId="{550B1F1C-DEBF-4126-B262-083580D00BEA}">
      <dsp:nvSpPr>
        <dsp:cNvPr id="0" name=""/>
        <dsp:cNvSpPr/>
      </dsp:nvSpPr>
      <dsp:spPr>
        <a:xfrm>
          <a:off x="2418690" y="192426"/>
          <a:ext cx="1007572" cy="403028"/>
        </a:xfrm>
        <a:prstGeom prst="chevron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900" kern="1200" smtClean="0"/>
            <a:t>Dienst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900" kern="1200" smtClean="0"/>
            <a:t>verlening</a:t>
          </a:r>
        </a:p>
      </dsp:txBody>
      <dsp:txXfrm>
        <a:off x="2620204" y="192426"/>
        <a:ext cx="604544" cy="403028"/>
      </dsp:txXfrm>
    </dsp:sp>
    <dsp:sp modelId="{3436B4C0-666E-443C-A6E4-56E0FDBB4395}">
      <dsp:nvSpPr>
        <dsp:cNvPr id="0" name=""/>
        <dsp:cNvSpPr/>
      </dsp:nvSpPr>
      <dsp:spPr>
        <a:xfrm>
          <a:off x="3224748" y="192426"/>
          <a:ext cx="1007572" cy="4030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900" kern="1200" smtClean="0"/>
            <a:t>Vragen </a:t>
          </a:r>
        </a:p>
      </dsp:txBody>
      <dsp:txXfrm>
        <a:off x="3426262" y="192426"/>
        <a:ext cx="604544" cy="4030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DB668A-1351-4A1D-90FC-876434184D21}">
      <dsp:nvSpPr>
        <dsp:cNvPr id="0" name=""/>
        <dsp:cNvSpPr/>
      </dsp:nvSpPr>
      <dsp:spPr>
        <a:xfrm>
          <a:off x="516" y="192426"/>
          <a:ext cx="1007572" cy="403028"/>
        </a:xfrm>
        <a:prstGeom prst="homePlat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900" kern="1200" smtClean="0"/>
            <a:t>agenda</a:t>
          </a:r>
          <a:endParaRPr lang="nl-NL" sz="900" kern="1200"/>
        </a:p>
      </dsp:txBody>
      <dsp:txXfrm>
        <a:off x="516" y="192426"/>
        <a:ext cx="906815" cy="403028"/>
      </dsp:txXfrm>
    </dsp:sp>
    <dsp:sp modelId="{C79D72EA-249B-4D48-8559-6CB08B778CF7}">
      <dsp:nvSpPr>
        <dsp:cNvPr id="0" name=""/>
        <dsp:cNvSpPr/>
      </dsp:nvSpPr>
      <dsp:spPr>
        <a:xfrm>
          <a:off x="806574" y="192426"/>
          <a:ext cx="1007572" cy="403028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900" kern="1200" smtClean="0"/>
            <a:t>update</a:t>
          </a:r>
          <a:endParaRPr lang="nl-NL" sz="900" kern="1200"/>
        </a:p>
      </dsp:txBody>
      <dsp:txXfrm>
        <a:off x="1008088" y="192426"/>
        <a:ext cx="604544" cy="403028"/>
      </dsp:txXfrm>
    </dsp:sp>
    <dsp:sp modelId="{82044F4F-122A-4212-8B48-D084C9244FE3}">
      <dsp:nvSpPr>
        <dsp:cNvPr id="0" name=""/>
        <dsp:cNvSpPr/>
      </dsp:nvSpPr>
      <dsp:spPr>
        <a:xfrm>
          <a:off x="1612632" y="192426"/>
          <a:ext cx="1007572" cy="403028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900" kern="1200" smtClean="0"/>
            <a:t>Integrale visie </a:t>
          </a:r>
        </a:p>
      </dsp:txBody>
      <dsp:txXfrm>
        <a:off x="1814146" y="192426"/>
        <a:ext cx="604544" cy="403028"/>
      </dsp:txXfrm>
    </dsp:sp>
    <dsp:sp modelId="{550B1F1C-DEBF-4126-B262-083580D00BEA}">
      <dsp:nvSpPr>
        <dsp:cNvPr id="0" name=""/>
        <dsp:cNvSpPr/>
      </dsp:nvSpPr>
      <dsp:spPr>
        <a:xfrm>
          <a:off x="2418690" y="192426"/>
          <a:ext cx="1007572" cy="403028"/>
        </a:xfrm>
        <a:prstGeom prst="chevron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900" kern="1200" smtClean="0"/>
            <a:t>Dienst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900" kern="1200" smtClean="0"/>
            <a:t>verlening</a:t>
          </a:r>
        </a:p>
      </dsp:txBody>
      <dsp:txXfrm>
        <a:off x="2620204" y="192426"/>
        <a:ext cx="604544" cy="403028"/>
      </dsp:txXfrm>
    </dsp:sp>
    <dsp:sp modelId="{3436B4C0-666E-443C-A6E4-56E0FDBB4395}">
      <dsp:nvSpPr>
        <dsp:cNvPr id="0" name=""/>
        <dsp:cNvSpPr/>
      </dsp:nvSpPr>
      <dsp:spPr>
        <a:xfrm>
          <a:off x="3224748" y="192426"/>
          <a:ext cx="1007572" cy="4030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900" kern="1200" smtClean="0"/>
            <a:t>Vragen </a:t>
          </a:r>
        </a:p>
      </dsp:txBody>
      <dsp:txXfrm>
        <a:off x="3426262" y="192426"/>
        <a:ext cx="604544" cy="4030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434999" cy="733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5907" tIns="67954" rIns="135907" bIns="67954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endParaRPr lang="nl-NL" altLang="nl-NL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97246" y="0"/>
            <a:ext cx="4434999" cy="733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5907" tIns="67954" rIns="135907" bIns="67954" numCol="1" anchor="t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endParaRPr lang="nl-NL" altLang="nl-NL" dirty="0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13926498"/>
            <a:ext cx="4434999" cy="733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5907" tIns="67954" rIns="135907" bIns="67954" numCol="1" anchor="b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endParaRPr lang="nl-NL" altLang="nl-NL" dirty="0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7246" y="13926498"/>
            <a:ext cx="4434999" cy="733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5907" tIns="67954" rIns="135907" bIns="67954" numCol="1" anchor="b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fld id="{5F26C340-8A58-4000-A910-BBE118ACD55B}" type="slidenum">
              <a:rPr lang="nl-NL" altLang="nl-NL"/>
              <a:pPr/>
              <a:t>‹nr.›</a:t>
            </a:fld>
            <a:endParaRPr lang="nl-NL" altLang="nl-NL" dirty="0"/>
          </a:p>
        </p:txBody>
      </p:sp>
    </p:spTree>
    <p:extLst>
      <p:ext uri="{BB962C8B-B14F-4D97-AF65-F5344CB8AC3E}">
        <p14:creationId xmlns:p14="http://schemas.microsoft.com/office/powerpoint/2010/main" val="12589002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434999" cy="733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5907" tIns="67954" rIns="135907" bIns="67954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r>
              <a:rPr lang="en-GB" altLang="nl-NL" dirty="0" smtClean="0"/>
              <a:t>samen versnellen verduurzamen</a:t>
            </a:r>
            <a:endParaRPr lang="en-GB" altLang="nl-NL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799615" y="0"/>
            <a:ext cx="4434999" cy="733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5907" tIns="67954" rIns="135907" bIns="67954" numCol="1" anchor="t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r>
              <a:rPr lang="en-GB" altLang="nl-NL" dirty="0" smtClean="0"/>
              <a:t>3 februari 2021</a:t>
            </a:r>
            <a:endParaRPr lang="en-GB" altLang="nl-NL" dirty="0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0188" y="1100138"/>
            <a:ext cx="9774237" cy="5497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64616" y="6964522"/>
            <a:ext cx="7505383" cy="6597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5907" tIns="67954" rIns="135907" bIns="679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 smtClean="0"/>
              <a:t>Click to edit Master text styles</a:t>
            </a:r>
          </a:p>
          <a:p>
            <a:pPr lvl="1"/>
            <a:r>
              <a:rPr lang="en-GB" altLang="nl-NL" smtClean="0"/>
              <a:t>Second level</a:t>
            </a:r>
          </a:p>
          <a:p>
            <a:pPr lvl="2"/>
            <a:r>
              <a:rPr lang="en-GB" altLang="nl-NL" smtClean="0"/>
              <a:t>Third level</a:t>
            </a:r>
          </a:p>
          <a:p>
            <a:pPr lvl="3"/>
            <a:r>
              <a:rPr lang="en-GB" altLang="nl-NL" smtClean="0"/>
              <a:t>Fourth level</a:t>
            </a:r>
          </a:p>
          <a:p>
            <a:pPr lvl="4"/>
            <a:r>
              <a:rPr lang="en-GB" altLang="nl-NL" smtClean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13929043"/>
            <a:ext cx="4434999" cy="733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5907" tIns="67954" rIns="135907" bIns="67954" numCol="1" anchor="b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r>
              <a:rPr lang="nl-NL" altLang="nl-NL" dirty="0" smtClean="0"/>
              <a:t>samen versnellen verduurzamen | 3 februari 2021</a:t>
            </a:r>
            <a:endParaRPr lang="en-GB" altLang="nl-NL" dirty="0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799615" y="13929043"/>
            <a:ext cx="4434999" cy="733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5907" tIns="67954" rIns="135907" bIns="67954" numCol="1" anchor="b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fld id="{CB23A63C-561F-4E0A-89ED-BED38469BC02}" type="slidenum">
              <a:rPr lang="en-GB" altLang="nl-NL"/>
              <a:pPr/>
              <a:t>‹nr.›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34594642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defTabSz="1359073">
              <a:defRPr/>
            </a:pPr>
            <a:endParaRPr lang="en-GB" altLang="nl-NL" dirty="0">
              <a:solidFill>
                <a:srgbClr val="000000"/>
              </a:solidFill>
            </a:endParaRP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1359073">
              <a:defRPr/>
            </a:pPr>
            <a:endParaRPr lang="en-GB" altLang="nl-NL" dirty="0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1359073">
              <a:defRPr/>
            </a:pPr>
            <a:endParaRPr lang="en-GB" altLang="nl-NL" dirty="0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defTabSz="1359073">
              <a:defRPr/>
            </a:pPr>
            <a:fld id="{81208A1A-0E4B-40E2-B6E5-574A61ECE810}" type="slidenum">
              <a:rPr lang="en-GB" altLang="nl-NL">
                <a:solidFill>
                  <a:srgbClr val="000000"/>
                </a:solidFill>
              </a:rPr>
              <a:pPr defTabSz="1359073">
                <a:defRPr/>
              </a:pPr>
              <a:t>1</a:t>
            </a:fld>
            <a:endParaRPr lang="en-GB" altLang="nl-N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472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defTabSz="1359073">
              <a:defRPr/>
            </a:pPr>
            <a:endParaRPr lang="en-GB" altLang="nl-NL" dirty="0">
              <a:solidFill>
                <a:srgbClr val="000000"/>
              </a:solidFill>
            </a:endParaRP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1359073">
              <a:defRPr/>
            </a:pPr>
            <a:endParaRPr lang="en-GB" altLang="nl-NL" dirty="0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1359073">
              <a:defRPr/>
            </a:pPr>
            <a:endParaRPr lang="en-GB" altLang="nl-NL" dirty="0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defTabSz="1359073">
              <a:defRPr/>
            </a:pPr>
            <a:fld id="{81208A1A-0E4B-40E2-B6E5-574A61ECE810}" type="slidenum">
              <a:rPr lang="en-GB" altLang="nl-NL">
                <a:solidFill>
                  <a:srgbClr val="000000"/>
                </a:solidFill>
              </a:rPr>
              <a:pPr defTabSz="1359073">
                <a:defRPr/>
              </a:pPr>
              <a:t>2</a:t>
            </a:fld>
            <a:endParaRPr lang="en-GB" altLang="nl-N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303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defTabSz="1359073">
              <a:defRPr/>
            </a:pPr>
            <a:endParaRPr lang="en-GB" altLang="nl-NL" dirty="0">
              <a:solidFill>
                <a:srgbClr val="000000"/>
              </a:solidFill>
            </a:endParaRP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1359073">
              <a:defRPr/>
            </a:pPr>
            <a:endParaRPr lang="en-GB" altLang="nl-NL" dirty="0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1359073">
              <a:defRPr/>
            </a:pPr>
            <a:endParaRPr lang="en-GB" altLang="nl-NL" dirty="0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defTabSz="1359073">
              <a:defRPr/>
            </a:pPr>
            <a:fld id="{81208A1A-0E4B-40E2-B6E5-574A61ECE810}" type="slidenum">
              <a:rPr lang="en-GB" altLang="nl-NL">
                <a:solidFill>
                  <a:srgbClr val="000000"/>
                </a:solidFill>
              </a:rPr>
              <a:pPr defTabSz="1359073">
                <a:defRPr/>
              </a:pPr>
              <a:t>3</a:t>
            </a:fld>
            <a:endParaRPr lang="en-GB" altLang="nl-N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393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defTabSz="1359073">
              <a:defRPr/>
            </a:pPr>
            <a:endParaRPr lang="en-GB" altLang="nl-NL" dirty="0">
              <a:solidFill>
                <a:srgbClr val="000000"/>
              </a:solidFill>
            </a:endParaRP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1359073">
              <a:defRPr/>
            </a:pPr>
            <a:endParaRPr lang="en-GB" altLang="nl-NL" dirty="0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1359073">
              <a:defRPr/>
            </a:pPr>
            <a:endParaRPr lang="en-GB" altLang="nl-NL" dirty="0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defTabSz="1359073">
              <a:defRPr/>
            </a:pPr>
            <a:fld id="{81208A1A-0E4B-40E2-B6E5-574A61ECE810}" type="slidenum">
              <a:rPr lang="en-GB" altLang="nl-NL">
                <a:solidFill>
                  <a:srgbClr val="000000"/>
                </a:solidFill>
              </a:rPr>
              <a:pPr defTabSz="1359073">
                <a:defRPr/>
              </a:pPr>
              <a:t>4</a:t>
            </a:fld>
            <a:endParaRPr lang="en-GB" altLang="nl-N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17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2" name="Rectangle 26"/>
          <p:cNvSpPr>
            <a:spLocks noChangeArrowheads="1"/>
          </p:cNvSpPr>
          <p:nvPr/>
        </p:nvSpPr>
        <p:spPr bwMode="auto">
          <a:xfrm>
            <a:off x="4562476" y="0"/>
            <a:ext cx="4581525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nl-NL" sz="18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908551" y="1879201"/>
            <a:ext cx="3598863" cy="707231"/>
          </a:xfrm>
        </p:spPr>
        <p:txBody>
          <a:bodyPr/>
          <a:lstStyle>
            <a:lvl1pPr defTabSz="456010" eaLnBrk="0" hangingPunct="0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nl-NL" altLang="nl-NL" noProof="0"/>
              <a:t>Medewerkerstevredenheid 2017</a:t>
            </a:r>
            <a:endParaRPr lang="nl-NL" altLang="nl-NL" noProof="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24801" y="2656800"/>
            <a:ext cx="3598863" cy="202763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indent="1191" defTabSz="456010" eaLnBrk="0" hangingPunct="0">
              <a:buFont typeface="Arial" charset="0"/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nl-NL" altLang="nl-NL" noProof="0"/>
              <a:t>Duidingsbijeenkomst</a:t>
            </a:r>
            <a:endParaRPr lang="nl-NL" altLang="nl-NL" noProof="0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08551" y="4760101"/>
            <a:ext cx="3598863" cy="270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defTabSz="456010" eaLnBrk="0" hangingPunct="0">
              <a:defRPr sz="750">
                <a:solidFill>
                  <a:srgbClr val="FFFFFF"/>
                </a:solidFill>
                <a:cs typeface="Arial" charset="0"/>
              </a:defRPr>
            </a:lvl1pPr>
          </a:lstStyle>
          <a:p>
            <a:r>
              <a:rPr lang="nl-NL" altLang="nl-NL" dirty="0" smtClean="0"/>
              <a:t>19 mei 2017</a:t>
            </a:r>
            <a:endParaRPr lang="nl-NL" altLang="nl-NL" dirty="0"/>
          </a:p>
        </p:txBody>
      </p:sp>
      <p:pic>
        <p:nvPicPr>
          <p:cNvPr id="5" name="logoplaatje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7437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5B5DF7-635F-4D78-8237-DA456A2371F3}" type="slidenum">
              <a:rPr lang="nl-NL" altLang="nl-NL" smtClean="0"/>
              <a:pPr/>
              <a:t>‹nr.›</a:t>
            </a:fld>
            <a:endParaRPr lang="nl-NL" altLang="nl-NL" dirty="0"/>
          </a:p>
        </p:txBody>
      </p:sp>
    </p:spTree>
    <p:extLst>
      <p:ext uri="{BB962C8B-B14F-4D97-AF65-F5344CB8AC3E}">
        <p14:creationId xmlns:p14="http://schemas.microsoft.com/office/powerpoint/2010/main" val="1517143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5" y="947738"/>
            <a:ext cx="8060400" cy="4286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352425" y="1350169"/>
            <a:ext cx="4129200" cy="3204900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83600" y="1350169"/>
            <a:ext cx="4129200" cy="3204900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C00E9E-DF9C-40DD-918D-F956919BA4A0}" type="slidenum">
              <a:rPr lang="nl-NL" altLang="nl-NL" smtClean="0"/>
              <a:pPr/>
              <a:t>‹nr.›</a:t>
            </a:fld>
            <a:endParaRPr lang="nl-NL" altLang="nl-NL" dirty="0"/>
          </a:p>
        </p:txBody>
      </p:sp>
    </p:spTree>
    <p:extLst>
      <p:ext uri="{BB962C8B-B14F-4D97-AF65-F5344CB8AC3E}">
        <p14:creationId xmlns:p14="http://schemas.microsoft.com/office/powerpoint/2010/main" val="1641384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800" y="947700"/>
            <a:ext cx="4129200" cy="648000"/>
          </a:xfrm>
        </p:spPr>
        <p:txBody>
          <a:bodyPr anchor="t" anchorCtr="0"/>
          <a:lstStyle>
            <a:lvl1pPr algn="l">
              <a:defRPr sz="1950" b="0">
                <a:solidFill>
                  <a:schemeClr val="accent6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0" y="804600"/>
            <a:ext cx="4572000" cy="3933900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52800" y="1633500"/>
            <a:ext cx="4129200" cy="3024000"/>
          </a:xfrm>
        </p:spPr>
        <p:txBody>
          <a:bodyPr/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7EEABE7-B0BF-44C5-9601-378D730D3F98}" type="slidenum">
              <a:rPr lang="nl-NL" altLang="nl-NL" smtClean="0"/>
              <a:pPr/>
              <a:t>‹nr.›</a:t>
            </a:fld>
            <a:endParaRPr lang="nl-NL" altLang="nl-NL" dirty="0"/>
          </a:p>
        </p:txBody>
      </p:sp>
    </p:spTree>
    <p:extLst>
      <p:ext uri="{BB962C8B-B14F-4D97-AF65-F5344CB8AC3E}">
        <p14:creationId xmlns:p14="http://schemas.microsoft.com/office/powerpoint/2010/main" val="3040307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0"/>
            <a:ext cx="9144000" cy="80486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endParaRPr lang="en-US" altLang="nl-NL" sz="1800" dirty="0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4738687"/>
            <a:ext cx="9144000" cy="4048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endParaRPr lang="en-US" altLang="nl-NL" sz="1800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2425" y="947738"/>
            <a:ext cx="822960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nl-NL" altLang="nl-NL" dirty="0"/>
          </a:p>
        </p:txBody>
      </p:sp>
      <p:pic>
        <p:nvPicPr>
          <p:cNvPr id="1055" name="Picture 31" descr="Vervolgpagin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42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3064" y="4782741"/>
            <a:ext cx="712787" cy="270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defRPr sz="750">
                <a:solidFill>
                  <a:srgbClr val="FFFFFF"/>
                </a:solidFill>
                <a:cs typeface="Arial" charset="0"/>
              </a:defRPr>
            </a:lvl1pPr>
          </a:lstStyle>
          <a:p>
            <a:fld id="{B6A52444-3423-4FC1-A0B0-26E90F2782A1}" type="slidenum">
              <a:rPr lang="nl-NL" altLang="nl-NL" smtClean="0"/>
              <a:pPr/>
              <a:t>‹nr.›</a:t>
            </a:fld>
            <a:endParaRPr lang="nl-NL" altLang="nl-NL" dirty="0"/>
          </a:p>
        </p:txBody>
      </p:sp>
      <p:sp>
        <p:nvSpPr>
          <p:cNvPr id="1057" name="shpPagina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2425" y="1350169"/>
            <a:ext cx="8229600" cy="3311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nl-NL" altLang="nl-NL" dirty="0"/>
          </a:p>
        </p:txBody>
      </p:sp>
      <p:sp>
        <p:nvSpPr>
          <p:cNvPr id="1059" name="voettekst"/>
          <p:cNvSpPr txBox="1">
            <a:spLocks noChangeArrowheads="1"/>
          </p:cNvSpPr>
          <p:nvPr/>
        </p:nvSpPr>
        <p:spPr bwMode="auto">
          <a:xfrm>
            <a:off x="4476751" y="4779169"/>
            <a:ext cx="4164013" cy="270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 altLang="nl-NL" sz="75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319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950">
          <a:solidFill>
            <a:schemeClr val="accent6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50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50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50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50">
          <a:solidFill>
            <a:schemeClr val="tx2"/>
          </a:solidFill>
          <a:latin typeface="Verdan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1950">
          <a:solidFill>
            <a:schemeClr val="tx2"/>
          </a:solidFill>
          <a:latin typeface="Verdan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1950">
          <a:solidFill>
            <a:schemeClr val="tx2"/>
          </a:solidFill>
          <a:latin typeface="Verdan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1950">
          <a:solidFill>
            <a:schemeClr val="tx2"/>
          </a:solidFill>
          <a:latin typeface="Verdan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1950">
          <a:solidFill>
            <a:schemeClr val="tx2"/>
          </a:solidFill>
          <a:latin typeface="Verdana" pitchFamily="34" charset="0"/>
        </a:defRPr>
      </a:lvl9pPr>
    </p:titleStyle>
    <p:bodyStyle>
      <a:lvl1pPr algn="l" rtl="0" eaLnBrk="1" fontAlgn="base" hangingPunct="1">
        <a:spcBef>
          <a:spcPct val="20000"/>
        </a:spcBef>
        <a:spcAft>
          <a:spcPct val="0"/>
        </a:spcAft>
        <a:tabLst>
          <a:tab pos="557213" algn="l"/>
          <a:tab pos="604838" algn="l"/>
        </a:tabLs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1191" indent="146447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•"/>
        <a:tabLst>
          <a:tab pos="557213" algn="l"/>
          <a:tab pos="604838" algn="l"/>
        </a:tabLst>
        <a:defRPr>
          <a:solidFill>
            <a:schemeClr val="tx1"/>
          </a:solidFill>
          <a:latin typeface="+mn-lt"/>
        </a:defRPr>
      </a:lvl2pPr>
      <a:lvl3pPr marL="148829" indent="170260" algn="l" rtl="0" eaLnBrk="1" fontAlgn="base" hangingPunct="1">
        <a:spcBef>
          <a:spcPct val="20000"/>
        </a:spcBef>
        <a:spcAft>
          <a:spcPct val="0"/>
        </a:spcAft>
        <a:buSzPct val="80000"/>
        <a:buFont typeface="Verdana" pitchFamily="34" charset="0"/>
        <a:buChar char="–"/>
        <a:tabLst>
          <a:tab pos="557213" algn="l"/>
          <a:tab pos="604838" algn="l"/>
        </a:tabLst>
        <a:defRPr>
          <a:solidFill>
            <a:schemeClr val="tx1"/>
          </a:solidFill>
          <a:latin typeface="+mn-lt"/>
        </a:defRPr>
      </a:lvl3pPr>
      <a:lvl4pPr marL="320279" indent="171450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&gt;"/>
        <a:tabLst>
          <a:tab pos="557213" algn="l"/>
          <a:tab pos="604838" algn="l"/>
        </a:tabLst>
        <a:defRPr>
          <a:solidFill>
            <a:schemeClr val="tx1"/>
          </a:solidFill>
          <a:latin typeface="+mn-lt"/>
        </a:defRPr>
      </a:lvl4pPr>
      <a:lvl5pPr marL="509588" indent="180975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»"/>
        <a:tabLst>
          <a:tab pos="557213" algn="l"/>
          <a:tab pos="604838" algn="l"/>
        </a:tabLst>
        <a:defRPr>
          <a:solidFill>
            <a:schemeClr val="tx1"/>
          </a:solidFill>
          <a:latin typeface="+mn-lt"/>
        </a:defRPr>
      </a:lvl5pPr>
      <a:lvl6pPr marL="852488" indent="180975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»"/>
        <a:tabLst>
          <a:tab pos="557213" algn="l"/>
          <a:tab pos="604838" algn="l"/>
        </a:tabLst>
        <a:defRPr>
          <a:solidFill>
            <a:schemeClr val="tx1"/>
          </a:solidFill>
          <a:latin typeface="+mn-lt"/>
        </a:defRPr>
      </a:lvl6pPr>
      <a:lvl7pPr marL="1195388" indent="180975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»"/>
        <a:tabLst>
          <a:tab pos="557213" algn="l"/>
          <a:tab pos="604838" algn="l"/>
        </a:tabLst>
        <a:defRPr>
          <a:solidFill>
            <a:schemeClr val="tx1"/>
          </a:solidFill>
          <a:latin typeface="+mn-lt"/>
        </a:defRPr>
      </a:lvl7pPr>
      <a:lvl8pPr marL="1538288" indent="180975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»"/>
        <a:tabLst>
          <a:tab pos="557213" algn="l"/>
          <a:tab pos="604838" algn="l"/>
        </a:tabLst>
        <a:defRPr>
          <a:solidFill>
            <a:schemeClr val="tx1"/>
          </a:solidFill>
          <a:latin typeface="+mn-lt"/>
        </a:defRPr>
      </a:lvl8pPr>
      <a:lvl9pPr marL="1881188" indent="180975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»"/>
        <a:tabLst>
          <a:tab pos="557213" algn="l"/>
          <a:tab pos="604838" algn="l"/>
        </a:tabLst>
        <a:defRPr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13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2.xml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2.xml"/><Relationship Id="rId11" Type="http://schemas.openxmlformats.org/officeDocument/2006/relationships/image" Target="../media/image7.png"/><Relationship Id="rId5" Type="http://schemas.openxmlformats.org/officeDocument/2006/relationships/diagramData" Target="../diagrams/data2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microsoft.com/office/2007/relationships/diagramDrawing" Target="../diagrams/drawing2.xml"/><Relationship Id="rId1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4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4.png"/><Relationship Id="rId4" Type="http://schemas.openxmlformats.org/officeDocument/2006/relationships/image" Target="../media/image15.png"/><Relationship Id="rId9" Type="http://schemas.microsoft.com/office/2007/relationships/diagramDrawing" Target="../diagrams/drawing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13" Type="http://schemas.microsoft.com/office/2007/relationships/hdphoto" Target="../media/hdphoto1.wdp"/><Relationship Id="rId18" Type="http://schemas.openxmlformats.org/officeDocument/2006/relationships/image" Target="../media/image18.png"/><Relationship Id="rId3" Type="http://schemas.openxmlformats.org/officeDocument/2006/relationships/image" Target="../media/image13.png"/><Relationship Id="rId21" Type="http://schemas.openxmlformats.org/officeDocument/2006/relationships/image" Target="../media/image21.png"/><Relationship Id="rId7" Type="http://schemas.openxmlformats.org/officeDocument/2006/relationships/diagramQuickStyle" Target="../diagrams/quickStyle4.xml"/><Relationship Id="rId12" Type="http://schemas.openxmlformats.org/officeDocument/2006/relationships/image" Target="../media/image16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2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4.xml"/><Relationship Id="rId11" Type="http://schemas.openxmlformats.org/officeDocument/2006/relationships/image" Target="../media/image7.png"/><Relationship Id="rId5" Type="http://schemas.openxmlformats.org/officeDocument/2006/relationships/diagramData" Target="../diagrams/data4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19" Type="http://schemas.openxmlformats.org/officeDocument/2006/relationships/image" Target="../media/image19.png"/><Relationship Id="rId4" Type="http://schemas.openxmlformats.org/officeDocument/2006/relationships/image" Target="../media/image5.png"/><Relationship Id="rId9" Type="http://schemas.microsoft.com/office/2007/relationships/diagramDrawing" Target="../diagrams/drawing4.xml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3854" y="1087632"/>
            <a:ext cx="2639677" cy="348031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07319" y="862781"/>
            <a:ext cx="6045300" cy="302342"/>
          </a:xfrm>
        </p:spPr>
        <p:txBody>
          <a:bodyPr/>
          <a:lstStyle/>
          <a:p>
            <a:r>
              <a:rPr lang="nl-NL" smtClean="0"/>
              <a:t>Afvalbakken</a:t>
            </a:r>
            <a:endParaRPr lang="nl-NL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sz="half" idx="1"/>
          </p:nvPr>
        </p:nvSpPr>
        <p:spPr>
          <a:xfrm>
            <a:off x="1600199" y="1304605"/>
            <a:ext cx="4136956" cy="3293269"/>
          </a:xfrm>
        </p:spPr>
        <p:txBody>
          <a:bodyPr/>
          <a:lstStyle/>
          <a:p>
            <a:pPr marL="257175" indent="-257175">
              <a:buFont typeface="+mj-lt"/>
              <a:buAutoNum type="arabicPeriod"/>
            </a:pPr>
            <a:r>
              <a:rPr lang="nl-NL" sz="1100" smtClean="0"/>
              <a:t>Reguliere bakken (nu bij DIB) 100% circulair/reuse</a:t>
            </a:r>
          </a:p>
          <a:p>
            <a:pPr marL="257175" indent="-257175">
              <a:buFont typeface="+mj-lt"/>
              <a:buAutoNum type="arabicPeriod"/>
            </a:pPr>
            <a:r>
              <a:rPr lang="nl-NL" sz="1100" smtClean="0"/>
              <a:t>Zichtbare logische plekken (Mohammed/Jeroen)</a:t>
            </a:r>
          </a:p>
          <a:p>
            <a:pPr marL="257175" indent="-257175">
              <a:buFont typeface="+mj-lt"/>
              <a:buAutoNum type="arabicPeriod"/>
            </a:pPr>
            <a:r>
              <a:rPr lang="nl-NL" sz="1100" smtClean="0"/>
              <a:t>Legen door RSO &gt;&gt; milieustraat (Renewi)</a:t>
            </a:r>
          </a:p>
          <a:p>
            <a:pPr marL="257175" indent="-257175">
              <a:buFont typeface="+mj-lt"/>
              <a:buAutoNum type="arabicPeriod"/>
            </a:pPr>
            <a:r>
              <a:rPr lang="nl-NL" sz="1100" smtClean="0"/>
              <a:t>Voorzien van duidelijke signing / achterwand</a:t>
            </a:r>
          </a:p>
          <a:p>
            <a:pPr marL="320279" lvl="2" indent="-171450">
              <a:buFontTx/>
              <a:buChar char="-"/>
            </a:pPr>
            <a:r>
              <a:rPr lang="nl-NL" sz="1100" smtClean="0"/>
              <a:t>Producten (ipv tekst)</a:t>
            </a:r>
          </a:p>
          <a:p>
            <a:pPr marL="320279" lvl="2" indent="-171450">
              <a:buFontTx/>
              <a:buChar char="-"/>
            </a:pPr>
            <a:r>
              <a:rPr lang="nl-NL" sz="1100" smtClean="0"/>
              <a:t>Magneet signing met tekst op bak</a:t>
            </a:r>
          </a:p>
          <a:p>
            <a:pPr marL="320279" lvl="2" indent="-171450">
              <a:buFontTx/>
              <a:buChar char="-"/>
            </a:pPr>
            <a:endParaRPr lang="nl-NL" sz="1100"/>
          </a:p>
          <a:p>
            <a:pPr lvl="2" indent="0">
              <a:buNone/>
            </a:pPr>
            <a:r>
              <a:rPr lang="nl-NL" sz="195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Statiegeld PET/Blikjes</a:t>
            </a:r>
          </a:p>
          <a:p>
            <a:pPr lvl="2" indent="0">
              <a:buNone/>
            </a:pPr>
            <a:r>
              <a:rPr lang="nl-NL" sz="1100" smtClean="0"/>
              <a:t>NTB: Statiegeld (PET flesjes en blikjes) via cateraar oranje bak inzamelen? Bij catering / servicedesken / entree’s</a:t>
            </a:r>
          </a:p>
          <a:p>
            <a:pPr lvl="2" indent="0">
              <a:buNone/>
            </a:pPr>
            <a:r>
              <a:rPr lang="nl-NL" sz="1100" smtClean="0"/>
              <a:t>Goed doel. Of Afvalverwijderaar?</a:t>
            </a:r>
          </a:p>
          <a:p>
            <a:pPr lvl="2" indent="0">
              <a:buNone/>
            </a:pPr>
            <a:endParaRPr lang="nl-NL" sz="1100"/>
          </a:p>
          <a:p>
            <a:pPr lvl="2" indent="0">
              <a:buNone/>
            </a:pPr>
            <a:r>
              <a:rPr lang="nl-NL" sz="1100" smtClean="0"/>
              <a:t>Check: Patrick van der Sande (Renewi) en Angelique</a:t>
            </a:r>
          </a:p>
          <a:p>
            <a:endParaRPr lang="nl-NL" sz="1100" b="1" i="1">
              <a:solidFill>
                <a:srgbClr val="FFC000"/>
              </a:solidFill>
            </a:endParaRPr>
          </a:p>
          <a:p>
            <a:endParaRPr lang="nl-NL" sz="1100" smtClean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85800"/>
            <a:fld id="{A9C00E9E-DF9C-40DD-918D-F956919BA4A0}" type="slidenum">
              <a:rPr lang="nl-NL" altLang="nl-NL"/>
              <a:pPr defTabSz="685800"/>
              <a:t>1</a:t>
            </a:fld>
            <a:endParaRPr lang="nl-NL" altLang="nl-NL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116765597"/>
              </p:ext>
            </p:extLst>
          </p:nvPr>
        </p:nvGraphicFramePr>
        <p:xfrm>
          <a:off x="4767749" y="4542597"/>
          <a:ext cx="4232837" cy="787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Rechthoek 6"/>
          <p:cNvSpPr/>
          <p:nvPr/>
        </p:nvSpPr>
        <p:spPr>
          <a:xfrm>
            <a:off x="6114078" y="1217239"/>
            <a:ext cx="2022530" cy="175843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tel 1"/>
          <p:cNvSpPr txBox="1">
            <a:spLocks/>
          </p:cNvSpPr>
          <p:nvPr/>
        </p:nvSpPr>
        <p:spPr bwMode="auto">
          <a:xfrm>
            <a:off x="373063" y="162379"/>
            <a:ext cx="822960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nl-NL" b="1" kern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Dienstverlening</a:t>
            </a:r>
          </a:p>
          <a:p>
            <a:r>
              <a:rPr lang="nl-NL" sz="1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Hospitality </a:t>
            </a:r>
            <a:r>
              <a:rPr lang="nl-NL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Duurzaamheid Data</a:t>
            </a:r>
            <a:br>
              <a:rPr lang="nl-NL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nl-NL" sz="1200" b="1" kern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nl-NL" b="1" kern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nl-NL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hthoek 13"/>
          <p:cNvSpPr/>
          <p:nvPr/>
        </p:nvSpPr>
        <p:spPr>
          <a:xfrm>
            <a:off x="7222207" y="3409627"/>
            <a:ext cx="829159" cy="115831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304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0477" y="1323414"/>
            <a:ext cx="1440951" cy="1363757"/>
          </a:xfrm>
          <a:prstGeom prst="rect">
            <a:avLst/>
          </a:prstGeom>
        </p:spPr>
      </p:pic>
      <p:pic>
        <p:nvPicPr>
          <p:cNvPr id="21" name="Afbeelding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9553" y="3128774"/>
            <a:ext cx="916106" cy="125036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07319" y="862781"/>
            <a:ext cx="6045300" cy="302342"/>
          </a:xfrm>
        </p:spPr>
        <p:txBody>
          <a:bodyPr/>
          <a:lstStyle/>
          <a:p>
            <a:r>
              <a:rPr lang="nl-NL" smtClean="0"/>
              <a:t>Moodboard 2</a:t>
            </a:r>
            <a:r>
              <a:rPr lang="nl-NL" baseline="30000" smtClean="0"/>
              <a:t>e</a:t>
            </a:r>
            <a:r>
              <a:rPr lang="nl-NL" smtClean="0"/>
              <a:t> etage t.hv. restaurant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85800"/>
            <a:fld id="{A9C00E9E-DF9C-40DD-918D-F956919BA4A0}" type="slidenum">
              <a:rPr lang="nl-NL" altLang="nl-NL"/>
              <a:pPr defTabSz="685800"/>
              <a:t>2</a:t>
            </a:fld>
            <a:endParaRPr lang="nl-NL" altLang="nl-NL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116765597"/>
              </p:ext>
            </p:extLst>
          </p:nvPr>
        </p:nvGraphicFramePr>
        <p:xfrm>
          <a:off x="4767749" y="4542597"/>
          <a:ext cx="4232837" cy="787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8" name="Afbeelding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574" y="1503336"/>
            <a:ext cx="934972" cy="1557094"/>
          </a:xfrm>
          <a:prstGeom prst="rect">
            <a:avLst/>
          </a:prstGeom>
        </p:spPr>
      </p:pic>
      <p:pic>
        <p:nvPicPr>
          <p:cNvPr id="19" name="Afbeelding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3071" y="3128774"/>
            <a:ext cx="918546" cy="1250362"/>
          </a:xfrm>
          <a:prstGeom prst="rect">
            <a:avLst/>
          </a:prstGeom>
        </p:spPr>
      </p:pic>
      <p:pic>
        <p:nvPicPr>
          <p:cNvPr id="20" name="Afbeelding 1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11095" y="1503337"/>
            <a:ext cx="1139382" cy="1557094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73595" y="3128774"/>
            <a:ext cx="1576471" cy="1259235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65901" y="3361249"/>
            <a:ext cx="1274226" cy="1259235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69552" y="1503336"/>
            <a:ext cx="1911403" cy="1557094"/>
          </a:xfrm>
          <a:prstGeom prst="rect">
            <a:avLst/>
          </a:prstGeom>
        </p:spPr>
      </p:pic>
      <p:pic>
        <p:nvPicPr>
          <p:cNvPr id="23" name="Afbeelding 2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92896" y="2595966"/>
            <a:ext cx="1319273" cy="1886960"/>
          </a:xfrm>
          <a:prstGeom prst="rect">
            <a:avLst/>
          </a:prstGeom>
        </p:spPr>
      </p:pic>
      <p:pic>
        <p:nvPicPr>
          <p:cNvPr id="24" name="Afbeelding 2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-785233" y="-602347"/>
            <a:ext cx="11382375" cy="6848475"/>
          </a:xfrm>
          <a:prstGeom prst="rect">
            <a:avLst/>
          </a:prstGeom>
        </p:spPr>
      </p:pic>
      <p:sp>
        <p:nvSpPr>
          <p:cNvPr id="15" name="Titel 1"/>
          <p:cNvSpPr txBox="1">
            <a:spLocks/>
          </p:cNvSpPr>
          <p:nvPr/>
        </p:nvSpPr>
        <p:spPr bwMode="auto">
          <a:xfrm>
            <a:off x="373063" y="162379"/>
            <a:ext cx="822960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nl-NL" b="1" kern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Dienstverlening</a:t>
            </a:r>
          </a:p>
          <a:p>
            <a:r>
              <a:rPr lang="nl-NL" sz="1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Hospitality </a:t>
            </a:r>
            <a:r>
              <a:rPr lang="nl-NL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Duurzaamheid Data</a:t>
            </a:r>
            <a:br>
              <a:rPr lang="nl-NL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nl-NL" sz="1200" b="1" kern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nl-NL" b="1" kern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nl-NL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167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9689" y="779480"/>
            <a:ext cx="4004311" cy="2579580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2962" y="1898250"/>
            <a:ext cx="4158210" cy="31080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07319" y="862781"/>
            <a:ext cx="6045300" cy="302342"/>
          </a:xfrm>
        </p:spPr>
        <p:txBody>
          <a:bodyPr/>
          <a:lstStyle/>
          <a:p>
            <a:r>
              <a:rPr lang="nl-NL" smtClean="0"/>
              <a:t>Evt indeling 2</a:t>
            </a:r>
            <a:r>
              <a:rPr lang="nl-NL" baseline="30000" smtClean="0"/>
              <a:t>e</a:t>
            </a:r>
            <a:r>
              <a:rPr lang="nl-NL" smtClean="0"/>
              <a:t> etage</a:t>
            </a:r>
            <a:endParaRPr lang="nl-NL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sz="half" idx="1"/>
          </p:nvPr>
        </p:nvSpPr>
        <p:spPr>
          <a:xfrm>
            <a:off x="1600200" y="1304605"/>
            <a:ext cx="3355338" cy="3293269"/>
          </a:xfrm>
        </p:spPr>
        <p:txBody>
          <a:bodyPr/>
          <a:lstStyle/>
          <a:p>
            <a:r>
              <a:rPr lang="nl-NL" sz="1200" smtClean="0"/>
              <a:t>Ruimte om te ‘verbouwen’ te laten zien </a:t>
            </a:r>
          </a:p>
          <a:p>
            <a:pPr marL="257175" indent="-257175">
              <a:buFont typeface="+mj-lt"/>
              <a:buAutoNum type="arabicPeriod"/>
            </a:pPr>
            <a:r>
              <a:rPr lang="nl-NL" sz="1200" smtClean="0"/>
              <a:t>Kruiden/plantenkassen </a:t>
            </a:r>
            <a:r>
              <a:rPr lang="nl-NL" sz="1200" smtClean="0">
                <a:solidFill>
                  <a:srgbClr val="60652A"/>
                </a:solidFill>
              </a:rPr>
              <a:t>(munt/gember/kruiden/tomaat etc)</a:t>
            </a:r>
          </a:p>
          <a:p>
            <a:pPr marL="257175" indent="-257175">
              <a:buFont typeface="+mj-lt"/>
              <a:buAutoNum type="arabicPeriod"/>
            </a:pPr>
            <a:r>
              <a:rPr lang="nl-NL" sz="1200" smtClean="0"/>
              <a:t>Stekjes </a:t>
            </a:r>
            <a:r>
              <a:rPr lang="nl-NL" sz="1200">
                <a:solidFill>
                  <a:srgbClr val="60652A"/>
                </a:solidFill>
              </a:rPr>
              <a:t>(op tafel / in kast oid’s)</a:t>
            </a:r>
          </a:p>
          <a:p>
            <a:pPr marL="257175" indent="-257175">
              <a:buFont typeface="+mj-lt"/>
              <a:buAutoNum type="arabicPeriod"/>
            </a:pPr>
            <a:r>
              <a:rPr lang="nl-NL" sz="1200" smtClean="0"/>
              <a:t>Oesterzwammen </a:t>
            </a:r>
            <a:r>
              <a:rPr lang="nl-NL" sz="1200">
                <a:solidFill>
                  <a:srgbClr val="60652A"/>
                </a:solidFill>
              </a:rPr>
              <a:t>(obv koffiedrab)</a:t>
            </a:r>
          </a:p>
          <a:p>
            <a:pPr marL="257175" indent="-257175">
              <a:buFont typeface="+mj-lt"/>
              <a:buAutoNum type="arabicPeriod"/>
            </a:pPr>
            <a:r>
              <a:rPr lang="nl-NL" sz="1200" smtClean="0"/>
              <a:t>Info/nudge over </a:t>
            </a:r>
            <a:r>
              <a:rPr lang="nl-NL" sz="1200">
                <a:solidFill>
                  <a:srgbClr val="60652A"/>
                </a:solidFill>
              </a:rPr>
              <a:t>(Afval scheiden / info / awareness)</a:t>
            </a:r>
          </a:p>
          <a:p>
            <a:pPr marL="257175" indent="-257175">
              <a:buFont typeface="+mj-lt"/>
              <a:buAutoNum type="arabicPeriod"/>
            </a:pPr>
            <a:r>
              <a:rPr lang="nl-NL" sz="1200" smtClean="0"/>
              <a:t>Waterbar </a:t>
            </a:r>
            <a:r>
              <a:rPr lang="nl-NL" sz="1200">
                <a:solidFill>
                  <a:srgbClr val="60652A"/>
                </a:solidFill>
              </a:rPr>
              <a:t>(munt/gember)</a:t>
            </a:r>
          </a:p>
          <a:p>
            <a:pPr marL="257175" indent="-257175">
              <a:buFont typeface="+mj-lt"/>
              <a:buAutoNum type="arabicPeriod"/>
            </a:pPr>
            <a:r>
              <a:rPr lang="nl-NL" sz="1200" smtClean="0"/>
              <a:t>Ruimte voor leuke acties / ideen</a:t>
            </a:r>
          </a:p>
          <a:p>
            <a:endParaRPr lang="nl-NL" sz="1200" smtClean="0"/>
          </a:p>
          <a:p>
            <a:r>
              <a:rPr lang="nl-NL" sz="1200" smtClean="0"/>
              <a:t>Flexibel / makkelijk om te bouwen </a:t>
            </a:r>
          </a:p>
          <a:p>
            <a:endParaRPr lang="nl-NL" sz="1200"/>
          </a:p>
          <a:p>
            <a:endParaRPr lang="nl-NL" sz="1200" smtClean="0"/>
          </a:p>
          <a:p>
            <a:r>
              <a:rPr lang="nl-NL" sz="1200" smtClean="0"/>
              <a:t>Algemeen:</a:t>
            </a:r>
          </a:p>
          <a:p>
            <a:r>
              <a:rPr lang="nl-NL" sz="1200" smtClean="0"/>
              <a:t>duurzame producten / gastvrij / creatief</a:t>
            </a:r>
          </a:p>
          <a:p>
            <a:endParaRPr lang="nl-NL" smtClean="0"/>
          </a:p>
          <a:p>
            <a:pPr marL="257175" indent="-257175">
              <a:buFont typeface="+mj-lt"/>
              <a:buAutoNum type="arabicPeriod"/>
            </a:pPr>
            <a:endParaRPr lang="nl-NL" sz="1000" b="1">
              <a:solidFill>
                <a:srgbClr val="FFC000"/>
              </a:solidFill>
            </a:endParaRPr>
          </a:p>
          <a:p>
            <a:endParaRPr lang="nl-NL" smtClean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85800"/>
            <a:fld id="{A9C00E9E-DF9C-40DD-918D-F956919BA4A0}" type="slidenum">
              <a:rPr lang="nl-NL" altLang="nl-NL"/>
              <a:pPr defTabSz="685800"/>
              <a:t>3</a:t>
            </a:fld>
            <a:endParaRPr lang="nl-NL" altLang="nl-NL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116765597"/>
              </p:ext>
            </p:extLst>
          </p:nvPr>
        </p:nvGraphicFramePr>
        <p:xfrm>
          <a:off x="4767749" y="4542597"/>
          <a:ext cx="4232837" cy="787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2" name="Rechthoek 11"/>
          <p:cNvSpPr/>
          <p:nvPr/>
        </p:nvSpPr>
        <p:spPr>
          <a:xfrm>
            <a:off x="6632002" y="3665154"/>
            <a:ext cx="968644" cy="88742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/>
          <p:cNvSpPr/>
          <p:nvPr/>
        </p:nvSpPr>
        <p:spPr>
          <a:xfrm>
            <a:off x="6957391" y="1484103"/>
            <a:ext cx="252653" cy="22472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1968" y="1356631"/>
            <a:ext cx="789425" cy="747134"/>
          </a:xfrm>
          <a:prstGeom prst="rect">
            <a:avLst/>
          </a:prstGeom>
        </p:spPr>
      </p:pic>
      <p:sp>
        <p:nvSpPr>
          <p:cNvPr id="15" name="Rechthoek 14"/>
          <p:cNvSpPr/>
          <p:nvPr/>
        </p:nvSpPr>
        <p:spPr>
          <a:xfrm>
            <a:off x="6691581" y="3866828"/>
            <a:ext cx="159812" cy="605957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800" smtClean="0"/>
              <a:t>kas</a:t>
            </a:r>
            <a:endParaRPr lang="nl-NL" sz="800"/>
          </a:p>
        </p:txBody>
      </p:sp>
      <p:sp>
        <p:nvSpPr>
          <p:cNvPr id="16" name="Rechthoek 15"/>
          <p:cNvSpPr/>
          <p:nvPr/>
        </p:nvSpPr>
        <p:spPr>
          <a:xfrm>
            <a:off x="7381256" y="3873055"/>
            <a:ext cx="159812" cy="605957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800" smtClean="0"/>
              <a:t>kas</a:t>
            </a:r>
            <a:endParaRPr lang="nl-NL" sz="800"/>
          </a:p>
        </p:txBody>
      </p:sp>
      <p:sp>
        <p:nvSpPr>
          <p:cNvPr id="17" name="Rechthoek 16"/>
          <p:cNvSpPr/>
          <p:nvPr/>
        </p:nvSpPr>
        <p:spPr>
          <a:xfrm>
            <a:off x="6850439" y="4266337"/>
            <a:ext cx="531771" cy="206448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700" smtClean="0"/>
              <a:t>stekjes</a:t>
            </a:r>
            <a:endParaRPr lang="nl-NL" sz="700"/>
          </a:p>
        </p:txBody>
      </p:sp>
      <p:sp>
        <p:nvSpPr>
          <p:cNvPr id="22" name="Ovaal 21"/>
          <p:cNvSpPr/>
          <p:nvPr/>
        </p:nvSpPr>
        <p:spPr>
          <a:xfrm>
            <a:off x="6677767" y="3681276"/>
            <a:ext cx="187440" cy="2014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Ovaal 23"/>
          <p:cNvSpPr/>
          <p:nvPr/>
        </p:nvSpPr>
        <p:spPr>
          <a:xfrm>
            <a:off x="1294552" y="2428262"/>
            <a:ext cx="187440" cy="2014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5" name="Rechthoek 24"/>
          <p:cNvSpPr/>
          <p:nvPr/>
        </p:nvSpPr>
        <p:spPr>
          <a:xfrm>
            <a:off x="987978" y="2125002"/>
            <a:ext cx="559474" cy="21524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700" smtClean="0"/>
              <a:t>stekjes</a:t>
            </a:r>
            <a:endParaRPr lang="nl-NL" sz="700"/>
          </a:p>
        </p:txBody>
      </p:sp>
      <p:sp>
        <p:nvSpPr>
          <p:cNvPr id="26" name="Ovaal 25"/>
          <p:cNvSpPr/>
          <p:nvPr/>
        </p:nvSpPr>
        <p:spPr>
          <a:xfrm>
            <a:off x="7351214" y="3675049"/>
            <a:ext cx="187440" cy="20147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Ovaal 26"/>
          <p:cNvSpPr/>
          <p:nvPr/>
        </p:nvSpPr>
        <p:spPr>
          <a:xfrm>
            <a:off x="1305328" y="2819704"/>
            <a:ext cx="187440" cy="20147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Rechthoek 27"/>
          <p:cNvSpPr/>
          <p:nvPr/>
        </p:nvSpPr>
        <p:spPr>
          <a:xfrm>
            <a:off x="1345732" y="1404838"/>
            <a:ext cx="159812" cy="605957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800" smtClean="0"/>
              <a:t>kas</a:t>
            </a:r>
            <a:endParaRPr lang="nl-NL" sz="800"/>
          </a:p>
        </p:txBody>
      </p:sp>
      <p:sp>
        <p:nvSpPr>
          <p:cNvPr id="29" name="Ovaal 28"/>
          <p:cNvSpPr/>
          <p:nvPr/>
        </p:nvSpPr>
        <p:spPr>
          <a:xfrm>
            <a:off x="7022604" y="3968957"/>
            <a:ext cx="187440" cy="201478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Ovaal 29"/>
          <p:cNvSpPr/>
          <p:nvPr/>
        </p:nvSpPr>
        <p:spPr>
          <a:xfrm>
            <a:off x="1313599" y="3564415"/>
            <a:ext cx="187440" cy="201478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Titel 1"/>
          <p:cNvSpPr txBox="1">
            <a:spLocks/>
          </p:cNvSpPr>
          <p:nvPr/>
        </p:nvSpPr>
        <p:spPr bwMode="auto">
          <a:xfrm>
            <a:off x="373063" y="162379"/>
            <a:ext cx="822960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nl-NL" b="1" kern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Dienstverlening</a:t>
            </a:r>
          </a:p>
          <a:p>
            <a:r>
              <a:rPr lang="nl-NL" sz="1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Hospitality </a:t>
            </a:r>
            <a:r>
              <a:rPr lang="nl-NL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Duurzaamheid Data</a:t>
            </a:r>
            <a:br>
              <a:rPr lang="nl-NL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nl-NL" sz="1200" b="1" kern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nl-NL" b="1" kern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nl-NL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195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Afbeelding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8957" y="1497525"/>
            <a:ext cx="2607253" cy="1568715"/>
          </a:xfrm>
          <a:prstGeom prst="rect">
            <a:avLst/>
          </a:prstGeom>
        </p:spPr>
      </p:pic>
      <p:pic>
        <p:nvPicPr>
          <p:cNvPr id="21" name="Afbeelding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121" y="3486373"/>
            <a:ext cx="867849" cy="118449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07319" y="862781"/>
            <a:ext cx="6045300" cy="302342"/>
          </a:xfrm>
        </p:spPr>
        <p:txBody>
          <a:bodyPr/>
          <a:lstStyle/>
          <a:p>
            <a:r>
              <a:rPr lang="nl-NL" smtClean="0"/>
              <a:t>Moodboard 2</a:t>
            </a:r>
            <a:r>
              <a:rPr lang="nl-NL" baseline="30000" smtClean="0"/>
              <a:t>e</a:t>
            </a:r>
            <a:r>
              <a:rPr lang="nl-NL" smtClean="0"/>
              <a:t> etage t.hv. restaurant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85800"/>
            <a:fld id="{A9C00E9E-DF9C-40DD-918D-F956919BA4A0}" type="slidenum">
              <a:rPr lang="nl-NL" altLang="nl-NL"/>
              <a:pPr defTabSz="685800"/>
              <a:t>4</a:t>
            </a:fld>
            <a:endParaRPr lang="nl-NL" altLang="nl-NL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116765597"/>
              </p:ext>
            </p:extLst>
          </p:nvPr>
        </p:nvGraphicFramePr>
        <p:xfrm>
          <a:off x="4767749" y="4542597"/>
          <a:ext cx="4232837" cy="787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8" name="Afbeelding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20464" y="1496991"/>
            <a:ext cx="934972" cy="1557094"/>
          </a:xfrm>
          <a:prstGeom prst="rect">
            <a:avLst/>
          </a:prstGeom>
        </p:spPr>
      </p:pic>
      <p:pic>
        <p:nvPicPr>
          <p:cNvPr id="19" name="Afbeelding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48981" y="3463283"/>
            <a:ext cx="918546" cy="1250362"/>
          </a:xfrm>
          <a:prstGeom prst="rect">
            <a:avLst/>
          </a:prstGeom>
        </p:spPr>
      </p:pic>
      <p:pic>
        <p:nvPicPr>
          <p:cNvPr id="20" name="Afbeelding 19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23843" y="1503336"/>
            <a:ext cx="1139382" cy="1557094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5048" y="3448240"/>
            <a:ext cx="1274226" cy="1259235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4857" y="1491181"/>
            <a:ext cx="1911403" cy="1557094"/>
          </a:xfrm>
          <a:prstGeom prst="rect">
            <a:avLst/>
          </a:prstGeom>
        </p:spPr>
      </p:pic>
      <p:pic>
        <p:nvPicPr>
          <p:cNvPr id="23" name="Afbeelding 2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74836" y="3495527"/>
            <a:ext cx="829107" cy="1185875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970148" y="3486373"/>
            <a:ext cx="910539" cy="1182971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203306" y="1500363"/>
            <a:ext cx="1661883" cy="1556701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650477" y="3484101"/>
            <a:ext cx="1209177" cy="1199452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500749" y="3495527"/>
            <a:ext cx="2075139" cy="1233105"/>
          </a:xfrm>
          <a:prstGeom prst="rect">
            <a:avLst/>
          </a:prstGeom>
        </p:spPr>
      </p:pic>
      <p:sp>
        <p:nvSpPr>
          <p:cNvPr id="11" name="Rechthoek 10"/>
          <p:cNvSpPr/>
          <p:nvPr/>
        </p:nvSpPr>
        <p:spPr>
          <a:xfrm>
            <a:off x="3561969" y="2655533"/>
            <a:ext cx="246503" cy="103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Titel 1"/>
          <p:cNvSpPr txBox="1">
            <a:spLocks/>
          </p:cNvSpPr>
          <p:nvPr/>
        </p:nvSpPr>
        <p:spPr bwMode="auto">
          <a:xfrm>
            <a:off x="373063" y="162379"/>
            <a:ext cx="822960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nl-NL" b="1" kern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Dienstverlening</a:t>
            </a:r>
          </a:p>
          <a:p>
            <a:r>
              <a:rPr lang="nl-NL" sz="1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Hospitality </a:t>
            </a:r>
            <a:r>
              <a:rPr lang="nl-NL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Duurzaamheid Data</a:t>
            </a:r>
            <a:br>
              <a:rPr lang="nl-NL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nl-NL" sz="1200" b="1" kern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nl-NL" b="1" kern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nl-NL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971394" y="3482312"/>
            <a:ext cx="909293" cy="119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78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RMA DOCSYS~XML" val="&lt;?xml version=&quot;1.0&quot;?&gt;&#10;&lt;data customer=&quot;minjus&quot; profile=&quot;minjus&quot; model=&quot;presentatie-2010.xml&quot; country-code=&quot;31&quot; target=&quot;Microsoft PowerPoint&quot; target-version=&quot;16.0.5095&quot;&gt;&lt;presentatie template=&quot;/presentatiebreed-2010.potm&quot; id=&quot;e3a426f50c43425da8b7644120b7d287&quot; version=&quot;1.0&quot; lcid=&quot;1043&quot;&gt;&lt;PAPER/&gt;&lt;digijust value=&quot;0&quot; formatted-value=&quot;0&quot;/&gt;&lt;onskenmerk/&gt;&lt;logofield value=&quot;(slides)/images/woordmerk/logo.png&quot;/&gt;&lt;titel-txt value=&quot;samen versnellen verduurzamen&quot; formatted-value=&quot;samen versnellen verduurzamen&quot; format-disabled=&quot;true&quot;/&gt;&lt;titel formatted-value=&quot;samen versnellen verduurzamen&quot;/&gt;&lt;subtitel-txt value=&quot;SSC DJI verder versnellen&quot; formatted-value=&quot;SSC DJI verder versnellen&quot; format-disabled=&quot;true&quot;/&gt;&lt;subtitel formatted-value=&quot;SSC DJI verder versnellen&quot;/&gt;&lt;datum value=&quot;2021-02-03T13:59:40&quot; formatted-value=&quot;3 februari 2021&quot;/&gt;&lt;datumvoor formatted-value=&quot;3 februari 2021&quot;/&gt;&lt;voettekst formatted-value=&quot;samen versnellen verduurzamen | 3 februari 2021&quot;/&gt;&lt;woordmerk formatted-value=&quot;(slides)/images/woordmerk/ro_wit.png&quot;/&gt;&lt;kleuren value=&quot;groen&quot; formatted-value=&quot;Groen&quot;/&gt;&lt;eerstedia value=&quot;1&quot; formatted-value=&quot;Alleen tekst&quot;/&gt;&lt;typelogo value=&quot;2&quot; formatted-value=&quot;Rijksoverheid&quot;/&gt;&lt;rubriek value=&quot;1&quot; formatted-value=&quot; &quot;/&gt;&lt;merking value=&quot;1&quot; formatted-value=&quot; &quot;/&gt;&lt;rubricering formatted-value=&quot;&quot;/&gt;&lt;afbeelding/&gt;&lt;strapline-image formatted-value=&quot;(slides)/images/dividers/blanco.gif&quot;/&gt;&lt;strapline-thumb formatted-value=&quot;(slides)/images/dividers/(thumbnails)/blanco.gif&quot;/&gt;&lt;lsttaal/&gt;&lt;reopened value=&quot;false&quot;/&gt;&lt;organisatie-item value=&quot;1337&quot; formatted-value=&quot;2511 DP~HK-FHI-Facilitair&quot;&gt;&lt;organisatie zoekveld=&quot;2511 DP~HK-FHI-Facilitair&quot; facebook=&quot;&quot; linkedin=&quot;&quot; twitter=&quot;&quot; youtube=&quot;&quot; id=&quot;1337&quot;&gt;&#10;    &lt;taal id=&quot;1031&quot; zoekveld=&quot;2511 DP~HK-FHI-Facilitair&quot; omschrijving=&quot;HK-FHI-Facilitair&quot; naamdirectoraatgeneraal=&quot;Directie Facilitair, Huisvesting en Inkoop&quot; naamdirectie=&quot;Facilitair&quot; naamgebouw=&quot;Hoofdkantoor DJI&quot; baadres=&quot;Turfmarkt 147&quot; bapostcode=&quot;2511 DP&quot; baplaats=&quot;Den Haag&quot; paadres=&quot;30132&quot; papostcode=&quot;2500 GC&quot; paplaats=&quot;Den Haag&quot; land=&quot;Nederland&quot; telefoonnummer=&quot;(+31) 088 0725 000&quot; faxnummer=&quot;&quot; website=&quot;www.dji.nl&quot; banknaam=&quot;&quot; banknummer=&quot;&quot; logo=&quot;RO_J_DJI&quot; kleuren=&quot;alles&quot; vrijkopje=&quot;&quot; vrij1=&quot;&quot; vrij2=&quot;&quot; vrij3=&quot;&quot; vrij4=&quot;&quot; vrij5=&quot;&quot; vrij6=&quot;&quot; vrij7=&quot;&quot; vrij8=&quot;&quot; payoff=&quot;Waar vrijheid ophoudt en weer kan beginnen&quot; instructies=&quot;Bij beantwoording de datum en ons kenmerk vermelden. Wilt u slechts één zaak in uw brief behandelen.&quot; email=&quot;&quot; iban=&quot;&quot; bic=&quot;&quot; infonummer=&quot;&quot; koptekst=&quot;\nDirectie Facilitair, Huisvesting en Inkoop\nFacilitair&quot; bezoekadres=&quot;Bezoekadres\nHoofdkantoor DJI\nTurfmarkt 147\n2511 DP Den Haag\nTelefoon (+31) 088 0725 000\nFax \nwww.dji.nl&quot; postadres=&quot;Postadres:\nPostbus 30132,\n2500 GC Den Haag&quot;/&gt;&#10;    &lt;taal id=&quot;1034&quot; zoekveld=&quot;2511 DP~HK-FHI-Facilitair&quot; omschrijving=&quot;HK-FHI-Facilitair&quot; naamdirectoraatgeneraal=&quot;Directie Facilitair, Huisvesting en Inkoop&quot; naamdirectie=&quot;Facilitair&quot; naamgebouw=&quot;Hoofdkantoor DJI&quot; baadres=&quot;Turfmarkt 147&quot; bapostcode=&quot;2511 DP&quot; baplaats=&quot;Den Haag&quot; paadres=&quot;30132&quot; papostcode=&quot;2500 GC&quot; paplaats=&quot;Den Haag&quot; land=&quot;Nederland&quot; telefoonnummer=&quot;(+31) 088 0725 000&quot; faxnummer=&quot;&quot; website=&quot;www.dji.nl&quot; banknaam=&quot;&quot; banknummer=&quot;&quot; logo=&quot;RO_J_DJI&quot; kleuren=&quot;alles&quot; vrijkopje=&quot;&quot; vrij1=&quot;&quot; vrij2=&quot;&quot; vrij3=&quot;&quot; vrij4=&quot;&quot; vrij5=&quot;&quot; vrij6=&quot;&quot; vrij7=&quot;&quot; vrij8=&quot;&quot; payoff=&quot;Waar vrijheid ophoudt en weer kan beginnen&quot; instructies=&quot;Bij beantwoording de datum en ons kenmerk vermelden. Wilt u slechts één zaak in uw brief behandelen.&quot; email=&quot;&quot; iban=&quot;&quot; bic=&quot;&quot; infonummer=&quot;&quot; koptekst=&quot;\nDirectie Facilitair, Huisvesting en Inkoop\nFacilitair&quot; bezoekadres=&quot;Bezoekadres\nHoofdkantoor DJI\nTurfmarkt 147\n2511 DP Den Haag\nTelefoon (+31) 088 0725 000\nFax \nwww.dji.nl&quot; postadres=&quot;Postadres:\nPostbus 30132,\n2500 GC Den Haag&quot;/&gt;&#10;    &lt;taal id=&quot;1036&quot; zoekveld=&quot;2511 DP~HK-FHI-Facilitair&quot; omschrijving=&quot;HK-FHI-Facilitair&quot; naamdirectoraatgeneraal=&quot;Directie Facilitair, Huisvesting en Inkoop&quot; naamdirectie=&quot;Facilitair&quot; naamgebouw=&quot;Hoofdkantoor DJI&quot; baadres=&quot;Turfmarkt 147&quot; bapostcode=&quot;2511 DP&quot; baplaats=&quot;Den Haag&quot; paadres=&quot;30132&quot; papostcode=&quot;2500 GC&quot; paplaats=&quot;Den Haag&quot; land=&quot;Nederland&quot; telefoonnummer=&quot;(+31) 088 0725 000&quot; faxnummer=&quot;&quot; website=&quot;www.dji.nl&quot; banknaam=&quot;&quot; banknummer=&quot;&quot; logo=&quot;RO_J_DJI&quot; kleuren=&quot;alles&quot; vrijkopje=&quot;&quot; vrij1=&quot;&quot; vrij2=&quot;&quot; vrij3=&quot;&quot; vrij4=&quot;&quot; vrij5=&quot;&quot; vrij6=&quot;&quot; vrij7=&quot;&quot; vrij8=&quot;&quot; payoff=&quot;Waar vrijheid ophoudt en weer kan beginnen&quot; instructies=&quot;Bij beantwoording de datum en ons kenmerk vermelden. Wilt u slechts één zaak in uw brief behandelen.&quot; email=&quot;&quot; iban=&quot;&quot; bic=&quot;&quot; infonummer=&quot;&quot; koptekst=&quot;\nDirectie Facilitair, Huisvesting en Inkoop\nFacilitair&quot; bezoekadres=&quot;Bezoekadres\nHoofdkantoor DJI\nTurfmarkt 147\n2511 DP Den Haag\nTelefoon (+31) 088 0725 000\nFax \nwww.dji.nl&quot; postadres=&quot;Postadres:\nPostbus 30132,\n2500 GC Den Haag&quot;/&gt;&#10;    &lt;taal id=&quot;1043&quot; zoekveld=&quot;2511 DP~HK-FHI-Facilitair&quot; omschrijving=&quot;HK-FHI-Facilitair&quot; naamdirectoraatgeneraal=&quot;Directie Facilitair, Huisvesting en Inkoop&quot; naamdirectie=&quot;Facilitair&quot; naamgebouw=&quot;Hoofdkantoor DJI&quot; baadres=&quot;Turfmarkt 147&quot; bapostcode=&quot;2511 DP&quot; baplaats=&quot;Den Haag&quot; paadres=&quot;30132&quot; papostcode=&quot;2500 GC&quot; paplaats=&quot;Den Haag&quot; land=&quot;Nederland&quot; telefoonnummer=&quot;(+31) 088 0725 000&quot; faxnummer=&quot;&quot; website=&quot;www.dji.nl&quot; banknaam=&quot;&quot; banknummer=&quot;&quot; logo=&quot;RO_J_DJI&quot; kleuren=&quot;alles&quot; vrijkopje=&quot;&quot; vrij1=&quot;&quot; vrij2=&quot;&quot; vrij3=&quot;&quot; vrij4=&quot;&quot; vrij5=&quot;&quot; vrij6=&quot;&quot; vrij7=&quot;&quot; vrij8=&quot;&quot; payoff=&quot;Waar vrijheid ophoudt en weer kan beginnen&quot; instructies=&quot;Bij beantwoording de datum en ons kenmerk vermelden. Wilt u slechts één zaak in uw brief behandelen.&quot; email=&quot;&quot; iban=&quot;&quot; bic=&quot;&quot; infonummer=&quot;&quot; koptekst=&quot;\nDirectie Facilitair, Huisvesting en Inkoop\nFacilitair&quot; bezoekadres=&quot;Bezoekadres\nHoofdkantoor DJI\nTurfmarkt 147\n2511 DP Den Haag\nTelefoon (+31) 088 0725 000\nFax \nwww.dji.nl&quot; postadres=&quot;Postadres:\nPostbus 30132,\n2500 GC Den Haag&quot;/&gt;&#10;    &lt;taal id=&quot;2057&quot; zoekveld=&quot;2511 DP~HK-FHI-Facilitair&quot; omschrijving=&quot;HK-FHI-Facilitair&quot; naamdirectoraatgeneraal=&quot;Directie Facilitair, Huisvesting en Inkoop&quot; naamdirectie=&quot;Facilitair&quot; naamgebouw=&quot;Hoofdkantoor DJI&quot; baadres=&quot;Turfmarkt 147&quot; bapostcode=&quot;2511 DP&quot; baplaats=&quot;Den Haag&quot; paadres=&quot;30132&quot; papostcode=&quot;2500 GC&quot; paplaats=&quot;Den Haag&quot; land=&quot;Nederland&quot; telefoonnummer=&quot;(+31) 088 0725 000&quot; faxnummer=&quot;&quot; website=&quot;www.dji.nl&quot; banknaam=&quot;&quot; banknummer=&quot;&quot; logo=&quot;RO_J_DJI&quot; kleuren=&quot;alles&quot; vrijkopje=&quot;&quot; vrij1=&quot;&quot; vrij2=&quot;&quot; vrij3=&quot;&quot; vrij4=&quot;&quot; vrij5=&quot;&quot; vrij6=&quot;&quot; vrij7=&quot;&quot; vrij8=&quot;&quot; payoff=&quot;Waar vrijheid ophoudt en weer kan beginnen&quot; instructies=&quot;Bij beantwoording de datum en ons kenmerk vermelden. Wilt u slechts één zaak in uw brief behandelen.&quot; email=&quot;&quot; iban=&quot;&quot; bic=&quot;&quot; infonummer=&quot;&quot; koptekst=&quot;\nDirectie Facilitair, Huisvesting en Inkoop\nFacilitair&quot; bezoekadres=&quot;Bezoekadres\nHoofdkantoor DJI\nTurfmarkt 147\n2511 DP Den Haag\nTelefoon (+31) 088 0725 000\nFax \nwww.dji.nl&quot; postadres=&quot;Postadres:\nPostbus 30132,\n2500 GC Den Haag&quot;/&gt;&#10;   &lt;/organisatie&gt;&#10;  &lt;/organisatie-item&gt;&lt;zaak/&gt;&lt;size value=&quot;OnScreen16x9&quot; formatted-value=&quot;OnScreen16x9&quot;/&gt;&lt;documentsubtype formatted-value=&quot;Presentatie&quot;/&gt;&lt;documenttitel formatted-value=&quot;Presentatie - samen versnellen verduurzamen&quot;/&gt;&lt;heropend value=&quot;false&quot;/&gt;&lt;vorm value=&quot;Digitaal&quot;/&gt;&lt;ZaakLocatie/&gt;&lt;zaakkenmerk/&gt;&lt;zaaktitel/&gt;&lt;drager formatted-value=&quot;Document&quot;/&gt;&lt;documentclass value=&quot;Presentatie&quot; formatted-value=&quot;Presentatie&quot;/&gt;&lt;digionderdeel/&gt;&lt;documenttype value=&quot;Intern Justitie&quot; formatted-value=&quot;Intern Justitie&quot;/&gt;&lt;docstatus value=&quot;Informeel concept&quot; formatted-value=&quot;Informeel concept&quot;/&gt;&lt;_onskenmerk formatted-value=&quot;&quot;/&gt;&lt;/presentatie&gt;&lt;/data&gt;&#10;"/>
</p:tagLst>
</file>

<file path=ppt/theme/theme1.xml><?xml version="1.0" encoding="utf-8"?>
<a:theme xmlns:a="http://schemas.openxmlformats.org/drawingml/2006/main" name="std-lichtblauw">
  <a:themeElements>
    <a:clrScheme name="Kantoor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BC7"/>
      </a:accent1>
      <a:accent2>
        <a:srgbClr val="8FCAE7"/>
      </a:accent2>
      <a:accent3>
        <a:srgbClr val="F092CD"/>
      </a:accent3>
      <a:accent4>
        <a:srgbClr val="A90061"/>
      </a:accent4>
      <a:accent5>
        <a:srgbClr val="42145F"/>
      </a:accent5>
      <a:accent6>
        <a:srgbClr val="275937"/>
      </a:accent6>
      <a:hlink>
        <a:srgbClr val="0000FF"/>
      </a:hlink>
      <a:folHlink>
        <a:srgbClr val="800080"/>
      </a:folHlink>
    </a:clrScheme>
    <a:fontScheme name="std-oranj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47145C"/>
        </a:dk2>
        <a:lt2>
          <a:srgbClr val="47145C"/>
        </a:lt2>
        <a:accent1>
          <a:srgbClr val="CC003D"/>
        </a:accent1>
        <a:accent2>
          <a:srgbClr val="ED8FBB"/>
        </a:accent2>
        <a:accent3>
          <a:srgbClr val="FFFFFF"/>
        </a:accent3>
        <a:accent4>
          <a:srgbClr val="000000"/>
        </a:accent4>
        <a:accent5>
          <a:srgbClr val="E2AAAF"/>
        </a:accent5>
        <a:accent6>
          <a:srgbClr val="D781A9"/>
        </a:accent6>
        <a:hlink>
          <a:srgbClr val="900079"/>
        </a:hlink>
        <a:folHlink>
          <a:srgbClr val="90007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antoor">
    <a:dk1>
      <a:srgbClr val="000000"/>
    </a:dk1>
    <a:lt1>
      <a:srgbClr val="FFFFFF"/>
    </a:lt1>
    <a:dk2>
      <a:srgbClr val="1F497D"/>
    </a:dk2>
    <a:lt2>
      <a:srgbClr val="EEECE1"/>
    </a:lt2>
    <a:accent1>
      <a:srgbClr val="007BC7"/>
    </a:accent1>
    <a:accent2>
      <a:srgbClr val="8FCAE7"/>
    </a:accent2>
    <a:accent3>
      <a:srgbClr val="F092CD"/>
    </a:accent3>
    <a:accent4>
      <a:srgbClr val="A90061"/>
    </a:accent4>
    <a:accent5>
      <a:srgbClr val="42145F"/>
    </a:accent5>
    <a:accent6>
      <a:srgbClr val="275937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17B457BB2C3B41B909D8C4DA11F0A8" ma:contentTypeVersion="14" ma:contentTypeDescription="Een nieuw document maken." ma:contentTypeScope="" ma:versionID="eb47ad76c4af96a1938bf4d450f1169f">
  <xsd:schema xmlns:xsd="http://www.w3.org/2001/XMLSchema" xmlns:xs="http://www.w3.org/2001/XMLSchema" xmlns:p="http://schemas.microsoft.com/office/2006/metadata/properties" xmlns:ns2="74a528d1-267b-41a2-9cae-d5fdaa8c5a90" xmlns:ns3="ec83273c-a814-441b-9c33-b4075d4b0408" targetNamespace="http://schemas.microsoft.com/office/2006/metadata/properties" ma:root="true" ma:fieldsID="b5803b417fee06ecfb63b626c2ed91a6" ns2:_="" ns3:_="">
    <xsd:import namespace="74a528d1-267b-41a2-9cae-d5fdaa8c5a90"/>
    <xsd:import namespace="ec83273c-a814-441b-9c33-b4075d4b04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a528d1-267b-41a2-9cae-d5fdaa8c5a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Afbeeldingtags" ma:readOnly="false" ma:fieldId="{5cf76f15-5ced-4ddc-b409-7134ff3c332f}" ma:taxonomyMulti="true" ma:sspId="a3ee76a3-f72e-4a77-82d6-0e2fcf465a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83273c-a814-441b-9c33-b4075d4b04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fa0383e3-d25e-4871-be8e-bed1537c6e94}" ma:internalName="TaxCatchAll" ma:showField="CatchAllData" ma:web="ec83273c-a814-441b-9c33-b4075d4b04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5C4C907-54C8-4DC1-9162-B4E27F4341B9}"/>
</file>

<file path=customXml/itemProps2.xml><?xml version="1.0" encoding="utf-8"?>
<ds:datastoreItem xmlns:ds="http://schemas.openxmlformats.org/officeDocument/2006/customXml" ds:itemID="{BDB756D7-1BC7-450E-92B3-DCA5003E081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225</Words>
  <Application>Microsoft Office PowerPoint</Application>
  <PresentationFormat>Diavoorstelling (16:9)</PresentationFormat>
  <Paragraphs>79</Paragraphs>
  <Slides>4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7" baseType="lpstr">
      <vt:lpstr>Arial</vt:lpstr>
      <vt:lpstr>Verdana</vt:lpstr>
      <vt:lpstr>std-lichtblauw</vt:lpstr>
      <vt:lpstr>Afvalbakken</vt:lpstr>
      <vt:lpstr>Moodboard 2e etage t.hv. restaurant</vt:lpstr>
      <vt:lpstr>Evt indeling 2e etage</vt:lpstr>
      <vt:lpstr>Moodboard 2e etage t.hv. restaurant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2021-03-04T11:17:36Z</dcterms:created>
  <dcterms:modified xsi:type="dcterms:W3CDTF">2023-07-14T13:25:10Z</dcterms:modified>
</cp:coreProperties>
</file>