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30"/>
  </p:notesMasterIdLst>
  <p:handoutMasterIdLst>
    <p:handoutMasterId r:id="rId31"/>
  </p:handoutMasterIdLst>
  <p:sldIdLst>
    <p:sldId id="305" r:id="rId5"/>
    <p:sldId id="333" r:id="rId6"/>
    <p:sldId id="306" r:id="rId7"/>
    <p:sldId id="368" r:id="rId8"/>
    <p:sldId id="369" r:id="rId9"/>
    <p:sldId id="370" r:id="rId10"/>
    <p:sldId id="371" r:id="rId11"/>
    <p:sldId id="372" r:id="rId12"/>
    <p:sldId id="373" r:id="rId13"/>
    <p:sldId id="374" r:id="rId14"/>
    <p:sldId id="375" r:id="rId15"/>
    <p:sldId id="376" r:id="rId16"/>
    <p:sldId id="361" r:id="rId17"/>
    <p:sldId id="363" r:id="rId18"/>
    <p:sldId id="364" r:id="rId19"/>
    <p:sldId id="365" r:id="rId20"/>
    <p:sldId id="362" r:id="rId21"/>
    <p:sldId id="322" r:id="rId22"/>
    <p:sldId id="366" r:id="rId23"/>
    <p:sldId id="377" r:id="rId24"/>
    <p:sldId id="378" r:id="rId25"/>
    <p:sldId id="367" r:id="rId26"/>
    <p:sldId id="359" r:id="rId27"/>
    <p:sldId id="354" r:id="rId28"/>
    <p:sldId id="313" r:id="rId29"/>
  </p:sldIdLst>
  <p:sldSz cx="9144000" cy="5143500" type="screen16x9"/>
  <p:notesSz cx="6805613" cy="9944100"/>
  <p:custDataLst>
    <p:tags r:id="rId32"/>
  </p:custDataLst>
  <p:defaultTextStyle>
    <a:defPPr>
      <a:defRPr lang="nl-NL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0044"/>
    <a:srgbClr val="EDFC96"/>
    <a:srgbClr val="60652A"/>
    <a:srgbClr val="0E4A10"/>
    <a:srgbClr val="47145C"/>
    <a:srgbClr val="2494C5"/>
    <a:srgbClr val="9ACCD4"/>
    <a:srgbClr val="ED8FBB"/>
    <a:srgbClr val="996F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05" autoAdjust="0"/>
    <p:restoredTop sz="96395" autoAdjust="0"/>
  </p:normalViewPr>
  <p:slideViewPr>
    <p:cSldViewPr snapToGrid="0" showGuides="1">
      <p:cViewPr varScale="1">
        <p:scale>
          <a:sx n="104" d="100"/>
          <a:sy n="104" d="100"/>
        </p:scale>
        <p:origin x="547" y="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19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gs" Target="tags/tag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63B756-CFC7-451B-A940-0A58129280E6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9F4E74E3-A410-4308-9FA9-B49D6B253C65}">
      <dgm:prSet phldrT="[Tekst]"/>
      <dgm:spPr>
        <a:solidFill>
          <a:schemeClr val="accent1"/>
        </a:solidFill>
      </dgm:spPr>
      <dgm:t>
        <a:bodyPr/>
        <a:lstStyle/>
        <a:p>
          <a:r>
            <a:rPr lang="nl-NL"/>
            <a:t>agenda</a:t>
          </a:r>
        </a:p>
      </dgm:t>
    </dgm:pt>
    <dgm:pt modelId="{75173634-B96B-4694-B612-10597394D08E}" type="parTrans" cxnId="{A6482602-576A-4E98-AD4E-A96D005BF7DC}">
      <dgm:prSet/>
      <dgm:spPr/>
      <dgm:t>
        <a:bodyPr/>
        <a:lstStyle/>
        <a:p>
          <a:endParaRPr lang="nl-NL"/>
        </a:p>
      </dgm:t>
    </dgm:pt>
    <dgm:pt modelId="{753700C3-3B4B-4591-AE7A-00012AF4FF01}" type="sibTrans" cxnId="{A6482602-576A-4E98-AD4E-A96D005BF7DC}">
      <dgm:prSet/>
      <dgm:spPr/>
      <dgm:t>
        <a:bodyPr/>
        <a:lstStyle/>
        <a:p>
          <a:endParaRPr lang="nl-NL"/>
        </a:p>
      </dgm:t>
    </dgm:pt>
    <dgm:pt modelId="{53551407-0E15-4C20-B54E-3757E989439F}">
      <dgm:prSet phldrT="[Tekst]"/>
      <dgm:spPr>
        <a:solidFill>
          <a:schemeClr val="accent1"/>
        </a:solidFill>
      </dgm:spPr>
      <dgm:t>
        <a:bodyPr/>
        <a:lstStyle/>
        <a:p>
          <a:r>
            <a:rPr lang="nl-NL"/>
            <a:t>update</a:t>
          </a:r>
        </a:p>
      </dgm:t>
    </dgm:pt>
    <dgm:pt modelId="{E0EFBA91-C82B-4FC7-B276-BDA2945E1578}" type="parTrans" cxnId="{62AC28F6-70D1-45A7-9880-D65304B539D9}">
      <dgm:prSet/>
      <dgm:spPr/>
      <dgm:t>
        <a:bodyPr/>
        <a:lstStyle/>
        <a:p>
          <a:endParaRPr lang="nl-NL"/>
        </a:p>
      </dgm:t>
    </dgm:pt>
    <dgm:pt modelId="{156AAE8E-BBF1-493D-9842-E2223FD59B39}" type="sibTrans" cxnId="{62AC28F6-70D1-45A7-9880-D65304B539D9}">
      <dgm:prSet/>
      <dgm:spPr/>
      <dgm:t>
        <a:bodyPr/>
        <a:lstStyle/>
        <a:p>
          <a:endParaRPr lang="nl-NL"/>
        </a:p>
      </dgm:t>
    </dgm:pt>
    <dgm:pt modelId="{20D747A4-5569-4D93-9A9C-EA9A177DE180}">
      <dgm:prSet phldrT="[Teks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nl-NL"/>
            <a:t>Integrale visie </a:t>
          </a:r>
        </a:p>
      </dgm:t>
    </dgm:pt>
    <dgm:pt modelId="{FDFB7ABF-2F7B-4153-9FC2-747A65680F9F}" type="parTrans" cxnId="{D4BF75CE-2BD9-41E7-9833-0B6345859224}">
      <dgm:prSet/>
      <dgm:spPr/>
      <dgm:t>
        <a:bodyPr/>
        <a:lstStyle/>
        <a:p>
          <a:endParaRPr lang="nl-NL"/>
        </a:p>
      </dgm:t>
    </dgm:pt>
    <dgm:pt modelId="{60E7DF54-F89E-45CD-9258-0CBFABAD4A21}" type="sibTrans" cxnId="{D4BF75CE-2BD9-41E7-9833-0B6345859224}">
      <dgm:prSet/>
      <dgm:spPr/>
      <dgm:t>
        <a:bodyPr/>
        <a:lstStyle/>
        <a:p>
          <a:endParaRPr lang="nl-NL"/>
        </a:p>
      </dgm:t>
    </dgm:pt>
    <dgm:pt modelId="{F161A3D1-D23D-4E02-BD16-3CB713461212}">
      <dgm:prSet phldrT="[Teks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nl-NL"/>
            <a:t>Roadmap</a:t>
          </a:r>
        </a:p>
      </dgm:t>
    </dgm:pt>
    <dgm:pt modelId="{11B27C01-99A2-4060-8F3C-CBC25BAAB3DD}" type="parTrans" cxnId="{ECF5BF00-FEAE-4AB4-838F-FC4AD92F59E2}">
      <dgm:prSet/>
      <dgm:spPr/>
      <dgm:t>
        <a:bodyPr/>
        <a:lstStyle/>
        <a:p>
          <a:endParaRPr lang="nl-NL"/>
        </a:p>
      </dgm:t>
    </dgm:pt>
    <dgm:pt modelId="{019C2D7E-B260-461B-B279-88461015F00C}" type="sibTrans" cxnId="{ECF5BF00-FEAE-4AB4-838F-FC4AD92F59E2}">
      <dgm:prSet/>
      <dgm:spPr/>
      <dgm:t>
        <a:bodyPr/>
        <a:lstStyle/>
        <a:p>
          <a:endParaRPr lang="nl-NL"/>
        </a:p>
      </dgm:t>
    </dgm:pt>
    <dgm:pt modelId="{0B9345D5-1342-4D42-A705-E76A2F0E760B}">
      <dgm:prSet phldrT="[Tekst]"/>
      <dgm:spPr/>
      <dgm:t>
        <a:bodyPr/>
        <a:lstStyle/>
        <a:p>
          <a:r>
            <a:rPr lang="nl-NL"/>
            <a:t>Vragen </a:t>
          </a:r>
        </a:p>
      </dgm:t>
    </dgm:pt>
    <dgm:pt modelId="{1F5C3F28-8F3D-48E4-BBA0-1A7807DE3DB4}" type="parTrans" cxnId="{82440604-C411-46AA-B1A9-F4E63E16DF0D}">
      <dgm:prSet/>
      <dgm:spPr/>
      <dgm:t>
        <a:bodyPr/>
        <a:lstStyle/>
        <a:p>
          <a:endParaRPr lang="nl-NL"/>
        </a:p>
      </dgm:t>
    </dgm:pt>
    <dgm:pt modelId="{45690301-B9A6-484A-B9FD-1185747E505C}" type="sibTrans" cxnId="{82440604-C411-46AA-B1A9-F4E63E16DF0D}">
      <dgm:prSet/>
      <dgm:spPr/>
      <dgm:t>
        <a:bodyPr/>
        <a:lstStyle/>
        <a:p>
          <a:endParaRPr lang="nl-NL"/>
        </a:p>
      </dgm:t>
    </dgm:pt>
    <dgm:pt modelId="{1146EBF0-4D98-4447-9A06-66ACD803D766}" type="pres">
      <dgm:prSet presAssocID="{BE63B756-CFC7-451B-A940-0A58129280E6}" presName="Name0" presStyleCnt="0">
        <dgm:presLayoutVars>
          <dgm:dir/>
          <dgm:resizeHandles val="exact"/>
        </dgm:presLayoutVars>
      </dgm:prSet>
      <dgm:spPr/>
    </dgm:pt>
    <dgm:pt modelId="{97DB668A-1351-4A1D-90FC-876434184D21}" type="pres">
      <dgm:prSet presAssocID="{9F4E74E3-A410-4308-9FA9-B49D6B253C65}" presName="parTxOnly" presStyleLbl="node1" presStyleIdx="0" presStyleCnt="5">
        <dgm:presLayoutVars>
          <dgm:bulletEnabled val="1"/>
        </dgm:presLayoutVars>
      </dgm:prSet>
      <dgm:spPr/>
    </dgm:pt>
    <dgm:pt modelId="{4998465F-9E4F-47C3-A947-4D7781DC8ABA}" type="pres">
      <dgm:prSet presAssocID="{753700C3-3B4B-4591-AE7A-00012AF4FF01}" presName="parSpace" presStyleCnt="0"/>
      <dgm:spPr/>
    </dgm:pt>
    <dgm:pt modelId="{C79D72EA-249B-4D48-8559-6CB08B778CF7}" type="pres">
      <dgm:prSet presAssocID="{53551407-0E15-4C20-B54E-3757E989439F}" presName="parTxOnly" presStyleLbl="node1" presStyleIdx="1" presStyleCnt="5">
        <dgm:presLayoutVars>
          <dgm:bulletEnabled val="1"/>
        </dgm:presLayoutVars>
      </dgm:prSet>
      <dgm:spPr/>
    </dgm:pt>
    <dgm:pt modelId="{79FACF81-5103-4B4F-82BC-CB9DC8439511}" type="pres">
      <dgm:prSet presAssocID="{156AAE8E-BBF1-493D-9842-E2223FD59B39}" presName="parSpace" presStyleCnt="0"/>
      <dgm:spPr/>
    </dgm:pt>
    <dgm:pt modelId="{82044F4F-122A-4212-8B48-D084C9244FE3}" type="pres">
      <dgm:prSet presAssocID="{20D747A4-5569-4D93-9A9C-EA9A177DE180}" presName="parTxOnly" presStyleLbl="node1" presStyleIdx="2" presStyleCnt="5">
        <dgm:presLayoutVars>
          <dgm:bulletEnabled val="1"/>
        </dgm:presLayoutVars>
      </dgm:prSet>
      <dgm:spPr/>
    </dgm:pt>
    <dgm:pt modelId="{EA8C8CB2-9B41-4323-9C1C-88648EE21C73}" type="pres">
      <dgm:prSet presAssocID="{60E7DF54-F89E-45CD-9258-0CBFABAD4A21}" presName="parSpace" presStyleCnt="0"/>
      <dgm:spPr/>
    </dgm:pt>
    <dgm:pt modelId="{550B1F1C-DEBF-4126-B262-083580D00BEA}" type="pres">
      <dgm:prSet presAssocID="{F161A3D1-D23D-4E02-BD16-3CB713461212}" presName="parTxOnly" presStyleLbl="node1" presStyleIdx="3" presStyleCnt="5">
        <dgm:presLayoutVars>
          <dgm:bulletEnabled val="1"/>
        </dgm:presLayoutVars>
      </dgm:prSet>
      <dgm:spPr/>
    </dgm:pt>
    <dgm:pt modelId="{5146CD4B-2363-457B-BF7E-9A8195ADD713}" type="pres">
      <dgm:prSet presAssocID="{019C2D7E-B260-461B-B279-88461015F00C}" presName="parSpace" presStyleCnt="0"/>
      <dgm:spPr/>
    </dgm:pt>
    <dgm:pt modelId="{3436B4C0-666E-443C-A6E4-56E0FDBB4395}" type="pres">
      <dgm:prSet presAssocID="{0B9345D5-1342-4D42-A705-E76A2F0E760B}" presName="parTxOnly" presStyleLbl="node1" presStyleIdx="4" presStyleCnt="5">
        <dgm:presLayoutVars>
          <dgm:bulletEnabled val="1"/>
        </dgm:presLayoutVars>
      </dgm:prSet>
      <dgm:spPr/>
    </dgm:pt>
  </dgm:ptLst>
  <dgm:cxnLst>
    <dgm:cxn modelId="{ECF5BF00-FEAE-4AB4-838F-FC4AD92F59E2}" srcId="{BE63B756-CFC7-451B-A940-0A58129280E6}" destId="{F161A3D1-D23D-4E02-BD16-3CB713461212}" srcOrd="3" destOrd="0" parTransId="{11B27C01-99A2-4060-8F3C-CBC25BAAB3DD}" sibTransId="{019C2D7E-B260-461B-B279-88461015F00C}"/>
    <dgm:cxn modelId="{A6482602-576A-4E98-AD4E-A96D005BF7DC}" srcId="{BE63B756-CFC7-451B-A940-0A58129280E6}" destId="{9F4E74E3-A410-4308-9FA9-B49D6B253C65}" srcOrd="0" destOrd="0" parTransId="{75173634-B96B-4694-B612-10597394D08E}" sibTransId="{753700C3-3B4B-4591-AE7A-00012AF4FF01}"/>
    <dgm:cxn modelId="{82440604-C411-46AA-B1A9-F4E63E16DF0D}" srcId="{BE63B756-CFC7-451B-A940-0A58129280E6}" destId="{0B9345D5-1342-4D42-A705-E76A2F0E760B}" srcOrd="4" destOrd="0" parTransId="{1F5C3F28-8F3D-48E4-BBA0-1A7807DE3DB4}" sibTransId="{45690301-B9A6-484A-B9FD-1185747E505C}"/>
    <dgm:cxn modelId="{D356764B-EBE0-44D0-A000-B8B2F52E5DB7}" type="presOf" srcId="{20D747A4-5569-4D93-9A9C-EA9A177DE180}" destId="{82044F4F-122A-4212-8B48-D084C9244FE3}" srcOrd="0" destOrd="0" presId="urn:microsoft.com/office/officeart/2005/8/layout/hChevron3"/>
    <dgm:cxn modelId="{B2B1A759-FC11-4655-87D3-8BC21DCFE473}" type="presOf" srcId="{F161A3D1-D23D-4E02-BD16-3CB713461212}" destId="{550B1F1C-DEBF-4126-B262-083580D00BEA}" srcOrd="0" destOrd="0" presId="urn:microsoft.com/office/officeart/2005/8/layout/hChevron3"/>
    <dgm:cxn modelId="{7D491589-9E54-46EF-8BF5-E35F5ED5FB64}" type="presOf" srcId="{BE63B756-CFC7-451B-A940-0A58129280E6}" destId="{1146EBF0-4D98-4447-9A06-66ACD803D766}" srcOrd="0" destOrd="0" presId="urn:microsoft.com/office/officeart/2005/8/layout/hChevron3"/>
    <dgm:cxn modelId="{0CD73793-CF5E-4C4C-9A13-1A797735D366}" type="presOf" srcId="{53551407-0E15-4C20-B54E-3757E989439F}" destId="{C79D72EA-249B-4D48-8559-6CB08B778CF7}" srcOrd="0" destOrd="0" presId="urn:microsoft.com/office/officeart/2005/8/layout/hChevron3"/>
    <dgm:cxn modelId="{D5F6029C-B507-469E-97B4-6204FCD22759}" type="presOf" srcId="{0B9345D5-1342-4D42-A705-E76A2F0E760B}" destId="{3436B4C0-666E-443C-A6E4-56E0FDBB4395}" srcOrd="0" destOrd="0" presId="urn:microsoft.com/office/officeart/2005/8/layout/hChevron3"/>
    <dgm:cxn modelId="{BB2634B1-7DF2-45E0-898C-6B0F83211F31}" type="presOf" srcId="{9F4E74E3-A410-4308-9FA9-B49D6B253C65}" destId="{97DB668A-1351-4A1D-90FC-876434184D21}" srcOrd="0" destOrd="0" presId="urn:microsoft.com/office/officeart/2005/8/layout/hChevron3"/>
    <dgm:cxn modelId="{D4BF75CE-2BD9-41E7-9833-0B6345859224}" srcId="{BE63B756-CFC7-451B-A940-0A58129280E6}" destId="{20D747A4-5569-4D93-9A9C-EA9A177DE180}" srcOrd="2" destOrd="0" parTransId="{FDFB7ABF-2F7B-4153-9FC2-747A65680F9F}" sibTransId="{60E7DF54-F89E-45CD-9258-0CBFABAD4A21}"/>
    <dgm:cxn modelId="{62AC28F6-70D1-45A7-9880-D65304B539D9}" srcId="{BE63B756-CFC7-451B-A940-0A58129280E6}" destId="{53551407-0E15-4C20-B54E-3757E989439F}" srcOrd="1" destOrd="0" parTransId="{E0EFBA91-C82B-4FC7-B276-BDA2945E1578}" sibTransId="{156AAE8E-BBF1-493D-9842-E2223FD59B39}"/>
    <dgm:cxn modelId="{EF35BF92-B16F-4AA5-B4F5-534271F6EDCC}" type="presParOf" srcId="{1146EBF0-4D98-4447-9A06-66ACD803D766}" destId="{97DB668A-1351-4A1D-90FC-876434184D21}" srcOrd="0" destOrd="0" presId="urn:microsoft.com/office/officeart/2005/8/layout/hChevron3"/>
    <dgm:cxn modelId="{2479B6DD-4FFA-489C-879D-604AE2EA09C7}" type="presParOf" srcId="{1146EBF0-4D98-4447-9A06-66ACD803D766}" destId="{4998465F-9E4F-47C3-A947-4D7781DC8ABA}" srcOrd="1" destOrd="0" presId="urn:microsoft.com/office/officeart/2005/8/layout/hChevron3"/>
    <dgm:cxn modelId="{63625EEE-AB64-46D1-B4F0-E0CC1595F38B}" type="presParOf" srcId="{1146EBF0-4D98-4447-9A06-66ACD803D766}" destId="{C79D72EA-249B-4D48-8559-6CB08B778CF7}" srcOrd="2" destOrd="0" presId="urn:microsoft.com/office/officeart/2005/8/layout/hChevron3"/>
    <dgm:cxn modelId="{F149B7F6-1F42-49FE-AC1A-63D537E394E7}" type="presParOf" srcId="{1146EBF0-4D98-4447-9A06-66ACD803D766}" destId="{79FACF81-5103-4B4F-82BC-CB9DC8439511}" srcOrd="3" destOrd="0" presId="urn:microsoft.com/office/officeart/2005/8/layout/hChevron3"/>
    <dgm:cxn modelId="{307C79AE-B975-4A61-876D-C51A3B8E322A}" type="presParOf" srcId="{1146EBF0-4D98-4447-9A06-66ACD803D766}" destId="{82044F4F-122A-4212-8B48-D084C9244FE3}" srcOrd="4" destOrd="0" presId="urn:microsoft.com/office/officeart/2005/8/layout/hChevron3"/>
    <dgm:cxn modelId="{00CB0DF1-2AC4-48B5-A476-BACAA87C379C}" type="presParOf" srcId="{1146EBF0-4D98-4447-9A06-66ACD803D766}" destId="{EA8C8CB2-9B41-4323-9C1C-88648EE21C73}" srcOrd="5" destOrd="0" presId="urn:microsoft.com/office/officeart/2005/8/layout/hChevron3"/>
    <dgm:cxn modelId="{C6310B35-6574-4140-84A9-A4A6BB2D6989}" type="presParOf" srcId="{1146EBF0-4D98-4447-9A06-66ACD803D766}" destId="{550B1F1C-DEBF-4126-B262-083580D00BEA}" srcOrd="6" destOrd="0" presId="urn:microsoft.com/office/officeart/2005/8/layout/hChevron3"/>
    <dgm:cxn modelId="{18A36BD4-0115-41F4-9887-DD4FC0BC1316}" type="presParOf" srcId="{1146EBF0-4D98-4447-9A06-66ACD803D766}" destId="{5146CD4B-2363-457B-BF7E-9A8195ADD713}" srcOrd="7" destOrd="0" presId="urn:microsoft.com/office/officeart/2005/8/layout/hChevron3"/>
    <dgm:cxn modelId="{3B4B5186-DDF9-4250-A605-517CD12C6347}" type="presParOf" srcId="{1146EBF0-4D98-4447-9A06-66ACD803D766}" destId="{3436B4C0-666E-443C-A6E4-56E0FDBB4395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E63B756-CFC7-451B-A940-0A58129280E6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9F4E74E3-A410-4308-9FA9-B49D6B253C65}">
      <dgm:prSet phldrT="[Tekst]"/>
      <dgm:spPr>
        <a:solidFill>
          <a:schemeClr val="accent1"/>
        </a:solidFill>
      </dgm:spPr>
      <dgm:t>
        <a:bodyPr/>
        <a:lstStyle/>
        <a:p>
          <a:r>
            <a:rPr lang="nl-NL" dirty="0"/>
            <a:t>Intro</a:t>
          </a:r>
        </a:p>
      </dgm:t>
    </dgm:pt>
    <dgm:pt modelId="{75173634-B96B-4694-B612-10597394D08E}" type="parTrans" cxnId="{A6482602-576A-4E98-AD4E-A96D005BF7DC}">
      <dgm:prSet/>
      <dgm:spPr/>
      <dgm:t>
        <a:bodyPr/>
        <a:lstStyle/>
        <a:p>
          <a:endParaRPr lang="nl-NL"/>
        </a:p>
      </dgm:t>
    </dgm:pt>
    <dgm:pt modelId="{753700C3-3B4B-4591-AE7A-00012AF4FF01}" type="sibTrans" cxnId="{A6482602-576A-4E98-AD4E-A96D005BF7DC}">
      <dgm:prSet/>
      <dgm:spPr/>
      <dgm:t>
        <a:bodyPr/>
        <a:lstStyle/>
        <a:p>
          <a:endParaRPr lang="nl-NL"/>
        </a:p>
      </dgm:t>
    </dgm:pt>
    <dgm:pt modelId="{53551407-0E15-4C20-B54E-3757E989439F}">
      <dgm:prSet phldrT="[Tekst]"/>
      <dgm:spPr>
        <a:solidFill>
          <a:schemeClr val="accent1"/>
        </a:solidFill>
      </dgm:spPr>
      <dgm:t>
        <a:bodyPr/>
        <a:lstStyle/>
        <a:p>
          <a:r>
            <a:rPr lang="nl-NL" dirty="0"/>
            <a:t>Method</a:t>
          </a:r>
        </a:p>
      </dgm:t>
    </dgm:pt>
    <dgm:pt modelId="{E0EFBA91-C82B-4FC7-B276-BDA2945E1578}" type="parTrans" cxnId="{62AC28F6-70D1-45A7-9880-D65304B539D9}">
      <dgm:prSet/>
      <dgm:spPr/>
      <dgm:t>
        <a:bodyPr/>
        <a:lstStyle/>
        <a:p>
          <a:endParaRPr lang="nl-NL"/>
        </a:p>
      </dgm:t>
    </dgm:pt>
    <dgm:pt modelId="{156AAE8E-BBF1-493D-9842-E2223FD59B39}" type="sibTrans" cxnId="{62AC28F6-70D1-45A7-9880-D65304B539D9}">
      <dgm:prSet/>
      <dgm:spPr/>
      <dgm:t>
        <a:bodyPr/>
        <a:lstStyle/>
        <a:p>
          <a:endParaRPr lang="nl-NL"/>
        </a:p>
      </dgm:t>
    </dgm:pt>
    <dgm:pt modelId="{20D747A4-5569-4D93-9A9C-EA9A177DE180}">
      <dgm:prSet phldrT="[Teks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nl-NL" dirty="0"/>
            <a:t>HGC</a:t>
          </a:r>
        </a:p>
      </dgm:t>
    </dgm:pt>
    <dgm:pt modelId="{FDFB7ABF-2F7B-4153-9FC2-747A65680F9F}" type="parTrans" cxnId="{D4BF75CE-2BD9-41E7-9833-0B6345859224}">
      <dgm:prSet/>
      <dgm:spPr/>
      <dgm:t>
        <a:bodyPr/>
        <a:lstStyle/>
        <a:p>
          <a:endParaRPr lang="nl-NL"/>
        </a:p>
      </dgm:t>
    </dgm:pt>
    <dgm:pt modelId="{60E7DF54-F89E-45CD-9258-0CBFABAD4A21}" type="sibTrans" cxnId="{D4BF75CE-2BD9-41E7-9833-0B6345859224}">
      <dgm:prSet/>
      <dgm:spPr/>
      <dgm:t>
        <a:bodyPr/>
        <a:lstStyle/>
        <a:p>
          <a:endParaRPr lang="nl-NL"/>
        </a:p>
      </dgm:t>
    </dgm:pt>
    <dgm:pt modelId="{F161A3D1-D23D-4E02-BD16-3CB713461212}">
      <dgm:prSet phldrT="[Tekst]"/>
      <dgm:spPr/>
      <dgm:t>
        <a:bodyPr/>
        <a:lstStyle/>
        <a:p>
          <a:r>
            <a:rPr lang="nl-NL" dirty="0"/>
            <a:t>Project</a:t>
          </a:r>
        </a:p>
      </dgm:t>
    </dgm:pt>
    <dgm:pt modelId="{11B27C01-99A2-4060-8F3C-CBC25BAAB3DD}" type="parTrans" cxnId="{ECF5BF00-FEAE-4AB4-838F-FC4AD92F59E2}">
      <dgm:prSet/>
      <dgm:spPr/>
      <dgm:t>
        <a:bodyPr/>
        <a:lstStyle/>
        <a:p>
          <a:endParaRPr lang="nl-NL"/>
        </a:p>
      </dgm:t>
    </dgm:pt>
    <dgm:pt modelId="{019C2D7E-B260-461B-B279-88461015F00C}" type="sibTrans" cxnId="{ECF5BF00-FEAE-4AB4-838F-FC4AD92F59E2}">
      <dgm:prSet/>
      <dgm:spPr/>
      <dgm:t>
        <a:bodyPr/>
        <a:lstStyle/>
        <a:p>
          <a:endParaRPr lang="nl-NL"/>
        </a:p>
      </dgm:t>
    </dgm:pt>
    <dgm:pt modelId="{0B9345D5-1342-4D42-A705-E76A2F0E760B}">
      <dgm:prSet phldrT="[Tekst]"/>
      <dgm:spPr/>
      <dgm:t>
        <a:bodyPr/>
        <a:lstStyle/>
        <a:p>
          <a:r>
            <a:rPr lang="nl-NL" dirty="0"/>
            <a:t>Vragen?</a:t>
          </a:r>
        </a:p>
      </dgm:t>
    </dgm:pt>
    <dgm:pt modelId="{1F5C3F28-8F3D-48E4-BBA0-1A7807DE3DB4}" type="parTrans" cxnId="{82440604-C411-46AA-B1A9-F4E63E16DF0D}">
      <dgm:prSet/>
      <dgm:spPr/>
      <dgm:t>
        <a:bodyPr/>
        <a:lstStyle/>
        <a:p>
          <a:endParaRPr lang="nl-NL"/>
        </a:p>
      </dgm:t>
    </dgm:pt>
    <dgm:pt modelId="{45690301-B9A6-484A-B9FD-1185747E505C}" type="sibTrans" cxnId="{82440604-C411-46AA-B1A9-F4E63E16DF0D}">
      <dgm:prSet/>
      <dgm:spPr/>
      <dgm:t>
        <a:bodyPr/>
        <a:lstStyle/>
        <a:p>
          <a:endParaRPr lang="nl-NL"/>
        </a:p>
      </dgm:t>
    </dgm:pt>
    <dgm:pt modelId="{1146EBF0-4D98-4447-9A06-66ACD803D766}" type="pres">
      <dgm:prSet presAssocID="{BE63B756-CFC7-451B-A940-0A58129280E6}" presName="Name0" presStyleCnt="0">
        <dgm:presLayoutVars>
          <dgm:dir/>
          <dgm:resizeHandles val="exact"/>
        </dgm:presLayoutVars>
      </dgm:prSet>
      <dgm:spPr/>
    </dgm:pt>
    <dgm:pt modelId="{97DB668A-1351-4A1D-90FC-876434184D21}" type="pres">
      <dgm:prSet presAssocID="{9F4E74E3-A410-4308-9FA9-B49D6B253C65}" presName="parTxOnly" presStyleLbl="node1" presStyleIdx="0" presStyleCnt="5">
        <dgm:presLayoutVars>
          <dgm:bulletEnabled val="1"/>
        </dgm:presLayoutVars>
      </dgm:prSet>
      <dgm:spPr/>
    </dgm:pt>
    <dgm:pt modelId="{4998465F-9E4F-47C3-A947-4D7781DC8ABA}" type="pres">
      <dgm:prSet presAssocID="{753700C3-3B4B-4591-AE7A-00012AF4FF01}" presName="parSpace" presStyleCnt="0"/>
      <dgm:spPr/>
    </dgm:pt>
    <dgm:pt modelId="{C79D72EA-249B-4D48-8559-6CB08B778CF7}" type="pres">
      <dgm:prSet presAssocID="{53551407-0E15-4C20-B54E-3757E989439F}" presName="parTxOnly" presStyleLbl="node1" presStyleIdx="1" presStyleCnt="5">
        <dgm:presLayoutVars>
          <dgm:bulletEnabled val="1"/>
        </dgm:presLayoutVars>
      </dgm:prSet>
      <dgm:spPr/>
    </dgm:pt>
    <dgm:pt modelId="{79FACF81-5103-4B4F-82BC-CB9DC8439511}" type="pres">
      <dgm:prSet presAssocID="{156AAE8E-BBF1-493D-9842-E2223FD59B39}" presName="parSpace" presStyleCnt="0"/>
      <dgm:spPr/>
    </dgm:pt>
    <dgm:pt modelId="{82044F4F-122A-4212-8B48-D084C9244FE3}" type="pres">
      <dgm:prSet presAssocID="{20D747A4-5569-4D93-9A9C-EA9A177DE180}" presName="parTxOnly" presStyleLbl="node1" presStyleIdx="2" presStyleCnt="5">
        <dgm:presLayoutVars>
          <dgm:bulletEnabled val="1"/>
        </dgm:presLayoutVars>
      </dgm:prSet>
      <dgm:spPr/>
    </dgm:pt>
    <dgm:pt modelId="{EA8C8CB2-9B41-4323-9C1C-88648EE21C73}" type="pres">
      <dgm:prSet presAssocID="{60E7DF54-F89E-45CD-9258-0CBFABAD4A21}" presName="parSpace" presStyleCnt="0"/>
      <dgm:spPr/>
    </dgm:pt>
    <dgm:pt modelId="{550B1F1C-DEBF-4126-B262-083580D00BEA}" type="pres">
      <dgm:prSet presAssocID="{F161A3D1-D23D-4E02-BD16-3CB713461212}" presName="parTxOnly" presStyleLbl="node1" presStyleIdx="3" presStyleCnt="5">
        <dgm:presLayoutVars>
          <dgm:bulletEnabled val="1"/>
        </dgm:presLayoutVars>
      </dgm:prSet>
      <dgm:spPr/>
    </dgm:pt>
    <dgm:pt modelId="{5146CD4B-2363-457B-BF7E-9A8195ADD713}" type="pres">
      <dgm:prSet presAssocID="{019C2D7E-B260-461B-B279-88461015F00C}" presName="parSpace" presStyleCnt="0"/>
      <dgm:spPr/>
    </dgm:pt>
    <dgm:pt modelId="{3436B4C0-666E-443C-A6E4-56E0FDBB4395}" type="pres">
      <dgm:prSet presAssocID="{0B9345D5-1342-4D42-A705-E76A2F0E760B}" presName="parTxOnly" presStyleLbl="node1" presStyleIdx="4" presStyleCnt="5">
        <dgm:presLayoutVars>
          <dgm:bulletEnabled val="1"/>
        </dgm:presLayoutVars>
      </dgm:prSet>
      <dgm:spPr/>
    </dgm:pt>
  </dgm:ptLst>
  <dgm:cxnLst>
    <dgm:cxn modelId="{ECF5BF00-FEAE-4AB4-838F-FC4AD92F59E2}" srcId="{BE63B756-CFC7-451B-A940-0A58129280E6}" destId="{F161A3D1-D23D-4E02-BD16-3CB713461212}" srcOrd="3" destOrd="0" parTransId="{11B27C01-99A2-4060-8F3C-CBC25BAAB3DD}" sibTransId="{019C2D7E-B260-461B-B279-88461015F00C}"/>
    <dgm:cxn modelId="{A6482602-576A-4E98-AD4E-A96D005BF7DC}" srcId="{BE63B756-CFC7-451B-A940-0A58129280E6}" destId="{9F4E74E3-A410-4308-9FA9-B49D6B253C65}" srcOrd="0" destOrd="0" parTransId="{75173634-B96B-4694-B612-10597394D08E}" sibTransId="{753700C3-3B4B-4591-AE7A-00012AF4FF01}"/>
    <dgm:cxn modelId="{82440604-C411-46AA-B1A9-F4E63E16DF0D}" srcId="{BE63B756-CFC7-451B-A940-0A58129280E6}" destId="{0B9345D5-1342-4D42-A705-E76A2F0E760B}" srcOrd="4" destOrd="0" parTransId="{1F5C3F28-8F3D-48E4-BBA0-1A7807DE3DB4}" sibTransId="{45690301-B9A6-484A-B9FD-1185747E505C}"/>
    <dgm:cxn modelId="{D356764B-EBE0-44D0-A000-B8B2F52E5DB7}" type="presOf" srcId="{20D747A4-5569-4D93-9A9C-EA9A177DE180}" destId="{82044F4F-122A-4212-8B48-D084C9244FE3}" srcOrd="0" destOrd="0" presId="urn:microsoft.com/office/officeart/2005/8/layout/hChevron3"/>
    <dgm:cxn modelId="{B2B1A759-FC11-4655-87D3-8BC21DCFE473}" type="presOf" srcId="{F161A3D1-D23D-4E02-BD16-3CB713461212}" destId="{550B1F1C-DEBF-4126-B262-083580D00BEA}" srcOrd="0" destOrd="0" presId="urn:microsoft.com/office/officeart/2005/8/layout/hChevron3"/>
    <dgm:cxn modelId="{7D491589-9E54-46EF-8BF5-E35F5ED5FB64}" type="presOf" srcId="{BE63B756-CFC7-451B-A940-0A58129280E6}" destId="{1146EBF0-4D98-4447-9A06-66ACD803D766}" srcOrd="0" destOrd="0" presId="urn:microsoft.com/office/officeart/2005/8/layout/hChevron3"/>
    <dgm:cxn modelId="{0CD73793-CF5E-4C4C-9A13-1A797735D366}" type="presOf" srcId="{53551407-0E15-4C20-B54E-3757E989439F}" destId="{C79D72EA-249B-4D48-8559-6CB08B778CF7}" srcOrd="0" destOrd="0" presId="urn:microsoft.com/office/officeart/2005/8/layout/hChevron3"/>
    <dgm:cxn modelId="{D5F6029C-B507-469E-97B4-6204FCD22759}" type="presOf" srcId="{0B9345D5-1342-4D42-A705-E76A2F0E760B}" destId="{3436B4C0-666E-443C-A6E4-56E0FDBB4395}" srcOrd="0" destOrd="0" presId="urn:microsoft.com/office/officeart/2005/8/layout/hChevron3"/>
    <dgm:cxn modelId="{BB2634B1-7DF2-45E0-898C-6B0F83211F31}" type="presOf" srcId="{9F4E74E3-A410-4308-9FA9-B49D6B253C65}" destId="{97DB668A-1351-4A1D-90FC-876434184D21}" srcOrd="0" destOrd="0" presId="urn:microsoft.com/office/officeart/2005/8/layout/hChevron3"/>
    <dgm:cxn modelId="{D4BF75CE-2BD9-41E7-9833-0B6345859224}" srcId="{BE63B756-CFC7-451B-A940-0A58129280E6}" destId="{20D747A4-5569-4D93-9A9C-EA9A177DE180}" srcOrd="2" destOrd="0" parTransId="{FDFB7ABF-2F7B-4153-9FC2-747A65680F9F}" sibTransId="{60E7DF54-F89E-45CD-9258-0CBFABAD4A21}"/>
    <dgm:cxn modelId="{62AC28F6-70D1-45A7-9880-D65304B539D9}" srcId="{BE63B756-CFC7-451B-A940-0A58129280E6}" destId="{53551407-0E15-4C20-B54E-3757E989439F}" srcOrd="1" destOrd="0" parTransId="{E0EFBA91-C82B-4FC7-B276-BDA2945E1578}" sibTransId="{156AAE8E-BBF1-493D-9842-E2223FD59B39}"/>
    <dgm:cxn modelId="{EF35BF92-B16F-4AA5-B4F5-534271F6EDCC}" type="presParOf" srcId="{1146EBF0-4D98-4447-9A06-66ACD803D766}" destId="{97DB668A-1351-4A1D-90FC-876434184D21}" srcOrd="0" destOrd="0" presId="urn:microsoft.com/office/officeart/2005/8/layout/hChevron3"/>
    <dgm:cxn modelId="{2479B6DD-4FFA-489C-879D-604AE2EA09C7}" type="presParOf" srcId="{1146EBF0-4D98-4447-9A06-66ACD803D766}" destId="{4998465F-9E4F-47C3-A947-4D7781DC8ABA}" srcOrd="1" destOrd="0" presId="urn:microsoft.com/office/officeart/2005/8/layout/hChevron3"/>
    <dgm:cxn modelId="{63625EEE-AB64-46D1-B4F0-E0CC1595F38B}" type="presParOf" srcId="{1146EBF0-4D98-4447-9A06-66ACD803D766}" destId="{C79D72EA-249B-4D48-8559-6CB08B778CF7}" srcOrd="2" destOrd="0" presId="urn:microsoft.com/office/officeart/2005/8/layout/hChevron3"/>
    <dgm:cxn modelId="{F149B7F6-1F42-49FE-AC1A-63D537E394E7}" type="presParOf" srcId="{1146EBF0-4D98-4447-9A06-66ACD803D766}" destId="{79FACF81-5103-4B4F-82BC-CB9DC8439511}" srcOrd="3" destOrd="0" presId="urn:microsoft.com/office/officeart/2005/8/layout/hChevron3"/>
    <dgm:cxn modelId="{307C79AE-B975-4A61-876D-C51A3B8E322A}" type="presParOf" srcId="{1146EBF0-4D98-4447-9A06-66ACD803D766}" destId="{82044F4F-122A-4212-8B48-D084C9244FE3}" srcOrd="4" destOrd="0" presId="urn:microsoft.com/office/officeart/2005/8/layout/hChevron3"/>
    <dgm:cxn modelId="{00CB0DF1-2AC4-48B5-A476-BACAA87C379C}" type="presParOf" srcId="{1146EBF0-4D98-4447-9A06-66ACD803D766}" destId="{EA8C8CB2-9B41-4323-9C1C-88648EE21C73}" srcOrd="5" destOrd="0" presId="urn:microsoft.com/office/officeart/2005/8/layout/hChevron3"/>
    <dgm:cxn modelId="{C6310B35-6574-4140-84A9-A4A6BB2D6989}" type="presParOf" srcId="{1146EBF0-4D98-4447-9A06-66ACD803D766}" destId="{550B1F1C-DEBF-4126-B262-083580D00BEA}" srcOrd="6" destOrd="0" presId="urn:microsoft.com/office/officeart/2005/8/layout/hChevron3"/>
    <dgm:cxn modelId="{18A36BD4-0115-41F4-9887-DD4FC0BC1316}" type="presParOf" srcId="{1146EBF0-4D98-4447-9A06-66ACD803D766}" destId="{5146CD4B-2363-457B-BF7E-9A8195ADD713}" srcOrd="7" destOrd="0" presId="urn:microsoft.com/office/officeart/2005/8/layout/hChevron3"/>
    <dgm:cxn modelId="{3B4B5186-DDF9-4250-A605-517CD12C6347}" type="presParOf" srcId="{1146EBF0-4D98-4447-9A06-66ACD803D766}" destId="{3436B4C0-666E-443C-A6E4-56E0FDBB4395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E63B756-CFC7-451B-A940-0A58129280E6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9F4E74E3-A410-4308-9FA9-B49D6B253C65}">
      <dgm:prSet phldrT="[Tekst]"/>
      <dgm:spPr>
        <a:solidFill>
          <a:schemeClr val="accent1"/>
        </a:solidFill>
      </dgm:spPr>
      <dgm:t>
        <a:bodyPr/>
        <a:lstStyle/>
        <a:p>
          <a:r>
            <a:rPr lang="nl-NL"/>
            <a:t>agenda</a:t>
          </a:r>
        </a:p>
      </dgm:t>
    </dgm:pt>
    <dgm:pt modelId="{75173634-B96B-4694-B612-10597394D08E}" type="parTrans" cxnId="{A6482602-576A-4E98-AD4E-A96D005BF7DC}">
      <dgm:prSet/>
      <dgm:spPr/>
      <dgm:t>
        <a:bodyPr/>
        <a:lstStyle/>
        <a:p>
          <a:endParaRPr lang="nl-NL"/>
        </a:p>
      </dgm:t>
    </dgm:pt>
    <dgm:pt modelId="{753700C3-3B4B-4591-AE7A-00012AF4FF01}" type="sibTrans" cxnId="{A6482602-576A-4E98-AD4E-A96D005BF7DC}">
      <dgm:prSet/>
      <dgm:spPr/>
      <dgm:t>
        <a:bodyPr/>
        <a:lstStyle/>
        <a:p>
          <a:endParaRPr lang="nl-NL"/>
        </a:p>
      </dgm:t>
    </dgm:pt>
    <dgm:pt modelId="{53551407-0E15-4C20-B54E-3757E989439F}">
      <dgm:prSet phldrT="[Tekst]"/>
      <dgm:spPr>
        <a:solidFill>
          <a:schemeClr val="accent1"/>
        </a:solidFill>
      </dgm:spPr>
      <dgm:t>
        <a:bodyPr/>
        <a:lstStyle/>
        <a:p>
          <a:r>
            <a:rPr lang="nl-NL"/>
            <a:t>update</a:t>
          </a:r>
        </a:p>
      </dgm:t>
    </dgm:pt>
    <dgm:pt modelId="{E0EFBA91-C82B-4FC7-B276-BDA2945E1578}" type="parTrans" cxnId="{62AC28F6-70D1-45A7-9880-D65304B539D9}">
      <dgm:prSet/>
      <dgm:spPr/>
      <dgm:t>
        <a:bodyPr/>
        <a:lstStyle/>
        <a:p>
          <a:endParaRPr lang="nl-NL"/>
        </a:p>
      </dgm:t>
    </dgm:pt>
    <dgm:pt modelId="{156AAE8E-BBF1-493D-9842-E2223FD59B39}" type="sibTrans" cxnId="{62AC28F6-70D1-45A7-9880-D65304B539D9}">
      <dgm:prSet/>
      <dgm:spPr/>
      <dgm:t>
        <a:bodyPr/>
        <a:lstStyle/>
        <a:p>
          <a:endParaRPr lang="nl-NL"/>
        </a:p>
      </dgm:t>
    </dgm:pt>
    <dgm:pt modelId="{20D747A4-5569-4D93-9A9C-EA9A177DE180}">
      <dgm:prSet phldrT="[Teks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nl-NL"/>
            <a:t>Integrale visie </a:t>
          </a:r>
        </a:p>
      </dgm:t>
    </dgm:pt>
    <dgm:pt modelId="{FDFB7ABF-2F7B-4153-9FC2-747A65680F9F}" type="parTrans" cxnId="{D4BF75CE-2BD9-41E7-9833-0B6345859224}">
      <dgm:prSet/>
      <dgm:spPr/>
      <dgm:t>
        <a:bodyPr/>
        <a:lstStyle/>
        <a:p>
          <a:endParaRPr lang="nl-NL"/>
        </a:p>
      </dgm:t>
    </dgm:pt>
    <dgm:pt modelId="{60E7DF54-F89E-45CD-9258-0CBFABAD4A21}" type="sibTrans" cxnId="{D4BF75CE-2BD9-41E7-9833-0B6345859224}">
      <dgm:prSet/>
      <dgm:spPr/>
      <dgm:t>
        <a:bodyPr/>
        <a:lstStyle/>
        <a:p>
          <a:endParaRPr lang="nl-NL"/>
        </a:p>
      </dgm:t>
    </dgm:pt>
    <dgm:pt modelId="{F161A3D1-D23D-4E02-BD16-3CB713461212}">
      <dgm:prSet phldrT="[Tekst]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nl-NL"/>
            <a:t>Roadmap</a:t>
          </a:r>
        </a:p>
      </dgm:t>
    </dgm:pt>
    <dgm:pt modelId="{11B27C01-99A2-4060-8F3C-CBC25BAAB3DD}" type="parTrans" cxnId="{ECF5BF00-FEAE-4AB4-838F-FC4AD92F59E2}">
      <dgm:prSet/>
      <dgm:spPr/>
      <dgm:t>
        <a:bodyPr/>
        <a:lstStyle/>
        <a:p>
          <a:endParaRPr lang="nl-NL"/>
        </a:p>
      </dgm:t>
    </dgm:pt>
    <dgm:pt modelId="{019C2D7E-B260-461B-B279-88461015F00C}" type="sibTrans" cxnId="{ECF5BF00-FEAE-4AB4-838F-FC4AD92F59E2}">
      <dgm:prSet/>
      <dgm:spPr/>
      <dgm:t>
        <a:bodyPr/>
        <a:lstStyle/>
        <a:p>
          <a:endParaRPr lang="nl-NL"/>
        </a:p>
      </dgm:t>
    </dgm:pt>
    <dgm:pt modelId="{0B9345D5-1342-4D42-A705-E76A2F0E760B}">
      <dgm:prSet phldrT="[Tekst]"/>
      <dgm:spPr/>
      <dgm:t>
        <a:bodyPr/>
        <a:lstStyle/>
        <a:p>
          <a:r>
            <a:rPr lang="nl-NL"/>
            <a:t>Vragen </a:t>
          </a:r>
        </a:p>
      </dgm:t>
    </dgm:pt>
    <dgm:pt modelId="{1F5C3F28-8F3D-48E4-BBA0-1A7807DE3DB4}" type="parTrans" cxnId="{82440604-C411-46AA-B1A9-F4E63E16DF0D}">
      <dgm:prSet/>
      <dgm:spPr/>
      <dgm:t>
        <a:bodyPr/>
        <a:lstStyle/>
        <a:p>
          <a:endParaRPr lang="nl-NL"/>
        </a:p>
      </dgm:t>
    </dgm:pt>
    <dgm:pt modelId="{45690301-B9A6-484A-B9FD-1185747E505C}" type="sibTrans" cxnId="{82440604-C411-46AA-B1A9-F4E63E16DF0D}">
      <dgm:prSet/>
      <dgm:spPr/>
      <dgm:t>
        <a:bodyPr/>
        <a:lstStyle/>
        <a:p>
          <a:endParaRPr lang="nl-NL"/>
        </a:p>
      </dgm:t>
    </dgm:pt>
    <dgm:pt modelId="{1146EBF0-4D98-4447-9A06-66ACD803D766}" type="pres">
      <dgm:prSet presAssocID="{BE63B756-CFC7-451B-A940-0A58129280E6}" presName="Name0" presStyleCnt="0">
        <dgm:presLayoutVars>
          <dgm:dir/>
          <dgm:resizeHandles val="exact"/>
        </dgm:presLayoutVars>
      </dgm:prSet>
      <dgm:spPr/>
    </dgm:pt>
    <dgm:pt modelId="{97DB668A-1351-4A1D-90FC-876434184D21}" type="pres">
      <dgm:prSet presAssocID="{9F4E74E3-A410-4308-9FA9-B49D6B253C65}" presName="parTxOnly" presStyleLbl="node1" presStyleIdx="0" presStyleCnt="5">
        <dgm:presLayoutVars>
          <dgm:bulletEnabled val="1"/>
        </dgm:presLayoutVars>
      </dgm:prSet>
      <dgm:spPr/>
    </dgm:pt>
    <dgm:pt modelId="{4998465F-9E4F-47C3-A947-4D7781DC8ABA}" type="pres">
      <dgm:prSet presAssocID="{753700C3-3B4B-4591-AE7A-00012AF4FF01}" presName="parSpace" presStyleCnt="0"/>
      <dgm:spPr/>
    </dgm:pt>
    <dgm:pt modelId="{C79D72EA-249B-4D48-8559-6CB08B778CF7}" type="pres">
      <dgm:prSet presAssocID="{53551407-0E15-4C20-B54E-3757E989439F}" presName="parTxOnly" presStyleLbl="node1" presStyleIdx="1" presStyleCnt="5">
        <dgm:presLayoutVars>
          <dgm:bulletEnabled val="1"/>
        </dgm:presLayoutVars>
      </dgm:prSet>
      <dgm:spPr/>
    </dgm:pt>
    <dgm:pt modelId="{79FACF81-5103-4B4F-82BC-CB9DC8439511}" type="pres">
      <dgm:prSet presAssocID="{156AAE8E-BBF1-493D-9842-E2223FD59B39}" presName="parSpace" presStyleCnt="0"/>
      <dgm:spPr/>
    </dgm:pt>
    <dgm:pt modelId="{82044F4F-122A-4212-8B48-D084C9244FE3}" type="pres">
      <dgm:prSet presAssocID="{20D747A4-5569-4D93-9A9C-EA9A177DE180}" presName="parTxOnly" presStyleLbl="node1" presStyleIdx="2" presStyleCnt="5">
        <dgm:presLayoutVars>
          <dgm:bulletEnabled val="1"/>
        </dgm:presLayoutVars>
      </dgm:prSet>
      <dgm:spPr/>
    </dgm:pt>
    <dgm:pt modelId="{EA8C8CB2-9B41-4323-9C1C-88648EE21C73}" type="pres">
      <dgm:prSet presAssocID="{60E7DF54-F89E-45CD-9258-0CBFABAD4A21}" presName="parSpace" presStyleCnt="0"/>
      <dgm:spPr/>
    </dgm:pt>
    <dgm:pt modelId="{550B1F1C-DEBF-4126-B262-083580D00BEA}" type="pres">
      <dgm:prSet presAssocID="{F161A3D1-D23D-4E02-BD16-3CB713461212}" presName="parTxOnly" presStyleLbl="node1" presStyleIdx="3" presStyleCnt="5">
        <dgm:presLayoutVars>
          <dgm:bulletEnabled val="1"/>
        </dgm:presLayoutVars>
      </dgm:prSet>
      <dgm:spPr/>
    </dgm:pt>
    <dgm:pt modelId="{5146CD4B-2363-457B-BF7E-9A8195ADD713}" type="pres">
      <dgm:prSet presAssocID="{019C2D7E-B260-461B-B279-88461015F00C}" presName="parSpace" presStyleCnt="0"/>
      <dgm:spPr/>
    </dgm:pt>
    <dgm:pt modelId="{3436B4C0-666E-443C-A6E4-56E0FDBB4395}" type="pres">
      <dgm:prSet presAssocID="{0B9345D5-1342-4D42-A705-E76A2F0E760B}" presName="parTxOnly" presStyleLbl="node1" presStyleIdx="4" presStyleCnt="5">
        <dgm:presLayoutVars>
          <dgm:bulletEnabled val="1"/>
        </dgm:presLayoutVars>
      </dgm:prSet>
      <dgm:spPr/>
    </dgm:pt>
  </dgm:ptLst>
  <dgm:cxnLst>
    <dgm:cxn modelId="{ECF5BF00-FEAE-4AB4-838F-FC4AD92F59E2}" srcId="{BE63B756-CFC7-451B-A940-0A58129280E6}" destId="{F161A3D1-D23D-4E02-BD16-3CB713461212}" srcOrd="3" destOrd="0" parTransId="{11B27C01-99A2-4060-8F3C-CBC25BAAB3DD}" sibTransId="{019C2D7E-B260-461B-B279-88461015F00C}"/>
    <dgm:cxn modelId="{A6482602-576A-4E98-AD4E-A96D005BF7DC}" srcId="{BE63B756-CFC7-451B-A940-0A58129280E6}" destId="{9F4E74E3-A410-4308-9FA9-B49D6B253C65}" srcOrd="0" destOrd="0" parTransId="{75173634-B96B-4694-B612-10597394D08E}" sibTransId="{753700C3-3B4B-4591-AE7A-00012AF4FF01}"/>
    <dgm:cxn modelId="{82440604-C411-46AA-B1A9-F4E63E16DF0D}" srcId="{BE63B756-CFC7-451B-A940-0A58129280E6}" destId="{0B9345D5-1342-4D42-A705-E76A2F0E760B}" srcOrd="4" destOrd="0" parTransId="{1F5C3F28-8F3D-48E4-BBA0-1A7807DE3DB4}" sibTransId="{45690301-B9A6-484A-B9FD-1185747E505C}"/>
    <dgm:cxn modelId="{D356764B-EBE0-44D0-A000-B8B2F52E5DB7}" type="presOf" srcId="{20D747A4-5569-4D93-9A9C-EA9A177DE180}" destId="{82044F4F-122A-4212-8B48-D084C9244FE3}" srcOrd="0" destOrd="0" presId="urn:microsoft.com/office/officeart/2005/8/layout/hChevron3"/>
    <dgm:cxn modelId="{B2B1A759-FC11-4655-87D3-8BC21DCFE473}" type="presOf" srcId="{F161A3D1-D23D-4E02-BD16-3CB713461212}" destId="{550B1F1C-DEBF-4126-B262-083580D00BEA}" srcOrd="0" destOrd="0" presId="urn:microsoft.com/office/officeart/2005/8/layout/hChevron3"/>
    <dgm:cxn modelId="{7D491589-9E54-46EF-8BF5-E35F5ED5FB64}" type="presOf" srcId="{BE63B756-CFC7-451B-A940-0A58129280E6}" destId="{1146EBF0-4D98-4447-9A06-66ACD803D766}" srcOrd="0" destOrd="0" presId="urn:microsoft.com/office/officeart/2005/8/layout/hChevron3"/>
    <dgm:cxn modelId="{0CD73793-CF5E-4C4C-9A13-1A797735D366}" type="presOf" srcId="{53551407-0E15-4C20-B54E-3757E989439F}" destId="{C79D72EA-249B-4D48-8559-6CB08B778CF7}" srcOrd="0" destOrd="0" presId="urn:microsoft.com/office/officeart/2005/8/layout/hChevron3"/>
    <dgm:cxn modelId="{D5F6029C-B507-469E-97B4-6204FCD22759}" type="presOf" srcId="{0B9345D5-1342-4D42-A705-E76A2F0E760B}" destId="{3436B4C0-666E-443C-A6E4-56E0FDBB4395}" srcOrd="0" destOrd="0" presId="urn:microsoft.com/office/officeart/2005/8/layout/hChevron3"/>
    <dgm:cxn modelId="{BB2634B1-7DF2-45E0-898C-6B0F83211F31}" type="presOf" srcId="{9F4E74E3-A410-4308-9FA9-B49D6B253C65}" destId="{97DB668A-1351-4A1D-90FC-876434184D21}" srcOrd="0" destOrd="0" presId="urn:microsoft.com/office/officeart/2005/8/layout/hChevron3"/>
    <dgm:cxn modelId="{D4BF75CE-2BD9-41E7-9833-0B6345859224}" srcId="{BE63B756-CFC7-451B-A940-0A58129280E6}" destId="{20D747A4-5569-4D93-9A9C-EA9A177DE180}" srcOrd="2" destOrd="0" parTransId="{FDFB7ABF-2F7B-4153-9FC2-747A65680F9F}" sibTransId="{60E7DF54-F89E-45CD-9258-0CBFABAD4A21}"/>
    <dgm:cxn modelId="{62AC28F6-70D1-45A7-9880-D65304B539D9}" srcId="{BE63B756-CFC7-451B-A940-0A58129280E6}" destId="{53551407-0E15-4C20-B54E-3757E989439F}" srcOrd="1" destOrd="0" parTransId="{E0EFBA91-C82B-4FC7-B276-BDA2945E1578}" sibTransId="{156AAE8E-BBF1-493D-9842-E2223FD59B39}"/>
    <dgm:cxn modelId="{EF35BF92-B16F-4AA5-B4F5-534271F6EDCC}" type="presParOf" srcId="{1146EBF0-4D98-4447-9A06-66ACD803D766}" destId="{97DB668A-1351-4A1D-90FC-876434184D21}" srcOrd="0" destOrd="0" presId="urn:microsoft.com/office/officeart/2005/8/layout/hChevron3"/>
    <dgm:cxn modelId="{2479B6DD-4FFA-489C-879D-604AE2EA09C7}" type="presParOf" srcId="{1146EBF0-4D98-4447-9A06-66ACD803D766}" destId="{4998465F-9E4F-47C3-A947-4D7781DC8ABA}" srcOrd="1" destOrd="0" presId="urn:microsoft.com/office/officeart/2005/8/layout/hChevron3"/>
    <dgm:cxn modelId="{63625EEE-AB64-46D1-B4F0-E0CC1595F38B}" type="presParOf" srcId="{1146EBF0-4D98-4447-9A06-66ACD803D766}" destId="{C79D72EA-249B-4D48-8559-6CB08B778CF7}" srcOrd="2" destOrd="0" presId="urn:microsoft.com/office/officeart/2005/8/layout/hChevron3"/>
    <dgm:cxn modelId="{F149B7F6-1F42-49FE-AC1A-63D537E394E7}" type="presParOf" srcId="{1146EBF0-4D98-4447-9A06-66ACD803D766}" destId="{79FACF81-5103-4B4F-82BC-CB9DC8439511}" srcOrd="3" destOrd="0" presId="urn:microsoft.com/office/officeart/2005/8/layout/hChevron3"/>
    <dgm:cxn modelId="{307C79AE-B975-4A61-876D-C51A3B8E322A}" type="presParOf" srcId="{1146EBF0-4D98-4447-9A06-66ACD803D766}" destId="{82044F4F-122A-4212-8B48-D084C9244FE3}" srcOrd="4" destOrd="0" presId="urn:microsoft.com/office/officeart/2005/8/layout/hChevron3"/>
    <dgm:cxn modelId="{00CB0DF1-2AC4-48B5-A476-BACAA87C379C}" type="presParOf" srcId="{1146EBF0-4D98-4447-9A06-66ACD803D766}" destId="{EA8C8CB2-9B41-4323-9C1C-88648EE21C73}" srcOrd="5" destOrd="0" presId="urn:microsoft.com/office/officeart/2005/8/layout/hChevron3"/>
    <dgm:cxn modelId="{C6310B35-6574-4140-84A9-A4A6BB2D6989}" type="presParOf" srcId="{1146EBF0-4D98-4447-9A06-66ACD803D766}" destId="{550B1F1C-DEBF-4126-B262-083580D00BEA}" srcOrd="6" destOrd="0" presId="urn:microsoft.com/office/officeart/2005/8/layout/hChevron3"/>
    <dgm:cxn modelId="{18A36BD4-0115-41F4-9887-DD4FC0BC1316}" type="presParOf" srcId="{1146EBF0-4D98-4447-9A06-66ACD803D766}" destId="{5146CD4B-2363-457B-BF7E-9A8195ADD713}" srcOrd="7" destOrd="0" presId="urn:microsoft.com/office/officeart/2005/8/layout/hChevron3"/>
    <dgm:cxn modelId="{3B4B5186-DDF9-4250-A605-517CD12C6347}" type="presParOf" srcId="{1146EBF0-4D98-4447-9A06-66ACD803D766}" destId="{3436B4C0-666E-443C-A6E4-56E0FDBB4395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E63B756-CFC7-451B-A940-0A58129280E6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9F4E74E3-A410-4308-9FA9-B49D6B253C65}">
      <dgm:prSet phldrT="[Tekst]"/>
      <dgm:spPr>
        <a:solidFill>
          <a:schemeClr val="accent1"/>
        </a:solidFill>
      </dgm:spPr>
      <dgm:t>
        <a:bodyPr/>
        <a:lstStyle/>
        <a:p>
          <a:r>
            <a:rPr lang="nl-NL"/>
            <a:t>agenda</a:t>
          </a:r>
        </a:p>
      </dgm:t>
    </dgm:pt>
    <dgm:pt modelId="{75173634-B96B-4694-B612-10597394D08E}" type="parTrans" cxnId="{A6482602-576A-4E98-AD4E-A96D005BF7DC}">
      <dgm:prSet/>
      <dgm:spPr/>
      <dgm:t>
        <a:bodyPr/>
        <a:lstStyle/>
        <a:p>
          <a:endParaRPr lang="nl-NL"/>
        </a:p>
      </dgm:t>
    </dgm:pt>
    <dgm:pt modelId="{753700C3-3B4B-4591-AE7A-00012AF4FF01}" type="sibTrans" cxnId="{A6482602-576A-4E98-AD4E-A96D005BF7DC}">
      <dgm:prSet/>
      <dgm:spPr/>
      <dgm:t>
        <a:bodyPr/>
        <a:lstStyle/>
        <a:p>
          <a:endParaRPr lang="nl-NL"/>
        </a:p>
      </dgm:t>
    </dgm:pt>
    <dgm:pt modelId="{53551407-0E15-4C20-B54E-3757E989439F}">
      <dgm:prSet phldrT="[Tekst]"/>
      <dgm:spPr>
        <a:solidFill>
          <a:schemeClr val="accent1"/>
        </a:solidFill>
      </dgm:spPr>
      <dgm:t>
        <a:bodyPr/>
        <a:lstStyle/>
        <a:p>
          <a:r>
            <a:rPr lang="nl-NL"/>
            <a:t>update</a:t>
          </a:r>
        </a:p>
      </dgm:t>
    </dgm:pt>
    <dgm:pt modelId="{E0EFBA91-C82B-4FC7-B276-BDA2945E1578}" type="parTrans" cxnId="{62AC28F6-70D1-45A7-9880-D65304B539D9}">
      <dgm:prSet/>
      <dgm:spPr/>
      <dgm:t>
        <a:bodyPr/>
        <a:lstStyle/>
        <a:p>
          <a:endParaRPr lang="nl-NL"/>
        </a:p>
      </dgm:t>
    </dgm:pt>
    <dgm:pt modelId="{156AAE8E-BBF1-493D-9842-E2223FD59B39}" type="sibTrans" cxnId="{62AC28F6-70D1-45A7-9880-D65304B539D9}">
      <dgm:prSet/>
      <dgm:spPr/>
      <dgm:t>
        <a:bodyPr/>
        <a:lstStyle/>
        <a:p>
          <a:endParaRPr lang="nl-NL"/>
        </a:p>
      </dgm:t>
    </dgm:pt>
    <dgm:pt modelId="{20D747A4-5569-4D93-9A9C-EA9A177DE180}">
      <dgm:prSet phldrT="[Teks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nl-NL"/>
            <a:t>Integrale visie </a:t>
          </a:r>
        </a:p>
      </dgm:t>
    </dgm:pt>
    <dgm:pt modelId="{FDFB7ABF-2F7B-4153-9FC2-747A65680F9F}" type="parTrans" cxnId="{D4BF75CE-2BD9-41E7-9833-0B6345859224}">
      <dgm:prSet/>
      <dgm:spPr/>
      <dgm:t>
        <a:bodyPr/>
        <a:lstStyle/>
        <a:p>
          <a:endParaRPr lang="nl-NL"/>
        </a:p>
      </dgm:t>
    </dgm:pt>
    <dgm:pt modelId="{60E7DF54-F89E-45CD-9258-0CBFABAD4A21}" type="sibTrans" cxnId="{D4BF75CE-2BD9-41E7-9833-0B6345859224}">
      <dgm:prSet/>
      <dgm:spPr/>
      <dgm:t>
        <a:bodyPr/>
        <a:lstStyle/>
        <a:p>
          <a:endParaRPr lang="nl-NL"/>
        </a:p>
      </dgm:t>
    </dgm:pt>
    <dgm:pt modelId="{F161A3D1-D23D-4E02-BD16-3CB713461212}">
      <dgm:prSet phldrT="[Tekst]"/>
      <dgm:spPr/>
      <dgm:t>
        <a:bodyPr/>
        <a:lstStyle/>
        <a:p>
          <a:r>
            <a:rPr lang="nl-NL"/>
            <a:t>Roadmap</a:t>
          </a:r>
        </a:p>
      </dgm:t>
    </dgm:pt>
    <dgm:pt modelId="{11B27C01-99A2-4060-8F3C-CBC25BAAB3DD}" type="parTrans" cxnId="{ECF5BF00-FEAE-4AB4-838F-FC4AD92F59E2}">
      <dgm:prSet/>
      <dgm:spPr/>
      <dgm:t>
        <a:bodyPr/>
        <a:lstStyle/>
        <a:p>
          <a:endParaRPr lang="nl-NL"/>
        </a:p>
      </dgm:t>
    </dgm:pt>
    <dgm:pt modelId="{019C2D7E-B260-461B-B279-88461015F00C}" type="sibTrans" cxnId="{ECF5BF00-FEAE-4AB4-838F-FC4AD92F59E2}">
      <dgm:prSet/>
      <dgm:spPr/>
      <dgm:t>
        <a:bodyPr/>
        <a:lstStyle/>
        <a:p>
          <a:endParaRPr lang="nl-NL"/>
        </a:p>
      </dgm:t>
    </dgm:pt>
    <dgm:pt modelId="{0B9345D5-1342-4D42-A705-E76A2F0E760B}">
      <dgm:prSet phldrT="[Tekst]"/>
      <dgm:spPr/>
      <dgm:t>
        <a:bodyPr/>
        <a:lstStyle/>
        <a:p>
          <a:r>
            <a:rPr lang="nl-NL"/>
            <a:t>Vragen </a:t>
          </a:r>
        </a:p>
      </dgm:t>
    </dgm:pt>
    <dgm:pt modelId="{1F5C3F28-8F3D-48E4-BBA0-1A7807DE3DB4}" type="parTrans" cxnId="{82440604-C411-46AA-B1A9-F4E63E16DF0D}">
      <dgm:prSet/>
      <dgm:spPr/>
      <dgm:t>
        <a:bodyPr/>
        <a:lstStyle/>
        <a:p>
          <a:endParaRPr lang="nl-NL"/>
        </a:p>
      </dgm:t>
    </dgm:pt>
    <dgm:pt modelId="{45690301-B9A6-484A-B9FD-1185747E505C}" type="sibTrans" cxnId="{82440604-C411-46AA-B1A9-F4E63E16DF0D}">
      <dgm:prSet/>
      <dgm:spPr/>
      <dgm:t>
        <a:bodyPr/>
        <a:lstStyle/>
        <a:p>
          <a:endParaRPr lang="nl-NL"/>
        </a:p>
      </dgm:t>
    </dgm:pt>
    <dgm:pt modelId="{1146EBF0-4D98-4447-9A06-66ACD803D766}" type="pres">
      <dgm:prSet presAssocID="{BE63B756-CFC7-451B-A940-0A58129280E6}" presName="Name0" presStyleCnt="0">
        <dgm:presLayoutVars>
          <dgm:dir/>
          <dgm:resizeHandles val="exact"/>
        </dgm:presLayoutVars>
      </dgm:prSet>
      <dgm:spPr/>
    </dgm:pt>
    <dgm:pt modelId="{97DB668A-1351-4A1D-90FC-876434184D21}" type="pres">
      <dgm:prSet presAssocID="{9F4E74E3-A410-4308-9FA9-B49D6B253C65}" presName="parTxOnly" presStyleLbl="node1" presStyleIdx="0" presStyleCnt="5">
        <dgm:presLayoutVars>
          <dgm:bulletEnabled val="1"/>
        </dgm:presLayoutVars>
      </dgm:prSet>
      <dgm:spPr/>
    </dgm:pt>
    <dgm:pt modelId="{4998465F-9E4F-47C3-A947-4D7781DC8ABA}" type="pres">
      <dgm:prSet presAssocID="{753700C3-3B4B-4591-AE7A-00012AF4FF01}" presName="parSpace" presStyleCnt="0"/>
      <dgm:spPr/>
    </dgm:pt>
    <dgm:pt modelId="{C79D72EA-249B-4D48-8559-6CB08B778CF7}" type="pres">
      <dgm:prSet presAssocID="{53551407-0E15-4C20-B54E-3757E989439F}" presName="parTxOnly" presStyleLbl="node1" presStyleIdx="1" presStyleCnt="5">
        <dgm:presLayoutVars>
          <dgm:bulletEnabled val="1"/>
        </dgm:presLayoutVars>
      </dgm:prSet>
      <dgm:spPr/>
    </dgm:pt>
    <dgm:pt modelId="{79FACF81-5103-4B4F-82BC-CB9DC8439511}" type="pres">
      <dgm:prSet presAssocID="{156AAE8E-BBF1-493D-9842-E2223FD59B39}" presName="parSpace" presStyleCnt="0"/>
      <dgm:spPr/>
    </dgm:pt>
    <dgm:pt modelId="{82044F4F-122A-4212-8B48-D084C9244FE3}" type="pres">
      <dgm:prSet presAssocID="{20D747A4-5569-4D93-9A9C-EA9A177DE180}" presName="parTxOnly" presStyleLbl="node1" presStyleIdx="2" presStyleCnt="5">
        <dgm:presLayoutVars>
          <dgm:bulletEnabled val="1"/>
        </dgm:presLayoutVars>
      </dgm:prSet>
      <dgm:spPr/>
    </dgm:pt>
    <dgm:pt modelId="{EA8C8CB2-9B41-4323-9C1C-88648EE21C73}" type="pres">
      <dgm:prSet presAssocID="{60E7DF54-F89E-45CD-9258-0CBFABAD4A21}" presName="parSpace" presStyleCnt="0"/>
      <dgm:spPr/>
    </dgm:pt>
    <dgm:pt modelId="{550B1F1C-DEBF-4126-B262-083580D00BEA}" type="pres">
      <dgm:prSet presAssocID="{F161A3D1-D23D-4E02-BD16-3CB713461212}" presName="parTxOnly" presStyleLbl="node1" presStyleIdx="3" presStyleCnt="5">
        <dgm:presLayoutVars>
          <dgm:bulletEnabled val="1"/>
        </dgm:presLayoutVars>
      </dgm:prSet>
      <dgm:spPr/>
    </dgm:pt>
    <dgm:pt modelId="{5146CD4B-2363-457B-BF7E-9A8195ADD713}" type="pres">
      <dgm:prSet presAssocID="{019C2D7E-B260-461B-B279-88461015F00C}" presName="parSpace" presStyleCnt="0"/>
      <dgm:spPr/>
    </dgm:pt>
    <dgm:pt modelId="{3436B4C0-666E-443C-A6E4-56E0FDBB4395}" type="pres">
      <dgm:prSet presAssocID="{0B9345D5-1342-4D42-A705-E76A2F0E760B}" presName="parTxOnly" presStyleLbl="node1" presStyleIdx="4" presStyleCnt="5">
        <dgm:presLayoutVars>
          <dgm:bulletEnabled val="1"/>
        </dgm:presLayoutVars>
      </dgm:prSet>
      <dgm:spPr/>
    </dgm:pt>
  </dgm:ptLst>
  <dgm:cxnLst>
    <dgm:cxn modelId="{ECF5BF00-FEAE-4AB4-838F-FC4AD92F59E2}" srcId="{BE63B756-CFC7-451B-A940-0A58129280E6}" destId="{F161A3D1-D23D-4E02-BD16-3CB713461212}" srcOrd="3" destOrd="0" parTransId="{11B27C01-99A2-4060-8F3C-CBC25BAAB3DD}" sibTransId="{019C2D7E-B260-461B-B279-88461015F00C}"/>
    <dgm:cxn modelId="{A6482602-576A-4E98-AD4E-A96D005BF7DC}" srcId="{BE63B756-CFC7-451B-A940-0A58129280E6}" destId="{9F4E74E3-A410-4308-9FA9-B49D6B253C65}" srcOrd="0" destOrd="0" parTransId="{75173634-B96B-4694-B612-10597394D08E}" sibTransId="{753700C3-3B4B-4591-AE7A-00012AF4FF01}"/>
    <dgm:cxn modelId="{82440604-C411-46AA-B1A9-F4E63E16DF0D}" srcId="{BE63B756-CFC7-451B-A940-0A58129280E6}" destId="{0B9345D5-1342-4D42-A705-E76A2F0E760B}" srcOrd="4" destOrd="0" parTransId="{1F5C3F28-8F3D-48E4-BBA0-1A7807DE3DB4}" sibTransId="{45690301-B9A6-484A-B9FD-1185747E505C}"/>
    <dgm:cxn modelId="{D356764B-EBE0-44D0-A000-B8B2F52E5DB7}" type="presOf" srcId="{20D747A4-5569-4D93-9A9C-EA9A177DE180}" destId="{82044F4F-122A-4212-8B48-D084C9244FE3}" srcOrd="0" destOrd="0" presId="urn:microsoft.com/office/officeart/2005/8/layout/hChevron3"/>
    <dgm:cxn modelId="{B2B1A759-FC11-4655-87D3-8BC21DCFE473}" type="presOf" srcId="{F161A3D1-D23D-4E02-BD16-3CB713461212}" destId="{550B1F1C-DEBF-4126-B262-083580D00BEA}" srcOrd="0" destOrd="0" presId="urn:microsoft.com/office/officeart/2005/8/layout/hChevron3"/>
    <dgm:cxn modelId="{7D491589-9E54-46EF-8BF5-E35F5ED5FB64}" type="presOf" srcId="{BE63B756-CFC7-451B-A940-0A58129280E6}" destId="{1146EBF0-4D98-4447-9A06-66ACD803D766}" srcOrd="0" destOrd="0" presId="urn:microsoft.com/office/officeart/2005/8/layout/hChevron3"/>
    <dgm:cxn modelId="{0CD73793-CF5E-4C4C-9A13-1A797735D366}" type="presOf" srcId="{53551407-0E15-4C20-B54E-3757E989439F}" destId="{C79D72EA-249B-4D48-8559-6CB08B778CF7}" srcOrd="0" destOrd="0" presId="urn:microsoft.com/office/officeart/2005/8/layout/hChevron3"/>
    <dgm:cxn modelId="{D5F6029C-B507-469E-97B4-6204FCD22759}" type="presOf" srcId="{0B9345D5-1342-4D42-A705-E76A2F0E760B}" destId="{3436B4C0-666E-443C-A6E4-56E0FDBB4395}" srcOrd="0" destOrd="0" presId="urn:microsoft.com/office/officeart/2005/8/layout/hChevron3"/>
    <dgm:cxn modelId="{BB2634B1-7DF2-45E0-898C-6B0F83211F31}" type="presOf" srcId="{9F4E74E3-A410-4308-9FA9-B49D6B253C65}" destId="{97DB668A-1351-4A1D-90FC-876434184D21}" srcOrd="0" destOrd="0" presId="urn:microsoft.com/office/officeart/2005/8/layout/hChevron3"/>
    <dgm:cxn modelId="{D4BF75CE-2BD9-41E7-9833-0B6345859224}" srcId="{BE63B756-CFC7-451B-A940-0A58129280E6}" destId="{20D747A4-5569-4D93-9A9C-EA9A177DE180}" srcOrd="2" destOrd="0" parTransId="{FDFB7ABF-2F7B-4153-9FC2-747A65680F9F}" sibTransId="{60E7DF54-F89E-45CD-9258-0CBFABAD4A21}"/>
    <dgm:cxn modelId="{62AC28F6-70D1-45A7-9880-D65304B539D9}" srcId="{BE63B756-CFC7-451B-A940-0A58129280E6}" destId="{53551407-0E15-4C20-B54E-3757E989439F}" srcOrd="1" destOrd="0" parTransId="{E0EFBA91-C82B-4FC7-B276-BDA2945E1578}" sibTransId="{156AAE8E-BBF1-493D-9842-E2223FD59B39}"/>
    <dgm:cxn modelId="{EF35BF92-B16F-4AA5-B4F5-534271F6EDCC}" type="presParOf" srcId="{1146EBF0-4D98-4447-9A06-66ACD803D766}" destId="{97DB668A-1351-4A1D-90FC-876434184D21}" srcOrd="0" destOrd="0" presId="urn:microsoft.com/office/officeart/2005/8/layout/hChevron3"/>
    <dgm:cxn modelId="{2479B6DD-4FFA-489C-879D-604AE2EA09C7}" type="presParOf" srcId="{1146EBF0-4D98-4447-9A06-66ACD803D766}" destId="{4998465F-9E4F-47C3-A947-4D7781DC8ABA}" srcOrd="1" destOrd="0" presId="urn:microsoft.com/office/officeart/2005/8/layout/hChevron3"/>
    <dgm:cxn modelId="{63625EEE-AB64-46D1-B4F0-E0CC1595F38B}" type="presParOf" srcId="{1146EBF0-4D98-4447-9A06-66ACD803D766}" destId="{C79D72EA-249B-4D48-8559-6CB08B778CF7}" srcOrd="2" destOrd="0" presId="urn:microsoft.com/office/officeart/2005/8/layout/hChevron3"/>
    <dgm:cxn modelId="{F149B7F6-1F42-49FE-AC1A-63D537E394E7}" type="presParOf" srcId="{1146EBF0-4D98-4447-9A06-66ACD803D766}" destId="{79FACF81-5103-4B4F-82BC-CB9DC8439511}" srcOrd="3" destOrd="0" presId="urn:microsoft.com/office/officeart/2005/8/layout/hChevron3"/>
    <dgm:cxn modelId="{307C79AE-B975-4A61-876D-C51A3B8E322A}" type="presParOf" srcId="{1146EBF0-4D98-4447-9A06-66ACD803D766}" destId="{82044F4F-122A-4212-8B48-D084C9244FE3}" srcOrd="4" destOrd="0" presId="urn:microsoft.com/office/officeart/2005/8/layout/hChevron3"/>
    <dgm:cxn modelId="{00CB0DF1-2AC4-48B5-A476-BACAA87C379C}" type="presParOf" srcId="{1146EBF0-4D98-4447-9A06-66ACD803D766}" destId="{EA8C8CB2-9B41-4323-9C1C-88648EE21C73}" srcOrd="5" destOrd="0" presId="urn:microsoft.com/office/officeart/2005/8/layout/hChevron3"/>
    <dgm:cxn modelId="{C6310B35-6574-4140-84A9-A4A6BB2D6989}" type="presParOf" srcId="{1146EBF0-4D98-4447-9A06-66ACD803D766}" destId="{550B1F1C-DEBF-4126-B262-083580D00BEA}" srcOrd="6" destOrd="0" presId="urn:microsoft.com/office/officeart/2005/8/layout/hChevron3"/>
    <dgm:cxn modelId="{18A36BD4-0115-41F4-9887-DD4FC0BC1316}" type="presParOf" srcId="{1146EBF0-4D98-4447-9A06-66ACD803D766}" destId="{5146CD4B-2363-457B-BF7E-9A8195ADD713}" srcOrd="7" destOrd="0" presId="urn:microsoft.com/office/officeart/2005/8/layout/hChevron3"/>
    <dgm:cxn modelId="{3B4B5186-DDF9-4250-A605-517CD12C6347}" type="presParOf" srcId="{1146EBF0-4D98-4447-9A06-66ACD803D766}" destId="{3436B4C0-666E-443C-A6E4-56E0FDBB4395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E63B756-CFC7-451B-A940-0A58129280E6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9F4E74E3-A410-4308-9FA9-B49D6B253C65}">
      <dgm:prSet phldrT="[Tekst]"/>
      <dgm:spPr>
        <a:solidFill>
          <a:schemeClr val="accent1"/>
        </a:solidFill>
      </dgm:spPr>
      <dgm:t>
        <a:bodyPr/>
        <a:lstStyle/>
        <a:p>
          <a:r>
            <a:rPr lang="nl-NL" dirty="0"/>
            <a:t>Intro</a:t>
          </a:r>
        </a:p>
      </dgm:t>
    </dgm:pt>
    <dgm:pt modelId="{75173634-B96B-4694-B612-10597394D08E}" type="parTrans" cxnId="{A6482602-576A-4E98-AD4E-A96D005BF7DC}">
      <dgm:prSet/>
      <dgm:spPr/>
      <dgm:t>
        <a:bodyPr/>
        <a:lstStyle/>
        <a:p>
          <a:endParaRPr lang="nl-NL"/>
        </a:p>
      </dgm:t>
    </dgm:pt>
    <dgm:pt modelId="{753700C3-3B4B-4591-AE7A-00012AF4FF01}" type="sibTrans" cxnId="{A6482602-576A-4E98-AD4E-A96D005BF7DC}">
      <dgm:prSet/>
      <dgm:spPr/>
      <dgm:t>
        <a:bodyPr/>
        <a:lstStyle/>
        <a:p>
          <a:endParaRPr lang="nl-NL"/>
        </a:p>
      </dgm:t>
    </dgm:pt>
    <dgm:pt modelId="{53551407-0E15-4C20-B54E-3757E989439F}">
      <dgm:prSet phldrT="[Tekst]"/>
      <dgm:spPr>
        <a:solidFill>
          <a:schemeClr val="accent1"/>
        </a:solidFill>
      </dgm:spPr>
      <dgm:t>
        <a:bodyPr/>
        <a:lstStyle/>
        <a:p>
          <a:r>
            <a:rPr lang="nl-NL" dirty="0"/>
            <a:t>Method</a:t>
          </a:r>
        </a:p>
      </dgm:t>
    </dgm:pt>
    <dgm:pt modelId="{E0EFBA91-C82B-4FC7-B276-BDA2945E1578}" type="parTrans" cxnId="{62AC28F6-70D1-45A7-9880-D65304B539D9}">
      <dgm:prSet/>
      <dgm:spPr/>
      <dgm:t>
        <a:bodyPr/>
        <a:lstStyle/>
        <a:p>
          <a:endParaRPr lang="nl-NL"/>
        </a:p>
      </dgm:t>
    </dgm:pt>
    <dgm:pt modelId="{156AAE8E-BBF1-493D-9842-E2223FD59B39}" type="sibTrans" cxnId="{62AC28F6-70D1-45A7-9880-D65304B539D9}">
      <dgm:prSet/>
      <dgm:spPr/>
      <dgm:t>
        <a:bodyPr/>
        <a:lstStyle/>
        <a:p>
          <a:endParaRPr lang="nl-NL"/>
        </a:p>
      </dgm:t>
    </dgm:pt>
    <dgm:pt modelId="{20D747A4-5569-4D93-9A9C-EA9A177DE180}">
      <dgm:prSet phldrT="[Teks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nl-NL" dirty="0"/>
            <a:t>HGC</a:t>
          </a:r>
        </a:p>
      </dgm:t>
    </dgm:pt>
    <dgm:pt modelId="{FDFB7ABF-2F7B-4153-9FC2-747A65680F9F}" type="parTrans" cxnId="{D4BF75CE-2BD9-41E7-9833-0B6345859224}">
      <dgm:prSet/>
      <dgm:spPr/>
      <dgm:t>
        <a:bodyPr/>
        <a:lstStyle/>
        <a:p>
          <a:endParaRPr lang="nl-NL"/>
        </a:p>
      </dgm:t>
    </dgm:pt>
    <dgm:pt modelId="{60E7DF54-F89E-45CD-9258-0CBFABAD4A21}" type="sibTrans" cxnId="{D4BF75CE-2BD9-41E7-9833-0B6345859224}">
      <dgm:prSet/>
      <dgm:spPr/>
      <dgm:t>
        <a:bodyPr/>
        <a:lstStyle/>
        <a:p>
          <a:endParaRPr lang="nl-NL"/>
        </a:p>
      </dgm:t>
    </dgm:pt>
    <dgm:pt modelId="{F161A3D1-D23D-4E02-BD16-3CB713461212}">
      <dgm:prSet phldrT="[Tekst]"/>
      <dgm:spPr/>
      <dgm:t>
        <a:bodyPr/>
        <a:lstStyle/>
        <a:p>
          <a:r>
            <a:rPr lang="nl-NL" dirty="0"/>
            <a:t>Project</a:t>
          </a:r>
        </a:p>
      </dgm:t>
    </dgm:pt>
    <dgm:pt modelId="{11B27C01-99A2-4060-8F3C-CBC25BAAB3DD}" type="parTrans" cxnId="{ECF5BF00-FEAE-4AB4-838F-FC4AD92F59E2}">
      <dgm:prSet/>
      <dgm:spPr/>
      <dgm:t>
        <a:bodyPr/>
        <a:lstStyle/>
        <a:p>
          <a:endParaRPr lang="nl-NL"/>
        </a:p>
      </dgm:t>
    </dgm:pt>
    <dgm:pt modelId="{019C2D7E-B260-461B-B279-88461015F00C}" type="sibTrans" cxnId="{ECF5BF00-FEAE-4AB4-838F-FC4AD92F59E2}">
      <dgm:prSet/>
      <dgm:spPr/>
      <dgm:t>
        <a:bodyPr/>
        <a:lstStyle/>
        <a:p>
          <a:endParaRPr lang="nl-NL"/>
        </a:p>
      </dgm:t>
    </dgm:pt>
    <dgm:pt modelId="{0B9345D5-1342-4D42-A705-E76A2F0E760B}">
      <dgm:prSet phldrT="[Tekst]"/>
      <dgm:spPr/>
      <dgm:t>
        <a:bodyPr/>
        <a:lstStyle/>
        <a:p>
          <a:r>
            <a:rPr lang="nl-NL" dirty="0"/>
            <a:t>Vragen?</a:t>
          </a:r>
        </a:p>
      </dgm:t>
    </dgm:pt>
    <dgm:pt modelId="{1F5C3F28-8F3D-48E4-BBA0-1A7807DE3DB4}" type="parTrans" cxnId="{82440604-C411-46AA-B1A9-F4E63E16DF0D}">
      <dgm:prSet/>
      <dgm:spPr/>
      <dgm:t>
        <a:bodyPr/>
        <a:lstStyle/>
        <a:p>
          <a:endParaRPr lang="nl-NL"/>
        </a:p>
      </dgm:t>
    </dgm:pt>
    <dgm:pt modelId="{45690301-B9A6-484A-B9FD-1185747E505C}" type="sibTrans" cxnId="{82440604-C411-46AA-B1A9-F4E63E16DF0D}">
      <dgm:prSet/>
      <dgm:spPr/>
      <dgm:t>
        <a:bodyPr/>
        <a:lstStyle/>
        <a:p>
          <a:endParaRPr lang="nl-NL"/>
        </a:p>
      </dgm:t>
    </dgm:pt>
    <dgm:pt modelId="{1146EBF0-4D98-4447-9A06-66ACD803D766}" type="pres">
      <dgm:prSet presAssocID="{BE63B756-CFC7-451B-A940-0A58129280E6}" presName="Name0" presStyleCnt="0">
        <dgm:presLayoutVars>
          <dgm:dir/>
          <dgm:resizeHandles val="exact"/>
        </dgm:presLayoutVars>
      </dgm:prSet>
      <dgm:spPr/>
    </dgm:pt>
    <dgm:pt modelId="{97DB668A-1351-4A1D-90FC-876434184D21}" type="pres">
      <dgm:prSet presAssocID="{9F4E74E3-A410-4308-9FA9-B49D6B253C65}" presName="parTxOnly" presStyleLbl="node1" presStyleIdx="0" presStyleCnt="5">
        <dgm:presLayoutVars>
          <dgm:bulletEnabled val="1"/>
        </dgm:presLayoutVars>
      </dgm:prSet>
      <dgm:spPr/>
    </dgm:pt>
    <dgm:pt modelId="{4998465F-9E4F-47C3-A947-4D7781DC8ABA}" type="pres">
      <dgm:prSet presAssocID="{753700C3-3B4B-4591-AE7A-00012AF4FF01}" presName="parSpace" presStyleCnt="0"/>
      <dgm:spPr/>
    </dgm:pt>
    <dgm:pt modelId="{C79D72EA-249B-4D48-8559-6CB08B778CF7}" type="pres">
      <dgm:prSet presAssocID="{53551407-0E15-4C20-B54E-3757E989439F}" presName="parTxOnly" presStyleLbl="node1" presStyleIdx="1" presStyleCnt="5">
        <dgm:presLayoutVars>
          <dgm:bulletEnabled val="1"/>
        </dgm:presLayoutVars>
      </dgm:prSet>
      <dgm:spPr/>
    </dgm:pt>
    <dgm:pt modelId="{79FACF81-5103-4B4F-82BC-CB9DC8439511}" type="pres">
      <dgm:prSet presAssocID="{156AAE8E-BBF1-493D-9842-E2223FD59B39}" presName="parSpace" presStyleCnt="0"/>
      <dgm:spPr/>
    </dgm:pt>
    <dgm:pt modelId="{82044F4F-122A-4212-8B48-D084C9244FE3}" type="pres">
      <dgm:prSet presAssocID="{20D747A4-5569-4D93-9A9C-EA9A177DE180}" presName="parTxOnly" presStyleLbl="node1" presStyleIdx="2" presStyleCnt="5">
        <dgm:presLayoutVars>
          <dgm:bulletEnabled val="1"/>
        </dgm:presLayoutVars>
      </dgm:prSet>
      <dgm:spPr/>
    </dgm:pt>
    <dgm:pt modelId="{EA8C8CB2-9B41-4323-9C1C-88648EE21C73}" type="pres">
      <dgm:prSet presAssocID="{60E7DF54-F89E-45CD-9258-0CBFABAD4A21}" presName="parSpace" presStyleCnt="0"/>
      <dgm:spPr/>
    </dgm:pt>
    <dgm:pt modelId="{550B1F1C-DEBF-4126-B262-083580D00BEA}" type="pres">
      <dgm:prSet presAssocID="{F161A3D1-D23D-4E02-BD16-3CB713461212}" presName="parTxOnly" presStyleLbl="node1" presStyleIdx="3" presStyleCnt="5">
        <dgm:presLayoutVars>
          <dgm:bulletEnabled val="1"/>
        </dgm:presLayoutVars>
      </dgm:prSet>
      <dgm:spPr/>
    </dgm:pt>
    <dgm:pt modelId="{5146CD4B-2363-457B-BF7E-9A8195ADD713}" type="pres">
      <dgm:prSet presAssocID="{019C2D7E-B260-461B-B279-88461015F00C}" presName="parSpace" presStyleCnt="0"/>
      <dgm:spPr/>
    </dgm:pt>
    <dgm:pt modelId="{3436B4C0-666E-443C-A6E4-56E0FDBB4395}" type="pres">
      <dgm:prSet presAssocID="{0B9345D5-1342-4D42-A705-E76A2F0E760B}" presName="parTxOnly" presStyleLbl="node1" presStyleIdx="4" presStyleCnt="5">
        <dgm:presLayoutVars>
          <dgm:bulletEnabled val="1"/>
        </dgm:presLayoutVars>
      </dgm:prSet>
      <dgm:spPr/>
    </dgm:pt>
  </dgm:ptLst>
  <dgm:cxnLst>
    <dgm:cxn modelId="{ECF5BF00-FEAE-4AB4-838F-FC4AD92F59E2}" srcId="{BE63B756-CFC7-451B-A940-0A58129280E6}" destId="{F161A3D1-D23D-4E02-BD16-3CB713461212}" srcOrd="3" destOrd="0" parTransId="{11B27C01-99A2-4060-8F3C-CBC25BAAB3DD}" sibTransId="{019C2D7E-B260-461B-B279-88461015F00C}"/>
    <dgm:cxn modelId="{A6482602-576A-4E98-AD4E-A96D005BF7DC}" srcId="{BE63B756-CFC7-451B-A940-0A58129280E6}" destId="{9F4E74E3-A410-4308-9FA9-B49D6B253C65}" srcOrd="0" destOrd="0" parTransId="{75173634-B96B-4694-B612-10597394D08E}" sibTransId="{753700C3-3B4B-4591-AE7A-00012AF4FF01}"/>
    <dgm:cxn modelId="{82440604-C411-46AA-B1A9-F4E63E16DF0D}" srcId="{BE63B756-CFC7-451B-A940-0A58129280E6}" destId="{0B9345D5-1342-4D42-A705-E76A2F0E760B}" srcOrd="4" destOrd="0" parTransId="{1F5C3F28-8F3D-48E4-BBA0-1A7807DE3DB4}" sibTransId="{45690301-B9A6-484A-B9FD-1185747E505C}"/>
    <dgm:cxn modelId="{D356764B-EBE0-44D0-A000-B8B2F52E5DB7}" type="presOf" srcId="{20D747A4-5569-4D93-9A9C-EA9A177DE180}" destId="{82044F4F-122A-4212-8B48-D084C9244FE3}" srcOrd="0" destOrd="0" presId="urn:microsoft.com/office/officeart/2005/8/layout/hChevron3"/>
    <dgm:cxn modelId="{B2B1A759-FC11-4655-87D3-8BC21DCFE473}" type="presOf" srcId="{F161A3D1-D23D-4E02-BD16-3CB713461212}" destId="{550B1F1C-DEBF-4126-B262-083580D00BEA}" srcOrd="0" destOrd="0" presId="urn:microsoft.com/office/officeart/2005/8/layout/hChevron3"/>
    <dgm:cxn modelId="{7D491589-9E54-46EF-8BF5-E35F5ED5FB64}" type="presOf" srcId="{BE63B756-CFC7-451B-A940-0A58129280E6}" destId="{1146EBF0-4D98-4447-9A06-66ACD803D766}" srcOrd="0" destOrd="0" presId="urn:microsoft.com/office/officeart/2005/8/layout/hChevron3"/>
    <dgm:cxn modelId="{0CD73793-CF5E-4C4C-9A13-1A797735D366}" type="presOf" srcId="{53551407-0E15-4C20-B54E-3757E989439F}" destId="{C79D72EA-249B-4D48-8559-6CB08B778CF7}" srcOrd="0" destOrd="0" presId="urn:microsoft.com/office/officeart/2005/8/layout/hChevron3"/>
    <dgm:cxn modelId="{D5F6029C-B507-469E-97B4-6204FCD22759}" type="presOf" srcId="{0B9345D5-1342-4D42-A705-E76A2F0E760B}" destId="{3436B4C0-666E-443C-A6E4-56E0FDBB4395}" srcOrd="0" destOrd="0" presId="urn:microsoft.com/office/officeart/2005/8/layout/hChevron3"/>
    <dgm:cxn modelId="{BB2634B1-7DF2-45E0-898C-6B0F83211F31}" type="presOf" srcId="{9F4E74E3-A410-4308-9FA9-B49D6B253C65}" destId="{97DB668A-1351-4A1D-90FC-876434184D21}" srcOrd="0" destOrd="0" presId="urn:microsoft.com/office/officeart/2005/8/layout/hChevron3"/>
    <dgm:cxn modelId="{D4BF75CE-2BD9-41E7-9833-0B6345859224}" srcId="{BE63B756-CFC7-451B-A940-0A58129280E6}" destId="{20D747A4-5569-4D93-9A9C-EA9A177DE180}" srcOrd="2" destOrd="0" parTransId="{FDFB7ABF-2F7B-4153-9FC2-747A65680F9F}" sibTransId="{60E7DF54-F89E-45CD-9258-0CBFABAD4A21}"/>
    <dgm:cxn modelId="{62AC28F6-70D1-45A7-9880-D65304B539D9}" srcId="{BE63B756-CFC7-451B-A940-0A58129280E6}" destId="{53551407-0E15-4C20-B54E-3757E989439F}" srcOrd="1" destOrd="0" parTransId="{E0EFBA91-C82B-4FC7-B276-BDA2945E1578}" sibTransId="{156AAE8E-BBF1-493D-9842-E2223FD59B39}"/>
    <dgm:cxn modelId="{EF35BF92-B16F-4AA5-B4F5-534271F6EDCC}" type="presParOf" srcId="{1146EBF0-4D98-4447-9A06-66ACD803D766}" destId="{97DB668A-1351-4A1D-90FC-876434184D21}" srcOrd="0" destOrd="0" presId="urn:microsoft.com/office/officeart/2005/8/layout/hChevron3"/>
    <dgm:cxn modelId="{2479B6DD-4FFA-489C-879D-604AE2EA09C7}" type="presParOf" srcId="{1146EBF0-4D98-4447-9A06-66ACD803D766}" destId="{4998465F-9E4F-47C3-A947-4D7781DC8ABA}" srcOrd="1" destOrd="0" presId="urn:microsoft.com/office/officeart/2005/8/layout/hChevron3"/>
    <dgm:cxn modelId="{63625EEE-AB64-46D1-B4F0-E0CC1595F38B}" type="presParOf" srcId="{1146EBF0-4D98-4447-9A06-66ACD803D766}" destId="{C79D72EA-249B-4D48-8559-6CB08B778CF7}" srcOrd="2" destOrd="0" presId="urn:microsoft.com/office/officeart/2005/8/layout/hChevron3"/>
    <dgm:cxn modelId="{F149B7F6-1F42-49FE-AC1A-63D537E394E7}" type="presParOf" srcId="{1146EBF0-4D98-4447-9A06-66ACD803D766}" destId="{79FACF81-5103-4B4F-82BC-CB9DC8439511}" srcOrd="3" destOrd="0" presId="urn:microsoft.com/office/officeart/2005/8/layout/hChevron3"/>
    <dgm:cxn modelId="{307C79AE-B975-4A61-876D-C51A3B8E322A}" type="presParOf" srcId="{1146EBF0-4D98-4447-9A06-66ACD803D766}" destId="{82044F4F-122A-4212-8B48-D084C9244FE3}" srcOrd="4" destOrd="0" presId="urn:microsoft.com/office/officeart/2005/8/layout/hChevron3"/>
    <dgm:cxn modelId="{00CB0DF1-2AC4-48B5-A476-BACAA87C379C}" type="presParOf" srcId="{1146EBF0-4D98-4447-9A06-66ACD803D766}" destId="{EA8C8CB2-9B41-4323-9C1C-88648EE21C73}" srcOrd="5" destOrd="0" presId="urn:microsoft.com/office/officeart/2005/8/layout/hChevron3"/>
    <dgm:cxn modelId="{C6310B35-6574-4140-84A9-A4A6BB2D6989}" type="presParOf" srcId="{1146EBF0-4D98-4447-9A06-66ACD803D766}" destId="{550B1F1C-DEBF-4126-B262-083580D00BEA}" srcOrd="6" destOrd="0" presId="urn:microsoft.com/office/officeart/2005/8/layout/hChevron3"/>
    <dgm:cxn modelId="{18A36BD4-0115-41F4-9887-DD4FC0BC1316}" type="presParOf" srcId="{1146EBF0-4D98-4447-9A06-66ACD803D766}" destId="{5146CD4B-2363-457B-BF7E-9A8195ADD713}" srcOrd="7" destOrd="0" presId="urn:microsoft.com/office/officeart/2005/8/layout/hChevron3"/>
    <dgm:cxn modelId="{3B4B5186-DDF9-4250-A605-517CD12C6347}" type="presParOf" srcId="{1146EBF0-4D98-4447-9A06-66ACD803D766}" destId="{3436B4C0-666E-443C-A6E4-56E0FDBB4395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E63B756-CFC7-451B-A940-0A58129280E6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9F4E74E3-A410-4308-9FA9-B49D6B253C65}">
      <dgm:prSet phldrT="[Tekst]"/>
      <dgm:spPr>
        <a:solidFill>
          <a:schemeClr val="accent1"/>
        </a:solidFill>
      </dgm:spPr>
      <dgm:t>
        <a:bodyPr/>
        <a:lstStyle/>
        <a:p>
          <a:r>
            <a:rPr lang="nl-NL"/>
            <a:t>agenda</a:t>
          </a:r>
        </a:p>
      </dgm:t>
    </dgm:pt>
    <dgm:pt modelId="{75173634-B96B-4694-B612-10597394D08E}" type="parTrans" cxnId="{A6482602-576A-4E98-AD4E-A96D005BF7DC}">
      <dgm:prSet/>
      <dgm:spPr/>
      <dgm:t>
        <a:bodyPr/>
        <a:lstStyle/>
        <a:p>
          <a:endParaRPr lang="nl-NL"/>
        </a:p>
      </dgm:t>
    </dgm:pt>
    <dgm:pt modelId="{753700C3-3B4B-4591-AE7A-00012AF4FF01}" type="sibTrans" cxnId="{A6482602-576A-4E98-AD4E-A96D005BF7DC}">
      <dgm:prSet/>
      <dgm:spPr/>
      <dgm:t>
        <a:bodyPr/>
        <a:lstStyle/>
        <a:p>
          <a:endParaRPr lang="nl-NL"/>
        </a:p>
      </dgm:t>
    </dgm:pt>
    <dgm:pt modelId="{53551407-0E15-4C20-B54E-3757E989439F}">
      <dgm:prSet phldrT="[Tekst]"/>
      <dgm:spPr>
        <a:solidFill>
          <a:schemeClr val="accent1"/>
        </a:solidFill>
      </dgm:spPr>
      <dgm:t>
        <a:bodyPr/>
        <a:lstStyle/>
        <a:p>
          <a:r>
            <a:rPr lang="nl-NL"/>
            <a:t>update</a:t>
          </a:r>
        </a:p>
      </dgm:t>
    </dgm:pt>
    <dgm:pt modelId="{E0EFBA91-C82B-4FC7-B276-BDA2945E1578}" type="parTrans" cxnId="{62AC28F6-70D1-45A7-9880-D65304B539D9}">
      <dgm:prSet/>
      <dgm:spPr/>
      <dgm:t>
        <a:bodyPr/>
        <a:lstStyle/>
        <a:p>
          <a:endParaRPr lang="nl-NL"/>
        </a:p>
      </dgm:t>
    </dgm:pt>
    <dgm:pt modelId="{156AAE8E-BBF1-493D-9842-E2223FD59B39}" type="sibTrans" cxnId="{62AC28F6-70D1-45A7-9880-D65304B539D9}">
      <dgm:prSet/>
      <dgm:spPr/>
      <dgm:t>
        <a:bodyPr/>
        <a:lstStyle/>
        <a:p>
          <a:endParaRPr lang="nl-NL"/>
        </a:p>
      </dgm:t>
    </dgm:pt>
    <dgm:pt modelId="{20D747A4-5569-4D93-9A9C-EA9A177DE180}">
      <dgm:prSet phldrT="[Tekst]"/>
      <dgm:spPr>
        <a:solidFill>
          <a:schemeClr val="accent1"/>
        </a:solidFill>
      </dgm:spPr>
      <dgm:t>
        <a:bodyPr/>
        <a:lstStyle/>
        <a:p>
          <a:r>
            <a:rPr lang="nl-NL"/>
            <a:t>Integrale visie </a:t>
          </a:r>
        </a:p>
      </dgm:t>
    </dgm:pt>
    <dgm:pt modelId="{FDFB7ABF-2F7B-4153-9FC2-747A65680F9F}" type="parTrans" cxnId="{D4BF75CE-2BD9-41E7-9833-0B6345859224}">
      <dgm:prSet/>
      <dgm:spPr/>
      <dgm:t>
        <a:bodyPr/>
        <a:lstStyle/>
        <a:p>
          <a:endParaRPr lang="nl-NL"/>
        </a:p>
      </dgm:t>
    </dgm:pt>
    <dgm:pt modelId="{60E7DF54-F89E-45CD-9258-0CBFABAD4A21}" type="sibTrans" cxnId="{D4BF75CE-2BD9-41E7-9833-0B6345859224}">
      <dgm:prSet/>
      <dgm:spPr/>
      <dgm:t>
        <a:bodyPr/>
        <a:lstStyle/>
        <a:p>
          <a:endParaRPr lang="nl-NL"/>
        </a:p>
      </dgm:t>
    </dgm:pt>
    <dgm:pt modelId="{F161A3D1-D23D-4E02-BD16-3CB713461212}">
      <dgm:prSet phldrT="[Tekst]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nl-NL"/>
            <a:t>Roadmap</a:t>
          </a:r>
        </a:p>
      </dgm:t>
    </dgm:pt>
    <dgm:pt modelId="{11B27C01-99A2-4060-8F3C-CBC25BAAB3DD}" type="parTrans" cxnId="{ECF5BF00-FEAE-4AB4-838F-FC4AD92F59E2}">
      <dgm:prSet/>
      <dgm:spPr/>
      <dgm:t>
        <a:bodyPr/>
        <a:lstStyle/>
        <a:p>
          <a:endParaRPr lang="nl-NL"/>
        </a:p>
      </dgm:t>
    </dgm:pt>
    <dgm:pt modelId="{019C2D7E-B260-461B-B279-88461015F00C}" type="sibTrans" cxnId="{ECF5BF00-FEAE-4AB4-838F-FC4AD92F59E2}">
      <dgm:prSet/>
      <dgm:spPr/>
      <dgm:t>
        <a:bodyPr/>
        <a:lstStyle/>
        <a:p>
          <a:endParaRPr lang="nl-NL"/>
        </a:p>
      </dgm:t>
    </dgm:pt>
    <dgm:pt modelId="{0B9345D5-1342-4D42-A705-E76A2F0E760B}">
      <dgm:prSet phldrT="[Tekst]"/>
      <dgm:spPr/>
      <dgm:t>
        <a:bodyPr/>
        <a:lstStyle/>
        <a:p>
          <a:r>
            <a:rPr lang="nl-NL"/>
            <a:t>Vragen </a:t>
          </a:r>
        </a:p>
      </dgm:t>
    </dgm:pt>
    <dgm:pt modelId="{1F5C3F28-8F3D-48E4-BBA0-1A7807DE3DB4}" type="parTrans" cxnId="{82440604-C411-46AA-B1A9-F4E63E16DF0D}">
      <dgm:prSet/>
      <dgm:spPr/>
      <dgm:t>
        <a:bodyPr/>
        <a:lstStyle/>
        <a:p>
          <a:endParaRPr lang="nl-NL"/>
        </a:p>
      </dgm:t>
    </dgm:pt>
    <dgm:pt modelId="{45690301-B9A6-484A-B9FD-1185747E505C}" type="sibTrans" cxnId="{82440604-C411-46AA-B1A9-F4E63E16DF0D}">
      <dgm:prSet/>
      <dgm:spPr/>
      <dgm:t>
        <a:bodyPr/>
        <a:lstStyle/>
        <a:p>
          <a:endParaRPr lang="nl-NL"/>
        </a:p>
      </dgm:t>
    </dgm:pt>
    <dgm:pt modelId="{1146EBF0-4D98-4447-9A06-66ACD803D766}" type="pres">
      <dgm:prSet presAssocID="{BE63B756-CFC7-451B-A940-0A58129280E6}" presName="Name0" presStyleCnt="0">
        <dgm:presLayoutVars>
          <dgm:dir/>
          <dgm:resizeHandles val="exact"/>
        </dgm:presLayoutVars>
      </dgm:prSet>
      <dgm:spPr/>
    </dgm:pt>
    <dgm:pt modelId="{97DB668A-1351-4A1D-90FC-876434184D21}" type="pres">
      <dgm:prSet presAssocID="{9F4E74E3-A410-4308-9FA9-B49D6B253C65}" presName="parTxOnly" presStyleLbl="node1" presStyleIdx="0" presStyleCnt="5">
        <dgm:presLayoutVars>
          <dgm:bulletEnabled val="1"/>
        </dgm:presLayoutVars>
      </dgm:prSet>
      <dgm:spPr/>
    </dgm:pt>
    <dgm:pt modelId="{4998465F-9E4F-47C3-A947-4D7781DC8ABA}" type="pres">
      <dgm:prSet presAssocID="{753700C3-3B4B-4591-AE7A-00012AF4FF01}" presName="parSpace" presStyleCnt="0"/>
      <dgm:spPr/>
    </dgm:pt>
    <dgm:pt modelId="{C79D72EA-249B-4D48-8559-6CB08B778CF7}" type="pres">
      <dgm:prSet presAssocID="{53551407-0E15-4C20-B54E-3757E989439F}" presName="parTxOnly" presStyleLbl="node1" presStyleIdx="1" presStyleCnt="5">
        <dgm:presLayoutVars>
          <dgm:bulletEnabled val="1"/>
        </dgm:presLayoutVars>
      </dgm:prSet>
      <dgm:spPr/>
    </dgm:pt>
    <dgm:pt modelId="{79FACF81-5103-4B4F-82BC-CB9DC8439511}" type="pres">
      <dgm:prSet presAssocID="{156AAE8E-BBF1-493D-9842-E2223FD59B39}" presName="parSpace" presStyleCnt="0"/>
      <dgm:spPr/>
    </dgm:pt>
    <dgm:pt modelId="{82044F4F-122A-4212-8B48-D084C9244FE3}" type="pres">
      <dgm:prSet presAssocID="{20D747A4-5569-4D93-9A9C-EA9A177DE180}" presName="parTxOnly" presStyleLbl="node1" presStyleIdx="2" presStyleCnt="5">
        <dgm:presLayoutVars>
          <dgm:bulletEnabled val="1"/>
        </dgm:presLayoutVars>
      </dgm:prSet>
      <dgm:spPr/>
    </dgm:pt>
    <dgm:pt modelId="{EA8C8CB2-9B41-4323-9C1C-88648EE21C73}" type="pres">
      <dgm:prSet presAssocID="{60E7DF54-F89E-45CD-9258-0CBFABAD4A21}" presName="parSpace" presStyleCnt="0"/>
      <dgm:spPr/>
    </dgm:pt>
    <dgm:pt modelId="{550B1F1C-DEBF-4126-B262-083580D00BEA}" type="pres">
      <dgm:prSet presAssocID="{F161A3D1-D23D-4E02-BD16-3CB713461212}" presName="parTxOnly" presStyleLbl="node1" presStyleIdx="3" presStyleCnt="5">
        <dgm:presLayoutVars>
          <dgm:bulletEnabled val="1"/>
        </dgm:presLayoutVars>
      </dgm:prSet>
      <dgm:spPr/>
    </dgm:pt>
    <dgm:pt modelId="{5146CD4B-2363-457B-BF7E-9A8195ADD713}" type="pres">
      <dgm:prSet presAssocID="{019C2D7E-B260-461B-B279-88461015F00C}" presName="parSpace" presStyleCnt="0"/>
      <dgm:spPr/>
    </dgm:pt>
    <dgm:pt modelId="{3436B4C0-666E-443C-A6E4-56E0FDBB4395}" type="pres">
      <dgm:prSet presAssocID="{0B9345D5-1342-4D42-A705-E76A2F0E760B}" presName="parTxOnly" presStyleLbl="node1" presStyleIdx="4" presStyleCnt="5">
        <dgm:presLayoutVars>
          <dgm:bulletEnabled val="1"/>
        </dgm:presLayoutVars>
      </dgm:prSet>
      <dgm:spPr/>
    </dgm:pt>
  </dgm:ptLst>
  <dgm:cxnLst>
    <dgm:cxn modelId="{ECF5BF00-FEAE-4AB4-838F-FC4AD92F59E2}" srcId="{BE63B756-CFC7-451B-A940-0A58129280E6}" destId="{F161A3D1-D23D-4E02-BD16-3CB713461212}" srcOrd="3" destOrd="0" parTransId="{11B27C01-99A2-4060-8F3C-CBC25BAAB3DD}" sibTransId="{019C2D7E-B260-461B-B279-88461015F00C}"/>
    <dgm:cxn modelId="{A6482602-576A-4E98-AD4E-A96D005BF7DC}" srcId="{BE63B756-CFC7-451B-A940-0A58129280E6}" destId="{9F4E74E3-A410-4308-9FA9-B49D6B253C65}" srcOrd="0" destOrd="0" parTransId="{75173634-B96B-4694-B612-10597394D08E}" sibTransId="{753700C3-3B4B-4591-AE7A-00012AF4FF01}"/>
    <dgm:cxn modelId="{82440604-C411-46AA-B1A9-F4E63E16DF0D}" srcId="{BE63B756-CFC7-451B-A940-0A58129280E6}" destId="{0B9345D5-1342-4D42-A705-E76A2F0E760B}" srcOrd="4" destOrd="0" parTransId="{1F5C3F28-8F3D-48E4-BBA0-1A7807DE3DB4}" sibTransId="{45690301-B9A6-484A-B9FD-1185747E505C}"/>
    <dgm:cxn modelId="{D356764B-EBE0-44D0-A000-B8B2F52E5DB7}" type="presOf" srcId="{20D747A4-5569-4D93-9A9C-EA9A177DE180}" destId="{82044F4F-122A-4212-8B48-D084C9244FE3}" srcOrd="0" destOrd="0" presId="urn:microsoft.com/office/officeart/2005/8/layout/hChevron3"/>
    <dgm:cxn modelId="{B2B1A759-FC11-4655-87D3-8BC21DCFE473}" type="presOf" srcId="{F161A3D1-D23D-4E02-BD16-3CB713461212}" destId="{550B1F1C-DEBF-4126-B262-083580D00BEA}" srcOrd="0" destOrd="0" presId="urn:microsoft.com/office/officeart/2005/8/layout/hChevron3"/>
    <dgm:cxn modelId="{7D491589-9E54-46EF-8BF5-E35F5ED5FB64}" type="presOf" srcId="{BE63B756-CFC7-451B-A940-0A58129280E6}" destId="{1146EBF0-4D98-4447-9A06-66ACD803D766}" srcOrd="0" destOrd="0" presId="urn:microsoft.com/office/officeart/2005/8/layout/hChevron3"/>
    <dgm:cxn modelId="{0CD73793-CF5E-4C4C-9A13-1A797735D366}" type="presOf" srcId="{53551407-0E15-4C20-B54E-3757E989439F}" destId="{C79D72EA-249B-4D48-8559-6CB08B778CF7}" srcOrd="0" destOrd="0" presId="urn:microsoft.com/office/officeart/2005/8/layout/hChevron3"/>
    <dgm:cxn modelId="{D5F6029C-B507-469E-97B4-6204FCD22759}" type="presOf" srcId="{0B9345D5-1342-4D42-A705-E76A2F0E760B}" destId="{3436B4C0-666E-443C-A6E4-56E0FDBB4395}" srcOrd="0" destOrd="0" presId="urn:microsoft.com/office/officeart/2005/8/layout/hChevron3"/>
    <dgm:cxn modelId="{BB2634B1-7DF2-45E0-898C-6B0F83211F31}" type="presOf" srcId="{9F4E74E3-A410-4308-9FA9-B49D6B253C65}" destId="{97DB668A-1351-4A1D-90FC-876434184D21}" srcOrd="0" destOrd="0" presId="urn:microsoft.com/office/officeart/2005/8/layout/hChevron3"/>
    <dgm:cxn modelId="{D4BF75CE-2BD9-41E7-9833-0B6345859224}" srcId="{BE63B756-CFC7-451B-A940-0A58129280E6}" destId="{20D747A4-5569-4D93-9A9C-EA9A177DE180}" srcOrd="2" destOrd="0" parTransId="{FDFB7ABF-2F7B-4153-9FC2-747A65680F9F}" sibTransId="{60E7DF54-F89E-45CD-9258-0CBFABAD4A21}"/>
    <dgm:cxn modelId="{62AC28F6-70D1-45A7-9880-D65304B539D9}" srcId="{BE63B756-CFC7-451B-A940-0A58129280E6}" destId="{53551407-0E15-4C20-B54E-3757E989439F}" srcOrd="1" destOrd="0" parTransId="{E0EFBA91-C82B-4FC7-B276-BDA2945E1578}" sibTransId="{156AAE8E-BBF1-493D-9842-E2223FD59B39}"/>
    <dgm:cxn modelId="{EF35BF92-B16F-4AA5-B4F5-534271F6EDCC}" type="presParOf" srcId="{1146EBF0-4D98-4447-9A06-66ACD803D766}" destId="{97DB668A-1351-4A1D-90FC-876434184D21}" srcOrd="0" destOrd="0" presId="urn:microsoft.com/office/officeart/2005/8/layout/hChevron3"/>
    <dgm:cxn modelId="{2479B6DD-4FFA-489C-879D-604AE2EA09C7}" type="presParOf" srcId="{1146EBF0-4D98-4447-9A06-66ACD803D766}" destId="{4998465F-9E4F-47C3-A947-4D7781DC8ABA}" srcOrd="1" destOrd="0" presId="urn:microsoft.com/office/officeart/2005/8/layout/hChevron3"/>
    <dgm:cxn modelId="{63625EEE-AB64-46D1-B4F0-E0CC1595F38B}" type="presParOf" srcId="{1146EBF0-4D98-4447-9A06-66ACD803D766}" destId="{C79D72EA-249B-4D48-8559-6CB08B778CF7}" srcOrd="2" destOrd="0" presId="urn:microsoft.com/office/officeart/2005/8/layout/hChevron3"/>
    <dgm:cxn modelId="{F149B7F6-1F42-49FE-AC1A-63D537E394E7}" type="presParOf" srcId="{1146EBF0-4D98-4447-9A06-66ACD803D766}" destId="{79FACF81-5103-4B4F-82BC-CB9DC8439511}" srcOrd="3" destOrd="0" presId="urn:microsoft.com/office/officeart/2005/8/layout/hChevron3"/>
    <dgm:cxn modelId="{307C79AE-B975-4A61-876D-C51A3B8E322A}" type="presParOf" srcId="{1146EBF0-4D98-4447-9A06-66ACD803D766}" destId="{82044F4F-122A-4212-8B48-D084C9244FE3}" srcOrd="4" destOrd="0" presId="urn:microsoft.com/office/officeart/2005/8/layout/hChevron3"/>
    <dgm:cxn modelId="{00CB0DF1-2AC4-48B5-A476-BACAA87C379C}" type="presParOf" srcId="{1146EBF0-4D98-4447-9A06-66ACD803D766}" destId="{EA8C8CB2-9B41-4323-9C1C-88648EE21C73}" srcOrd="5" destOrd="0" presId="urn:microsoft.com/office/officeart/2005/8/layout/hChevron3"/>
    <dgm:cxn modelId="{C6310B35-6574-4140-84A9-A4A6BB2D6989}" type="presParOf" srcId="{1146EBF0-4D98-4447-9A06-66ACD803D766}" destId="{550B1F1C-DEBF-4126-B262-083580D00BEA}" srcOrd="6" destOrd="0" presId="urn:microsoft.com/office/officeart/2005/8/layout/hChevron3"/>
    <dgm:cxn modelId="{18A36BD4-0115-41F4-9887-DD4FC0BC1316}" type="presParOf" srcId="{1146EBF0-4D98-4447-9A06-66ACD803D766}" destId="{5146CD4B-2363-457B-BF7E-9A8195ADD713}" srcOrd="7" destOrd="0" presId="urn:microsoft.com/office/officeart/2005/8/layout/hChevron3"/>
    <dgm:cxn modelId="{3B4B5186-DDF9-4250-A605-517CD12C6347}" type="presParOf" srcId="{1146EBF0-4D98-4447-9A06-66ACD803D766}" destId="{3436B4C0-666E-443C-A6E4-56E0FDBB4395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DB668A-1351-4A1D-90FC-876434184D21}">
      <dsp:nvSpPr>
        <dsp:cNvPr id="0" name=""/>
        <dsp:cNvSpPr/>
      </dsp:nvSpPr>
      <dsp:spPr>
        <a:xfrm>
          <a:off x="516" y="192426"/>
          <a:ext cx="1007572" cy="403028"/>
        </a:xfrm>
        <a:prstGeom prst="homePlate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24003" rIns="12002" bIns="24003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/>
            <a:t>agenda</a:t>
          </a:r>
        </a:p>
      </dsp:txBody>
      <dsp:txXfrm>
        <a:off x="516" y="192426"/>
        <a:ext cx="906815" cy="403028"/>
      </dsp:txXfrm>
    </dsp:sp>
    <dsp:sp modelId="{C79D72EA-249B-4D48-8559-6CB08B778CF7}">
      <dsp:nvSpPr>
        <dsp:cNvPr id="0" name=""/>
        <dsp:cNvSpPr/>
      </dsp:nvSpPr>
      <dsp:spPr>
        <a:xfrm>
          <a:off x="806574" y="192426"/>
          <a:ext cx="1007572" cy="403028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24003" rIns="12002" bIns="24003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/>
            <a:t>update</a:t>
          </a:r>
        </a:p>
      </dsp:txBody>
      <dsp:txXfrm>
        <a:off x="1008088" y="192426"/>
        <a:ext cx="604544" cy="403028"/>
      </dsp:txXfrm>
    </dsp:sp>
    <dsp:sp modelId="{82044F4F-122A-4212-8B48-D084C9244FE3}">
      <dsp:nvSpPr>
        <dsp:cNvPr id="0" name=""/>
        <dsp:cNvSpPr/>
      </dsp:nvSpPr>
      <dsp:spPr>
        <a:xfrm>
          <a:off x="1612632" y="192426"/>
          <a:ext cx="1007572" cy="403028"/>
        </a:xfrm>
        <a:prstGeom prst="chevron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24003" rIns="12002" bIns="24003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/>
            <a:t>Integrale visie </a:t>
          </a:r>
        </a:p>
      </dsp:txBody>
      <dsp:txXfrm>
        <a:off x="1814146" y="192426"/>
        <a:ext cx="604544" cy="403028"/>
      </dsp:txXfrm>
    </dsp:sp>
    <dsp:sp modelId="{550B1F1C-DEBF-4126-B262-083580D00BEA}">
      <dsp:nvSpPr>
        <dsp:cNvPr id="0" name=""/>
        <dsp:cNvSpPr/>
      </dsp:nvSpPr>
      <dsp:spPr>
        <a:xfrm>
          <a:off x="2418690" y="192426"/>
          <a:ext cx="1007572" cy="403028"/>
        </a:xfrm>
        <a:prstGeom prst="chevron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24003" rIns="12002" bIns="24003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/>
            <a:t>Roadmap</a:t>
          </a:r>
        </a:p>
      </dsp:txBody>
      <dsp:txXfrm>
        <a:off x="2620204" y="192426"/>
        <a:ext cx="604544" cy="403028"/>
      </dsp:txXfrm>
    </dsp:sp>
    <dsp:sp modelId="{3436B4C0-666E-443C-A6E4-56E0FDBB4395}">
      <dsp:nvSpPr>
        <dsp:cNvPr id="0" name=""/>
        <dsp:cNvSpPr/>
      </dsp:nvSpPr>
      <dsp:spPr>
        <a:xfrm>
          <a:off x="3224748" y="192426"/>
          <a:ext cx="1007572" cy="40302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24003" rIns="12002" bIns="24003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/>
            <a:t>Vragen </a:t>
          </a:r>
        </a:p>
      </dsp:txBody>
      <dsp:txXfrm>
        <a:off x="3426262" y="192426"/>
        <a:ext cx="604544" cy="40302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DB668A-1351-4A1D-90FC-876434184D21}">
      <dsp:nvSpPr>
        <dsp:cNvPr id="0" name=""/>
        <dsp:cNvSpPr/>
      </dsp:nvSpPr>
      <dsp:spPr>
        <a:xfrm>
          <a:off x="516" y="192426"/>
          <a:ext cx="1007572" cy="403028"/>
        </a:xfrm>
        <a:prstGeom prst="homePlate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/>
            <a:t>Intro</a:t>
          </a:r>
        </a:p>
      </dsp:txBody>
      <dsp:txXfrm>
        <a:off x="516" y="192426"/>
        <a:ext cx="906815" cy="403028"/>
      </dsp:txXfrm>
    </dsp:sp>
    <dsp:sp modelId="{C79D72EA-249B-4D48-8559-6CB08B778CF7}">
      <dsp:nvSpPr>
        <dsp:cNvPr id="0" name=""/>
        <dsp:cNvSpPr/>
      </dsp:nvSpPr>
      <dsp:spPr>
        <a:xfrm>
          <a:off x="806574" y="192426"/>
          <a:ext cx="1007572" cy="403028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/>
            <a:t>Method</a:t>
          </a:r>
        </a:p>
      </dsp:txBody>
      <dsp:txXfrm>
        <a:off x="1008088" y="192426"/>
        <a:ext cx="604544" cy="403028"/>
      </dsp:txXfrm>
    </dsp:sp>
    <dsp:sp modelId="{82044F4F-122A-4212-8B48-D084C9244FE3}">
      <dsp:nvSpPr>
        <dsp:cNvPr id="0" name=""/>
        <dsp:cNvSpPr/>
      </dsp:nvSpPr>
      <dsp:spPr>
        <a:xfrm>
          <a:off x="1612632" y="192426"/>
          <a:ext cx="1007572" cy="403028"/>
        </a:xfrm>
        <a:prstGeom prst="chevron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/>
            <a:t>HGC</a:t>
          </a:r>
        </a:p>
      </dsp:txBody>
      <dsp:txXfrm>
        <a:off x="1814146" y="192426"/>
        <a:ext cx="604544" cy="403028"/>
      </dsp:txXfrm>
    </dsp:sp>
    <dsp:sp modelId="{550B1F1C-DEBF-4126-B262-083580D00BEA}">
      <dsp:nvSpPr>
        <dsp:cNvPr id="0" name=""/>
        <dsp:cNvSpPr/>
      </dsp:nvSpPr>
      <dsp:spPr>
        <a:xfrm>
          <a:off x="2418690" y="192426"/>
          <a:ext cx="1007572" cy="40302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/>
            <a:t>Project</a:t>
          </a:r>
        </a:p>
      </dsp:txBody>
      <dsp:txXfrm>
        <a:off x="2620204" y="192426"/>
        <a:ext cx="604544" cy="403028"/>
      </dsp:txXfrm>
    </dsp:sp>
    <dsp:sp modelId="{3436B4C0-666E-443C-A6E4-56E0FDBB4395}">
      <dsp:nvSpPr>
        <dsp:cNvPr id="0" name=""/>
        <dsp:cNvSpPr/>
      </dsp:nvSpPr>
      <dsp:spPr>
        <a:xfrm>
          <a:off x="3224748" y="192426"/>
          <a:ext cx="1007572" cy="40302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/>
            <a:t>Vragen?</a:t>
          </a:r>
        </a:p>
      </dsp:txBody>
      <dsp:txXfrm>
        <a:off x="3426262" y="192426"/>
        <a:ext cx="604544" cy="40302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DB668A-1351-4A1D-90FC-876434184D21}">
      <dsp:nvSpPr>
        <dsp:cNvPr id="0" name=""/>
        <dsp:cNvSpPr/>
      </dsp:nvSpPr>
      <dsp:spPr>
        <a:xfrm>
          <a:off x="516" y="192426"/>
          <a:ext cx="1007572" cy="403028"/>
        </a:xfrm>
        <a:prstGeom prst="homePlate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24003" rIns="12002" bIns="24003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/>
            <a:t>agenda</a:t>
          </a:r>
        </a:p>
      </dsp:txBody>
      <dsp:txXfrm>
        <a:off x="516" y="192426"/>
        <a:ext cx="906815" cy="403028"/>
      </dsp:txXfrm>
    </dsp:sp>
    <dsp:sp modelId="{C79D72EA-249B-4D48-8559-6CB08B778CF7}">
      <dsp:nvSpPr>
        <dsp:cNvPr id="0" name=""/>
        <dsp:cNvSpPr/>
      </dsp:nvSpPr>
      <dsp:spPr>
        <a:xfrm>
          <a:off x="806574" y="192426"/>
          <a:ext cx="1007572" cy="403028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24003" rIns="12002" bIns="24003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/>
            <a:t>update</a:t>
          </a:r>
        </a:p>
      </dsp:txBody>
      <dsp:txXfrm>
        <a:off x="1008088" y="192426"/>
        <a:ext cx="604544" cy="403028"/>
      </dsp:txXfrm>
    </dsp:sp>
    <dsp:sp modelId="{82044F4F-122A-4212-8B48-D084C9244FE3}">
      <dsp:nvSpPr>
        <dsp:cNvPr id="0" name=""/>
        <dsp:cNvSpPr/>
      </dsp:nvSpPr>
      <dsp:spPr>
        <a:xfrm>
          <a:off x="1612632" y="192426"/>
          <a:ext cx="1007572" cy="403028"/>
        </a:xfrm>
        <a:prstGeom prst="chevron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24003" rIns="12002" bIns="24003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/>
            <a:t>Integrale visie </a:t>
          </a:r>
        </a:p>
      </dsp:txBody>
      <dsp:txXfrm>
        <a:off x="1814146" y="192426"/>
        <a:ext cx="604544" cy="403028"/>
      </dsp:txXfrm>
    </dsp:sp>
    <dsp:sp modelId="{550B1F1C-DEBF-4126-B262-083580D00BEA}">
      <dsp:nvSpPr>
        <dsp:cNvPr id="0" name=""/>
        <dsp:cNvSpPr/>
      </dsp:nvSpPr>
      <dsp:spPr>
        <a:xfrm>
          <a:off x="2418690" y="192426"/>
          <a:ext cx="1007572" cy="403028"/>
        </a:xfrm>
        <a:prstGeom prst="chevron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24003" rIns="12002" bIns="24003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/>
            <a:t>Roadmap</a:t>
          </a:r>
        </a:p>
      </dsp:txBody>
      <dsp:txXfrm>
        <a:off x="2620204" y="192426"/>
        <a:ext cx="604544" cy="403028"/>
      </dsp:txXfrm>
    </dsp:sp>
    <dsp:sp modelId="{3436B4C0-666E-443C-A6E4-56E0FDBB4395}">
      <dsp:nvSpPr>
        <dsp:cNvPr id="0" name=""/>
        <dsp:cNvSpPr/>
      </dsp:nvSpPr>
      <dsp:spPr>
        <a:xfrm>
          <a:off x="3224748" y="192426"/>
          <a:ext cx="1007572" cy="40302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24003" rIns="12002" bIns="24003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/>
            <a:t>Vragen </a:t>
          </a:r>
        </a:p>
      </dsp:txBody>
      <dsp:txXfrm>
        <a:off x="3426262" y="192426"/>
        <a:ext cx="604544" cy="40302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DB668A-1351-4A1D-90FC-876434184D21}">
      <dsp:nvSpPr>
        <dsp:cNvPr id="0" name=""/>
        <dsp:cNvSpPr/>
      </dsp:nvSpPr>
      <dsp:spPr>
        <a:xfrm>
          <a:off x="516" y="192426"/>
          <a:ext cx="1007572" cy="403028"/>
        </a:xfrm>
        <a:prstGeom prst="homePlate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24003" rIns="12002" bIns="24003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/>
            <a:t>agenda</a:t>
          </a:r>
        </a:p>
      </dsp:txBody>
      <dsp:txXfrm>
        <a:off x="516" y="192426"/>
        <a:ext cx="906815" cy="403028"/>
      </dsp:txXfrm>
    </dsp:sp>
    <dsp:sp modelId="{C79D72EA-249B-4D48-8559-6CB08B778CF7}">
      <dsp:nvSpPr>
        <dsp:cNvPr id="0" name=""/>
        <dsp:cNvSpPr/>
      </dsp:nvSpPr>
      <dsp:spPr>
        <a:xfrm>
          <a:off x="806574" y="192426"/>
          <a:ext cx="1007572" cy="403028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24003" rIns="12002" bIns="24003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/>
            <a:t>update</a:t>
          </a:r>
        </a:p>
      </dsp:txBody>
      <dsp:txXfrm>
        <a:off x="1008088" y="192426"/>
        <a:ext cx="604544" cy="403028"/>
      </dsp:txXfrm>
    </dsp:sp>
    <dsp:sp modelId="{82044F4F-122A-4212-8B48-D084C9244FE3}">
      <dsp:nvSpPr>
        <dsp:cNvPr id="0" name=""/>
        <dsp:cNvSpPr/>
      </dsp:nvSpPr>
      <dsp:spPr>
        <a:xfrm>
          <a:off x="1612632" y="192426"/>
          <a:ext cx="1007572" cy="403028"/>
        </a:xfrm>
        <a:prstGeom prst="chevron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24003" rIns="12002" bIns="24003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/>
            <a:t>Integrale visie </a:t>
          </a:r>
        </a:p>
      </dsp:txBody>
      <dsp:txXfrm>
        <a:off x="1814146" y="192426"/>
        <a:ext cx="604544" cy="403028"/>
      </dsp:txXfrm>
    </dsp:sp>
    <dsp:sp modelId="{550B1F1C-DEBF-4126-B262-083580D00BEA}">
      <dsp:nvSpPr>
        <dsp:cNvPr id="0" name=""/>
        <dsp:cNvSpPr/>
      </dsp:nvSpPr>
      <dsp:spPr>
        <a:xfrm>
          <a:off x="2418690" y="192426"/>
          <a:ext cx="1007572" cy="40302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24003" rIns="12002" bIns="24003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/>
            <a:t>Roadmap</a:t>
          </a:r>
        </a:p>
      </dsp:txBody>
      <dsp:txXfrm>
        <a:off x="2620204" y="192426"/>
        <a:ext cx="604544" cy="403028"/>
      </dsp:txXfrm>
    </dsp:sp>
    <dsp:sp modelId="{3436B4C0-666E-443C-A6E4-56E0FDBB4395}">
      <dsp:nvSpPr>
        <dsp:cNvPr id="0" name=""/>
        <dsp:cNvSpPr/>
      </dsp:nvSpPr>
      <dsp:spPr>
        <a:xfrm>
          <a:off x="3224748" y="192426"/>
          <a:ext cx="1007572" cy="40302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24003" rIns="12002" bIns="24003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/>
            <a:t>Vragen </a:t>
          </a:r>
        </a:p>
      </dsp:txBody>
      <dsp:txXfrm>
        <a:off x="3426262" y="192426"/>
        <a:ext cx="604544" cy="40302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DB668A-1351-4A1D-90FC-876434184D21}">
      <dsp:nvSpPr>
        <dsp:cNvPr id="0" name=""/>
        <dsp:cNvSpPr/>
      </dsp:nvSpPr>
      <dsp:spPr>
        <a:xfrm>
          <a:off x="516" y="192426"/>
          <a:ext cx="1007572" cy="403028"/>
        </a:xfrm>
        <a:prstGeom prst="homePlate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/>
            <a:t>Intro</a:t>
          </a:r>
        </a:p>
      </dsp:txBody>
      <dsp:txXfrm>
        <a:off x="516" y="192426"/>
        <a:ext cx="906815" cy="403028"/>
      </dsp:txXfrm>
    </dsp:sp>
    <dsp:sp modelId="{C79D72EA-249B-4D48-8559-6CB08B778CF7}">
      <dsp:nvSpPr>
        <dsp:cNvPr id="0" name=""/>
        <dsp:cNvSpPr/>
      </dsp:nvSpPr>
      <dsp:spPr>
        <a:xfrm>
          <a:off x="806574" y="192426"/>
          <a:ext cx="1007572" cy="403028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/>
            <a:t>Method</a:t>
          </a:r>
        </a:p>
      </dsp:txBody>
      <dsp:txXfrm>
        <a:off x="1008088" y="192426"/>
        <a:ext cx="604544" cy="403028"/>
      </dsp:txXfrm>
    </dsp:sp>
    <dsp:sp modelId="{82044F4F-122A-4212-8B48-D084C9244FE3}">
      <dsp:nvSpPr>
        <dsp:cNvPr id="0" name=""/>
        <dsp:cNvSpPr/>
      </dsp:nvSpPr>
      <dsp:spPr>
        <a:xfrm>
          <a:off x="1612632" y="192426"/>
          <a:ext cx="1007572" cy="403028"/>
        </a:xfrm>
        <a:prstGeom prst="chevron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/>
            <a:t>HGC</a:t>
          </a:r>
        </a:p>
      </dsp:txBody>
      <dsp:txXfrm>
        <a:off x="1814146" y="192426"/>
        <a:ext cx="604544" cy="403028"/>
      </dsp:txXfrm>
    </dsp:sp>
    <dsp:sp modelId="{550B1F1C-DEBF-4126-B262-083580D00BEA}">
      <dsp:nvSpPr>
        <dsp:cNvPr id="0" name=""/>
        <dsp:cNvSpPr/>
      </dsp:nvSpPr>
      <dsp:spPr>
        <a:xfrm>
          <a:off x="2418690" y="192426"/>
          <a:ext cx="1007572" cy="40302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/>
            <a:t>Project</a:t>
          </a:r>
        </a:p>
      </dsp:txBody>
      <dsp:txXfrm>
        <a:off x="2620204" y="192426"/>
        <a:ext cx="604544" cy="403028"/>
      </dsp:txXfrm>
    </dsp:sp>
    <dsp:sp modelId="{3436B4C0-666E-443C-A6E4-56E0FDBB4395}">
      <dsp:nvSpPr>
        <dsp:cNvPr id="0" name=""/>
        <dsp:cNvSpPr/>
      </dsp:nvSpPr>
      <dsp:spPr>
        <a:xfrm>
          <a:off x="3224748" y="192426"/>
          <a:ext cx="1007572" cy="40302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13335" bIns="2667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000" kern="1200" dirty="0"/>
            <a:t>Vragen?</a:t>
          </a:r>
        </a:p>
      </dsp:txBody>
      <dsp:txXfrm>
        <a:off x="3426262" y="192426"/>
        <a:ext cx="604544" cy="40302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DB668A-1351-4A1D-90FC-876434184D21}">
      <dsp:nvSpPr>
        <dsp:cNvPr id="0" name=""/>
        <dsp:cNvSpPr/>
      </dsp:nvSpPr>
      <dsp:spPr>
        <a:xfrm>
          <a:off x="516" y="192426"/>
          <a:ext cx="1007572" cy="403028"/>
        </a:xfrm>
        <a:prstGeom prst="homePlate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24003" rIns="12002" bIns="24003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/>
            <a:t>agenda</a:t>
          </a:r>
        </a:p>
      </dsp:txBody>
      <dsp:txXfrm>
        <a:off x="516" y="192426"/>
        <a:ext cx="906815" cy="403028"/>
      </dsp:txXfrm>
    </dsp:sp>
    <dsp:sp modelId="{C79D72EA-249B-4D48-8559-6CB08B778CF7}">
      <dsp:nvSpPr>
        <dsp:cNvPr id="0" name=""/>
        <dsp:cNvSpPr/>
      </dsp:nvSpPr>
      <dsp:spPr>
        <a:xfrm>
          <a:off x="806574" y="192426"/>
          <a:ext cx="1007572" cy="403028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24003" rIns="12002" bIns="24003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/>
            <a:t>update</a:t>
          </a:r>
        </a:p>
      </dsp:txBody>
      <dsp:txXfrm>
        <a:off x="1008088" y="192426"/>
        <a:ext cx="604544" cy="403028"/>
      </dsp:txXfrm>
    </dsp:sp>
    <dsp:sp modelId="{82044F4F-122A-4212-8B48-D084C9244FE3}">
      <dsp:nvSpPr>
        <dsp:cNvPr id="0" name=""/>
        <dsp:cNvSpPr/>
      </dsp:nvSpPr>
      <dsp:spPr>
        <a:xfrm>
          <a:off x="1612632" y="192426"/>
          <a:ext cx="1007572" cy="403028"/>
        </a:xfrm>
        <a:prstGeom prst="chevron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24003" rIns="12002" bIns="24003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/>
            <a:t>Integrale visie </a:t>
          </a:r>
        </a:p>
      </dsp:txBody>
      <dsp:txXfrm>
        <a:off x="1814146" y="192426"/>
        <a:ext cx="604544" cy="403028"/>
      </dsp:txXfrm>
    </dsp:sp>
    <dsp:sp modelId="{550B1F1C-DEBF-4126-B262-083580D00BEA}">
      <dsp:nvSpPr>
        <dsp:cNvPr id="0" name=""/>
        <dsp:cNvSpPr/>
      </dsp:nvSpPr>
      <dsp:spPr>
        <a:xfrm>
          <a:off x="2418690" y="192426"/>
          <a:ext cx="1007572" cy="403028"/>
        </a:xfrm>
        <a:prstGeom prst="chevron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24003" rIns="12002" bIns="24003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/>
            <a:t>Roadmap</a:t>
          </a:r>
        </a:p>
      </dsp:txBody>
      <dsp:txXfrm>
        <a:off x="2620204" y="192426"/>
        <a:ext cx="604544" cy="403028"/>
      </dsp:txXfrm>
    </dsp:sp>
    <dsp:sp modelId="{3436B4C0-666E-443C-A6E4-56E0FDBB4395}">
      <dsp:nvSpPr>
        <dsp:cNvPr id="0" name=""/>
        <dsp:cNvSpPr/>
      </dsp:nvSpPr>
      <dsp:spPr>
        <a:xfrm>
          <a:off x="3224748" y="192426"/>
          <a:ext cx="1007572" cy="40302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005" tIns="24003" rIns="12002" bIns="24003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900" kern="1200"/>
            <a:t>Vragen </a:t>
          </a:r>
        </a:p>
      </dsp:txBody>
      <dsp:txXfrm>
        <a:off x="3426262" y="192426"/>
        <a:ext cx="604544" cy="4030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099" cy="497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l-NL" altLang="nl-NL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4939" y="0"/>
            <a:ext cx="2949099" cy="497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nl-NL" altLang="nl-NL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5169"/>
            <a:ext cx="2949099" cy="497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l-NL" altLang="nl-NL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4939" y="9445169"/>
            <a:ext cx="2949099" cy="497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F26C340-8A58-4000-A910-BBE118ACD55B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2589002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099" cy="497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en-GB" altLang="nl-NL"/>
              <a:t>samen versnellen verduurzamen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6514" y="0"/>
            <a:ext cx="2949099" cy="497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r>
              <a:rPr lang="en-GB" altLang="nl-NL"/>
              <a:t>3 februari 2021</a:t>
            </a:r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8900" y="746125"/>
            <a:ext cx="6627813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7415" y="4723448"/>
            <a:ext cx="4990783" cy="4474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nl-NL"/>
              <a:t>Click to edit Master text styles</a:t>
            </a:r>
          </a:p>
          <a:p>
            <a:pPr lvl="1"/>
            <a:r>
              <a:rPr lang="en-GB" altLang="nl-NL"/>
              <a:t>Second level</a:t>
            </a:r>
          </a:p>
          <a:p>
            <a:pPr lvl="2"/>
            <a:r>
              <a:rPr lang="en-GB" altLang="nl-NL"/>
              <a:t>Third level</a:t>
            </a:r>
          </a:p>
          <a:p>
            <a:pPr lvl="3"/>
            <a:r>
              <a:rPr lang="en-GB" altLang="nl-NL"/>
              <a:t>Fourth level</a:t>
            </a:r>
          </a:p>
          <a:p>
            <a:pPr lvl="4"/>
            <a:r>
              <a:rPr lang="en-GB" altLang="nl-NL"/>
              <a:t>Fifth level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6895"/>
            <a:ext cx="2949099" cy="497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nl-NL" altLang="nl-NL"/>
              <a:t>samen versnellen verduurzamen | 3 februari 2021</a:t>
            </a:r>
            <a:endParaRPr lang="en-GB" altLang="nl-NL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6514" y="9446895"/>
            <a:ext cx="2949099" cy="497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B23A63C-561F-4E0A-89ED-BED38469BC02}" type="slidenum">
              <a:rPr lang="en-GB" altLang="nl-NL"/>
              <a:pPr/>
              <a:t>‹nr.›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345946424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sz="1200" kern="1200">
                <a:solidFill>
                  <a:schemeClr val="tx1"/>
                </a:solidFill>
                <a:effectLst/>
                <a:latin typeface="Verdana" pitchFamily="34" charset="0"/>
                <a:ea typeface="+mn-ea"/>
                <a:cs typeface="+mn-cs"/>
              </a:rPr>
              <a:t>Sheet 2: bij aanpak Losse visies ontwikkeld: in de presentatie kort toelichten wat we zoals hebben gedaan om tot die visie te komen bijv. guestjourneys gemaakt, locatie bezoek en informatie/praktijkervaring opgehaald (BD), overleg met aannemers verantwoordelijk voor exploitatie etc.</a:t>
            </a:r>
          </a:p>
          <a:p>
            <a:endParaRPr lang="nl-NL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altLang="nl-NL"/>
              <a:t>samen versnellen verduurzamen</a:t>
            </a:r>
            <a:endParaRPr lang="en-GB" alt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GB" altLang="nl-NL"/>
              <a:t>3 februari 2021</a:t>
            </a:r>
            <a:endParaRPr lang="en-GB" alt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 altLang="nl-NL"/>
              <a:t>samen versnellen verduurzamen | 3 februari 2021</a:t>
            </a:r>
            <a:endParaRPr lang="en-GB" alt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B23A63C-561F-4E0A-89ED-BED38469BC02}" type="slidenum">
              <a:rPr lang="en-GB" altLang="nl-NL" smtClean="0"/>
              <a:pPr/>
              <a:t>2</a:t>
            </a:fld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3482430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Oude planning</a:t>
            </a:r>
            <a:r>
              <a:rPr lang="nl-NL" baseline="0"/>
              <a:t> staat hierboven. Nu ca 6 maanden vertraging.</a:t>
            </a:r>
          </a:p>
          <a:p>
            <a:r>
              <a:rPr lang="nl-NL" baseline="0"/>
              <a:t>Is verwerkt in volgende sheets.</a:t>
            </a:r>
            <a:endParaRPr lang="nl-NL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altLang="nl-NL"/>
              <a:t>samen versnellen verduurzamen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GB" altLang="nl-NL"/>
              <a:t>3 februari 2021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 altLang="nl-NL"/>
              <a:t>samen versnellen verduurzamen | 3 februari 2021</a:t>
            </a:r>
            <a:endParaRPr lang="en-GB" alt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B23A63C-561F-4E0A-89ED-BED38469BC02}" type="slidenum">
              <a:rPr lang="en-GB" altLang="nl-NL" smtClean="0"/>
              <a:pPr/>
              <a:t>3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14133898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altLang="nl-NL"/>
              <a:t>samen versnellen verduurzamen</a:t>
            </a:r>
            <a:endParaRPr lang="en-GB" alt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GB" altLang="nl-NL"/>
              <a:t>3 februari 2021</a:t>
            </a:r>
            <a:endParaRPr lang="en-GB" alt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 altLang="nl-NL"/>
              <a:t>samen versnellen verduurzamen | 3 februari 2021</a:t>
            </a:r>
            <a:endParaRPr lang="en-GB" alt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B23A63C-561F-4E0A-89ED-BED38469BC02}" type="slidenum">
              <a:rPr lang="en-GB" altLang="nl-NL" smtClean="0"/>
              <a:pPr/>
              <a:t>4</a:t>
            </a:fld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17154212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sz="1200" kern="1200">
                <a:solidFill>
                  <a:schemeClr val="tx1"/>
                </a:solidFill>
                <a:effectLst/>
                <a:latin typeface="Verdana" pitchFamily="34" charset="0"/>
                <a:ea typeface="+mn-ea"/>
                <a:cs typeface="+mn-cs"/>
              </a:rPr>
              <a:t>OBV SLIDE 4 en SLIDE 12</a:t>
            </a:r>
            <a:endParaRPr lang="nl-NL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altLang="nl-NL"/>
              <a:t>samen versnellen verduurzamen</a:t>
            </a:r>
            <a:endParaRPr lang="en-GB" alt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GB" altLang="nl-NL"/>
              <a:t>3 februari 2021</a:t>
            </a:r>
            <a:endParaRPr lang="en-GB" alt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 altLang="nl-NL"/>
              <a:t>samen versnellen verduurzamen | 3 februari 2021</a:t>
            </a:r>
            <a:endParaRPr lang="en-GB" alt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B23A63C-561F-4E0A-89ED-BED38469BC02}" type="slidenum">
              <a:rPr lang="en-GB" altLang="nl-NL" smtClean="0"/>
              <a:pPr/>
              <a:t>5</a:t>
            </a:fld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37269367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sz="1200" kern="1200">
                <a:solidFill>
                  <a:schemeClr val="tx1"/>
                </a:solidFill>
                <a:effectLst/>
                <a:latin typeface="Verdana" pitchFamily="34" charset="0"/>
                <a:ea typeface="+mn-ea"/>
                <a:cs typeface="+mn-cs"/>
              </a:rPr>
              <a:t>Sheet 3: gedrag klant /gedrag FB: stel voor om een paar steekwoorden op te nemen. Bij klant bijv. informeren, bewustwording etc. Bij FB bijv. voorbeeldfunctie….</a:t>
            </a:r>
          </a:p>
          <a:p>
            <a:endParaRPr lang="nl-NL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altLang="nl-NL"/>
              <a:t>samen versnellen verduurzamen</a:t>
            </a:r>
            <a:endParaRPr lang="en-GB" alt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GB" altLang="nl-NL"/>
              <a:t>3 februari 2021</a:t>
            </a:r>
            <a:endParaRPr lang="en-GB" alt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 altLang="nl-NL"/>
              <a:t>samen versnellen verduurzamen | 3 februari 2021</a:t>
            </a:r>
            <a:endParaRPr lang="en-GB" alt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B23A63C-561F-4E0A-89ED-BED38469BC02}" type="slidenum">
              <a:rPr lang="en-GB" altLang="nl-NL" smtClean="0"/>
              <a:pPr/>
              <a:t>7</a:t>
            </a:fld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10333893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sz="1200" kern="1200">
                <a:solidFill>
                  <a:schemeClr val="tx1"/>
                </a:solidFill>
                <a:effectLst/>
                <a:latin typeface="Verdana" pitchFamily="34" charset="0"/>
                <a:ea typeface="+mn-ea"/>
                <a:cs typeface="+mn-cs"/>
              </a:rPr>
              <a:t>Sheet 4: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sz="1200" kern="1200">
                <a:solidFill>
                  <a:schemeClr val="tx1"/>
                </a:solidFill>
                <a:effectLst/>
                <a:latin typeface="Verdana" pitchFamily="34" charset="0"/>
                <a:ea typeface="+mn-ea"/>
                <a:cs typeface="+mn-cs"/>
              </a:rPr>
              <a:t>We spreken over klant: conctactpersoon, DVR/DVA’s/Pandboek etc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sz="1200" kern="1200">
                <a:solidFill>
                  <a:schemeClr val="tx1"/>
                </a:solidFill>
                <a:effectLst/>
                <a:latin typeface="Verdana" pitchFamily="34" charset="0"/>
                <a:ea typeface="+mn-ea"/>
                <a:cs typeface="+mn-cs"/>
              </a:rPr>
              <a:t>Gebruiker: collega’s vanuit</a:t>
            </a:r>
            <a:r>
              <a:rPr lang="nl-NL" sz="1200" kern="1200" baseline="0">
                <a:solidFill>
                  <a:schemeClr val="tx1"/>
                </a:solidFill>
                <a:effectLst/>
                <a:latin typeface="Verdana" pitchFamily="34" charset="0"/>
                <a:ea typeface="+mn-ea"/>
                <a:cs typeface="+mn-cs"/>
              </a:rPr>
              <a:t> gebruikers, die gebruik maken van pand en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nl-NL" sz="1200" kern="1200" baseline="0">
              <a:solidFill>
                <a:schemeClr val="tx1"/>
              </a:solidFill>
              <a:effectLst/>
              <a:latin typeface="Verdana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sz="1200" kern="1200" baseline="0">
                <a:solidFill>
                  <a:schemeClr val="tx1"/>
                </a:solidFill>
                <a:effectLst/>
                <a:latin typeface="Verdana" pitchFamily="34" charset="0"/>
                <a:ea typeface="+mn-ea"/>
                <a:cs typeface="+mn-cs"/>
              </a:rPr>
              <a:t>Feedback uit vorige Klankbord groep is meegenomen:</a:t>
            </a:r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nl-NL" sz="1200" kern="1200" baseline="0">
                <a:solidFill>
                  <a:schemeClr val="tx1"/>
                </a:solidFill>
                <a:effectLst/>
                <a:latin typeface="Verdana" pitchFamily="34" charset="0"/>
                <a:ea typeface="+mn-ea"/>
                <a:cs typeface="+mn-cs"/>
              </a:rPr>
              <a:t>Visie akkoord, iets aangescherpt</a:t>
            </a:r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nl-NL" sz="1200" kern="1200" baseline="0">
                <a:solidFill>
                  <a:schemeClr val="tx1"/>
                </a:solidFill>
                <a:effectLst/>
                <a:latin typeface="Verdana" pitchFamily="34" charset="0"/>
                <a:ea typeface="+mn-ea"/>
                <a:cs typeface="+mn-cs"/>
              </a:rPr>
              <a:t>ROADmap met Nice en Need to have in tijd uiteengezet</a:t>
            </a:r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lang="nl-NL" sz="1200" kern="1200" baseline="0">
              <a:solidFill>
                <a:schemeClr val="tx1"/>
              </a:solidFill>
              <a:effectLst/>
              <a:latin typeface="Verdana" pitchFamily="34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lang="nl-NL" sz="1200" kern="1200" baseline="0">
              <a:solidFill>
                <a:schemeClr val="tx1"/>
              </a:solidFill>
              <a:effectLst/>
              <a:latin typeface="Verdana" pitchFamily="34" charset="0"/>
              <a:ea typeface="+mn-ea"/>
              <a:cs typeface="+mn-cs"/>
            </a:endParaRPr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lang="nl-NL" sz="1200" kern="1200">
              <a:solidFill>
                <a:schemeClr val="tx1"/>
              </a:solidFill>
              <a:effectLst/>
              <a:latin typeface="Verdana" pitchFamily="34" charset="0"/>
              <a:ea typeface="+mn-ea"/>
              <a:cs typeface="+mn-cs"/>
            </a:endParaRPr>
          </a:p>
          <a:p>
            <a:endParaRPr lang="nl-NL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altLang="nl-NL"/>
              <a:t>samen versnellen verduurzamen</a:t>
            </a:r>
            <a:endParaRPr lang="en-GB" alt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GB" altLang="nl-NL"/>
              <a:t>3 februari 2021</a:t>
            </a:r>
            <a:endParaRPr lang="en-GB" alt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 altLang="nl-NL"/>
              <a:t>samen versnellen verduurzamen | 3 februari 2021</a:t>
            </a:r>
            <a:endParaRPr lang="en-GB" alt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B23A63C-561F-4E0A-89ED-BED38469BC02}" type="slidenum">
              <a:rPr lang="en-GB" altLang="nl-NL" smtClean="0"/>
              <a:pPr/>
              <a:t>8</a:t>
            </a:fld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2604474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altLang="nl-NL"/>
              <a:t>samen versnellen verduurzamen</a:t>
            </a:r>
            <a:endParaRPr lang="en-GB" alt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GB" altLang="nl-NL"/>
              <a:t>3 februari 2021</a:t>
            </a:r>
            <a:endParaRPr lang="en-GB" alt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 altLang="nl-NL"/>
              <a:t>samen versnellen verduurzamen | 3 februari 2021</a:t>
            </a:r>
            <a:endParaRPr lang="en-GB" alt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B23A63C-561F-4E0A-89ED-BED38469BC02}" type="slidenum">
              <a:rPr lang="en-GB" altLang="nl-NL" smtClean="0"/>
              <a:pPr/>
              <a:t>9</a:t>
            </a:fld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20681669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altLang="nl-NL"/>
              <a:t>samen versnellen verduurzamen</a:t>
            </a:r>
            <a:endParaRPr lang="en-GB" alt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GB" altLang="nl-NL"/>
              <a:t>3 februari 2021</a:t>
            </a:r>
            <a:endParaRPr lang="en-GB" alt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 altLang="nl-NL"/>
              <a:t>samen versnellen verduurzamen | 3 februari 2021</a:t>
            </a:r>
            <a:endParaRPr lang="en-GB" alt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B23A63C-561F-4E0A-89ED-BED38469BC02}" type="slidenum">
              <a:rPr lang="en-GB" altLang="nl-NL" smtClean="0"/>
              <a:pPr/>
              <a:t>10</a:t>
            </a:fld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16024267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nl-NL" sz="1200" kern="1200">
                <a:solidFill>
                  <a:schemeClr val="tx1"/>
                </a:solidFill>
                <a:effectLst/>
                <a:latin typeface="Verdana" pitchFamily="34" charset="0"/>
                <a:ea typeface="+mn-ea"/>
                <a:cs typeface="+mn-cs"/>
              </a:rPr>
              <a:t>OBV SLIDE 4 en SLIDE 12</a:t>
            </a:r>
            <a:endParaRPr lang="nl-NL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altLang="nl-NL"/>
              <a:t>samen versnellen verduurzamen</a:t>
            </a:r>
            <a:endParaRPr lang="en-GB" alt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GB" altLang="nl-NL"/>
              <a:t>3 februari 2021</a:t>
            </a:r>
            <a:endParaRPr lang="en-GB" alt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 altLang="nl-NL"/>
              <a:t>samen versnellen verduurzamen | 3 februari 2021</a:t>
            </a:r>
            <a:endParaRPr lang="en-GB" alt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B23A63C-561F-4E0A-89ED-BED38469BC02}" type="slidenum">
              <a:rPr lang="en-GB" altLang="nl-NL" smtClean="0"/>
              <a:pPr/>
              <a:t>11</a:t>
            </a:fld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3969560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altLang="nl-NL"/>
              <a:t>samen versnellen verduurzamen</a:t>
            </a:r>
            <a:endParaRPr lang="en-GB" alt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GB" altLang="nl-NL"/>
              <a:t>3 februari 2021</a:t>
            </a:r>
            <a:endParaRPr lang="en-GB" altLang="nl-NL" dirty="0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 altLang="nl-NL"/>
              <a:t>samen versnellen verduurzamen | 3 februari 2021</a:t>
            </a:r>
            <a:endParaRPr lang="en-GB" alt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B23A63C-561F-4E0A-89ED-BED38469BC02}" type="slidenum">
              <a:rPr lang="en-GB" altLang="nl-NL" smtClean="0"/>
              <a:pPr/>
              <a:t>12</a:t>
            </a:fld>
            <a:endParaRPr lang="en-GB" altLang="nl-NL" dirty="0"/>
          </a:p>
        </p:txBody>
      </p:sp>
    </p:spTree>
    <p:extLst>
      <p:ext uri="{BB962C8B-B14F-4D97-AF65-F5344CB8AC3E}">
        <p14:creationId xmlns:p14="http://schemas.microsoft.com/office/powerpoint/2010/main" val="16363684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Oude planning</a:t>
            </a:r>
            <a:r>
              <a:rPr lang="nl-NL" baseline="0"/>
              <a:t> staat hierboven. Nu ca 6 maanden vertraging.</a:t>
            </a:r>
          </a:p>
          <a:p>
            <a:r>
              <a:rPr lang="nl-NL" baseline="0"/>
              <a:t>Is verwerkt in volgende sheets.</a:t>
            </a:r>
            <a:endParaRPr lang="nl-NL"/>
          </a:p>
        </p:txBody>
      </p:sp>
      <p:sp>
        <p:nvSpPr>
          <p:cNvPr id="4" name="Tijdelijke aanduiding voor koptekst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GB" altLang="nl-NL"/>
              <a:t>samen versnellen verduurzamen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GB" altLang="nl-NL"/>
              <a:t>3 februari 2021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nl-NL" altLang="nl-NL"/>
              <a:t>samen versnellen verduurzamen | 3 februari 2021</a:t>
            </a:r>
            <a:endParaRPr lang="en-GB" alt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B23A63C-561F-4E0A-89ED-BED38469BC02}" type="slidenum">
              <a:rPr lang="en-GB" altLang="nl-NL" smtClean="0"/>
              <a:pPr/>
              <a:t>24</a:t>
            </a:fld>
            <a:endParaRPr lang="en-GB" altLang="nl-NL"/>
          </a:p>
        </p:txBody>
      </p:sp>
    </p:spTree>
    <p:extLst>
      <p:ext uri="{BB962C8B-B14F-4D97-AF65-F5344CB8AC3E}">
        <p14:creationId xmlns:p14="http://schemas.microsoft.com/office/powerpoint/2010/main" val="2897624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2" name="Rectangle 26"/>
          <p:cNvSpPr>
            <a:spLocks noChangeArrowheads="1"/>
          </p:cNvSpPr>
          <p:nvPr/>
        </p:nvSpPr>
        <p:spPr bwMode="auto">
          <a:xfrm>
            <a:off x="4562475" y="0"/>
            <a:ext cx="4581525" cy="5143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GB" altLang="nl-NL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908550" y="1878013"/>
            <a:ext cx="3598863" cy="706437"/>
          </a:xfrm>
        </p:spPr>
        <p:txBody>
          <a:bodyPr/>
          <a:lstStyle>
            <a:lvl1pPr defTabSz="608013" eaLnBrk="0" hangingPunct="0"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nl-NL" altLang="nl-NL" noProof="0"/>
              <a:t>samen versnellen verduurzamen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908550" y="2655888"/>
            <a:ext cx="3598863" cy="2027237"/>
          </a:xfr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indent="1588" defTabSz="608013" eaLnBrk="0" hangingPunct="0">
              <a:buFont typeface="Arial" charset="0"/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nl-NL" altLang="nl-NL" noProof="0"/>
              <a:t>SSC DJI verder versnellen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08550" y="4757738"/>
            <a:ext cx="3598863" cy="26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defTabSz="608013" eaLnBrk="0" hangingPunct="0">
              <a:defRPr sz="1000">
                <a:solidFill>
                  <a:srgbClr val="FFFFFF"/>
                </a:solidFill>
                <a:cs typeface="Arial" charset="0"/>
              </a:defRPr>
            </a:lvl1pPr>
          </a:lstStyle>
          <a:p>
            <a:r>
              <a:rPr lang="nl-NL" altLang="nl-NL"/>
              <a:t>3 februari 2021</a:t>
            </a:r>
          </a:p>
        </p:txBody>
      </p:sp>
      <p:pic>
        <p:nvPicPr>
          <p:cNvPr id="2" name="logoplaatje"/>
          <p:cNvPicPr>
            <a:picLocks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800" y="0"/>
            <a:ext cx="6858000" cy="15012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BEBB01A-21F1-4C46-B5D8-95D0E1E067C5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496751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352425" y="1350963"/>
            <a:ext cx="4129201" cy="331152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0" y="1350963"/>
            <a:ext cx="4129201" cy="331152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25F3358-B52F-4C67-A677-0F8EC7B46B9E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698242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2800" y="946150"/>
            <a:ext cx="4129201" cy="864000"/>
          </a:xfrm>
        </p:spPr>
        <p:txBody>
          <a:bodyPr anchor="t" anchorCtr="0"/>
          <a:lstStyle>
            <a:lvl1pPr algn="l">
              <a:defRPr sz="2200" b="0">
                <a:solidFill>
                  <a:schemeClr val="accent6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0" y="807244"/>
            <a:ext cx="4572000" cy="3929062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352800" y="1860556"/>
            <a:ext cx="4129201" cy="2815717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E014640-C1CE-4C62-81C2-2EA33EC5062F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319630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0" y="0"/>
            <a:ext cx="9144000" cy="80486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GB" altLang="nl-NL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4738688"/>
            <a:ext cx="9144000" cy="40481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GB" altLang="nl-NL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2425" y="946150"/>
            <a:ext cx="8229600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nl-NL" altLang="nl-NL" dirty="0"/>
          </a:p>
        </p:txBody>
      </p:sp>
      <p:pic>
        <p:nvPicPr>
          <p:cNvPr id="1055" name="Picture 31" descr="Vervolgpagina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0"/>
            <a:ext cx="6848475" cy="64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3063" y="4783138"/>
            <a:ext cx="712787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FFFFFF"/>
                </a:solidFill>
                <a:cs typeface="Arial" charset="0"/>
              </a:defRPr>
            </a:lvl1pPr>
          </a:lstStyle>
          <a:p>
            <a:fld id="{400E569C-9B16-4B46-A95D-0CF76E000FFB}" type="slidenum">
              <a:rPr lang="nl-NL" altLang="nl-NL" smtClean="0"/>
              <a:pPr/>
              <a:t>‹nr.›</a:t>
            </a:fld>
            <a:endParaRPr lang="nl-NL" altLang="nl-NL"/>
          </a:p>
        </p:txBody>
      </p:sp>
      <p:sp>
        <p:nvSpPr>
          <p:cNvPr id="1057" name="shpPagina"/>
          <p:cNvSpPr>
            <a:spLocks noGrp="1" noChangeArrowheads="1"/>
          </p:cNvSpPr>
          <p:nvPr>
            <p:ph type="body" idx="1"/>
          </p:nvPr>
        </p:nvSpPr>
        <p:spPr bwMode="auto">
          <a:xfrm>
            <a:off x="352425" y="1350963"/>
            <a:ext cx="8229600" cy="331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nl-NL" altLang="nl-NL"/>
          </a:p>
        </p:txBody>
      </p:sp>
      <p:sp>
        <p:nvSpPr>
          <p:cNvPr id="1059" name="voettekst"/>
          <p:cNvSpPr txBox="1">
            <a:spLocks noChangeArrowheads="1"/>
          </p:cNvSpPr>
          <p:nvPr userDrawn="1"/>
        </p:nvSpPr>
        <p:spPr bwMode="auto">
          <a:xfrm>
            <a:off x="4476750" y="4778375"/>
            <a:ext cx="4164013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nl-NL" altLang="nl-NL" sz="1000">
                <a:solidFill>
                  <a:srgbClr val="FFFFFF"/>
                </a:solidFill>
              </a:rPr>
              <a:t>samen versnellen verduurzamen | 3 februari 2021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6" r:id="rId4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200">
          <a:solidFill>
            <a:schemeClr val="accent6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>
          <a:solidFill>
            <a:schemeClr val="tx2"/>
          </a:solidFill>
          <a:latin typeface="Verdana" pitchFamily="34" charset="0"/>
        </a:defRPr>
      </a:lvl9pPr>
    </p:titleStyle>
    <p:bodyStyle>
      <a:lvl1pPr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196850" indent="-195263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</a:defRPr>
      </a:lvl2pPr>
      <a:lvl3pPr marL="377825" indent="-179388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566738" indent="-187325" algn="l" rtl="0" eaLnBrk="1" fontAlgn="base" hangingPunct="1">
        <a:spcBef>
          <a:spcPct val="20000"/>
        </a:spcBef>
        <a:spcAft>
          <a:spcPct val="0"/>
        </a:spcAft>
        <a:buChar char="&gt;"/>
        <a:defRPr>
          <a:solidFill>
            <a:schemeClr val="tx1"/>
          </a:solidFill>
          <a:latin typeface="+mn-lt"/>
        </a:defRPr>
      </a:lvl4pPr>
      <a:lvl5pPr marL="747713" indent="-179388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5pPr>
      <a:lvl6pPr marL="1204913" indent="-179388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6pPr>
      <a:lvl7pPr marL="1662113" indent="-179388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7pPr>
      <a:lvl8pPr marL="2119313" indent="-179388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8pPr>
      <a:lvl9pPr marL="2576513" indent="-179388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4.xml"/><Relationship Id="rId7" Type="http://schemas.openxmlformats.org/officeDocument/2006/relationships/image" Target="../media/image3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1.pn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7" Type="http://schemas.openxmlformats.org/officeDocument/2006/relationships/image" Target="../media/image4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25" y="1546964"/>
            <a:ext cx="4570864" cy="2051028"/>
          </a:xfrm>
          <a:prstGeom prst="rect">
            <a:avLst/>
          </a:prstGeom>
        </p:spPr>
      </p:pic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902019" y="4757738"/>
            <a:ext cx="3598863" cy="269875"/>
          </a:xfrm>
        </p:spPr>
        <p:txBody>
          <a:bodyPr/>
          <a:lstStyle/>
          <a:p>
            <a:r>
              <a:rPr lang="nl-NL" altLang="nl-NL"/>
              <a:t>28 sept </a:t>
            </a:r>
            <a:r>
              <a:rPr lang="nl-NL" altLang="nl-NL" dirty="0"/>
              <a:t>2022</a:t>
            </a:r>
          </a:p>
        </p:txBody>
      </p:sp>
      <p:sp>
        <p:nvSpPr>
          <p:cNvPr id="5" name="Titel 4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908550" y="1878012"/>
            <a:ext cx="3847143" cy="706438"/>
          </a:xfrm>
        </p:spPr>
        <p:txBody>
          <a:bodyPr>
            <a:noAutofit/>
          </a:bodyPr>
          <a:lstStyle/>
          <a:p>
            <a:r>
              <a:rPr lang="nl-NL" dirty="0"/>
              <a:t>Herman Gortercomplex</a:t>
            </a:r>
          </a:p>
        </p:txBody>
      </p:sp>
      <p:sp>
        <p:nvSpPr>
          <p:cNvPr id="6" name="Ondertitel 5"/>
          <p:cNvSpPr>
            <a:spLocks noGrp="1"/>
          </p:cNvSpPr>
          <p:nvPr>
            <p:ph type="subTitle" idx="1"/>
            <p:custDataLst>
              <p:tags r:id="rId4"/>
            </p:custDataLst>
          </p:nvPr>
        </p:nvSpPr>
        <p:spPr>
          <a:xfrm>
            <a:off x="4908550" y="2294021"/>
            <a:ext cx="4158448" cy="2389104"/>
          </a:xfrm>
        </p:spPr>
        <p:txBody>
          <a:bodyPr>
            <a:noAutofit/>
          </a:bodyPr>
          <a:lstStyle/>
          <a:p>
            <a:pPr indent="0">
              <a:spcBef>
                <a:spcPct val="0"/>
              </a:spcBef>
              <a:buSzPct val="115000"/>
            </a:pPr>
            <a:r>
              <a:rPr lang="nl-NL" sz="1200" dirty="0"/>
              <a:t>Gastvrije, duurzame, data gedreven, integrale dienstverlening</a:t>
            </a:r>
          </a:p>
          <a:p>
            <a:pPr indent="0">
              <a:spcBef>
                <a:spcPct val="0"/>
              </a:spcBef>
              <a:buSzPct val="115000"/>
            </a:pPr>
            <a:endParaRPr lang="nl-NL" sz="1200" dirty="0"/>
          </a:p>
          <a:p>
            <a:pPr indent="0">
              <a:spcBef>
                <a:spcPct val="0"/>
              </a:spcBef>
              <a:buSzPct val="115000"/>
            </a:pPr>
            <a:endParaRPr lang="nl-NL" sz="1200" dirty="0"/>
          </a:p>
          <a:p>
            <a:pPr indent="0">
              <a:spcBef>
                <a:spcPct val="0"/>
              </a:spcBef>
              <a:buSzPct val="115000"/>
            </a:pPr>
            <a:endParaRPr lang="nl-NL" sz="1200" b="1" dirty="0"/>
          </a:p>
          <a:p>
            <a:pPr indent="0">
              <a:spcBef>
                <a:spcPct val="0"/>
              </a:spcBef>
              <a:buSzPct val="115000"/>
            </a:pPr>
            <a:endParaRPr lang="nl-NL" sz="1200" b="1" dirty="0"/>
          </a:p>
          <a:p>
            <a:pPr indent="0">
              <a:spcBef>
                <a:spcPct val="0"/>
              </a:spcBef>
              <a:buSzPct val="115000"/>
            </a:pPr>
            <a:r>
              <a:rPr lang="nl-NL" sz="1200" dirty="0"/>
              <a:t>Toelichting visie, dienstverlening en formatie</a:t>
            </a:r>
          </a:p>
          <a:p>
            <a:pPr indent="0">
              <a:spcBef>
                <a:spcPct val="0"/>
              </a:spcBef>
              <a:buSzPct val="115000"/>
            </a:pPr>
            <a:endParaRPr lang="nl-NL" sz="1200" b="1" dirty="0"/>
          </a:p>
          <a:p>
            <a:pPr indent="0">
              <a:spcBef>
                <a:spcPct val="0"/>
              </a:spcBef>
              <a:buSzPct val="115000"/>
            </a:pPr>
            <a:r>
              <a:rPr lang="nl-NL" sz="1200" b="1" dirty="0"/>
              <a:t>SSC FB DJI</a:t>
            </a:r>
          </a:p>
          <a:p>
            <a:pPr indent="0">
              <a:spcBef>
                <a:spcPct val="0"/>
              </a:spcBef>
              <a:buSzPct val="115000"/>
            </a:pPr>
            <a:r>
              <a:rPr lang="nl-NL" sz="1200" dirty="0"/>
              <a:t>Joris de Schepper</a:t>
            </a:r>
          </a:p>
          <a:p>
            <a:pPr indent="0">
              <a:spcBef>
                <a:spcPct val="0"/>
              </a:spcBef>
              <a:buSzPct val="115000"/>
            </a:pPr>
            <a:r>
              <a:rPr lang="nl-NL" sz="1200" dirty="0"/>
              <a:t>Lieke Jenniskens</a:t>
            </a:r>
          </a:p>
        </p:txBody>
      </p:sp>
      <p:pic>
        <p:nvPicPr>
          <p:cNvPr id="9" name="Afbeelding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9684" y="0"/>
            <a:ext cx="470612" cy="11811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19015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2425" y="1350963"/>
            <a:ext cx="5404412" cy="3311525"/>
          </a:xfrm>
        </p:spPr>
        <p:txBody>
          <a:bodyPr/>
          <a:lstStyle/>
          <a:p>
            <a:pPr marL="606425" lvl="2" indent="-228600">
              <a:buAutoNum type="arabicPeriod"/>
            </a:pPr>
            <a:r>
              <a:rPr lang="nl-NL" sz="1100"/>
              <a:t>Planning</a:t>
            </a:r>
          </a:p>
          <a:p>
            <a:pPr marL="606425" lvl="2" indent="-228600">
              <a:buAutoNum type="arabicPeriod"/>
            </a:pPr>
            <a:r>
              <a:rPr lang="nl-NL" sz="1100"/>
              <a:t>Visie </a:t>
            </a:r>
          </a:p>
          <a:p>
            <a:pPr marL="606425" lvl="2" indent="-228600">
              <a:buFontTx/>
              <a:buAutoNum type="arabicPeriod"/>
            </a:pPr>
            <a:r>
              <a:rPr lang="nl-NL" sz="1100"/>
              <a:t>Onderbouwing dienstverlening &amp; toelichting facilitaire ruimten</a:t>
            </a:r>
          </a:p>
          <a:p>
            <a:pPr marL="606425" lvl="2" indent="-228600">
              <a:buAutoNum type="arabicPeriod"/>
            </a:pPr>
            <a:r>
              <a:rPr lang="nl-NL" sz="1100"/>
              <a:t>Vragen </a:t>
            </a:r>
            <a:r>
              <a:rPr lang="nl-NL" sz="1100" dirty="0"/>
              <a:t>/ discussie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EBB01A-21F1-4C46-B5D8-95D0E1E067C5}" type="slidenum">
              <a:rPr lang="nl-NL" altLang="nl-NL" smtClean="0"/>
              <a:pPr/>
              <a:t>2</a:t>
            </a:fld>
            <a:endParaRPr lang="nl-NL" altLang="nl-NL" dirty="0"/>
          </a:p>
        </p:txBody>
      </p:sp>
      <p:sp>
        <p:nvSpPr>
          <p:cNvPr id="5" name="Rechthoek 4"/>
          <p:cNvSpPr/>
          <p:nvPr/>
        </p:nvSpPr>
        <p:spPr>
          <a:xfrm>
            <a:off x="3340510" y="4783138"/>
            <a:ext cx="4569676" cy="2698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nl-NL" sz="1200" dirty="0">
                <a:solidFill>
                  <a:schemeClr val="bg1"/>
                </a:solidFill>
              </a:rPr>
              <a:t>Agenda.</a:t>
            </a:r>
          </a:p>
        </p:txBody>
      </p:sp>
      <p:sp>
        <p:nvSpPr>
          <p:cNvPr id="9" name="Titel 1"/>
          <p:cNvSpPr txBox="1">
            <a:spLocks/>
          </p:cNvSpPr>
          <p:nvPr/>
        </p:nvSpPr>
        <p:spPr bwMode="auto">
          <a:xfrm>
            <a:off x="373063" y="162379"/>
            <a:ext cx="8229600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r>
              <a:rPr lang="nl-NL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AGENDA </a:t>
            </a:r>
          </a:p>
          <a:p>
            <a:r>
              <a:rPr lang="nl-NL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Hospitality</a:t>
            </a:r>
            <a:r>
              <a:rPr lang="nl-NL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Duurzaamheid Data</a:t>
            </a:r>
            <a:br>
              <a:rPr lang="nl-NL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nl-NL" sz="1200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nl-NL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558718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1200" y="831362"/>
            <a:ext cx="9554331" cy="3891451"/>
          </a:xfrm>
          <a:prstGeom prst="rect">
            <a:avLst/>
          </a:prstGeom>
        </p:spPr>
      </p:pic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sz="120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nl-NL" sz="1200"/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EBB01A-21F1-4C46-B5D8-95D0E1E067C5}" type="slidenum">
              <a:rPr lang="nl-NL" altLang="nl-NL" smtClean="0"/>
              <a:pPr/>
              <a:t>3</a:t>
            </a:fld>
            <a:endParaRPr lang="nl-NL" altLang="nl-NL"/>
          </a:p>
        </p:txBody>
      </p:sp>
      <p:sp>
        <p:nvSpPr>
          <p:cNvPr id="5" name="Rechthoek 4"/>
          <p:cNvSpPr/>
          <p:nvPr/>
        </p:nvSpPr>
        <p:spPr>
          <a:xfrm>
            <a:off x="3340510" y="4783138"/>
            <a:ext cx="4569676" cy="2698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nl-NL" sz="1200">
                <a:solidFill>
                  <a:schemeClr val="bg1"/>
                </a:solidFill>
              </a:rPr>
              <a:t>HGC Planning.</a:t>
            </a:r>
          </a:p>
        </p:txBody>
      </p:sp>
      <p:grpSp>
        <p:nvGrpSpPr>
          <p:cNvPr id="6" name="Groep 5"/>
          <p:cNvGrpSpPr/>
          <p:nvPr/>
        </p:nvGrpSpPr>
        <p:grpSpPr>
          <a:xfrm>
            <a:off x="111980" y="1709393"/>
            <a:ext cx="6522306" cy="2983257"/>
            <a:chOff x="111980" y="1709393"/>
            <a:chExt cx="6522306" cy="2983257"/>
          </a:xfrm>
        </p:grpSpPr>
        <p:sp>
          <p:nvSpPr>
            <p:cNvPr id="9" name="Rechthoek 8"/>
            <p:cNvSpPr/>
            <p:nvPr/>
          </p:nvSpPr>
          <p:spPr>
            <a:xfrm>
              <a:off x="111980" y="2728799"/>
              <a:ext cx="6522306" cy="196385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" name="Tekstvak 9"/>
            <p:cNvSpPr txBox="1"/>
            <p:nvPr/>
          </p:nvSpPr>
          <p:spPr>
            <a:xfrm>
              <a:off x="825909" y="1709393"/>
              <a:ext cx="35460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200" dirty="0"/>
                <a:t>Fase 1 (nu DO &gt;&gt; </a:t>
              </a:r>
              <a:r>
                <a:rPr lang="nl-NL" sz="1200">
                  <a:solidFill>
                    <a:srgbClr val="FF0000"/>
                  </a:solidFill>
                </a:rPr>
                <a:t>live sept 2023, daarvoor negen weken voorbereiding</a:t>
              </a:r>
              <a:r>
                <a:rPr lang="nl-NL" sz="1200"/>
                <a:t>)</a:t>
              </a:r>
              <a:endParaRPr lang="nl-NL" sz="1200" dirty="0"/>
            </a:p>
            <a:p>
              <a:pPr algn="ctr"/>
              <a:endParaRPr lang="nl-NL" sz="1200" dirty="0"/>
            </a:p>
          </p:txBody>
        </p:sp>
      </p:grpSp>
      <p:grpSp>
        <p:nvGrpSpPr>
          <p:cNvPr id="13" name="Groep 12"/>
          <p:cNvGrpSpPr/>
          <p:nvPr/>
        </p:nvGrpSpPr>
        <p:grpSpPr>
          <a:xfrm>
            <a:off x="6634286" y="1016570"/>
            <a:ext cx="2132550" cy="3676080"/>
            <a:chOff x="6634286" y="1016570"/>
            <a:chExt cx="2132550" cy="3676080"/>
          </a:xfrm>
        </p:grpSpPr>
        <p:sp>
          <p:nvSpPr>
            <p:cNvPr id="8" name="Rechthoek 7"/>
            <p:cNvSpPr/>
            <p:nvPr/>
          </p:nvSpPr>
          <p:spPr>
            <a:xfrm>
              <a:off x="6778660" y="1435100"/>
              <a:ext cx="1947739" cy="325755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1" name="Tekstvak 10"/>
            <p:cNvSpPr txBox="1"/>
            <p:nvPr/>
          </p:nvSpPr>
          <p:spPr>
            <a:xfrm>
              <a:off x="6634286" y="1016570"/>
              <a:ext cx="213255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1200" dirty="0"/>
                <a:t>Fase 2 (Jan 2025)</a:t>
              </a:r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Planning</a:t>
            </a:r>
          </a:p>
        </p:txBody>
      </p:sp>
    </p:spTree>
    <p:extLst>
      <p:ext uri="{BB962C8B-B14F-4D97-AF65-F5344CB8AC3E}">
        <p14:creationId xmlns:p14="http://schemas.microsoft.com/office/powerpoint/2010/main" val="1783112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EBB01A-21F1-4C46-B5D8-95D0E1E067C5}" type="slidenum">
              <a:rPr lang="nl-NL" altLang="nl-NL" smtClean="0"/>
              <a:pPr/>
              <a:t>4</a:t>
            </a:fld>
            <a:endParaRPr lang="nl-NL" alt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76388" y="-695325"/>
            <a:ext cx="12296775" cy="6534150"/>
          </a:xfrm>
          <a:prstGeom prst="rect">
            <a:avLst/>
          </a:prstGeom>
        </p:spPr>
      </p:pic>
      <p:sp>
        <p:nvSpPr>
          <p:cNvPr id="6" name="Titel 1"/>
          <p:cNvSpPr txBox="1">
            <a:spLocks/>
          </p:cNvSpPr>
          <p:nvPr/>
        </p:nvSpPr>
        <p:spPr bwMode="auto">
          <a:xfrm>
            <a:off x="373063" y="162379"/>
            <a:ext cx="8229600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r>
              <a:rPr lang="nl-NL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Integrale visie</a:t>
            </a:r>
          </a:p>
          <a:p>
            <a:r>
              <a:rPr lang="nl-NL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Hospitality</a:t>
            </a:r>
            <a:r>
              <a:rPr lang="nl-NL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Duurzaam &amp; </a:t>
            </a:r>
            <a:r>
              <a:rPr lang="nl-NL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Datagedreven</a:t>
            </a:r>
            <a:r>
              <a:rPr lang="nl-NL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FM</a:t>
            </a:r>
            <a:endParaRPr lang="nl-NL" sz="1200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296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3063" y="162379"/>
            <a:ext cx="8229600" cy="428625"/>
          </a:xfrm>
        </p:spPr>
        <p:txBody>
          <a:bodyPr/>
          <a:lstStyle/>
          <a:p>
            <a:r>
              <a:rPr lang="nl-NL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ROADMAP</a:t>
            </a:r>
            <a:endParaRPr lang="nl-NL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EBB01A-21F1-4C46-B5D8-95D0E1E067C5}" type="slidenum">
              <a:rPr lang="nl-NL" altLang="nl-NL" smtClean="0"/>
              <a:pPr/>
              <a:t>5</a:t>
            </a:fld>
            <a:endParaRPr lang="nl-NL" altLang="nl-NL" dirty="0"/>
          </a:p>
        </p:txBody>
      </p:sp>
      <p:sp>
        <p:nvSpPr>
          <p:cNvPr id="5" name="Rechthoek 4"/>
          <p:cNvSpPr/>
          <p:nvPr/>
        </p:nvSpPr>
        <p:spPr>
          <a:xfrm>
            <a:off x="3340510" y="4783138"/>
            <a:ext cx="4569676" cy="2698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nl-NL" sz="1200">
                <a:solidFill>
                  <a:schemeClr val="bg1"/>
                </a:solidFill>
              </a:rPr>
              <a:t>Vervolg.</a:t>
            </a:r>
            <a:endParaRPr lang="nl-NL" sz="1200" dirty="0">
              <a:solidFill>
                <a:schemeClr val="bg1"/>
              </a:solidFill>
            </a:endParaRPr>
          </a:p>
        </p:txBody>
      </p:sp>
      <p:sp>
        <p:nvSpPr>
          <p:cNvPr id="8" name="Rechthoek 7"/>
          <p:cNvSpPr/>
          <p:nvPr/>
        </p:nvSpPr>
        <p:spPr>
          <a:xfrm>
            <a:off x="276045" y="4740008"/>
            <a:ext cx="8867955" cy="4222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nl-NL" sz="1200" dirty="0">
              <a:solidFill>
                <a:schemeClr val="bg1"/>
              </a:solidFill>
            </a:endParaRPr>
          </a:p>
        </p:txBody>
      </p:sp>
      <p:graphicFrame>
        <p:nvGraphicFramePr>
          <p:cNvPr id="7" name="Diagram 6"/>
          <p:cNvGraphicFramePr/>
          <p:nvPr/>
        </p:nvGraphicFramePr>
        <p:xfrm>
          <a:off x="4767749" y="4542597"/>
          <a:ext cx="4232837" cy="7878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Afbeelding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53174" y="844204"/>
            <a:ext cx="5824225" cy="3786534"/>
          </a:xfrm>
          <a:prstGeom prst="rect">
            <a:avLst/>
          </a:prstGeom>
        </p:spPr>
      </p:pic>
      <p:pic>
        <p:nvPicPr>
          <p:cNvPr id="12" name="Afbeelding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2377177"/>
            <a:ext cx="4148254" cy="2675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305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Afbeelding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14" y="-289900"/>
            <a:ext cx="9144000" cy="4952768"/>
          </a:xfrm>
          <a:prstGeom prst="rect">
            <a:avLst/>
          </a:prstGeom>
        </p:spPr>
      </p:pic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EBB01A-21F1-4C46-B5D8-95D0E1E067C5}" type="slidenum">
              <a:rPr lang="nl-NL" altLang="nl-NL" smtClean="0"/>
              <a:pPr/>
              <a:t>6</a:t>
            </a:fld>
            <a:endParaRPr lang="nl-NL" altLang="nl-NL"/>
          </a:p>
        </p:txBody>
      </p:sp>
      <p:sp>
        <p:nvSpPr>
          <p:cNvPr id="6" name="Rechthoek 5"/>
          <p:cNvSpPr/>
          <p:nvPr/>
        </p:nvSpPr>
        <p:spPr>
          <a:xfrm>
            <a:off x="0" y="4783138"/>
            <a:ext cx="9144000" cy="2698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nl-NL" sz="1200" dirty="0">
              <a:solidFill>
                <a:schemeClr val="bg1"/>
              </a:solidFill>
            </a:endParaRPr>
          </a:p>
        </p:txBody>
      </p:sp>
      <p:graphicFrame>
        <p:nvGraphicFramePr>
          <p:cNvPr id="8" name="Diagram 7"/>
          <p:cNvGraphicFramePr/>
          <p:nvPr/>
        </p:nvGraphicFramePr>
        <p:xfrm>
          <a:off x="4767749" y="4542597"/>
          <a:ext cx="4232837" cy="7878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97930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strategie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2425" y="1350963"/>
            <a:ext cx="4608375" cy="3311525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nl-NL" sz="1200" dirty="0"/>
              <a:t>Herman Gortercomplex (en  landelijk)</a:t>
            </a:r>
          </a:p>
          <a:p>
            <a:pPr marL="663575" lvl="2" indent="-285750">
              <a:buFont typeface="Wingdings" panose="05000000000000000000" pitchFamily="2" charset="2"/>
              <a:buChar char="ü"/>
            </a:pPr>
            <a:r>
              <a:rPr lang="nl-NL" sz="1200" b="1" dirty="0"/>
              <a:t>DIK GEDRUKT IS  BELANGRIJK</a:t>
            </a:r>
          </a:p>
          <a:p>
            <a:pPr marL="663575" lvl="2" indent="-285750">
              <a:buFont typeface="Wingdings" panose="05000000000000000000" pitchFamily="2" charset="2"/>
              <a:buChar char="ü"/>
            </a:pPr>
            <a:r>
              <a:rPr lang="nl-NL" sz="1200" dirty="0"/>
              <a:t>Geïntegreerde visie op hospitality, duurzaamheid en  data gedreven dienstverlening</a:t>
            </a:r>
          </a:p>
          <a:p>
            <a:pPr marL="663575" lvl="2" indent="-285750">
              <a:buFont typeface="Wingdings" panose="05000000000000000000" pitchFamily="2" charset="2"/>
              <a:buChar char="ü"/>
            </a:pPr>
            <a:endParaRPr lang="nl-NL" sz="1200" dirty="0"/>
          </a:p>
          <a:p>
            <a:pPr lvl="2" indent="0">
              <a:buNone/>
            </a:pPr>
            <a:endParaRPr lang="nl-NL" sz="12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EBB01A-21F1-4C46-B5D8-95D0E1E067C5}" type="slidenum">
              <a:rPr lang="nl-NL" altLang="nl-NL" smtClean="0"/>
              <a:pPr/>
              <a:t>7</a:t>
            </a:fld>
            <a:endParaRPr lang="nl-NL" altLang="nl-NL" dirty="0"/>
          </a:p>
        </p:txBody>
      </p:sp>
      <p:sp>
        <p:nvSpPr>
          <p:cNvPr id="5" name="Rechthoek 4"/>
          <p:cNvSpPr/>
          <p:nvPr/>
        </p:nvSpPr>
        <p:spPr>
          <a:xfrm>
            <a:off x="3340510" y="4783138"/>
            <a:ext cx="4569676" cy="2698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nl-NL" sz="1200" dirty="0">
                <a:solidFill>
                  <a:schemeClr val="bg1"/>
                </a:solidFill>
              </a:rPr>
              <a:t>Agenda.</a:t>
            </a:r>
          </a:p>
        </p:txBody>
      </p:sp>
      <p:graphicFrame>
        <p:nvGraphicFramePr>
          <p:cNvPr id="7" name="Tabel 6"/>
          <p:cNvGraphicFramePr>
            <a:graphicFrameLocks noGrp="1"/>
          </p:cNvGraphicFramePr>
          <p:nvPr/>
        </p:nvGraphicFramePr>
        <p:xfrm>
          <a:off x="352424" y="1"/>
          <a:ext cx="8229600" cy="51735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6168">
                  <a:extLst>
                    <a:ext uri="{9D8B030D-6E8A-4147-A177-3AD203B41FA5}">
                      <a16:colId xmlns:a16="http://schemas.microsoft.com/office/drawing/2014/main" val="1278359448"/>
                    </a:ext>
                  </a:extLst>
                </a:gridCol>
                <a:gridCol w="2738632">
                  <a:extLst>
                    <a:ext uri="{9D8B030D-6E8A-4147-A177-3AD203B41FA5}">
                      <a16:colId xmlns:a16="http://schemas.microsoft.com/office/drawing/2014/main" val="1276945826"/>
                    </a:ext>
                  </a:extLst>
                </a:gridCol>
                <a:gridCol w="1883472">
                  <a:extLst>
                    <a:ext uri="{9D8B030D-6E8A-4147-A177-3AD203B41FA5}">
                      <a16:colId xmlns:a16="http://schemas.microsoft.com/office/drawing/2014/main" val="1791361418"/>
                    </a:ext>
                  </a:extLst>
                </a:gridCol>
                <a:gridCol w="2231328">
                  <a:extLst>
                    <a:ext uri="{9D8B030D-6E8A-4147-A177-3AD203B41FA5}">
                      <a16:colId xmlns:a16="http://schemas.microsoft.com/office/drawing/2014/main" val="3888025898"/>
                    </a:ext>
                  </a:extLst>
                </a:gridCol>
              </a:tblGrid>
              <a:tr h="367947">
                <a:tc>
                  <a:txBody>
                    <a:bodyPr/>
                    <a:lstStyle/>
                    <a:p>
                      <a:endParaRPr lang="nl-NL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Hospitality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Duurzaamheid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DATA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645349"/>
                  </a:ext>
                </a:extLst>
              </a:tr>
              <a:tr h="884309">
                <a:tc>
                  <a:txBody>
                    <a:bodyPr/>
                    <a:lstStyle/>
                    <a:p>
                      <a:r>
                        <a:rPr lang="nl-NL" sz="1200" dirty="0"/>
                        <a:t>Strat / visie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800" dirty="0">
                          <a:solidFill>
                            <a:schemeClr val="tx1"/>
                          </a:solidFill>
                        </a:rPr>
                        <a:t>Herkenbare,nette uitstraling</a:t>
                      </a:r>
                      <a:r>
                        <a:rPr lang="nl-NL" sz="800" baseline="0" dirty="0">
                          <a:solidFill>
                            <a:schemeClr val="tx1"/>
                          </a:solidFill>
                        </a:rPr>
                        <a:t> door </a:t>
                      </a:r>
                      <a:r>
                        <a:rPr lang="nl-NL" sz="800" b="1" baseline="0" dirty="0">
                          <a:solidFill>
                            <a:schemeClr val="tx1"/>
                          </a:solidFill>
                        </a:rPr>
                        <a:t>duurzame bedrijfskleding</a:t>
                      </a:r>
                      <a:r>
                        <a:rPr lang="nl-NL" sz="800" baseline="0" dirty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nl-NL" sz="800" dirty="0">
                          <a:solidFill>
                            <a:schemeClr val="tx1"/>
                          </a:solidFill>
                        </a:rPr>
                        <a:t>Beslissing)</a:t>
                      </a:r>
                    </a:p>
                    <a:p>
                      <a:r>
                        <a:rPr lang="nl-NL" sz="800" dirty="0">
                          <a:solidFill>
                            <a:schemeClr val="tx1"/>
                          </a:solidFill>
                        </a:rPr>
                        <a:t>Thuis gevoel</a:t>
                      </a:r>
                    </a:p>
                    <a:p>
                      <a:r>
                        <a:rPr lang="nl-NL" sz="800" u="sng">
                          <a:solidFill>
                            <a:schemeClr val="tx1"/>
                          </a:solidFill>
                        </a:rPr>
                        <a:t>Extra beleving</a:t>
                      </a:r>
                      <a:endParaRPr lang="nl-NL" sz="800" u="sng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nl-NL" sz="800" dirty="0">
                          <a:solidFill>
                            <a:schemeClr val="tx1"/>
                          </a:solidFill>
                        </a:rPr>
                        <a:t>Blijven verrassen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800" dirty="0">
                          <a:solidFill>
                            <a:schemeClr val="tx1"/>
                          </a:solidFill>
                        </a:rPr>
                        <a:t>Zo duurzaam mogelijk</a:t>
                      </a:r>
                    </a:p>
                    <a:p>
                      <a:r>
                        <a:rPr lang="nl-NL" sz="800" dirty="0">
                          <a:solidFill>
                            <a:schemeClr val="tx1"/>
                          </a:solidFill>
                        </a:rPr>
                        <a:t>Zo circulair mogelijk</a:t>
                      </a:r>
                    </a:p>
                    <a:p>
                      <a:r>
                        <a:rPr lang="nl-NL" sz="800" dirty="0">
                          <a:solidFill>
                            <a:schemeClr val="tx1"/>
                          </a:solidFill>
                        </a:rPr>
                        <a:t>Verspilling</a:t>
                      </a:r>
                      <a:r>
                        <a:rPr lang="nl-NL" sz="800" baseline="0" dirty="0">
                          <a:solidFill>
                            <a:schemeClr val="tx1"/>
                          </a:solidFill>
                        </a:rPr>
                        <a:t> voorkomen</a:t>
                      </a:r>
                      <a:endParaRPr lang="nl-NL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800" b="1" dirty="0">
                          <a:solidFill>
                            <a:schemeClr val="tx1"/>
                          </a:solidFill>
                        </a:rPr>
                        <a:t>Data gedreven dienstverlening</a:t>
                      </a:r>
                    </a:p>
                    <a:p>
                      <a:r>
                        <a:rPr lang="nl-NL" sz="800" dirty="0">
                          <a:solidFill>
                            <a:schemeClr val="tx1"/>
                          </a:solidFill>
                        </a:rPr>
                        <a:t>Hospitality</a:t>
                      </a:r>
                      <a:r>
                        <a:rPr lang="nl-NL" sz="800" baseline="0" dirty="0">
                          <a:solidFill>
                            <a:schemeClr val="tx1"/>
                          </a:solidFill>
                        </a:rPr>
                        <a:t> (informeren medewerker/bezoeker)</a:t>
                      </a:r>
                    </a:p>
                    <a:p>
                      <a:r>
                        <a:rPr lang="nl-NL" sz="800" baseline="0" dirty="0">
                          <a:solidFill>
                            <a:schemeClr val="tx1"/>
                          </a:solidFill>
                        </a:rPr>
                        <a:t>Vergader/werk plek vinden/reserveren (WMS)</a:t>
                      </a:r>
                    </a:p>
                    <a:p>
                      <a:r>
                        <a:rPr lang="nl-NL" sz="800" baseline="0" dirty="0">
                          <a:solidFill>
                            <a:schemeClr val="tx1"/>
                          </a:solidFill>
                        </a:rPr>
                        <a:t>= actionable insights</a:t>
                      </a:r>
                      <a:endParaRPr lang="nl-NL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72063"/>
                  </a:ext>
                </a:extLst>
              </a:tr>
              <a:tr h="1146326">
                <a:tc>
                  <a:txBody>
                    <a:bodyPr/>
                    <a:lstStyle/>
                    <a:p>
                      <a:r>
                        <a:rPr lang="nl-NL" sz="1200" dirty="0"/>
                        <a:t>Tactisch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800" dirty="0">
                          <a:solidFill>
                            <a:schemeClr val="tx1"/>
                          </a:solidFill>
                        </a:rPr>
                        <a:t>Coördinator</a:t>
                      </a:r>
                      <a:r>
                        <a:rPr lang="nl-NL" sz="8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nl-NL" sz="800" baseline="0">
                          <a:solidFill>
                            <a:schemeClr val="tx1"/>
                          </a:solidFill>
                        </a:rPr>
                        <a:t>(hospitality&amp;kantoren)</a:t>
                      </a:r>
                      <a:endParaRPr lang="nl-NL" sz="800" baseline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nl-NL" sz="800" baseline="0" dirty="0">
                          <a:solidFill>
                            <a:schemeClr val="tx1"/>
                          </a:solidFill>
                        </a:rPr>
                        <a:t>Functie profiel (scan actie Lieke)</a:t>
                      </a:r>
                    </a:p>
                    <a:p>
                      <a:endParaRPr lang="nl-NL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800" dirty="0">
                          <a:solidFill>
                            <a:schemeClr val="tx1"/>
                          </a:solidFill>
                        </a:rPr>
                        <a:t>Klant centraal</a:t>
                      </a:r>
                    </a:p>
                    <a:p>
                      <a:r>
                        <a:rPr lang="nl-NL" sz="800">
                          <a:solidFill>
                            <a:schemeClr val="tx1"/>
                          </a:solidFill>
                        </a:rPr>
                        <a:t>Gebruiker centraal</a:t>
                      </a:r>
                    </a:p>
                    <a:p>
                      <a:endParaRPr lang="nl-NL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800" baseline="0">
                          <a:solidFill>
                            <a:schemeClr val="tx1"/>
                          </a:solidFill>
                        </a:rPr>
                        <a:t>Rapporteren, bewustwording</a:t>
                      </a:r>
                      <a:endParaRPr lang="nl-NL" sz="80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nl-NL" sz="800">
                          <a:solidFill>
                            <a:schemeClr val="tx1"/>
                          </a:solidFill>
                        </a:rPr>
                        <a:t>Op</a:t>
                      </a:r>
                      <a:r>
                        <a:rPr lang="nl-NL" sz="800" baseline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nl-NL" sz="800" baseline="0" dirty="0">
                          <a:solidFill>
                            <a:schemeClr val="tx1"/>
                          </a:solidFill>
                        </a:rPr>
                        <a:t>termijn contracten aanpassen</a:t>
                      </a:r>
                    </a:p>
                    <a:p>
                      <a:r>
                        <a:rPr lang="nl-NL" sz="800" baseline="0" dirty="0">
                          <a:solidFill>
                            <a:schemeClr val="tx1"/>
                          </a:solidFill>
                        </a:rPr>
                        <a:t>CO2 uitstoot</a:t>
                      </a:r>
                    </a:p>
                    <a:p>
                      <a:r>
                        <a:rPr lang="nl-NL" sz="800" baseline="0" dirty="0">
                          <a:solidFill>
                            <a:schemeClr val="tx1"/>
                          </a:solidFill>
                        </a:rPr>
                        <a:t>Energie</a:t>
                      </a:r>
                    </a:p>
                    <a:p>
                      <a:r>
                        <a:rPr lang="nl-NL" sz="800" baseline="0" dirty="0">
                          <a:solidFill>
                            <a:schemeClr val="tx1"/>
                          </a:solidFill>
                        </a:rPr>
                        <a:t>Afval cijfers</a:t>
                      </a:r>
                    </a:p>
                    <a:p>
                      <a:r>
                        <a:rPr lang="nl-NL" sz="800" baseline="0" dirty="0">
                          <a:solidFill>
                            <a:schemeClr val="tx1"/>
                          </a:solidFill>
                        </a:rPr>
                        <a:t>Meten met een smiley (knop/ipad)</a:t>
                      </a:r>
                    </a:p>
                    <a:p>
                      <a:r>
                        <a:rPr lang="nl-NL" sz="800" baseline="0" dirty="0">
                          <a:solidFill>
                            <a:schemeClr val="tx1"/>
                          </a:solidFill>
                        </a:rPr>
                        <a:t>Efficiënte service</a:t>
                      </a:r>
                    </a:p>
                    <a:p>
                      <a:endParaRPr lang="nl-NL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298938"/>
                  </a:ext>
                </a:extLst>
              </a:tr>
              <a:tr h="491282">
                <a:tc>
                  <a:txBody>
                    <a:bodyPr/>
                    <a:lstStyle/>
                    <a:p>
                      <a:r>
                        <a:rPr lang="nl-NL" sz="1200" dirty="0"/>
                        <a:t>Personeel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800" b="1" dirty="0">
                          <a:solidFill>
                            <a:schemeClr val="tx1"/>
                          </a:solidFill>
                        </a:rPr>
                        <a:t>Opleiding/training </a:t>
                      </a:r>
                    </a:p>
                    <a:p>
                      <a:r>
                        <a:rPr lang="nl-NL" sz="800" b="0" i="0" dirty="0">
                          <a:solidFill>
                            <a:schemeClr val="tx1"/>
                          </a:solidFill>
                        </a:rPr>
                        <a:t>(hospitality)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800" b="1" dirty="0">
                          <a:solidFill>
                            <a:schemeClr val="tx1"/>
                          </a:solidFill>
                        </a:rPr>
                        <a:t>Gedrag klant / Gedrag FB</a:t>
                      </a:r>
                    </a:p>
                    <a:p>
                      <a:endParaRPr lang="nl-NL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800" b="1" dirty="0">
                          <a:solidFill>
                            <a:schemeClr val="tx1"/>
                          </a:solidFill>
                        </a:rPr>
                        <a:t>Opleiding/training</a:t>
                      </a:r>
                      <a:r>
                        <a:rPr lang="nl-NL" sz="800" baseline="0" dirty="0">
                          <a:solidFill>
                            <a:schemeClr val="tx1"/>
                          </a:solidFill>
                        </a:rPr>
                        <a:t> hoe te werken </a:t>
                      </a:r>
                      <a:r>
                        <a:rPr lang="nl-NL" sz="800" baseline="0">
                          <a:solidFill>
                            <a:schemeClr val="tx1"/>
                          </a:solidFill>
                        </a:rPr>
                        <a:t>met data/duurz/hospitality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851413"/>
                  </a:ext>
                </a:extLst>
              </a:tr>
              <a:tr h="709796">
                <a:tc>
                  <a:txBody>
                    <a:bodyPr/>
                    <a:lstStyle/>
                    <a:p>
                      <a:r>
                        <a:rPr lang="nl-NL" sz="1200" dirty="0"/>
                        <a:t>Operatie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800" b="1" dirty="0">
                          <a:solidFill>
                            <a:schemeClr val="tx1"/>
                          </a:solidFill>
                        </a:rPr>
                        <a:t>Serviceteam / hosp med</a:t>
                      </a:r>
                    </a:p>
                    <a:p>
                      <a:r>
                        <a:rPr lang="nl-NL" sz="800" i="1" dirty="0">
                          <a:solidFill>
                            <a:schemeClr val="tx1"/>
                          </a:solidFill>
                        </a:rPr>
                        <a:t>One FM team (CDV/RSO/RBO/OST)</a:t>
                      </a:r>
                    </a:p>
                    <a:p>
                      <a:r>
                        <a:rPr lang="nl-NL" sz="800" dirty="0">
                          <a:solidFill>
                            <a:schemeClr val="tx1"/>
                          </a:solidFill>
                        </a:rPr>
                        <a:t>Social media</a:t>
                      </a:r>
                    </a:p>
                    <a:p>
                      <a:r>
                        <a:rPr lang="nl-NL" sz="800" dirty="0">
                          <a:solidFill>
                            <a:schemeClr val="tx1"/>
                          </a:solidFill>
                        </a:rPr>
                        <a:t>Behoeftes</a:t>
                      </a:r>
                      <a:r>
                        <a:rPr lang="nl-NL" sz="800" baseline="0" dirty="0">
                          <a:solidFill>
                            <a:schemeClr val="tx1"/>
                          </a:solidFill>
                        </a:rPr>
                        <a:t> zien</a:t>
                      </a:r>
                      <a:endParaRPr lang="nl-NL" sz="800" dirty="0">
                        <a:solidFill>
                          <a:schemeClr val="tx1"/>
                        </a:solidFill>
                      </a:endParaRPr>
                    </a:p>
                    <a:p>
                      <a:endParaRPr lang="nl-NL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800" dirty="0">
                          <a:solidFill>
                            <a:schemeClr val="tx1"/>
                          </a:solidFill>
                        </a:rPr>
                        <a:t>Logistiek</a:t>
                      </a:r>
                      <a:r>
                        <a:rPr lang="nl-NL" sz="800" baseline="0" dirty="0">
                          <a:solidFill>
                            <a:schemeClr val="tx1"/>
                          </a:solidFill>
                        </a:rPr>
                        <a:t> (hub / electrisch)</a:t>
                      </a:r>
                      <a:endParaRPr lang="nl-NL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168363"/>
                  </a:ext>
                </a:extLst>
              </a:tr>
              <a:tr h="1573896">
                <a:tc>
                  <a:txBody>
                    <a:bodyPr/>
                    <a:lstStyle/>
                    <a:p>
                      <a:r>
                        <a:rPr lang="nl-NL" sz="1200" dirty="0"/>
                        <a:t>Middelen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800">
                          <a:solidFill>
                            <a:schemeClr val="tx1"/>
                          </a:solidFill>
                        </a:rPr>
                        <a:t>Apps (comfort</a:t>
                      </a:r>
                      <a:r>
                        <a:rPr lang="nl-NL" sz="800" baseline="0">
                          <a:solidFill>
                            <a:schemeClr val="tx1"/>
                          </a:solidFill>
                        </a:rPr>
                        <a:t> via  DV)</a:t>
                      </a:r>
                    </a:p>
                    <a:p>
                      <a:r>
                        <a:rPr lang="nl-NL" sz="800" baseline="0">
                          <a:solidFill>
                            <a:schemeClr val="tx1"/>
                          </a:solidFill>
                        </a:rPr>
                        <a:t>Apps (toegang IDT-app)</a:t>
                      </a:r>
                    </a:p>
                    <a:p>
                      <a:r>
                        <a:rPr lang="nl-NL" sz="800" baseline="0">
                          <a:solidFill>
                            <a:schemeClr val="tx1"/>
                          </a:solidFill>
                        </a:rPr>
                        <a:t>Balie in vergadercentrum</a:t>
                      </a:r>
                    </a:p>
                    <a:p>
                      <a:r>
                        <a:rPr lang="nl-NL" sz="800" baseline="0">
                          <a:solidFill>
                            <a:schemeClr val="tx1"/>
                          </a:solidFill>
                        </a:rPr>
                        <a:t>Wandelroutes (actie NTB)</a:t>
                      </a:r>
                    </a:p>
                    <a:p>
                      <a:r>
                        <a:rPr lang="nl-NL" sz="800" baseline="0">
                          <a:solidFill>
                            <a:schemeClr val="tx1"/>
                          </a:solidFill>
                        </a:rPr>
                        <a:t>Paraplu’s</a:t>
                      </a:r>
                    </a:p>
                    <a:p>
                      <a:r>
                        <a:rPr lang="nl-NL" sz="800" baseline="0">
                          <a:solidFill>
                            <a:schemeClr val="tx1"/>
                          </a:solidFill>
                        </a:rPr>
                        <a:t>Fiets reparatie / pomp</a:t>
                      </a:r>
                    </a:p>
                    <a:p>
                      <a:r>
                        <a:rPr lang="nl-NL" sz="800" baseline="0">
                          <a:solidFill>
                            <a:schemeClr val="tx1"/>
                          </a:solidFill>
                        </a:rPr>
                        <a:t>Ipad’s (info ophalen)</a:t>
                      </a:r>
                    </a:p>
                    <a:p>
                      <a:r>
                        <a:rPr lang="nl-NL" sz="800" b="0" u="sng" baseline="0">
                          <a:solidFill>
                            <a:schemeClr val="tx1"/>
                          </a:solidFill>
                        </a:rPr>
                        <a:t>Roomwizzard</a:t>
                      </a:r>
                    </a:p>
                    <a:p>
                      <a:r>
                        <a:rPr lang="nl-NL" sz="800" b="0" u="sng" baseline="0">
                          <a:solidFill>
                            <a:schemeClr val="tx1"/>
                          </a:solidFill>
                        </a:rPr>
                        <a:t>Narrowcasting (informeren: </a:t>
                      </a:r>
                    </a:p>
                    <a:p>
                      <a:r>
                        <a:rPr lang="nl-NL" sz="800" b="0" u="sng" baseline="0">
                          <a:solidFill>
                            <a:schemeClr val="tx1"/>
                          </a:solidFill>
                        </a:rPr>
                        <a:t>content beheer?)</a:t>
                      </a:r>
                    </a:p>
                    <a:p>
                      <a:r>
                        <a:rPr lang="nl-NL" sz="800" baseline="0">
                          <a:solidFill>
                            <a:schemeClr val="tx1"/>
                          </a:solidFill>
                        </a:rPr>
                        <a:t>Foto’s/ timelaps (verbouwing/meubilair etc)</a:t>
                      </a:r>
                    </a:p>
                    <a:p>
                      <a:endParaRPr lang="nl-NL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800">
                          <a:solidFill>
                            <a:schemeClr val="tx1"/>
                          </a:solidFill>
                        </a:rPr>
                        <a:t>Alle </a:t>
                      </a:r>
                      <a:r>
                        <a:rPr lang="nl-NL" sz="800" dirty="0">
                          <a:solidFill>
                            <a:schemeClr val="tx1"/>
                          </a:solidFill>
                        </a:rPr>
                        <a:t>middelen zo duurzaam mogelijk</a:t>
                      </a:r>
                    </a:p>
                    <a:p>
                      <a:r>
                        <a:rPr lang="nl-NL" sz="800">
                          <a:solidFill>
                            <a:schemeClr val="tx1"/>
                          </a:solidFill>
                        </a:rPr>
                        <a:t>Duurzame (schoonmaak) middelen</a:t>
                      </a:r>
                      <a:endParaRPr lang="nl-NL" sz="8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nl-NL" sz="800" dirty="0">
                          <a:solidFill>
                            <a:schemeClr val="tx1"/>
                          </a:solidFill>
                        </a:rPr>
                        <a:t>Dag schoonmaak</a:t>
                      </a:r>
                    </a:p>
                    <a:p>
                      <a:r>
                        <a:rPr lang="nl-NL" sz="800" dirty="0">
                          <a:solidFill>
                            <a:schemeClr val="tx1"/>
                          </a:solidFill>
                        </a:rPr>
                        <a:t>Catering (vega/vegan)</a:t>
                      </a:r>
                    </a:p>
                    <a:p>
                      <a:r>
                        <a:rPr lang="nl-NL" sz="800" dirty="0">
                          <a:solidFill>
                            <a:schemeClr val="tx1"/>
                          </a:solidFill>
                        </a:rPr>
                        <a:t>Riggey</a:t>
                      </a:r>
                      <a:r>
                        <a:rPr lang="nl-NL" sz="800" baseline="0" dirty="0">
                          <a:solidFill>
                            <a:schemeClr val="tx1"/>
                          </a:solidFill>
                        </a:rPr>
                        <a:t> stoel (en andere)</a:t>
                      </a:r>
                    </a:p>
                    <a:p>
                      <a:r>
                        <a:rPr lang="nl-NL" sz="800" baseline="0" dirty="0">
                          <a:solidFill>
                            <a:schemeClr val="tx1"/>
                          </a:solidFill>
                        </a:rPr>
                        <a:t>Meubilair (incl bordjes)</a:t>
                      </a:r>
                    </a:p>
                    <a:p>
                      <a:r>
                        <a:rPr lang="nl-NL" sz="800" baseline="0" dirty="0">
                          <a:solidFill>
                            <a:schemeClr val="tx1"/>
                          </a:solidFill>
                        </a:rPr>
                        <a:t>Kantoor  supplies (centraal)</a:t>
                      </a:r>
                    </a:p>
                    <a:p>
                      <a:r>
                        <a:rPr lang="nl-NL" sz="800">
                          <a:solidFill>
                            <a:schemeClr val="tx1"/>
                          </a:solidFill>
                        </a:rPr>
                        <a:t>GRWNXT</a:t>
                      </a:r>
                    </a:p>
                    <a:p>
                      <a:endParaRPr lang="nl-NL" sz="80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nl-NL" sz="800">
                          <a:solidFill>
                            <a:schemeClr val="tx1"/>
                          </a:solidFill>
                        </a:rPr>
                        <a:t>Bordjes: ‘het verhaal vertellen’</a:t>
                      </a:r>
                      <a:endParaRPr lang="nl-NL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800" dirty="0">
                          <a:solidFill>
                            <a:schemeClr val="tx1"/>
                          </a:solidFill>
                        </a:rPr>
                        <a:t>FMIS (CDV)</a:t>
                      </a:r>
                    </a:p>
                    <a:p>
                      <a:r>
                        <a:rPr lang="nl-NL" sz="800" dirty="0">
                          <a:solidFill>
                            <a:schemeClr val="tx1"/>
                          </a:solidFill>
                        </a:rPr>
                        <a:t>Apps (via Dura  Vermeer)</a:t>
                      </a:r>
                    </a:p>
                    <a:p>
                      <a:r>
                        <a:rPr lang="nl-NL" sz="800">
                          <a:solidFill>
                            <a:schemeClr val="tx1"/>
                          </a:solidFill>
                        </a:rPr>
                        <a:t>Sensor Ibeacon (Dura Vermeer)</a:t>
                      </a:r>
                    </a:p>
                    <a:p>
                      <a:r>
                        <a:rPr lang="nl-NL" sz="800">
                          <a:solidFill>
                            <a:schemeClr val="tx1"/>
                          </a:solidFill>
                        </a:rPr>
                        <a:t>Voorstel: Bezetting&amp;benutting</a:t>
                      </a:r>
                      <a:endParaRPr lang="nl-NL" sz="800" dirty="0">
                        <a:solidFill>
                          <a:schemeClr val="tx1"/>
                        </a:solidFill>
                      </a:endParaRPr>
                    </a:p>
                    <a:p>
                      <a:endParaRPr lang="nl-NL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056141"/>
                  </a:ext>
                </a:extLst>
              </a:tr>
            </a:tbl>
          </a:graphicData>
        </a:graphic>
      </p:graphicFrame>
      <p:sp>
        <p:nvSpPr>
          <p:cNvPr id="9" name="Rechthoek 8"/>
          <p:cNvSpPr/>
          <p:nvPr/>
        </p:nvSpPr>
        <p:spPr>
          <a:xfrm>
            <a:off x="276045" y="4740008"/>
            <a:ext cx="7786541" cy="4222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nl-NL" sz="1200" dirty="0">
              <a:solidFill>
                <a:schemeClr val="bg1"/>
              </a:solidFill>
            </a:endParaRPr>
          </a:p>
        </p:txBody>
      </p:sp>
      <p:graphicFrame>
        <p:nvGraphicFramePr>
          <p:cNvPr id="8" name="Diagram 7"/>
          <p:cNvGraphicFramePr/>
          <p:nvPr/>
        </p:nvGraphicFramePr>
        <p:xfrm>
          <a:off x="4767749" y="4542597"/>
          <a:ext cx="4232837" cy="7878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72128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73063" y="919889"/>
            <a:ext cx="8229600" cy="3311525"/>
          </a:xfrm>
        </p:spPr>
        <p:txBody>
          <a:bodyPr/>
          <a:lstStyle/>
          <a:p>
            <a:r>
              <a:rPr lang="nl-NL" sz="800" dirty="0"/>
              <a:t>Wij geven onze gasten een warm welkom en zorgen dat ze zich </a:t>
            </a:r>
            <a:r>
              <a:rPr lang="nl-NL" sz="800" b="1" dirty="0"/>
              <a:t>thuis</a:t>
            </a:r>
            <a:r>
              <a:rPr lang="nl-NL" sz="800" dirty="0"/>
              <a:t> voelen. De </a:t>
            </a:r>
            <a:r>
              <a:rPr lang="nl-NL" sz="800" b="1" dirty="0"/>
              <a:t>klant en gebruikers staan centraal</a:t>
            </a:r>
            <a:r>
              <a:rPr lang="nl-NL" sz="800" dirty="0"/>
              <a:t>. We zetten in op een optimale beleving van </a:t>
            </a:r>
            <a:r>
              <a:rPr lang="nl-NL" sz="800"/>
              <a:t>het pand, de werkplek </a:t>
            </a:r>
            <a:r>
              <a:rPr lang="nl-NL" sz="800" dirty="0"/>
              <a:t>en </a:t>
            </a:r>
            <a:r>
              <a:rPr lang="nl-NL" sz="800"/>
              <a:t>onze gastvrije, duurzame </a:t>
            </a:r>
            <a:r>
              <a:rPr lang="nl-NL" sz="800" dirty="0"/>
              <a:t>en innovatieve dienstverlening. Het FB is </a:t>
            </a:r>
            <a:r>
              <a:rPr lang="nl-NL" sz="800" b="1" dirty="0"/>
              <a:t>herkenbaar</a:t>
            </a:r>
            <a:r>
              <a:rPr lang="nl-NL" sz="800" dirty="0"/>
              <a:t> </a:t>
            </a:r>
            <a:r>
              <a:rPr lang="nl-NL" sz="800"/>
              <a:t>en proactief </a:t>
            </a:r>
            <a:r>
              <a:rPr lang="nl-NL" sz="800" dirty="0"/>
              <a:t>aanwezig. We handelen proactief en zetten in op continue verbetering. We zorgen voor </a:t>
            </a:r>
            <a:r>
              <a:rPr lang="nl-NL" sz="800" b="1" dirty="0"/>
              <a:t>extra beleving </a:t>
            </a:r>
            <a:r>
              <a:rPr lang="nl-NL" sz="800" dirty="0"/>
              <a:t>en </a:t>
            </a:r>
            <a:r>
              <a:rPr lang="nl-NL" sz="800"/>
              <a:t>blijven verrassen.</a:t>
            </a:r>
            <a:endParaRPr lang="nl-NL" sz="800" dirty="0"/>
          </a:p>
          <a:p>
            <a:endParaRPr lang="nl-NL" sz="800" dirty="0"/>
          </a:p>
          <a:p>
            <a:r>
              <a:rPr lang="nl-NL" sz="800" dirty="0"/>
              <a:t>Het service team is de belangrijkste spil en voor een groot deel bepalend voor de ervaring van onze dienstverlening. Zij worden op basis van </a:t>
            </a:r>
            <a:r>
              <a:rPr lang="nl-NL" sz="800" b="1" dirty="0"/>
              <a:t>profielen en gedrag </a:t>
            </a:r>
            <a:r>
              <a:rPr lang="nl-NL" sz="800"/>
              <a:t>geselecteerd en </a:t>
            </a:r>
            <a:r>
              <a:rPr lang="nl-NL" sz="800" b="1" dirty="0"/>
              <a:t>ontvangen training </a:t>
            </a:r>
            <a:r>
              <a:rPr lang="nl-NL" sz="800" dirty="0"/>
              <a:t>(on the job </a:t>
            </a:r>
            <a:r>
              <a:rPr lang="nl-NL" sz="800"/>
              <a:t>en Hospitality &amp; Data </a:t>
            </a:r>
            <a:r>
              <a:rPr lang="nl-NL" sz="800" dirty="0"/>
              <a:t>trainingen). De FM’er en twee FC’s </a:t>
            </a:r>
            <a:r>
              <a:rPr lang="nl-NL" sz="800"/>
              <a:t>(hospitality &amp; service</a:t>
            </a:r>
            <a:r>
              <a:rPr lang="nl-NL" sz="800" dirty="0"/>
              <a:t>) zijn richtinggevend en faciliterend aan het team. De focus ligt enerzijds op het kantoor en anderzijds op het vergadercentrum </a:t>
            </a:r>
            <a:r>
              <a:rPr lang="nl-NL" sz="800"/>
              <a:t>(service &amp; hospitality</a:t>
            </a:r>
            <a:r>
              <a:rPr lang="nl-NL" sz="800" dirty="0"/>
              <a:t>). We werken nauw samen met het Onsite Serviceteam (Dura Vermeer</a:t>
            </a:r>
            <a:r>
              <a:rPr lang="nl-NL" sz="800"/>
              <a:t>), Sodexo, RBO, RSO en MAAS. </a:t>
            </a:r>
            <a:r>
              <a:rPr lang="nl-NL" sz="800" dirty="0"/>
              <a:t>Er is </a:t>
            </a:r>
            <a:r>
              <a:rPr lang="nl-NL" sz="800"/>
              <a:t>een integrale weekstart </a:t>
            </a:r>
            <a:r>
              <a:rPr lang="nl-NL" sz="800" dirty="0"/>
              <a:t>en een dagstart. Daarin wordt de komende week/dag besproken</a:t>
            </a:r>
            <a:r>
              <a:rPr lang="nl-NL" sz="800"/>
              <a:t>, ook wordt kort </a:t>
            </a:r>
            <a:r>
              <a:rPr lang="nl-NL" sz="800" dirty="0"/>
              <a:t>teruggekeken op de week/dag ervoor.</a:t>
            </a:r>
          </a:p>
          <a:p>
            <a:endParaRPr lang="nl-NL" sz="800" dirty="0"/>
          </a:p>
          <a:p>
            <a:r>
              <a:rPr lang="nl-NL" sz="800" dirty="0"/>
              <a:t>Het click-call-face principe blijft gehandhaafd</a:t>
            </a:r>
            <a:r>
              <a:rPr lang="nl-NL" sz="800"/>
              <a:t>, het </a:t>
            </a:r>
            <a:r>
              <a:rPr lang="nl-NL" sz="800" b="1"/>
              <a:t>FMIS</a:t>
            </a:r>
            <a:r>
              <a:rPr lang="nl-NL" sz="800"/>
              <a:t> heeft een centrale rol waarbij er extra een </a:t>
            </a:r>
            <a:r>
              <a:rPr lang="nl-NL" sz="800" dirty="0"/>
              <a:t>comfort </a:t>
            </a:r>
            <a:r>
              <a:rPr lang="nl-NL" sz="800" b="1"/>
              <a:t>app</a:t>
            </a:r>
            <a:r>
              <a:rPr lang="nl-NL" sz="800"/>
              <a:t> vanuit Dura Vermeer beschikbaar </a:t>
            </a:r>
            <a:r>
              <a:rPr lang="nl-NL" sz="800" dirty="0"/>
              <a:t>wordt gesteld. Vanuit WMS komt er </a:t>
            </a:r>
            <a:r>
              <a:rPr lang="nl-NL" sz="800"/>
              <a:t>een “vind je werkplek/collega” </a:t>
            </a:r>
            <a:r>
              <a:rPr lang="nl-NL" sz="800" dirty="0"/>
              <a:t>voorziening. Onze leveranciers en gebruikers voorzien we van relevante data die vanuit het GBS worden geleverd: aanwezigheid, benutting </a:t>
            </a:r>
            <a:r>
              <a:rPr lang="nl-NL" sz="800"/>
              <a:t>m2. </a:t>
            </a:r>
            <a:r>
              <a:rPr lang="nl-NL" sz="800" dirty="0"/>
              <a:t>Hierbij gaan we deze data inzetten om de dienstverlening zo gastgericht mogelijk te organiseren. Ook verbruik- en afvalgegevens vanuit onze leveranciers zijn belangrijk om op te nemen in managementrapportages.</a:t>
            </a:r>
          </a:p>
          <a:p>
            <a:endParaRPr lang="nl-NL" sz="800" dirty="0"/>
          </a:p>
          <a:p>
            <a:r>
              <a:rPr lang="nl-NL" sz="800" dirty="0"/>
              <a:t>Er wordt data via </a:t>
            </a:r>
            <a:r>
              <a:rPr lang="nl-NL" sz="800" b="1" dirty="0"/>
              <a:t>narrowcasting</a:t>
            </a:r>
            <a:r>
              <a:rPr lang="nl-NL" sz="800" dirty="0"/>
              <a:t> en intranet beschikbaar gesteld </a:t>
            </a:r>
            <a:r>
              <a:rPr lang="nl-NL" sz="800"/>
              <a:t>om te informeren, bewustwording </a:t>
            </a:r>
            <a:r>
              <a:rPr lang="nl-NL" sz="800" dirty="0"/>
              <a:t>en kennis te vergroten. Tevens stellen we managementrapportages op om met onze klanten te bespreken. We zetten de klant centraal en zijn een volwaardige gesprekspartner. </a:t>
            </a:r>
          </a:p>
          <a:p>
            <a:endParaRPr lang="nl-NL" sz="800" dirty="0"/>
          </a:p>
          <a:p>
            <a:r>
              <a:rPr lang="nl-NL" sz="800"/>
              <a:t>De FM en Hospitality </a:t>
            </a:r>
            <a:r>
              <a:rPr lang="nl-NL" sz="800" b="1"/>
              <a:t>middelen</a:t>
            </a:r>
            <a:r>
              <a:rPr lang="nl-NL" sz="800"/>
              <a:t> </a:t>
            </a:r>
            <a:r>
              <a:rPr lang="nl-NL" sz="800" dirty="0"/>
              <a:t>en </a:t>
            </a:r>
            <a:r>
              <a:rPr lang="nl-NL" sz="800" b="1" dirty="0"/>
              <a:t>dienstverlening</a:t>
            </a:r>
            <a:r>
              <a:rPr lang="nl-NL" sz="800" dirty="0"/>
              <a:t> worden ingezet om de klant en gebruikers </a:t>
            </a:r>
            <a:r>
              <a:rPr lang="nl-NL" sz="800"/>
              <a:t>te ontzorgen, </a:t>
            </a:r>
            <a:r>
              <a:rPr lang="nl-NL" sz="800" dirty="0"/>
              <a:t>welkom </a:t>
            </a:r>
            <a:r>
              <a:rPr lang="nl-NL" sz="800"/>
              <a:t>te laten voelen </a:t>
            </a:r>
            <a:r>
              <a:rPr lang="nl-NL" sz="800" dirty="0"/>
              <a:t>zodat er prettig gewerkt kan worden. </a:t>
            </a:r>
            <a:r>
              <a:rPr lang="nl-NL" sz="800"/>
              <a:t>Alle FM en Hospitality middelen </a:t>
            </a:r>
            <a:r>
              <a:rPr lang="nl-NL" sz="800" dirty="0"/>
              <a:t>zijn zo duurzaam mogelijk waarbij single use products zo veel mogelijk worden voorkomen</a:t>
            </a:r>
            <a:r>
              <a:rPr lang="nl-NL" sz="800"/>
              <a:t>. </a:t>
            </a:r>
          </a:p>
          <a:p>
            <a:endParaRPr lang="nl-NL" sz="800"/>
          </a:p>
          <a:p>
            <a:r>
              <a:rPr lang="nl-NL" sz="800"/>
              <a:t>Leveringen </a:t>
            </a:r>
            <a:r>
              <a:rPr lang="nl-NL" sz="800" dirty="0"/>
              <a:t>worden via een centrale hub (Stadslogistiek) geleverd. Dagschoonmaak, met milieuvriendelijke middelen, circulaire werkplekken, catering (eiwittransitie), eco-logisch groenbeheer </a:t>
            </a:r>
            <a:r>
              <a:rPr lang="nl-NL" sz="800"/>
              <a:t>etc. We streven </a:t>
            </a:r>
            <a:r>
              <a:rPr lang="nl-NL" sz="800" b="1"/>
              <a:t>altijd naar verbetering </a:t>
            </a:r>
            <a:r>
              <a:rPr lang="nl-NL" sz="800"/>
              <a:t>en optimalisatie!</a:t>
            </a:r>
            <a:endParaRPr lang="nl-NL" sz="800" dirty="0"/>
          </a:p>
          <a:p>
            <a:endParaRPr lang="nl-NL" sz="900" dirty="0"/>
          </a:p>
          <a:p>
            <a:endParaRPr lang="nl-NL" sz="900" dirty="0"/>
          </a:p>
          <a:p>
            <a:endParaRPr lang="nl-NL" sz="900" dirty="0"/>
          </a:p>
          <a:p>
            <a:endParaRPr lang="nl-NL" sz="9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EBB01A-21F1-4C46-B5D8-95D0E1E067C5}" type="slidenum">
              <a:rPr lang="nl-NL" altLang="nl-NL" smtClean="0"/>
              <a:pPr/>
              <a:t>8</a:t>
            </a:fld>
            <a:endParaRPr lang="nl-NL" altLang="nl-NL" dirty="0"/>
          </a:p>
        </p:txBody>
      </p:sp>
      <p:sp>
        <p:nvSpPr>
          <p:cNvPr id="5" name="Rechthoek 4"/>
          <p:cNvSpPr/>
          <p:nvPr/>
        </p:nvSpPr>
        <p:spPr>
          <a:xfrm>
            <a:off x="3340510" y="4783138"/>
            <a:ext cx="4569676" cy="2698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nl-NL" sz="1200">
                <a:solidFill>
                  <a:schemeClr val="bg1"/>
                </a:solidFill>
              </a:rPr>
              <a:t>Versie 1.0</a:t>
            </a:r>
            <a:endParaRPr lang="nl-NL" sz="1200" dirty="0">
              <a:solidFill>
                <a:schemeClr val="bg1"/>
              </a:solidFill>
            </a:endParaRPr>
          </a:p>
        </p:txBody>
      </p:sp>
      <p:sp>
        <p:nvSpPr>
          <p:cNvPr id="6" name="Titel 1"/>
          <p:cNvSpPr txBox="1">
            <a:spLocks/>
          </p:cNvSpPr>
          <p:nvPr/>
        </p:nvSpPr>
        <p:spPr bwMode="auto">
          <a:xfrm>
            <a:off x="373063" y="162379"/>
            <a:ext cx="8229600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r>
              <a:rPr lang="nl-NL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INTEGRALE VISIE</a:t>
            </a:r>
          </a:p>
          <a:p>
            <a:r>
              <a:rPr lang="nl-NL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Hospitality Duurzaamheid Data</a:t>
            </a:r>
            <a:br>
              <a:rPr lang="nl-NL" sz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nl-NL" sz="1200" b="1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nl-NL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nl-NL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7" name="Diagram 6"/>
          <p:cNvGraphicFramePr/>
          <p:nvPr/>
        </p:nvGraphicFramePr>
        <p:xfrm>
          <a:off x="4767749" y="4542597"/>
          <a:ext cx="4232837" cy="7878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638886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EBB01A-21F1-4C46-B5D8-95D0E1E067C5}" type="slidenum">
              <a:rPr lang="nl-NL" altLang="nl-NL" smtClean="0"/>
              <a:pPr/>
              <a:t>9</a:t>
            </a:fld>
            <a:endParaRPr lang="nl-NL" alt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76363" y="-628650"/>
            <a:ext cx="11896725" cy="6400800"/>
          </a:xfrm>
          <a:prstGeom prst="rect">
            <a:avLst/>
          </a:prstGeom>
        </p:spPr>
      </p:pic>
      <p:sp>
        <p:nvSpPr>
          <p:cNvPr id="6" name="Titel 1"/>
          <p:cNvSpPr txBox="1">
            <a:spLocks/>
          </p:cNvSpPr>
          <p:nvPr/>
        </p:nvSpPr>
        <p:spPr bwMode="auto">
          <a:xfrm>
            <a:off x="373063" y="162379"/>
            <a:ext cx="8229600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r>
              <a:rPr lang="nl-NL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Realiseren </a:t>
            </a:r>
            <a:r>
              <a:rPr lang="nl-NL" b="1" kern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Integratele</a:t>
            </a:r>
            <a:r>
              <a:rPr lang="nl-NL" b="1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visie</a:t>
            </a:r>
          </a:p>
          <a:p>
            <a:r>
              <a:rPr lang="nl-NL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Hospitality</a:t>
            </a:r>
            <a:r>
              <a:rPr lang="nl-NL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Duurzaam en </a:t>
            </a:r>
            <a:r>
              <a:rPr lang="nl-NL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Datagedreven</a:t>
            </a:r>
            <a:r>
              <a:rPr lang="nl-NL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FM</a:t>
            </a:r>
            <a:endParaRPr lang="nl-NL" sz="1200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179418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EBB01A-21F1-4C46-B5D8-95D0E1E067C5}" type="slidenum">
              <a:rPr lang="nl-NL" altLang="nl-NL" smtClean="0"/>
              <a:pPr/>
              <a:t>10</a:t>
            </a:fld>
            <a:endParaRPr lang="nl-NL" alt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034" y="808499"/>
            <a:ext cx="8674766" cy="3929102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>
            <a:off x="1085851" y="4783138"/>
            <a:ext cx="6824336" cy="2698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nl-NL" sz="1200" dirty="0">
              <a:solidFill>
                <a:schemeClr val="bg1"/>
              </a:solidFill>
            </a:endParaRPr>
          </a:p>
        </p:txBody>
      </p:sp>
      <p:graphicFrame>
        <p:nvGraphicFramePr>
          <p:cNvPr id="8" name="Diagram 7"/>
          <p:cNvGraphicFramePr/>
          <p:nvPr/>
        </p:nvGraphicFramePr>
        <p:xfrm>
          <a:off x="4767749" y="4542597"/>
          <a:ext cx="4232837" cy="7878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Google Shape;209;p9"/>
          <p:cNvSpPr txBox="1">
            <a:spLocks/>
          </p:cNvSpPr>
          <p:nvPr/>
        </p:nvSpPr>
        <p:spPr bwMode="auto">
          <a:xfrm>
            <a:off x="474538" y="38456"/>
            <a:ext cx="7886700" cy="822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vert="horz" wrap="square" lIns="68569" tIns="34275" rIns="68569" bIns="34275" numCol="1" anchor="ctr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>
              <a:buClr>
                <a:srgbClr val="FFFFFF"/>
              </a:buClr>
              <a:buSzPts val="4400"/>
            </a:pPr>
            <a:r>
              <a:rPr lang="nl-NL" kern="0" dirty="0" err="1">
                <a:solidFill>
                  <a:srgbClr val="FFFFFF"/>
                </a:solidFill>
                <a:latin typeface="Arial"/>
                <a:cs typeface="Arial"/>
                <a:sym typeface="Arial"/>
              </a:rPr>
              <a:t>Refuse</a:t>
            </a:r>
            <a:r>
              <a:rPr lang="nl-NL" kern="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, </a:t>
            </a:r>
            <a:r>
              <a:rPr lang="nl-NL" kern="0" dirty="0" err="1">
                <a:solidFill>
                  <a:srgbClr val="FFFFFF"/>
                </a:solidFill>
                <a:latin typeface="Arial"/>
                <a:cs typeface="Arial"/>
                <a:sym typeface="Arial"/>
              </a:rPr>
              <a:t>reuse</a:t>
            </a:r>
            <a:r>
              <a:rPr lang="nl-NL" kern="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, circulair</a:t>
            </a:r>
            <a:endParaRPr lang="nl-NL" kern="0" dirty="0"/>
          </a:p>
        </p:txBody>
      </p:sp>
      <p:sp>
        <p:nvSpPr>
          <p:cNvPr id="7" name="Rechthoek 6"/>
          <p:cNvSpPr/>
          <p:nvPr/>
        </p:nvSpPr>
        <p:spPr>
          <a:xfrm>
            <a:off x="5493471" y="913936"/>
            <a:ext cx="1557579" cy="7671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000" dirty="0"/>
              <a:t>Sensoren: data voor</a:t>
            </a:r>
          </a:p>
          <a:p>
            <a:pPr algn="ctr"/>
            <a:r>
              <a:rPr lang="nl-NL" sz="1000" dirty="0" err="1"/>
              <a:t>Actionable</a:t>
            </a:r>
            <a:r>
              <a:rPr lang="nl-NL" sz="1000" dirty="0"/>
              <a:t> </a:t>
            </a:r>
            <a:r>
              <a:rPr lang="nl-NL" sz="1000" dirty="0" err="1"/>
              <a:t>insights</a:t>
            </a:r>
            <a:r>
              <a:rPr lang="nl-NL" sz="1000" dirty="0"/>
              <a:t> &amp; management rapportages</a:t>
            </a:r>
          </a:p>
        </p:txBody>
      </p:sp>
      <p:sp>
        <p:nvSpPr>
          <p:cNvPr id="10" name="Rechthoek 9"/>
          <p:cNvSpPr/>
          <p:nvPr/>
        </p:nvSpPr>
        <p:spPr>
          <a:xfrm>
            <a:off x="5486940" y="1755194"/>
            <a:ext cx="1557579" cy="7671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000" dirty="0"/>
              <a:t>Circulair meubilair, tapijt sociaal vervaardigd</a:t>
            </a:r>
          </a:p>
        </p:txBody>
      </p:sp>
      <p:sp>
        <p:nvSpPr>
          <p:cNvPr id="11" name="Rechthoek 10"/>
          <p:cNvSpPr/>
          <p:nvPr/>
        </p:nvSpPr>
        <p:spPr>
          <a:xfrm>
            <a:off x="7175833" y="1759011"/>
            <a:ext cx="1557579" cy="7671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000" dirty="0"/>
              <a:t>Duurzame services:</a:t>
            </a:r>
          </a:p>
          <a:p>
            <a:pPr algn="ctr"/>
            <a:r>
              <a:rPr lang="nl-NL" sz="1000" dirty="0"/>
              <a:t>Voeding / koffie / afval / schoonmaak </a:t>
            </a:r>
            <a:r>
              <a:rPr lang="nl-NL" sz="1000" dirty="0" err="1"/>
              <a:t>etc</a:t>
            </a:r>
            <a:endParaRPr lang="nl-NL" sz="1000" dirty="0"/>
          </a:p>
        </p:txBody>
      </p:sp>
      <p:sp>
        <p:nvSpPr>
          <p:cNvPr id="12" name="Rechthoek 11"/>
          <p:cNvSpPr/>
          <p:nvPr/>
        </p:nvSpPr>
        <p:spPr>
          <a:xfrm>
            <a:off x="7162531" y="914094"/>
            <a:ext cx="1557579" cy="7671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000" dirty="0" err="1"/>
              <a:t>Narrow</a:t>
            </a:r>
            <a:r>
              <a:rPr lang="nl-NL" sz="1000" dirty="0"/>
              <a:t> casting</a:t>
            </a:r>
          </a:p>
          <a:p>
            <a:pPr algn="ctr"/>
            <a:r>
              <a:rPr lang="nl-NL" sz="1000" dirty="0"/>
              <a:t>Story telling / awareness</a:t>
            </a:r>
          </a:p>
        </p:txBody>
      </p:sp>
      <p:sp>
        <p:nvSpPr>
          <p:cNvPr id="13" name="Rechthoek 12"/>
          <p:cNvSpPr/>
          <p:nvPr/>
        </p:nvSpPr>
        <p:spPr>
          <a:xfrm>
            <a:off x="5480169" y="2624029"/>
            <a:ext cx="3239941" cy="7671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000" dirty="0" err="1"/>
              <a:t>Hospitality</a:t>
            </a:r>
            <a:r>
              <a:rPr lang="nl-NL" sz="1000" dirty="0"/>
              <a:t> team</a:t>
            </a:r>
          </a:p>
          <a:p>
            <a:pPr algn="ctr"/>
            <a:r>
              <a:rPr lang="nl-NL" sz="1000" dirty="0" err="1"/>
              <a:t>Pro-actief</a:t>
            </a:r>
            <a:r>
              <a:rPr lang="nl-NL" sz="1000" dirty="0"/>
              <a:t> / herkenbaar</a:t>
            </a:r>
          </a:p>
          <a:p>
            <a:pPr algn="ctr"/>
            <a:r>
              <a:rPr lang="nl-NL" sz="1000" dirty="0"/>
              <a:t>Training</a:t>
            </a:r>
          </a:p>
        </p:txBody>
      </p:sp>
    </p:spTree>
    <p:extLst>
      <p:ext uri="{BB962C8B-B14F-4D97-AF65-F5344CB8AC3E}">
        <p14:creationId xmlns:p14="http://schemas.microsoft.com/office/powerpoint/2010/main" val="1114875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3063" y="162379"/>
            <a:ext cx="8229600" cy="428625"/>
          </a:xfrm>
        </p:spPr>
        <p:txBody>
          <a:bodyPr/>
          <a:lstStyle/>
          <a:p>
            <a:r>
              <a:rPr lang="nl-NL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ROADMAP</a:t>
            </a:r>
            <a:endParaRPr lang="nl-NL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EBB01A-21F1-4C46-B5D8-95D0E1E067C5}" type="slidenum">
              <a:rPr lang="nl-NL" altLang="nl-NL" smtClean="0"/>
              <a:pPr/>
              <a:t>11</a:t>
            </a:fld>
            <a:endParaRPr lang="nl-NL" altLang="nl-NL" dirty="0"/>
          </a:p>
        </p:txBody>
      </p:sp>
      <p:sp>
        <p:nvSpPr>
          <p:cNvPr id="5" name="Rechthoek 4"/>
          <p:cNvSpPr/>
          <p:nvPr/>
        </p:nvSpPr>
        <p:spPr>
          <a:xfrm>
            <a:off x="3340510" y="4783138"/>
            <a:ext cx="4569676" cy="2698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nl-NL" sz="1200">
                <a:solidFill>
                  <a:schemeClr val="bg1"/>
                </a:solidFill>
              </a:rPr>
              <a:t>Vervolg.</a:t>
            </a:r>
            <a:endParaRPr lang="nl-NL" sz="1200" dirty="0">
              <a:solidFill>
                <a:schemeClr val="bg1"/>
              </a:solidFill>
            </a:endParaRPr>
          </a:p>
        </p:txBody>
      </p:sp>
      <p:sp>
        <p:nvSpPr>
          <p:cNvPr id="8" name="Rechthoek 7"/>
          <p:cNvSpPr/>
          <p:nvPr/>
        </p:nvSpPr>
        <p:spPr>
          <a:xfrm>
            <a:off x="276045" y="4740008"/>
            <a:ext cx="8867955" cy="4222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nl-NL" sz="1200" dirty="0">
              <a:solidFill>
                <a:schemeClr val="bg1"/>
              </a:solidFill>
            </a:endParaRPr>
          </a:p>
        </p:txBody>
      </p:sp>
      <p:graphicFrame>
        <p:nvGraphicFramePr>
          <p:cNvPr id="7" name="Diagram 6"/>
          <p:cNvGraphicFramePr/>
          <p:nvPr/>
        </p:nvGraphicFramePr>
        <p:xfrm>
          <a:off x="4767749" y="4542597"/>
          <a:ext cx="4232837" cy="7878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2" name="Afbeelding 7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9456" y="823681"/>
            <a:ext cx="6914218" cy="3885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5280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EBB01A-21F1-4C46-B5D8-95D0E1E067C5}" type="slidenum">
              <a:rPr lang="nl-NL" altLang="nl-NL" smtClean="0"/>
              <a:pPr/>
              <a:t>12</a:t>
            </a:fld>
            <a:endParaRPr lang="nl-NL" altLang="nl-NL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76363" y="-628650"/>
            <a:ext cx="11896725" cy="6400800"/>
          </a:xfrm>
          <a:prstGeom prst="rect">
            <a:avLst/>
          </a:prstGeom>
        </p:spPr>
      </p:pic>
      <p:sp>
        <p:nvSpPr>
          <p:cNvPr id="6" name="Titel 1"/>
          <p:cNvSpPr txBox="1">
            <a:spLocks/>
          </p:cNvSpPr>
          <p:nvPr/>
        </p:nvSpPr>
        <p:spPr bwMode="auto">
          <a:xfrm>
            <a:off x="373063" y="162379"/>
            <a:ext cx="8229600" cy="42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r>
              <a:rPr lang="nl-NL" b="1" ker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Impressie HGC</a:t>
            </a:r>
            <a:endParaRPr lang="nl-NL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nl-NL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Hospitality</a:t>
            </a:r>
            <a:r>
              <a:rPr lang="nl-NL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Duurzaam en </a:t>
            </a:r>
            <a:r>
              <a:rPr lang="nl-NL" sz="1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Datagedreven</a:t>
            </a:r>
            <a:r>
              <a:rPr lang="nl-NL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FM</a:t>
            </a:r>
            <a:endParaRPr lang="nl-NL" sz="1200" b="1" kern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181545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Facilitaire ruimten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342900" indent="-342900">
              <a:buFontTx/>
              <a:buChar char="-"/>
            </a:pPr>
            <a:r>
              <a:rPr lang="nl-NL"/>
              <a:t>Servicedesk 2x</a:t>
            </a:r>
          </a:p>
          <a:p>
            <a:pPr marL="342900" indent="-342900">
              <a:buFontTx/>
              <a:buChar char="-"/>
            </a:pPr>
            <a:r>
              <a:rPr lang="nl-NL"/>
              <a:t>Ontvangst balie HG55</a:t>
            </a:r>
          </a:p>
          <a:p>
            <a:pPr marL="342900" indent="-342900">
              <a:buFontTx/>
              <a:buChar char="-"/>
            </a:pPr>
            <a:r>
              <a:rPr lang="nl-NL"/>
              <a:t>‘Samenwerkkamer’</a:t>
            </a:r>
          </a:p>
          <a:p>
            <a:pPr marL="342900" indent="-342900">
              <a:buFontTx/>
              <a:buChar char="-"/>
            </a:pPr>
            <a:r>
              <a:rPr lang="nl-NL"/>
              <a:t>Milieustraat 2x</a:t>
            </a:r>
          </a:p>
          <a:p>
            <a:pPr marL="342900" indent="-342900">
              <a:buFontTx/>
              <a:buChar char="-"/>
            </a:pPr>
            <a:r>
              <a:rPr lang="nl-NL"/>
              <a:t>Expeditie 2x</a:t>
            </a:r>
          </a:p>
          <a:p>
            <a:pPr marL="342900" indent="-342900">
              <a:buFontTx/>
              <a:buChar char="-"/>
            </a:pPr>
            <a:r>
              <a:rPr lang="nl-NL"/>
              <a:t>Catering</a:t>
            </a:r>
          </a:p>
          <a:p>
            <a:pPr marL="342900" indent="-342900">
              <a:buFontTx/>
              <a:buChar char="-"/>
            </a:pPr>
            <a:r>
              <a:rPr lang="nl-NL"/>
              <a:t>Vergaderzone</a:t>
            </a:r>
          </a:p>
          <a:p>
            <a:pPr marL="342900" indent="-342900">
              <a:buFontTx/>
              <a:buChar char="-"/>
            </a:pPr>
            <a:r>
              <a:rPr lang="nl-NL"/>
              <a:t>Fietsenstalling 2x</a:t>
            </a:r>
          </a:p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5F3358-B52F-4C67-A677-0F8EC7B46B9E}" type="slidenum">
              <a:rPr lang="nl-NL" altLang="nl-NL" smtClean="0"/>
              <a:pPr/>
              <a:t>13</a:t>
            </a:fld>
            <a:endParaRPr lang="nl-NL" altLang="nl-NL"/>
          </a:p>
        </p:txBody>
      </p:sp>
      <p:pic>
        <p:nvPicPr>
          <p:cNvPr id="8" name="Tijdelijke aanduiding voor inhoud 7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2425" y="1639588"/>
            <a:ext cx="4129088" cy="2734275"/>
          </a:xfrm>
          <a:prstGeom prst="rect">
            <a:avLst/>
          </a:prstGeom>
        </p:spPr>
      </p:pic>
      <p:sp>
        <p:nvSpPr>
          <p:cNvPr id="9" name="Rechthoek 8"/>
          <p:cNvSpPr/>
          <p:nvPr/>
        </p:nvSpPr>
        <p:spPr>
          <a:xfrm>
            <a:off x="3340510" y="4783138"/>
            <a:ext cx="4569676" cy="2698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nl-NL" sz="1200">
                <a:solidFill>
                  <a:schemeClr val="bg1"/>
                </a:solidFill>
              </a:rPr>
              <a:t>Overzicht facilitaire ruimten.</a:t>
            </a:r>
            <a:endParaRPr lang="nl-NL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683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Servicedesk (HG75)</a:t>
            </a:r>
          </a:p>
        </p:txBody>
      </p:sp>
      <p:pic>
        <p:nvPicPr>
          <p:cNvPr id="6" name="Tijdelijke aanduiding voor inhoud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2425" y="1622862"/>
            <a:ext cx="4129088" cy="2767726"/>
          </a:xfrm>
          <a:prstGeom prst="rect">
            <a:avLst/>
          </a:prstGeom>
        </p:spPr>
      </p:pic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342900" indent="-342900">
              <a:buFontTx/>
              <a:buChar char="-"/>
            </a:pPr>
            <a:r>
              <a:rPr lang="nl-NL"/>
              <a:t>Open frontoffice</a:t>
            </a:r>
          </a:p>
          <a:p>
            <a:pPr marL="342900" indent="-342900">
              <a:buFontTx/>
              <a:buChar char="-"/>
            </a:pPr>
            <a:r>
              <a:rPr lang="nl-NL"/>
              <a:t>Twee stoelen (ipv4)</a:t>
            </a:r>
          </a:p>
          <a:p>
            <a:pPr marL="342900" indent="-342900">
              <a:buFontTx/>
              <a:buChar char="-"/>
            </a:pPr>
            <a:r>
              <a:rPr lang="nl-NL"/>
              <a:t>Click (FMIS)</a:t>
            </a:r>
          </a:p>
          <a:p>
            <a:pPr marL="342900" indent="-342900">
              <a:buFontTx/>
              <a:buChar char="-"/>
            </a:pPr>
            <a:r>
              <a:rPr lang="nl-NL"/>
              <a:t>Call (telefoon/KCC)</a:t>
            </a:r>
          </a:p>
          <a:p>
            <a:pPr marL="342900" indent="-342900">
              <a:buFontTx/>
              <a:buChar char="-"/>
            </a:pPr>
            <a:r>
              <a:rPr lang="nl-NL"/>
              <a:t>Face (Desk) </a:t>
            </a:r>
          </a:p>
          <a:p>
            <a:pPr marL="342900" indent="-342900">
              <a:buFontTx/>
              <a:buChar char="-"/>
            </a:pPr>
            <a:r>
              <a:rPr lang="nl-NL"/>
              <a:t>Front office</a:t>
            </a:r>
          </a:p>
          <a:p>
            <a:pPr marL="342900" indent="-342900">
              <a:buFontTx/>
              <a:buChar char="-"/>
            </a:pPr>
            <a:r>
              <a:rPr lang="nl-NL"/>
              <a:t>08:00 uur -17:00 uur</a:t>
            </a:r>
          </a:p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5F3358-B52F-4C67-A677-0F8EC7B46B9E}" type="slidenum">
              <a:rPr lang="nl-NL" altLang="nl-NL" smtClean="0"/>
              <a:pPr/>
              <a:t>14</a:t>
            </a:fld>
            <a:endParaRPr lang="nl-NL" altLang="nl-NL"/>
          </a:p>
        </p:txBody>
      </p:sp>
      <p:sp>
        <p:nvSpPr>
          <p:cNvPr id="7" name="Rechthoek 6"/>
          <p:cNvSpPr/>
          <p:nvPr/>
        </p:nvSpPr>
        <p:spPr>
          <a:xfrm>
            <a:off x="3340510" y="4783138"/>
            <a:ext cx="4569676" cy="2698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nl-NL" sz="1200">
                <a:solidFill>
                  <a:schemeClr val="bg1"/>
                </a:solidFill>
              </a:rPr>
              <a:t>Servicedesk HG75.</a:t>
            </a:r>
            <a:endParaRPr lang="nl-NL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7847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Samenwerkruimte (HG75)</a:t>
            </a:r>
          </a:p>
        </p:txBody>
      </p:sp>
      <p:pic>
        <p:nvPicPr>
          <p:cNvPr id="6" name="Tijdelijke aanduiding voor inhoud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2425" y="1684671"/>
            <a:ext cx="4129088" cy="2659222"/>
          </a:xfrm>
          <a:prstGeom prst="rect">
            <a:avLst/>
          </a:prstGeom>
        </p:spPr>
      </p:pic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l-NL"/>
              <a:t>Wat?</a:t>
            </a:r>
          </a:p>
          <a:p>
            <a:pPr marL="342900" indent="-342900">
              <a:buFontTx/>
              <a:buChar char="-"/>
            </a:pPr>
            <a:r>
              <a:rPr lang="nl-NL"/>
              <a:t>Weekstart &amp; dagstart</a:t>
            </a:r>
          </a:p>
          <a:p>
            <a:pPr marL="342900" indent="-342900">
              <a:buFontTx/>
              <a:buChar char="-"/>
            </a:pPr>
            <a:r>
              <a:rPr lang="nl-NL"/>
              <a:t>Weekplanning, Maandplanning</a:t>
            </a:r>
          </a:p>
          <a:p>
            <a:pPr marL="342900" indent="-342900">
              <a:buFontTx/>
              <a:buChar char="-"/>
            </a:pPr>
            <a:r>
              <a:rPr lang="nl-NL"/>
              <a:t>Jaarplanning, Vakantieplanning</a:t>
            </a:r>
          </a:p>
          <a:p>
            <a:pPr marL="342900" indent="-342900">
              <a:buFontTx/>
              <a:buChar char="-"/>
            </a:pPr>
            <a:r>
              <a:rPr lang="nl-NL"/>
              <a:t>Visie</a:t>
            </a:r>
          </a:p>
          <a:p>
            <a:pPr marL="342900" indent="-342900">
              <a:buFontTx/>
              <a:buChar char="-"/>
            </a:pPr>
            <a:r>
              <a:rPr lang="nl-NL"/>
              <a:t>Data delen / bespreken</a:t>
            </a:r>
          </a:p>
          <a:p>
            <a:pPr marL="342900" indent="-342900">
              <a:buFontTx/>
              <a:buChar char="-"/>
            </a:pPr>
            <a:r>
              <a:rPr lang="nl-NL" i="1">
                <a:solidFill>
                  <a:schemeClr val="accent3">
                    <a:lumMod val="50000"/>
                  </a:schemeClr>
                </a:solidFill>
              </a:rPr>
              <a:t>Inrichten op samenwerking</a:t>
            </a:r>
          </a:p>
          <a:p>
            <a:endParaRPr lang="nl-NL"/>
          </a:p>
          <a:p>
            <a:r>
              <a:rPr lang="nl-NL"/>
              <a:t>Voor: </a:t>
            </a:r>
          </a:p>
          <a:p>
            <a:pPr marL="342900" indent="-342900">
              <a:buFontTx/>
              <a:buChar char="-"/>
            </a:pPr>
            <a:r>
              <a:rPr lang="nl-NL"/>
              <a:t>FM/RSO/RBO/JIO/OST/klanten</a:t>
            </a:r>
          </a:p>
          <a:p>
            <a:endParaRPr lang="nl-NL"/>
          </a:p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5F3358-B52F-4C67-A677-0F8EC7B46B9E}" type="slidenum">
              <a:rPr lang="nl-NL" altLang="nl-NL" smtClean="0"/>
              <a:pPr/>
              <a:t>15</a:t>
            </a:fld>
            <a:endParaRPr lang="nl-NL" altLang="nl-NL"/>
          </a:p>
        </p:txBody>
      </p:sp>
      <p:sp>
        <p:nvSpPr>
          <p:cNvPr id="7" name="Rechthoek 6"/>
          <p:cNvSpPr/>
          <p:nvPr/>
        </p:nvSpPr>
        <p:spPr>
          <a:xfrm>
            <a:off x="3340510" y="4783138"/>
            <a:ext cx="4569676" cy="2698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nl-NL" sz="1200">
                <a:solidFill>
                  <a:schemeClr val="bg1"/>
                </a:solidFill>
              </a:rPr>
              <a:t>Samenwerkruimte.</a:t>
            </a:r>
            <a:endParaRPr lang="nl-NL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210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Milieu straat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342900" indent="-342900">
              <a:buFontTx/>
              <a:buChar char="-"/>
            </a:pPr>
            <a:r>
              <a:rPr lang="nl-NL"/>
              <a:t>Twee stuks</a:t>
            </a:r>
          </a:p>
          <a:p>
            <a:pPr marL="342900" indent="-342900">
              <a:buFontTx/>
              <a:buChar char="-"/>
            </a:pPr>
            <a:r>
              <a:rPr lang="nl-NL"/>
              <a:t>Beiden gereed tijdens fase 1</a:t>
            </a:r>
          </a:p>
          <a:p>
            <a:pPr marL="342900" indent="-342900">
              <a:buFontTx/>
              <a:buChar char="-"/>
            </a:pPr>
            <a:r>
              <a:rPr lang="nl-NL"/>
              <a:t>1 in gebruik nemen</a:t>
            </a:r>
          </a:p>
          <a:p>
            <a:pPr marL="342900" indent="-342900">
              <a:buFontTx/>
              <a:buChar char="-"/>
            </a:pPr>
            <a:r>
              <a:rPr lang="nl-NL"/>
              <a:t>RSO verzorgt intern transport</a:t>
            </a:r>
          </a:p>
          <a:p>
            <a:pPr marL="342900" indent="-342900">
              <a:buFontTx/>
              <a:buChar char="-"/>
            </a:pPr>
            <a:r>
              <a:rPr lang="nl-NL"/>
              <a:t>Renewi extern</a:t>
            </a:r>
          </a:p>
          <a:p>
            <a:pPr marL="342900" indent="-342900">
              <a:buFontTx/>
              <a:buChar char="-"/>
            </a:pPr>
            <a:r>
              <a:rPr lang="nl-NL"/>
              <a:t>PMD</a:t>
            </a:r>
          </a:p>
          <a:p>
            <a:pPr marL="342900" indent="-342900">
              <a:buFontTx/>
              <a:buChar char="-"/>
            </a:pPr>
            <a:r>
              <a:rPr lang="nl-NL"/>
              <a:t>Papier</a:t>
            </a:r>
          </a:p>
          <a:p>
            <a:pPr marL="342900" indent="-342900">
              <a:buFontTx/>
              <a:buChar char="-"/>
            </a:pPr>
            <a:r>
              <a:rPr lang="nl-NL"/>
              <a:t>Vertrouwelijk</a:t>
            </a:r>
          </a:p>
          <a:p>
            <a:pPr marL="342900" indent="-342900">
              <a:buFontTx/>
              <a:buChar char="-"/>
            </a:pPr>
            <a:r>
              <a:rPr lang="nl-NL"/>
              <a:t>Rest</a:t>
            </a:r>
          </a:p>
          <a:p>
            <a:pPr marL="342900" indent="-342900">
              <a:buFontTx/>
              <a:buChar char="-"/>
            </a:pPr>
            <a:r>
              <a:rPr lang="nl-NL"/>
              <a:t>Overig</a:t>
            </a:r>
          </a:p>
          <a:p>
            <a:endParaRPr lang="nl-NL"/>
          </a:p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5F3358-B52F-4C67-A677-0F8EC7B46B9E}" type="slidenum">
              <a:rPr lang="nl-NL" altLang="nl-NL" smtClean="0"/>
              <a:pPr/>
              <a:t>16</a:t>
            </a:fld>
            <a:endParaRPr lang="nl-NL" altLang="nl-NL"/>
          </a:p>
        </p:txBody>
      </p:sp>
      <p:sp>
        <p:nvSpPr>
          <p:cNvPr id="7" name="Rechthoek 6"/>
          <p:cNvSpPr/>
          <p:nvPr/>
        </p:nvSpPr>
        <p:spPr>
          <a:xfrm>
            <a:off x="3340510" y="4783138"/>
            <a:ext cx="4569676" cy="2698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nl-NL" sz="1200">
                <a:solidFill>
                  <a:schemeClr val="bg1"/>
                </a:solidFill>
              </a:rPr>
              <a:t>Milieustraat.</a:t>
            </a:r>
            <a:endParaRPr lang="nl-NL" sz="1200" dirty="0">
              <a:solidFill>
                <a:schemeClr val="bg1"/>
              </a:solidFill>
            </a:endParaRPr>
          </a:p>
        </p:txBody>
      </p:sp>
      <p:pic>
        <p:nvPicPr>
          <p:cNvPr id="9" name="Tijdelijke aanduiding voor inhoud 8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2425" y="1923824"/>
            <a:ext cx="4129088" cy="2165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2361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Expeditie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l-NL"/>
              <a:t>Logistiek</a:t>
            </a:r>
          </a:p>
          <a:p>
            <a:pPr marL="342900" indent="-342900">
              <a:buFontTx/>
              <a:buChar char="-"/>
            </a:pPr>
            <a:r>
              <a:rPr lang="nl-NL"/>
              <a:t>Extern: stadslogistiek</a:t>
            </a:r>
          </a:p>
          <a:p>
            <a:pPr marL="342900" indent="-342900">
              <a:buFontTx/>
              <a:buChar char="-"/>
            </a:pPr>
            <a:r>
              <a:rPr lang="nl-NL"/>
              <a:t>Extern: overig</a:t>
            </a:r>
          </a:p>
          <a:p>
            <a:pPr marL="342900" indent="-342900">
              <a:buFontTx/>
              <a:buChar char="-"/>
            </a:pPr>
            <a:r>
              <a:rPr lang="nl-NL"/>
              <a:t>Intern: integrale servicewagen t.b.v. bevoorrading</a:t>
            </a:r>
          </a:p>
          <a:p>
            <a:pPr marL="342900" indent="-342900">
              <a:buFontTx/>
              <a:buChar char="-"/>
            </a:pPr>
            <a:r>
              <a:rPr lang="nl-NL"/>
              <a:t>Structurele routes op dalmomenten</a:t>
            </a:r>
          </a:p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5F3358-B52F-4C67-A677-0F8EC7B46B9E}" type="slidenum">
              <a:rPr lang="nl-NL" altLang="nl-NL" smtClean="0"/>
              <a:pPr/>
              <a:t>17</a:t>
            </a:fld>
            <a:endParaRPr lang="nl-NL" altLang="nl-NL"/>
          </a:p>
        </p:txBody>
      </p:sp>
      <p:pic>
        <p:nvPicPr>
          <p:cNvPr id="6" name="Tijdelijke aanduiding voor inhoud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2425" y="1488431"/>
            <a:ext cx="4129088" cy="3036588"/>
          </a:xfrm>
          <a:prstGeom prst="rect">
            <a:avLst/>
          </a:prstGeom>
        </p:spPr>
      </p:pic>
      <p:sp>
        <p:nvSpPr>
          <p:cNvPr id="9" name="Rechthoek 8"/>
          <p:cNvSpPr/>
          <p:nvPr/>
        </p:nvSpPr>
        <p:spPr>
          <a:xfrm>
            <a:off x="3340510" y="4783138"/>
            <a:ext cx="4569676" cy="2698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nl-NL" sz="1200">
                <a:solidFill>
                  <a:schemeClr val="bg1"/>
                </a:solidFill>
              </a:rPr>
              <a:t>Expeditie en logistiek.</a:t>
            </a:r>
            <a:endParaRPr lang="nl-NL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8531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EBB01A-21F1-4C46-B5D8-95D0E1E067C5}" type="slidenum">
              <a:rPr lang="nl-NL" altLang="nl-NL" smtClean="0"/>
              <a:pPr/>
              <a:t>18</a:t>
            </a:fld>
            <a:endParaRPr lang="nl-NL" altLang="nl-NL"/>
          </a:p>
        </p:txBody>
      </p:sp>
      <p:sp>
        <p:nvSpPr>
          <p:cNvPr id="5" name="Rechthoek 4"/>
          <p:cNvSpPr/>
          <p:nvPr/>
        </p:nvSpPr>
        <p:spPr>
          <a:xfrm>
            <a:off x="3340510" y="4783138"/>
            <a:ext cx="4569676" cy="2698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nl-NL" sz="1200">
                <a:solidFill>
                  <a:schemeClr val="bg1"/>
                </a:solidFill>
              </a:rPr>
              <a:t>Externe logistiek via Stadslogistiek. </a:t>
            </a:r>
          </a:p>
          <a:p>
            <a:pPr algn="r"/>
            <a:r>
              <a:rPr lang="nl-NL" sz="1200">
                <a:solidFill>
                  <a:schemeClr val="bg1"/>
                </a:solidFill>
              </a:rPr>
              <a:t>Op dalmomenten laten leveren.</a:t>
            </a:r>
            <a:endParaRPr lang="nl-NL" sz="1200" dirty="0">
              <a:solidFill>
                <a:schemeClr val="bg1"/>
              </a:solidFill>
            </a:endParaRPr>
          </a:p>
        </p:txBody>
      </p:sp>
      <p:sp>
        <p:nvSpPr>
          <p:cNvPr id="7" name="Tijdelijke aanduiding voor inhoud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6258" y="855553"/>
            <a:ext cx="6573928" cy="3867260"/>
          </a:xfrm>
          <a:prstGeom prst="rect">
            <a:avLst/>
          </a:prstGeom>
        </p:spPr>
      </p:pic>
      <p:sp>
        <p:nvSpPr>
          <p:cNvPr id="9" name="Rechthoek 8"/>
          <p:cNvSpPr/>
          <p:nvPr/>
        </p:nvSpPr>
        <p:spPr>
          <a:xfrm rot="3684027">
            <a:off x="4975234" y="3583197"/>
            <a:ext cx="427722" cy="185981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/>
          <p:cNvSpPr/>
          <p:nvPr/>
        </p:nvSpPr>
        <p:spPr>
          <a:xfrm>
            <a:off x="8113665" y="1973601"/>
            <a:ext cx="549780" cy="487763"/>
          </a:xfrm>
          <a:prstGeom prst="rect">
            <a:avLst/>
          </a:prstGeom>
          <a:noFill/>
          <a:ln w="3175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>
                <a:solidFill>
                  <a:srgbClr val="FF0000"/>
                </a:solidFill>
              </a:rPr>
              <a:t>HUB</a:t>
            </a: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152" y="1274611"/>
            <a:ext cx="3340347" cy="1305423"/>
          </a:xfrm>
          <a:prstGeom prst="rect">
            <a:avLst/>
          </a:prstGeom>
          <a:ln w="15875">
            <a:solidFill>
              <a:srgbClr val="FFC000"/>
            </a:solidFill>
          </a:ln>
        </p:spPr>
      </p:pic>
      <p:cxnSp>
        <p:nvCxnSpPr>
          <p:cNvPr id="6" name="Rechte verbindingslijn met pijl 5"/>
          <p:cNvCxnSpPr>
            <a:stCxn id="10" idx="1"/>
            <a:endCxn id="9" idx="0"/>
          </p:cNvCxnSpPr>
          <p:nvPr/>
        </p:nvCxnSpPr>
        <p:spPr>
          <a:xfrm flipH="1">
            <a:off x="5270739" y="2217483"/>
            <a:ext cx="2842926" cy="1414191"/>
          </a:xfrm>
          <a:prstGeom prst="straightConnector1">
            <a:avLst/>
          </a:prstGeom>
          <a:ln w="2222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65040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Catering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0" y="1350963"/>
            <a:ext cx="4496430" cy="3311525"/>
          </a:xfrm>
        </p:spPr>
        <p:txBody>
          <a:bodyPr/>
          <a:lstStyle/>
          <a:p>
            <a:pPr marL="342900" indent="-342900">
              <a:buFontTx/>
              <a:buChar char="-"/>
            </a:pPr>
            <a:r>
              <a:rPr lang="nl-NL"/>
              <a:t>Tijdens fase 1 gereed</a:t>
            </a:r>
          </a:p>
          <a:p>
            <a:pPr marL="342900" indent="-342900">
              <a:buFontTx/>
              <a:buChar char="-"/>
            </a:pPr>
            <a:r>
              <a:rPr lang="nl-NL"/>
              <a:t>Cateringcontract </a:t>
            </a:r>
            <a:r>
              <a:rPr lang="nl-NL" sz="1200"/>
              <a:t>(optie 4, als perceel)</a:t>
            </a:r>
          </a:p>
          <a:p>
            <a:pPr marL="342900" indent="-342900">
              <a:buFontTx/>
              <a:buChar char="-"/>
            </a:pPr>
            <a:r>
              <a:rPr lang="nl-NL"/>
              <a:t>Restaurant</a:t>
            </a:r>
          </a:p>
          <a:p>
            <a:pPr marL="342900" indent="-342900">
              <a:buFontTx/>
              <a:buChar char="-"/>
            </a:pPr>
            <a:r>
              <a:rPr lang="nl-NL"/>
              <a:t>Werkcafe</a:t>
            </a:r>
          </a:p>
          <a:p>
            <a:pPr marL="342900" indent="-342900">
              <a:buFontTx/>
              <a:buChar char="-"/>
            </a:pPr>
            <a:r>
              <a:rPr lang="nl-NL"/>
              <a:t>Vergadergebied</a:t>
            </a:r>
          </a:p>
          <a:p>
            <a:pPr marL="342900" indent="-342900">
              <a:buFontTx/>
              <a:buChar char="-"/>
            </a:pPr>
            <a:r>
              <a:rPr lang="nl-NL" sz="1200" i="1">
                <a:solidFill>
                  <a:srgbClr val="FF0000"/>
                </a:solidFill>
              </a:rPr>
              <a:t>Keuken/spoelkeuken/uitgiftegebied niet optimaal</a:t>
            </a:r>
          </a:p>
          <a:p>
            <a:pPr marL="342900" indent="-342900">
              <a:buFontTx/>
              <a:buChar char="-"/>
            </a:pPr>
            <a:r>
              <a:rPr lang="nl-NL"/>
              <a:t>Pantries</a:t>
            </a:r>
          </a:p>
          <a:p>
            <a:pPr marL="342900" indent="-342900">
              <a:buFontTx/>
              <a:buChar char="-"/>
            </a:pPr>
            <a:r>
              <a:rPr lang="nl-NL" sz="1200" i="1">
                <a:solidFill>
                  <a:srgbClr val="FF0000"/>
                </a:solidFill>
              </a:rPr>
              <a:t>Wet&amp;regelgeving wegwerpbekers zijn verboden</a:t>
            </a:r>
          </a:p>
          <a:p>
            <a:pPr marL="342900" indent="-342900">
              <a:buFontTx/>
              <a:buChar char="-"/>
            </a:pPr>
            <a:r>
              <a:rPr lang="nl-NL" sz="1200" i="1">
                <a:solidFill>
                  <a:srgbClr val="FF0000"/>
                </a:solidFill>
              </a:rPr>
              <a:t>Logistiek</a:t>
            </a:r>
          </a:p>
          <a:p>
            <a:pPr marL="342900" indent="-342900">
              <a:buFontTx/>
              <a:buChar char="-"/>
            </a:pPr>
            <a:r>
              <a:rPr lang="nl-NL" sz="1200" i="1">
                <a:solidFill>
                  <a:srgbClr val="FF0000"/>
                </a:solidFill>
              </a:rPr>
              <a:t>Vaatwassers bij pantries / per verdieping</a:t>
            </a:r>
          </a:p>
          <a:p>
            <a:pPr marL="342900" indent="-342900">
              <a:buFontTx/>
              <a:buChar char="-"/>
            </a:pPr>
            <a:endParaRPr lang="nl-NL"/>
          </a:p>
          <a:p>
            <a:endParaRPr lang="nl-NL"/>
          </a:p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5F3358-B52F-4C67-A677-0F8EC7B46B9E}" type="slidenum">
              <a:rPr lang="nl-NL" altLang="nl-NL" smtClean="0"/>
              <a:pPr/>
              <a:t>19</a:t>
            </a:fld>
            <a:endParaRPr lang="nl-NL" altLang="nl-NL"/>
          </a:p>
        </p:txBody>
      </p:sp>
      <p:sp>
        <p:nvSpPr>
          <p:cNvPr id="7" name="Rechthoek 6"/>
          <p:cNvSpPr/>
          <p:nvPr/>
        </p:nvSpPr>
        <p:spPr>
          <a:xfrm>
            <a:off x="3340510" y="4783138"/>
            <a:ext cx="4569676" cy="2698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nl-NL" sz="1200">
                <a:solidFill>
                  <a:schemeClr val="bg1"/>
                </a:solidFill>
              </a:rPr>
              <a:t>Eten en drinken.</a:t>
            </a:r>
            <a:endParaRPr lang="nl-NL" sz="1200" dirty="0">
              <a:solidFill>
                <a:schemeClr val="bg1"/>
              </a:solidFill>
            </a:endParaRPr>
          </a:p>
        </p:txBody>
      </p:sp>
      <p:pic>
        <p:nvPicPr>
          <p:cNvPr id="6" name="Tijdelijke aanduiding voor inhoud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52425" y="1822566"/>
            <a:ext cx="4129088" cy="236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113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Uitgiftegebied (impressie)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5F3358-B52F-4C67-A677-0F8EC7B46B9E}" type="slidenum">
              <a:rPr lang="nl-NL" altLang="nl-NL" smtClean="0"/>
              <a:pPr/>
              <a:t>20</a:t>
            </a:fld>
            <a:endParaRPr lang="nl-NL" altLang="nl-NL"/>
          </a:p>
        </p:txBody>
      </p:sp>
      <p:sp>
        <p:nvSpPr>
          <p:cNvPr id="7" name="Rechthoek 6"/>
          <p:cNvSpPr/>
          <p:nvPr/>
        </p:nvSpPr>
        <p:spPr>
          <a:xfrm>
            <a:off x="3340510" y="4783138"/>
            <a:ext cx="4569676" cy="2698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nl-NL" sz="1200">
                <a:solidFill>
                  <a:schemeClr val="bg1"/>
                </a:solidFill>
              </a:rPr>
              <a:t>Eten en drinken.</a:t>
            </a:r>
            <a:endParaRPr lang="nl-NL" sz="1200" dirty="0">
              <a:solidFill>
                <a:schemeClr val="bg1"/>
              </a:solidFill>
            </a:endParaRPr>
          </a:p>
        </p:txBody>
      </p:sp>
      <p:pic>
        <p:nvPicPr>
          <p:cNvPr id="8" name="Tijdelijke aanduiding voor inhoud 7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20029" y="1390896"/>
            <a:ext cx="6623772" cy="3243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7513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Plattegrond 2</a:t>
            </a:r>
            <a:r>
              <a:rPr lang="nl-NL" baseline="30000"/>
              <a:t>e</a:t>
            </a:r>
            <a:r>
              <a:rPr lang="nl-NL"/>
              <a:t> verdieping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5F3358-B52F-4C67-A677-0F8EC7B46B9E}" type="slidenum">
              <a:rPr lang="nl-NL" altLang="nl-NL" smtClean="0"/>
              <a:pPr/>
              <a:t>21</a:t>
            </a:fld>
            <a:endParaRPr lang="nl-NL" altLang="nl-NL"/>
          </a:p>
        </p:txBody>
      </p:sp>
      <p:sp>
        <p:nvSpPr>
          <p:cNvPr id="7" name="Rechthoek 6"/>
          <p:cNvSpPr/>
          <p:nvPr/>
        </p:nvSpPr>
        <p:spPr>
          <a:xfrm>
            <a:off x="3340510" y="4783138"/>
            <a:ext cx="4569676" cy="2698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nl-NL" sz="1200">
                <a:solidFill>
                  <a:schemeClr val="bg1"/>
                </a:solidFill>
              </a:rPr>
              <a:t>Eten en drinken.</a:t>
            </a:r>
            <a:endParaRPr lang="nl-NL" sz="1200" dirty="0">
              <a:solidFill>
                <a:schemeClr val="bg1"/>
              </a:solidFill>
            </a:endParaRPr>
          </a:p>
        </p:txBody>
      </p:sp>
      <p:sp>
        <p:nvSpPr>
          <p:cNvPr id="9" name="Tijdelijke aanduiding voor inhoud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422" y="2266416"/>
            <a:ext cx="8826578" cy="1945366"/>
          </a:xfrm>
          <a:prstGeom prst="rect">
            <a:avLst/>
          </a:prstGeom>
        </p:spPr>
      </p:pic>
      <p:sp>
        <p:nvSpPr>
          <p:cNvPr id="10" name="Tekstvak 9"/>
          <p:cNvSpPr txBox="1"/>
          <p:nvPr/>
        </p:nvSpPr>
        <p:spPr>
          <a:xfrm>
            <a:off x="623455" y="2216727"/>
            <a:ext cx="7204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/>
              <a:t>opslag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5680365" y="2290228"/>
            <a:ext cx="1239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/>
              <a:t>spoelkeuken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2417025" y="2266416"/>
            <a:ext cx="12399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/>
              <a:t>keuken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2251364" y="4160135"/>
            <a:ext cx="17387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/>
              <a:t>Uitgifte gebied</a:t>
            </a:r>
          </a:p>
        </p:txBody>
      </p:sp>
    </p:spTree>
    <p:extLst>
      <p:ext uri="{BB962C8B-B14F-4D97-AF65-F5344CB8AC3E}">
        <p14:creationId xmlns:p14="http://schemas.microsoft.com/office/powerpoint/2010/main" val="30509967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Catering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0" y="1350963"/>
            <a:ext cx="4496430" cy="3311525"/>
          </a:xfrm>
        </p:spPr>
        <p:txBody>
          <a:bodyPr/>
          <a:lstStyle/>
          <a:p>
            <a:pPr marL="342900" indent="-342900">
              <a:buFontTx/>
              <a:buChar char="-"/>
            </a:pPr>
            <a:r>
              <a:rPr lang="nl-NL"/>
              <a:t>Keuken</a:t>
            </a:r>
          </a:p>
          <a:p>
            <a:pPr marL="342900" indent="-342900">
              <a:buFontTx/>
              <a:buChar char="-"/>
            </a:pPr>
            <a:r>
              <a:rPr lang="nl-NL" sz="1200" i="1">
                <a:solidFill>
                  <a:srgbClr val="FF0000"/>
                </a:solidFill>
              </a:rPr>
              <a:t>Keuken/spoelkeuken/uitgiftegebied niet optimaal</a:t>
            </a:r>
          </a:p>
          <a:p>
            <a:pPr marL="342900" indent="-342900">
              <a:buFontTx/>
              <a:buChar char="-"/>
            </a:pPr>
            <a:r>
              <a:rPr lang="nl-NL" sz="1200" i="1">
                <a:solidFill>
                  <a:srgbClr val="FF0000"/>
                </a:solidFill>
              </a:rPr>
              <a:t>Onhandige logisitiek</a:t>
            </a:r>
          </a:p>
          <a:p>
            <a:pPr marL="342900" indent="-342900">
              <a:buFontTx/>
              <a:buChar char="-"/>
            </a:pPr>
            <a:r>
              <a:rPr lang="nl-NL" sz="1200" i="1">
                <a:solidFill>
                  <a:srgbClr val="FF0000"/>
                </a:solidFill>
              </a:rPr>
              <a:t>Geen afzet / gevaarlijke situaties</a:t>
            </a:r>
          </a:p>
          <a:p>
            <a:pPr marL="342900" indent="-342900">
              <a:buFontTx/>
              <a:buChar char="-"/>
            </a:pPr>
            <a:endParaRPr lang="nl-NL" sz="1200" i="1">
              <a:solidFill>
                <a:srgbClr val="FF0000"/>
              </a:solidFill>
            </a:endParaRPr>
          </a:p>
          <a:p>
            <a:pPr marL="342900" indent="-342900">
              <a:buFontTx/>
              <a:buChar char="-"/>
            </a:pPr>
            <a:r>
              <a:rPr lang="nl-NL"/>
              <a:t>Pantries</a:t>
            </a:r>
          </a:p>
          <a:p>
            <a:pPr marL="342900" indent="-342900">
              <a:buFontTx/>
              <a:buChar char="-"/>
            </a:pPr>
            <a:r>
              <a:rPr lang="nl-NL" sz="1200" i="1">
                <a:solidFill>
                  <a:srgbClr val="FF0000"/>
                </a:solidFill>
              </a:rPr>
              <a:t>Wet&amp;regelgeving: wegwerpbekers zijn verboden!</a:t>
            </a:r>
          </a:p>
          <a:p>
            <a:pPr marL="342900" indent="-342900">
              <a:buFontTx/>
              <a:buChar char="-"/>
            </a:pPr>
            <a:r>
              <a:rPr lang="nl-NL" sz="1200" i="1">
                <a:solidFill>
                  <a:srgbClr val="FF0000"/>
                </a:solidFill>
              </a:rPr>
              <a:t>Scenario’s </a:t>
            </a:r>
          </a:p>
          <a:p>
            <a:pPr marL="720725" lvl="2" indent="-342900">
              <a:buFontTx/>
              <a:buChar char="-"/>
            </a:pPr>
            <a:r>
              <a:rPr lang="nl-NL" sz="1200" i="1">
                <a:solidFill>
                  <a:srgbClr val="FF0000"/>
                </a:solidFill>
              </a:rPr>
              <a:t>Logistiek aanpassen</a:t>
            </a:r>
          </a:p>
          <a:p>
            <a:pPr marL="720725" lvl="2" indent="-342900">
              <a:buFontTx/>
              <a:buChar char="-"/>
            </a:pPr>
            <a:r>
              <a:rPr lang="nl-NL" sz="1200" i="1">
                <a:solidFill>
                  <a:srgbClr val="FF0000"/>
                </a:solidFill>
              </a:rPr>
              <a:t>Vaatwassers bij pantries / per verdieping</a:t>
            </a:r>
          </a:p>
          <a:p>
            <a:pPr marL="342900" indent="-342900">
              <a:buFontTx/>
              <a:buChar char="-"/>
            </a:pPr>
            <a:endParaRPr lang="nl-NL"/>
          </a:p>
          <a:p>
            <a:endParaRPr lang="nl-NL"/>
          </a:p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5F3358-B52F-4C67-A677-0F8EC7B46B9E}" type="slidenum">
              <a:rPr lang="nl-NL" altLang="nl-NL" smtClean="0"/>
              <a:pPr/>
              <a:t>22</a:t>
            </a:fld>
            <a:endParaRPr lang="nl-NL" altLang="nl-NL"/>
          </a:p>
        </p:txBody>
      </p:sp>
      <p:sp>
        <p:nvSpPr>
          <p:cNvPr id="7" name="Rechthoek 6"/>
          <p:cNvSpPr/>
          <p:nvPr/>
        </p:nvSpPr>
        <p:spPr>
          <a:xfrm>
            <a:off x="3340510" y="4783138"/>
            <a:ext cx="4569676" cy="2698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nl-NL" sz="1200">
                <a:solidFill>
                  <a:schemeClr val="bg1"/>
                </a:solidFill>
              </a:rPr>
              <a:t>Eten en drinken.</a:t>
            </a:r>
            <a:endParaRPr lang="nl-NL" sz="1200" dirty="0">
              <a:solidFill>
                <a:schemeClr val="bg1"/>
              </a:solidFill>
            </a:endParaRPr>
          </a:p>
        </p:txBody>
      </p:sp>
      <p:pic>
        <p:nvPicPr>
          <p:cNvPr id="8" name="Tijdelijke aanduiding voor inhoud 7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87310" y="77565"/>
            <a:ext cx="8169380" cy="4584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4034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Vergadergebied</a:t>
            </a:r>
          </a:p>
        </p:txBody>
      </p:sp>
      <p:sp>
        <p:nvSpPr>
          <p:cNvPr id="7" name="Tijdelijke aanduiding voor inhoud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l-NL" sz="1200" b="1"/>
              <a:t>Vergaderzalen (4 verdiepingen, 3 gebouwen)</a:t>
            </a:r>
          </a:p>
          <a:p>
            <a:pPr marL="342900" indent="-342900">
              <a:buFontTx/>
              <a:buChar char="-"/>
            </a:pPr>
            <a:r>
              <a:rPr lang="nl-NL" sz="1200"/>
              <a:t>Begane Grond HG5 (5 zalen)</a:t>
            </a:r>
          </a:p>
          <a:p>
            <a:pPr marL="342900" indent="-342900">
              <a:buFontTx/>
              <a:buChar char="-"/>
            </a:pPr>
            <a:r>
              <a:rPr lang="nl-NL" sz="1200"/>
              <a:t>Begane Grond HG55 (8 grote zalen) </a:t>
            </a:r>
          </a:p>
          <a:p>
            <a:pPr marL="342900" indent="-342900">
              <a:buFontTx/>
              <a:buChar char="-"/>
            </a:pPr>
            <a:r>
              <a:rPr lang="nl-NL" sz="1200"/>
              <a:t>1</a:t>
            </a:r>
            <a:r>
              <a:rPr lang="nl-NL" sz="1200" baseline="30000"/>
              <a:t>e</a:t>
            </a:r>
            <a:r>
              <a:rPr lang="nl-NL" sz="1200"/>
              <a:t> verdieping HG5 (2 zalen)</a:t>
            </a:r>
          </a:p>
          <a:p>
            <a:pPr marL="342900" indent="-342900">
              <a:buFontTx/>
              <a:buChar char="-"/>
            </a:pPr>
            <a:r>
              <a:rPr lang="nl-NL" sz="1200"/>
              <a:t>1</a:t>
            </a:r>
            <a:r>
              <a:rPr lang="nl-NL" sz="1200" baseline="30000"/>
              <a:t>e</a:t>
            </a:r>
            <a:r>
              <a:rPr lang="nl-NL" sz="1200"/>
              <a:t> verdieping HG55 (17 zalen)</a:t>
            </a:r>
          </a:p>
          <a:p>
            <a:pPr marL="342900" indent="-342900">
              <a:buFontTx/>
              <a:buChar char="-"/>
            </a:pPr>
            <a:r>
              <a:rPr lang="nl-NL" sz="1200" i="1"/>
              <a:t>2</a:t>
            </a:r>
            <a:r>
              <a:rPr lang="nl-NL" sz="1200" i="1" baseline="30000"/>
              <a:t>e</a:t>
            </a:r>
            <a:r>
              <a:rPr lang="nl-NL" sz="1200" i="1"/>
              <a:t> verdieping HG5 (11 zalen)</a:t>
            </a:r>
          </a:p>
          <a:p>
            <a:pPr marL="342900" indent="-342900">
              <a:buFontTx/>
              <a:buChar char="-"/>
            </a:pPr>
            <a:r>
              <a:rPr lang="nl-NL" sz="1200"/>
              <a:t>2</a:t>
            </a:r>
            <a:r>
              <a:rPr lang="nl-NL" sz="1200" baseline="30000"/>
              <a:t>e</a:t>
            </a:r>
            <a:r>
              <a:rPr lang="nl-NL" sz="1200"/>
              <a:t> verdieping HG75 (12 zalen)</a:t>
            </a:r>
          </a:p>
          <a:p>
            <a:pPr marL="342900" indent="-342900">
              <a:buFontTx/>
              <a:buChar char="-"/>
            </a:pPr>
            <a:r>
              <a:rPr lang="nl-NL" sz="1200"/>
              <a:t>3 verdieping HG75 (6 zalen)</a:t>
            </a:r>
          </a:p>
          <a:p>
            <a:pPr marL="342900" indent="-342900">
              <a:buFontTx/>
              <a:buChar char="-"/>
            </a:pPr>
            <a:endParaRPr lang="nl-NL" sz="1200"/>
          </a:p>
          <a:p>
            <a:pPr marL="342900" indent="-342900">
              <a:buFontTx/>
              <a:buChar char="-"/>
            </a:pPr>
            <a:r>
              <a:rPr lang="nl-NL" sz="1200"/>
              <a:t>5 Ontmoetingspleinen (BG 2, 1</a:t>
            </a:r>
            <a:r>
              <a:rPr lang="nl-NL" sz="1200" baseline="30000"/>
              <a:t>e</a:t>
            </a:r>
            <a:r>
              <a:rPr lang="nl-NL" sz="1200"/>
              <a:t> 1, 2</a:t>
            </a:r>
            <a:r>
              <a:rPr lang="nl-NL" sz="1200" baseline="30000"/>
              <a:t>e</a:t>
            </a:r>
            <a:r>
              <a:rPr lang="nl-NL" sz="1200"/>
              <a:t> 1,3</a:t>
            </a:r>
            <a:r>
              <a:rPr lang="nl-NL" sz="1200" baseline="30000"/>
              <a:t>e</a:t>
            </a:r>
            <a:r>
              <a:rPr lang="nl-NL" sz="1200"/>
              <a:t> 1)</a:t>
            </a:r>
          </a:p>
          <a:p>
            <a:pPr marL="342900" indent="-342900">
              <a:buFontTx/>
              <a:buChar char="-"/>
            </a:pPr>
            <a:endParaRPr lang="nl-NL" sz="1200"/>
          </a:p>
          <a:p>
            <a:pPr marL="342900" indent="-342900">
              <a:buFontTx/>
              <a:buChar char="-"/>
            </a:pPr>
            <a:r>
              <a:rPr lang="nl-NL" sz="1200">
                <a:solidFill>
                  <a:schemeClr val="accent5">
                    <a:lumMod val="75000"/>
                  </a:schemeClr>
                </a:solidFill>
              </a:rPr>
              <a:t>Tijdelijke receptie HG55 fase 1</a:t>
            </a:r>
          </a:p>
          <a:p>
            <a:pPr marL="342900" indent="-342900">
              <a:buFontTx/>
              <a:buChar char="-"/>
            </a:pPr>
            <a:r>
              <a:rPr lang="nl-NL" sz="1200"/>
              <a:t>Hospitality concept</a:t>
            </a:r>
          </a:p>
          <a:p>
            <a:pPr marL="342900" indent="-342900">
              <a:buFontTx/>
              <a:buChar char="-"/>
            </a:pPr>
            <a:r>
              <a:rPr lang="nl-NL" sz="1200"/>
              <a:t>Wayfinding</a:t>
            </a:r>
          </a:p>
          <a:p>
            <a:endParaRPr lang="nl-NL" sz="120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EBB01A-21F1-4C46-B5D8-95D0E1E067C5}" type="slidenum">
              <a:rPr lang="nl-NL" altLang="nl-NL" smtClean="0"/>
              <a:pPr/>
              <a:t>23</a:t>
            </a:fld>
            <a:endParaRPr lang="nl-NL" altLang="nl-NL"/>
          </a:p>
        </p:txBody>
      </p:sp>
      <p:sp>
        <p:nvSpPr>
          <p:cNvPr id="9" name="Rechthoek 8"/>
          <p:cNvSpPr/>
          <p:nvPr/>
        </p:nvSpPr>
        <p:spPr>
          <a:xfrm>
            <a:off x="3340510" y="4783138"/>
            <a:ext cx="4569676" cy="2698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nl-NL" sz="1200">
                <a:solidFill>
                  <a:schemeClr val="bg1"/>
                </a:solidFill>
              </a:rPr>
              <a:t>Vergadergebied HG75-55-5</a:t>
            </a:r>
            <a:endParaRPr lang="nl-NL" sz="1200" dirty="0">
              <a:solidFill>
                <a:schemeClr val="bg1"/>
              </a:solidFill>
            </a:endParaRPr>
          </a:p>
        </p:txBody>
      </p:sp>
      <p:pic>
        <p:nvPicPr>
          <p:cNvPr id="11" name="Tijdelijke aanduiding voor inhoud 10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605361" y="1350963"/>
            <a:ext cx="1623216" cy="3311525"/>
          </a:xfrm>
          <a:prstGeom prst="rect">
            <a:avLst/>
          </a:prstGeom>
        </p:spPr>
      </p:pic>
      <p:grpSp>
        <p:nvGrpSpPr>
          <p:cNvPr id="18" name="Groep 17"/>
          <p:cNvGrpSpPr/>
          <p:nvPr/>
        </p:nvGrpSpPr>
        <p:grpSpPr>
          <a:xfrm>
            <a:off x="1561942" y="1723002"/>
            <a:ext cx="1628539" cy="2765871"/>
            <a:chOff x="1561942" y="1723002"/>
            <a:chExt cx="1628539" cy="2765871"/>
          </a:xfrm>
        </p:grpSpPr>
        <p:sp>
          <p:nvSpPr>
            <p:cNvPr id="12" name="Rechthoek 11"/>
            <p:cNvSpPr/>
            <p:nvPr/>
          </p:nvSpPr>
          <p:spPr>
            <a:xfrm>
              <a:off x="1987498" y="4269719"/>
              <a:ext cx="1035312" cy="219154"/>
            </a:xfrm>
            <a:prstGeom prst="rect">
              <a:avLst/>
            </a:prstGeom>
            <a:noFill/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" name="Rechthoek 12"/>
            <p:cNvSpPr/>
            <p:nvPr/>
          </p:nvSpPr>
          <p:spPr>
            <a:xfrm>
              <a:off x="1987498" y="3423332"/>
              <a:ext cx="1035312" cy="219154"/>
            </a:xfrm>
            <a:prstGeom prst="rect">
              <a:avLst/>
            </a:prstGeom>
            <a:noFill/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" name="Rechthoek 13"/>
            <p:cNvSpPr/>
            <p:nvPr/>
          </p:nvSpPr>
          <p:spPr>
            <a:xfrm rot="16200000">
              <a:off x="1403244" y="2569389"/>
              <a:ext cx="536549" cy="219154"/>
            </a:xfrm>
            <a:prstGeom prst="rect">
              <a:avLst/>
            </a:prstGeom>
            <a:noFill/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" name="Rechthoek 14"/>
            <p:cNvSpPr/>
            <p:nvPr/>
          </p:nvSpPr>
          <p:spPr>
            <a:xfrm>
              <a:off x="1671518" y="1723002"/>
              <a:ext cx="315980" cy="219154"/>
            </a:xfrm>
            <a:prstGeom prst="rect">
              <a:avLst/>
            </a:prstGeom>
            <a:noFill/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6" name="Rechthoek 15"/>
            <p:cNvSpPr/>
            <p:nvPr/>
          </p:nvSpPr>
          <p:spPr>
            <a:xfrm rot="16200000">
              <a:off x="2848180" y="2336955"/>
              <a:ext cx="465448" cy="219154"/>
            </a:xfrm>
            <a:prstGeom prst="rect">
              <a:avLst/>
            </a:prstGeom>
            <a:noFill/>
            <a:ln w="28575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7" name="Rechthoek 16"/>
          <p:cNvSpPr/>
          <p:nvPr/>
        </p:nvSpPr>
        <p:spPr>
          <a:xfrm>
            <a:off x="2313340" y="4312483"/>
            <a:ext cx="191814" cy="133626"/>
          </a:xfrm>
          <a:prstGeom prst="rect">
            <a:avLst/>
          </a:prstGeom>
          <a:noFill/>
          <a:ln w="444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93293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1200" y="831362"/>
            <a:ext cx="9554331" cy="3891451"/>
          </a:xfrm>
          <a:prstGeom prst="rect">
            <a:avLst/>
          </a:prstGeom>
        </p:spPr>
      </p:pic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sz="1200"/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nl-NL" sz="1200"/>
          </a:p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EBB01A-21F1-4C46-B5D8-95D0E1E067C5}" type="slidenum">
              <a:rPr lang="nl-NL" altLang="nl-NL" smtClean="0"/>
              <a:pPr/>
              <a:t>24</a:t>
            </a:fld>
            <a:endParaRPr lang="nl-NL" altLang="nl-NL"/>
          </a:p>
        </p:txBody>
      </p:sp>
      <p:sp>
        <p:nvSpPr>
          <p:cNvPr id="5" name="Rechthoek 4"/>
          <p:cNvSpPr/>
          <p:nvPr/>
        </p:nvSpPr>
        <p:spPr>
          <a:xfrm>
            <a:off x="3340510" y="4783138"/>
            <a:ext cx="4569676" cy="2698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nl-NL" sz="1200">
                <a:solidFill>
                  <a:schemeClr val="bg1"/>
                </a:solidFill>
              </a:rPr>
              <a:t>Formatie op basis van pieken en dalen.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Formatie </a:t>
            </a:r>
            <a:endParaRPr lang="nl-NL" dirty="0"/>
          </a:p>
        </p:txBody>
      </p:sp>
      <p:pic>
        <p:nvPicPr>
          <p:cNvPr id="18" name="Afbeelding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5548" y="831362"/>
            <a:ext cx="4120833" cy="235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5276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25" y="1546964"/>
            <a:ext cx="4570864" cy="2051028"/>
          </a:xfrm>
          <a:prstGeom prst="rect">
            <a:avLst/>
          </a:prstGeom>
        </p:spPr>
      </p:pic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nl-NL" altLang="nl-NL"/>
              <a:t>30-09-2023</a:t>
            </a:r>
          </a:p>
        </p:txBody>
      </p:sp>
      <p:sp>
        <p:nvSpPr>
          <p:cNvPr id="5" name="Titel 4"/>
          <p:cNvSpPr>
            <a:spLocks noGrp="1"/>
          </p:cNvSpPr>
          <p:nvPr>
            <p:ph type="ctrTitle"/>
            <p:custDataLst>
              <p:tags r:id="rId3"/>
            </p:custDataLst>
          </p:nvPr>
        </p:nvSpPr>
        <p:spPr>
          <a:xfrm>
            <a:off x="4908550" y="1878012"/>
            <a:ext cx="3847143" cy="706438"/>
          </a:xfrm>
        </p:spPr>
        <p:txBody>
          <a:bodyPr>
            <a:noAutofit/>
          </a:bodyPr>
          <a:lstStyle/>
          <a:p>
            <a:r>
              <a:rPr lang="nl-NL"/>
              <a:t>Vragen?</a:t>
            </a:r>
          </a:p>
        </p:txBody>
      </p:sp>
      <p:pic>
        <p:nvPicPr>
          <p:cNvPr id="9" name="Afbeelding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9684" y="0"/>
            <a:ext cx="470612" cy="11811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6175408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RMA DOCSYS~XML" val="&lt;?xml version=&quot;1.0&quot;?&gt;&#10;&lt;data customer=&quot;minjus&quot; profile=&quot;minjus&quot; model=&quot;presentatie-2010.xml&quot; country-code=&quot;31&quot; target=&quot;Microsoft PowerPoint&quot; target-version=&quot;16.0.5095&quot;&gt;&lt;presentatie template=&quot;/presentatiebreed-2010.potm&quot; id=&quot;e3a426f50c43425da8b7644120b7d287&quot; version=&quot;1.0&quot; lcid=&quot;1043&quot;&gt;&lt;PAPER/&gt;&lt;digijust value=&quot;0&quot; formatted-value=&quot;0&quot;/&gt;&lt;onskenmerk/&gt;&lt;logofield value=&quot;(slides)/images/woordmerk/logo.png&quot;/&gt;&lt;titel-txt value=&quot;samen versnellen verduurzamen&quot; formatted-value=&quot;samen versnellen verduurzamen&quot; format-disabled=&quot;true&quot;/&gt;&lt;titel formatted-value=&quot;samen versnellen verduurzamen&quot;/&gt;&lt;subtitel-txt value=&quot;SSC DJI verder versnellen&quot; formatted-value=&quot;SSC DJI verder versnellen&quot; format-disabled=&quot;true&quot;/&gt;&lt;subtitel formatted-value=&quot;SSC DJI verder versnellen&quot;/&gt;&lt;datum value=&quot;2021-02-03T13:59:40&quot; formatted-value=&quot;3 februari 2021&quot;/&gt;&lt;datumvoor formatted-value=&quot;3 februari 2021&quot;/&gt;&lt;voettekst formatted-value=&quot;samen versnellen verduurzamen | 3 februari 2021&quot;/&gt;&lt;woordmerk formatted-value=&quot;(slides)/images/woordmerk/ro_wit.png&quot;/&gt;&lt;kleuren value=&quot;groen&quot; formatted-value=&quot;Groen&quot;/&gt;&lt;eerstedia value=&quot;1&quot; formatted-value=&quot;Alleen tekst&quot;/&gt;&lt;typelogo value=&quot;2&quot; formatted-value=&quot;Rijksoverheid&quot;/&gt;&lt;rubriek value=&quot;1&quot; formatted-value=&quot; &quot;/&gt;&lt;merking value=&quot;1&quot; formatted-value=&quot; &quot;/&gt;&lt;rubricering formatted-value=&quot;&quot;/&gt;&lt;afbeelding/&gt;&lt;strapline-image formatted-value=&quot;(slides)/images/dividers/blanco.gif&quot;/&gt;&lt;strapline-thumb formatted-value=&quot;(slides)/images/dividers/(thumbnails)/blanco.gif&quot;/&gt;&lt;lsttaal/&gt;&lt;reopened value=&quot;false&quot;/&gt;&lt;organisatie-item value=&quot;1337&quot; formatted-value=&quot;2511 DP~HK-FHI-Facilitair&quot;&gt;&lt;organisatie zoekveld=&quot;2511 DP~HK-FHI-Facilitair&quot; facebook=&quot;&quot; linkedin=&quot;&quot; twitter=&quot;&quot; youtube=&quot;&quot; id=&quot;1337&quot;&gt;&#10;    &lt;taal id=&quot;1031&quot; zoekveld=&quot;2511 DP~HK-FHI-Facilitair&quot; omschrijving=&quot;HK-FHI-Facilitair&quot; naamdirectoraatgeneraal=&quot;Directie Facilitair, Huisvesting en Inkoop&quot; naamdirectie=&quot;Facilitair&quot; naamgebouw=&quot;Hoofdkantoor DJI&quot; baadres=&quot;Turfmarkt 147&quot; bapostcode=&quot;2511 DP&quot; baplaats=&quot;Den Haag&quot; paadres=&quot;30132&quot; papostcode=&quot;2500 GC&quot; paplaats=&quot;Den Haag&quot; land=&quot;Nederland&quot; telefoonnummer=&quot;(+31) 088 0725 000&quot; faxnummer=&quot;&quot; website=&quot;www.dji.nl&quot; banknaam=&quot;&quot; banknummer=&quot;&quot; logo=&quot;RO_J_DJI&quot; kleuren=&quot;alles&quot; vrijkopje=&quot;&quot; vrij1=&quot;&quot; vrij2=&quot;&quot; vrij3=&quot;&quot; vrij4=&quot;&quot; vrij5=&quot;&quot; vrij6=&quot;&quot; vrij7=&quot;&quot; vrij8=&quot;&quot; payoff=&quot;Waar vrijheid ophoudt en weer kan beginnen&quot; instructies=&quot;Bij beantwoording de datum en ons kenmerk vermelden. Wilt u slechts één zaak in uw brief behandelen.&quot; email=&quot;&quot; iban=&quot;&quot; bic=&quot;&quot; infonummer=&quot;&quot; koptekst=&quot;\nDirectie Facilitair, Huisvesting en Inkoop\nFacilitair&quot; bezoekadres=&quot;Bezoekadres\nHoofdkantoor DJI\nTurfmarkt 147\n2511 DP Den Haag\nTelefoon (+31) 088 0725 000\nFax \nwww.dji.nl&quot; postadres=&quot;Postadres:\nPostbus 30132,\n2500 GC Den Haag&quot;/&gt;&#10;    &lt;taal id=&quot;1034&quot; zoekveld=&quot;2511 DP~HK-FHI-Facilitair&quot; omschrijving=&quot;HK-FHI-Facilitair&quot; naamdirectoraatgeneraal=&quot;Directie Facilitair, Huisvesting en Inkoop&quot; naamdirectie=&quot;Facilitair&quot; naamgebouw=&quot;Hoofdkantoor DJI&quot; baadres=&quot;Turfmarkt 147&quot; bapostcode=&quot;2511 DP&quot; baplaats=&quot;Den Haag&quot; paadres=&quot;30132&quot; papostcode=&quot;2500 GC&quot; paplaats=&quot;Den Haag&quot; land=&quot;Nederland&quot; telefoonnummer=&quot;(+31) 088 0725 000&quot; faxnummer=&quot;&quot; website=&quot;www.dji.nl&quot; banknaam=&quot;&quot; banknummer=&quot;&quot; logo=&quot;RO_J_DJI&quot; kleuren=&quot;alles&quot; vrijkopje=&quot;&quot; vrij1=&quot;&quot; vrij2=&quot;&quot; vrij3=&quot;&quot; vrij4=&quot;&quot; vrij5=&quot;&quot; vrij6=&quot;&quot; vrij7=&quot;&quot; vrij8=&quot;&quot; payoff=&quot;Waar vrijheid ophoudt en weer kan beginnen&quot; instructies=&quot;Bij beantwoording de datum en ons kenmerk vermelden. Wilt u slechts één zaak in uw brief behandelen.&quot; email=&quot;&quot; iban=&quot;&quot; bic=&quot;&quot; infonummer=&quot;&quot; koptekst=&quot;\nDirectie Facilitair, Huisvesting en Inkoop\nFacilitair&quot; bezoekadres=&quot;Bezoekadres\nHoofdkantoor DJI\nTurfmarkt 147\n2511 DP Den Haag\nTelefoon (+31) 088 0725 000\nFax \nwww.dji.nl&quot; postadres=&quot;Postadres:\nPostbus 30132,\n2500 GC Den Haag&quot;/&gt;&#10;    &lt;taal id=&quot;1036&quot; zoekveld=&quot;2511 DP~HK-FHI-Facilitair&quot; omschrijving=&quot;HK-FHI-Facilitair&quot; naamdirectoraatgeneraal=&quot;Directie Facilitair, Huisvesting en Inkoop&quot; naamdirectie=&quot;Facilitair&quot; naamgebouw=&quot;Hoofdkantoor DJI&quot; baadres=&quot;Turfmarkt 147&quot; bapostcode=&quot;2511 DP&quot; baplaats=&quot;Den Haag&quot; paadres=&quot;30132&quot; papostcode=&quot;2500 GC&quot; paplaats=&quot;Den Haag&quot; land=&quot;Nederland&quot; telefoonnummer=&quot;(+31) 088 0725 000&quot; faxnummer=&quot;&quot; website=&quot;www.dji.nl&quot; banknaam=&quot;&quot; banknummer=&quot;&quot; logo=&quot;RO_J_DJI&quot; kleuren=&quot;alles&quot; vrijkopje=&quot;&quot; vrij1=&quot;&quot; vrij2=&quot;&quot; vrij3=&quot;&quot; vrij4=&quot;&quot; vrij5=&quot;&quot; vrij6=&quot;&quot; vrij7=&quot;&quot; vrij8=&quot;&quot; payoff=&quot;Waar vrijheid ophoudt en weer kan beginnen&quot; instructies=&quot;Bij beantwoording de datum en ons kenmerk vermelden. Wilt u slechts één zaak in uw brief behandelen.&quot; email=&quot;&quot; iban=&quot;&quot; bic=&quot;&quot; infonummer=&quot;&quot; koptekst=&quot;\nDirectie Facilitair, Huisvesting en Inkoop\nFacilitair&quot; bezoekadres=&quot;Bezoekadres\nHoofdkantoor DJI\nTurfmarkt 147\n2511 DP Den Haag\nTelefoon (+31) 088 0725 000\nFax \nwww.dji.nl&quot; postadres=&quot;Postadres:\nPostbus 30132,\n2500 GC Den Haag&quot;/&gt;&#10;    &lt;taal id=&quot;1043&quot; zoekveld=&quot;2511 DP~HK-FHI-Facilitair&quot; omschrijving=&quot;HK-FHI-Facilitair&quot; naamdirectoraatgeneraal=&quot;Directie Facilitair, Huisvesting en Inkoop&quot; naamdirectie=&quot;Facilitair&quot; naamgebouw=&quot;Hoofdkantoor DJI&quot; baadres=&quot;Turfmarkt 147&quot; bapostcode=&quot;2511 DP&quot; baplaats=&quot;Den Haag&quot; paadres=&quot;30132&quot; papostcode=&quot;2500 GC&quot; paplaats=&quot;Den Haag&quot; land=&quot;Nederland&quot; telefoonnummer=&quot;(+31) 088 0725 000&quot; faxnummer=&quot;&quot; website=&quot;www.dji.nl&quot; banknaam=&quot;&quot; banknummer=&quot;&quot; logo=&quot;RO_J_DJI&quot; kleuren=&quot;alles&quot; vrijkopje=&quot;&quot; vrij1=&quot;&quot; vrij2=&quot;&quot; vrij3=&quot;&quot; vrij4=&quot;&quot; vrij5=&quot;&quot; vrij6=&quot;&quot; vrij7=&quot;&quot; vrij8=&quot;&quot; payoff=&quot;Waar vrijheid ophoudt en weer kan beginnen&quot; instructies=&quot;Bij beantwoording de datum en ons kenmerk vermelden. Wilt u slechts één zaak in uw brief behandelen.&quot; email=&quot;&quot; iban=&quot;&quot; bic=&quot;&quot; infonummer=&quot;&quot; koptekst=&quot;\nDirectie Facilitair, Huisvesting en Inkoop\nFacilitair&quot; bezoekadres=&quot;Bezoekadres\nHoofdkantoor DJI\nTurfmarkt 147\n2511 DP Den Haag\nTelefoon (+31) 088 0725 000\nFax \nwww.dji.nl&quot; postadres=&quot;Postadres:\nPostbus 30132,\n2500 GC Den Haag&quot;/&gt;&#10;    &lt;taal id=&quot;2057&quot; zoekveld=&quot;2511 DP~HK-FHI-Facilitair&quot; omschrijving=&quot;HK-FHI-Facilitair&quot; naamdirectoraatgeneraal=&quot;Directie Facilitair, Huisvesting en Inkoop&quot; naamdirectie=&quot;Facilitair&quot; naamgebouw=&quot;Hoofdkantoor DJI&quot; baadres=&quot;Turfmarkt 147&quot; bapostcode=&quot;2511 DP&quot; baplaats=&quot;Den Haag&quot; paadres=&quot;30132&quot; papostcode=&quot;2500 GC&quot; paplaats=&quot;Den Haag&quot; land=&quot;Nederland&quot; telefoonnummer=&quot;(+31) 088 0725 000&quot; faxnummer=&quot;&quot; website=&quot;www.dji.nl&quot; banknaam=&quot;&quot; banknummer=&quot;&quot; logo=&quot;RO_J_DJI&quot; kleuren=&quot;alles&quot; vrijkopje=&quot;&quot; vrij1=&quot;&quot; vrij2=&quot;&quot; vrij3=&quot;&quot; vrij4=&quot;&quot; vrij5=&quot;&quot; vrij6=&quot;&quot; vrij7=&quot;&quot; vrij8=&quot;&quot; payoff=&quot;Waar vrijheid ophoudt en weer kan beginnen&quot; instructies=&quot;Bij beantwoording de datum en ons kenmerk vermelden. Wilt u slechts één zaak in uw brief behandelen.&quot; email=&quot;&quot; iban=&quot;&quot; bic=&quot;&quot; infonummer=&quot;&quot; koptekst=&quot;\nDirectie Facilitair, Huisvesting en Inkoop\nFacilitair&quot; bezoekadres=&quot;Bezoekadres\nHoofdkantoor DJI\nTurfmarkt 147\n2511 DP Den Haag\nTelefoon (+31) 088 0725 000\nFax \nwww.dji.nl&quot; postadres=&quot;Postadres:\nPostbus 30132,\n2500 GC Den Haag&quot;/&gt;&#10;   &lt;/organisatie&gt;&#10;  &lt;/organisatie-item&gt;&lt;zaak/&gt;&lt;size value=&quot;OnScreen16x9&quot; formatted-value=&quot;OnScreen16x9&quot;/&gt;&lt;documentsubtype formatted-value=&quot;Presentatie&quot;/&gt;&lt;documenttitel formatted-value=&quot;Presentatie - samen versnellen verduurzamen&quot;/&gt;&lt;heropend value=&quot;false&quot;/&gt;&lt;vorm value=&quot;Digitaal&quot;/&gt;&lt;ZaakLocatie/&gt;&lt;zaakkenmerk/&gt;&lt;zaaktitel/&gt;&lt;drager formatted-value=&quot;Document&quot;/&gt;&lt;documentclass value=&quot;Presentatie&quot; formatted-value=&quot;Presentatie&quot;/&gt;&lt;digionderdeel/&gt;&lt;documenttype value=&quot;Intern Justitie&quot; formatted-value=&quot;Intern Justitie&quot;/&gt;&lt;docstatus value=&quot;Informeel concept&quot; formatted-value=&quot;Informeel concept&quot;/&gt;&lt;_onskenmerk formatted-value=&quot;&quot;/&gt;&lt;/presentatie&gt;&lt;/data&gt;&#10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S-SLIDEID" val="content"/>
  <p:tag name="DS-STYLEID" val="content-met-DTV - JuBi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S-SHAPEID" val="image-breed"/>
  <p:tag name="DS-LAYOUT-ONSCREEN" val="left:0; top:0; width:360.25; height:405; hidden:true; "/>
  <p:tag name="DS-LAYOUT-ONSCREEN16X9" val="left:0; top:0; width:360.25; height:405; hidden:false; "/>
  <p:tag name="DS-LAYOUT-CUSTOM" val="left:0; top:0; width:360.25; height:405; hidden:false; 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S-SHAPEID" val="center-title"/>
  <p:tag name="DS-LAYOUT-ONSCREEN" val="left:386.5; top:197.125; width:283.375; height:74.25; "/>
  <p:tag name="DS-LAYOUT-ONSCREEN16X9" val="left:386.5; top:147.875; width:283.375; height:55.625; "/>
  <p:tag name="DS-LAYOUT-CUSTOM" val="left:386.5; top:147.875; width:283.375; height:55.625; 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S-SHAPEID" val="subtitle"/>
  <p:tag name="DS-LAYOUT-ONSCREEN" val="left:386.5; top:278.75; width:283.375; height:212.875; "/>
  <p:tag name="DS-LAYOUT-ONSCREEN16X9" val="left:386.5; top:209.125; width:283.375; height:159.625; "/>
  <p:tag name="DS-LAYOUT-CUSTOM" val="left:386.5; top:209.125; width:283.375; height:159.625; 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S-SHAPEID" val="logo"/>
  <p:tag name="DS-LAYOUT-ONSCREEN" val="left:335.3332; top:0; width:49.22937; height:124.125; "/>
  <p:tag name="DS-LAYOUT-ONSCREEN16X9" val="left:341.7075; top:0; width:36.85504; height:93; "/>
  <p:tag name="DS-LAYOUT-CUSTOM" val="left:341.7075; top:0; width:36.85504; height:93; 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S-SLIDEID" val="content"/>
  <p:tag name="DS-STYLEID" val="content-met-DTV - JuBi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S-SHAPEID" val="image-breed"/>
  <p:tag name="DS-LAYOUT-ONSCREEN" val="left:0; top:0; width:360.25; height:405; hidden:true; "/>
  <p:tag name="DS-LAYOUT-ONSCREEN16X9" val="left:0; top:0; width:360.25; height:405; hidden:false; "/>
  <p:tag name="DS-LAYOUT-CUSTOM" val="left:0; top:0; width:360.25; height:405; hidden:false; 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S-SHAPEID" val="center-title"/>
  <p:tag name="DS-LAYOUT-ONSCREEN" val="left:386.5; top:197.125; width:283.375; height:74.25; "/>
  <p:tag name="DS-LAYOUT-ONSCREEN16X9" val="left:386.5; top:147.875; width:283.375; height:55.625; "/>
  <p:tag name="DS-LAYOUT-CUSTOM" val="left:386.5; top:147.875; width:283.375; height:55.625; 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S-SHAPEID" val="logo"/>
  <p:tag name="DS-LAYOUT-ONSCREEN" val="left:335.3332; top:0; width:49.22937; height:124.125; "/>
  <p:tag name="DS-LAYOUT-ONSCREEN16X9" val="left:341.7075; top:0; width:36.85504; height:93; "/>
  <p:tag name="DS-LAYOUT-CUSTOM" val="left:341.7075; top:0; width:36.85504; height:93; 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39870C"/>
      </a:accent1>
      <a:accent2>
        <a:srgbClr val="76D2B6"/>
      </a:accent2>
      <a:accent3>
        <a:srgbClr val="007BC7"/>
      </a:accent3>
      <a:accent4>
        <a:srgbClr val="8FCAE7"/>
      </a:accent4>
      <a:accent5>
        <a:srgbClr val="F092CD"/>
      </a:accent5>
      <a:accent6>
        <a:srgbClr val="A90061"/>
      </a:accent6>
      <a:hlink>
        <a:srgbClr val="0000FF"/>
      </a:hlink>
      <a:folHlink>
        <a:srgbClr val="800080"/>
      </a:folHlink>
    </a:clrScheme>
    <a:fontScheme name="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47145C"/>
        </a:dk2>
        <a:lt2>
          <a:srgbClr val="47145C"/>
        </a:lt2>
        <a:accent1>
          <a:srgbClr val="CC003D"/>
        </a:accent1>
        <a:accent2>
          <a:srgbClr val="ED8FBB"/>
        </a:accent2>
        <a:accent3>
          <a:srgbClr val="FFFFFF"/>
        </a:accent3>
        <a:accent4>
          <a:srgbClr val="000000"/>
        </a:accent4>
        <a:accent5>
          <a:srgbClr val="E2AAAF"/>
        </a:accent5>
        <a:accent6>
          <a:srgbClr val="D781A9"/>
        </a:accent6>
        <a:hlink>
          <a:srgbClr val="900079"/>
        </a:hlink>
        <a:folHlink>
          <a:srgbClr val="9ACCD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1F497D"/>
    </a:dk2>
    <a:lt2>
      <a:srgbClr val="EEECE1"/>
    </a:lt2>
    <a:accent1>
      <a:srgbClr val="39870C"/>
    </a:accent1>
    <a:accent2>
      <a:srgbClr val="76D2B6"/>
    </a:accent2>
    <a:accent3>
      <a:srgbClr val="007BC7"/>
    </a:accent3>
    <a:accent4>
      <a:srgbClr val="8FCAE7"/>
    </a:accent4>
    <a:accent5>
      <a:srgbClr val="F092CD"/>
    </a:accent5>
    <a:accent6>
      <a:srgbClr val="A90061"/>
    </a:accent6>
    <a:hlink>
      <a:srgbClr val="0000FF"/>
    </a:hlink>
    <a:folHlink>
      <a:srgbClr val="800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c83273c-a814-441b-9c33-b4075d4b0408" xsi:nil="true"/>
    <lcf76f155ced4ddcb4097134ff3c332f xmlns="74a528d1-267b-41a2-9cae-d5fdaa8c5a90">
      <Terms xmlns="http://schemas.microsoft.com/office/infopath/2007/PartnerControls"/>
    </lcf76f155ced4ddcb4097134ff3c332f>
    <MediaLengthInSeconds xmlns="74a528d1-267b-41a2-9cae-d5fdaa8c5a90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17B457BB2C3B41B909D8C4DA11F0A8" ma:contentTypeVersion="14" ma:contentTypeDescription="Een nieuw document maken." ma:contentTypeScope="" ma:versionID="eb47ad76c4af96a1938bf4d450f1169f">
  <xsd:schema xmlns:xsd="http://www.w3.org/2001/XMLSchema" xmlns:xs="http://www.w3.org/2001/XMLSchema" xmlns:p="http://schemas.microsoft.com/office/2006/metadata/properties" xmlns:ns2="74a528d1-267b-41a2-9cae-d5fdaa8c5a90" xmlns:ns3="ec83273c-a814-441b-9c33-b4075d4b0408" targetNamespace="http://schemas.microsoft.com/office/2006/metadata/properties" ma:root="true" ma:fieldsID="b5803b417fee06ecfb63b626c2ed91a6" ns2:_="" ns3:_="">
    <xsd:import namespace="74a528d1-267b-41a2-9cae-d5fdaa8c5a90"/>
    <xsd:import namespace="ec83273c-a814-441b-9c33-b4075d4b04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a528d1-267b-41a2-9cae-d5fdaa8c5a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Afbeeldingtags" ma:readOnly="false" ma:fieldId="{5cf76f15-5ced-4ddc-b409-7134ff3c332f}" ma:taxonomyMulti="true" ma:sspId="a3ee76a3-f72e-4a77-82d6-0e2fcf465a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83273c-a814-441b-9c33-b4075d4b0408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fa0383e3-d25e-4871-be8e-bed1537c6e94}" ma:internalName="TaxCatchAll" ma:showField="CatchAllData" ma:web="ec83273c-a814-441b-9c33-b4075d4b04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0F51996-7963-405B-B1E2-E8E2735BCD0F}">
  <ds:schemaRefs>
    <ds:schemaRef ds:uri="http://schemas.microsoft.com/office/2006/metadata/properties"/>
    <ds:schemaRef ds:uri="http://schemas.microsoft.com/office/infopath/2007/PartnerControls"/>
    <ds:schemaRef ds:uri="ec83273c-a814-441b-9c33-b4075d4b0408"/>
    <ds:schemaRef ds:uri="74a528d1-267b-41a2-9cae-d5fdaa8c5a90"/>
  </ds:schemaRefs>
</ds:datastoreItem>
</file>

<file path=customXml/itemProps2.xml><?xml version="1.0" encoding="utf-8"?>
<ds:datastoreItem xmlns:ds="http://schemas.openxmlformats.org/officeDocument/2006/customXml" ds:itemID="{03C1284D-19D2-4DAE-B2A2-B3EF3969A253}"/>
</file>

<file path=customXml/itemProps3.xml><?xml version="1.0" encoding="utf-8"?>
<ds:datastoreItem xmlns:ds="http://schemas.openxmlformats.org/officeDocument/2006/customXml" ds:itemID="{E664FD1D-8049-4BAC-9C3F-5136E0244C3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1590</Words>
  <Application>Microsoft Office PowerPoint</Application>
  <PresentationFormat>Diavoorstelling (16:9)</PresentationFormat>
  <Paragraphs>354</Paragraphs>
  <Slides>25</Slides>
  <Notes>11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25</vt:i4>
      </vt:variant>
    </vt:vector>
  </HeadingPairs>
  <TitlesOfParts>
    <vt:vector size="29" baseType="lpstr">
      <vt:lpstr>Arial</vt:lpstr>
      <vt:lpstr>Verdana</vt:lpstr>
      <vt:lpstr>Wingdings</vt:lpstr>
      <vt:lpstr>Default Design</vt:lpstr>
      <vt:lpstr>Herman Gortercomplex</vt:lpstr>
      <vt:lpstr>PowerPoint-presentatie</vt:lpstr>
      <vt:lpstr>Planning</vt:lpstr>
      <vt:lpstr>PowerPoint-presentatie</vt:lpstr>
      <vt:lpstr>ROADMAP</vt:lpstr>
      <vt:lpstr>PowerPoint-presentatie</vt:lpstr>
      <vt:lpstr>strategie</vt:lpstr>
      <vt:lpstr>PowerPoint-presentatie</vt:lpstr>
      <vt:lpstr>PowerPoint-presentatie</vt:lpstr>
      <vt:lpstr>PowerPoint-presentatie</vt:lpstr>
      <vt:lpstr>ROADMAP</vt:lpstr>
      <vt:lpstr>PowerPoint-presentatie</vt:lpstr>
      <vt:lpstr>Facilitaire ruimten</vt:lpstr>
      <vt:lpstr>Servicedesk (HG75)</vt:lpstr>
      <vt:lpstr>Samenwerkruimte (HG75)</vt:lpstr>
      <vt:lpstr>Milieu straat</vt:lpstr>
      <vt:lpstr>Expeditie</vt:lpstr>
      <vt:lpstr>PowerPoint-presentatie</vt:lpstr>
      <vt:lpstr>Catering</vt:lpstr>
      <vt:lpstr>Uitgiftegebied (impressie)</vt:lpstr>
      <vt:lpstr>Plattegrond 2e verdieping</vt:lpstr>
      <vt:lpstr>Catering</vt:lpstr>
      <vt:lpstr>Vergadergebied</vt:lpstr>
      <vt:lpstr>Formatie </vt:lpstr>
      <vt:lpstr>Vragen?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2021-03-04T11:17:36Z</dcterms:created>
  <dcterms:modified xsi:type="dcterms:W3CDTF">2023-04-30T11:26:03Z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0x010100D417B457BB2C3B41B909D8C4DA11F0A8</vt:lpwstr>
  </property>
  <property fmtid="{D5CDD505-2E9C-101B-9397-08002B2CF9AE}" pid="3" name="ComplianceAssetId">
    <vt:lpwstr/>
  </property>
  <property fmtid="{D5CDD505-2E9C-101B-9397-08002B2CF9AE}" pid="4" name="_ExtendedDescription">
    <vt:lpwstr/>
  </property>
  <property fmtid="{D5CDD505-2E9C-101B-9397-08002B2CF9AE}" pid="5" name="TriggerFlowInfo">
    <vt:lpwstr/>
  </property>
  <property fmtid="{D5CDD505-2E9C-101B-9397-08002B2CF9AE}" pid="6" name="MediaServiceImageTags">
    <vt:lpwstr/>
  </property>
</Properties>
</file>