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726" r:id="rId5"/>
  </p:sldMasterIdLst>
  <p:notesMasterIdLst>
    <p:notesMasterId r:id="rId44"/>
  </p:notesMasterIdLst>
  <p:sldIdLst>
    <p:sldId id="273" r:id="rId6"/>
    <p:sldId id="386" r:id="rId7"/>
    <p:sldId id="331" r:id="rId8"/>
    <p:sldId id="333" r:id="rId9"/>
    <p:sldId id="342" r:id="rId10"/>
    <p:sldId id="343" r:id="rId11"/>
    <p:sldId id="344" r:id="rId12"/>
    <p:sldId id="334" r:id="rId13"/>
    <p:sldId id="2716" r:id="rId14"/>
    <p:sldId id="2718" r:id="rId15"/>
    <p:sldId id="383" r:id="rId16"/>
    <p:sldId id="2717" r:id="rId17"/>
    <p:sldId id="994" r:id="rId18"/>
    <p:sldId id="345" r:id="rId19"/>
    <p:sldId id="347" r:id="rId20"/>
    <p:sldId id="358" r:id="rId21"/>
    <p:sldId id="2720" r:id="rId22"/>
    <p:sldId id="2723" r:id="rId23"/>
    <p:sldId id="2719" r:id="rId24"/>
    <p:sldId id="389" r:id="rId25"/>
    <p:sldId id="2721" r:id="rId26"/>
    <p:sldId id="360" r:id="rId27"/>
    <p:sldId id="392" r:id="rId28"/>
    <p:sldId id="393" r:id="rId29"/>
    <p:sldId id="363" r:id="rId30"/>
    <p:sldId id="364" r:id="rId31"/>
    <p:sldId id="394" r:id="rId32"/>
    <p:sldId id="365" r:id="rId33"/>
    <p:sldId id="395" r:id="rId34"/>
    <p:sldId id="366" r:id="rId35"/>
    <p:sldId id="348" r:id="rId36"/>
    <p:sldId id="349" r:id="rId37"/>
    <p:sldId id="350" r:id="rId38"/>
    <p:sldId id="351" r:id="rId39"/>
    <p:sldId id="352" r:id="rId40"/>
    <p:sldId id="369" r:id="rId41"/>
    <p:sldId id="370" r:id="rId42"/>
    <p:sldId id="397" r:id="rId43"/>
  </p:sldIdLst>
  <p:sldSz cx="9144000" cy="6858000" type="screen4x3"/>
  <p:notesSz cx="6858000" cy="9144000"/>
  <p:defaultTextStyle>
    <a:defPPr>
      <a:defRPr lang="nl-NL"/>
    </a:defPPr>
    <a:lvl1pPr algn="l" rtl="0" fontAlgn="base">
      <a:spcBef>
        <a:spcPct val="0"/>
      </a:spcBef>
      <a:spcAft>
        <a:spcPct val="0"/>
      </a:spcAft>
      <a:defRPr sz="3800" b="1" kern="1200">
        <a:solidFill>
          <a:schemeClr val="bg2"/>
        </a:solidFill>
        <a:latin typeface="Verdana" pitchFamily="34" charset="0"/>
        <a:ea typeface="+mn-ea"/>
        <a:cs typeface="Arial" charset="0"/>
      </a:defRPr>
    </a:lvl1pPr>
    <a:lvl2pPr marL="457200" algn="l" rtl="0" fontAlgn="base">
      <a:spcBef>
        <a:spcPct val="0"/>
      </a:spcBef>
      <a:spcAft>
        <a:spcPct val="0"/>
      </a:spcAft>
      <a:defRPr sz="3800" b="1" kern="1200">
        <a:solidFill>
          <a:schemeClr val="bg2"/>
        </a:solidFill>
        <a:latin typeface="Verdana" pitchFamily="34" charset="0"/>
        <a:ea typeface="+mn-ea"/>
        <a:cs typeface="Arial" charset="0"/>
      </a:defRPr>
    </a:lvl2pPr>
    <a:lvl3pPr marL="914400" algn="l" rtl="0" fontAlgn="base">
      <a:spcBef>
        <a:spcPct val="0"/>
      </a:spcBef>
      <a:spcAft>
        <a:spcPct val="0"/>
      </a:spcAft>
      <a:defRPr sz="3800" b="1" kern="1200">
        <a:solidFill>
          <a:schemeClr val="bg2"/>
        </a:solidFill>
        <a:latin typeface="Verdana" pitchFamily="34" charset="0"/>
        <a:ea typeface="+mn-ea"/>
        <a:cs typeface="Arial" charset="0"/>
      </a:defRPr>
    </a:lvl3pPr>
    <a:lvl4pPr marL="1371600" algn="l" rtl="0" fontAlgn="base">
      <a:spcBef>
        <a:spcPct val="0"/>
      </a:spcBef>
      <a:spcAft>
        <a:spcPct val="0"/>
      </a:spcAft>
      <a:defRPr sz="3800" b="1" kern="1200">
        <a:solidFill>
          <a:schemeClr val="bg2"/>
        </a:solidFill>
        <a:latin typeface="Verdana" pitchFamily="34" charset="0"/>
        <a:ea typeface="+mn-ea"/>
        <a:cs typeface="Arial" charset="0"/>
      </a:defRPr>
    </a:lvl4pPr>
    <a:lvl5pPr marL="1828800" algn="l" rtl="0" fontAlgn="base">
      <a:spcBef>
        <a:spcPct val="0"/>
      </a:spcBef>
      <a:spcAft>
        <a:spcPct val="0"/>
      </a:spcAft>
      <a:defRPr sz="3800" b="1" kern="1200">
        <a:solidFill>
          <a:schemeClr val="bg2"/>
        </a:solidFill>
        <a:latin typeface="Verdana" pitchFamily="34" charset="0"/>
        <a:ea typeface="+mn-ea"/>
        <a:cs typeface="Arial" charset="0"/>
      </a:defRPr>
    </a:lvl5pPr>
    <a:lvl6pPr marL="2286000" algn="l" defTabSz="914400" rtl="0" eaLnBrk="1" latinLnBrk="0" hangingPunct="1">
      <a:defRPr sz="3800" b="1" kern="1200">
        <a:solidFill>
          <a:schemeClr val="bg2"/>
        </a:solidFill>
        <a:latin typeface="Verdana" pitchFamily="34" charset="0"/>
        <a:ea typeface="+mn-ea"/>
        <a:cs typeface="Arial" charset="0"/>
      </a:defRPr>
    </a:lvl6pPr>
    <a:lvl7pPr marL="2743200" algn="l" defTabSz="914400" rtl="0" eaLnBrk="1" latinLnBrk="0" hangingPunct="1">
      <a:defRPr sz="3800" b="1" kern="1200">
        <a:solidFill>
          <a:schemeClr val="bg2"/>
        </a:solidFill>
        <a:latin typeface="Verdana" pitchFamily="34" charset="0"/>
        <a:ea typeface="+mn-ea"/>
        <a:cs typeface="Arial" charset="0"/>
      </a:defRPr>
    </a:lvl7pPr>
    <a:lvl8pPr marL="3200400" algn="l" defTabSz="914400" rtl="0" eaLnBrk="1" latinLnBrk="0" hangingPunct="1">
      <a:defRPr sz="3800" b="1" kern="1200">
        <a:solidFill>
          <a:schemeClr val="bg2"/>
        </a:solidFill>
        <a:latin typeface="Verdana" pitchFamily="34" charset="0"/>
        <a:ea typeface="+mn-ea"/>
        <a:cs typeface="Arial" charset="0"/>
      </a:defRPr>
    </a:lvl8pPr>
    <a:lvl9pPr marL="3657600" algn="l" defTabSz="914400" rtl="0" eaLnBrk="1" latinLnBrk="0" hangingPunct="1">
      <a:defRPr sz="3800" b="1" kern="1200">
        <a:solidFill>
          <a:schemeClr val="bg2"/>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3929" userDrawn="1">
          <p15:clr>
            <a:srgbClr val="A4A3A4"/>
          </p15:clr>
        </p15:guide>
        <p15:guide id="2" pos="65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ek van Beurden" initials="LvB" lastIdx="2" clrIdx="0">
    <p:extLst>
      <p:ext uri="{19B8F6BF-5375-455C-9EA6-DF929625EA0E}">
        <p15:presenceInfo xmlns:p15="http://schemas.microsoft.com/office/powerpoint/2012/main" userId="S::vanbeurden@pro10.nl::77e0a9ec-ccce-4c06-aa73-ffd4d1f875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FF6600"/>
    <a:srgbClr val="FFFFFF"/>
    <a:srgbClr val="33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2FF756-F8BF-4976-8443-B4E763E43B4A}" v="6" dt="2023-11-28T22:41:55.52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7" autoAdjust="0"/>
    <p:restoredTop sz="87099" autoAdjust="0"/>
  </p:normalViewPr>
  <p:slideViewPr>
    <p:cSldViewPr snapToGrid="0">
      <p:cViewPr varScale="1">
        <p:scale>
          <a:sx n="97" d="100"/>
          <a:sy n="97" d="100"/>
        </p:scale>
        <p:origin x="72" y="72"/>
      </p:cViewPr>
      <p:guideLst>
        <p:guide orient="horz" pos="3929"/>
        <p:guide pos="657"/>
      </p:guideLst>
    </p:cSldViewPr>
  </p:slideViewPr>
  <p:outlineViewPr>
    <p:cViewPr>
      <p:scale>
        <a:sx n="33" d="100"/>
        <a:sy n="33" d="100"/>
      </p:scale>
      <p:origin x="0" y="-813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EB0036A-FE53-4BD3-9FD5-41218AAF34FD}" type="datetimeFigureOut">
              <a:rPr lang="nl-NL"/>
              <a:pPr>
                <a:defRPr/>
              </a:pPr>
              <a:t>30-11-2023</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988DD60-3CB6-4C2D-8857-6CFD948F9767}" type="slidenum">
              <a:rPr lang="nl-NL"/>
              <a:pPr>
                <a:defRPr/>
              </a:pPr>
              <a:t>‹nr.›</a:t>
            </a:fld>
            <a:endParaRPr lang="nl-NL"/>
          </a:p>
        </p:txBody>
      </p:sp>
    </p:spTree>
    <p:extLst>
      <p:ext uri="{BB962C8B-B14F-4D97-AF65-F5344CB8AC3E}">
        <p14:creationId xmlns:p14="http://schemas.microsoft.com/office/powerpoint/2010/main" val="10344443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176B4-2F3E-4542-A88B-B482618D0CAA}" type="slidenum">
              <a:rPr lang="nl-NL" smtClean="0"/>
              <a:t>1</a:t>
            </a:fld>
            <a:endParaRPr lang="nl-NL"/>
          </a:p>
        </p:txBody>
      </p:sp>
    </p:spTree>
    <p:extLst>
      <p:ext uri="{BB962C8B-B14F-4D97-AF65-F5344CB8AC3E}">
        <p14:creationId xmlns:p14="http://schemas.microsoft.com/office/powerpoint/2010/main" val="705032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E988DD60-3CB6-4C2D-8857-6CFD948F9767}" type="slidenum">
              <a:rPr lang="nl-NL" smtClean="0"/>
              <a:pPr>
                <a:defRPr/>
              </a:pPr>
              <a:t>2</a:t>
            </a:fld>
            <a:endParaRPr lang="nl-NL"/>
          </a:p>
        </p:txBody>
      </p:sp>
    </p:spTree>
    <p:extLst>
      <p:ext uri="{BB962C8B-B14F-4D97-AF65-F5344CB8AC3E}">
        <p14:creationId xmlns:p14="http://schemas.microsoft.com/office/powerpoint/2010/main" val="1683015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8C176B4-2F3E-4542-A88B-B482618D0CAA}" type="slidenum">
              <a:rPr lang="nl-NL" smtClean="0"/>
              <a:t>13</a:t>
            </a:fld>
            <a:endParaRPr lang="nl-NL"/>
          </a:p>
        </p:txBody>
      </p:sp>
    </p:spTree>
    <p:extLst>
      <p:ext uri="{BB962C8B-B14F-4D97-AF65-F5344CB8AC3E}">
        <p14:creationId xmlns:p14="http://schemas.microsoft.com/office/powerpoint/2010/main" val="3523531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E988DD60-3CB6-4C2D-8857-6CFD948F9767}" type="slidenum">
              <a:rPr lang="nl-NL" smtClean="0"/>
              <a:pPr>
                <a:defRPr/>
              </a:pPr>
              <a:t>24</a:t>
            </a:fld>
            <a:endParaRPr lang="nl-NL"/>
          </a:p>
        </p:txBody>
      </p:sp>
    </p:spTree>
    <p:extLst>
      <p:ext uri="{BB962C8B-B14F-4D97-AF65-F5344CB8AC3E}">
        <p14:creationId xmlns:p14="http://schemas.microsoft.com/office/powerpoint/2010/main" val="496778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stijl te bewerken</a:t>
            </a:r>
          </a:p>
        </p:txBody>
      </p:sp>
      <p:sp>
        <p:nvSpPr>
          <p:cNvPr id="3" name="Ondertitel 2"/>
          <p:cNvSpPr>
            <a:spLocks noGrp="1"/>
          </p:cNvSpPr>
          <p:nvPr>
            <p:ph type="subTitle" idx="1"/>
          </p:nvPr>
        </p:nvSpPr>
        <p:spPr>
          <a:xfrm>
            <a:off x="1371600" y="3743325"/>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Klikken om de ondertitelstijl van het model te bewerken</a:t>
            </a:r>
          </a:p>
        </p:txBody>
      </p:sp>
      <p:pic>
        <p:nvPicPr>
          <p:cNvPr id="5" name="Picture 6">
            <a:extLst>
              <a:ext uri="{FF2B5EF4-FFF2-40B4-BE49-F238E27FC236}">
                <a16:creationId xmlns:a16="http://schemas.microsoft.com/office/drawing/2014/main" id="{3713FAB0-C43D-4642-959B-4F0B4B1A82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323528" y="5638800"/>
            <a:ext cx="2411760" cy="84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9907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55003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04025" y="765175"/>
            <a:ext cx="2016125" cy="4895850"/>
          </a:xfrm>
        </p:spPr>
        <p:txBody>
          <a:bodyPr vert="eaVert"/>
          <a:lstStyle/>
          <a:p>
            <a:r>
              <a:rPr lang="nl-NL"/>
              <a:t>Klik om stijl te bewerken</a:t>
            </a:r>
          </a:p>
        </p:txBody>
      </p:sp>
      <p:sp>
        <p:nvSpPr>
          <p:cNvPr id="3" name="Tijdelijke aanduiding voor verticale tekst 2"/>
          <p:cNvSpPr>
            <a:spLocks noGrp="1"/>
          </p:cNvSpPr>
          <p:nvPr>
            <p:ph type="body" orient="vert" idx="1"/>
          </p:nvPr>
        </p:nvSpPr>
        <p:spPr>
          <a:xfrm>
            <a:off x="754063" y="765175"/>
            <a:ext cx="5897562" cy="489585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525542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sp>
        <p:nvSpPr>
          <p:cNvPr id="16" name="Tijdelijke aanduiding voor afbeelding 16">
            <a:extLst>
              <a:ext uri="{FF2B5EF4-FFF2-40B4-BE49-F238E27FC236}">
                <a16:creationId xmlns:a16="http://schemas.microsoft.com/office/drawing/2014/main" id="{7D1A7159-1B9E-470C-9895-7E11838E0987}"/>
              </a:ext>
            </a:extLst>
          </p:cNvPr>
          <p:cNvSpPr>
            <a:spLocks noGrp="1"/>
          </p:cNvSpPr>
          <p:nvPr>
            <p:ph type="pic" sz="quarter" idx="13" hasCustomPrompt="1"/>
          </p:nvPr>
        </p:nvSpPr>
        <p:spPr>
          <a:xfrm>
            <a:off x="1" y="0"/>
            <a:ext cx="9143999" cy="6858000"/>
          </a:xfrm>
          <a:solidFill>
            <a:schemeClr val="accent1">
              <a:lumMod val="20000"/>
              <a:lumOff val="80000"/>
            </a:schemeClr>
          </a:solidFill>
        </p:spPr>
        <p:txBody>
          <a:bodyPr tIns="864000"/>
          <a:lstStyle>
            <a:lvl1pPr marL="0" indent="0" algn="ctr">
              <a:buNone/>
              <a:defRPr sz="825" i="1">
                <a:solidFill>
                  <a:schemeClr val="accent1">
                    <a:lumMod val="75000"/>
                  </a:schemeClr>
                </a:solidFill>
              </a:defRPr>
            </a:lvl1pPr>
          </a:lstStyle>
          <a:p>
            <a:r>
              <a:rPr lang="nl-NL"/>
              <a:t>Selecteer dit kader, ga naar de tab ‘Invoegen’, klik op ‘Afbeelding’,</a:t>
            </a:r>
            <a:br>
              <a:rPr lang="nl-NL"/>
            </a:br>
            <a:r>
              <a:rPr lang="nl-NL"/>
              <a:t>kies de gewenste afbeelding en klik op ‘Invoegen’.</a:t>
            </a:r>
          </a:p>
        </p:txBody>
      </p:sp>
      <p:sp>
        <p:nvSpPr>
          <p:cNvPr id="4" name="Tijdelijke aanduiding voor datum 3">
            <a:extLst>
              <a:ext uri="{FF2B5EF4-FFF2-40B4-BE49-F238E27FC236}">
                <a16:creationId xmlns:a16="http://schemas.microsoft.com/office/drawing/2014/main" id="{5EEA2768-3B92-4FC5-8ED3-7B1C505E87AE}"/>
              </a:ext>
            </a:extLst>
          </p:cNvPr>
          <p:cNvSpPr>
            <a:spLocks noGrp="1"/>
          </p:cNvSpPr>
          <p:nvPr>
            <p:ph type="dt" sz="half" idx="10"/>
          </p:nvPr>
        </p:nvSpPr>
        <p:spPr>
          <a:xfrm>
            <a:off x="1586553" y="7171912"/>
            <a:ext cx="6857999" cy="301915"/>
          </a:xfrm>
        </p:spPr>
        <p:txBody>
          <a:bodyPr/>
          <a:lstStyle>
            <a:lvl1pPr algn="ctr">
              <a:defRPr sz="1350">
                <a:solidFill>
                  <a:schemeClr val="accent1"/>
                </a:solidFill>
              </a:defRPr>
            </a:lvl1pPr>
          </a:lstStyle>
          <a:p>
            <a:fld id="{A94BCC6D-A956-45DD-8756-EABE7C41089E}" type="datetime4">
              <a:rPr lang="nl-NL" noProof="0" smtClean="0"/>
              <a:t>30 november 2023</a:t>
            </a:fld>
            <a:endParaRPr lang="nl-NL" noProof="0"/>
          </a:p>
        </p:txBody>
      </p:sp>
      <p:sp>
        <p:nvSpPr>
          <p:cNvPr id="5" name="Tijdelijke aanduiding voor voettekst 4">
            <a:extLst>
              <a:ext uri="{FF2B5EF4-FFF2-40B4-BE49-F238E27FC236}">
                <a16:creationId xmlns:a16="http://schemas.microsoft.com/office/drawing/2014/main" id="{9494CA00-555D-4751-8668-226BC887CEBE}"/>
              </a:ext>
            </a:extLst>
          </p:cNvPr>
          <p:cNvSpPr>
            <a:spLocks noGrp="1"/>
          </p:cNvSpPr>
          <p:nvPr>
            <p:ph type="ftr" sz="quarter" idx="11"/>
          </p:nvPr>
        </p:nvSpPr>
        <p:spPr>
          <a:xfrm>
            <a:off x="486000" y="7315200"/>
            <a:ext cx="3086100" cy="151790"/>
          </a:xfrm>
        </p:spPr>
        <p:txBody>
          <a:bodyPr/>
          <a:lstStyle/>
          <a:p>
            <a:r>
              <a:rPr lang="nl-NL" noProof="0"/>
              <a:t>|      DEMO Ster</a:t>
            </a:r>
          </a:p>
        </p:txBody>
      </p:sp>
      <p:sp>
        <p:nvSpPr>
          <p:cNvPr id="6" name="Tijdelijke aanduiding voor dianummer 5">
            <a:extLst>
              <a:ext uri="{FF2B5EF4-FFF2-40B4-BE49-F238E27FC236}">
                <a16:creationId xmlns:a16="http://schemas.microsoft.com/office/drawing/2014/main" id="{2D1BBC6E-F9BF-4357-8F2F-8FFB4D00068A}"/>
              </a:ext>
            </a:extLst>
          </p:cNvPr>
          <p:cNvSpPr>
            <a:spLocks noGrp="1"/>
          </p:cNvSpPr>
          <p:nvPr>
            <p:ph type="sldNum" sz="quarter" idx="12"/>
          </p:nvPr>
        </p:nvSpPr>
        <p:spPr>
          <a:xfrm>
            <a:off x="8444552" y="7315200"/>
            <a:ext cx="213448" cy="151790"/>
          </a:xfrm>
        </p:spPr>
        <p:txBody>
          <a:bodyPr/>
          <a:lstStyle/>
          <a:p>
            <a:fld id="{D7B5DC5B-6873-43DB-ADC7-B15ACCE0DFDB}" type="slidenum">
              <a:rPr lang="nl-NL" noProof="0" smtClean="0"/>
              <a:t>‹nr.›</a:t>
            </a:fld>
            <a:endParaRPr lang="nl-NL" noProof="0"/>
          </a:p>
        </p:txBody>
      </p:sp>
      <p:sp>
        <p:nvSpPr>
          <p:cNvPr id="7" name="Rechthoek: afgeronde hoeken 6">
            <a:extLst>
              <a:ext uri="{FF2B5EF4-FFF2-40B4-BE49-F238E27FC236}">
                <a16:creationId xmlns:a16="http://schemas.microsoft.com/office/drawing/2014/main" id="{7D3AA19E-3DC8-4556-BC42-05B65FEB6237}"/>
              </a:ext>
            </a:extLst>
          </p:cNvPr>
          <p:cNvSpPr/>
          <p:nvPr userDrawn="1"/>
        </p:nvSpPr>
        <p:spPr>
          <a:xfrm>
            <a:off x="0" y="-491319"/>
            <a:ext cx="2558955" cy="300250"/>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r>
              <a:rPr lang="nl-NL" sz="1050" cap="all" baseline="0" noProof="0">
                <a:latin typeface="TradeGothic LT CondEighteen" panose="02000806020000020004" pitchFamily="2" charset="0"/>
              </a:rPr>
              <a:t>TITELDIA</a:t>
            </a:r>
          </a:p>
        </p:txBody>
      </p:sp>
      <p:grpSp>
        <p:nvGrpSpPr>
          <p:cNvPr id="33" name="GRID" hidden="1">
            <a:extLst>
              <a:ext uri="{FF2B5EF4-FFF2-40B4-BE49-F238E27FC236}">
                <a16:creationId xmlns:a16="http://schemas.microsoft.com/office/drawing/2014/main" id="{C79648B0-7FDB-495D-9DED-AB3FBD817702}"/>
              </a:ext>
            </a:extLst>
          </p:cNvPr>
          <p:cNvGrpSpPr/>
          <p:nvPr userDrawn="1"/>
        </p:nvGrpSpPr>
        <p:grpSpPr>
          <a:xfrm>
            <a:off x="-1" y="1"/>
            <a:ext cx="9144001" cy="6857999"/>
            <a:chOff x="-1" y="0"/>
            <a:chExt cx="12192001" cy="6857999"/>
          </a:xfrm>
        </p:grpSpPr>
        <p:sp>
          <p:nvSpPr>
            <p:cNvPr id="34" name="Rechthoek 33">
              <a:extLst>
                <a:ext uri="{FF2B5EF4-FFF2-40B4-BE49-F238E27FC236}">
                  <a16:creationId xmlns:a16="http://schemas.microsoft.com/office/drawing/2014/main" id="{11E4B55B-FB54-4A79-923B-52857589F9D5}"/>
                </a:ext>
              </a:extLst>
            </p:cNvPr>
            <p:cNvSpPr/>
            <p:nvPr userDrawn="1"/>
          </p:nvSpPr>
          <p:spPr>
            <a:xfrm>
              <a:off x="0" y="0"/>
              <a:ext cx="12192000" cy="720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35" name="Rechthoek 34">
              <a:extLst>
                <a:ext uri="{FF2B5EF4-FFF2-40B4-BE49-F238E27FC236}">
                  <a16:creationId xmlns:a16="http://schemas.microsoft.com/office/drawing/2014/main" id="{FE428A30-848C-4E5B-9106-0A0A7E5FEAC4}"/>
                </a:ext>
              </a:extLst>
            </p:cNvPr>
            <p:cNvSpPr/>
            <p:nvPr userDrawn="1"/>
          </p:nvSpPr>
          <p:spPr>
            <a:xfrm>
              <a:off x="11472000" y="0"/>
              <a:ext cx="720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36" name="Rechthoek 35">
              <a:extLst>
                <a:ext uri="{FF2B5EF4-FFF2-40B4-BE49-F238E27FC236}">
                  <a16:creationId xmlns:a16="http://schemas.microsoft.com/office/drawing/2014/main" id="{3DFC5910-A847-4FF3-BDE3-2B75A9D7C581}"/>
                </a:ext>
              </a:extLst>
            </p:cNvPr>
            <p:cNvSpPr/>
            <p:nvPr userDrawn="1"/>
          </p:nvSpPr>
          <p:spPr>
            <a:xfrm>
              <a:off x="0" y="1317243"/>
              <a:ext cx="12192000" cy="540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37" name="Rechthoek 36">
              <a:extLst>
                <a:ext uri="{FF2B5EF4-FFF2-40B4-BE49-F238E27FC236}">
                  <a16:creationId xmlns:a16="http://schemas.microsoft.com/office/drawing/2014/main" id="{FFC4A2E7-0E33-4409-A76F-C59637A6C229}"/>
                </a:ext>
              </a:extLst>
            </p:cNvPr>
            <p:cNvSpPr/>
            <p:nvPr userDrawn="1"/>
          </p:nvSpPr>
          <p:spPr>
            <a:xfrm rot="16200000">
              <a:off x="5915999" y="581999"/>
              <a:ext cx="360000" cy="12192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38" name="Rechthoek 37">
              <a:extLst>
                <a:ext uri="{FF2B5EF4-FFF2-40B4-BE49-F238E27FC236}">
                  <a16:creationId xmlns:a16="http://schemas.microsoft.com/office/drawing/2014/main" id="{D61E5A59-35D7-48F8-B362-34E3A98EB335}"/>
                </a:ext>
              </a:extLst>
            </p:cNvPr>
            <p:cNvSpPr/>
            <p:nvPr userDrawn="1"/>
          </p:nvSpPr>
          <p:spPr>
            <a:xfrm rot="16200000">
              <a:off x="5915999" y="-625614"/>
              <a:ext cx="360000" cy="12192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39" name="Rechthoek 38">
              <a:extLst>
                <a:ext uri="{FF2B5EF4-FFF2-40B4-BE49-F238E27FC236}">
                  <a16:creationId xmlns:a16="http://schemas.microsoft.com/office/drawing/2014/main" id="{863A2850-A176-4A1B-A78D-505796E0139D}"/>
                </a:ext>
              </a:extLst>
            </p:cNvPr>
            <p:cNvSpPr/>
            <p:nvPr userDrawn="1"/>
          </p:nvSpPr>
          <p:spPr>
            <a:xfrm>
              <a:off x="0" y="0"/>
              <a:ext cx="720000" cy="685799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18" name="Rechthoek 17">
              <a:extLst>
                <a:ext uri="{FF2B5EF4-FFF2-40B4-BE49-F238E27FC236}">
                  <a16:creationId xmlns:a16="http://schemas.microsoft.com/office/drawing/2014/main" id="{D31B1E56-6489-42E6-842B-06FA7CC27E5D}"/>
                </a:ext>
              </a:extLst>
            </p:cNvPr>
            <p:cNvSpPr/>
            <p:nvPr userDrawn="1"/>
          </p:nvSpPr>
          <p:spPr>
            <a:xfrm rot="16200000">
              <a:off x="5915999" y="-3525333"/>
              <a:ext cx="360000" cy="12192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sp>
          <p:nvSpPr>
            <p:cNvPr id="19" name="Rechthoek 18">
              <a:extLst>
                <a:ext uri="{FF2B5EF4-FFF2-40B4-BE49-F238E27FC236}">
                  <a16:creationId xmlns:a16="http://schemas.microsoft.com/office/drawing/2014/main" id="{2A9DA310-EEBE-40E2-B3F1-A58D2E9C9295}"/>
                </a:ext>
              </a:extLst>
            </p:cNvPr>
            <p:cNvSpPr/>
            <p:nvPr userDrawn="1"/>
          </p:nvSpPr>
          <p:spPr>
            <a:xfrm rot="16200000">
              <a:off x="5915999" y="-1382276"/>
              <a:ext cx="360000" cy="12192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endParaRPr lang="nl-NL" sz="2850" noProof="0"/>
            </a:p>
          </p:txBody>
        </p:sp>
      </p:grpSp>
      <p:sp>
        <p:nvSpPr>
          <p:cNvPr id="22" name="Tijdelijke aanduiding voor tekst 15">
            <a:extLst>
              <a:ext uri="{FF2B5EF4-FFF2-40B4-BE49-F238E27FC236}">
                <a16:creationId xmlns:a16="http://schemas.microsoft.com/office/drawing/2014/main" id="{88939CC3-5564-4CD3-A989-E5186E8080F1}"/>
              </a:ext>
            </a:extLst>
          </p:cNvPr>
          <p:cNvSpPr>
            <a:spLocks noGrp="1"/>
          </p:cNvSpPr>
          <p:nvPr>
            <p:ph type="body" sz="quarter" idx="15" hasCustomPrompt="1"/>
          </p:nvPr>
        </p:nvSpPr>
        <p:spPr>
          <a:xfrm>
            <a:off x="-1" y="5290385"/>
            <a:ext cx="9144001" cy="1567616"/>
          </a:xfrm>
          <a:solidFill>
            <a:schemeClr val="accent5">
              <a:alpha val="30000"/>
            </a:schemeClr>
          </a:solidFill>
        </p:spPr>
        <p:txBody>
          <a:bodyPr anchor="ctr"/>
          <a:lstStyle>
            <a:lvl1pPr marL="0" indent="0">
              <a:lnSpc>
                <a:spcPct val="100000"/>
              </a:lnSpc>
              <a:spcBef>
                <a:spcPts val="0"/>
              </a:spcBef>
              <a:spcAft>
                <a:spcPts val="0"/>
              </a:spcAft>
              <a:buNone/>
              <a:defRPr sz="100" cap="all" baseline="0">
                <a:solidFill>
                  <a:schemeClr val="bg1"/>
                </a:solidFill>
                <a:latin typeface="+mn-lt"/>
              </a:defRPr>
            </a:lvl1pPr>
          </a:lstStyle>
          <a:p>
            <a:pPr lvl="0"/>
            <a:r>
              <a:rPr lang="nl-NL"/>
              <a:t> </a:t>
            </a:r>
          </a:p>
        </p:txBody>
      </p:sp>
      <p:sp>
        <p:nvSpPr>
          <p:cNvPr id="23" name="Titel 1">
            <a:extLst>
              <a:ext uri="{FF2B5EF4-FFF2-40B4-BE49-F238E27FC236}">
                <a16:creationId xmlns:a16="http://schemas.microsoft.com/office/drawing/2014/main" id="{56D93E62-F49B-40A2-A424-76B3FBF1E90B}"/>
              </a:ext>
            </a:extLst>
          </p:cNvPr>
          <p:cNvSpPr>
            <a:spLocks noGrp="1"/>
          </p:cNvSpPr>
          <p:nvPr>
            <p:ph type="ctrTitle" hasCustomPrompt="1"/>
          </p:nvPr>
        </p:nvSpPr>
        <p:spPr>
          <a:xfrm>
            <a:off x="1" y="3151294"/>
            <a:ext cx="4862015" cy="2136385"/>
          </a:xfrm>
          <a:solidFill>
            <a:schemeClr val="accent2">
              <a:alpha val="80000"/>
            </a:schemeClr>
          </a:solidFill>
        </p:spPr>
        <p:txBody>
          <a:bodyPr lIns="720000" tIns="864000" rIns="1440000" bIns="720000" anchor="ctr"/>
          <a:lstStyle>
            <a:lvl1pPr algn="l">
              <a:lnSpc>
                <a:spcPct val="80000"/>
              </a:lnSpc>
              <a:spcBef>
                <a:spcPts val="0"/>
              </a:spcBef>
              <a:spcAft>
                <a:spcPts val="0"/>
              </a:spcAft>
              <a:defRPr sz="4050">
                <a:solidFill>
                  <a:schemeClr val="bg1"/>
                </a:solidFill>
              </a:defRPr>
            </a:lvl1pPr>
          </a:lstStyle>
          <a:p>
            <a:r>
              <a:rPr lang="nl-NL" noProof="0"/>
              <a:t>Titel van de presentatie</a:t>
            </a:r>
          </a:p>
        </p:txBody>
      </p:sp>
      <p:sp>
        <p:nvSpPr>
          <p:cNvPr id="25" name="Tijdelijke aanduiding voor tekst 15">
            <a:extLst>
              <a:ext uri="{FF2B5EF4-FFF2-40B4-BE49-F238E27FC236}">
                <a16:creationId xmlns:a16="http://schemas.microsoft.com/office/drawing/2014/main" id="{647FBAE4-EEAE-403B-ABB7-80C1D8A145D7}"/>
              </a:ext>
            </a:extLst>
          </p:cNvPr>
          <p:cNvSpPr>
            <a:spLocks noGrp="1"/>
          </p:cNvSpPr>
          <p:nvPr>
            <p:ph type="body" sz="quarter" idx="14" hasCustomPrompt="1"/>
          </p:nvPr>
        </p:nvSpPr>
        <p:spPr>
          <a:xfrm>
            <a:off x="540000" y="5650384"/>
            <a:ext cx="1590856" cy="847612"/>
          </a:xfrm>
          <a:blipFill>
            <a:blip r:embed="rId2" cstate="hqprint">
              <a:extLst>
                <a:ext uri="{28A0092B-C50C-407E-A947-70E740481C1C}">
                  <a14:useLocalDpi xmlns:a14="http://schemas.microsoft.com/office/drawing/2010/main"/>
                </a:ext>
              </a:extLst>
            </a:blip>
            <a:stretch>
              <a:fillRect/>
            </a:stretch>
          </a:blipFill>
        </p:spPr>
        <p:txBody>
          <a:bodyPr anchor="ctr"/>
          <a:lstStyle>
            <a:lvl1pPr marL="0" indent="0">
              <a:lnSpc>
                <a:spcPct val="100000"/>
              </a:lnSpc>
              <a:spcBef>
                <a:spcPts val="0"/>
              </a:spcBef>
              <a:spcAft>
                <a:spcPts val="0"/>
              </a:spcAft>
              <a:buNone/>
              <a:defRPr sz="100" cap="all" baseline="0">
                <a:solidFill>
                  <a:schemeClr val="bg1"/>
                </a:solidFill>
                <a:latin typeface="+mn-lt"/>
              </a:defRPr>
            </a:lvl1pPr>
          </a:lstStyle>
          <a:p>
            <a:pPr lvl="0"/>
            <a:r>
              <a:rPr lang="nl-NL"/>
              <a:t> </a:t>
            </a:r>
          </a:p>
        </p:txBody>
      </p:sp>
      <p:sp>
        <p:nvSpPr>
          <p:cNvPr id="21" name="Ondertitel 2">
            <a:extLst>
              <a:ext uri="{FF2B5EF4-FFF2-40B4-BE49-F238E27FC236}">
                <a16:creationId xmlns:a16="http://schemas.microsoft.com/office/drawing/2014/main" id="{09FECE10-93EC-4993-B2F9-04357D13E3D6}"/>
              </a:ext>
            </a:extLst>
          </p:cNvPr>
          <p:cNvSpPr>
            <a:spLocks noGrp="1"/>
          </p:cNvSpPr>
          <p:nvPr>
            <p:ph type="subTitle" idx="1" hasCustomPrompt="1"/>
          </p:nvPr>
        </p:nvSpPr>
        <p:spPr>
          <a:xfrm>
            <a:off x="4862016" y="5284045"/>
            <a:ext cx="4281984" cy="495548"/>
          </a:xfrm>
          <a:solidFill>
            <a:schemeClr val="accent6"/>
          </a:solidFill>
        </p:spPr>
        <p:txBody>
          <a:bodyPr lIns="216000" tIns="180000" rIns="720000" bIns="144000" anchor="ctr"/>
          <a:lstStyle>
            <a:lvl1pPr marL="0" indent="0" algn="l">
              <a:buNone/>
              <a:defRPr sz="1500" cap="none" baseline="0">
                <a:solidFill>
                  <a:schemeClr val="bg1"/>
                </a:solidFill>
                <a:latin typeface="Roboto Medium" panose="02000000000000000000" pitchFamily="2" charset="0"/>
                <a:ea typeface="Roboto Medium"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noProof="0"/>
              <a:t>Vul hier uw tekst in</a:t>
            </a:r>
          </a:p>
        </p:txBody>
      </p:sp>
    </p:spTree>
    <p:extLst>
      <p:ext uri="{BB962C8B-B14F-4D97-AF65-F5344CB8AC3E}">
        <p14:creationId xmlns:p14="http://schemas.microsoft.com/office/powerpoint/2010/main" val="2149822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ppt_x"/>
                                          </p:val>
                                        </p:tav>
                                        <p:tav tm="100000">
                                          <p:val>
                                            <p:strVal val="#ppt_x"/>
                                          </p:val>
                                        </p:tav>
                                      </p:tavLst>
                                    </p:anim>
                                    <p:anim calcmode="lin" valueType="num">
                                      <p:cBhvr additive="base">
                                        <p:cTn id="8" dur="750" fill="hold"/>
                                        <p:tgtEl>
                                          <p:spTgt spid="25"/>
                                        </p:tgtEl>
                                        <p:attrNameLst>
                                          <p:attrName>ppt_y</p:attrName>
                                        </p:attrNameLst>
                                      </p:cBhvr>
                                      <p:tavLst>
                                        <p:tav tm="0">
                                          <p:val>
                                            <p:strVal val="1+#ppt_h/2"/>
                                          </p:val>
                                        </p:tav>
                                        <p:tav tm="100000">
                                          <p:val>
                                            <p:strVal val="#ppt_y"/>
                                          </p:val>
                                        </p:tav>
                                      </p:tavLst>
                                    </p:anim>
                                  </p:childTnLst>
                                </p:cTn>
                              </p:par>
                              <p:par>
                                <p:cTn id="9" presetID="6" presetClass="emph" presetSubtype="0" accel="22000" decel="78000" fill="hold" grpId="0" nodeType="withEffect">
                                  <p:stCondLst>
                                    <p:cond delay="0"/>
                                  </p:stCondLst>
                                  <p:childTnLst>
                                    <p:animScale>
                                      <p:cBhvr>
                                        <p:cTn id="10" dur="4000" fill="hold"/>
                                        <p:tgtEl>
                                          <p:spTgt spid="16"/>
                                        </p:tgtEl>
                                      </p:cBhvr>
                                      <p:by x="110000" y="110000"/>
                                    </p:animScale>
                                  </p:childTnLst>
                                </p:cTn>
                              </p:par>
                              <p:par>
                                <p:cTn id="11" presetID="2" presetClass="entr" presetSubtype="4" decel="10000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750" fill="hold"/>
                                        <p:tgtEl>
                                          <p:spTgt spid="22"/>
                                        </p:tgtEl>
                                        <p:attrNameLst>
                                          <p:attrName>ppt_x</p:attrName>
                                        </p:attrNameLst>
                                      </p:cBhvr>
                                      <p:tavLst>
                                        <p:tav tm="0">
                                          <p:val>
                                            <p:strVal val="#ppt_x"/>
                                          </p:val>
                                        </p:tav>
                                        <p:tav tm="100000">
                                          <p:val>
                                            <p:strVal val="#ppt_x"/>
                                          </p:val>
                                        </p:tav>
                                      </p:tavLst>
                                    </p:anim>
                                    <p:anim calcmode="lin" valueType="num">
                                      <p:cBhvr additive="base">
                                        <p:cTn id="14" dur="750" fill="hold"/>
                                        <p:tgtEl>
                                          <p:spTgt spid="22"/>
                                        </p:tgtEl>
                                        <p:attrNameLst>
                                          <p:attrName>ppt_y</p:attrName>
                                        </p:attrNameLst>
                                      </p:cBhvr>
                                      <p:tavLst>
                                        <p:tav tm="0">
                                          <p:val>
                                            <p:strVal val="1+#ppt_h/2"/>
                                          </p:val>
                                        </p:tav>
                                        <p:tav tm="100000">
                                          <p:val>
                                            <p:strVal val="#ppt_y"/>
                                          </p:val>
                                        </p:tav>
                                      </p:tavLst>
                                    </p:anim>
                                  </p:childTnLst>
                                </p:cTn>
                              </p:par>
                              <p:par>
                                <p:cTn id="15" presetID="2" presetClass="entr" presetSubtype="8" decel="100000" fill="hold" grpId="0" nodeType="withEffect">
                                  <p:stCondLst>
                                    <p:cond delay="25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1000" fill="hold"/>
                                        <p:tgtEl>
                                          <p:spTgt spid="23"/>
                                        </p:tgtEl>
                                        <p:attrNameLst>
                                          <p:attrName>ppt_x</p:attrName>
                                        </p:attrNameLst>
                                      </p:cBhvr>
                                      <p:tavLst>
                                        <p:tav tm="0">
                                          <p:val>
                                            <p:strVal val="0-#ppt_w/2"/>
                                          </p:val>
                                        </p:tav>
                                        <p:tav tm="100000">
                                          <p:val>
                                            <p:strVal val="#ppt_x"/>
                                          </p:val>
                                        </p:tav>
                                      </p:tavLst>
                                    </p:anim>
                                    <p:anim calcmode="lin" valueType="num">
                                      <p:cBhvr additive="base">
                                        <p:cTn id="18" dur="1000" fill="hold"/>
                                        <p:tgtEl>
                                          <p:spTgt spid="23"/>
                                        </p:tgtEl>
                                        <p:attrNameLst>
                                          <p:attrName>ppt_y</p:attrName>
                                        </p:attrNameLst>
                                      </p:cBhvr>
                                      <p:tavLst>
                                        <p:tav tm="0">
                                          <p:val>
                                            <p:strVal val="#ppt_y"/>
                                          </p:val>
                                        </p:tav>
                                        <p:tav tm="100000">
                                          <p:val>
                                            <p:strVal val="#ppt_y"/>
                                          </p:val>
                                        </p:tav>
                                      </p:tavLst>
                                    </p:anim>
                                  </p:childTnLst>
                                </p:cTn>
                              </p:par>
                              <p:par>
                                <p:cTn id="19" presetID="2" presetClass="entr" presetSubtype="2" decel="100000" fill="hold" grpId="0" nodeType="withEffect">
                                  <p:stCondLst>
                                    <p:cond delay="250"/>
                                  </p:stCondLst>
                                  <p:childTnLst>
                                    <p:set>
                                      <p:cBhvr>
                                        <p:cTn id="20" dur="1" fill="hold">
                                          <p:stCondLst>
                                            <p:cond delay="0"/>
                                          </p:stCondLst>
                                        </p:cTn>
                                        <p:tgtEl>
                                          <p:spTgt spid="21"/>
                                        </p:tgtEl>
                                        <p:attrNameLst>
                                          <p:attrName>style.visibility</p:attrName>
                                        </p:attrNameLst>
                                      </p:cBhvr>
                                      <p:to>
                                        <p:strVal val="visible"/>
                                      </p:to>
                                    </p:set>
                                    <p:anim calcmode="lin" valueType="num">
                                      <p:cBhvr additive="base">
                                        <p:cTn id="21" dur="1000" fill="hold"/>
                                        <p:tgtEl>
                                          <p:spTgt spid="21"/>
                                        </p:tgtEl>
                                        <p:attrNameLst>
                                          <p:attrName>ppt_x</p:attrName>
                                        </p:attrNameLst>
                                      </p:cBhvr>
                                      <p:tavLst>
                                        <p:tav tm="0">
                                          <p:val>
                                            <p:strVal val="1+#ppt_w/2"/>
                                          </p:val>
                                        </p:tav>
                                        <p:tav tm="100000">
                                          <p:val>
                                            <p:strVal val="#ppt_x"/>
                                          </p:val>
                                        </p:tav>
                                      </p:tavLst>
                                    </p:anim>
                                    <p:anim calcmode="lin" valueType="num">
                                      <p:cBhvr additive="base">
                                        <p:cTn id="22" dur="10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2" grpId="0" animBg="1">
        <p:tmplLst>
          <p:tmpl>
            <p:tnLst>
              <p:par>
                <p:cTn presetID="2" presetClass="entr" presetSubtype="4"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750" fill="hold"/>
                        <p:tgtEl>
                          <p:spTgt spid="22"/>
                        </p:tgtEl>
                        <p:attrNameLst>
                          <p:attrName>ppt_x</p:attrName>
                        </p:attrNameLst>
                      </p:cBhvr>
                      <p:tavLst>
                        <p:tav tm="0">
                          <p:val>
                            <p:strVal val="#ppt_x"/>
                          </p:val>
                        </p:tav>
                        <p:tav tm="100000">
                          <p:val>
                            <p:strVal val="#ppt_x"/>
                          </p:val>
                        </p:tav>
                      </p:tavLst>
                    </p:anim>
                    <p:anim calcmode="lin" valueType="num">
                      <p:cBhvr additive="base">
                        <p:cTn dur="750" fill="hold"/>
                        <p:tgtEl>
                          <p:spTgt spid="22"/>
                        </p:tgtEl>
                        <p:attrNameLst>
                          <p:attrName>ppt_y</p:attrName>
                        </p:attrNameLst>
                      </p:cBhvr>
                      <p:tavLst>
                        <p:tav tm="0">
                          <p:val>
                            <p:strVal val="1+#ppt_h/2"/>
                          </p:val>
                        </p:tav>
                        <p:tav tm="100000">
                          <p:val>
                            <p:strVal val="#ppt_y"/>
                          </p:val>
                        </p:tav>
                      </p:tavLst>
                    </p:anim>
                  </p:childTnLst>
                </p:cTn>
              </p:par>
            </p:tnLst>
          </p:tmpl>
        </p:tmplLst>
      </p:bldP>
      <p:bldP spid="23" grpId="0" animBg="1"/>
      <p:bldP spid="25" grpId="0" animBg="1">
        <p:tmplLst>
          <p:tmpl>
            <p:tnLst>
              <p:par>
                <p:cTn presetID="2" presetClass="entr" presetSubtype="4"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750" fill="hold"/>
                        <p:tgtEl>
                          <p:spTgt spid="25"/>
                        </p:tgtEl>
                        <p:attrNameLst>
                          <p:attrName>ppt_x</p:attrName>
                        </p:attrNameLst>
                      </p:cBhvr>
                      <p:tavLst>
                        <p:tav tm="0">
                          <p:val>
                            <p:strVal val="#ppt_x"/>
                          </p:val>
                        </p:tav>
                        <p:tav tm="100000">
                          <p:val>
                            <p:strVal val="#ppt_x"/>
                          </p:val>
                        </p:tav>
                      </p:tavLst>
                    </p:anim>
                    <p:anim calcmode="lin" valueType="num">
                      <p:cBhvr additive="base">
                        <p:cTn dur="750" fill="hold"/>
                        <p:tgtEl>
                          <p:spTgt spid="25"/>
                        </p:tgtEl>
                        <p:attrNameLst>
                          <p:attrName>ppt_y</p:attrName>
                        </p:attrNameLst>
                      </p:cBhvr>
                      <p:tavLst>
                        <p:tav tm="0">
                          <p:val>
                            <p:strVal val="1+#ppt_h/2"/>
                          </p:val>
                        </p:tav>
                        <p:tav tm="100000">
                          <p:val>
                            <p:strVal val="#ppt_y"/>
                          </p:val>
                        </p:tav>
                      </p:tavLst>
                    </p:anim>
                  </p:childTnLst>
                </p:cTn>
              </p:par>
            </p:tnLst>
          </p:tmpl>
        </p:tmplLst>
      </p:bldP>
      <p:bldP spid="21" grpId="0" animBg="1">
        <p:tmplLst>
          <p:tmpl>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1000" fill="hold"/>
                        <p:tgtEl>
                          <p:spTgt spid="21"/>
                        </p:tgtEl>
                        <p:attrNameLst>
                          <p:attrName>ppt_x</p:attrName>
                        </p:attrNameLst>
                      </p:cBhvr>
                      <p:tavLst>
                        <p:tav tm="0">
                          <p:val>
                            <p:strVal val="1+#ppt_w/2"/>
                          </p:val>
                        </p:tav>
                        <p:tav tm="100000">
                          <p:val>
                            <p:strVal val="#ppt_x"/>
                          </p:val>
                        </p:tav>
                      </p:tavLst>
                    </p:anim>
                    <p:anim calcmode="lin" valueType="num">
                      <p:cBhvr additive="base">
                        <p:cTn dur="1000" fill="hold"/>
                        <p:tgtEl>
                          <p:spTgt spid="2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l-NL"/>
              <a:t>Klik om de ondertitelstijl van het model te bewerken</a:t>
            </a:r>
          </a:p>
        </p:txBody>
      </p:sp>
    </p:spTree>
    <p:extLst>
      <p:ext uri="{BB962C8B-B14F-4D97-AF65-F5344CB8AC3E}">
        <p14:creationId xmlns:p14="http://schemas.microsoft.com/office/powerpoint/2010/main" val="3030894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5" name="Picture 6">
            <a:extLst>
              <a:ext uri="{FF2B5EF4-FFF2-40B4-BE49-F238E27FC236}">
                <a16:creationId xmlns:a16="http://schemas.microsoft.com/office/drawing/2014/main" id="{17D60B75-2E49-40D6-B55C-63AD423DC3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323528" y="5686040"/>
            <a:ext cx="2411760" cy="844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3">
            <a:extLst>
              <a:ext uri="{FF2B5EF4-FFF2-40B4-BE49-F238E27FC236}">
                <a16:creationId xmlns:a16="http://schemas.microsoft.com/office/drawing/2014/main" id="{FB4564AD-818E-4648-A890-304FF8BAA06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876256" y="5721832"/>
            <a:ext cx="1583532" cy="772532"/>
          </a:xfrm>
          <a:prstGeom prst="rect">
            <a:avLst/>
          </a:prstGeom>
        </p:spPr>
      </p:pic>
    </p:spTree>
    <p:extLst>
      <p:ext uri="{BB962C8B-B14F-4D97-AF65-F5344CB8AC3E}">
        <p14:creationId xmlns:p14="http://schemas.microsoft.com/office/powerpoint/2010/main" val="2580832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Tree>
    <p:extLst>
      <p:ext uri="{BB962C8B-B14F-4D97-AF65-F5344CB8AC3E}">
        <p14:creationId xmlns:p14="http://schemas.microsoft.com/office/powerpoint/2010/main" val="1967063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755650" y="1557338"/>
            <a:ext cx="3775075" cy="4103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83125" y="1557338"/>
            <a:ext cx="3776663" cy="4103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749239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829676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Tree>
    <p:extLst>
      <p:ext uri="{BB962C8B-B14F-4D97-AF65-F5344CB8AC3E}">
        <p14:creationId xmlns:p14="http://schemas.microsoft.com/office/powerpoint/2010/main" val="21025414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8736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5776231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1883681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Tree>
    <p:extLst>
      <p:ext uri="{BB962C8B-B14F-4D97-AF65-F5344CB8AC3E}">
        <p14:creationId xmlns:p14="http://schemas.microsoft.com/office/powerpoint/2010/main" val="3135365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1629957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804025" y="765175"/>
            <a:ext cx="2016125" cy="4895850"/>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754063" y="765175"/>
            <a:ext cx="5897562" cy="4895850"/>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499717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EKST 100%">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091338-B78F-4C9D-8081-A0FCD7101C99}"/>
              </a:ext>
            </a:extLst>
          </p:cNvPr>
          <p:cNvSpPr>
            <a:spLocks noGrp="1"/>
          </p:cNvSpPr>
          <p:nvPr>
            <p:ph type="title" hasCustomPrompt="1"/>
          </p:nvPr>
        </p:nvSpPr>
        <p:spPr/>
        <p:txBody>
          <a:bodyPr/>
          <a:lstStyle>
            <a:lvl1pPr>
              <a:defRPr/>
            </a:lvl1pPr>
          </a:lstStyle>
          <a:p>
            <a:r>
              <a:rPr lang="nl-NL" noProof="0"/>
              <a:t>Voeg hier een titel in</a:t>
            </a:r>
          </a:p>
        </p:txBody>
      </p:sp>
      <p:sp>
        <p:nvSpPr>
          <p:cNvPr id="3" name="Tijdelijke aanduiding voor verticale tekst 2">
            <a:extLst>
              <a:ext uri="{FF2B5EF4-FFF2-40B4-BE49-F238E27FC236}">
                <a16:creationId xmlns:a16="http://schemas.microsoft.com/office/drawing/2014/main" id="{3B184817-515D-4870-8CED-0DECE6FF2FC8}"/>
              </a:ext>
            </a:extLst>
          </p:cNvPr>
          <p:cNvSpPr>
            <a:spLocks noGrp="1"/>
          </p:cNvSpPr>
          <p:nvPr>
            <p:ph type="body" orient="vert" idx="1" hasCustomPrompt="1"/>
          </p:nvPr>
        </p:nvSpPr>
        <p:spPr/>
        <p:txBody>
          <a:bodyPr vert="horz"/>
          <a:lstStyle>
            <a:lvl1pPr>
              <a:defRPr/>
            </a:lvl1pPr>
            <a:lvl2pPr>
              <a:buSzPct val="74000"/>
              <a:defRPr/>
            </a:lvl2pPr>
            <a:lvl3pPr>
              <a:defRPr/>
            </a:lvl3pPr>
            <a:lvl4pPr>
              <a:defRPr/>
            </a:lvl4pPr>
            <a:lvl5pPr>
              <a:defRPr/>
            </a:lvl5pPr>
            <a:lvl6pPr>
              <a:defRPr/>
            </a:lvl6pPr>
            <a:lvl7pPr>
              <a:defRPr/>
            </a:lvl7pPr>
            <a:lvl8pPr>
              <a:defRPr/>
            </a:lvl8pPr>
            <a:lvl9pPr>
              <a:defRPr/>
            </a:lvl9pPr>
          </a:lstStyle>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3"/>
            <a:r>
              <a:rPr lang="nl-NL" noProof="0"/>
              <a:t>Leestekst</a:t>
            </a:r>
          </a:p>
          <a:p>
            <a:pPr lvl="4"/>
            <a:r>
              <a:rPr lang="nl-NL" noProof="0"/>
              <a:t>Kopje</a:t>
            </a:r>
          </a:p>
          <a:p>
            <a:pPr lvl="0"/>
            <a:r>
              <a:rPr lang="nl-NL" noProof="0" err="1"/>
              <a:t>Bullet</a:t>
            </a:r>
            <a:endParaRPr lang="nl-NL" noProof="0"/>
          </a:p>
          <a:p>
            <a:pPr lvl="1"/>
            <a:r>
              <a:rPr lang="nl-NL" noProof="0"/>
              <a:t>Sub-</a:t>
            </a:r>
            <a:r>
              <a:rPr lang="nl-NL" noProof="0" err="1"/>
              <a:t>bullet</a:t>
            </a:r>
            <a:r>
              <a:rPr lang="nl-NL" noProof="0"/>
              <a:t> #1</a:t>
            </a:r>
          </a:p>
          <a:p>
            <a:pPr lvl="2"/>
            <a:r>
              <a:rPr lang="nl-NL" noProof="0"/>
              <a:t>Sub-</a:t>
            </a:r>
            <a:r>
              <a:rPr lang="nl-NL" noProof="0" err="1"/>
              <a:t>bullet</a:t>
            </a:r>
            <a:r>
              <a:rPr lang="nl-NL" noProof="0"/>
              <a:t> #2</a:t>
            </a:r>
          </a:p>
          <a:p>
            <a:pPr lvl="8"/>
            <a:r>
              <a:rPr lang="nl-NL" noProof="0"/>
              <a:t>Leestekst</a:t>
            </a:r>
          </a:p>
        </p:txBody>
      </p:sp>
      <p:sp>
        <p:nvSpPr>
          <p:cNvPr id="4" name="Tijdelijke aanduiding voor datum 3">
            <a:extLst>
              <a:ext uri="{FF2B5EF4-FFF2-40B4-BE49-F238E27FC236}">
                <a16:creationId xmlns:a16="http://schemas.microsoft.com/office/drawing/2014/main" id="{DA9D5A26-B4B5-47D7-AE48-D5B9A7EF728E}"/>
              </a:ext>
            </a:extLst>
          </p:cNvPr>
          <p:cNvSpPr>
            <a:spLocks noGrp="1"/>
          </p:cNvSpPr>
          <p:nvPr>
            <p:ph type="dt" sz="half" idx="10"/>
          </p:nvPr>
        </p:nvSpPr>
        <p:spPr/>
        <p:txBody>
          <a:bodyPr/>
          <a:lstStyle/>
          <a:p>
            <a:fld id="{F45600BB-3926-4D4F-8FFE-54EEF0523BA8}" type="datetime4">
              <a:rPr lang="nl-NL" noProof="0" smtClean="0"/>
              <a:t>30 november 2023</a:t>
            </a:fld>
            <a:endParaRPr lang="nl-NL" noProof="0"/>
          </a:p>
        </p:txBody>
      </p:sp>
      <p:sp>
        <p:nvSpPr>
          <p:cNvPr id="5" name="Tijdelijke aanduiding voor voettekst 4">
            <a:extLst>
              <a:ext uri="{FF2B5EF4-FFF2-40B4-BE49-F238E27FC236}">
                <a16:creationId xmlns:a16="http://schemas.microsoft.com/office/drawing/2014/main" id="{AA864317-6C6E-4970-8602-A0B2E6A8B1F6}"/>
              </a:ext>
            </a:extLst>
          </p:cNvPr>
          <p:cNvSpPr>
            <a:spLocks noGrp="1"/>
          </p:cNvSpPr>
          <p:nvPr>
            <p:ph type="ftr" sz="quarter" idx="11"/>
          </p:nvPr>
        </p:nvSpPr>
        <p:spPr/>
        <p:txBody>
          <a:bodyPr/>
          <a:lstStyle/>
          <a:p>
            <a:r>
              <a:rPr lang="nl-NL" noProof="0"/>
              <a:t>|      DEMO Ster</a:t>
            </a:r>
          </a:p>
        </p:txBody>
      </p:sp>
      <p:sp>
        <p:nvSpPr>
          <p:cNvPr id="8" name="Rechthoek: afgeronde hoeken 7">
            <a:extLst>
              <a:ext uri="{FF2B5EF4-FFF2-40B4-BE49-F238E27FC236}">
                <a16:creationId xmlns:a16="http://schemas.microsoft.com/office/drawing/2014/main" id="{E56961B2-1110-401D-AD11-1F59CAC7EF78}"/>
              </a:ext>
            </a:extLst>
          </p:cNvPr>
          <p:cNvSpPr/>
          <p:nvPr userDrawn="1"/>
        </p:nvSpPr>
        <p:spPr>
          <a:xfrm>
            <a:off x="0" y="-491319"/>
            <a:ext cx="2558955" cy="300250"/>
          </a:xfrm>
          <a:prstGeom prst="roundRect">
            <a:avLst>
              <a:gd name="adj" fmla="val 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4000" tIns="54000" rIns="54000" bIns="54000" numCol="1" spcCol="0" rtlCol="0" fromWordArt="0" anchor="ctr" anchorCtr="0" forceAA="0" compatLnSpc="1">
            <a:prstTxWarp prst="textNoShape">
              <a:avLst/>
            </a:prstTxWarp>
            <a:noAutofit/>
          </a:bodyPr>
          <a:lstStyle/>
          <a:p>
            <a:pPr algn="l"/>
            <a:r>
              <a:rPr lang="nl-NL" sz="1050" cap="all" baseline="0" noProof="0">
                <a:latin typeface="TradeGothic LT CondEighteen" panose="02000806020000020004" pitchFamily="2" charset="0"/>
              </a:rPr>
              <a:t>TEKST 100%</a:t>
            </a:r>
          </a:p>
        </p:txBody>
      </p:sp>
      <p:sp>
        <p:nvSpPr>
          <p:cNvPr id="49" name="Tijdelijke aanduiding voor tekst 15">
            <a:extLst>
              <a:ext uri="{FF2B5EF4-FFF2-40B4-BE49-F238E27FC236}">
                <a16:creationId xmlns:a16="http://schemas.microsoft.com/office/drawing/2014/main" id="{DBCDAEF2-36F8-439C-9DA2-94648B1E47D8}"/>
              </a:ext>
            </a:extLst>
          </p:cNvPr>
          <p:cNvSpPr>
            <a:spLocks noGrp="1"/>
          </p:cNvSpPr>
          <p:nvPr>
            <p:ph type="body" sz="quarter" idx="15" hasCustomPrompt="1"/>
          </p:nvPr>
        </p:nvSpPr>
        <p:spPr>
          <a:xfrm>
            <a:off x="4121459" y="6276023"/>
            <a:ext cx="4482541" cy="224628"/>
          </a:xfrm>
        </p:spPr>
        <p:txBody>
          <a:bodyPr anchor="ctr"/>
          <a:lstStyle>
            <a:lvl1pPr marL="0" indent="0" algn="r">
              <a:lnSpc>
                <a:spcPct val="100000"/>
              </a:lnSpc>
              <a:spcBef>
                <a:spcPts val="0"/>
              </a:spcBef>
              <a:spcAft>
                <a:spcPts val="0"/>
              </a:spcAft>
              <a:buNone/>
              <a:defRPr sz="525" i="1" cap="none" baseline="0">
                <a:solidFill>
                  <a:schemeClr val="tx2"/>
                </a:solidFill>
                <a:latin typeface="+mn-lt"/>
              </a:defRPr>
            </a:lvl1pPr>
          </a:lstStyle>
          <a:p>
            <a:pPr lvl="0"/>
            <a:r>
              <a:rPr lang="nl-NL"/>
              <a:t>Bron:</a:t>
            </a:r>
          </a:p>
        </p:txBody>
      </p:sp>
      <p:sp>
        <p:nvSpPr>
          <p:cNvPr id="11" name="Tijdelijke aanduiding voor tekst 15">
            <a:extLst>
              <a:ext uri="{FF2B5EF4-FFF2-40B4-BE49-F238E27FC236}">
                <a16:creationId xmlns:a16="http://schemas.microsoft.com/office/drawing/2014/main" id="{CA02A910-46D5-4122-8F94-6099A2915A04}"/>
              </a:ext>
            </a:extLst>
          </p:cNvPr>
          <p:cNvSpPr>
            <a:spLocks noGrp="1"/>
          </p:cNvSpPr>
          <p:nvPr>
            <p:ph type="body" sz="quarter" idx="13" hasCustomPrompt="1"/>
          </p:nvPr>
        </p:nvSpPr>
        <p:spPr>
          <a:xfrm>
            <a:off x="549363" y="1028317"/>
            <a:ext cx="7185176" cy="268828"/>
          </a:xfrm>
        </p:spPr>
        <p:txBody>
          <a:bodyPr anchor="ctr"/>
          <a:lstStyle>
            <a:lvl1pPr marL="0" indent="0">
              <a:lnSpc>
                <a:spcPct val="100000"/>
              </a:lnSpc>
              <a:spcBef>
                <a:spcPts val="0"/>
              </a:spcBef>
              <a:spcAft>
                <a:spcPts val="0"/>
              </a:spcAft>
              <a:buNone/>
              <a:defRPr sz="1200" cap="all" baseline="0">
                <a:solidFill>
                  <a:schemeClr val="tx1"/>
                </a:solidFill>
                <a:latin typeface="TradeGothic LT CondEighteen" panose="02000806020000020004" pitchFamily="2" charset="0"/>
              </a:defRPr>
            </a:lvl1pPr>
          </a:lstStyle>
          <a:p>
            <a:pPr lvl="0"/>
            <a:r>
              <a:rPr lang="nl-NL"/>
              <a:t>Voeg hier een ondertitel in</a:t>
            </a:r>
          </a:p>
        </p:txBody>
      </p:sp>
      <p:grpSp>
        <p:nvGrpSpPr>
          <p:cNvPr id="10" name="Instructie">
            <a:extLst>
              <a:ext uri="{FF2B5EF4-FFF2-40B4-BE49-F238E27FC236}">
                <a16:creationId xmlns:a16="http://schemas.microsoft.com/office/drawing/2014/main" id="{D708FAB9-4A30-4343-BDB8-729D84112AC6}"/>
              </a:ext>
            </a:extLst>
          </p:cNvPr>
          <p:cNvGrpSpPr/>
          <p:nvPr userDrawn="1"/>
        </p:nvGrpSpPr>
        <p:grpSpPr>
          <a:xfrm>
            <a:off x="-2578160" y="1434"/>
            <a:ext cx="2400995" cy="4495586"/>
            <a:chOff x="-3437547" y="1434"/>
            <a:chExt cx="3201327" cy="4495586"/>
          </a:xfrm>
        </p:grpSpPr>
        <p:sp>
          <p:nvSpPr>
            <p:cNvPr id="12" name="Rechthoek 11">
              <a:extLst>
                <a:ext uri="{FF2B5EF4-FFF2-40B4-BE49-F238E27FC236}">
                  <a16:creationId xmlns:a16="http://schemas.microsoft.com/office/drawing/2014/main" id="{72DC32A2-0A07-466B-A468-965B1525EA68}"/>
                </a:ext>
              </a:extLst>
            </p:cNvPr>
            <p:cNvSpPr/>
            <p:nvPr userDrawn="1"/>
          </p:nvSpPr>
          <p:spPr>
            <a:xfrm>
              <a:off x="-3419345" y="1434"/>
              <a:ext cx="3176012" cy="191611"/>
            </a:xfrm>
            <a:prstGeom prst="rect">
              <a:avLst/>
            </a:prstGeom>
            <a:noFill/>
            <a:ln w="25400" cap="flat" cmpd="sng" algn="ctr">
              <a:noFill/>
              <a:prstDash val="solid"/>
            </a:ln>
            <a:effectLst/>
          </p:spPr>
          <p:txBody>
            <a:bodyPr lIns="0" tIns="0" rIns="0" bIns="0" rtlCol="0" anchor="ctr"/>
            <a:lstStyle/>
            <a:p>
              <a:pPr marL="0" marR="0" lvl="0" indent="0" defTabSz="685800" eaLnBrk="1" fontAlgn="auto" latinLnBrk="0" hangingPunct="1">
                <a:lnSpc>
                  <a:spcPct val="80000"/>
                </a:lnSpc>
                <a:spcBef>
                  <a:spcPts val="0"/>
                </a:spcBef>
                <a:spcAft>
                  <a:spcPts val="0"/>
                </a:spcAft>
                <a:buClrTx/>
                <a:buSzTx/>
                <a:buFontTx/>
                <a:buNone/>
                <a:tabLst/>
                <a:defRPr/>
              </a:pPr>
              <a:r>
                <a:rPr kumimoji="0" lang="nl-NL" sz="900" b="0" i="0" u="none" strike="noStrike" kern="0" cap="all" spc="0" normalizeH="0" baseline="0" noProof="0">
                  <a:ln>
                    <a:noFill/>
                  </a:ln>
                  <a:solidFill>
                    <a:schemeClr val="accent1"/>
                  </a:solidFill>
                  <a:effectLst/>
                  <a:uLnTx/>
                  <a:uFillTx/>
                  <a:latin typeface="TradeGothic LT CondEighteen" panose="02000806020000020004" pitchFamily="2" charset="0"/>
                  <a:cs typeface="Segoe UI Light" panose="020B0502040204020203" pitchFamily="34" charset="0"/>
                </a:rPr>
                <a:t>TEKST</a:t>
              </a:r>
              <a:r>
                <a:rPr kumimoji="0" lang="nl-NL" sz="900" b="0" i="0" u="none" strike="noStrike" kern="0" cap="all" spc="0" normalizeH="0" noProof="0">
                  <a:ln>
                    <a:noFill/>
                  </a:ln>
                  <a:solidFill>
                    <a:schemeClr val="accent1"/>
                  </a:solidFill>
                  <a:effectLst/>
                  <a:uLnTx/>
                  <a:uFillTx/>
                  <a:latin typeface="TradeGothic LT CondEighteen" panose="02000806020000020004" pitchFamily="2" charset="0"/>
                  <a:cs typeface="Segoe UI Light" panose="020B0502040204020203" pitchFamily="34" charset="0"/>
                </a:rPr>
                <a:t> NIVEAUS kiezen</a:t>
              </a:r>
              <a:endParaRPr kumimoji="0" lang="nl-NL" sz="900" b="0" i="0" u="none" strike="noStrike" kern="0" cap="all" spc="0" normalizeH="0" baseline="0" noProof="0">
                <a:ln>
                  <a:noFill/>
                </a:ln>
                <a:solidFill>
                  <a:schemeClr val="accent1"/>
                </a:solidFill>
                <a:effectLst/>
                <a:uLnTx/>
                <a:uFillTx/>
                <a:latin typeface="TradeGothic LT CondEighteen" panose="02000806020000020004" pitchFamily="2" charset="0"/>
                <a:cs typeface="Segoe UI Light" panose="020B0502040204020203" pitchFamily="34" charset="0"/>
              </a:endParaRPr>
            </a:p>
          </p:txBody>
        </p:sp>
        <p:sp>
          <p:nvSpPr>
            <p:cNvPr id="13" name="Ovaal 12">
              <a:extLst>
                <a:ext uri="{FF2B5EF4-FFF2-40B4-BE49-F238E27FC236}">
                  <a16:creationId xmlns:a16="http://schemas.microsoft.com/office/drawing/2014/main" id="{90651E6C-6823-4FF6-BBFF-3E2F53AF49DC}"/>
                </a:ext>
              </a:extLst>
            </p:cNvPr>
            <p:cNvSpPr/>
            <p:nvPr userDrawn="1"/>
          </p:nvSpPr>
          <p:spPr>
            <a:xfrm>
              <a:off x="-3425006" y="171914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cxnSp>
          <p:nvCxnSpPr>
            <p:cNvPr id="14" name="Rechte verbindingslijn 13">
              <a:extLst>
                <a:ext uri="{FF2B5EF4-FFF2-40B4-BE49-F238E27FC236}">
                  <a16:creationId xmlns:a16="http://schemas.microsoft.com/office/drawing/2014/main" id="{25B4C81B-4F47-49BA-BD18-06DEA4AB0BA1}"/>
                </a:ext>
              </a:extLst>
            </p:cNvPr>
            <p:cNvCxnSpPr>
              <a:cxnSpLocks/>
            </p:cNvCxnSpPr>
            <p:nvPr userDrawn="1"/>
          </p:nvCxnSpPr>
          <p:spPr>
            <a:xfrm>
              <a:off x="-3419346" y="243069"/>
              <a:ext cx="3176013" cy="0"/>
            </a:xfrm>
            <a:prstGeom prst="line">
              <a:avLst/>
            </a:prstGeom>
            <a:noFill/>
            <a:ln w="3175" cap="flat" cmpd="sng" algn="ctr">
              <a:solidFill>
                <a:schemeClr val="accent1"/>
              </a:solidFill>
              <a:prstDash val="solid"/>
            </a:ln>
            <a:effectLst/>
          </p:spPr>
        </p:cxnSp>
        <p:grpSp>
          <p:nvGrpSpPr>
            <p:cNvPr id="15" name="Groep 14">
              <a:extLst>
                <a:ext uri="{FF2B5EF4-FFF2-40B4-BE49-F238E27FC236}">
                  <a16:creationId xmlns:a16="http://schemas.microsoft.com/office/drawing/2014/main" id="{66436742-2664-4F00-871C-3E517CF8AA8B}"/>
                </a:ext>
              </a:extLst>
            </p:cNvPr>
            <p:cNvGrpSpPr/>
            <p:nvPr userDrawn="1"/>
          </p:nvGrpSpPr>
          <p:grpSpPr>
            <a:xfrm>
              <a:off x="-3437547" y="349413"/>
              <a:ext cx="2933825" cy="558875"/>
              <a:chOff x="-3419346" y="368233"/>
              <a:chExt cx="3904920" cy="743862"/>
            </a:xfrm>
          </p:grpSpPr>
          <p:sp>
            <p:nvSpPr>
              <p:cNvPr id="32" name="Rechthoek 31">
                <a:extLst>
                  <a:ext uri="{FF2B5EF4-FFF2-40B4-BE49-F238E27FC236}">
                    <a16:creationId xmlns:a16="http://schemas.microsoft.com/office/drawing/2014/main" id="{503771C7-A397-4988-B788-2B6599FEF04D}"/>
                  </a:ext>
                </a:extLst>
              </p:cNvPr>
              <p:cNvSpPr/>
              <p:nvPr userDrawn="1"/>
            </p:nvSpPr>
            <p:spPr>
              <a:xfrm>
                <a:off x="-3294549" y="368233"/>
                <a:ext cx="432805" cy="244981"/>
              </a:xfrm>
              <a:prstGeom prst="rect">
                <a:avLst/>
              </a:prstGeom>
              <a:solidFill>
                <a:schemeClr val="bg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nl-NL" sz="525" b="0" noProof="0">
                    <a:solidFill>
                      <a:srgbClr val="C00000"/>
                    </a:solidFill>
                    <a:latin typeface="+mn-lt"/>
                    <a:cs typeface="Arial" panose="020B0604020202020204" pitchFamily="34" charset="0"/>
                  </a:rPr>
                  <a:t>Start</a:t>
                </a:r>
              </a:p>
            </p:txBody>
          </p:sp>
          <p:cxnSp>
            <p:nvCxnSpPr>
              <p:cNvPr id="33" name="Rechte verbindingslijn 32">
                <a:extLst>
                  <a:ext uri="{FF2B5EF4-FFF2-40B4-BE49-F238E27FC236}">
                    <a16:creationId xmlns:a16="http://schemas.microsoft.com/office/drawing/2014/main" id="{E35468F6-6149-4FEA-9C6A-02646DEA9ABB}"/>
                  </a:ext>
                </a:extLst>
              </p:cNvPr>
              <p:cNvCxnSpPr>
                <a:cxnSpLocks/>
              </p:cNvCxnSpPr>
              <p:nvPr userDrawn="1"/>
            </p:nvCxnSpPr>
            <p:spPr>
              <a:xfrm>
                <a:off x="-2861744" y="613214"/>
                <a:ext cx="137087"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A2DEB489-B429-4400-B858-1A94B9515866}"/>
                  </a:ext>
                </a:extLst>
              </p:cNvPr>
              <p:cNvCxnSpPr>
                <a:cxnSpLocks/>
              </p:cNvCxnSpPr>
              <p:nvPr userDrawn="1"/>
            </p:nvCxnSpPr>
            <p:spPr>
              <a:xfrm>
                <a:off x="-3419346" y="613214"/>
                <a:ext cx="136215"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Rechthoek 34">
                <a:extLst>
                  <a:ext uri="{FF2B5EF4-FFF2-40B4-BE49-F238E27FC236}">
                    <a16:creationId xmlns:a16="http://schemas.microsoft.com/office/drawing/2014/main" id="{A8D96A0F-E168-4569-AFC3-29A52593DA31}"/>
                  </a:ext>
                </a:extLst>
              </p:cNvPr>
              <p:cNvSpPr/>
              <p:nvPr userDrawn="1"/>
            </p:nvSpPr>
            <p:spPr>
              <a:xfrm>
                <a:off x="-3289012" y="589683"/>
                <a:ext cx="422160" cy="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grpSp>
            <p:nvGrpSpPr>
              <p:cNvPr id="36" name="Groep 35">
                <a:extLst>
                  <a:ext uri="{FF2B5EF4-FFF2-40B4-BE49-F238E27FC236}">
                    <a16:creationId xmlns:a16="http://schemas.microsoft.com/office/drawing/2014/main" id="{E5DCE6A4-2160-47D3-8CFB-390ED7C01FB4}"/>
                  </a:ext>
                </a:extLst>
              </p:cNvPr>
              <p:cNvGrpSpPr/>
              <p:nvPr userDrawn="1"/>
            </p:nvGrpSpPr>
            <p:grpSpPr>
              <a:xfrm>
                <a:off x="-3002834" y="720303"/>
                <a:ext cx="182598" cy="143759"/>
                <a:chOff x="-3310843" y="700986"/>
                <a:chExt cx="182598" cy="143759"/>
              </a:xfrm>
            </p:grpSpPr>
            <p:grpSp>
              <p:nvGrpSpPr>
                <p:cNvPr id="76" name="Groep 75">
                  <a:extLst>
                    <a:ext uri="{FF2B5EF4-FFF2-40B4-BE49-F238E27FC236}">
                      <a16:creationId xmlns:a16="http://schemas.microsoft.com/office/drawing/2014/main" id="{1B16AF64-8EF0-4789-965D-FE829942E64E}"/>
                    </a:ext>
                  </a:extLst>
                </p:cNvPr>
                <p:cNvGrpSpPr/>
                <p:nvPr userDrawn="1"/>
              </p:nvGrpSpPr>
              <p:grpSpPr>
                <a:xfrm>
                  <a:off x="-3310843" y="700986"/>
                  <a:ext cx="182598" cy="143759"/>
                  <a:chOff x="-3310843" y="700986"/>
                  <a:chExt cx="182598" cy="143759"/>
                </a:xfrm>
              </p:grpSpPr>
              <p:cxnSp>
                <p:nvCxnSpPr>
                  <p:cNvPr id="80" name="Rechte verbindingslijn 79">
                    <a:extLst>
                      <a:ext uri="{FF2B5EF4-FFF2-40B4-BE49-F238E27FC236}">
                        <a16:creationId xmlns:a16="http://schemas.microsoft.com/office/drawing/2014/main" id="{E81EEEFC-4E95-4CD8-A6A8-E0876734D9E9}"/>
                      </a:ext>
                    </a:extLst>
                  </p:cNvPr>
                  <p:cNvCxnSpPr/>
                  <p:nvPr userDrawn="1"/>
                </p:nvCxnSpPr>
                <p:spPr>
                  <a:xfrm>
                    <a:off x="-3310843" y="700986"/>
                    <a:ext cx="182598" cy="0"/>
                  </a:xfrm>
                  <a:prstGeom prst="line">
                    <a:avLst/>
                  </a:prstGeom>
                  <a:noFill/>
                  <a:ln w="9525" cap="flat" cmpd="sng" algn="ctr">
                    <a:solidFill>
                      <a:srgbClr val="292929"/>
                    </a:solidFill>
                    <a:prstDash val="solid"/>
                  </a:ln>
                  <a:effectLst/>
                </p:spPr>
              </p:cxnSp>
              <p:cxnSp>
                <p:nvCxnSpPr>
                  <p:cNvPr id="81" name="Rechte verbindingslijn 80">
                    <a:extLst>
                      <a:ext uri="{FF2B5EF4-FFF2-40B4-BE49-F238E27FC236}">
                        <a16:creationId xmlns:a16="http://schemas.microsoft.com/office/drawing/2014/main" id="{6E62EE7B-3BA0-4A9B-992F-70783BDE9624}"/>
                      </a:ext>
                    </a:extLst>
                  </p:cNvPr>
                  <p:cNvCxnSpPr/>
                  <p:nvPr userDrawn="1"/>
                </p:nvCxnSpPr>
                <p:spPr>
                  <a:xfrm>
                    <a:off x="-3310843" y="844745"/>
                    <a:ext cx="182598" cy="0"/>
                  </a:xfrm>
                  <a:prstGeom prst="line">
                    <a:avLst/>
                  </a:prstGeom>
                  <a:noFill/>
                  <a:ln w="9525" cap="flat" cmpd="sng" algn="ctr">
                    <a:solidFill>
                      <a:srgbClr val="292929"/>
                    </a:solidFill>
                    <a:prstDash val="solid"/>
                  </a:ln>
                  <a:effectLst/>
                </p:spPr>
              </p:cxnSp>
              <p:cxnSp>
                <p:nvCxnSpPr>
                  <p:cNvPr id="82" name="Rechte verbindingslijn 81">
                    <a:extLst>
                      <a:ext uri="{FF2B5EF4-FFF2-40B4-BE49-F238E27FC236}">
                        <a16:creationId xmlns:a16="http://schemas.microsoft.com/office/drawing/2014/main" id="{C862AB00-09E6-47B7-A193-3C5A740455AD}"/>
                      </a:ext>
                    </a:extLst>
                  </p:cNvPr>
                  <p:cNvCxnSpPr/>
                  <p:nvPr userDrawn="1"/>
                </p:nvCxnSpPr>
                <p:spPr>
                  <a:xfrm>
                    <a:off x="-3213196" y="808806"/>
                    <a:ext cx="82203" cy="0"/>
                  </a:xfrm>
                  <a:prstGeom prst="line">
                    <a:avLst/>
                  </a:prstGeom>
                  <a:noFill/>
                  <a:ln w="9525" cap="flat" cmpd="sng" algn="ctr">
                    <a:solidFill>
                      <a:srgbClr val="292929"/>
                    </a:solidFill>
                    <a:prstDash val="solid"/>
                  </a:ln>
                  <a:effectLst/>
                </p:spPr>
              </p:cxnSp>
              <p:cxnSp>
                <p:nvCxnSpPr>
                  <p:cNvPr id="83" name="Rechte verbindingslijn 82">
                    <a:extLst>
                      <a:ext uri="{FF2B5EF4-FFF2-40B4-BE49-F238E27FC236}">
                        <a16:creationId xmlns:a16="http://schemas.microsoft.com/office/drawing/2014/main" id="{309DC5BF-9EA1-4AB0-ACBF-82FDAE672669}"/>
                      </a:ext>
                    </a:extLst>
                  </p:cNvPr>
                  <p:cNvCxnSpPr/>
                  <p:nvPr userDrawn="1"/>
                </p:nvCxnSpPr>
                <p:spPr>
                  <a:xfrm>
                    <a:off x="-3213196" y="772866"/>
                    <a:ext cx="82203" cy="0"/>
                  </a:xfrm>
                  <a:prstGeom prst="line">
                    <a:avLst/>
                  </a:prstGeom>
                  <a:noFill/>
                  <a:ln w="9525" cap="flat" cmpd="sng" algn="ctr">
                    <a:solidFill>
                      <a:srgbClr val="292929"/>
                    </a:solidFill>
                    <a:prstDash val="solid"/>
                  </a:ln>
                  <a:effectLst/>
                </p:spPr>
              </p:cxnSp>
              <p:cxnSp>
                <p:nvCxnSpPr>
                  <p:cNvPr id="84" name="Rechte verbindingslijn 83">
                    <a:extLst>
                      <a:ext uri="{FF2B5EF4-FFF2-40B4-BE49-F238E27FC236}">
                        <a16:creationId xmlns:a16="http://schemas.microsoft.com/office/drawing/2014/main" id="{7C724FC0-2644-4DB3-84F3-F2DC80695EB3}"/>
                      </a:ext>
                    </a:extLst>
                  </p:cNvPr>
                  <p:cNvCxnSpPr/>
                  <p:nvPr userDrawn="1"/>
                </p:nvCxnSpPr>
                <p:spPr>
                  <a:xfrm>
                    <a:off x="-3213196" y="736926"/>
                    <a:ext cx="82203" cy="0"/>
                  </a:xfrm>
                  <a:prstGeom prst="line">
                    <a:avLst/>
                  </a:prstGeom>
                  <a:noFill/>
                  <a:ln w="9525" cap="flat" cmpd="sng" algn="ctr">
                    <a:solidFill>
                      <a:srgbClr val="292929"/>
                    </a:solidFill>
                    <a:prstDash val="solid"/>
                  </a:ln>
                  <a:effectLst/>
                </p:spPr>
              </p:cxnSp>
            </p:grpSp>
            <p:grpSp>
              <p:nvGrpSpPr>
                <p:cNvPr id="77" name="Groep 76">
                  <a:extLst>
                    <a:ext uri="{FF2B5EF4-FFF2-40B4-BE49-F238E27FC236}">
                      <a16:creationId xmlns:a16="http://schemas.microsoft.com/office/drawing/2014/main" id="{7422DE9F-F361-435F-A373-DE71261DF184}"/>
                    </a:ext>
                  </a:extLst>
                </p:cNvPr>
                <p:cNvGrpSpPr/>
                <p:nvPr userDrawn="1"/>
              </p:nvGrpSpPr>
              <p:grpSpPr>
                <a:xfrm flipH="1">
                  <a:off x="-3310774" y="735854"/>
                  <a:ext cx="88801" cy="72568"/>
                  <a:chOff x="-2091059" y="1395403"/>
                  <a:chExt cx="157316" cy="128558"/>
                </a:xfrm>
              </p:grpSpPr>
              <p:sp>
                <p:nvSpPr>
                  <p:cNvPr id="78" name="Rechthoek 77">
                    <a:extLst>
                      <a:ext uri="{FF2B5EF4-FFF2-40B4-BE49-F238E27FC236}">
                        <a16:creationId xmlns:a16="http://schemas.microsoft.com/office/drawing/2014/main" id="{B18EA0EC-E838-4308-B780-09944560DE41}"/>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sp>
                <p:nvSpPr>
                  <p:cNvPr id="79" name="Pijl: punthaak 78">
                    <a:extLst>
                      <a:ext uri="{FF2B5EF4-FFF2-40B4-BE49-F238E27FC236}">
                        <a16:creationId xmlns:a16="http://schemas.microsoft.com/office/drawing/2014/main" id="{C835C633-8F6F-4E46-83A8-D6A398D3D1A9}"/>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grpSp>
          </p:grpSp>
          <p:grpSp>
            <p:nvGrpSpPr>
              <p:cNvPr id="37" name="Groep 36">
                <a:extLst>
                  <a:ext uri="{FF2B5EF4-FFF2-40B4-BE49-F238E27FC236}">
                    <a16:creationId xmlns:a16="http://schemas.microsoft.com/office/drawing/2014/main" id="{D7A5D2C7-04BA-4B24-91F5-755D6525EF9C}"/>
                  </a:ext>
                </a:extLst>
              </p:cNvPr>
              <p:cNvGrpSpPr/>
              <p:nvPr userDrawn="1"/>
            </p:nvGrpSpPr>
            <p:grpSpPr>
              <a:xfrm>
                <a:off x="-3326107" y="720303"/>
                <a:ext cx="182598" cy="143759"/>
                <a:chOff x="-3634116" y="700986"/>
                <a:chExt cx="182598" cy="143759"/>
              </a:xfrm>
            </p:grpSpPr>
            <p:grpSp>
              <p:nvGrpSpPr>
                <p:cNvPr id="67" name="Groep 66">
                  <a:extLst>
                    <a:ext uri="{FF2B5EF4-FFF2-40B4-BE49-F238E27FC236}">
                      <a16:creationId xmlns:a16="http://schemas.microsoft.com/office/drawing/2014/main" id="{122AEC6D-AF47-4A71-A9E2-E0372BA17D76}"/>
                    </a:ext>
                  </a:extLst>
                </p:cNvPr>
                <p:cNvGrpSpPr/>
                <p:nvPr userDrawn="1"/>
              </p:nvGrpSpPr>
              <p:grpSpPr>
                <a:xfrm>
                  <a:off x="-3634116" y="700986"/>
                  <a:ext cx="182598" cy="143759"/>
                  <a:chOff x="-3634116" y="700986"/>
                  <a:chExt cx="182598" cy="143759"/>
                </a:xfrm>
              </p:grpSpPr>
              <p:cxnSp>
                <p:nvCxnSpPr>
                  <p:cNvPr id="71" name="Rechte verbindingslijn 70">
                    <a:extLst>
                      <a:ext uri="{FF2B5EF4-FFF2-40B4-BE49-F238E27FC236}">
                        <a16:creationId xmlns:a16="http://schemas.microsoft.com/office/drawing/2014/main" id="{9A884F08-B10C-4490-85B1-F545F41A9BFD}"/>
                      </a:ext>
                    </a:extLst>
                  </p:cNvPr>
                  <p:cNvCxnSpPr/>
                  <p:nvPr userDrawn="1"/>
                </p:nvCxnSpPr>
                <p:spPr>
                  <a:xfrm>
                    <a:off x="-3634116" y="700986"/>
                    <a:ext cx="182598" cy="0"/>
                  </a:xfrm>
                  <a:prstGeom prst="line">
                    <a:avLst/>
                  </a:prstGeom>
                  <a:noFill/>
                  <a:ln w="9525" cap="flat" cmpd="sng" algn="ctr">
                    <a:solidFill>
                      <a:srgbClr val="292929"/>
                    </a:solidFill>
                    <a:prstDash val="solid"/>
                  </a:ln>
                  <a:effectLst/>
                </p:spPr>
              </p:cxnSp>
              <p:cxnSp>
                <p:nvCxnSpPr>
                  <p:cNvPr id="72" name="Rechte verbindingslijn 71">
                    <a:extLst>
                      <a:ext uri="{FF2B5EF4-FFF2-40B4-BE49-F238E27FC236}">
                        <a16:creationId xmlns:a16="http://schemas.microsoft.com/office/drawing/2014/main" id="{1778CF62-D41A-497E-964E-55A2A687AEE3}"/>
                      </a:ext>
                    </a:extLst>
                  </p:cNvPr>
                  <p:cNvCxnSpPr/>
                  <p:nvPr userDrawn="1"/>
                </p:nvCxnSpPr>
                <p:spPr>
                  <a:xfrm>
                    <a:off x="-3634116" y="844745"/>
                    <a:ext cx="182598" cy="0"/>
                  </a:xfrm>
                  <a:prstGeom prst="line">
                    <a:avLst/>
                  </a:prstGeom>
                  <a:noFill/>
                  <a:ln w="9525" cap="flat" cmpd="sng" algn="ctr">
                    <a:solidFill>
                      <a:srgbClr val="292929"/>
                    </a:solidFill>
                    <a:prstDash val="solid"/>
                  </a:ln>
                  <a:effectLst/>
                </p:spPr>
              </p:cxnSp>
              <p:cxnSp>
                <p:nvCxnSpPr>
                  <p:cNvPr id="73" name="Rechte verbindingslijn 72">
                    <a:extLst>
                      <a:ext uri="{FF2B5EF4-FFF2-40B4-BE49-F238E27FC236}">
                        <a16:creationId xmlns:a16="http://schemas.microsoft.com/office/drawing/2014/main" id="{2FBC8177-BF6B-4B18-BAC7-E6E7467584D1}"/>
                      </a:ext>
                    </a:extLst>
                  </p:cNvPr>
                  <p:cNvCxnSpPr/>
                  <p:nvPr userDrawn="1"/>
                </p:nvCxnSpPr>
                <p:spPr>
                  <a:xfrm>
                    <a:off x="-3536469" y="808806"/>
                    <a:ext cx="82203" cy="0"/>
                  </a:xfrm>
                  <a:prstGeom prst="line">
                    <a:avLst/>
                  </a:prstGeom>
                  <a:noFill/>
                  <a:ln w="9525" cap="flat" cmpd="sng" algn="ctr">
                    <a:solidFill>
                      <a:srgbClr val="292929"/>
                    </a:solidFill>
                    <a:prstDash val="solid"/>
                  </a:ln>
                  <a:effectLst/>
                </p:spPr>
              </p:cxnSp>
              <p:cxnSp>
                <p:nvCxnSpPr>
                  <p:cNvPr id="74" name="Rechte verbindingslijn 73">
                    <a:extLst>
                      <a:ext uri="{FF2B5EF4-FFF2-40B4-BE49-F238E27FC236}">
                        <a16:creationId xmlns:a16="http://schemas.microsoft.com/office/drawing/2014/main" id="{83C1FB3B-C37F-4BFE-93C4-2E4A24205CC0}"/>
                      </a:ext>
                    </a:extLst>
                  </p:cNvPr>
                  <p:cNvCxnSpPr/>
                  <p:nvPr userDrawn="1"/>
                </p:nvCxnSpPr>
                <p:spPr>
                  <a:xfrm>
                    <a:off x="-3536469" y="772866"/>
                    <a:ext cx="82203" cy="0"/>
                  </a:xfrm>
                  <a:prstGeom prst="line">
                    <a:avLst/>
                  </a:prstGeom>
                  <a:noFill/>
                  <a:ln w="9525" cap="flat" cmpd="sng" algn="ctr">
                    <a:solidFill>
                      <a:srgbClr val="292929"/>
                    </a:solidFill>
                    <a:prstDash val="solid"/>
                  </a:ln>
                  <a:effectLst/>
                </p:spPr>
              </p:cxnSp>
              <p:cxnSp>
                <p:nvCxnSpPr>
                  <p:cNvPr id="75" name="Rechte verbindingslijn 74">
                    <a:extLst>
                      <a:ext uri="{FF2B5EF4-FFF2-40B4-BE49-F238E27FC236}">
                        <a16:creationId xmlns:a16="http://schemas.microsoft.com/office/drawing/2014/main" id="{09EB495D-8C12-4D90-9573-24E5C3A035C3}"/>
                      </a:ext>
                    </a:extLst>
                  </p:cNvPr>
                  <p:cNvCxnSpPr/>
                  <p:nvPr userDrawn="1"/>
                </p:nvCxnSpPr>
                <p:spPr>
                  <a:xfrm>
                    <a:off x="-3536469" y="736926"/>
                    <a:ext cx="82203" cy="0"/>
                  </a:xfrm>
                  <a:prstGeom prst="line">
                    <a:avLst/>
                  </a:prstGeom>
                  <a:noFill/>
                  <a:ln w="9525" cap="flat" cmpd="sng" algn="ctr">
                    <a:solidFill>
                      <a:srgbClr val="292929"/>
                    </a:solidFill>
                    <a:prstDash val="solid"/>
                  </a:ln>
                  <a:effectLst/>
                </p:spPr>
              </p:cxnSp>
            </p:grpSp>
            <p:grpSp>
              <p:nvGrpSpPr>
                <p:cNvPr id="68" name="Groep 67">
                  <a:extLst>
                    <a:ext uri="{FF2B5EF4-FFF2-40B4-BE49-F238E27FC236}">
                      <a16:creationId xmlns:a16="http://schemas.microsoft.com/office/drawing/2014/main" id="{08CFC893-6FC6-47E1-8AE9-719C6498F29F}"/>
                    </a:ext>
                  </a:extLst>
                </p:cNvPr>
                <p:cNvGrpSpPr/>
                <p:nvPr userDrawn="1"/>
              </p:nvGrpSpPr>
              <p:grpSpPr>
                <a:xfrm>
                  <a:off x="-3634047" y="735854"/>
                  <a:ext cx="88801" cy="72568"/>
                  <a:chOff x="-2091059" y="1395403"/>
                  <a:chExt cx="157316" cy="128558"/>
                </a:xfrm>
              </p:grpSpPr>
              <p:sp>
                <p:nvSpPr>
                  <p:cNvPr id="69" name="Rechthoek 68">
                    <a:extLst>
                      <a:ext uri="{FF2B5EF4-FFF2-40B4-BE49-F238E27FC236}">
                        <a16:creationId xmlns:a16="http://schemas.microsoft.com/office/drawing/2014/main" id="{1CD6CFBE-819B-4758-AD5B-B207A8353888}"/>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sp>
                <p:nvSpPr>
                  <p:cNvPr id="70" name="Pijl: punthaak 69">
                    <a:extLst>
                      <a:ext uri="{FF2B5EF4-FFF2-40B4-BE49-F238E27FC236}">
                        <a16:creationId xmlns:a16="http://schemas.microsoft.com/office/drawing/2014/main" id="{3A20C132-9D25-423C-95A8-4B79B82B3D98}"/>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grpSp>
          </p:grpSp>
          <p:cxnSp>
            <p:nvCxnSpPr>
              <p:cNvPr id="38" name="Rechte verbindingslijn 37">
                <a:extLst>
                  <a:ext uri="{FF2B5EF4-FFF2-40B4-BE49-F238E27FC236}">
                    <a16:creationId xmlns:a16="http://schemas.microsoft.com/office/drawing/2014/main" id="{404624C7-0D49-481E-AE27-AE709F9C2DF5}"/>
                  </a:ext>
                </a:extLst>
              </p:cNvPr>
              <p:cNvCxnSpPr>
                <a:cxnSpLocks/>
              </p:cNvCxnSpPr>
              <p:nvPr userDrawn="1"/>
            </p:nvCxnSpPr>
            <p:spPr>
              <a:xfrm flipV="1">
                <a:off x="-3136454" y="523622"/>
                <a:ext cx="720437" cy="188422"/>
              </a:xfrm>
              <a:prstGeom prst="line">
                <a:avLst/>
              </a:prstGeom>
              <a:noFill/>
              <a:ln w="19050" cap="rnd" cmpd="sng" algn="ctr">
                <a:solidFill>
                  <a:schemeClr val="accent1"/>
                </a:solidFill>
                <a:prstDash val="solid"/>
                <a:headEnd type="oval"/>
              </a:ln>
              <a:effectLst/>
            </p:spPr>
          </p:cxnSp>
          <p:cxnSp>
            <p:nvCxnSpPr>
              <p:cNvPr id="39" name="Rechte verbindingslijn 38">
                <a:extLst>
                  <a:ext uri="{FF2B5EF4-FFF2-40B4-BE49-F238E27FC236}">
                    <a16:creationId xmlns:a16="http://schemas.microsoft.com/office/drawing/2014/main" id="{C396EF40-1C81-4641-BF3B-14D5ED8D8230}"/>
                  </a:ext>
                </a:extLst>
              </p:cNvPr>
              <p:cNvCxnSpPr>
                <a:cxnSpLocks/>
              </p:cNvCxnSpPr>
              <p:nvPr userDrawn="1"/>
            </p:nvCxnSpPr>
            <p:spPr>
              <a:xfrm>
                <a:off x="-2820570" y="712044"/>
                <a:ext cx="399011" cy="238298"/>
              </a:xfrm>
              <a:prstGeom prst="line">
                <a:avLst/>
              </a:prstGeom>
              <a:noFill/>
              <a:ln w="19050" cap="rnd" cmpd="sng" algn="ctr">
                <a:solidFill>
                  <a:schemeClr val="accent1"/>
                </a:solidFill>
                <a:prstDash val="solid"/>
                <a:headEnd type="oval"/>
              </a:ln>
              <a:effectLst/>
            </p:spPr>
          </p:cxnSp>
          <p:grpSp>
            <p:nvGrpSpPr>
              <p:cNvPr id="40" name="Groep 39">
                <a:extLst>
                  <a:ext uri="{FF2B5EF4-FFF2-40B4-BE49-F238E27FC236}">
                    <a16:creationId xmlns:a16="http://schemas.microsoft.com/office/drawing/2014/main" id="{3DA6621D-4E41-46E6-9266-D7BF3E3F694A}"/>
                  </a:ext>
                </a:extLst>
              </p:cNvPr>
              <p:cNvGrpSpPr/>
              <p:nvPr userDrawn="1"/>
            </p:nvGrpSpPr>
            <p:grpSpPr>
              <a:xfrm>
                <a:off x="-2425037" y="370226"/>
                <a:ext cx="357690" cy="330595"/>
                <a:chOff x="-2721817" y="347336"/>
                <a:chExt cx="432805" cy="400021"/>
              </a:xfrm>
            </p:grpSpPr>
            <p:sp>
              <p:nvSpPr>
                <p:cNvPr id="56" name="Rechthoek 55">
                  <a:extLst>
                    <a:ext uri="{FF2B5EF4-FFF2-40B4-BE49-F238E27FC236}">
                      <a16:creationId xmlns:a16="http://schemas.microsoft.com/office/drawing/2014/main" id="{09BA3819-4F31-4C78-8D6F-762186B9113D}"/>
                    </a:ext>
                  </a:extLst>
                </p:cNvPr>
                <p:cNvSpPr/>
                <p:nvPr userDrawn="1"/>
              </p:nvSpPr>
              <p:spPr>
                <a:xfrm>
                  <a:off x="-2721817" y="347336"/>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750" b="0" noProof="0">
                    <a:solidFill>
                      <a:srgbClr val="FF0000"/>
                    </a:solidFill>
                    <a:latin typeface="+mn-lt"/>
                    <a:cs typeface="Arial" panose="020B0604020202020204" pitchFamily="34" charset="0"/>
                  </a:endParaRPr>
                </a:p>
              </p:txBody>
            </p:sp>
            <p:grpSp>
              <p:nvGrpSpPr>
                <p:cNvPr id="57" name="Groep 56">
                  <a:extLst>
                    <a:ext uri="{FF2B5EF4-FFF2-40B4-BE49-F238E27FC236}">
                      <a16:creationId xmlns:a16="http://schemas.microsoft.com/office/drawing/2014/main" id="{BB9CFF30-3361-46DC-AB22-57A4952C295A}"/>
                    </a:ext>
                  </a:extLst>
                </p:cNvPr>
                <p:cNvGrpSpPr/>
                <p:nvPr userDrawn="1"/>
              </p:nvGrpSpPr>
              <p:grpSpPr>
                <a:xfrm>
                  <a:off x="-2652453" y="431583"/>
                  <a:ext cx="294076" cy="231526"/>
                  <a:chOff x="-3634116" y="700986"/>
                  <a:chExt cx="182598" cy="143759"/>
                </a:xfrm>
              </p:grpSpPr>
              <p:grpSp>
                <p:nvGrpSpPr>
                  <p:cNvPr id="58" name="Groep 57">
                    <a:extLst>
                      <a:ext uri="{FF2B5EF4-FFF2-40B4-BE49-F238E27FC236}">
                        <a16:creationId xmlns:a16="http://schemas.microsoft.com/office/drawing/2014/main" id="{28B2FD6B-FA15-4ED8-9609-1090D90F6021}"/>
                      </a:ext>
                    </a:extLst>
                  </p:cNvPr>
                  <p:cNvGrpSpPr/>
                  <p:nvPr userDrawn="1"/>
                </p:nvGrpSpPr>
                <p:grpSpPr>
                  <a:xfrm>
                    <a:off x="-3634116" y="700986"/>
                    <a:ext cx="182598" cy="143759"/>
                    <a:chOff x="-3634116" y="700986"/>
                    <a:chExt cx="182598" cy="143759"/>
                  </a:xfrm>
                </p:grpSpPr>
                <p:cxnSp>
                  <p:nvCxnSpPr>
                    <p:cNvPr id="62" name="Rechte verbindingslijn 61">
                      <a:extLst>
                        <a:ext uri="{FF2B5EF4-FFF2-40B4-BE49-F238E27FC236}">
                          <a16:creationId xmlns:a16="http://schemas.microsoft.com/office/drawing/2014/main" id="{ADF3397E-3D1A-431A-8743-03E1AB6591D6}"/>
                        </a:ext>
                      </a:extLst>
                    </p:cNvPr>
                    <p:cNvCxnSpPr/>
                    <p:nvPr userDrawn="1"/>
                  </p:nvCxnSpPr>
                  <p:spPr>
                    <a:xfrm>
                      <a:off x="-3634116" y="700986"/>
                      <a:ext cx="182598" cy="0"/>
                    </a:xfrm>
                    <a:prstGeom prst="line">
                      <a:avLst/>
                    </a:prstGeom>
                    <a:noFill/>
                    <a:ln w="19050" cap="flat" cmpd="sng" algn="ctr">
                      <a:solidFill>
                        <a:srgbClr val="292929"/>
                      </a:solidFill>
                      <a:prstDash val="solid"/>
                    </a:ln>
                    <a:effectLst/>
                  </p:spPr>
                </p:cxnSp>
                <p:cxnSp>
                  <p:nvCxnSpPr>
                    <p:cNvPr id="63" name="Rechte verbindingslijn 62">
                      <a:extLst>
                        <a:ext uri="{FF2B5EF4-FFF2-40B4-BE49-F238E27FC236}">
                          <a16:creationId xmlns:a16="http://schemas.microsoft.com/office/drawing/2014/main" id="{7C481339-1B16-423B-ABE4-8687DAB6F121}"/>
                        </a:ext>
                      </a:extLst>
                    </p:cNvPr>
                    <p:cNvCxnSpPr/>
                    <p:nvPr userDrawn="1"/>
                  </p:nvCxnSpPr>
                  <p:spPr>
                    <a:xfrm>
                      <a:off x="-3634116" y="844745"/>
                      <a:ext cx="182598" cy="0"/>
                    </a:xfrm>
                    <a:prstGeom prst="line">
                      <a:avLst/>
                    </a:prstGeom>
                    <a:noFill/>
                    <a:ln w="19050" cap="flat" cmpd="sng" algn="ctr">
                      <a:solidFill>
                        <a:srgbClr val="292929"/>
                      </a:solidFill>
                      <a:prstDash val="solid"/>
                    </a:ln>
                    <a:effectLst/>
                  </p:spPr>
                </p:cxnSp>
                <p:cxnSp>
                  <p:nvCxnSpPr>
                    <p:cNvPr id="64" name="Rechte verbindingslijn 63">
                      <a:extLst>
                        <a:ext uri="{FF2B5EF4-FFF2-40B4-BE49-F238E27FC236}">
                          <a16:creationId xmlns:a16="http://schemas.microsoft.com/office/drawing/2014/main" id="{67B15F4D-880D-4D88-BC3F-A6B87263E542}"/>
                        </a:ext>
                      </a:extLst>
                    </p:cNvPr>
                    <p:cNvCxnSpPr/>
                    <p:nvPr userDrawn="1"/>
                  </p:nvCxnSpPr>
                  <p:spPr>
                    <a:xfrm>
                      <a:off x="-3536469" y="808806"/>
                      <a:ext cx="82203" cy="0"/>
                    </a:xfrm>
                    <a:prstGeom prst="line">
                      <a:avLst/>
                    </a:prstGeom>
                    <a:noFill/>
                    <a:ln w="19050" cap="flat" cmpd="sng" algn="ctr">
                      <a:solidFill>
                        <a:srgbClr val="292929"/>
                      </a:solidFill>
                      <a:prstDash val="solid"/>
                    </a:ln>
                    <a:effectLst/>
                  </p:spPr>
                </p:cxnSp>
                <p:cxnSp>
                  <p:nvCxnSpPr>
                    <p:cNvPr id="65" name="Rechte verbindingslijn 64">
                      <a:extLst>
                        <a:ext uri="{FF2B5EF4-FFF2-40B4-BE49-F238E27FC236}">
                          <a16:creationId xmlns:a16="http://schemas.microsoft.com/office/drawing/2014/main" id="{7121DB23-0D6B-4F10-9505-F3825DB98B7F}"/>
                        </a:ext>
                      </a:extLst>
                    </p:cNvPr>
                    <p:cNvCxnSpPr/>
                    <p:nvPr userDrawn="1"/>
                  </p:nvCxnSpPr>
                  <p:spPr>
                    <a:xfrm>
                      <a:off x="-3536469" y="772866"/>
                      <a:ext cx="82203" cy="0"/>
                    </a:xfrm>
                    <a:prstGeom prst="line">
                      <a:avLst/>
                    </a:prstGeom>
                    <a:noFill/>
                    <a:ln w="19050" cap="flat" cmpd="sng" algn="ctr">
                      <a:solidFill>
                        <a:srgbClr val="292929"/>
                      </a:solidFill>
                      <a:prstDash val="solid"/>
                    </a:ln>
                    <a:effectLst/>
                  </p:spPr>
                </p:cxnSp>
                <p:cxnSp>
                  <p:nvCxnSpPr>
                    <p:cNvPr id="66" name="Rechte verbindingslijn 65">
                      <a:extLst>
                        <a:ext uri="{FF2B5EF4-FFF2-40B4-BE49-F238E27FC236}">
                          <a16:creationId xmlns:a16="http://schemas.microsoft.com/office/drawing/2014/main" id="{26AFC50B-6E11-4777-BE44-6CF298DFAE58}"/>
                        </a:ext>
                      </a:extLst>
                    </p:cNvPr>
                    <p:cNvCxnSpPr/>
                    <p:nvPr userDrawn="1"/>
                  </p:nvCxnSpPr>
                  <p:spPr>
                    <a:xfrm>
                      <a:off x="-3536469" y="736926"/>
                      <a:ext cx="82203" cy="0"/>
                    </a:xfrm>
                    <a:prstGeom prst="line">
                      <a:avLst/>
                    </a:prstGeom>
                    <a:noFill/>
                    <a:ln w="19050" cap="flat" cmpd="sng" algn="ctr">
                      <a:solidFill>
                        <a:srgbClr val="292929"/>
                      </a:solidFill>
                      <a:prstDash val="solid"/>
                    </a:ln>
                    <a:effectLst/>
                  </p:spPr>
                </p:cxnSp>
              </p:grpSp>
              <p:grpSp>
                <p:nvGrpSpPr>
                  <p:cNvPr id="59" name="Groep 58">
                    <a:extLst>
                      <a:ext uri="{FF2B5EF4-FFF2-40B4-BE49-F238E27FC236}">
                        <a16:creationId xmlns:a16="http://schemas.microsoft.com/office/drawing/2014/main" id="{7C872E35-6086-4BA2-8AEF-532DCC609F55}"/>
                      </a:ext>
                    </a:extLst>
                  </p:cNvPr>
                  <p:cNvGrpSpPr/>
                  <p:nvPr userDrawn="1"/>
                </p:nvGrpSpPr>
                <p:grpSpPr>
                  <a:xfrm>
                    <a:off x="-3634047" y="735854"/>
                    <a:ext cx="88801" cy="72568"/>
                    <a:chOff x="-2091059" y="1395403"/>
                    <a:chExt cx="157316" cy="128558"/>
                  </a:xfrm>
                </p:grpSpPr>
                <p:sp>
                  <p:nvSpPr>
                    <p:cNvPr id="60" name="Rechthoek 59">
                      <a:extLst>
                        <a:ext uri="{FF2B5EF4-FFF2-40B4-BE49-F238E27FC236}">
                          <a16:creationId xmlns:a16="http://schemas.microsoft.com/office/drawing/2014/main" id="{824F1F5B-8C7F-4C38-A606-DA7E828AAC97}"/>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sp>
                  <p:nvSpPr>
                    <p:cNvPr id="61" name="Pijl: punthaak 60">
                      <a:extLst>
                        <a:ext uri="{FF2B5EF4-FFF2-40B4-BE49-F238E27FC236}">
                          <a16:creationId xmlns:a16="http://schemas.microsoft.com/office/drawing/2014/main" id="{FB808DFB-B410-4858-9B70-B7AA0A2ADD0B}"/>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grpSp>
            </p:grpSp>
          </p:grpSp>
          <p:grpSp>
            <p:nvGrpSpPr>
              <p:cNvPr id="41" name="Groep 40">
                <a:extLst>
                  <a:ext uri="{FF2B5EF4-FFF2-40B4-BE49-F238E27FC236}">
                    <a16:creationId xmlns:a16="http://schemas.microsoft.com/office/drawing/2014/main" id="{06390B12-96B3-41DD-B4B0-C7D362C83C5A}"/>
                  </a:ext>
                </a:extLst>
              </p:cNvPr>
              <p:cNvGrpSpPr/>
              <p:nvPr userDrawn="1"/>
            </p:nvGrpSpPr>
            <p:grpSpPr>
              <a:xfrm>
                <a:off x="-2425037" y="781500"/>
                <a:ext cx="357690" cy="330595"/>
                <a:chOff x="-2721817" y="782525"/>
                <a:chExt cx="432805" cy="400021"/>
              </a:xfrm>
            </p:grpSpPr>
            <p:sp>
              <p:nvSpPr>
                <p:cNvPr id="44" name="Rechthoek 43">
                  <a:extLst>
                    <a:ext uri="{FF2B5EF4-FFF2-40B4-BE49-F238E27FC236}">
                      <a16:creationId xmlns:a16="http://schemas.microsoft.com/office/drawing/2014/main" id="{95BA7252-4833-45A4-B4B0-89613C40EA9D}"/>
                    </a:ext>
                  </a:extLst>
                </p:cNvPr>
                <p:cNvSpPr/>
                <p:nvPr userDrawn="1"/>
              </p:nvSpPr>
              <p:spPr>
                <a:xfrm>
                  <a:off x="-2721817" y="782525"/>
                  <a:ext cx="432805" cy="400021"/>
                </a:xfrm>
                <a:prstGeom prst="rect">
                  <a:avLst/>
                </a:prstGeom>
                <a:solidFill>
                  <a:schemeClr val="bg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750" b="0" noProof="0">
                    <a:solidFill>
                      <a:srgbClr val="FF0000"/>
                    </a:solidFill>
                    <a:latin typeface="+mn-lt"/>
                    <a:cs typeface="Arial" panose="020B0604020202020204" pitchFamily="34" charset="0"/>
                  </a:endParaRPr>
                </a:p>
              </p:txBody>
            </p:sp>
            <p:grpSp>
              <p:nvGrpSpPr>
                <p:cNvPr id="45" name="Groep 44">
                  <a:extLst>
                    <a:ext uri="{FF2B5EF4-FFF2-40B4-BE49-F238E27FC236}">
                      <a16:creationId xmlns:a16="http://schemas.microsoft.com/office/drawing/2014/main" id="{1CD98AE5-FE7B-4E39-B853-3DEEEE75730B}"/>
                    </a:ext>
                  </a:extLst>
                </p:cNvPr>
                <p:cNvGrpSpPr/>
                <p:nvPr userDrawn="1"/>
              </p:nvGrpSpPr>
              <p:grpSpPr>
                <a:xfrm>
                  <a:off x="-2652453" y="866772"/>
                  <a:ext cx="294076" cy="231526"/>
                  <a:chOff x="-3310843" y="700986"/>
                  <a:chExt cx="182598" cy="143759"/>
                </a:xfrm>
              </p:grpSpPr>
              <p:grpSp>
                <p:nvGrpSpPr>
                  <p:cNvPr id="46" name="Groep 45">
                    <a:extLst>
                      <a:ext uri="{FF2B5EF4-FFF2-40B4-BE49-F238E27FC236}">
                        <a16:creationId xmlns:a16="http://schemas.microsoft.com/office/drawing/2014/main" id="{5C525473-51BD-4740-BE3E-AB86D6331B52}"/>
                      </a:ext>
                    </a:extLst>
                  </p:cNvPr>
                  <p:cNvGrpSpPr/>
                  <p:nvPr userDrawn="1"/>
                </p:nvGrpSpPr>
                <p:grpSpPr>
                  <a:xfrm>
                    <a:off x="-3310843" y="700986"/>
                    <a:ext cx="182598" cy="143759"/>
                    <a:chOff x="-3310843" y="700986"/>
                    <a:chExt cx="182598" cy="143759"/>
                  </a:xfrm>
                </p:grpSpPr>
                <p:cxnSp>
                  <p:nvCxnSpPr>
                    <p:cNvPr id="51" name="Rechte verbindingslijn 50">
                      <a:extLst>
                        <a:ext uri="{FF2B5EF4-FFF2-40B4-BE49-F238E27FC236}">
                          <a16:creationId xmlns:a16="http://schemas.microsoft.com/office/drawing/2014/main" id="{06177FD5-A4FB-4921-9DD2-086F2F6432E7}"/>
                        </a:ext>
                      </a:extLst>
                    </p:cNvPr>
                    <p:cNvCxnSpPr/>
                    <p:nvPr userDrawn="1"/>
                  </p:nvCxnSpPr>
                  <p:spPr>
                    <a:xfrm>
                      <a:off x="-3310843" y="700986"/>
                      <a:ext cx="182598" cy="0"/>
                    </a:xfrm>
                    <a:prstGeom prst="line">
                      <a:avLst/>
                    </a:prstGeom>
                    <a:noFill/>
                    <a:ln w="19050" cap="flat" cmpd="sng" algn="ctr">
                      <a:solidFill>
                        <a:srgbClr val="292929"/>
                      </a:solidFill>
                      <a:prstDash val="solid"/>
                    </a:ln>
                    <a:effectLst/>
                  </p:spPr>
                </p:cxnSp>
                <p:cxnSp>
                  <p:nvCxnSpPr>
                    <p:cNvPr id="52" name="Rechte verbindingslijn 51">
                      <a:extLst>
                        <a:ext uri="{FF2B5EF4-FFF2-40B4-BE49-F238E27FC236}">
                          <a16:creationId xmlns:a16="http://schemas.microsoft.com/office/drawing/2014/main" id="{E7A16069-7F6D-4571-ACCB-B55B4C5F7A72}"/>
                        </a:ext>
                      </a:extLst>
                    </p:cNvPr>
                    <p:cNvCxnSpPr/>
                    <p:nvPr userDrawn="1"/>
                  </p:nvCxnSpPr>
                  <p:spPr>
                    <a:xfrm>
                      <a:off x="-3310843" y="844745"/>
                      <a:ext cx="182598" cy="0"/>
                    </a:xfrm>
                    <a:prstGeom prst="line">
                      <a:avLst/>
                    </a:prstGeom>
                    <a:noFill/>
                    <a:ln w="19050" cap="flat" cmpd="sng" algn="ctr">
                      <a:solidFill>
                        <a:srgbClr val="292929"/>
                      </a:solidFill>
                      <a:prstDash val="solid"/>
                    </a:ln>
                    <a:effectLst/>
                  </p:spPr>
                </p:cxnSp>
                <p:cxnSp>
                  <p:nvCxnSpPr>
                    <p:cNvPr id="53" name="Rechte verbindingslijn 52">
                      <a:extLst>
                        <a:ext uri="{FF2B5EF4-FFF2-40B4-BE49-F238E27FC236}">
                          <a16:creationId xmlns:a16="http://schemas.microsoft.com/office/drawing/2014/main" id="{545FB3C0-E220-4DB9-A854-CECA87722E16}"/>
                        </a:ext>
                      </a:extLst>
                    </p:cNvPr>
                    <p:cNvCxnSpPr/>
                    <p:nvPr userDrawn="1"/>
                  </p:nvCxnSpPr>
                  <p:spPr>
                    <a:xfrm>
                      <a:off x="-3213196" y="808806"/>
                      <a:ext cx="82203" cy="0"/>
                    </a:xfrm>
                    <a:prstGeom prst="line">
                      <a:avLst/>
                    </a:prstGeom>
                    <a:noFill/>
                    <a:ln w="19050" cap="flat" cmpd="sng" algn="ctr">
                      <a:solidFill>
                        <a:srgbClr val="292929"/>
                      </a:solidFill>
                      <a:prstDash val="solid"/>
                    </a:ln>
                    <a:effectLst/>
                  </p:spPr>
                </p:cxnSp>
                <p:cxnSp>
                  <p:nvCxnSpPr>
                    <p:cNvPr id="54" name="Rechte verbindingslijn 53">
                      <a:extLst>
                        <a:ext uri="{FF2B5EF4-FFF2-40B4-BE49-F238E27FC236}">
                          <a16:creationId xmlns:a16="http://schemas.microsoft.com/office/drawing/2014/main" id="{C0669EA9-C9D5-4D24-A8CE-BFE8E1DAE196}"/>
                        </a:ext>
                      </a:extLst>
                    </p:cNvPr>
                    <p:cNvCxnSpPr/>
                    <p:nvPr userDrawn="1"/>
                  </p:nvCxnSpPr>
                  <p:spPr>
                    <a:xfrm>
                      <a:off x="-3213196" y="772866"/>
                      <a:ext cx="82203" cy="0"/>
                    </a:xfrm>
                    <a:prstGeom prst="line">
                      <a:avLst/>
                    </a:prstGeom>
                    <a:noFill/>
                    <a:ln w="19050" cap="flat" cmpd="sng" algn="ctr">
                      <a:solidFill>
                        <a:srgbClr val="292929"/>
                      </a:solidFill>
                      <a:prstDash val="solid"/>
                    </a:ln>
                    <a:effectLst/>
                  </p:spPr>
                </p:cxnSp>
                <p:cxnSp>
                  <p:nvCxnSpPr>
                    <p:cNvPr id="55" name="Rechte verbindingslijn 54">
                      <a:extLst>
                        <a:ext uri="{FF2B5EF4-FFF2-40B4-BE49-F238E27FC236}">
                          <a16:creationId xmlns:a16="http://schemas.microsoft.com/office/drawing/2014/main" id="{D8EBB7FD-574E-4093-879E-298D7C95522F}"/>
                        </a:ext>
                      </a:extLst>
                    </p:cNvPr>
                    <p:cNvCxnSpPr/>
                    <p:nvPr userDrawn="1"/>
                  </p:nvCxnSpPr>
                  <p:spPr>
                    <a:xfrm>
                      <a:off x="-3213196" y="736926"/>
                      <a:ext cx="82203" cy="0"/>
                    </a:xfrm>
                    <a:prstGeom prst="line">
                      <a:avLst/>
                    </a:prstGeom>
                    <a:noFill/>
                    <a:ln w="19050" cap="flat" cmpd="sng" algn="ctr">
                      <a:solidFill>
                        <a:srgbClr val="292929"/>
                      </a:solidFill>
                      <a:prstDash val="solid"/>
                    </a:ln>
                    <a:effectLst/>
                  </p:spPr>
                </p:cxnSp>
              </p:grpSp>
              <p:grpSp>
                <p:nvGrpSpPr>
                  <p:cNvPr id="47" name="Groep 46">
                    <a:extLst>
                      <a:ext uri="{FF2B5EF4-FFF2-40B4-BE49-F238E27FC236}">
                        <a16:creationId xmlns:a16="http://schemas.microsoft.com/office/drawing/2014/main" id="{813A5427-D724-476D-A5CA-8D1ACF972F74}"/>
                      </a:ext>
                    </a:extLst>
                  </p:cNvPr>
                  <p:cNvGrpSpPr/>
                  <p:nvPr userDrawn="1"/>
                </p:nvGrpSpPr>
                <p:grpSpPr>
                  <a:xfrm flipH="1">
                    <a:off x="-3310774" y="735854"/>
                    <a:ext cx="88801" cy="72568"/>
                    <a:chOff x="-2091059" y="1395403"/>
                    <a:chExt cx="157316" cy="128558"/>
                  </a:xfrm>
                </p:grpSpPr>
                <p:sp>
                  <p:nvSpPr>
                    <p:cNvPr id="48" name="Rechthoek 47">
                      <a:extLst>
                        <a:ext uri="{FF2B5EF4-FFF2-40B4-BE49-F238E27FC236}">
                          <a16:creationId xmlns:a16="http://schemas.microsoft.com/office/drawing/2014/main" id="{D761270E-3F9C-429E-8F17-92DA8814073B}"/>
                        </a:ext>
                      </a:extLst>
                    </p:cNvPr>
                    <p:cNvSpPr/>
                    <p:nvPr userDrawn="1"/>
                  </p:nvSpPr>
                  <p:spPr>
                    <a:xfrm>
                      <a:off x="-2051585" y="1436824"/>
                      <a:ext cx="117842" cy="45718"/>
                    </a:xfrm>
                    <a:prstGeom prst="rect">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sp>
                  <p:nvSpPr>
                    <p:cNvPr id="50" name="Pijl: punthaak 49">
                      <a:extLst>
                        <a:ext uri="{FF2B5EF4-FFF2-40B4-BE49-F238E27FC236}">
                          <a16:creationId xmlns:a16="http://schemas.microsoft.com/office/drawing/2014/main" id="{C77F8354-3762-47C3-A69C-CAD00D1CD0C7}"/>
                        </a:ext>
                      </a:extLst>
                    </p:cNvPr>
                    <p:cNvSpPr/>
                    <p:nvPr userDrawn="1"/>
                  </p:nvSpPr>
                  <p:spPr>
                    <a:xfrm flipH="1">
                      <a:off x="-2091059" y="1395403"/>
                      <a:ext cx="128558" cy="128558"/>
                    </a:xfrm>
                    <a:prstGeom prst="chevron">
                      <a:avLst>
                        <a:gd name="adj" fmla="val 47962"/>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675" b="1" noProof="0">
                        <a:solidFill>
                          <a:schemeClr val="tx1"/>
                        </a:solidFill>
                        <a:latin typeface="+mn-lt"/>
                      </a:endParaRPr>
                    </a:p>
                  </p:txBody>
                </p:sp>
              </p:grpSp>
            </p:grpSp>
          </p:grpSp>
          <p:sp>
            <p:nvSpPr>
              <p:cNvPr id="42" name="Rechthoek 41">
                <a:extLst>
                  <a:ext uri="{FF2B5EF4-FFF2-40B4-BE49-F238E27FC236}">
                    <a16:creationId xmlns:a16="http://schemas.microsoft.com/office/drawing/2014/main" id="{19189BB0-C5FB-4F77-82BD-4C79AB04396B}"/>
                  </a:ext>
                </a:extLst>
              </p:cNvPr>
              <p:cNvSpPr/>
              <p:nvPr userDrawn="1"/>
            </p:nvSpPr>
            <p:spPr>
              <a:xfrm>
                <a:off x="-1950057" y="439449"/>
                <a:ext cx="2435631" cy="198066"/>
              </a:xfrm>
              <a:prstGeom prst="rect">
                <a:avLst/>
              </a:prstGeom>
              <a:noFill/>
              <a:ln w="25400" cap="flat" cmpd="sng" algn="ctr">
                <a:noFill/>
                <a:prstDash val="solid"/>
              </a:ln>
              <a:effectLst/>
            </p:spPr>
            <p:txBody>
              <a:bodyPr lIns="0" tIns="0" rIns="0" bIns="0" rtlCol="0" anchor="ctr"/>
              <a:lstStyle/>
              <a:p>
                <a:pPr marL="0" marR="0" lvl="0" indent="0" defTabSz="685800" eaLnBrk="1" fontAlgn="auto" latinLnBrk="0" hangingPunct="1">
                  <a:lnSpc>
                    <a:spcPct val="90000"/>
                  </a:lnSpc>
                  <a:spcBef>
                    <a:spcPts val="450"/>
                  </a:spcBef>
                  <a:spcAft>
                    <a:spcPts val="450"/>
                  </a:spcAft>
                  <a:buClrTx/>
                  <a:buSzTx/>
                  <a:buFontTx/>
                  <a:buNone/>
                  <a:tabLst/>
                  <a:defRPr/>
                </a:pP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omhoog</a:t>
                </a:r>
              </a:p>
            </p:txBody>
          </p:sp>
          <p:sp>
            <p:nvSpPr>
              <p:cNvPr id="43" name="Rechthoek 42">
                <a:extLst>
                  <a:ext uri="{FF2B5EF4-FFF2-40B4-BE49-F238E27FC236}">
                    <a16:creationId xmlns:a16="http://schemas.microsoft.com/office/drawing/2014/main" id="{64E768A0-F8F2-4989-AB72-1EDB4531946B}"/>
                  </a:ext>
                </a:extLst>
              </p:cNvPr>
              <p:cNvSpPr/>
              <p:nvPr userDrawn="1"/>
            </p:nvSpPr>
            <p:spPr>
              <a:xfrm>
                <a:off x="-1950057" y="848575"/>
                <a:ext cx="2213551" cy="186424"/>
              </a:xfrm>
              <a:prstGeom prst="rect">
                <a:avLst/>
              </a:prstGeom>
              <a:noFill/>
              <a:ln w="25400" cap="flat" cmpd="sng" algn="ctr">
                <a:noFill/>
                <a:prstDash val="solid"/>
              </a:ln>
              <a:effectLst/>
            </p:spPr>
            <p:txBody>
              <a:bodyPr lIns="0" tIns="0" rIns="0" bIns="0" rtlCol="0" anchor="ctr"/>
              <a:lstStyle/>
              <a:p>
                <a:pPr marL="0" marR="0" lvl="0" indent="0" defTabSz="685800" eaLnBrk="1" fontAlgn="auto" latinLnBrk="0" hangingPunct="1">
                  <a:lnSpc>
                    <a:spcPct val="90000"/>
                  </a:lnSpc>
                  <a:spcBef>
                    <a:spcPts val="450"/>
                  </a:spcBef>
                  <a:spcAft>
                    <a:spcPts val="450"/>
                  </a:spcAft>
                  <a:buClrTx/>
                  <a:buSzTx/>
                  <a:buFontTx/>
                  <a:buNone/>
                  <a:tabLst/>
                  <a:defRPr/>
                </a:pP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Tekstniveau omlaag</a:t>
                </a:r>
              </a:p>
            </p:txBody>
          </p:sp>
        </p:grpSp>
        <p:cxnSp>
          <p:nvCxnSpPr>
            <p:cNvPr id="16" name="Rechte verbindingslijn 15">
              <a:extLst>
                <a:ext uri="{FF2B5EF4-FFF2-40B4-BE49-F238E27FC236}">
                  <a16:creationId xmlns:a16="http://schemas.microsoft.com/office/drawing/2014/main" id="{68922267-2E8F-4C6A-B91F-BFFECD1F7180}"/>
                </a:ext>
              </a:extLst>
            </p:cNvPr>
            <p:cNvCxnSpPr>
              <a:cxnSpLocks/>
            </p:cNvCxnSpPr>
            <p:nvPr userDrawn="1"/>
          </p:nvCxnSpPr>
          <p:spPr>
            <a:xfrm>
              <a:off x="-3419346" y="1020931"/>
              <a:ext cx="3176013" cy="0"/>
            </a:xfrm>
            <a:prstGeom prst="line">
              <a:avLst/>
            </a:prstGeom>
            <a:noFill/>
            <a:ln w="3175" cap="flat" cmpd="sng" algn="ctr">
              <a:solidFill>
                <a:schemeClr val="accent1"/>
              </a:solidFill>
              <a:prstDash val="solid"/>
            </a:ln>
            <a:effectLst/>
          </p:spPr>
        </p:cxnSp>
        <p:sp>
          <p:nvSpPr>
            <p:cNvPr id="17" name="Rechthoek 16">
              <a:extLst>
                <a:ext uri="{FF2B5EF4-FFF2-40B4-BE49-F238E27FC236}">
                  <a16:creationId xmlns:a16="http://schemas.microsoft.com/office/drawing/2014/main" id="{18098958-F0A4-4485-8CD7-9631A001EB50}"/>
                </a:ext>
              </a:extLst>
            </p:cNvPr>
            <p:cNvSpPr/>
            <p:nvPr userDrawn="1"/>
          </p:nvSpPr>
          <p:spPr>
            <a:xfrm>
              <a:off x="-3059324" y="1719143"/>
              <a:ext cx="2823104" cy="255963"/>
            </a:xfrm>
            <a:prstGeom prst="rect">
              <a:avLst/>
            </a:prstGeom>
            <a:noFill/>
            <a:ln w="25400" cap="flat" cmpd="sng" algn="ctr">
              <a:noFill/>
              <a:prstDash val="solid"/>
            </a:ln>
            <a:effectLst/>
          </p:spPr>
          <p:txBody>
            <a:bodyPr lIns="0" tIns="0" rIns="0" bIns="0" rtlCol="0" anchor="ctr"/>
            <a:lstStyle/>
            <a:p>
              <a:pPr marL="198835" marR="0" lvl="0" indent="-198835" algn="l" defTabSz="685800" rtl="0" eaLnBrk="1" fontAlgn="auto" latinLnBrk="0" hangingPunct="1">
                <a:lnSpc>
                  <a:spcPct val="110000"/>
                </a:lnSpc>
                <a:spcBef>
                  <a:spcPts val="450"/>
                </a:spcBef>
                <a:spcAft>
                  <a:spcPts val="450"/>
                </a:spcAft>
                <a:buClr>
                  <a:srgbClr val="008CCC"/>
                </a:buClr>
                <a:buSzPct val="75000"/>
                <a:buFont typeface="Arial" panose="020B0604020202020204" pitchFamily="34" charset="0"/>
                <a:buChar char="►"/>
                <a:tabLst/>
                <a:defRPr/>
              </a:pPr>
              <a:r>
                <a:rPr lang="nl-NL" sz="825" kern="1200" noProof="0" err="1">
                  <a:solidFill>
                    <a:schemeClr val="tx1"/>
                  </a:solidFill>
                  <a:latin typeface="+mn-lt"/>
                  <a:ea typeface="+mn-ea"/>
                  <a:cs typeface="+mn-cs"/>
                </a:rPr>
                <a:t>Bullet</a:t>
              </a:r>
              <a:endParaRPr lang="nl-NL" sz="825" kern="1200" noProof="0">
                <a:solidFill>
                  <a:schemeClr val="tx1"/>
                </a:solidFill>
                <a:latin typeface="+mn-lt"/>
                <a:ea typeface="+mn-ea"/>
                <a:cs typeface="+mn-cs"/>
              </a:endParaRPr>
            </a:p>
          </p:txBody>
        </p:sp>
        <p:sp>
          <p:nvSpPr>
            <p:cNvPr id="18" name="Ovaal 17">
              <a:extLst>
                <a:ext uri="{FF2B5EF4-FFF2-40B4-BE49-F238E27FC236}">
                  <a16:creationId xmlns:a16="http://schemas.microsoft.com/office/drawing/2014/main" id="{2847499E-F01D-4D9E-B4E7-877DB56F32D1}"/>
                </a:ext>
              </a:extLst>
            </p:cNvPr>
            <p:cNvSpPr/>
            <p:nvPr userDrawn="1"/>
          </p:nvSpPr>
          <p:spPr>
            <a:xfrm>
              <a:off x="-3425006" y="2091065"/>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19" name="Rechthoek 18">
              <a:extLst>
                <a:ext uri="{FF2B5EF4-FFF2-40B4-BE49-F238E27FC236}">
                  <a16:creationId xmlns:a16="http://schemas.microsoft.com/office/drawing/2014/main" id="{68FA9597-4BA2-4591-9D7C-3193EF573FCF}"/>
                </a:ext>
              </a:extLst>
            </p:cNvPr>
            <p:cNvSpPr/>
            <p:nvPr userDrawn="1"/>
          </p:nvSpPr>
          <p:spPr>
            <a:xfrm>
              <a:off x="-3059324" y="2091064"/>
              <a:ext cx="2823104" cy="255963"/>
            </a:xfrm>
            <a:prstGeom prst="rect">
              <a:avLst/>
            </a:prstGeom>
            <a:noFill/>
            <a:ln w="25400" cap="flat" cmpd="sng" algn="ctr">
              <a:noFill/>
              <a:prstDash val="solid"/>
            </a:ln>
            <a:effectLst/>
          </p:spPr>
          <p:txBody>
            <a:bodyPr lIns="0" tIns="0" rIns="0" bIns="0" rtlCol="0" anchor="ctr"/>
            <a:lstStyle/>
            <a:p>
              <a:pPr marL="404813" marR="0" lvl="1" indent="-205979" algn="l" defTabSz="685800" rtl="0" eaLnBrk="1" fontAlgn="auto" latinLnBrk="0" hangingPunct="1">
                <a:lnSpc>
                  <a:spcPct val="110000"/>
                </a:lnSpc>
                <a:spcBef>
                  <a:spcPts val="450"/>
                </a:spcBef>
                <a:spcAft>
                  <a:spcPts val="450"/>
                </a:spcAft>
                <a:buClr>
                  <a:srgbClr val="81B0D2"/>
                </a:buClr>
                <a:buSzPct val="74000"/>
                <a:buFont typeface="Arial" panose="020B0604020202020204" pitchFamily="34" charset="0"/>
                <a:buChar char="►"/>
                <a:tabLst/>
                <a:defRPr/>
              </a:pPr>
              <a:r>
                <a:rPr lang="nl-NL" sz="825" kern="1200" noProof="0">
                  <a:solidFill>
                    <a:schemeClr val="tx1"/>
                  </a:solidFill>
                  <a:latin typeface="+mn-lt"/>
                  <a:ea typeface="+mn-ea"/>
                  <a:cs typeface="+mn-cs"/>
                </a:rPr>
                <a:t>Sub-</a:t>
              </a:r>
              <a:r>
                <a:rPr lang="nl-NL" sz="825" kern="1200" noProof="0" err="1">
                  <a:solidFill>
                    <a:schemeClr val="tx1"/>
                  </a:solidFill>
                  <a:latin typeface="+mn-lt"/>
                  <a:ea typeface="+mn-ea"/>
                  <a:cs typeface="+mn-cs"/>
                </a:rPr>
                <a:t>bullet</a:t>
              </a:r>
              <a:r>
                <a:rPr lang="nl-NL" sz="825" kern="1200" noProof="0">
                  <a:solidFill>
                    <a:schemeClr val="tx1"/>
                  </a:solidFill>
                  <a:latin typeface="+mn-lt"/>
                  <a:ea typeface="+mn-ea"/>
                  <a:cs typeface="+mn-cs"/>
                </a:rPr>
                <a:t> #1</a:t>
              </a:r>
            </a:p>
          </p:txBody>
        </p:sp>
        <p:sp>
          <p:nvSpPr>
            <p:cNvPr id="20" name="Ovaal 19">
              <a:extLst>
                <a:ext uri="{FF2B5EF4-FFF2-40B4-BE49-F238E27FC236}">
                  <a16:creationId xmlns:a16="http://schemas.microsoft.com/office/drawing/2014/main" id="{B9EC7C0C-A8EF-466C-BC49-C4FFD19481F4}"/>
                </a:ext>
              </a:extLst>
            </p:cNvPr>
            <p:cNvSpPr/>
            <p:nvPr userDrawn="1"/>
          </p:nvSpPr>
          <p:spPr>
            <a:xfrm>
              <a:off x="-3425006" y="2465241"/>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3</a:t>
              </a:r>
            </a:p>
          </p:txBody>
        </p:sp>
        <p:sp>
          <p:nvSpPr>
            <p:cNvPr id="21" name="Rechthoek 20">
              <a:extLst>
                <a:ext uri="{FF2B5EF4-FFF2-40B4-BE49-F238E27FC236}">
                  <a16:creationId xmlns:a16="http://schemas.microsoft.com/office/drawing/2014/main" id="{371EB43C-64B2-4C73-AA37-32EE90333B20}"/>
                </a:ext>
              </a:extLst>
            </p:cNvPr>
            <p:cNvSpPr/>
            <p:nvPr userDrawn="1"/>
          </p:nvSpPr>
          <p:spPr>
            <a:xfrm>
              <a:off x="-3059324" y="2465240"/>
              <a:ext cx="2823104" cy="255963"/>
            </a:xfrm>
            <a:prstGeom prst="rect">
              <a:avLst/>
            </a:prstGeom>
            <a:noFill/>
            <a:ln w="25400" cap="flat" cmpd="sng" algn="ctr">
              <a:noFill/>
              <a:prstDash val="solid"/>
            </a:ln>
            <a:effectLst/>
          </p:spPr>
          <p:txBody>
            <a:bodyPr lIns="0" tIns="0" rIns="0" bIns="0" rtlCol="0" anchor="ctr"/>
            <a:lstStyle/>
            <a:p>
              <a:pPr marL="606029" marR="0" lvl="2" indent="-202406" algn="l" defTabSz="685800" rtl="0" eaLnBrk="1" fontAlgn="auto" latinLnBrk="0" hangingPunct="1">
                <a:lnSpc>
                  <a:spcPct val="110000"/>
                </a:lnSpc>
                <a:spcBef>
                  <a:spcPts val="450"/>
                </a:spcBef>
                <a:spcAft>
                  <a:spcPts val="450"/>
                </a:spcAft>
                <a:buClr>
                  <a:srgbClr val="008CCC"/>
                </a:buClr>
                <a:buSzPct val="110000"/>
                <a:buFont typeface="Corbel" panose="020B0503020204020204" pitchFamily="34" charset="0"/>
                <a:buChar char="&gt;"/>
                <a:tabLst/>
                <a:defRPr/>
              </a:pPr>
              <a:r>
                <a:rPr lang="nl-NL" sz="788" kern="1200" noProof="0">
                  <a:solidFill>
                    <a:schemeClr val="tx1"/>
                  </a:solidFill>
                  <a:latin typeface="+mn-lt"/>
                  <a:ea typeface="+mn-ea"/>
                  <a:cs typeface="+mn-cs"/>
                </a:rPr>
                <a:t>Sub-</a:t>
              </a:r>
              <a:r>
                <a:rPr lang="nl-NL" sz="788" kern="1200" noProof="0" err="1">
                  <a:solidFill>
                    <a:schemeClr val="tx1"/>
                  </a:solidFill>
                  <a:latin typeface="+mn-lt"/>
                  <a:ea typeface="+mn-ea"/>
                  <a:cs typeface="+mn-cs"/>
                </a:rPr>
                <a:t>bullet</a:t>
              </a:r>
              <a:r>
                <a:rPr lang="nl-NL" sz="788" kern="1200" noProof="0">
                  <a:solidFill>
                    <a:schemeClr val="tx1"/>
                  </a:solidFill>
                  <a:latin typeface="+mn-lt"/>
                  <a:ea typeface="+mn-ea"/>
                  <a:cs typeface="+mn-cs"/>
                </a:rPr>
                <a:t> #2</a:t>
              </a:r>
            </a:p>
          </p:txBody>
        </p:sp>
        <p:sp>
          <p:nvSpPr>
            <p:cNvPr id="22" name="Ovaal 21">
              <a:extLst>
                <a:ext uri="{FF2B5EF4-FFF2-40B4-BE49-F238E27FC236}">
                  <a16:creationId xmlns:a16="http://schemas.microsoft.com/office/drawing/2014/main" id="{6D417784-6442-4736-8438-AA5E7F8644C1}"/>
                </a:ext>
              </a:extLst>
            </p:cNvPr>
            <p:cNvSpPr/>
            <p:nvPr userDrawn="1"/>
          </p:nvSpPr>
          <p:spPr>
            <a:xfrm>
              <a:off x="-3425006" y="2837886"/>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4</a:t>
              </a:r>
            </a:p>
          </p:txBody>
        </p:sp>
        <p:sp>
          <p:nvSpPr>
            <p:cNvPr id="23" name="Rechthoek 22">
              <a:extLst>
                <a:ext uri="{FF2B5EF4-FFF2-40B4-BE49-F238E27FC236}">
                  <a16:creationId xmlns:a16="http://schemas.microsoft.com/office/drawing/2014/main" id="{5C5BA48C-CA0B-45EA-BE08-EB93054B2D06}"/>
                </a:ext>
              </a:extLst>
            </p:cNvPr>
            <p:cNvSpPr/>
            <p:nvPr userDrawn="1"/>
          </p:nvSpPr>
          <p:spPr>
            <a:xfrm>
              <a:off x="-3059324" y="2837885"/>
              <a:ext cx="2823104" cy="255963"/>
            </a:xfrm>
            <a:prstGeom prst="rect">
              <a:avLst/>
            </a:prstGeom>
            <a:noFill/>
            <a:ln w="25400" cap="flat" cmpd="sng" algn="ctr">
              <a:noFill/>
              <a:prstDash val="solid"/>
            </a:ln>
            <a:effectLst/>
          </p:spPr>
          <p:txBody>
            <a:bodyPr lIns="0" tIns="0" rIns="0" bIns="0" rtlCol="0" anchor="ctr"/>
            <a:lstStyle/>
            <a:p>
              <a:pPr marL="0" marR="0" lvl="3" indent="0" algn="l" defTabSz="685800" rtl="0" eaLnBrk="1" fontAlgn="auto" latinLnBrk="0" hangingPunct="1">
                <a:lnSpc>
                  <a:spcPct val="110000"/>
                </a:lnSpc>
                <a:spcBef>
                  <a:spcPts val="450"/>
                </a:spcBef>
                <a:spcAft>
                  <a:spcPts val="450"/>
                </a:spcAft>
                <a:buClrTx/>
                <a:buSzTx/>
                <a:buFont typeface="Arial" panose="020B0604020202020204" pitchFamily="34" charset="0"/>
                <a:buNone/>
                <a:tabLst/>
                <a:defRPr/>
              </a:pPr>
              <a:r>
                <a:rPr lang="nl-NL" sz="825" kern="1200" noProof="0">
                  <a:solidFill>
                    <a:schemeClr val="tx1"/>
                  </a:solidFill>
                  <a:latin typeface="+mn-lt"/>
                  <a:ea typeface="+mn-ea"/>
                  <a:cs typeface="+mn-cs"/>
                </a:rPr>
                <a:t>Leestekst</a:t>
              </a:r>
            </a:p>
          </p:txBody>
        </p:sp>
        <p:sp>
          <p:nvSpPr>
            <p:cNvPr id="24" name="Ovaal 23">
              <a:extLst>
                <a:ext uri="{FF2B5EF4-FFF2-40B4-BE49-F238E27FC236}">
                  <a16:creationId xmlns:a16="http://schemas.microsoft.com/office/drawing/2014/main" id="{5987DF02-B3E3-49A9-9216-07D130A18814}"/>
                </a:ext>
              </a:extLst>
            </p:cNvPr>
            <p:cNvSpPr/>
            <p:nvPr userDrawn="1"/>
          </p:nvSpPr>
          <p:spPr>
            <a:xfrm>
              <a:off x="-3425006" y="322149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5</a:t>
              </a:r>
            </a:p>
          </p:txBody>
        </p:sp>
        <p:sp>
          <p:nvSpPr>
            <p:cNvPr id="25" name="Rechthoek 24">
              <a:extLst>
                <a:ext uri="{FF2B5EF4-FFF2-40B4-BE49-F238E27FC236}">
                  <a16:creationId xmlns:a16="http://schemas.microsoft.com/office/drawing/2014/main" id="{CEF89AD5-9125-405E-9051-D83A0EAC37F5}"/>
                </a:ext>
              </a:extLst>
            </p:cNvPr>
            <p:cNvSpPr/>
            <p:nvPr userDrawn="1"/>
          </p:nvSpPr>
          <p:spPr>
            <a:xfrm>
              <a:off x="-3059324" y="3221491"/>
              <a:ext cx="2823104" cy="255963"/>
            </a:xfrm>
            <a:prstGeom prst="rect">
              <a:avLst/>
            </a:prstGeom>
            <a:noFill/>
            <a:ln w="25400" cap="flat" cmpd="sng" algn="ctr">
              <a:noFill/>
              <a:prstDash val="solid"/>
            </a:ln>
            <a:effectLst/>
          </p:spPr>
          <p:txBody>
            <a:bodyPr lIns="0" tIns="0" rIns="0" bIns="0" rtlCol="0" anchor="ctr"/>
            <a:lstStyle/>
            <a:p>
              <a:pPr marL="0" marR="0" lvl="4" indent="0" algn="l" defTabSz="685800" rtl="0" eaLnBrk="1" fontAlgn="auto" latinLnBrk="0" hangingPunct="1">
                <a:lnSpc>
                  <a:spcPct val="90000"/>
                </a:lnSpc>
                <a:spcBef>
                  <a:spcPts val="450"/>
                </a:spcBef>
                <a:spcAft>
                  <a:spcPts val="450"/>
                </a:spcAft>
                <a:buClrTx/>
                <a:buSzTx/>
                <a:buFont typeface="Arial" panose="020B0604020202020204" pitchFamily="34" charset="0"/>
                <a:buNone/>
                <a:tabLst/>
                <a:defRPr/>
              </a:pPr>
              <a:r>
                <a:rPr lang="nl-NL" sz="1050" b="1" kern="1200" cap="all" baseline="0" noProof="0">
                  <a:solidFill>
                    <a:schemeClr val="accent2"/>
                  </a:solidFill>
                  <a:latin typeface="TradeGothic LT CondEighteen" panose="02000806020000020004" pitchFamily="2" charset="0"/>
                  <a:ea typeface="+mn-ea"/>
                  <a:cs typeface="+mn-cs"/>
                </a:rPr>
                <a:t>Kopje</a:t>
              </a:r>
            </a:p>
          </p:txBody>
        </p:sp>
        <p:cxnSp>
          <p:nvCxnSpPr>
            <p:cNvPr id="26" name="Rechte verbindingslijn 25">
              <a:extLst>
                <a:ext uri="{FF2B5EF4-FFF2-40B4-BE49-F238E27FC236}">
                  <a16:creationId xmlns:a16="http://schemas.microsoft.com/office/drawing/2014/main" id="{30447DE2-4667-400A-A775-663344A1149B}"/>
                </a:ext>
              </a:extLst>
            </p:cNvPr>
            <p:cNvCxnSpPr>
              <a:cxnSpLocks/>
            </p:cNvCxnSpPr>
            <p:nvPr userDrawn="1"/>
          </p:nvCxnSpPr>
          <p:spPr>
            <a:xfrm>
              <a:off x="-3419346" y="3585498"/>
              <a:ext cx="3176013" cy="0"/>
            </a:xfrm>
            <a:prstGeom prst="line">
              <a:avLst/>
            </a:prstGeom>
            <a:noFill/>
            <a:ln w="3175" cap="flat" cmpd="sng" algn="ctr">
              <a:solidFill>
                <a:schemeClr val="accent1"/>
              </a:solidFill>
              <a:prstDash val="solid"/>
            </a:ln>
            <a:effectLst/>
          </p:spPr>
        </p:cxnSp>
        <p:grpSp>
          <p:nvGrpSpPr>
            <p:cNvPr id="27" name="Meer informatie">
              <a:extLst>
                <a:ext uri="{FF2B5EF4-FFF2-40B4-BE49-F238E27FC236}">
                  <a16:creationId xmlns:a16="http://schemas.microsoft.com/office/drawing/2014/main" id="{D8A8B52D-3EB2-432F-B178-73F568D90047}"/>
                </a:ext>
              </a:extLst>
            </p:cNvPr>
            <p:cNvGrpSpPr/>
            <p:nvPr userDrawn="1"/>
          </p:nvGrpSpPr>
          <p:grpSpPr>
            <a:xfrm>
              <a:off x="-3421298" y="3713747"/>
              <a:ext cx="3178515" cy="783273"/>
              <a:chOff x="-3741486" y="3359148"/>
              <a:chExt cx="3178515" cy="783273"/>
            </a:xfrm>
          </p:grpSpPr>
          <p:sp>
            <p:nvSpPr>
              <p:cNvPr id="29" name="Freeform 101">
                <a:extLst>
                  <a:ext uri="{FF2B5EF4-FFF2-40B4-BE49-F238E27FC236}">
                    <a16:creationId xmlns:a16="http://schemas.microsoft.com/office/drawing/2014/main" id="{210A0FFC-9462-4825-BA09-BE40AE0BBCAA}"/>
                  </a:ext>
                </a:extLst>
              </p:cNvPr>
              <p:cNvSpPr>
                <a:spLocks noEditPoints="1"/>
              </p:cNvSpPr>
              <p:nvPr/>
            </p:nvSpPr>
            <p:spPr bwMode="auto">
              <a:xfrm>
                <a:off x="-3741486" y="3359148"/>
                <a:ext cx="255753" cy="255753"/>
              </a:xfrm>
              <a:custGeom>
                <a:avLst/>
                <a:gdLst>
                  <a:gd name="T0" fmla="*/ 0 w 292"/>
                  <a:gd name="T1" fmla="*/ 146 h 292"/>
                  <a:gd name="T2" fmla="*/ 4 w 292"/>
                  <a:gd name="T3" fmla="*/ 113 h 292"/>
                  <a:gd name="T4" fmla="*/ 14 w 292"/>
                  <a:gd name="T5" fmla="*/ 82 h 292"/>
                  <a:gd name="T6" fmla="*/ 31 w 292"/>
                  <a:gd name="T7" fmla="*/ 55 h 292"/>
                  <a:gd name="T8" fmla="*/ 53 w 292"/>
                  <a:gd name="T9" fmla="*/ 32 h 292"/>
                  <a:gd name="T10" fmla="*/ 81 w 292"/>
                  <a:gd name="T11" fmla="*/ 15 h 292"/>
                  <a:gd name="T12" fmla="*/ 112 w 292"/>
                  <a:gd name="T13" fmla="*/ 4 h 292"/>
                  <a:gd name="T14" fmla="*/ 145 w 292"/>
                  <a:gd name="T15" fmla="*/ 0 h 292"/>
                  <a:gd name="T16" fmla="*/ 179 w 292"/>
                  <a:gd name="T17" fmla="*/ 4 h 292"/>
                  <a:gd name="T18" fmla="*/ 209 w 292"/>
                  <a:gd name="T19" fmla="*/ 15 h 292"/>
                  <a:gd name="T20" fmla="*/ 237 w 292"/>
                  <a:gd name="T21" fmla="*/ 32 h 292"/>
                  <a:gd name="T22" fmla="*/ 259 w 292"/>
                  <a:gd name="T23" fmla="*/ 55 h 292"/>
                  <a:gd name="T24" fmla="*/ 276 w 292"/>
                  <a:gd name="T25" fmla="*/ 82 h 292"/>
                  <a:gd name="T26" fmla="*/ 288 w 292"/>
                  <a:gd name="T27" fmla="*/ 113 h 292"/>
                  <a:gd name="T28" fmla="*/ 292 w 292"/>
                  <a:gd name="T29" fmla="*/ 146 h 292"/>
                  <a:gd name="T30" fmla="*/ 288 w 292"/>
                  <a:gd name="T31" fmla="*/ 180 h 292"/>
                  <a:gd name="T32" fmla="*/ 276 w 292"/>
                  <a:gd name="T33" fmla="*/ 210 h 292"/>
                  <a:gd name="T34" fmla="*/ 259 w 292"/>
                  <a:gd name="T35" fmla="*/ 237 h 292"/>
                  <a:gd name="T36" fmla="*/ 237 w 292"/>
                  <a:gd name="T37" fmla="*/ 260 h 292"/>
                  <a:gd name="T38" fmla="*/ 209 w 292"/>
                  <a:gd name="T39" fmla="*/ 278 h 292"/>
                  <a:gd name="T40" fmla="*/ 179 w 292"/>
                  <a:gd name="T41" fmla="*/ 288 h 292"/>
                  <a:gd name="T42" fmla="*/ 145 w 292"/>
                  <a:gd name="T43" fmla="*/ 292 h 292"/>
                  <a:gd name="T44" fmla="*/ 112 w 292"/>
                  <a:gd name="T45" fmla="*/ 288 h 292"/>
                  <a:gd name="T46" fmla="*/ 81 w 292"/>
                  <a:gd name="T47" fmla="*/ 278 h 292"/>
                  <a:gd name="T48" fmla="*/ 53 w 292"/>
                  <a:gd name="T49" fmla="*/ 260 h 292"/>
                  <a:gd name="T50" fmla="*/ 31 w 292"/>
                  <a:gd name="T51" fmla="*/ 237 h 292"/>
                  <a:gd name="T52" fmla="*/ 14 w 292"/>
                  <a:gd name="T53" fmla="*/ 210 h 292"/>
                  <a:gd name="T54" fmla="*/ 4 w 292"/>
                  <a:gd name="T55" fmla="*/ 180 h 292"/>
                  <a:gd name="T56" fmla="*/ 0 w 292"/>
                  <a:gd name="T57" fmla="*/ 146 h 292"/>
                  <a:gd name="T58" fmla="*/ 102 w 292"/>
                  <a:gd name="T59" fmla="*/ 121 h 292"/>
                  <a:gd name="T60" fmla="*/ 102 w 292"/>
                  <a:gd name="T61" fmla="*/ 142 h 292"/>
                  <a:gd name="T62" fmla="*/ 120 w 292"/>
                  <a:gd name="T63" fmla="*/ 142 h 292"/>
                  <a:gd name="T64" fmla="*/ 120 w 292"/>
                  <a:gd name="T65" fmla="*/ 223 h 292"/>
                  <a:gd name="T66" fmla="*/ 102 w 292"/>
                  <a:gd name="T67" fmla="*/ 223 h 292"/>
                  <a:gd name="T68" fmla="*/ 102 w 292"/>
                  <a:gd name="T69" fmla="*/ 244 h 292"/>
                  <a:gd name="T70" fmla="*/ 188 w 292"/>
                  <a:gd name="T71" fmla="*/ 244 h 292"/>
                  <a:gd name="T72" fmla="*/ 188 w 292"/>
                  <a:gd name="T73" fmla="*/ 223 h 292"/>
                  <a:gd name="T74" fmla="*/ 170 w 292"/>
                  <a:gd name="T75" fmla="*/ 223 h 292"/>
                  <a:gd name="T76" fmla="*/ 170 w 292"/>
                  <a:gd name="T77" fmla="*/ 142 h 292"/>
                  <a:gd name="T78" fmla="*/ 188 w 292"/>
                  <a:gd name="T79" fmla="*/ 142 h 292"/>
                  <a:gd name="T80" fmla="*/ 188 w 292"/>
                  <a:gd name="T81" fmla="*/ 121 h 292"/>
                  <a:gd name="T82" fmla="*/ 102 w 292"/>
                  <a:gd name="T83" fmla="*/ 121 h 292"/>
                  <a:gd name="T84" fmla="*/ 115 w 292"/>
                  <a:gd name="T85" fmla="*/ 79 h 292"/>
                  <a:gd name="T86" fmla="*/ 117 w 292"/>
                  <a:gd name="T87" fmla="*/ 92 h 292"/>
                  <a:gd name="T88" fmla="*/ 124 w 292"/>
                  <a:gd name="T89" fmla="*/ 101 h 292"/>
                  <a:gd name="T90" fmla="*/ 133 w 292"/>
                  <a:gd name="T91" fmla="*/ 108 h 292"/>
                  <a:gd name="T92" fmla="*/ 145 w 292"/>
                  <a:gd name="T93" fmla="*/ 110 h 292"/>
                  <a:gd name="T94" fmla="*/ 157 w 292"/>
                  <a:gd name="T95" fmla="*/ 108 h 292"/>
                  <a:gd name="T96" fmla="*/ 167 w 292"/>
                  <a:gd name="T97" fmla="*/ 101 h 292"/>
                  <a:gd name="T98" fmla="*/ 174 w 292"/>
                  <a:gd name="T99" fmla="*/ 92 h 292"/>
                  <a:gd name="T100" fmla="*/ 176 w 292"/>
                  <a:gd name="T101" fmla="*/ 79 h 292"/>
                  <a:gd name="T102" fmla="*/ 174 w 292"/>
                  <a:gd name="T103" fmla="*/ 67 h 292"/>
                  <a:gd name="T104" fmla="*/ 167 w 292"/>
                  <a:gd name="T105" fmla="*/ 58 h 292"/>
                  <a:gd name="T106" fmla="*/ 157 w 292"/>
                  <a:gd name="T107" fmla="*/ 51 h 292"/>
                  <a:gd name="T108" fmla="*/ 145 w 292"/>
                  <a:gd name="T109" fmla="*/ 49 h 292"/>
                  <a:gd name="T110" fmla="*/ 133 w 292"/>
                  <a:gd name="T111" fmla="*/ 51 h 292"/>
                  <a:gd name="T112" fmla="*/ 124 w 292"/>
                  <a:gd name="T113" fmla="*/ 58 h 292"/>
                  <a:gd name="T114" fmla="*/ 117 w 292"/>
                  <a:gd name="T115" fmla="*/ 67 h 292"/>
                  <a:gd name="T116" fmla="*/ 115 w 292"/>
                  <a:gd name="T117" fmla="*/ 79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2" h="292">
                    <a:moveTo>
                      <a:pt x="0" y="146"/>
                    </a:moveTo>
                    <a:lnTo>
                      <a:pt x="4" y="113"/>
                    </a:lnTo>
                    <a:lnTo>
                      <a:pt x="14" y="82"/>
                    </a:lnTo>
                    <a:lnTo>
                      <a:pt x="31" y="55"/>
                    </a:lnTo>
                    <a:lnTo>
                      <a:pt x="53" y="32"/>
                    </a:lnTo>
                    <a:lnTo>
                      <a:pt x="81" y="15"/>
                    </a:lnTo>
                    <a:lnTo>
                      <a:pt x="112" y="4"/>
                    </a:lnTo>
                    <a:lnTo>
                      <a:pt x="145" y="0"/>
                    </a:lnTo>
                    <a:lnTo>
                      <a:pt x="179" y="4"/>
                    </a:lnTo>
                    <a:lnTo>
                      <a:pt x="209" y="15"/>
                    </a:lnTo>
                    <a:lnTo>
                      <a:pt x="237" y="32"/>
                    </a:lnTo>
                    <a:lnTo>
                      <a:pt x="259" y="55"/>
                    </a:lnTo>
                    <a:lnTo>
                      <a:pt x="276" y="82"/>
                    </a:lnTo>
                    <a:lnTo>
                      <a:pt x="288" y="113"/>
                    </a:lnTo>
                    <a:lnTo>
                      <a:pt x="292" y="146"/>
                    </a:lnTo>
                    <a:lnTo>
                      <a:pt x="288" y="180"/>
                    </a:lnTo>
                    <a:lnTo>
                      <a:pt x="276" y="210"/>
                    </a:lnTo>
                    <a:lnTo>
                      <a:pt x="259" y="237"/>
                    </a:lnTo>
                    <a:lnTo>
                      <a:pt x="237" y="260"/>
                    </a:lnTo>
                    <a:lnTo>
                      <a:pt x="209" y="278"/>
                    </a:lnTo>
                    <a:lnTo>
                      <a:pt x="179" y="288"/>
                    </a:lnTo>
                    <a:lnTo>
                      <a:pt x="145" y="292"/>
                    </a:lnTo>
                    <a:lnTo>
                      <a:pt x="112" y="288"/>
                    </a:lnTo>
                    <a:lnTo>
                      <a:pt x="81" y="278"/>
                    </a:lnTo>
                    <a:lnTo>
                      <a:pt x="53" y="260"/>
                    </a:lnTo>
                    <a:lnTo>
                      <a:pt x="31" y="237"/>
                    </a:lnTo>
                    <a:lnTo>
                      <a:pt x="14" y="210"/>
                    </a:lnTo>
                    <a:lnTo>
                      <a:pt x="4" y="180"/>
                    </a:lnTo>
                    <a:lnTo>
                      <a:pt x="0" y="146"/>
                    </a:lnTo>
                    <a:close/>
                    <a:moveTo>
                      <a:pt x="102" y="121"/>
                    </a:moveTo>
                    <a:lnTo>
                      <a:pt x="102" y="142"/>
                    </a:lnTo>
                    <a:lnTo>
                      <a:pt x="120" y="142"/>
                    </a:lnTo>
                    <a:lnTo>
                      <a:pt x="120" y="223"/>
                    </a:lnTo>
                    <a:lnTo>
                      <a:pt x="102" y="223"/>
                    </a:lnTo>
                    <a:lnTo>
                      <a:pt x="102" y="244"/>
                    </a:lnTo>
                    <a:lnTo>
                      <a:pt x="188" y="244"/>
                    </a:lnTo>
                    <a:lnTo>
                      <a:pt x="188" y="223"/>
                    </a:lnTo>
                    <a:lnTo>
                      <a:pt x="170" y="223"/>
                    </a:lnTo>
                    <a:lnTo>
                      <a:pt x="170" y="142"/>
                    </a:lnTo>
                    <a:lnTo>
                      <a:pt x="188" y="142"/>
                    </a:lnTo>
                    <a:lnTo>
                      <a:pt x="188" y="121"/>
                    </a:lnTo>
                    <a:lnTo>
                      <a:pt x="102" y="121"/>
                    </a:lnTo>
                    <a:close/>
                    <a:moveTo>
                      <a:pt x="115" y="79"/>
                    </a:moveTo>
                    <a:lnTo>
                      <a:pt x="117" y="92"/>
                    </a:lnTo>
                    <a:lnTo>
                      <a:pt x="124" y="101"/>
                    </a:lnTo>
                    <a:lnTo>
                      <a:pt x="133" y="108"/>
                    </a:lnTo>
                    <a:lnTo>
                      <a:pt x="145" y="110"/>
                    </a:lnTo>
                    <a:lnTo>
                      <a:pt x="157" y="108"/>
                    </a:lnTo>
                    <a:lnTo>
                      <a:pt x="167" y="101"/>
                    </a:lnTo>
                    <a:lnTo>
                      <a:pt x="174" y="92"/>
                    </a:lnTo>
                    <a:lnTo>
                      <a:pt x="176" y="79"/>
                    </a:lnTo>
                    <a:lnTo>
                      <a:pt x="174" y="67"/>
                    </a:lnTo>
                    <a:lnTo>
                      <a:pt x="167" y="58"/>
                    </a:lnTo>
                    <a:lnTo>
                      <a:pt x="157" y="51"/>
                    </a:lnTo>
                    <a:lnTo>
                      <a:pt x="145" y="49"/>
                    </a:lnTo>
                    <a:lnTo>
                      <a:pt x="133" y="51"/>
                    </a:lnTo>
                    <a:lnTo>
                      <a:pt x="124" y="58"/>
                    </a:lnTo>
                    <a:lnTo>
                      <a:pt x="117" y="67"/>
                    </a:lnTo>
                    <a:lnTo>
                      <a:pt x="115" y="79"/>
                    </a:lnTo>
                    <a:close/>
                  </a:path>
                </a:pathLst>
              </a:custGeom>
              <a:solidFill>
                <a:srgbClr val="FF78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nl-NL" sz="788" noProof="0">
                  <a:latin typeface="+mn-lt"/>
                </a:endParaRPr>
              </a:p>
            </p:txBody>
          </p:sp>
          <p:sp>
            <p:nvSpPr>
              <p:cNvPr id="30" name="Rechthoek 29">
                <a:extLst>
                  <a:ext uri="{FF2B5EF4-FFF2-40B4-BE49-F238E27FC236}">
                    <a16:creationId xmlns:a16="http://schemas.microsoft.com/office/drawing/2014/main" id="{42964D58-7F41-4359-8346-B59CBEEFA207}"/>
                  </a:ext>
                </a:extLst>
              </p:cNvPr>
              <p:cNvSpPr/>
              <p:nvPr userDrawn="1"/>
            </p:nvSpPr>
            <p:spPr>
              <a:xfrm>
                <a:off x="-3380966" y="3431177"/>
                <a:ext cx="2817995" cy="592123"/>
              </a:xfrm>
              <a:prstGeom prst="rect">
                <a:avLst/>
              </a:prstGeom>
              <a:noFill/>
              <a:ln w="25400" cap="flat" cmpd="sng" algn="ctr">
                <a:noFill/>
                <a:prstDash val="solid"/>
              </a:ln>
              <a:effectLst/>
            </p:spPr>
            <p:txBody>
              <a:bodyPr lIns="0" tIns="0" rIns="0" bIns="0" rtlCol="0" anchor="t"/>
              <a:lstStyle/>
              <a:p>
                <a:pPr marL="0" marR="0" lvl="0" indent="0" defTabSz="685800" eaLnBrk="1" fontAlgn="auto" latinLnBrk="0" hangingPunct="1">
                  <a:lnSpc>
                    <a:spcPct val="90000"/>
                  </a:lnSpc>
                  <a:spcBef>
                    <a:spcPts val="450"/>
                  </a:spcBef>
                  <a:spcAft>
                    <a:spcPts val="450"/>
                  </a:spcAft>
                  <a:buClrTx/>
                  <a:buSzTx/>
                  <a:buFontTx/>
                  <a:buNone/>
                  <a:tabLst/>
                  <a:defRPr/>
                </a:pP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Meer weten?</a:t>
                </a:r>
                <a:b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b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Ga naar dia </a:t>
                </a:r>
                <a:r>
                  <a:rPr kumimoji="0" lang="nl-NL" sz="788" b="1" i="0" u="none" strike="noStrike" kern="0" cap="none" spc="0" normalizeH="0" baseline="0" noProof="0">
                    <a:ln>
                      <a:noFill/>
                    </a:ln>
                    <a:solidFill>
                      <a:srgbClr val="000000"/>
                    </a:solidFill>
                    <a:effectLst/>
                    <a:uLnTx/>
                    <a:uFillTx/>
                    <a:latin typeface="+mn-lt"/>
                    <a:cs typeface="Segoe UI Light" panose="020B0502040204020203" pitchFamily="34" charset="0"/>
                  </a:rPr>
                  <a:t>‘Instructie dia: YouTube links’</a:t>
                </a: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 open deze in de diavoorstelling en klik op de gewenste video link.</a:t>
                </a:r>
              </a:p>
            </p:txBody>
          </p:sp>
          <p:cxnSp>
            <p:nvCxnSpPr>
              <p:cNvPr id="31" name="Rechte verbindingslijn 30">
                <a:extLst>
                  <a:ext uri="{FF2B5EF4-FFF2-40B4-BE49-F238E27FC236}">
                    <a16:creationId xmlns:a16="http://schemas.microsoft.com/office/drawing/2014/main" id="{784C49F8-1341-403F-88ED-63BBDC7251C5}"/>
                  </a:ext>
                </a:extLst>
              </p:cNvPr>
              <p:cNvCxnSpPr>
                <a:cxnSpLocks/>
              </p:cNvCxnSpPr>
              <p:nvPr userDrawn="1"/>
            </p:nvCxnSpPr>
            <p:spPr>
              <a:xfrm>
                <a:off x="-3740987" y="4142421"/>
                <a:ext cx="3178016" cy="0"/>
              </a:xfrm>
              <a:prstGeom prst="line">
                <a:avLst/>
              </a:prstGeom>
              <a:noFill/>
              <a:ln w="3175" cap="flat" cmpd="sng" algn="ctr">
                <a:solidFill>
                  <a:schemeClr val="accent1"/>
                </a:solidFill>
                <a:prstDash val="solid"/>
              </a:ln>
              <a:effectLst/>
            </p:spPr>
          </p:cxnSp>
        </p:grpSp>
        <p:sp>
          <p:nvSpPr>
            <p:cNvPr id="28" name="Rechthoek 27">
              <a:extLst>
                <a:ext uri="{FF2B5EF4-FFF2-40B4-BE49-F238E27FC236}">
                  <a16:creationId xmlns:a16="http://schemas.microsoft.com/office/drawing/2014/main" id="{0A92EE73-57DF-450E-8AC5-00C58127EFEC}"/>
                </a:ext>
              </a:extLst>
            </p:cNvPr>
            <p:cNvSpPr/>
            <p:nvPr userDrawn="1"/>
          </p:nvSpPr>
          <p:spPr>
            <a:xfrm>
              <a:off x="-3420798" y="1139659"/>
              <a:ext cx="3178016" cy="467013"/>
            </a:xfrm>
            <a:prstGeom prst="rect">
              <a:avLst/>
            </a:prstGeom>
            <a:noFill/>
            <a:ln w="25400" cap="flat" cmpd="sng" algn="ctr">
              <a:noFill/>
              <a:prstDash val="solid"/>
            </a:ln>
            <a:effectLst/>
          </p:spPr>
          <p:txBody>
            <a:bodyPr lIns="0" tIns="0" rIns="0" bIns="0" rtlCol="0" anchor="t"/>
            <a:lstStyle/>
            <a:p>
              <a:pPr marL="0" marR="0" lvl="0" indent="0" defTabSz="685800" eaLnBrk="1" fontAlgn="auto" latinLnBrk="0" hangingPunct="1">
                <a:lnSpc>
                  <a:spcPct val="90000"/>
                </a:lnSpc>
                <a:spcBef>
                  <a:spcPts val="450"/>
                </a:spcBef>
                <a:spcAft>
                  <a:spcPts val="450"/>
                </a:spcAft>
                <a:buClrTx/>
                <a:buSzTx/>
                <a:buFontTx/>
                <a:buNone/>
                <a:tabLst/>
                <a:defRPr/>
              </a:pP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Gebruik, onder de tab </a:t>
              </a:r>
              <a:r>
                <a:rPr kumimoji="0" lang="nl-NL" sz="788" b="1" i="0" u="none" strike="noStrike" kern="0" cap="none" spc="0" normalizeH="0" baseline="0" noProof="0">
                  <a:ln>
                    <a:noFill/>
                  </a:ln>
                  <a:solidFill>
                    <a:srgbClr val="000000"/>
                  </a:solidFill>
                  <a:effectLst/>
                  <a:uLnTx/>
                  <a:uFillTx/>
                  <a:latin typeface="+mn-lt"/>
                  <a:cs typeface="Segoe UI Light" panose="020B0502040204020203" pitchFamily="34" charset="0"/>
                </a:rPr>
                <a:t>‘Start’</a:t>
              </a: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 de </a:t>
              </a:r>
              <a:r>
                <a:rPr kumimoji="0" lang="nl-NL" sz="788" b="1" i="0" u="none" strike="noStrike" kern="0" cap="none" spc="0" normalizeH="0" baseline="0" noProof="0">
                  <a:ln>
                    <a:noFill/>
                  </a:ln>
                  <a:solidFill>
                    <a:srgbClr val="000000"/>
                  </a:solidFill>
                  <a:effectLst/>
                  <a:uLnTx/>
                  <a:uFillTx/>
                  <a:latin typeface="+mn-lt"/>
                  <a:cs typeface="Segoe UI Light" panose="020B0502040204020203" pitchFamily="34" charset="0"/>
                </a:rPr>
                <a:t>lijstniveau-knoppen</a:t>
              </a:r>
              <a:r>
                <a:rPr kumimoji="0" lang="nl-NL" sz="788" b="0" i="0" u="none" strike="noStrike" kern="0" cap="none" spc="0" normalizeH="0" baseline="0" noProof="0">
                  <a:ln>
                    <a:noFill/>
                  </a:ln>
                  <a:solidFill>
                    <a:srgbClr val="000000"/>
                  </a:solidFill>
                  <a:effectLst/>
                  <a:uLnTx/>
                  <a:uFillTx/>
                  <a:latin typeface="+mn-lt"/>
                  <a:cs typeface="Segoe UI Light" panose="020B0502040204020203" pitchFamily="34" charset="0"/>
                </a:rPr>
                <a:t>, zoals hierboven aangegeven, om een tekst niveau te kiezen. Kies uit:</a:t>
              </a:r>
            </a:p>
          </p:txBody>
        </p:sp>
      </p:grpSp>
      <p:grpSp>
        <p:nvGrpSpPr>
          <p:cNvPr id="85" name="Instructie">
            <a:extLst>
              <a:ext uri="{FF2B5EF4-FFF2-40B4-BE49-F238E27FC236}">
                <a16:creationId xmlns:a16="http://schemas.microsoft.com/office/drawing/2014/main" id="{4B76584A-C476-4273-9DDC-0B37D108A695}"/>
              </a:ext>
            </a:extLst>
          </p:cNvPr>
          <p:cNvGrpSpPr/>
          <p:nvPr userDrawn="1"/>
        </p:nvGrpSpPr>
        <p:grpSpPr>
          <a:xfrm>
            <a:off x="-2571245" y="4919952"/>
            <a:ext cx="2417093" cy="1938049"/>
            <a:chOff x="-3428327" y="4919951"/>
            <a:chExt cx="3222791" cy="1938049"/>
          </a:xfrm>
        </p:grpSpPr>
        <p:sp>
          <p:nvSpPr>
            <p:cNvPr id="86" name="Rechthoek 85">
              <a:extLst>
                <a:ext uri="{FF2B5EF4-FFF2-40B4-BE49-F238E27FC236}">
                  <a16:creationId xmlns:a16="http://schemas.microsoft.com/office/drawing/2014/main" id="{9695FF29-48DF-43B6-9F45-43B31602F3CB}"/>
                </a:ext>
              </a:extLst>
            </p:cNvPr>
            <p:cNvSpPr/>
            <p:nvPr userDrawn="1"/>
          </p:nvSpPr>
          <p:spPr>
            <a:xfrm>
              <a:off x="-3419345" y="4919951"/>
              <a:ext cx="3176012" cy="191611"/>
            </a:xfrm>
            <a:prstGeom prst="rect">
              <a:avLst/>
            </a:prstGeom>
            <a:noFill/>
            <a:ln w="25400" cap="flat" cmpd="sng" algn="ctr">
              <a:noFill/>
              <a:prstDash val="solid"/>
            </a:ln>
            <a:effectLst/>
          </p:spPr>
          <p:txBody>
            <a:bodyPr lIns="0" tIns="0" rIns="0" bIns="0" rtlCol="0" anchor="ctr"/>
            <a:lstStyle/>
            <a:p>
              <a:pPr marL="0" marR="0" lvl="0" indent="0" defTabSz="685800" eaLnBrk="1" fontAlgn="auto" latinLnBrk="0" hangingPunct="1">
                <a:lnSpc>
                  <a:spcPct val="80000"/>
                </a:lnSpc>
                <a:spcBef>
                  <a:spcPts val="0"/>
                </a:spcBef>
                <a:spcAft>
                  <a:spcPts val="0"/>
                </a:spcAft>
                <a:buClrTx/>
                <a:buSzTx/>
                <a:buFontTx/>
                <a:buNone/>
                <a:tabLst/>
                <a:defRPr/>
              </a:pPr>
              <a:r>
                <a:rPr kumimoji="0" lang="nl-NL" sz="900" b="0" i="0" u="none" strike="noStrike" kern="0" cap="all" spc="0" normalizeH="0" baseline="0" noProof="0">
                  <a:ln>
                    <a:noFill/>
                  </a:ln>
                  <a:solidFill>
                    <a:schemeClr val="accent1"/>
                  </a:solidFill>
                  <a:effectLst/>
                  <a:uLnTx/>
                  <a:uFillTx/>
                  <a:latin typeface="TradeGothic LT CondEighteen" panose="02000806020000020004" pitchFamily="2" charset="0"/>
                  <a:cs typeface="Segoe UI Light" panose="020B0502040204020203" pitchFamily="34" charset="0"/>
                </a:rPr>
                <a:t>Voettekst wijzigen</a:t>
              </a:r>
            </a:p>
          </p:txBody>
        </p:sp>
        <p:cxnSp>
          <p:nvCxnSpPr>
            <p:cNvPr id="87" name="Rechte verbindingslijn 86">
              <a:extLst>
                <a:ext uri="{FF2B5EF4-FFF2-40B4-BE49-F238E27FC236}">
                  <a16:creationId xmlns:a16="http://schemas.microsoft.com/office/drawing/2014/main" id="{1D06BC91-4F02-4B18-8F71-B7C962BBF0CD}"/>
                </a:ext>
              </a:extLst>
            </p:cNvPr>
            <p:cNvCxnSpPr>
              <a:cxnSpLocks/>
            </p:cNvCxnSpPr>
            <p:nvPr userDrawn="1"/>
          </p:nvCxnSpPr>
          <p:spPr>
            <a:xfrm>
              <a:off x="-3419346" y="5185969"/>
              <a:ext cx="2444788" cy="0"/>
            </a:xfrm>
            <a:prstGeom prst="line">
              <a:avLst/>
            </a:prstGeom>
            <a:noFill/>
            <a:ln w="3175" cap="flat" cmpd="sng" algn="ctr">
              <a:solidFill>
                <a:schemeClr val="accent1"/>
              </a:solidFill>
              <a:prstDash val="solid"/>
            </a:ln>
            <a:effectLst/>
          </p:spPr>
        </p:cxnSp>
        <p:sp>
          <p:nvSpPr>
            <p:cNvPr id="88" name="Ovaal 87">
              <a:extLst>
                <a:ext uri="{FF2B5EF4-FFF2-40B4-BE49-F238E27FC236}">
                  <a16:creationId xmlns:a16="http://schemas.microsoft.com/office/drawing/2014/main" id="{A076DE18-5745-4E51-B2BB-5165FF1167C3}"/>
                </a:ext>
              </a:extLst>
            </p:cNvPr>
            <p:cNvSpPr/>
            <p:nvPr userDrawn="1"/>
          </p:nvSpPr>
          <p:spPr>
            <a:xfrm>
              <a:off x="-3428327" y="5314582"/>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1</a:t>
              </a:r>
            </a:p>
          </p:txBody>
        </p:sp>
        <p:sp>
          <p:nvSpPr>
            <p:cNvPr id="89" name="Rechthoek 88">
              <a:extLst>
                <a:ext uri="{FF2B5EF4-FFF2-40B4-BE49-F238E27FC236}">
                  <a16:creationId xmlns:a16="http://schemas.microsoft.com/office/drawing/2014/main" id="{34F62787-EEA1-461D-9463-F1AA9D9359AB}"/>
                </a:ext>
              </a:extLst>
            </p:cNvPr>
            <p:cNvSpPr/>
            <p:nvPr userDrawn="1"/>
          </p:nvSpPr>
          <p:spPr>
            <a:xfrm>
              <a:off x="-3062645" y="5380646"/>
              <a:ext cx="1946732" cy="360933"/>
            </a:xfrm>
            <a:prstGeom prst="rect">
              <a:avLst/>
            </a:prstGeom>
            <a:noFill/>
            <a:ln w="25400" cap="flat" cmpd="sng" algn="ctr">
              <a:noFill/>
              <a:prstDash val="solid"/>
            </a:ln>
            <a:effectLst/>
          </p:spPr>
          <p:txBody>
            <a:bodyPr lIns="0" tIns="0" rIns="0" bIns="0"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effectLst/>
                  <a:uLnTx/>
                  <a:uFillTx/>
                  <a:latin typeface="+mn-lt"/>
                  <a:ea typeface="+mn-ea"/>
                  <a:cs typeface="Segoe UI Light" panose="020B0502040204020203" pitchFamily="34" charset="0"/>
                </a:rPr>
                <a:t>Ga naar de tab </a:t>
              </a:r>
              <a:r>
                <a:rPr kumimoji="0" lang="nl-NL" sz="788" b="1" i="0" u="none" strike="noStrike" kern="0" cap="none" spc="0" normalizeH="0" baseline="0" noProof="0">
                  <a:ln>
                    <a:noFill/>
                  </a:ln>
                  <a:effectLst/>
                  <a:uLnTx/>
                  <a:uFillTx/>
                  <a:latin typeface="+mn-lt"/>
                  <a:ea typeface="+mn-ea"/>
                  <a:cs typeface="Segoe UI Light" panose="020B0502040204020203" pitchFamily="34" charset="0"/>
                </a:rPr>
                <a:t>‘Invoegen’ </a:t>
              </a:r>
              <a:r>
                <a:rPr kumimoji="0" lang="nl-NL" sz="788" b="0" i="0" u="none" strike="noStrike" kern="0" cap="none" spc="0" normalizeH="0" baseline="0" noProof="0">
                  <a:ln>
                    <a:noFill/>
                  </a:ln>
                  <a:effectLst/>
                  <a:uLnTx/>
                  <a:uFillTx/>
                  <a:latin typeface="+mn-lt"/>
                  <a:ea typeface="+mn-ea"/>
                  <a:cs typeface="Segoe UI Light" panose="020B0502040204020203" pitchFamily="34" charset="0"/>
                </a:rPr>
                <a:t>en klik op </a:t>
              </a:r>
              <a:r>
                <a:rPr kumimoji="0" lang="nl-NL" sz="788" b="1" i="0" u="none" strike="noStrike" kern="0" cap="none" spc="0" normalizeH="0" baseline="0" noProof="0">
                  <a:ln>
                    <a:noFill/>
                  </a:ln>
                  <a:effectLst/>
                  <a:uLnTx/>
                  <a:uFillTx/>
                  <a:latin typeface="+mn-lt"/>
                  <a:ea typeface="+mn-ea"/>
                  <a:cs typeface="Segoe UI Light" panose="020B0502040204020203" pitchFamily="34" charset="0"/>
                </a:rPr>
                <a:t>‘Kop- en voettekst’</a:t>
              </a:r>
              <a:r>
                <a:rPr kumimoji="0" lang="nl-NL" sz="788" b="0" i="0" u="none" strike="noStrike" kern="0" cap="none" spc="0" normalizeH="0" baseline="0" noProof="0">
                  <a:ln>
                    <a:noFill/>
                  </a:ln>
                  <a:effectLst/>
                  <a:uLnTx/>
                  <a:uFillTx/>
                  <a:latin typeface="+mn-lt"/>
                  <a:ea typeface="+mn-ea"/>
                  <a:cs typeface="Segoe UI Light" panose="020B0502040204020203" pitchFamily="34" charset="0"/>
                </a:rPr>
                <a:t>.</a:t>
              </a:r>
            </a:p>
          </p:txBody>
        </p:sp>
        <p:cxnSp>
          <p:nvCxnSpPr>
            <p:cNvPr id="90" name="Rechte verbindingslijn 89">
              <a:extLst>
                <a:ext uri="{FF2B5EF4-FFF2-40B4-BE49-F238E27FC236}">
                  <a16:creationId xmlns:a16="http://schemas.microsoft.com/office/drawing/2014/main" id="{17DD67B5-A30D-4210-B643-55D6CB6ED54D}"/>
                </a:ext>
              </a:extLst>
            </p:cNvPr>
            <p:cNvCxnSpPr>
              <a:cxnSpLocks/>
            </p:cNvCxnSpPr>
            <p:nvPr userDrawn="1"/>
          </p:nvCxnSpPr>
          <p:spPr>
            <a:xfrm>
              <a:off x="-3419346" y="5887714"/>
              <a:ext cx="3176013" cy="0"/>
            </a:xfrm>
            <a:prstGeom prst="line">
              <a:avLst/>
            </a:prstGeom>
            <a:noFill/>
            <a:ln w="3175" cap="flat" cmpd="sng" algn="ctr">
              <a:solidFill>
                <a:schemeClr val="accent1"/>
              </a:solidFill>
              <a:prstDash val="solid"/>
            </a:ln>
            <a:effectLst/>
          </p:spPr>
        </p:cxnSp>
        <p:sp>
          <p:nvSpPr>
            <p:cNvPr id="91" name="Ovaal 90">
              <a:extLst>
                <a:ext uri="{FF2B5EF4-FFF2-40B4-BE49-F238E27FC236}">
                  <a16:creationId xmlns:a16="http://schemas.microsoft.com/office/drawing/2014/main" id="{BD9FB418-9773-475A-AAA0-D97AEA6A67F4}"/>
                </a:ext>
              </a:extLst>
            </p:cNvPr>
            <p:cNvSpPr/>
            <p:nvPr userDrawn="1"/>
          </p:nvSpPr>
          <p:spPr>
            <a:xfrm>
              <a:off x="-3428327" y="5998504"/>
              <a:ext cx="260914" cy="259683"/>
            </a:xfrm>
            <a:prstGeom prst="ellipse">
              <a:avLst/>
            </a:prstGeom>
            <a:solidFill>
              <a:schemeClr val="accent1"/>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solidFill>
                    <a:schemeClr val="bg1"/>
                  </a:solidFill>
                  <a:effectLst/>
                  <a:uLnTx/>
                  <a:uFillTx/>
                  <a:latin typeface="+mn-lt"/>
                  <a:cs typeface="Segoe UI Light" panose="020B0502040204020203" pitchFamily="34" charset="0"/>
                </a:rPr>
                <a:t>2</a:t>
              </a:r>
            </a:p>
          </p:txBody>
        </p:sp>
        <p:sp>
          <p:nvSpPr>
            <p:cNvPr id="92" name="Rechthoek 91">
              <a:extLst>
                <a:ext uri="{FF2B5EF4-FFF2-40B4-BE49-F238E27FC236}">
                  <a16:creationId xmlns:a16="http://schemas.microsoft.com/office/drawing/2014/main" id="{9F15759E-870E-4CB2-B53E-A11C78432137}"/>
                </a:ext>
              </a:extLst>
            </p:cNvPr>
            <p:cNvSpPr/>
            <p:nvPr userDrawn="1"/>
          </p:nvSpPr>
          <p:spPr>
            <a:xfrm>
              <a:off x="-3062645" y="6064568"/>
              <a:ext cx="2817996" cy="671331"/>
            </a:xfrm>
            <a:prstGeom prst="rect">
              <a:avLst/>
            </a:prstGeom>
            <a:noFill/>
            <a:ln w="25400" cap="flat" cmpd="sng" algn="ctr">
              <a:noFill/>
              <a:prstDash val="solid"/>
            </a:ln>
            <a:effectLst/>
          </p:spPr>
          <p:txBody>
            <a:bodyPr lIns="0" tIns="0" rIns="0" bIns="0"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nl-NL" sz="788" b="0" i="0" u="none" strike="noStrike" kern="0" cap="none" spc="0" normalizeH="0" baseline="0" noProof="0">
                  <a:ln>
                    <a:noFill/>
                  </a:ln>
                  <a:effectLst/>
                  <a:uLnTx/>
                  <a:uFillTx/>
                  <a:latin typeface="+mn-lt"/>
                  <a:ea typeface="+mn-ea"/>
                  <a:cs typeface="Segoe UI Light" panose="020B0502040204020203" pitchFamily="34" charset="0"/>
                </a:rPr>
                <a:t>Typ de gewenste voettekst in, in het aangegeven tekstkader. Klik vervolgens op </a:t>
              </a:r>
              <a:r>
                <a:rPr kumimoji="0" lang="nl-NL" sz="788" b="1" i="0" u="none" strike="noStrike" kern="0" cap="none" spc="0" normalizeH="0" baseline="0" noProof="0">
                  <a:ln>
                    <a:noFill/>
                  </a:ln>
                  <a:effectLst/>
                  <a:uLnTx/>
                  <a:uFillTx/>
                  <a:latin typeface="+mn-lt"/>
                  <a:ea typeface="+mn-ea"/>
                  <a:cs typeface="Segoe UI Light" panose="020B0502040204020203" pitchFamily="34" charset="0"/>
                </a:rPr>
                <a:t>‘Overal toepassen’ </a:t>
              </a:r>
              <a:r>
                <a:rPr kumimoji="0" lang="nl-NL" sz="788" b="0" i="0" u="none" strike="noStrike" kern="0" cap="none" spc="0" normalizeH="0" baseline="0" noProof="0">
                  <a:ln>
                    <a:noFill/>
                  </a:ln>
                  <a:effectLst/>
                  <a:uLnTx/>
                  <a:uFillTx/>
                  <a:latin typeface="+mn-lt"/>
                  <a:ea typeface="+mn-ea"/>
                  <a:cs typeface="Segoe UI Light" panose="020B0502040204020203" pitchFamily="34" charset="0"/>
                </a:rPr>
                <a:t>om de gegevens op </a:t>
              </a:r>
              <a:br>
                <a:rPr kumimoji="0" lang="nl-NL" sz="788" b="0" i="0" u="none" strike="noStrike" kern="0" cap="none" spc="0" normalizeH="0" baseline="0" noProof="0">
                  <a:ln>
                    <a:noFill/>
                  </a:ln>
                  <a:effectLst/>
                  <a:uLnTx/>
                  <a:uFillTx/>
                  <a:latin typeface="+mn-lt"/>
                  <a:ea typeface="+mn-ea"/>
                  <a:cs typeface="Segoe UI Light" panose="020B0502040204020203" pitchFamily="34" charset="0"/>
                </a:rPr>
              </a:br>
              <a:r>
                <a:rPr kumimoji="0" lang="nl-NL" sz="788" b="0" i="0" u="none" strike="noStrike" kern="0" cap="none" spc="0" normalizeH="0" baseline="0" noProof="0">
                  <a:ln>
                    <a:noFill/>
                  </a:ln>
                  <a:effectLst/>
                  <a:uLnTx/>
                  <a:uFillTx/>
                  <a:latin typeface="+mn-lt"/>
                  <a:ea typeface="+mn-ea"/>
                  <a:cs typeface="Segoe UI Light" panose="020B0502040204020203" pitchFamily="34" charset="0"/>
                </a:rPr>
                <a:t>elke slide toe te passen.</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nl-NL" sz="788" b="1" i="0" u="none" strike="noStrike" kern="0" cap="none" spc="0" normalizeH="0" baseline="0" noProof="0">
                <a:ln>
                  <a:noFill/>
                </a:ln>
                <a:effectLst/>
                <a:uLnTx/>
                <a:uFillTx/>
                <a:latin typeface="+mn-lt"/>
                <a:ea typeface="+mn-ea"/>
                <a:cs typeface="Segoe UI Light" panose="020B0502040204020203" pitchFamily="34" charset="0"/>
              </a:endParaRPr>
            </a:p>
          </p:txBody>
        </p:sp>
        <p:cxnSp>
          <p:nvCxnSpPr>
            <p:cNvPr id="93" name="Rechte verbindingslijn 92">
              <a:extLst>
                <a:ext uri="{FF2B5EF4-FFF2-40B4-BE49-F238E27FC236}">
                  <a16:creationId xmlns:a16="http://schemas.microsoft.com/office/drawing/2014/main" id="{69415081-6005-49CA-AD51-D254696C20B3}"/>
                </a:ext>
              </a:extLst>
            </p:cNvPr>
            <p:cNvCxnSpPr>
              <a:cxnSpLocks/>
            </p:cNvCxnSpPr>
            <p:nvPr userDrawn="1"/>
          </p:nvCxnSpPr>
          <p:spPr>
            <a:xfrm>
              <a:off x="-3419346" y="6858000"/>
              <a:ext cx="3176013" cy="0"/>
            </a:xfrm>
            <a:prstGeom prst="line">
              <a:avLst/>
            </a:prstGeom>
            <a:noFill/>
            <a:ln w="3175" cap="flat" cmpd="sng" algn="ctr">
              <a:solidFill>
                <a:schemeClr val="accent1"/>
              </a:solidFill>
              <a:prstDash val="solid"/>
            </a:ln>
            <a:effectLst/>
          </p:spPr>
        </p:cxnSp>
        <p:grpSp>
          <p:nvGrpSpPr>
            <p:cNvPr id="94" name="Groep 93">
              <a:extLst>
                <a:ext uri="{FF2B5EF4-FFF2-40B4-BE49-F238E27FC236}">
                  <a16:creationId xmlns:a16="http://schemas.microsoft.com/office/drawing/2014/main" id="{BE818111-4E9F-4251-B248-7F9E5A5E346F}"/>
                </a:ext>
              </a:extLst>
            </p:cNvPr>
            <p:cNvGrpSpPr/>
            <p:nvPr userDrawn="1"/>
          </p:nvGrpSpPr>
          <p:grpSpPr>
            <a:xfrm>
              <a:off x="-886669" y="5102332"/>
              <a:ext cx="681133" cy="750023"/>
              <a:chOff x="-910573" y="4987990"/>
              <a:chExt cx="681133" cy="750023"/>
            </a:xfrm>
          </p:grpSpPr>
          <p:grpSp>
            <p:nvGrpSpPr>
              <p:cNvPr id="95" name="Groep 94">
                <a:extLst>
                  <a:ext uri="{FF2B5EF4-FFF2-40B4-BE49-F238E27FC236}">
                    <a16:creationId xmlns:a16="http://schemas.microsoft.com/office/drawing/2014/main" id="{83A0644E-5C72-4866-AD9E-6B63CD607769}"/>
                  </a:ext>
                </a:extLst>
              </p:cNvPr>
              <p:cNvGrpSpPr/>
              <p:nvPr userDrawn="1"/>
            </p:nvGrpSpPr>
            <p:grpSpPr>
              <a:xfrm>
                <a:off x="-713542" y="4987990"/>
                <a:ext cx="287071" cy="379107"/>
                <a:chOff x="-4050578" y="288410"/>
                <a:chExt cx="322125" cy="379107"/>
              </a:xfrm>
            </p:grpSpPr>
            <p:sp>
              <p:nvSpPr>
                <p:cNvPr id="97" name="Rechthoek met één afgeknipte en afgeronde hoek 47">
                  <a:extLst>
                    <a:ext uri="{FF2B5EF4-FFF2-40B4-BE49-F238E27FC236}">
                      <a16:creationId xmlns:a16="http://schemas.microsoft.com/office/drawing/2014/main" id="{0B63546E-30FB-4DBC-AF20-ABC615016BA1}"/>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nl-NL" sz="1200" b="0" i="0" u="none" strike="noStrike" kern="0" cap="none" spc="0" normalizeH="0" baseline="0" noProof="0">
                    <a:ln>
                      <a:noFill/>
                    </a:ln>
                    <a:solidFill>
                      <a:prstClr val="white"/>
                    </a:solidFill>
                    <a:effectLst/>
                    <a:uLnTx/>
                    <a:uFillTx/>
                    <a:latin typeface="+mn-lt"/>
                    <a:ea typeface="+mn-ea"/>
                    <a:cs typeface="+mn-cs"/>
                  </a:endParaRPr>
                </a:p>
              </p:txBody>
            </p:sp>
            <p:sp>
              <p:nvSpPr>
                <p:cNvPr id="98" name="Rechthoekige driehoek 97">
                  <a:extLst>
                    <a:ext uri="{FF2B5EF4-FFF2-40B4-BE49-F238E27FC236}">
                      <a16:creationId xmlns:a16="http://schemas.microsoft.com/office/drawing/2014/main" id="{0EA98B06-740D-4915-8D5F-39CF4EDAD016}"/>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nl-NL" sz="1200" b="0" i="0" u="none" strike="noStrike" kern="0" cap="none" spc="0" normalizeH="0" baseline="0" noProof="0">
                    <a:ln>
                      <a:noFill/>
                    </a:ln>
                    <a:solidFill>
                      <a:prstClr val="white"/>
                    </a:solidFill>
                    <a:effectLst/>
                    <a:uLnTx/>
                    <a:uFillTx/>
                    <a:latin typeface="+mn-lt"/>
                    <a:ea typeface="+mn-ea"/>
                    <a:cs typeface="+mn-cs"/>
                  </a:endParaRPr>
                </a:p>
              </p:txBody>
            </p:sp>
            <p:sp>
              <p:nvSpPr>
                <p:cNvPr id="99" name="Rechthoek 98">
                  <a:extLst>
                    <a:ext uri="{FF2B5EF4-FFF2-40B4-BE49-F238E27FC236}">
                      <a16:creationId xmlns:a16="http://schemas.microsoft.com/office/drawing/2014/main" id="{7FEBAA7F-119B-4076-A1F6-50D85BA85C08}"/>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nl-NL" sz="1200" b="0" i="0" u="none" strike="noStrike" kern="0" cap="none" spc="0" normalizeH="0" baseline="0" noProof="0">
                    <a:ln>
                      <a:noFill/>
                    </a:ln>
                    <a:solidFill>
                      <a:prstClr val="white"/>
                    </a:solidFill>
                    <a:effectLst/>
                    <a:uLnTx/>
                    <a:uFillTx/>
                    <a:latin typeface="+mn-lt"/>
                    <a:ea typeface="+mn-ea"/>
                    <a:cs typeface="+mn-cs"/>
                  </a:endParaRPr>
                </a:p>
              </p:txBody>
            </p:sp>
            <p:sp>
              <p:nvSpPr>
                <p:cNvPr id="100" name="Rechthoek 99">
                  <a:extLst>
                    <a:ext uri="{FF2B5EF4-FFF2-40B4-BE49-F238E27FC236}">
                      <a16:creationId xmlns:a16="http://schemas.microsoft.com/office/drawing/2014/main" id="{EAB8EFFB-3A3C-4106-B2D9-61AF1C419C6B}"/>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685800" fontAlgn="auto">
                    <a:lnSpc>
                      <a:spcPct val="100000"/>
                    </a:lnSpc>
                    <a:spcBef>
                      <a:spcPts val="0"/>
                    </a:spcBef>
                    <a:spcAft>
                      <a:spcPts val="0"/>
                    </a:spcAft>
                    <a:buClrTx/>
                    <a:buSzTx/>
                    <a:buFontTx/>
                    <a:buNone/>
                    <a:tabLst/>
                  </a:pPr>
                  <a:endParaRPr kumimoji="0" lang="nl-NL" sz="1200" b="0" i="0" u="none" strike="noStrike" kern="0" cap="none" spc="0" normalizeH="0" baseline="0" noProof="0">
                    <a:ln>
                      <a:noFill/>
                    </a:ln>
                    <a:solidFill>
                      <a:prstClr val="white"/>
                    </a:solidFill>
                    <a:effectLst/>
                    <a:uLnTx/>
                    <a:uFillTx/>
                    <a:latin typeface="+mn-lt"/>
                  </a:endParaRPr>
                </a:p>
              </p:txBody>
            </p:sp>
          </p:grpSp>
          <p:sp>
            <p:nvSpPr>
              <p:cNvPr id="96" name="Rechthoek 95">
                <a:extLst>
                  <a:ext uri="{FF2B5EF4-FFF2-40B4-BE49-F238E27FC236}">
                    <a16:creationId xmlns:a16="http://schemas.microsoft.com/office/drawing/2014/main" id="{BDB10E7A-EC69-4B5F-AEF4-F0A5D4A8E6E0}"/>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nl-NL" sz="600" b="0" i="0" u="none" strike="noStrike" kern="0" cap="none" spc="0" normalizeH="0" baseline="0" noProof="0">
                    <a:ln>
                      <a:noFill/>
                    </a:ln>
                    <a:effectLst/>
                    <a:uLnTx/>
                    <a:uFillTx/>
                    <a:latin typeface="+mn-lt"/>
                    <a:ea typeface="+mn-ea"/>
                    <a:cs typeface="Segoe UI Light" panose="020B0502040204020203" pitchFamily="34" charset="0"/>
                  </a:rPr>
                  <a:t>Koptekst en voettekst</a:t>
                </a:r>
              </a:p>
            </p:txBody>
          </p:sp>
        </p:grpSp>
      </p:grpSp>
    </p:spTree>
    <p:extLst>
      <p:ext uri="{BB962C8B-B14F-4D97-AF65-F5344CB8AC3E}">
        <p14:creationId xmlns:p14="http://schemas.microsoft.com/office/powerpoint/2010/main" val="37634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Klikken om de tekststijl van het model te bewerken</a:t>
            </a:r>
          </a:p>
        </p:txBody>
      </p:sp>
    </p:spTree>
    <p:extLst>
      <p:ext uri="{BB962C8B-B14F-4D97-AF65-F5344CB8AC3E}">
        <p14:creationId xmlns:p14="http://schemas.microsoft.com/office/powerpoint/2010/main" val="139380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sz="half" idx="1"/>
          </p:nvPr>
        </p:nvSpPr>
        <p:spPr>
          <a:xfrm>
            <a:off x="755650" y="1557338"/>
            <a:ext cx="3775075" cy="4103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83125" y="1557338"/>
            <a:ext cx="3776663" cy="4103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69693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nl-NL"/>
              <a:t>Klik om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383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248732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8689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Tree>
    <p:extLst>
      <p:ext uri="{BB962C8B-B14F-4D97-AF65-F5344CB8AC3E}">
        <p14:creationId xmlns:p14="http://schemas.microsoft.com/office/powerpoint/2010/main" val="1524798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Tree>
    <p:extLst>
      <p:ext uri="{BB962C8B-B14F-4D97-AF65-F5344CB8AC3E}">
        <p14:creationId xmlns:p14="http://schemas.microsoft.com/office/powerpoint/2010/main" val="2582209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54063" y="765175"/>
            <a:ext cx="8066087"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Click to edit Master</a:t>
            </a:r>
          </a:p>
        </p:txBody>
      </p:sp>
      <p:sp>
        <p:nvSpPr>
          <p:cNvPr id="1027" name="Rectangle 3"/>
          <p:cNvSpPr>
            <a:spLocks noGrp="1" noChangeArrowheads="1"/>
          </p:cNvSpPr>
          <p:nvPr>
            <p:ph type="body" idx="1"/>
          </p:nvPr>
        </p:nvSpPr>
        <p:spPr bwMode="auto">
          <a:xfrm>
            <a:off x="755650" y="1557338"/>
            <a:ext cx="7704138"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Click to edit Master text styles</a:t>
            </a:r>
          </a:p>
          <a:p>
            <a:pPr lvl="0"/>
            <a:r>
              <a:rPr lang="nl-NL" altLang="nl-NL"/>
              <a:t>Click to edit Master text styles</a:t>
            </a:r>
          </a:p>
          <a:p>
            <a:pPr lvl="1"/>
            <a:r>
              <a:rPr lang="nl-NL" altLang="nl-NL"/>
              <a:t>1</a:t>
            </a:r>
          </a:p>
          <a:p>
            <a:pPr lvl="1"/>
            <a:r>
              <a:rPr lang="nl-NL" altLang="nl-NL"/>
              <a:t>2</a:t>
            </a:r>
          </a:p>
          <a:p>
            <a:pPr lvl="2"/>
            <a:r>
              <a:rPr lang="nl-NL" altLang="nl-NL"/>
              <a:t>A</a:t>
            </a:r>
          </a:p>
          <a:p>
            <a:pPr lvl="2"/>
            <a:r>
              <a:rPr lang="nl-NL" altLang="nl-NL"/>
              <a:t>B</a:t>
            </a:r>
          </a:p>
        </p:txBody>
      </p:sp>
      <p:sp>
        <p:nvSpPr>
          <p:cNvPr id="1028" name="Text Box 11"/>
          <p:cNvSpPr txBox="1">
            <a:spLocks noChangeArrowheads="1"/>
          </p:cNvSpPr>
          <p:nvPr/>
        </p:nvSpPr>
        <p:spPr bwMode="auto">
          <a:xfrm>
            <a:off x="7848600" y="6643688"/>
            <a:ext cx="133191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800" b="1">
                <a:solidFill>
                  <a:schemeClr val="bg2"/>
                </a:solidFill>
                <a:latin typeface="Verdana" pitchFamily="34" charset="0"/>
                <a:cs typeface="Arial" charset="0"/>
              </a:defRPr>
            </a:lvl1pPr>
            <a:lvl2pPr marL="742950" indent="-285750" eaLnBrk="0" hangingPunct="0">
              <a:defRPr sz="3800" b="1">
                <a:solidFill>
                  <a:schemeClr val="bg2"/>
                </a:solidFill>
                <a:latin typeface="Verdana" pitchFamily="34" charset="0"/>
                <a:cs typeface="Arial" charset="0"/>
              </a:defRPr>
            </a:lvl2pPr>
            <a:lvl3pPr marL="1143000" indent="-228600" eaLnBrk="0" hangingPunct="0">
              <a:defRPr sz="3800" b="1">
                <a:solidFill>
                  <a:schemeClr val="bg2"/>
                </a:solidFill>
                <a:latin typeface="Verdana" pitchFamily="34" charset="0"/>
                <a:cs typeface="Arial" charset="0"/>
              </a:defRPr>
            </a:lvl3pPr>
            <a:lvl4pPr marL="1600200" indent="-228600" eaLnBrk="0" hangingPunct="0">
              <a:defRPr sz="3800" b="1">
                <a:solidFill>
                  <a:schemeClr val="bg2"/>
                </a:solidFill>
                <a:latin typeface="Verdana" pitchFamily="34" charset="0"/>
                <a:cs typeface="Arial" charset="0"/>
              </a:defRPr>
            </a:lvl4pPr>
            <a:lvl5pPr marL="2057400" indent="-228600" eaLnBrk="0" hangingPunct="0">
              <a:defRPr sz="3800" b="1">
                <a:solidFill>
                  <a:schemeClr val="bg2"/>
                </a:solidFill>
                <a:latin typeface="Verdana" pitchFamily="34" charset="0"/>
                <a:cs typeface="Arial" charset="0"/>
              </a:defRPr>
            </a:lvl5pPr>
            <a:lvl6pPr marL="2514600" indent="-228600" eaLnBrk="0" fontAlgn="base" hangingPunct="0">
              <a:spcBef>
                <a:spcPct val="0"/>
              </a:spcBef>
              <a:spcAft>
                <a:spcPct val="0"/>
              </a:spcAft>
              <a:defRPr sz="3800" b="1">
                <a:solidFill>
                  <a:schemeClr val="bg2"/>
                </a:solidFill>
                <a:latin typeface="Verdana" pitchFamily="34" charset="0"/>
                <a:cs typeface="Arial" charset="0"/>
              </a:defRPr>
            </a:lvl6pPr>
            <a:lvl7pPr marL="2971800" indent="-228600" eaLnBrk="0" fontAlgn="base" hangingPunct="0">
              <a:spcBef>
                <a:spcPct val="0"/>
              </a:spcBef>
              <a:spcAft>
                <a:spcPct val="0"/>
              </a:spcAft>
              <a:defRPr sz="3800" b="1">
                <a:solidFill>
                  <a:schemeClr val="bg2"/>
                </a:solidFill>
                <a:latin typeface="Verdana" pitchFamily="34" charset="0"/>
                <a:cs typeface="Arial" charset="0"/>
              </a:defRPr>
            </a:lvl7pPr>
            <a:lvl8pPr marL="3429000" indent="-228600" eaLnBrk="0" fontAlgn="base" hangingPunct="0">
              <a:spcBef>
                <a:spcPct val="0"/>
              </a:spcBef>
              <a:spcAft>
                <a:spcPct val="0"/>
              </a:spcAft>
              <a:defRPr sz="3800" b="1">
                <a:solidFill>
                  <a:schemeClr val="bg2"/>
                </a:solidFill>
                <a:latin typeface="Verdana" pitchFamily="34" charset="0"/>
                <a:cs typeface="Arial" charset="0"/>
              </a:defRPr>
            </a:lvl8pPr>
            <a:lvl9pPr marL="3886200" indent="-228600" eaLnBrk="0" fontAlgn="base" hangingPunct="0">
              <a:spcBef>
                <a:spcPct val="0"/>
              </a:spcBef>
              <a:spcAft>
                <a:spcPct val="0"/>
              </a:spcAft>
              <a:defRPr sz="3800" b="1">
                <a:solidFill>
                  <a:schemeClr val="bg2"/>
                </a:solidFill>
                <a:latin typeface="Verdana" pitchFamily="34" charset="0"/>
                <a:cs typeface="Arial" charset="0"/>
              </a:defRPr>
            </a:lvl9pPr>
          </a:lstStyle>
          <a:p>
            <a:pPr eaLnBrk="1" hangingPunct="1">
              <a:spcBef>
                <a:spcPct val="50000"/>
              </a:spcBef>
              <a:defRPr/>
            </a:pPr>
            <a:r>
              <a:rPr lang="en-US" altLang="nl-NL" sz="800" b="0"/>
              <a:t>Versie 07- 10-2008</a:t>
            </a:r>
          </a:p>
        </p:txBody>
      </p:sp>
    </p:spTree>
  </p:cSld>
  <p:clrMap bg1="lt1" tx1="dk1" bg2="lt2" tx2="dk2" accent1="accent1" accent2="accent2" accent3="accent3" accent4="accent4" accent5="accent5" accent6="accent6" hlink="hlink" folHlink="folHlink"/>
  <p:sldLayoutIdLst>
    <p:sldLayoutId id="2147485324" r:id="rId1"/>
    <p:sldLayoutId id="2147485325" r:id="rId2"/>
    <p:sldLayoutId id="2147485326" r:id="rId3"/>
    <p:sldLayoutId id="2147485327" r:id="rId4"/>
    <p:sldLayoutId id="2147485328" r:id="rId5"/>
    <p:sldLayoutId id="2147485329" r:id="rId6"/>
    <p:sldLayoutId id="2147485330" r:id="rId7"/>
    <p:sldLayoutId id="2147485331" r:id="rId8"/>
    <p:sldLayoutId id="2147485332" r:id="rId9"/>
    <p:sldLayoutId id="2147485333" r:id="rId10"/>
    <p:sldLayoutId id="2147485334" r:id="rId11"/>
    <p:sldLayoutId id="2147485347" r:id="rId12"/>
  </p:sldLayoutIdLst>
  <p:txStyles>
    <p:titleStyle>
      <a:lvl1pPr algn="l" rtl="0" eaLnBrk="1" fontAlgn="base" hangingPunct="1">
        <a:spcBef>
          <a:spcPct val="0"/>
        </a:spcBef>
        <a:spcAft>
          <a:spcPct val="0"/>
        </a:spcAft>
        <a:defRPr sz="2400" b="1">
          <a:solidFill>
            <a:schemeClr val="bg2"/>
          </a:solidFill>
          <a:latin typeface="+mj-lt"/>
          <a:ea typeface="+mj-ea"/>
          <a:cs typeface="+mj-cs"/>
        </a:defRPr>
      </a:lvl1pPr>
      <a:lvl2pPr algn="l" rtl="0" eaLnBrk="1" fontAlgn="base" hangingPunct="1">
        <a:spcBef>
          <a:spcPct val="0"/>
        </a:spcBef>
        <a:spcAft>
          <a:spcPct val="0"/>
        </a:spcAft>
        <a:defRPr sz="2400" b="1">
          <a:solidFill>
            <a:schemeClr val="bg2"/>
          </a:solidFill>
          <a:latin typeface="Verdana" pitchFamily="34" charset="0"/>
          <a:cs typeface="Arial" charset="0"/>
        </a:defRPr>
      </a:lvl2pPr>
      <a:lvl3pPr algn="l" rtl="0" eaLnBrk="1" fontAlgn="base" hangingPunct="1">
        <a:spcBef>
          <a:spcPct val="0"/>
        </a:spcBef>
        <a:spcAft>
          <a:spcPct val="0"/>
        </a:spcAft>
        <a:defRPr sz="2400" b="1">
          <a:solidFill>
            <a:schemeClr val="bg2"/>
          </a:solidFill>
          <a:latin typeface="Verdana" pitchFamily="34" charset="0"/>
          <a:cs typeface="Arial" charset="0"/>
        </a:defRPr>
      </a:lvl3pPr>
      <a:lvl4pPr algn="l" rtl="0" eaLnBrk="1" fontAlgn="base" hangingPunct="1">
        <a:spcBef>
          <a:spcPct val="0"/>
        </a:spcBef>
        <a:spcAft>
          <a:spcPct val="0"/>
        </a:spcAft>
        <a:defRPr sz="2400" b="1">
          <a:solidFill>
            <a:schemeClr val="bg2"/>
          </a:solidFill>
          <a:latin typeface="Verdana" pitchFamily="34" charset="0"/>
          <a:cs typeface="Arial" charset="0"/>
        </a:defRPr>
      </a:lvl4pPr>
      <a:lvl5pPr algn="l" rtl="0" eaLnBrk="1" fontAlgn="base" hangingPunct="1">
        <a:spcBef>
          <a:spcPct val="0"/>
        </a:spcBef>
        <a:spcAft>
          <a:spcPct val="0"/>
        </a:spcAft>
        <a:defRPr sz="2400" b="1">
          <a:solidFill>
            <a:schemeClr val="bg2"/>
          </a:solidFill>
          <a:latin typeface="Verdana" pitchFamily="34" charset="0"/>
          <a:cs typeface="Arial" charset="0"/>
        </a:defRPr>
      </a:lvl5pPr>
      <a:lvl6pPr marL="457200" algn="l" rtl="0" eaLnBrk="1" fontAlgn="base" hangingPunct="1">
        <a:spcBef>
          <a:spcPct val="0"/>
        </a:spcBef>
        <a:spcAft>
          <a:spcPct val="0"/>
        </a:spcAft>
        <a:defRPr sz="2400" b="1">
          <a:solidFill>
            <a:schemeClr val="bg2"/>
          </a:solidFill>
          <a:latin typeface="Verdana" pitchFamily="34" charset="0"/>
          <a:cs typeface="Arial" charset="0"/>
        </a:defRPr>
      </a:lvl6pPr>
      <a:lvl7pPr marL="914400" algn="l" rtl="0" eaLnBrk="1" fontAlgn="base" hangingPunct="1">
        <a:spcBef>
          <a:spcPct val="0"/>
        </a:spcBef>
        <a:spcAft>
          <a:spcPct val="0"/>
        </a:spcAft>
        <a:defRPr sz="2400" b="1">
          <a:solidFill>
            <a:schemeClr val="bg2"/>
          </a:solidFill>
          <a:latin typeface="Verdana" pitchFamily="34" charset="0"/>
          <a:cs typeface="Arial" charset="0"/>
        </a:defRPr>
      </a:lvl7pPr>
      <a:lvl8pPr marL="1371600" algn="l" rtl="0" eaLnBrk="1" fontAlgn="base" hangingPunct="1">
        <a:spcBef>
          <a:spcPct val="0"/>
        </a:spcBef>
        <a:spcAft>
          <a:spcPct val="0"/>
        </a:spcAft>
        <a:defRPr sz="2400" b="1">
          <a:solidFill>
            <a:schemeClr val="bg2"/>
          </a:solidFill>
          <a:latin typeface="Verdana" pitchFamily="34" charset="0"/>
          <a:cs typeface="Arial" charset="0"/>
        </a:defRPr>
      </a:lvl8pPr>
      <a:lvl9pPr marL="1828800" algn="l" rtl="0" eaLnBrk="1" fontAlgn="base" hangingPunct="1">
        <a:spcBef>
          <a:spcPct val="0"/>
        </a:spcBef>
        <a:spcAft>
          <a:spcPct val="0"/>
        </a:spcAft>
        <a:defRPr sz="2400" b="1">
          <a:solidFill>
            <a:schemeClr val="bg2"/>
          </a:solidFill>
          <a:latin typeface="Verdana" pitchFamily="34" charset="0"/>
          <a:cs typeface="Arial" charset="0"/>
        </a:defRPr>
      </a:lvl9pPr>
    </p:titleStyle>
    <p:bodyStyle>
      <a:lvl1pPr marL="180975" indent="-180975" algn="l" defTabSz="703263" rtl="0" eaLnBrk="1" fontAlgn="base" hangingPunct="1">
        <a:spcBef>
          <a:spcPct val="5000"/>
        </a:spcBef>
        <a:spcAft>
          <a:spcPct val="0"/>
        </a:spcAft>
        <a:tabLst>
          <a:tab pos="361950" algn="l"/>
          <a:tab pos="1527175" algn="l"/>
        </a:tabLst>
        <a:defRPr>
          <a:solidFill>
            <a:schemeClr val="bg2"/>
          </a:solidFill>
          <a:latin typeface="+mn-lt"/>
          <a:ea typeface="+mn-ea"/>
          <a:cs typeface="+mn-cs"/>
        </a:defRPr>
      </a:lvl1pPr>
      <a:lvl2pPr marL="984250" indent="-623888" algn="l" defTabSz="703263" rtl="0" eaLnBrk="1" fontAlgn="base" hangingPunct="1">
        <a:spcBef>
          <a:spcPct val="5000"/>
        </a:spcBef>
        <a:spcAft>
          <a:spcPct val="0"/>
        </a:spcAft>
        <a:buBlip>
          <a:blip r:embed="rId15"/>
        </a:buBlip>
        <a:tabLst>
          <a:tab pos="361950" algn="l"/>
          <a:tab pos="1527175" algn="l"/>
        </a:tabLst>
        <a:defRPr sz="1600">
          <a:solidFill>
            <a:schemeClr val="bg2"/>
          </a:solidFill>
          <a:latin typeface="+mn-lt"/>
          <a:cs typeface="+mn-cs"/>
        </a:defRPr>
      </a:lvl2pPr>
      <a:lvl3pPr marL="1617663" indent="-452438" algn="l" defTabSz="703263" rtl="0" eaLnBrk="1" fontAlgn="base" hangingPunct="1">
        <a:spcBef>
          <a:spcPct val="5000"/>
        </a:spcBef>
        <a:spcAft>
          <a:spcPct val="0"/>
        </a:spcAft>
        <a:buClr>
          <a:srgbClr val="33CCFF"/>
        </a:buClr>
        <a:buFont typeface="Verdana" pitchFamily="34" charset="0"/>
        <a:buChar char="o"/>
        <a:tabLst>
          <a:tab pos="361950" algn="l"/>
          <a:tab pos="1527175" algn="l"/>
        </a:tabLst>
        <a:defRPr sz="1400">
          <a:solidFill>
            <a:schemeClr val="bg2"/>
          </a:solidFill>
          <a:latin typeface="+mn-lt"/>
          <a:cs typeface="+mn-cs"/>
        </a:defRPr>
      </a:lvl3pPr>
      <a:lvl4pPr marL="1954213" algn="l" defTabSz="703263" rtl="0" eaLnBrk="1" fontAlgn="base" hangingPunct="1">
        <a:spcBef>
          <a:spcPct val="20000"/>
        </a:spcBef>
        <a:spcAft>
          <a:spcPct val="0"/>
        </a:spcAft>
        <a:buClr>
          <a:srgbClr val="33CCFF"/>
        </a:buClr>
        <a:buFont typeface="Verdana" pitchFamily="34" charset="0"/>
        <a:tabLst>
          <a:tab pos="361950" algn="l"/>
          <a:tab pos="1527175" algn="l"/>
        </a:tabLst>
        <a:defRPr sz="2400">
          <a:solidFill>
            <a:schemeClr val="bg2"/>
          </a:solidFill>
          <a:latin typeface="+mn-lt"/>
          <a:cs typeface="+mn-cs"/>
        </a:defRPr>
      </a:lvl4pPr>
      <a:lvl5pPr marL="2362200" indent="-228600" algn="l" defTabSz="703263" rtl="0" eaLnBrk="1" fontAlgn="base" hangingPunct="1">
        <a:spcBef>
          <a:spcPct val="20000"/>
        </a:spcBef>
        <a:spcAft>
          <a:spcPct val="0"/>
        </a:spcAft>
        <a:buChar char="»"/>
        <a:tabLst>
          <a:tab pos="361950" algn="l"/>
          <a:tab pos="1527175" algn="l"/>
        </a:tabLst>
        <a:defRPr sz="2000">
          <a:solidFill>
            <a:schemeClr val="tx1"/>
          </a:solidFill>
          <a:latin typeface="Arial" charset="0"/>
          <a:cs typeface="+mn-cs"/>
        </a:defRPr>
      </a:lvl5pPr>
      <a:lvl6pPr marL="2819400" indent="-228600" algn="l" defTabSz="703263" rtl="0" eaLnBrk="1" fontAlgn="base" hangingPunct="1">
        <a:spcBef>
          <a:spcPct val="20000"/>
        </a:spcBef>
        <a:spcAft>
          <a:spcPct val="0"/>
        </a:spcAft>
        <a:buChar char="»"/>
        <a:tabLst>
          <a:tab pos="361950" algn="l"/>
          <a:tab pos="1527175" algn="l"/>
        </a:tabLst>
        <a:defRPr sz="2000">
          <a:solidFill>
            <a:schemeClr val="tx1"/>
          </a:solidFill>
          <a:latin typeface="Arial" charset="0"/>
          <a:cs typeface="+mn-cs"/>
        </a:defRPr>
      </a:lvl6pPr>
      <a:lvl7pPr marL="3276600" indent="-228600" algn="l" defTabSz="703263" rtl="0" eaLnBrk="1" fontAlgn="base" hangingPunct="1">
        <a:spcBef>
          <a:spcPct val="20000"/>
        </a:spcBef>
        <a:spcAft>
          <a:spcPct val="0"/>
        </a:spcAft>
        <a:buChar char="»"/>
        <a:tabLst>
          <a:tab pos="361950" algn="l"/>
          <a:tab pos="1527175" algn="l"/>
        </a:tabLst>
        <a:defRPr sz="2000">
          <a:solidFill>
            <a:schemeClr val="tx1"/>
          </a:solidFill>
          <a:latin typeface="Arial" charset="0"/>
          <a:cs typeface="+mn-cs"/>
        </a:defRPr>
      </a:lvl7pPr>
      <a:lvl8pPr marL="3733800" indent="-228600" algn="l" defTabSz="703263" rtl="0" eaLnBrk="1" fontAlgn="base" hangingPunct="1">
        <a:spcBef>
          <a:spcPct val="20000"/>
        </a:spcBef>
        <a:spcAft>
          <a:spcPct val="0"/>
        </a:spcAft>
        <a:buChar char="»"/>
        <a:tabLst>
          <a:tab pos="361950" algn="l"/>
          <a:tab pos="1527175" algn="l"/>
        </a:tabLst>
        <a:defRPr sz="2000">
          <a:solidFill>
            <a:schemeClr val="tx1"/>
          </a:solidFill>
          <a:latin typeface="Arial" charset="0"/>
          <a:cs typeface="+mn-cs"/>
        </a:defRPr>
      </a:lvl8pPr>
      <a:lvl9pPr marL="4191000" indent="-228600" algn="l" defTabSz="703263" rtl="0" eaLnBrk="1" fontAlgn="base" hangingPunct="1">
        <a:spcBef>
          <a:spcPct val="20000"/>
        </a:spcBef>
        <a:spcAft>
          <a:spcPct val="0"/>
        </a:spcAft>
        <a:buChar char="»"/>
        <a:tabLst>
          <a:tab pos="361950" algn="l"/>
          <a:tab pos="1527175" algn="l"/>
        </a:tabLst>
        <a:defRPr sz="2000">
          <a:solidFill>
            <a:schemeClr val="tx1"/>
          </a:solidFill>
          <a:latin typeface="Arial" charset="0"/>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754063" y="765175"/>
            <a:ext cx="8066087"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NL" altLang="nl-NL"/>
              <a:t>Click to edit Master</a:t>
            </a:r>
          </a:p>
        </p:txBody>
      </p:sp>
      <p:sp>
        <p:nvSpPr>
          <p:cNvPr id="2051" name="Rectangle 3"/>
          <p:cNvSpPr>
            <a:spLocks noGrp="1" noChangeArrowheads="1"/>
          </p:cNvSpPr>
          <p:nvPr>
            <p:ph type="body" idx="1"/>
          </p:nvPr>
        </p:nvSpPr>
        <p:spPr bwMode="auto">
          <a:xfrm>
            <a:off x="755650" y="1557338"/>
            <a:ext cx="7704138"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a:t>Click to edit Master text styles</a:t>
            </a:r>
          </a:p>
          <a:p>
            <a:pPr lvl="0"/>
            <a:r>
              <a:rPr lang="nl-NL" altLang="nl-NL"/>
              <a:t>Click to edit Master text styles</a:t>
            </a:r>
          </a:p>
          <a:p>
            <a:pPr lvl="1"/>
            <a:r>
              <a:rPr lang="nl-NL" altLang="nl-NL"/>
              <a:t>1</a:t>
            </a:r>
          </a:p>
          <a:p>
            <a:pPr lvl="1"/>
            <a:r>
              <a:rPr lang="nl-NL" altLang="nl-NL"/>
              <a:t>2</a:t>
            </a:r>
          </a:p>
          <a:p>
            <a:pPr lvl="2"/>
            <a:r>
              <a:rPr lang="nl-NL" altLang="nl-NL"/>
              <a:t>A</a:t>
            </a:r>
          </a:p>
          <a:p>
            <a:pPr lvl="2"/>
            <a:r>
              <a:rPr lang="nl-NL" altLang="nl-NL"/>
              <a:t>B</a:t>
            </a:r>
          </a:p>
        </p:txBody>
      </p:sp>
      <p:sp>
        <p:nvSpPr>
          <p:cNvPr id="1028" name="Text Box 11"/>
          <p:cNvSpPr txBox="1">
            <a:spLocks noChangeArrowheads="1"/>
          </p:cNvSpPr>
          <p:nvPr/>
        </p:nvSpPr>
        <p:spPr bwMode="auto">
          <a:xfrm>
            <a:off x="7848600" y="6643688"/>
            <a:ext cx="133191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3800" b="1">
                <a:solidFill>
                  <a:schemeClr val="bg2"/>
                </a:solidFill>
                <a:latin typeface="Verdana" pitchFamily="34" charset="0"/>
                <a:cs typeface="Arial" charset="0"/>
              </a:defRPr>
            </a:lvl1pPr>
            <a:lvl2pPr marL="742950" indent="-285750" eaLnBrk="0" hangingPunct="0">
              <a:defRPr sz="3800" b="1">
                <a:solidFill>
                  <a:schemeClr val="bg2"/>
                </a:solidFill>
                <a:latin typeface="Verdana" pitchFamily="34" charset="0"/>
                <a:cs typeface="Arial" charset="0"/>
              </a:defRPr>
            </a:lvl2pPr>
            <a:lvl3pPr marL="1143000" indent="-228600" eaLnBrk="0" hangingPunct="0">
              <a:defRPr sz="3800" b="1">
                <a:solidFill>
                  <a:schemeClr val="bg2"/>
                </a:solidFill>
                <a:latin typeface="Verdana" pitchFamily="34" charset="0"/>
                <a:cs typeface="Arial" charset="0"/>
              </a:defRPr>
            </a:lvl3pPr>
            <a:lvl4pPr marL="1600200" indent="-228600" eaLnBrk="0" hangingPunct="0">
              <a:defRPr sz="3800" b="1">
                <a:solidFill>
                  <a:schemeClr val="bg2"/>
                </a:solidFill>
                <a:latin typeface="Verdana" pitchFamily="34" charset="0"/>
                <a:cs typeface="Arial" charset="0"/>
              </a:defRPr>
            </a:lvl4pPr>
            <a:lvl5pPr marL="2057400" indent="-228600" eaLnBrk="0" hangingPunct="0">
              <a:defRPr sz="3800" b="1">
                <a:solidFill>
                  <a:schemeClr val="bg2"/>
                </a:solidFill>
                <a:latin typeface="Verdana" pitchFamily="34" charset="0"/>
                <a:cs typeface="Arial" charset="0"/>
              </a:defRPr>
            </a:lvl5pPr>
            <a:lvl6pPr marL="2514600" indent="-228600" eaLnBrk="0" fontAlgn="base" hangingPunct="0">
              <a:spcBef>
                <a:spcPct val="0"/>
              </a:spcBef>
              <a:spcAft>
                <a:spcPct val="0"/>
              </a:spcAft>
              <a:defRPr sz="3800" b="1">
                <a:solidFill>
                  <a:schemeClr val="bg2"/>
                </a:solidFill>
                <a:latin typeface="Verdana" pitchFamily="34" charset="0"/>
                <a:cs typeface="Arial" charset="0"/>
              </a:defRPr>
            </a:lvl6pPr>
            <a:lvl7pPr marL="2971800" indent="-228600" eaLnBrk="0" fontAlgn="base" hangingPunct="0">
              <a:spcBef>
                <a:spcPct val="0"/>
              </a:spcBef>
              <a:spcAft>
                <a:spcPct val="0"/>
              </a:spcAft>
              <a:defRPr sz="3800" b="1">
                <a:solidFill>
                  <a:schemeClr val="bg2"/>
                </a:solidFill>
                <a:latin typeface="Verdana" pitchFamily="34" charset="0"/>
                <a:cs typeface="Arial" charset="0"/>
              </a:defRPr>
            </a:lvl7pPr>
            <a:lvl8pPr marL="3429000" indent="-228600" eaLnBrk="0" fontAlgn="base" hangingPunct="0">
              <a:spcBef>
                <a:spcPct val="0"/>
              </a:spcBef>
              <a:spcAft>
                <a:spcPct val="0"/>
              </a:spcAft>
              <a:defRPr sz="3800" b="1">
                <a:solidFill>
                  <a:schemeClr val="bg2"/>
                </a:solidFill>
                <a:latin typeface="Verdana" pitchFamily="34" charset="0"/>
                <a:cs typeface="Arial" charset="0"/>
              </a:defRPr>
            </a:lvl8pPr>
            <a:lvl9pPr marL="3886200" indent="-228600" eaLnBrk="0" fontAlgn="base" hangingPunct="0">
              <a:spcBef>
                <a:spcPct val="0"/>
              </a:spcBef>
              <a:spcAft>
                <a:spcPct val="0"/>
              </a:spcAft>
              <a:defRPr sz="3800" b="1">
                <a:solidFill>
                  <a:schemeClr val="bg2"/>
                </a:solidFill>
                <a:latin typeface="Verdana" pitchFamily="34" charset="0"/>
                <a:cs typeface="Arial" charset="0"/>
              </a:defRPr>
            </a:lvl9pPr>
          </a:lstStyle>
          <a:p>
            <a:pPr eaLnBrk="1" hangingPunct="1">
              <a:spcBef>
                <a:spcPct val="50000"/>
              </a:spcBef>
              <a:defRPr/>
            </a:pPr>
            <a:r>
              <a:rPr lang="en-US" altLang="nl-NL" sz="800" b="0">
                <a:solidFill>
                  <a:srgbClr val="808080"/>
                </a:solidFill>
              </a:rPr>
              <a:t>Versie 07- 10-2008</a:t>
            </a:r>
          </a:p>
        </p:txBody>
      </p:sp>
    </p:spTree>
  </p:cSld>
  <p:clrMap bg1="lt1" tx1="dk1" bg2="lt2" tx2="dk2" accent1="accent1" accent2="accent2" accent3="accent3" accent4="accent4" accent5="accent5" accent6="accent6" hlink="hlink" folHlink="folHlink"/>
  <p:sldLayoutIdLst>
    <p:sldLayoutId id="2147485335" r:id="rId1"/>
    <p:sldLayoutId id="2147485336" r:id="rId2"/>
    <p:sldLayoutId id="2147485337" r:id="rId3"/>
    <p:sldLayoutId id="2147485338" r:id="rId4"/>
    <p:sldLayoutId id="2147485339" r:id="rId5"/>
    <p:sldLayoutId id="2147485340" r:id="rId6"/>
    <p:sldLayoutId id="2147485341" r:id="rId7"/>
    <p:sldLayoutId id="2147485342" r:id="rId8"/>
    <p:sldLayoutId id="2147485343" r:id="rId9"/>
    <p:sldLayoutId id="2147485344" r:id="rId10"/>
    <p:sldLayoutId id="2147485345" r:id="rId11"/>
    <p:sldLayoutId id="2147485346" r:id="rId12"/>
  </p:sldLayoutIdLst>
  <p:txStyles>
    <p:titleStyle>
      <a:lvl1pPr algn="l" rtl="0" eaLnBrk="0" fontAlgn="base" hangingPunct="0">
        <a:spcBef>
          <a:spcPct val="0"/>
        </a:spcBef>
        <a:spcAft>
          <a:spcPct val="0"/>
        </a:spcAft>
        <a:defRPr sz="2400" b="1">
          <a:solidFill>
            <a:schemeClr val="bg2"/>
          </a:solidFill>
          <a:latin typeface="+mj-lt"/>
          <a:ea typeface="+mj-ea"/>
          <a:cs typeface="+mj-cs"/>
        </a:defRPr>
      </a:lvl1pPr>
      <a:lvl2pPr algn="l" rtl="0" eaLnBrk="0" fontAlgn="base" hangingPunct="0">
        <a:spcBef>
          <a:spcPct val="0"/>
        </a:spcBef>
        <a:spcAft>
          <a:spcPct val="0"/>
        </a:spcAft>
        <a:defRPr sz="2400" b="1">
          <a:solidFill>
            <a:schemeClr val="bg2"/>
          </a:solidFill>
          <a:latin typeface="Verdana" pitchFamily="34" charset="0"/>
          <a:cs typeface="Arial" charset="0"/>
        </a:defRPr>
      </a:lvl2pPr>
      <a:lvl3pPr algn="l" rtl="0" eaLnBrk="0" fontAlgn="base" hangingPunct="0">
        <a:spcBef>
          <a:spcPct val="0"/>
        </a:spcBef>
        <a:spcAft>
          <a:spcPct val="0"/>
        </a:spcAft>
        <a:defRPr sz="2400" b="1">
          <a:solidFill>
            <a:schemeClr val="bg2"/>
          </a:solidFill>
          <a:latin typeface="Verdana" pitchFamily="34" charset="0"/>
          <a:cs typeface="Arial" charset="0"/>
        </a:defRPr>
      </a:lvl3pPr>
      <a:lvl4pPr algn="l" rtl="0" eaLnBrk="0" fontAlgn="base" hangingPunct="0">
        <a:spcBef>
          <a:spcPct val="0"/>
        </a:spcBef>
        <a:spcAft>
          <a:spcPct val="0"/>
        </a:spcAft>
        <a:defRPr sz="2400" b="1">
          <a:solidFill>
            <a:schemeClr val="bg2"/>
          </a:solidFill>
          <a:latin typeface="Verdana" pitchFamily="34" charset="0"/>
          <a:cs typeface="Arial" charset="0"/>
        </a:defRPr>
      </a:lvl4pPr>
      <a:lvl5pPr algn="l" rtl="0" eaLnBrk="0" fontAlgn="base" hangingPunct="0">
        <a:spcBef>
          <a:spcPct val="0"/>
        </a:spcBef>
        <a:spcAft>
          <a:spcPct val="0"/>
        </a:spcAft>
        <a:defRPr sz="2400" b="1">
          <a:solidFill>
            <a:schemeClr val="bg2"/>
          </a:solidFill>
          <a:latin typeface="Verdana" pitchFamily="34" charset="0"/>
          <a:cs typeface="Arial" charset="0"/>
        </a:defRPr>
      </a:lvl5pPr>
      <a:lvl6pPr marL="457200" algn="l" rtl="0" fontAlgn="base">
        <a:spcBef>
          <a:spcPct val="0"/>
        </a:spcBef>
        <a:spcAft>
          <a:spcPct val="0"/>
        </a:spcAft>
        <a:defRPr sz="2400" b="1">
          <a:solidFill>
            <a:schemeClr val="bg2"/>
          </a:solidFill>
          <a:latin typeface="Verdana" pitchFamily="34" charset="0"/>
          <a:cs typeface="Arial" charset="0"/>
        </a:defRPr>
      </a:lvl6pPr>
      <a:lvl7pPr marL="914400" algn="l" rtl="0" fontAlgn="base">
        <a:spcBef>
          <a:spcPct val="0"/>
        </a:spcBef>
        <a:spcAft>
          <a:spcPct val="0"/>
        </a:spcAft>
        <a:defRPr sz="2400" b="1">
          <a:solidFill>
            <a:schemeClr val="bg2"/>
          </a:solidFill>
          <a:latin typeface="Verdana" pitchFamily="34" charset="0"/>
          <a:cs typeface="Arial" charset="0"/>
        </a:defRPr>
      </a:lvl7pPr>
      <a:lvl8pPr marL="1371600" algn="l" rtl="0" fontAlgn="base">
        <a:spcBef>
          <a:spcPct val="0"/>
        </a:spcBef>
        <a:spcAft>
          <a:spcPct val="0"/>
        </a:spcAft>
        <a:defRPr sz="2400" b="1">
          <a:solidFill>
            <a:schemeClr val="bg2"/>
          </a:solidFill>
          <a:latin typeface="Verdana" pitchFamily="34" charset="0"/>
          <a:cs typeface="Arial" charset="0"/>
        </a:defRPr>
      </a:lvl8pPr>
      <a:lvl9pPr marL="1828800" algn="l" rtl="0" fontAlgn="base">
        <a:spcBef>
          <a:spcPct val="0"/>
        </a:spcBef>
        <a:spcAft>
          <a:spcPct val="0"/>
        </a:spcAft>
        <a:defRPr sz="2400" b="1">
          <a:solidFill>
            <a:schemeClr val="bg2"/>
          </a:solidFill>
          <a:latin typeface="Verdana" pitchFamily="34" charset="0"/>
          <a:cs typeface="Arial" charset="0"/>
        </a:defRPr>
      </a:lvl9pPr>
    </p:titleStyle>
    <p:bodyStyle>
      <a:lvl1pPr marL="180975" indent="-180975" algn="l" defTabSz="703263" rtl="0" eaLnBrk="0" fontAlgn="base" hangingPunct="0">
        <a:spcBef>
          <a:spcPct val="5000"/>
        </a:spcBef>
        <a:spcAft>
          <a:spcPct val="0"/>
        </a:spcAft>
        <a:tabLst>
          <a:tab pos="361950" algn="l"/>
          <a:tab pos="1527175" algn="l"/>
        </a:tabLst>
        <a:defRPr>
          <a:solidFill>
            <a:schemeClr val="bg2"/>
          </a:solidFill>
          <a:latin typeface="+mn-lt"/>
          <a:ea typeface="+mn-ea"/>
          <a:cs typeface="+mn-cs"/>
        </a:defRPr>
      </a:lvl1pPr>
      <a:lvl2pPr marL="984250" indent="-623888" algn="l" defTabSz="703263" rtl="0" eaLnBrk="0" fontAlgn="base" hangingPunct="0">
        <a:spcBef>
          <a:spcPct val="5000"/>
        </a:spcBef>
        <a:spcAft>
          <a:spcPct val="0"/>
        </a:spcAft>
        <a:buBlip>
          <a:blip r:embed="rId15"/>
        </a:buBlip>
        <a:tabLst>
          <a:tab pos="361950" algn="l"/>
          <a:tab pos="1527175" algn="l"/>
        </a:tabLst>
        <a:defRPr sz="1600">
          <a:solidFill>
            <a:schemeClr val="bg2"/>
          </a:solidFill>
          <a:latin typeface="+mn-lt"/>
          <a:cs typeface="+mn-cs"/>
        </a:defRPr>
      </a:lvl2pPr>
      <a:lvl3pPr marL="1617663" indent="-452438" algn="l" defTabSz="703263" rtl="0" eaLnBrk="0" fontAlgn="base" hangingPunct="0">
        <a:spcBef>
          <a:spcPct val="5000"/>
        </a:spcBef>
        <a:spcAft>
          <a:spcPct val="0"/>
        </a:spcAft>
        <a:buClr>
          <a:srgbClr val="33CCFF"/>
        </a:buClr>
        <a:buFont typeface="Verdana" pitchFamily="34" charset="0"/>
        <a:buChar char="o"/>
        <a:tabLst>
          <a:tab pos="361950" algn="l"/>
          <a:tab pos="1527175" algn="l"/>
        </a:tabLst>
        <a:defRPr sz="1400">
          <a:solidFill>
            <a:schemeClr val="bg2"/>
          </a:solidFill>
          <a:latin typeface="+mn-lt"/>
          <a:cs typeface="+mn-cs"/>
        </a:defRPr>
      </a:lvl3pPr>
      <a:lvl4pPr marL="1954213" algn="l" defTabSz="703263" rtl="0" eaLnBrk="0" fontAlgn="base" hangingPunct="0">
        <a:spcBef>
          <a:spcPct val="20000"/>
        </a:spcBef>
        <a:spcAft>
          <a:spcPct val="0"/>
        </a:spcAft>
        <a:buClr>
          <a:srgbClr val="33CCFF"/>
        </a:buClr>
        <a:buFont typeface="Verdana" pitchFamily="34" charset="0"/>
        <a:tabLst>
          <a:tab pos="361950" algn="l"/>
          <a:tab pos="1527175" algn="l"/>
        </a:tabLst>
        <a:defRPr sz="2400">
          <a:solidFill>
            <a:schemeClr val="bg2"/>
          </a:solidFill>
          <a:latin typeface="+mn-lt"/>
          <a:cs typeface="+mn-cs"/>
        </a:defRPr>
      </a:lvl4pPr>
      <a:lvl5pPr marL="2362200" indent="-228600" algn="l" defTabSz="703263" rtl="0" eaLnBrk="0" fontAlgn="base" hangingPunct="0">
        <a:spcBef>
          <a:spcPct val="20000"/>
        </a:spcBef>
        <a:spcAft>
          <a:spcPct val="0"/>
        </a:spcAft>
        <a:buChar char="»"/>
        <a:tabLst>
          <a:tab pos="361950" algn="l"/>
          <a:tab pos="1527175" algn="l"/>
        </a:tabLst>
        <a:defRPr sz="2000">
          <a:solidFill>
            <a:schemeClr val="tx1"/>
          </a:solidFill>
          <a:latin typeface="Arial" charset="0"/>
          <a:cs typeface="+mn-cs"/>
        </a:defRPr>
      </a:lvl5pPr>
      <a:lvl6pPr marL="2819400" indent="-228600" algn="l" defTabSz="703263" rtl="0" fontAlgn="base">
        <a:spcBef>
          <a:spcPct val="20000"/>
        </a:spcBef>
        <a:spcAft>
          <a:spcPct val="0"/>
        </a:spcAft>
        <a:buChar char="»"/>
        <a:tabLst>
          <a:tab pos="361950" algn="l"/>
          <a:tab pos="1527175" algn="l"/>
        </a:tabLst>
        <a:defRPr sz="2000">
          <a:solidFill>
            <a:schemeClr val="tx1"/>
          </a:solidFill>
          <a:latin typeface="Arial" charset="0"/>
          <a:cs typeface="+mn-cs"/>
        </a:defRPr>
      </a:lvl6pPr>
      <a:lvl7pPr marL="3276600" indent="-228600" algn="l" defTabSz="703263" rtl="0" fontAlgn="base">
        <a:spcBef>
          <a:spcPct val="20000"/>
        </a:spcBef>
        <a:spcAft>
          <a:spcPct val="0"/>
        </a:spcAft>
        <a:buChar char="»"/>
        <a:tabLst>
          <a:tab pos="361950" algn="l"/>
          <a:tab pos="1527175" algn="l"/>
        </a:tabLst>
        <a:defRPr sz="2000">
          <a:solidFill>
            <a:schemeClr val="tx1"/>
          </a:solidFill>
          <a:latin typeface="Arial" charset="0"/>
          <a:cs typeface="+mn-cs"/>
        </a:defRPr>
      </a:lvl7pPr>
      <a:lvl8pPr marL="3733800" indent="-228600" algn="l" defTabSz="703263" rtl="0" fontAlgn="base">
        <a:spcBef>
          <a:spcPct val="20000"/>
        </a:spcBef>
        <a:spcAft>
          <a:spcPct val="0"/>
        </a:spcAft>
        <a:buChar char="»"/>
        <a:tabLst>
          <a:tab pos="361950" algn="l"/>
          <a:tab pos="1527175" algn="l"/>
        </a:tabLst>
        <a:defRPr sz="2000">
          <a:solidFill>
            <a:schemeClr val="tx1"/>
          </a:solidFill>
          <a:latin typeface="Arial" charset="0"/>
          <a:cs typeface="+mn-cs"/>
        </a:defRPr>
      </a:lvl8pPr>
      <a:lvl9pPr marL="4191000" indent="-228600" algn="l" defTabSz="703263" rtl="0" fontAlgn="base">
        <a:spcBef>
          <a:spcPct val="20000"/>
        </a:spcBef>
        <a:spcAft>
          <a:spcPct val="0"/>
        </a:spcAft>
        <a:buChar char="»"/>
        <a:tabLst>
          <a:tab pos="361950" algn="l"/>
          <a:tab pos="1527175" algn="l"/>
        </a:tabLst>
        <a:defRPr sz="2000">
          <a:solidFill>
            <a:schemeClr val="tx1"/>
          </a:solidFill>
          <a:latin typeface="Arial" charset="0"/>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4.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a:extLst>
              <a:ext uri="{FF2B5EF4-FFF2-40B4-BE49-F238E27FC236}">
                <a16:creationId xmlns:a16="http://schemas.microsoft.com/office/drawing/2014/main" id="{5D5A765B-AE88-8E08-0B83-D413C7416BB3}"/>
              </a:ext>
            </a:extLst>
          </p:cNvPr>
          <p:cNvPicPr>
            <a:picLocks noGrp="1" noChangeAspect="1"/>
          </p:cNvPicPr>
          <p:nvPr>
            <p:ph type="pic" sz="quarter" idx="13"/>
          </p:nvPr>
        </p:nvPicPr>
        <p:blipFill rotWithShape="1">
          <a:blip r:embed="rId3"/>
          <a:srcRect t="5335" b="10311"/>
          <a:stretch/>
        </p:blipFill>
        <p:spPr>
          <a:xfrm>
            <a:off x="1" y="857250"/>
            <a:ext cx="9143999" cy="5143500"/>
          </a:xfrm>
        </p:spPr>
      </p:pic>
      <p:sp>
        <p:nvSpPr>
          <p:cNvPr id="2" name="Tijdelijke aanduiding voor dianummer 1">
            <a:extLst>
              <a:ext uri="{FF2B5EF4-FFF2-40B4-BE49-F238E27FC236}">
                <a16:creationId xmlns:a16="http://schemas.microsoft.com/office/drawing/2014/main" id="{F7967396-BC4A-B464-318B-7DE0B9D024DE}"/>
              </a:ext>
            </a:extLst>
          </p:cNvPr>
          <p:cNvSpPr>
            <a:spLocks noGrp="1"/>
          </p:cNvSpPr>
          <p:nvPr>
            <p:ph type="sldNum" sz="quarter" idx="12"/>
          </p:nvPr>
        </p:nvSpPr>
        <p:spPr/>
        <p:txBody>
          <a:bodyPr/>
          <a:lstStyle/>
          <a:p>
            <a:fld id="{D7B5DC5B-6873-43DB-ADC7-B15ACCE0DFDB}" type="slidenum">
              <a:rPr lang="nl-NL" noProof="0" smtClean="0"/>
              <a:t>1</a:t>
            </a:fld>
            <a:endParaRPr lang="nl-NL" noProof="0"/>
          </a:p>
        </p:txBody>
      </p:sp>
      <p:sp>
        <p:nvSpPr>
          <p:cNvPr id="15" name="Tijdelijke aanduiding voor tekst 14">
            <a:extLst>
              <a:ext uri="{FF2B5EF4-FFF2-40B4-BE49-F238E27FC236}">
                <a16:creationId xmlns:a16="http://schemas.microsoft.com/office/drawing/2014/main" id="{EF91CF13-1DA4-461B-8C51-F58A4BE2E03B}"/>
              </a:ext>
            </a:extLst>
          </p:cNvPr>
          <p:cNvSpPr>
            <a:spLocks noGrp="1"/>
          </p:cNvSpPr>
          <p:nvPr>
            <p:ph type="body" sz="quarter" idx="15"/>
          </p:nvPr>
        </p:nvSpPr>
        <p:spPr/>
        <p:txBody>
          <a:bodyPr/>
          <a:lstStyle/>
          <a:p>
            <a:r>
              <a:rPr lang="nl-NL"/>
              <a:t> </a:t>
            </a:r>
          </a:p>
        </p:txBody>
      </p:sp>
      <p:sp>
        <p:nvSpPr>
          <p:cNvPr id="9" name="Titel 8">
            <a:extLst>
              <a:ext uri="{FF2B5EF4-FFF2-40B4-BE49-F238E27FC236}">
                <a16:creationId xmlns:a16="http://schemas.microsoft.com/office/drawing/2014/main" id="{73C486AD-EDE4-4C42-9883-49188CB44F3C}"/>
              </a:ext>
            </a:extLst>
          </p:cNvPr>
          <p:cNvSpPr>
            <a:spLocks noGrp="1"/>
          </p:cNvSpPr>
          <p:nvPr>
            <p:ph type="ctrTitle"/>
          </p:nvPr>
        </p:nvSpPr>
        <p:spPr>
          <a:xfrm>
            <a:off x="-1" y="3904806"/>
            <a:ext cx="9143999" cy="1097326"/>
          </a:xfrm>
        </p:spPr>
        <p:txBody>
          <a:bodyPr/>
          <a:lstStyle/>
          <a:p>
            <a:r>
              <a:rPr lang="nl-NL" sz="3300" dirty="0">
                <a:latin typeface="TradeGothic LT CondEighteen" panose="02000806020000020004" pitchFamily="2" charset="0"/>
              </a:rPr>
              <a:t>op weg naar een nieuw </a:t>
            </a:r>
            <a:r>
              <a:rPr lang="nl-NL" sz="3300" dirty="0" err="1">
                <a:latin typeface="TradeGothic LT CondEighteen" panose="02000806020000020004" pitchFamily="2" charset="0"/>
              </a:rPr>
              <a:t>AdSales</a:t>
            </a:r>
            <a:r>
              <a:rPr lang="nl-NL" sz="3300" dirty="0">
                <a:latin typeface="TradeGothic LT CondEighteen" panose="02000806020000020004" pitchFamily="2" charset="0"/>
              </a:rPr>
              <a:t> systeem</a:t>
            </a:r>
          </a:p>
        </p:txBody>
      </p:sp>
      <p:sp>
        <p:nvSpPr>
          <p:cNvPr id="10" name="Ondertitel 9">
            <a:extLst>
              <a:ext uri="{FF2B5EF4-FFF2-40B4-BE49-F238E27FC236}">
                <a16:creationId xmlns:a16="http://schemas.microsoft.com/office/drawing/2014/main" id="{5E0DB069-D9BA-4C97-BA2D-6E0A168D58F4}"/>
              </a:ext>
            </a:extLst>
          </p:cNvPr>
          <p:cNvSpPr>
            <a:spLocks noGrp="1"/>
          </p:cNvSpPr>
          <p:nvPr>
            <p:ph type="subTitle" idx="1"/>
          </p:nvPr>
        </p:nvSpPr>
        <p:spPr>
          <a:xfrm>
            <a:off x="2977816" y="4988656"/>
            <a:ext cx="6166184" cy="371661"/>
          </a:xfrm>
        </p:spPr>
        <p:txBody>
          <a:bodyPr/>
          <a:lstStyle/>
          <a:p>
            <a:r>
              <a:rPr lang="nl-NL" sz="1350" dirty="0"/>
              <a:t>Voorlichtingsbijeenkomst </a:t>
            </a:r>
            <a:r>
              <a:rPr lang="nl-NL" sz="1350"/>
              <a:t>EU-aanbesteding IT-partner </a:t>
            </a:r>
            <a:r>
              <a:rPr lang="nl-NL" sz="1350" dirty="0"/>
              <a:t>..</a:t>
            </a:r>
            <a:endParaRPr lang="nl-NL" sz="1350" dirty="0">
              <a:solidFill>
                <a:schemeClr val="accent5"/>
              </a:solidFill>
            </a:endParaRPr>
          </a:p>
        </p:txBody>
      </p:sp>
    </p:spTree>
    <p:extLst>
      <p:ext uri="{BB962C8B-B14F-4D97-AF65-F5344CB8AC3E}">
        <p14:creationId xmlns:p14="http://schemas.microsoft.com/office/powerpoint/2010/main" val="348734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71DD2-3391-4634-8C85-F5B6C9100FE8}"/>
              </a:ext>
            </a:extLst>
          </p:cNvPr>
          <p:cNvSpPr>
            <a:spLocks noGrp="1"/>
          </p:cNvSpPr>
          <p:nvPr>
            <p:ph type="title"/>
          </p:nvPr>
        </p:nvSpPr>
        <p:spPr/>
        <p:txBody>
          <a:bodyPr/>
          <a:lstStyle/>
          <a:p>
            <a:r>
              <a:rPr lang="nl-NL" dirty="0"/>
              <a:t>Aanleiding</a:t>
            </a:r>
          </a:p>
        </p:txBody>
      </p:sp>
      <p:sp>
        <p:nvSpPr>
          <p:cNvPr id="3" name="Tijdelijke aanduiding voor inhoud 2">
            <a:extLst>
              <a:ext uri="{FF2B5EF4-FFF2-40B4-BE49-F238E27FC236}">
                <a16:creationId xmlns:a16="http://schemas.microsoft.com/office/drawing/2014/main" id="{A44ECBBC-E8F3-4BF0-8CA6-2F6C9A43C0D6}"/>
              </a:ext>
            </a:extLst>
          </p:cNvPr>
          <p:cNvSpPr>
            <a:spLocks noGrp="1"/>
          </p:cNvSpPr>
          <p:nvPr>
            <p:ph idx="1"/>
          </p:nvPr>
        </p:nvSpPr>
        <p:spPr>
          <a:xfrm>
            <a:off x="755649" y="1557338"/>
            <a:ext cx="7877987" cy="4103687"/>
          </a:xfrm>
        </p:spPr>
        <p:txBody>
          <a:bodyPr/>
          <a:lstStyle/>
          <a:p>
            <a:pPr marL="541338" lvl="1" indent="-541338" eaLnBrk="1" hangingPunct="1">
              <a:defRPr/>
            </a:pPr>
            <a:r>
              <a:rPr lang="nl-NL" dirty="0"/>
              <a:t>Ster wil haar bestaande </a:t>
            </a:r>
            <a:r>
              <a:rPr lang="nl-NL" dirty="0" err="1"/>
              <a:t>AdSales</a:t>
            </a:r>
            <a:r>
              <a:rPr lang="nl-NL" dirty="0"/>
              <a:t>-systeem vervangen. En vernieuwen.</a:t>
            </a:r>
          </a:p>
          <a:p>
            <a:pPr marL="541338" lvl="1" indent="-541338" eaLnBrk="1" hangingPunct="1">
              <a:defRPr/>
            </a:pPr>
            <a:endParaRPr lang="nl-NL" altLang="nl-NL" dirty="0"/>
          </a:p>
          <a:p>
            <a:pPr marL="541338" lvl="1" indent="-541338" eaLnBrk="1" hangingPunct="1">
              <a:defRPr/>
            </a:pPr>
            <a:r>
              <a:rPr lang="nl-NL" dirty="0"/>
              <a:t>Bestaande functionaliteit. Meer dan okay, maar technologisch einde levensduur. Stap naar web technologie en nieuw beheerteam.</a:t>
            </a:r>
          </a:p>
          <a:p>
            <a:pPr marL="541338" lvl="1" indent="-541338" eaLnBrk="1" hangingPunct="1">
              <a:buFont typeface="Arial" panose="020B0604020202020204" pitchFamily="34" charset="0"/>
              <a:buChar char="•"/>
              <a:defRPr/>
            </a:pPr>
            <a:endParaRPr lang="nl-NL" dirty="0"/>
          </a:p>
          <a:p>
            <a:pPr marL="541338" lvl="1" indent="-541338" eaLnBrk="1" hangingPunct="1">
              <a:defRPr/>
            </a:pPr>
            <a:r>
              <a:rPr lang="nl-NL" dirty="0"/>
              <a:t>Alle relevante mediatypes: Radio, Tv, Online (display, video).</a:t>
            </a:r>
            <a:br>
              <a:rPr lang="nl-NL" dirty="0"/>
            </a:br>
            <a:endParaRPr lang="nl-NL" dirty="0"/>
          </a:p>
          <a:p>
            <a:pPr marL="541338" lvl="1" indent="-541338" eaLnBrk="1" hangingPunct="1">
              <a:defRPr/>
            </a:pPr>
            <a:r>
              <a:rPr lang="nl-NL" dirty="0"/>
              <a:t>Toekomstbestendig. Medialandschap is in beweging. Podcast, AVOD streamingdiensten, ad </a:t>
            </a:r>
            <a:r>
              <a:rPr lang="nl-NL" dirty="0" err="1"/>
              <a:t>insertion</a:t>
            </a:r>
            <a:r>
              <a:rPr lang="nl-NL" dirty="0"/>
              <a:t>, etc. = </a:t>
            </a:r>
            <a:r>
              <a:rPr lang="nl-NL" dirty="0" err="1"/>
              <a:t>continuous</a:t>
            </a:r>
            <a:r>
              <a:rPr lang="nl-NL" dirty="0"/>
              <a:t> development.</a:t>
            </a:r>
          </a:p>
          <a:p>
            <a:pPr marL="541338" lvl="1" indent="-541338" eaLnBrk="1" hangingPunct="1">
              <a:defRPr/>
            </a:pPr>
            <a:endParaRPr lang="nl-NL" dirty="0"/>
          </a:p>
          <a:p>
            <a:pPr marL="541338" lvl="1" indent="-541338" eaLnBrk="1" hangingPunct="1">
              <a:defRPr/>
            </a:pPr>
            <a:r>
              <a:rPr lang="nl-NL" dirty="0"/>
              <a:t>Wij hebben last van visie en de bijbehorende domeinkennis, maar ontberen IT-ontwikkelkracht. </a:t>
            </a:r>
          </a:p>
          <a:p>
            <a:pPr marL="541338" lvl="1" indent="-541338" eaLnBrk="1" hangingPunct="1">
              <a:defRPr/>
            </a:pPr>
            <a:endParaRPr lang="nl-NL" dirty="0"/>
          </a:p>
          <a:p>
            <a:endParaRPr lang="nl-NL" dirty="0"/>
          </a:p>
        </p:txBody>
      </p:sp>
    </p:spTree>
    <p:extLst>
      <p:ext uri="{BB962C8B-B14F-4D97-AF65-F5344CB8AC3E}">
        <p14:creationId xmlns:p14="http://schemas.microsoft.com/office/powerpoint/2010/main" val="377513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86A511-8271-40FB-8402-B3AF76C595D4}"/>
              </a:ext>
            </a:extLst>
          </p:cNvPr>
          <p:cNvSpPr>
            <a:spLocks noGrp="1"/>
          </p:cNvSpPr>
          <p:nvPr>
            <p:ph type="title"/>
          </p:nvPr>
        </p:nvSpPr>
        <p:spPr/>
        <p:txBody>
          <a:bodyPr/>
          <a:lstStyle/>
          <a:p>
            <a:r>
              <a:rPr lang="nl-NL" dirty="0"/>
              <a:t>De aanbestedingsopdracht </a:t>
            </a:r>
          </a:p>
        </p:txBody>
      </p:sp>
      <p:sp>
        <p:nvSpPr>
          <p:cNvPr id="3" name="Tijdelijke aanduiding voor inhoud 2">
            <a:extLst>
              <a:ext uri="{FF2B5EF4-FFF2-40B4-BE49-F238E27FC236}">
                <a16:creationId xmlns:a16="http://schemas.microsoft.com/office/drawing/2014/main" id="{A4B3239B-2F26-4CCD-89F1-D950A40E36F6}"/>
              </a:ext>
            </a:extLst>
          </p:cNvPr>
          <p:cNvSpPr>
            <a:spLocks noGrp="1"/>
          </p:cNvSpPr>
          <p:nvPr>
            <p:ph idx="1"/>
          </p:nvPr>
        </p:nvSpPr>
        <p:spPr>
          <a:xfrm>
            <a:off x="755650" y="1503546"/>
            <a:ext cx="8064500" cy="4103687"/>
          </a:xfrm>
        </p:spPr>
        <p:txBody>
          <a:bodyPr/>
          <a:lstStyle/>
          <a:p>
            <a:pPr marL="541338" lvl="1" indent="-541338" eaLnBrk="1" hangingPunct="1">
              <a:defRPr/>
            </a:pPr>
            <a:r>
              <a:rPr lang="nl-NL" altLang="nl-NL" dirty="0"/>
              <a:t>De opdracht is in de kern een softwareontwikkelingsopdracht.</a:t>
            </a:r>
          </a:p>
          <a:p>
            <a:pPr marL="541338" lvl="1" indent="-541338" eaLnBrk="1" hangingPunct="1">
              <a:defRPr/>
            </a:pPr>
            <a:endParaRPr lang="nl-NL" altLang="nl-NL" dirty="0"/>
          </a:p>
          <a:p>
            <a:pPr marL="541338" lvl="1" indent="-541338" eaLnBrk="1" hangingPunct="1">
              <a:defRPr/>
            </a:pPr>
            <a:r>
              <a:rPr lang="nl-NL" altLang="nl-NL" dirty="0"/>
              <a:t>De vervanging van STARlight wordt onder regie van Ster uitgevoerd.</a:t>
            </a:r>
          </a:p>
          <a:p>
            <a:pPr marL="541338" lvl="1" indent="-541338" eaLnBrk="1" hangingPunct="1">
              <a:defRPr/>
            </a:pPr>
            <a:endParaRPr lang="nl-NL" altLang="nl-NL" dirty="0"/>
          </a:p>
          <a:p>
            <a:pPr marL="541338" lvl="1" indent="-541338" eaLnBrk="1" hangingPunct="1">
              <a:defRPr/>
            </a:pPr>
            <a:r>
              <a:rPr lang="nl-NL" altLang="nl-NL" dirty="0"/>
              <a:t>IT-partner levert gekwalificeerd personeel. Dat met het vaste </a:t>
            </a:r>
            <a:r>
              <a:rPr lang="nl-NL" altLang="nl-NL" dirty="0" err="1"/>
              <a:t>DevOps</a:t>
            </a:r>
            <a:r>
              <a:rPr lang="nl-NL" altLang="nl-NL" dirty="0"/>
              <a:t> team van Ster gaat samenwerken. Leuke en capabele mensen!</a:t>
            </a:r>
          </a:p>
          <a:p>
            <a:pPr marL="541338" lvl="1" indent="-541338" eaLnBrk="1" hangingPunct="1">
              <a:defRPr/>
            </a:pPr>
            <a:endParaRPr lang="nl-NL" altLang="nl-NL" dirty="0"/>
          </a:p>
          <a:p>
            <a:pPr marL="541338" lvl="1" indent="-541338" eaLnBrk="1" hangingPunct="1">
              <a:defRPr/>
            </a:pPr>
            <a:r>
              <a:rPr lang="nl-NL" altLang="nl-NL" dirty="0"/>
              <a:t>Beheer wordt ingeregeld en opgepakt. Zodra aan de orde. </a:t>
            </a:r>
          </a:p>
          <a:p>
            <a:pPr marL="541338" lvl="1" indent="-541338" eaLnBrk="1" hangingPunct="1">
              <a:defRPr/>
            </a:pPr>
            <a:endParaRPr lang="nl-NL" altLang="nl-NL" dirty="0"/>
          </a:p>
          <a:p>
            <a:pPr marL="541338" lvl="1" indent="-541338" eaLnBrk="1" hangingPunct="1">
              <a:defRPr/>
            </a:pPr>
            <a:r>
              <a:rPr lang="nl-NL" altLang="nl-NL" dirty="0"/>
              <a:t>Na oplevering MPV draagt IT-partner verantwoordelijkheid voor 2</a:t>
            </a:r>
            <a:r>
              <a:rPr lang="nl-NL" altLang="nl-NL" baseline="30000" dirty="0"/>
              <a:t>e</a:t>
            </a:r>
            <a:r>
              <a:rPr lang="nl-NL" altLang="nl-NL" dirty="0"/>
              <a:t>-lijn support – het bestaande ontwikkelteam.</a:t>
            </a:r>
          </a:p>
          <a:p>
            <a:pPr marL="541338" lvl="1" indent="-541338" eaLnBrk="1" hangingPunct="1">
              <a:defRPr/>
            </a:pPr>
            <a:endParaRPr lang="nl-NL" altLang="nl-NL" dirty="0"/>
          </a:p>
          <a:p>
            <a:pPr marL="541338" lvl="1" indent="-541338" eaLnBrk="1" hangingPunct="1">
              <a:defRPr/>
            </a:pPr>
            <a:r>
              <a:rPr lang="nl-NL" altLang="nl-NL" dirty="0"/>
              <a:t>Ster verzorgt het 1</a:t>
            </a:r>
            <a:r>
              <a:rPr lang="nl-NL" altLang="nl-NL" baseline="30000" dirty="0"/>
              <a:t>e</a:t>
            </a:r>
            <a:r>
              <a:rPr lang="nl-NL" altLang="nl-NL" dirty="0"/>
              <a:t>-lijnsupport: helpdesk, ticketsysteem.</a:t>
            </a:r>
          </a:p>
          <a:p>
            <a:pPr marL="541338" lvl="1" indent="-541338" eaLnBrk="1" hangingPunct="1">
              <a:defRPr/>
            </a:pPr>
            <a:endParaRPr lang="nl-NL" altLang="nl-NL" dirty="0"/>
          </a:p>
          <a:p>
            <a:pPr marL="541338" lvl="1" indent="-541338" eaLnBrk="1" hangingPunct="1">
              <a:defRPr/>
            </a:pPr>
            <a:r>
              <a:rPr lang="nl-NL" altLang="nl-NL" dirty="0"/>
              <a:t>Na livegang en overdrachtsperiode: beheer &amp; support volledig bij Ster.</a:t>
            </a:r>
          </a:p>
          <a:p>
            <a:pPr marL="541338" lvl="1" indent="-541338" eaLnBrk="1" hangingPunct="1">
              <a:defRPr/>
            </a:pPr>
            <a:endParaRPr lang="nl-NL" altLang="nl-NL" dirty="0"/>
          </a:p>
          <a:p>
            <a:pPr marL="541338" lvl="1" indent="-541338" eaLnBrk="1" hangingPunct="1">
              <a:defRPr/>
            </a:pPr>
            <a:endParaRPr lang="nl-NL" altLang="nl-NL" dirty="0"/>
          </a:p>
          <a:p>
            <a:pPr marL="541338" lvl="1" indent="-541338" eaLnBrk="1" hangingPunct="1">
              <a:defRPr/>
            </a:pPr>
            <a:endParaRPr lang="nl-NL" dirty="0"/>
          </a:p>
          <a:p>
            <a:endParaRPr lang="nl-NL" dirty="0"/>
          </a:p>
        </p:txBody>
      </p:sp>
    </p:spTree>
    <p:extLst>
      <p:ext uri="{BB962C8B-B14F-4D97-AF65-F5344CB8AC3E}">
        <p14:creationId xmlns:p14="http://schemas.microsoft.com/office/powerpoint/2010/main" val="3048838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379A6-9118-403B-A080-FF773BD801CF}"/>
              </a:ext>
            </a:extLst>
          </p:cNvPr>
          <p:cNvSpPr>
            <a:spLocks noGrp="1"/>
          </p:cNvSpPr>
          <p:nvPr>
            <p:ph type="title"/>
          </p:nvPr>
        </p:nvSpPr>
        <p:spPr/>
        <p:txBody>
          <a:bodyPr/>
          <a:lstStyle/>
          <a:p>
            <a:r>
              <a:rPr lang="nl-NL" dirty="0"/>
              <a:t>Praatplaat - systeemlandschap</a:t>
            </a:r>
          </a:p>
        </p:txBody>
      </p:sp>
      <p:pic>
        <p:nvPicPr>
          <p:cNvPr id="21" name="Afbeelding 20">
            <a:extLst>
              <a:ext uri="{FF2B5EF4-FFF2-40B4-BE49-F238E27FC236}">
                <a16:creationId xmlns:a16="http://schemas.microsoft.com/office/drawing/2014/main" id="{0C9182F1-D2BF-4BB7-3A10-D626EED20036}"/>
              </a:ext>
            </a:extLst>
          </p:cNvPr>
          <p:cNvPicPr>
            <a:picLocks noChangeAspect="1"/>
          </p:cNvPicPr>
          <p:nvPr/>
        </p:nvPicPr>
        <p:blipFill>
          <a:blip r:embed="rId2"/>
          <a:stretch>
            <a:fillRect/>
          </a:stretch>
        </p:blipFill>
        <p:spPr>
          <a:xfrm>
            <a:off x="666772" y="1340879"/>
            <a:ext cx="8025212" cy="4485762"/>
          </a:xfrm>
          <a:prstGeom prst="rect">
            <a:avLst/>
          </a:prstGeom>
        </p:spPr>
      </p:pic>
      <p:sp>
        <p:nvSpPr>
          <p:cNvPr id="22" name="Rechthoek 21">
            <a:extLst>
              <a:ext uri="{FF2B5EF4-FFF2-40B4-BE49-F238E27FC236}">
                <a16:creationId xmlns:a16="http://schemas.microsoft.com/office/drawing/2014/main" id="{CCD0F8F9-1BE9-BEEB-60DC-11AD31A125F6}"/>
              </a:ext>
            </a:extLst>
          </p:cNvPr>
          <p:cNvSpPr/>
          <p:nvPr/>
        </p:nvSpPr>
        <p:spPr bwMode="auto">
          <a:xfrm>
            <a:off x="8661985" y="1340879"/>
            <a:ext cx="158165" cy="4556647"/>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3800" b="1" i="0" u="none" strike="noStrike" cap="none" normalizeH="0" baseline="0">
              <a:ln>
                <a:noFill/>
              </a:ln>
              <a:solidFill>
                <a:schemeClr val="bg2"/>
              </a:solidFill>
              <a:effectLst/>
              <a:latin typeface="Verdana" pitchFamily="34" charset="0"/>
              <a:cs typeface="Arial" charset="0"/>
            </a:endParaRPr>
          </a:p>
        </p:txBody>
      </p:sp>
    </p:spTree>
    <p:extLst>
      <p:ext uri="{BB962C8B-B14F-4D97-AF65-F5344CB8AC3E}">
        <p14:creationId xmlns:p14="http://schemas.microsoft.com/office/powerpoint/2010/main" val="1289145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fgeronde rechthoek 90">
            <a:extLst>
              <a:ext uri="{FF2B5EF4-FFF2-40B4-BE49-F238E27FC236}">
                <a16:creationId xmlns:a16="http://schemas.microsoft.com/office/drawing/2014/main" id="{5B18A7B6-B294-1DF7-2E6B-2A20074E02EC}"/>
              </a:ext>
            </a:extLst>
          </p:cNvPr>
          <p:cNvSpPr/>
          <p:nvPr/>
        </p:nvSpPr>
        <p:spPr>
          <a:xfrm>
            <a:off x="1595054" y="4541239"/>
            <a:ext cx="7212770" cy="879662"/>
          </a:xfrm>
          <a:prstGeom prst="roundRect">
            <a:avLst/>
          </a:prstGeom>
          <a:solidFill>
            <a:schemeClr val="tx2">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defRPr/>
            </a:pPr>
            <a:endParaRPr lang="nl-NL" sz="825" b="0">
              <a:solidFill>
                <a:prstClr val="white"/>
              </a:solidFill>
              <a:latin typeface="Roboto Light"/>
            </a:endParaRPr>
          </a:p>
        </p:txBody>
      </p:sp>
      <p:sp>
        <p:nvSpPr>
          <p:cNvPr id="43" name="Afgeronde rechthoek 90">
            <a:extLst>
              <a:ext uri="{FF2B5EF4-FFF2-40B4-BE49-F238E27FC236}">
                <a16:creationId xmlns:a16="http://schemas.microsoft.com/office/drawing/2014/main" id="{B2993FBF-8E45-6874-A3D5-57080B6D98D3}"/>
              </a:ext>
            </a:extLst>
          </p:cNvPr>
          <p:cNvSpPr/>
          <p:nvPr/>
        </p:nvSpPr>
        <p:spPr>
          <a:xfrm>
            <a:off x="1627898" y="3331175"/>
            <a:ext cx="7148062" cy="1050987"/>
          </a:xfrm>
          <a:prstGeom prst="roundRect">
            <a:avLst/>
          </a:prstGeom>
          <a:solidFill>
            <a:schemeClr val="tx2">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defRPr/>
            </a:pPr>
            <a:endParaRPr lang="nl-NL" sz="825" b="0">
              <a:solidFill>
                <a:prstClr val="white"/>
              </a:solidFill>
              <a:latin typeface="Roboto Light"/>
            </a:endParaRPr>
          </a:p>
        </p:txBody>
      </p:sp>
      <p:sp>
        <p:nvSpPr>
          <p:cNvPr id="37" name="Afgeronde rechthoek 90">
            <a:extLst>
              <a:ext uri="{FF2B5EF4-FFF2-40B4-BE49-F238E27FC236}">
                <a16:creationId xmlns:a16="http://schemas.microsoft.com/office/drawing/2014/main" id="{3B6ACB42-F81C-8723-C781-1BCBC0F571D2}"/>
              </a:ext>
            </a:extLst>
          </p:cNvPr>
          <p:cNvSpPr/>
          <p:nvPr/>
        </p:nvSpPr>
        <p:spPr>
          <a:xfrm>
            <a:off x="1601622" y="2226411"/>
            <a:ext cx="7206202" cy="955282"/>
          </a:xfrm>
          <a:prstGeom prst="roundRect">
            <a:avLst/>
          </a:prstGeom>
          <a:solidFill>
            <a:schemeClr val="tx2">
              <a:lumMod val="20000"/>
              <a:lumOff val="8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defTabSz="685800" fontAlgn="auto">
              <a:spcBef>
                <a:spcPts val="0"/>
              </a:spcBef>
              <a:spcAft>
                <a:spcPts val="0"/>
              </a:spcAft>
              <a:defRPr/>
            </a:pPr>
            <a:endParaRPr lang="nl-NL" sz="825" b="0">
              <a:solidFill>
                <a:prstClr val="white"/>
              </a:solidFill>
              <a:latin typeface="Roboto Light"/>
            </a:endParaRPr>
          </a:p>
        </p:txBody>
      </p:sp>
      <p:sp>
        <p:nvSpPr>
          <p:cNvPr id="16" name="Titel 15">
            <a:extLst>
              <a:ext uri="{FF2B5EF4-FFF2-40B4-BE49-F238E27FC236}">
                <a16:creationId xmlns:a16="http://schemas.microsoft.com/office/drawing/2014/main" id="{AA9EFE37-D68A-448B-8263-BE424EC327A1}"/>
              </a:ext>
            </a:extLst>
          </p:cNvPr>
          <p:cNvSpPr>
            <a:spLocks noGrp="1"/>
          </p:cNvSpPr>
          <p:nvPr>
            <p:ph type="title"/>
          </p:nvPr>
        </p:nvSpPr>
        <p:spPr>
          <a:xfrm>
            <a:off x="659198" y="1096479"/>
            <a:ext cx="7456101" cy="295340"/>
          </a:xfrm>
        </p:spPr>
        <p:txBody>
          <a:bodyPr/>
          <a:lstStyle/>
          <a:p>
            <a:r>
              <a:rPr lang="nl-NL" dirty="0"/>
              <a:t>Welk team hebben we nodig?</a:t>
            </a:r>
          </a:p>
        </p:txBody>
      </p:sp>
      <p:sp>
        <p:nvSpPr>
          <p:cNvPr id="28" name="Tekstvak 27">
            <a:extLst>
              <a:ext uri="{FF2B5EF4-FFF2-40B4-BE49-F238E27FC236}">
                <a16:creationId xmlns:a16="http://schemas.microsoft.com/office/drawing/2014/main" id="{37DB4D69-03BD-E5F0-4887-F3EF28B222B3}"/>
              </a:ext>
            </a:extLst>
          </p:cNvPr>
          <p:cNvSpPr txBox="1"/>
          <p:nvPr/>
        </p:nvSpPr>
        <p:spPr>
          <a:xfrm>
            <a:off x="3162365" y="2239649"/>
            <a:ext cx="2780326" cy="838691"/>
          </a:xfrm>
          <a:prstGeom prst="rect">
            <a:avLst/>
          </a:prstGeom>
          <a:noFill/>
        </p:spPr>
        <p:txBody>
          <a:bodyPr wrap="square" lIns="68580" tIns="34290" rIns="68580" bIns="34290" anchor="t">
            <a:spAutoFit/>
          </a:bodyPr>
          <a:lstStyle/>
          <a:p>
            <a:pPr marL="214313" indent="-214313">
              <a:buFont typeface="Wingdings" panose="05000000000000000000" pitchFamily="2" charset="2"/>
              <a:buChar char="§"/>
            </a:pP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Azure</a:t>
            </a: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 omgeving</a:t>
            </a:r>
          </a:p>
          <a:p>
            <a:pPr marL="214313" indent="-214313">
              <a:buFont typeface="Wingdings" panose="05000000000000000000" pitchFamily="2" charset="2"/>
              <a:buChar char="§"/>
            </a:pP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Compute</a:t>
            </a: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 &amp; Storage</a:t>
            </a:r>
          </a:p>
          <a:p>
            <a:pPr marL="214313" indent="-214313">
              <a:buFont typeface="Wingdings" panose="05000000000000000000" pitchFamily="2" charset="2"/>
              <a:buChar char="§"/>
            </a:pP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Restore</a:t>
            </a: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 &amp;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Backup</a:t>
            </a:r>
            <a:endPar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Connectiviteit, samenhang NPO</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Monitoring en alerts</a:t>
            </a:r>
          </a:p>
        </p:txBody>
      </p:sp>
      <p:sp>
        <p:nvSpPr>
          <p:cNvPr id="29" name="Tekstvak 28">
            <a:extLst>
              <a:ext uri="{FF2B5EF4-FFF2-40B4-BE49-F238E27FC236}">
                <a16:creationId xmlns:a16="http://schemas.microsoft.com/office/drawing/2014/main" id="{C875EB92-6456-6A60-B6DE-9FC07FB0A663}"/>
              </a:ext>
            </a:extLst>
          </p:cNvPr>
          <p:cNvSpPr txBox="1"/>
          <p:nvPr/>
        </p:nvSpPr>
        <p:spPr>
          <a:xfrm>
            <a:off x="6000127" y="2454597"/>
            <a:ext cx="2810572" cy="530915"/>
          </a:xfrm>
          <a:prstGeom prst="rect">
            <a:avLst/>
          </a:prstGeom>
          <a:noFill/>
        </p:spPr>
        <p:txBody>
          <a:bodyPr wrap="square" lIns="68580" tIns="34290" rIns="68580" bIns="34290" anchor="t">
            <a:spAutoFit/>
          </a:bodyPr>
          <a:lstStyle/>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Marc Punte, NPO</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bestaande CSP leverancier</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Bestaande Mediaplatformen (CDN)</a:t>
            </a:r>
          </a:p>
        </p:txBody>
      </p:sp>
      <p:sp>
        <p:nvSpPr>
          <p:cNvPr id="30" name="Tekstvak 29">
            <a:extLst>
              <a:ext uri="{FF2B5EF4-FFF2-40B4-BE49-F238E27FC236}">
                <a16:creationId xmlns:a16="http://schemas.microsoft.com/office/drawing/2014/main" id="{A62E3936-34BA-D67A-D663-A8504185816A}"/>
              </a:ext>
            </a:extLst>
          </p:cNvPr>
          <p:cNvSpPr txBox="1"/>
          <p:nvPr/>
        </p:nvSpPr>
        <p:spPr>
          <a:xfrm>
            <a:off x="3174013" y="3385235"/>
            <a:ext cx="2812954" cy="992579"/>
          </a:xfrm>
          <a:prstGeom prst="rect">
            <a:avLst/>
          </a:prstGeom>
          <a:noFill/>
        </p:spPr>
        <p:txBody>
          <a:bodyPr wrap="square" lIns="68580" tIns="34290" rIns="68580" bIns="34290" anchor="t">
            <a:spAutoFit/>
          </a:bodyPr>
          <a:lstStyle/>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Solution Design: DB, containers,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tooling</a:t>
            </a:r>
            <a:endPar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Deployment: CD/CI setup </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Development stack</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Product development </a:t>
            </a:r>
          </a:p>
          <a:p>
            <a:pPr marL="214313" indent="-214313">
              <a:buFont typeface="Wingdings" panose="05000000000000000000" pitchFamily="2" charset="2"/>
              <a:buChar char="§"/>
            </a:pP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UxD</a:t>
            </a: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 – </a:t>
            </a:r>
            <a:r>
              <a:rPr lang="en-GB"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interactive design</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Interfaces – WON, B2B, AFAS, CRM, NMO</a:t>
            </a:r>
          </a:p>
        </p:txBody>
      </p:sp>
      <p:sp>
        <p:nvSpPr>
          <p:cNvPr id="31" name="Tekstvak 30">
            <a:extLst>
              <a:ext uri="{FF2B5EF4-FFF2-40B4-BE49-F238E27FC236}">
                <a16:creationId xmlns:a16="http://schemas.microsoft.com/office/drawing/2014/main" id="{4C8C632D-7230-F893-A466-71F43D589996}"/>
              </a:ext>
            </a:extLst>
          </p:cNvPr>
          <p:cNvSpPr txBox="1"/>
          <p:nvPr/>
        </p:nvSpPr>
        <p:spPr>
          <a:xfrm>
            <a:off x="5997697" y="3286641"/>
            <a:ext cx="2812954" cy="1146468"/>
          </a:xfrm>
          <a:prstGeom prst="rect">
            <a:avLst/>
          </a:prstGeom>
          <a:noFill/>
        </p:spPr>
        <p:txBody>
          <a:bodyPr wrap="square" lIns="68580" tIns="34290" rIns="68580" bIns="34290" anchor="t">
            <a:spAutoFit/>
          </a:bodyPr>
          <a:lstStyle/>
          <a:p>
            <a:pPr marL="203359" indent="-203359">
              <a:buFont typeface="Wingdings" charset="2"/>
              <a:buChar char="§"/>
            </a:pP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Projectmanager</a:t>
            </a:r>
          </a:p>
          <a:p>
            <a:pPr marL="203359" indent="-203359">
              <a:buFont typeface="Wingdings" charset="2"/>
              <a:buChar char="§"/>
            </a:pP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Architect – </a:t>
            </a:r>
            <a:r>
              <a:rPr lang="nl-NL" sz="1000" spc="19" dirty="0" err="1">
                <a:solidFill>
                  <a:srgbClr val="FF0000"/>
                </a:solidFill>
                <a:latin typeface="Calibri" panose="020F0502020204030204" pitchFamily="34" charset="0"/>
                <a:ea typeface="Calibri" panose="020F0502020204030204" pitchFamily="34" charset="0"/>
                <a:cs typeface="Calibri" panose="020F0502020204030204" pitchFamily="34" charset="0"/>
              </a:rPr>
              <a:t>refactoring</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 huidige processen</a:t>
            </a:r>
            <a:endParaRPr lang="en-US" sz="1000" spc="19" dirty="0">
              <a:solidFill>
                <a:srgbClr val="FF0000"/>
              </a:solidFill>
              <a:latin typeface="Calibri" panose="020F0502020204030204" pitchFamily="34" charset="0"/>
              <a:ea typeface="Calibri" panose="020F0502020204030204" pitchFamily="34" charset="0"/>
              <a:cs typeface="Calibri" panose="020F0502020204030204" pitchFamily="34" charset="0"/>
            </a:endParaRPr>
          </a:p>
          <a:p>
            <a:pPr marL="203359" indent="-203359">
              <a:buFont typeface="Wingdings" charset="2"/>
              <a:buChar char="§"/>
            </a:pPr>
            <a:r>
              <a:rPr lang="nl-NL" sz="1000" spc="19" dirty="0" err="1">
                <a:solidFill>
                  <a:srgbClr val="FF0000"/>
                </a:solidFill>
                <a:latin typeface="Calibri" panose="020F0502020204030204" pitchFamily="34" charset="0"/>
                <a:ea typeface="Calibri" panose="020F0502020204030204" pitchFamily="34" charset="0"/>
                <a:cs typeface="Calibri" panose="020F0502020204030204" pitchFamily="34" charset="0"/>
              </a:rPr>
              <a:t>DevOps</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 Engineer</a:t>
            </a:r>
            <a:endParaRPr lang="en-US" sz="1000" spc="19" dirty="0">
              <a:solidFill>
                <a:srgbClr val="008000"/>
              </a:solidFill>
              <a:latin typeface="Calibri" panose="020F0502020204030204" pitchFamily="34" charset="0"/>
              <a:ea typeface="Calibri" panose="020F0502020204030204" pitchFamily="34" charset="0"/>
              <a:cs typeface="Calibri" panose="020F0502020204030204" pitchFamily="34" charset="0"/>
            </a:endParaRPr>
          </a:p>
          <a:p>
            <a:pPr marL="214313" indent="-214313">
              <a:buFont typeface="Wingdings" panose="05000000000000000000" pitchFamily="2" charset="2"/>
              <a:buChar char="§"/>
            </a:pP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Full-stack </a:t>
            </a:r>
            <a:r>
              <a:rPr lang="nl-NL" sz="1000" spc="19" dirty="0" err="1">
                <a:solidFill>
                  <a:srgbClr val="FF0000"/>
                </a:solidFill>
                <a:latin typeface="Calibri" panose="020F0502020204030204" pitchFamily="34" charset="0"/>
                <a:ea typeface="Calibri" panose="020F0502020204030204" pitchFamily="34" charset="0"/>
                <a:cs typeface="Calibri" panose="020F0502020204030204" pitchFamily="34" charset="0"/>
              </a:rPr>
              <a:t>developers</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 </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Business analisten </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&amp; Testers </a:t>
            </a:r>
          </a:p>
          <a:p>
            <a:pPr marL="214313" indent="-214313">
              <a:buFont typeface="Wingdings" panose="05000000000000000000" pitchFamily="2" charset="2"/>
              <a:buChar char="§"/>
            </a:pP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UX-er en Front-end specialist</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Beheer &amp; support </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 </a:t>
            </a:r>
          </a:p>
        </p:txBody>
      </p:sp>
      <p:sp>
        <p:nvSpPr>
          <p:cNvPr id="34" name="Tekstvak 33">
            <a:extLst>
              <a:ext uri="{FF2B5EF4-FFF2-40B4-BE49-F238E27FC236}">
                <a16:creationId xmlns:a16="http://schemas.microsoft.com/office/drawing/2014/main" id="{904D44E1-921F-C884-024E-95B3EEE126E8}"/>
              </a:ext>
            </a:extLst>
          </p:cNvPr>
          <p:cNvSpPr txBox="1"/>
          <p:nvPr/>
        </p:nvSpPr>
        <p:spPr>
          <a:xfrm>
            <a:off x="3173019" y="1846166"/>
            <a:ext cx="1955954" cy="375359"/>
          </a:xfrm>
          <a:prstGeom prst="rect">
            <a:avLst/>
          </a:prstGeom>
          <a:noFill/>
        </p:spPr>
        <p:txBody>
          <a:bodyPr wrap="square">
            <a:spAutoFit/>
          </a:bodyPr>
          <a:lstStyle/>
          <a:p>
            <a:pPr defTabSz="685800" fontAlgn="auto">
              <a:lnSpc>
                <a:spcPct val="110000"/>
              </a:lnSpc>
              <a:spcBef>
                <a:spcPts val="0"/>
              </a:spcBef>
              <a:spcAft>
                <a:spcPts val="0"/>
              </a:spcAft>
              <a:buClr>
                <a:srgbClr val="008CCC"/>
              </a:buClr>
              <a:buSzPct val="75000"/>
              <a:defRPr/>
            </a:pPr>
            <a:r>
              <a:rPr lang="nl-NL" sz="1800" cap="all">
                <a:solidFill>
                  <a:srgbClr val="008CCC"/>
                </a:solidFill>
                <a:latin typeface="TradeGothic LT CondEighteen" panose="02000806020000020004" pitchFamily="2" charset="0"/>
              </a:rPr>
              <a:t>Kerntaken</a:t>
            </a:r>
            <a:endParaRPr lang="nl-NL" sz="2100" cap="all">
              <a:solidFill>
                <a:srgbClr val="008CCC"/>
              </a:solidFill>
              <a:latin typeface="TradeGothic LT CondEighteen" panose="02000806020000020004" pitchFamily="2" charset="0"/>
              <a:cs typeface="+mn-cs"/>
            </a:endParaRPr>
          </a:p>
        </p:txBody>
      </p:sp>
      <p:sp>
        <p:nvSpPr>
          <p:cNvPr id="36" name="Tekstvak 35">
            <a:extLst>
              <a:ext uri="{FF2B5EF4-FFF2-40B4-BE49-F238E27FC236}">
                <a16:creationId xmlns:a16="http://schemas.microsoft.com/office/drawing/2014/main" id="{F57AFFB1-8F6F-8B10-DEF1-B9988C6A2344}"/>
              </a:ext>
            </a:extLst>
          </p:cNvPr>
          <p:cNvSpPr txBox="1"/>
          <p:nvPr/>
        </p:nvSpPr>
        <p:spPr>
          <a:xfrm>
            <a:off x="5942691" y="1845530"/>
            <a:ext cx="1778770" cy="375359"/>
          </a:xfrm>
          <a:prstGeom prst="rect">
            <a:avLst/>
          </a:prstGeom>
          <a:noFill/>
        </p:spPr>
        <p:txBody>
          <a:bodyPr wrap="square">
            <a:spAutoFit/>
          </a:bodyPr>
          <a:lstStyle/>
          <a:p>
            <a:pPr defTabSz="685800" fontAlgn="auto">
              <a:lnSpc>
                <a:spcPct val="110000"/>
              </a:lnSpc>
              <a:spcBef>
                <a:spcPts val="0"/>
              </a:spcBef>
              <a:spcAft>
                <a:spcPts val="0"/>
              </a:spcAft>
              <a:buClr>
                <a:srgbClr val="008CCC"/>
              </a:buClr>
              <a:buSzPct val="75000"/>
              <a:defRPr/>
            </a:pPr>
            <a:r>
              <a:rPr lang="nl-NL" sz="1800" cap="all" dirty="0">
                <a:solidFill>
                  <a:srgbClr val="008CCC"/>
                </a:solidFill>
                <a:latin typeface="TradeGothic LT CondEighteen" panose="02000806020000020004" pitchFamily="2" charset="0"/>
              </a:rPr>
              <a:t>Wie vult in?</a:t>
            </a:r>
            <a:endParaRPr lang="nl-NL" sz="2100" cap="all" dirty="0">
              <a:solidFill>
                <a:srgbClr val="008CCC"/>
              </a:solidFill>
              <a:latin typeface="TradeGothic LT CondEighteen" panose="02000806020000020004" pitchFamily="2" charset="0"/>
              <a:cs typeface="+mn-cs"/>
            </a:endParaRPr>
          </a:p>
        </p:txBody>
      </p:sp>
      <p:sp>
        <p:nvSpPr>
          <p:cNvPr id="41" name="Tekstvak 40">
            <a:extLst>
              <a:ext uri="{FF2B5EF4-FFF2-40B4-BE49-F238E27FC236}">
                <a16:creationId xmlns:a16="http://schemas.microsoft.com/office/drawing/2014/main" id="{FC7514EE-68E3-696F-913C-C487A126FAC2}"/>
              </a:ext>
            </a:extLst>
          </p:cNvPr>
          <p:cNvSpPr txBox="1"/>
          <p:nvPr/>
        </p:nvSpPr>
        <p:spPr>
          <a:xfrm>
            <a:off x="3149395" y="4567605"/>
            <a:ext cx="2395372" cy="861774"/>
          </a:xfrm>
          <a:prstGeom prst="rect">
            <a:avLst/>
          </a:prstGeom>
          <a:noFill/>
        </p:spPr>
        <p:txBody>
          <a:bodyPr wrap="square">
            <a:spAutoFit/>
          </a:bodyPr>
          <a:lstStyle/>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Product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owner</a:t>
            </a: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 – business visie</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Product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Backlog</a:t>
            </a:r>
            <a:endPar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User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stories</a:t>
            </a:r>
            <a:endPar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Testscripts </a:t>
            </a:r>
          </a:p>
          <a:p>
            <a:pPr marL="214313" indent="-214313">
              <a:buFont typeface="Wingdings" panose="05000000000000000000" pitchFamily="2" charset="2"/>
              <a:buChar char="§"/>
            </a:pPr>
            <a:r>
              <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rPr>
              <a:t>Stakeholder </a:t>
            </a:r>
            <a:r>
              <a:rPr lang="nl-NL" sz="1000" spc="19" dirty="0" err="1">
                <a:solidFill>
                  <a:srgbClr val="000000"/>
                </a:solidFill>
                <a:latin typeface="Calibri" panose="020F0502020204030204" pitchFamily="34" charset="0"/>
                <a:ea typeface="Calibri" panose="020F0502020204030204" pitchFamily="34" charset="0"/>
                <a:cs typeface="Calibri" panose="020F0502020204030204" pitchFamily="34" charset="0"/>
              </a:rPr>
              <a:t>mgmt</a:t>
            </a:r>
            <a:endParaRPr lang="nl-NL" sz="1000" spc="19"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42" name="Tekstvak 41">
            <a:extLst>
              <a:ext uri="{FF2B5EF4-FFF2-40B4-BE49-F238E27FC236}">
                <a16:creationId xmlns:a16="http://schemas.microsoft.com/office/drawing/2014/main" id="{090E8889-4F32-772B-C0FE-1E21BE12A567}"/>
              </a:ext>
            </a:extLst>
          </p:cNvPr>
          <p:cNvSpPr txBox="1"/>
          <p:nvPr/>
        </p:nvSpPr>
        <p:spPr>
          <a:xfrm>
            <a:off x="5979596" y="4566324"/>
            <a:ext cx="2828228" cy="861774"/>
          </a:xfrm>
          <a:prstGeom prst="rect">
            <a:avLst/>
          </a:prstGeom>
          <a:noFill/>
        </p:spPr>
        <p:txBody>
          <a:bodyPr wrap="square">
            <a:spAutoFit/>
          </a:bodyPr>
          <a:lstStyle/>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Werkgroep: Traffic, Sales </a:t>
            </a:r>
            <a:r>
              <a:rPr lang="nl-NL" sz="1000" spc="19" dirty="0" err="1">
                <a:solidFill>
                  <a:srgbClr val="008000"/>
                </a:solidFill>
                <a:latin typeface="Calibri" panose="020F0502020204030204" pitchFamily="34" charset="0"/>
                <a:ea typeface="Calibri" panose="020F0502020204030204" pitchFamily="34" charset="0"/>
                <a:cs typeface="Calibri" panose="020F0502020204030204" pitchFamily="34" charset="0"/>
              </a:rPr>
              <a:t>Ops</a:t>
            </a: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 Facturering, Rapportage. </a:t>
            </a:r>
            <a:r>
              <a:rPr lang="nl-NL" sz="1000" spc="19" dirty="0" err="1">
                <a:solidFill>
                  <a:srgbClr val="008000"/>
                </a:solidFill>
                <a:latin typeface="Calibri" panose="020F0502020204030204" pitchFamily="34" charset="0"/>
                <a:ea typeface="Calibri" panose="020F0502020204030204" pitchFamily="34" charset="0"/>
                <a:cs typeface="Calibri" panose="020F0502020204030204" pitchFamily="34" charset="0"/>
              </a:rPr>
              <a:t>SME’s</a:t>
            </a: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 – subject matter experts</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PO en projectcoördinator</a:t>
            </a:r>
          </a:p>
          <a:p>
            <a:pPr marL="214313" indent="-214313">
              <a:buFont typeface="Wingdings" panose="05000000000000000000" pitchFamily="2" charset="2"/>
              <a:buChar char="§"/>
            </a:pPr>
            <a:r>
              <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rPr>
              <a:t>Testers</a:t>
            </a:r>
          </a:p>
          <a:p>
            <a:pPr marL="214313" indent="-214313">
              <a:buFont typeface="Wingdings" panose="05000000000000000000" pitchFamily="2" charset="2"/>
              <a:buChar char="§"/>
            </a:pP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Data &amp; </a:t>
            </a:r>
            <a:r>
              <a:rPr lang="nl-NL" sz="1000" spc="19" dirty="0" err="1">
                <a:solidFill>
                  <a:srgbClr val="FF0000"/>
                </a:solidFill>
                <a:latin typeface="Calibri" panose="020F0502020204030204" pitchFamily="34" charset="0"/>
                <a:ea typeface="Calibri" panose="020F0502020204030204" pitchFamily="34" charset="0"/>
                <a:cs typeface="Calibri" panose="020F0502020204030204" pitchFamily="34" charset="0"/>
              </a:rPr>
              <a:t>Insights</a:t>
            </a:r>
            <a:r>
              <a:rPr lang="nl-NL" sz="1000" spc="19" dirty="0">
                <a:solidFill>
                  <a:srgbClr val="FF0000"/>
                </a:solidFill>
                <a:latin typeface="Calibri" panose="020F0502020204030204" pitchFamily="34" charset="0"/>
                <a:ea typeface="Calibri" panose="020F0502020204030204" pitchFamily="34" charset="0"/>
                <a:cs typeface="Calibri" panose="020F0502020204030204" pitchFamily="34" charset="0"/>
              </a:rPr>
              <a:t>: PBI-rapportages</a:t>
            </a:r>
            <a:endParaRPr lang="nl-NL" sz="1000" spc="19" dirty="0">
              <a:solidFill>
                <a:srgbClr val="008000"/>
              </a:solidFill>
              <a:latin typeface="Calibri" panose="020F0502020204030204" pitchFamily="34" charset="0"/>
              <a:ea typeface="Calibri" panose="020F0502020204030204" pitchFamily="34" charset="0"/>
              <a:cs typeface="Calibri" panose="020F0502020204030204" pitchFamily="34" charset="0"/>
            </a:endParaRPr>
          </a:p>
        </p:txBody>
      </p:sp>
      <p:sp>
        <p:nvSpPr>
          <p:cNvPr id="49" name="Tijdelijke aanduiding voor voettekst 4">
            <a:extLst>
              <a:ext uri="{FF2B5EF4-FFF2-40B4-BE49-F238E27FC236}">
                <a16:creationId xmlns:a16="http://schemas.microsoft.com/office/drawing/2014/main" id="{343D84B9-858A-6BB6-9610-89EDE0B5B917}"/>
              </a:ext>
            </a:extLst>
          </p:cNvPr>
          <p:cNvSpPr>
            <a:spLocks noGrp="1"/>
          </p:cNvSpPr>
          <p:nvPr>
            <p:ph type="ftr" sz="quarter" idx="11"/>
          </p:nvPr>
        </p:nvSpPr>
        <p:spPr>
          <a:xfrm>
            <a:off x="707355" y="5584655"/>
            <a:ext cx="2104528" cy="148087"/>
          </a:xfrm>
        </p:spPr>
        <p:txBody>
          <a:bodyPr/>
          <a:lstStyle/>
          <a:p>
            <a:pPr defTabSz="685800" fontAlgn="auto">
              <a:spcBef>
                <a:spcPts val="0"/>
              </a:spcBef>
              <a:spcAft>
                <a:spcPts val="0"/>
              </a:spcAft>
              <a:defRPr/>
            </a:pPr>
            <a:r>
              <a:rPr lang="nl-NL" sz="825" b="0" cap="all" dirty="0">
                <a:solidFill>
                  <a:srgbClr val="CCCCCC"/>
                </a:solidFill>
                <a:latin typeface="Roboto"/>
                <a:ea typeface="Roboto"/>
                <a:cs typeface="Roboto"/>
              </a:rPr>
              <a:t> </a:t>
            </a:r>
            <a:endParaRPr lang="nl-NL" sz="825" b="0" cap="all" dirty="0">
              <a:solidFill>
                <a:srgbClr val="CCCCCC"/>
              </a:solidFill>
              <a:latin typeface="Roboto" panose="02000000000000000000" pitchFamily="2" charset="0"/>
              <a:ea typeface="Roboto" panose="02000000000000000000" pitchFamily="2" charset="0"/>
              <a:cs typeface="+mn-cs"/>
            </a:endParaRPr>
          </a:p>
        </p:txBody>
      </p:sp>
      <p:sp>
        <p:nvSpPr>
          <p:cNvPr id="24" name="Rechthoek: afgeronde hoeken 6">
            <a:extLst>
              <a:ext uri="{FF2B5EF4-FFF2-40B4-BE49-F238E27FC236}">
                <a16:creationId xmlns:a16="http://schemas.microsoft.com/office/drawing/2014/main" id="{AA617BE8-5DC2-2B37-C54A-07F8659180FB}"/>
              </a:ext>
            </a:extLst>
          </p:cNvPr>
          <p:cNvSpPr/>
          <p:nvPr/>
        </p:nvSpPr>
        <p:spPr>
          <a:xfrm>
            <a:off x="1750106" y="2403466"/>
            <a:ext cx="1255164" cy="642257"/>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nl-NL" sz="1200" dirty="0">
                <a:latin typeface="Calibri" panose="020F0502020204030204" pitchFamily="34" charset="0"/>
                <a:cs typeface="Calibri" panose="020F0502020204030204" pitchFamily="34" charset="0"/>
              </a:rPr>
              <a:t>Infra</a:t>
            </a:r>
            <a:endParaRPr lang="de-DE" sz="1200" dirty="0">
              <a:latin typeface="Calibri" panose="020F0502020204030204" pitchFamily="34" charset="0"/>
              <a:cs typeface="Calibri" panose="020F0502020204030204" pitchFamily="34" charset="0"/>
            </a:endParaRPr>
          </a:p>
        </p:txBody>
      </p:sp>
      <p:sp>
        <p:nvSpPr>
          <p:cNvPr id="25" name="Rechthoek: afgeronde hoeken 13">
            <a:extLst>
              <a:ext uri="{FF2B5EF4-FFF2-40B4-BE49-F238E27FC236}">
                <a16:creationId xmlns:a16="http://schemas.microsoft.com/office/drawing/2014/main" id="{2D43C29B-1B2A-5995-1752-E1B5AFD8FBF5}"/>
              </a:ext>
            </a:extLst>
          </p:cNvPr>
          <p:cNvSpPr/>
          <p:nvPr/>
        </p:nvSpPr>
        <p:spPr>
          <a:xfrm>
            <a:off x="1747289" y="3535731"/>
            <a:ext cx="1255163" cy="64225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nl-NL" sz="1200" dirty="0">
                <a:latin typeface="Calibri" panose="020F0502020204030204" pitchFamily="34" charset="0"/>
                <a:cs typeface="Calibri" panose="020F0502020204030204" pitchFamily="34" charset="0"/>
              </a:rPr>
              <a:t>Development</a:t>
            </a:r>
          </a:p>
          <a:p>
            <a:pPr algn="ctr"/>
            <a:r>
              <a:rPr lang="nl-NL" sz="1200" dirty="0">
                <a:latin typeface="Calibri" panose="020F0502020204030204" pitchFamily="34" charset="0"/>
                <a:cs typeface="Calibri" panose="020F0502020204030204" pitchFamily="34" charset="0"/>
              </a:rPr>
              <a:t>&amp; beheer</a:t>
            </a:r>
            <a:endParaRPr lang="de-DE" sz="1200" dirty="0">
              <a:latin typeface="Calibri" panose="020F0502020204030204" pitchFamily="34" charset="0"/>
              <a:cs typeface="Calibri" panose="020F0502020204030204" pitchFamily="34" charset="0"/>
            </a:endParaRPr>
          </a:p>
        </p:txBody>
      </p:sp>
      <p:sp>
        <p:nvSpPr>
          <p:cNvPr id="26" name="Rechthoek: afgeronde hoeken 37">
            <a:extLst>
              <a:ext uri="{FF2B5EF4-FFF2-40B4-BE49-F238E27FC236}">
                <a16:creationId xmlns:a16="http://schemas.microsoft.com/office/drawing/2014/main" id="{68923307-2F07-CEBB-5C7F-2F716F8491B4}"/>
              </a:ext>
            </a:extLst>
          </p:cNvPr>
          <p:cNvSpPr/>
          <p:nvPr/>
        </p:nvSpPr>
        <p:spPr>
          <a:xfrm>
            <a:off x="1750106" y="4659074"/>
            <a:ext cx="1255164" cy="642257"/>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nl-NL" sz="1200">
                <a:latin typeface="Calibri" panose="020F0502020204030204" pitchFamily="34" charset="0"/>
                <a:cs typeface="Calibri" panose="020F0502020204030204" pitchFamily="34" charset="0"/>
              </a:rPr>
              <a:t>Werkgroepen </a:t>
            </a:r>
          </a:p>
        </p:txBody>
      </p:sp>
      <p:sp>
        <p:nvSpPr>
          <p:cNvPr id="39" name="Rechthoek: afgeronde hoeken 6">
            <a:extLst>
              <a:ext uri="{FF2B5EF4-FFF2-40B4-BE49-F238E27FC236}">
                <a16:creationId xmlns:a16="http://schemas.microsoft.com/office/drawing/2014/main" id="{AA617BE8-5DC2-2B37-C54A-07F8659180FB}"/>
              </a:ext>
            </a:extLst>
          </p:cNvPr>
          <p:cNvSpPr/>
          <p:nvPr/>
        </p:nvSpPr>
        <p:spPr>
          <a:xfrm>
            <a:off x="250957" y="3535539"/>
            <a:ext cx="1134476" cy="64225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r>
              <a:rPr lang="nl-NL" sz="1200" dirty="0">
                <a:latin typeface="Calibri" panose="020F0502020204030204" pitchFamily="34" charset="0"/>
                <a:cs typeface="Calibri" panose="020F0502020204030204" pitchFamily="34" charset="0"/>
              </a:rPr>
              <a:t>Project</a:t>
            </a:r>
            <a:br>
              <a:rPr lang="nl-NL" sz="1200" dirty="0">
                <a:latin typeface="Calibri" panose="020F0502020204030204" pitchFamily="34" charset="0"/>
                <a:cs typeface="Calibri" panose="020F0502020204030204" pitchFamily="34" charset="0"/>
              </a:rPr>
            </a:br>
            <a:r>
              <a:rPr lang="nl-NL" sz="1200" dirty="0">
                <a:latin typeface="Calibri" panose="020F0502020204030204" pitchFamily="34" charset="0"/>
                <a:cs typeface="Calibri" panose="020F0502020204030204" pitchFamily="34" charset="0"/>
              </a:rPr>
              <a:t>management</a:t>
            </a:r>
            <a:endParaRPr lang="de-DE" sz="1200" dirty="0">
              <a:latin typeface="Calibri" panose="020F0502020204030204" pitchFamily="34" charset="0"/>
              <a:cs typeface="Calibri" panose="020F0502020204030204" pitchFamily="34" charset="0"/>
            </a:endParaRPr>
          </a:p>
        </p:txBody>
      </p:sp>
      <p:cxnSp>
        <p:nvCxnSpPr>
          <p:cNvPr id="40" name="Rechte verbindingslijn 39"/>
          <p:cNvCxnSpPr>
            <a:cxnSpLocks/>
            <a:stCxn id="39" idx="3"/>
            <a:endCxn id="24" idx="1"/>
          </p:cNvCxnSpPr>
          <p:nvPr/>
        </p:nvCxnSpPr>
        <p:spPr>
          <a:xfrm flipV="1">
            <a:off x="1385433" y="2724595"/>
            <a:ext cx="364673" cy="1132073"/>
          </a:xfrm>
          <a:prstGeom prst="line">
            <a:avLst/>
          </a:prstGeom>
          <a:ln w="127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45" name="Rechte verbindingslijn 44"/>
          <p:cNvCxnSpPr>
            <a:cxnSpLocks/>
            <a:stCxn id="39" idx="3"/>
            <a:endCxn id="25" idx="1"/>
          </p:cNvCxnSpPr>
          <p:nvPr/>
        </p:nvCxnSpPr>
        <p:spPr>
          <a:xfrm>
            <a:off x="1385433" y="3856668"/>
            <a:ext cx="361856" cy="192"/>
          </a:xfrm>
          <a:prstGeom prst="line">
            <a:avLst/>
          </a:prstGeom>
          <a:ln w="1270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46" name="Rechte verbindingslijn 45"/>
          <p:cNvCxnSpPr>
            <a:cxnSpLocks/>
            <a:stCxn id="39" idx="3"/>
            <a:endCxn id="26" idx="1"/>
          </p:cNvCxnSpPr>
          <p:nvPr/>
        </p:nvCxnSpPr>
        <p:spPr>
          <a:xfrm>
            <a:off x="1385433" y="3856668"/>
            <a:ext cx="364673" cy="1123535"/>
          </a:xfrm>
          <a:prstGeom prst="line">
            <a:avLst/>
          </a:prstGeom>
          <a:ln w="12700" cap="rnd">
            <a:solidFill>
              <a:schemeClr val="accent1"/>
            </a:solidFill>
            <a:round/>
          </a:ln>
        </p:spPr>
        <p:style>
          <a:lnRef idx="1">
            <a:schemeClr val="accent1"/>
          </a:lnRef>
          <a:fillRef idx="0">
            <a:schemeClr val="accent1"/>
          </a:fillRef>
          <a:effectRef idx="0">
            <a:schemeClr val="accent1"/>
          </a:effectRef>
          <a:fontRef idx="minor">
            <a:schemeClr val="tx1"/>
          </a:fontRef>
        </p:style>
      </p:cxnSp>
      <p:pic>
        <p:nvPicPr>
          <p:cNvPr id="27" name="Graphic 51" descr="Schoolmeisje silhouet">
            <a:extLst>
              <a:ext uri="{FF2B5EF4-FFF2-40B4-BE49-F238E27FC236}">
                <a16:creationId xmlns:a16="http://schemas.microsoft.com/office/drawing/2014/main" id="{83D50A89-D196-523E-3770-AF08546123D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35493" y="1009260"/>
            <a:ext cx="335299" cy="335299"/>
          </a:xfrm>
          <a:prstGeom prst="rect">
            <a:avLst/>
          </a:prstGeom>
        </p:spPr>
      </p:pic>
      <p:pic>
        <p:nvPicPr>
          <p:cNvPr id="35" name="Graphic 1" descr="Mannelijk profiel silhouet">
            <a:extLst>
              <a:ext uri="{FF2B5EF4-FFF2-40B4-BE49-F238E27FC236}">
                <a16:creationId xmlns:a16="http://schemas.microsoft.com/office/drawing/2014/main" id="{758DA68A-12FA-D4F5-F18B-824BEEB67D0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251036" y="1177165"/>
            <a:ext cx="295340" cy="295340"/>
          </a:xfrm>
          <a:prstGeom prst="rect">
            <a:avLst/>
          </a:prstGeom>
        </p:spPr>
      </p:pic>
      <p:sp>
        <p:nvSpPr>
          <p:cNvPr id="14" name="Tekstvak 13">
            <a:extLst>
              <a:ext uri="{FF2B5EF4-FFF2-40B4-BE49-F238E27FC236}">
                <a16:creationId xmlns:a16="http://schemas.microsoft.com/office/drawing/2014/main" id="{04B438FC-5D4E-DE81-8828-328696F6839E}"/>
              </a:ext>
            </a:extLst>
          </p:cNvPr>
          <p:cNvSpPr txBox="1"/>
          <p:nvPr/>
        </p:nvSpPr>
        <p:spPr>
          <a:xfrm>
            <a:off x="6136262" y="6047020"/>
            <a:ext cx="1023289" cy="246221"/>
          </a:xfrm>
          <a:prstGeom prst="rect">
            <a:avLst/>
          </a:prstGeom>
          <a:noFill/>
        </p:spPr>
        <p:txBody>
          <a:bodyPr wrap="square">
            <a:spAutoFit/>
          </a:bodyPr>
          <a:lstStyle/>
          <a:p>
            <a:r>
              <a:rPr lang="nl-NL" sz="1000" spc="19" dirty="0">
                <a:solidFill>
                  <a:schemeClr val="tx1"/>
                </a:solidFill>
                <a:latin typeface="Corbel"/>
                <a:ea typeface="Times New Roman" panose="02020603050405020304" pitchFamily="18" charset="0"/>
                <a:cs typeface="Times New Roman"/>
              </a:rPr>
              <a:t>Ster</a:t>
            </a:r>
            <a:endParaRPr lang="nl-NL" sz="1000" dirty="0">
              <a:solidFill>
                <a:schemeClr val="tx1"/>
              </a:solidFill>
            </a:endParaRPr>
          </a:p>
        </p:txBody>
      </p:sp>
      <p:sp>
        <p:nvSpPr>
          <p:cNvPr id="19" name="Rechthoek 18">
            <a:extLst>
              <a:ext uri="{FF2B5EF4-FFF2-40B4-BE49-F238E27FC236}">
                <a16:creationId xmlns:a16="http://schemas.microsoft.com/office/drawing/2014/main" id="{1148EE96-9FBA-EC2E-78F7-E6C25CDA43A5}"/>
              </a:ext>
            </a:extLst>
          </p:cNvPr>
          <p:cNvSpPr/>
          <p:nvPr/>
        </p:nvSpPr>
        <p:spPr bwMode="auto">
          <a:xfrm>
            <a:off x="6959413" y="6110526"/>
            <a:ext cx="86522" cy="132390"/>
          </a:xfrm>
          <a:prstGeom prst="rect">
            <a:avLst/>
          </a:prstGeom>
          <a:solidFill>
            <a:srgbClr val="FF0000"/>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3800" b="1" i="0" u="none" strike="noStrike" cap="none" normalizeH="0" baseline="0">
              <a:ln>
                <a:noFill/>
              </a:ln>
              <a:solidFill>
                <a:schemeClr val="bg2"/>
              </a:solidFill>
              <a:effectLst/>
              <a:latin typeface="Verdana" pitchFamily="34" charset="0"/>
              <a:cs typeface="Arial" charset="0"/>
            </a:endParaRPr>
          </a:p>
        </p:txBody>
      </p:sp>
      <p:sp>
        <p:nvSpPr>
          <p:cNvPr id="20" name="Tekstvak 19">
            <a:extLst>
              <a:ext uri="{FF2B5EF4-FFF2-40B4-BE49-F238E27FC236}">
                <a16:creationId xmlns:a16="http://schemas.microsoft.com/office/drawing/2014/main" id="{256B65B7-9BA9-B4DC-9D50-B5D09E9C2E0D}"/>
              </a:ext>
            </a:extLst>
          </p:cNvPr>
          <p:cNvSpPr txBox="1"/>
          <p:nvPr/>
        </p:nvSpPr>
        <p:spPr>
          <a:xfrm>
            <a:off x="7047346" y="6053611"/>
            <a:ext cx="1023289" cy="246221"/>
          </a:xfrm>
          <a:prstGeom prst="rect">
            <a:avLst/>
          </a:prstGeom>
          <a:noFill/>
        </p:spPr>
        <p:txBody>
          <a:bodyPr wrap="square">
            <a:spAutoFit/>
          </a:bodyPr>
          <a:lstStyle/>
          <a:p>
            <a:r>
              <a:rPr lang="nl-NL" sz="1000" spc="19" dirty="0">
                <a:solidFill>
                  <a:schemeClr val="tx1"/>
                </a:solidFill>
                <a:latin typeface="Corbel"/>
                <a:ea typeface="Times New Roman" panose="02020603050405020304" pitchFamily="18" charset="0"/>
                <a:cs typeface="Times New Roman"/>
              </a:rPr>
              <a:t>IT-partner </a:t>
            </a:r>
            <a:endParaRPr lang="nl-NL" sz="1000" dirty="0">
              <a:solidFill>
                <a:schemeClr val="tx1"/>
              </a:solidFill>
            </a:endParaRPr>
          </a:p>
        </p:txBody>
      </p:sp>
      <p:sp>
        <p:nvSpPr>
          <p:cNvPr id="21" name="Rechthoek 20">
            <a:extLst>
              <a:ext uri="{FF2B5EF4-FFF2-40B4-BE49-F238E27FC236}">
                <a16:creationId xmlns:a16="http://schemas.microsoft.com/office/drawing/2014/main" id="{8CBB99A2-7D79-0B5A-0E74-12A980EC5115}"/>
              </a:ext>
            </a:extLst>
          </p:cNvPr>
          <p:cNvSpPr/>
          <p:nvPr/>
        </p:nvSpPr>
        <p:spPr bwMode="auto">
          <a:xfrm>
            <a:off x="6044399" y="6105280"/>
            <a:ext cx="86522" cy="132390"/>
          </a:xfrm>
          <a:prstGeom prst="rect">
            <a:avLst/>
          </a:prstGeom>
          <a:solidFill>
            <a:srgbClr val="92D050"/>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3800" b="1" i="0" u="none" strike="noStrike" cap="none" normalizeH="0" baseline="0">
              <a:ln>
                <a:noFill/>
              </a:ln>
              <a:solidFill>
                <a:schemeClr val="bg2"/>
              </a:solidFill>
              <a:effectLst/>
              <a:latin typeface="Verdana" pitchFamily="34" charset="0"/>
              <a:cs typeface="Arial" charset="0"/>
            </a:endParaRPr>
          </a:p>
        </p:txBody>
      </p:sp>
      <p:sp>
        <p:nvSpPr>
          <p:cNvPr id="22" name="Rechthoek 21">
            <a:extLst>
              <a:ext uri="{FF2B5EF4-FFF2-40B4-BE49-F238E27FC236}">
                <a16:creationId xmlns:a16="http://schemas.microsoft.com/office/drawing/2014/main" id="{20D35927-2B1F-2664-1DFC-8AE891185E32}"/>
              </a:ext>
            </a:extLst>
          </p:cNvPr>
          <p:cNvSpPr/>
          <p:nvPr/>
        </p:nvSpPr>
        <p:spPr bwMode="auto">
          <a:xfrm>
            <a:off x="7832650" y="6684334"/>
            <a:ext cx="1121375" cy="173665"/>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3800" b="1" i="0" u="none" strike="noStrike" cap="none" normalizeH="0" baseline="0">
              <a:ln>
                <a:noFill/>
              </a:ln>
              <a:solidFill>
                <a:schemeClr val="bg2"/>
              </a:solidFill>
              <a:effectLst/>
              <a:latin typeface="Verdana" pitchFamily="34" charset="0"/>
              <a:cs typeface="Arial" charset="0"/>
            </a:endParaRPr>
          </a:p>
        </p:txBody>
      </p:sp>
    </p:spTree>
    <p:extLst>
      <p:ext uri="{BB962C8B-B14F-4D97-AF65-F5344CB8AC3E}">
        <p14:creationId xmlns:p14="http://schemas.microsoft.com/office/powerpoint/2010/main" val="100963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E8594D8-4F0E-4984-9768-03A7CA113AB4}"/>
              </a:ext>
            </a:extLst>
          </p:cNvPr>
          <p:cNvSpPr>
            <a:spLocks noGrp="1"/>
          </p:cNvSpPr>
          <p:nvPr>
            <p:ph idx="1"/>
          </p:nvPr>
        </p:nvSpPr>
        <p:spPr>
          <a:xfrm>
            <a:off x="755650" y="1429582"/>
            <a:ext cx="7704138" cy="4103687"/>
          </a:xfrm>
        </p:spPr>
        <p:txBody>
          <a:bodyPr/>
          <a:lstStyle/>
          <a:p>
            <a:endParaRPr kumimoji="0" lang="nl-NL" altLang="nl-NL" sz="3200" b="1" i="0" u="none" strike="noStrike" kern="0" cap="none" spc="0" normalizeH="0" baseline="0" noProof="0" dirty="0">
              <a:ln>
                <a:noFill/>
              </a:ln>
              <a:solidFill>
                <a:srgbClr val="808080"/>
              </a:solidFill>
              <a:effectLst/>
              <a:uLnTx/>
              <a:uFillTx/>
              <a:latin typeface="Verdana"/>
              <a:ea typeface="+mj-ea"/>
              <a:cs typeface="Arial"/>
            </a:endParaRPr>
          </a:p>
          <a:p>
            <a:endParaRPr lang="nl-NL" altLang="nl-NL" sz="3200" b="1" dirty="0">
              <a:solidFill>
                <a:srgbClr val="808080"/>
              </a:solidFill>
              <a:latin typeface="Verdana"/>
              <a:ea typeface="+mj-ea"/>
              <a:cs typeface="Arial"/>
            </a:endParaRPr>
          </a:p>
          <a:p>
            <a:pPr algn="ctr"/>
            <a:r>
              <a:rPr kumimoji="0" lang="nl-NL" altLang="nl-NL" sz="3200" b="1" i="0" u="none" strike="noStrike" kern="0" cap="none" spc="0" normalizeH="0" baseline="0" noProof="0" dirty="0">
                <a:ln>
                  <a:noFill/>
                </a:ln>
                <a:solidFill>
                  <a:srgbClr val="808080"/>
                </a:solidFill>
                <a:effectLst/>
                <a:uLnTx/>
                <a:uFillTx/>
                <a:latin typeface="Verdana"/>
                <a:ea typeface="+mj-ea"/>
                <a:cs typeface="Arial"/>
              </a:rPr>
              <a:t>Europese openbare aanbestedingsprocedure</a:t>
            </a:r>
            <a:br>
              <a:rPr kumimoji="0" lang="nl-NL" altLang="nl-NL" sz="3200" b="1" i="0" u="none" strike="noStrike" kern="0" cap="none" spc="0" normalizeH="0" baseline="0" noProof="0" dirty="0">
                <a:ln>
                  <a:noFill/>
                </a:ln>
                <a:solidFill>
                  <a:srgbClr val="808080"/>
                </a:solidFill>
                <a:effectLst/>
                <a:uLnTx/>
                <a:uFillTx/>
                <a:latin typeface="Verdana"/>
                <a:ea typeface="+mj-ea"/>
                <a:cs typeface="Arial"/>
              </a:rPr>
            </a:br>
            <a:br>
              <a:rPr kumimoji="0" lang="nl-NL" altLang="nl-NL" sz="3200" b="1" i="0" u="none" strike="noStrike" kern="0" cap="none" spc="0" normalizeH="0" baseline="0" noProof="0" dirty="0">
                <a:ln>
                  <a:noFill/>
                </a:ln>
                <a:solidFill>
                  <a:srgbClr val="808080"/>
                </a:solidFill>
                <a:effectLst/>
                <a:uLnTx/>
                <a:uFillTx/>
                <a:latin typeface="Verdana"/>
                <a:ea typeface="+mj-ea"/>
                <a:cs typeface="Arial"/>
              </a:rPr>
            </a:br>
            <a:r>
              <a:rPr kumimoji="0" lang="nl-NL" altLang="nl-NL" sz="1100" b="1" i="0" u="none" strike="noStrike" kern="0" cap="none" spc="0" normalizeH="0" baseline="0" noProof="0" dirty="0">
                <a:ln>
                  <a:noFill/>
                </a:ln>
                <a:solidFill>
                  <a:srgbClr val="808080"/>
                </a:solidFill>
                <a:effectLst/>
                <a:uLnTx/>
                <a:uFillTx/>
                <a:latin typeface="Verdana"/>
                <a:ea typeface="+mj-ea"/>
                <a:cs typeface="Arial"/>
              </a:rPr>
              <a:t>door Loek van Beurden</a:t>
            </a:r>
            <a:endParaRPr lang="nl-NL" dirty="0"/>
          </a:p>
        </p:txBody>
      </p:sp>
    </p:spTree>
    <p:extLst>
      <p:ext uri="{BB962C8B-B14F-4D97-AF65-F5344CB8AC3E}">
        <p14:creationId xmlns:p14="http://schemas.microsoft.com/office/powerpoint/2010/main" val="3476002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671DD2-3391-4634-8C85-F5B6C9100FE8}"/>
              </a:ext>
            </a:extLst>
          </p:cNvPr>
          <p:cNvSpPr>
            <a:spLocks noGrp="1"/>
          </p:cNvSpPr>
          <p:nvPr>
            <p:ph type="title"/>
          </p:nvPr>
        </p:nvSpPr>
        <p:spPr/>
        <p:txBody>
          <a:bodyPr/>
          <a:lstStyle/>
          <a:p>
            <a:r>
              <a:rPr lang="nl-NL" dirty="0"/>
              <a:t>Openbare Procedure</a:t>
            </a:r>
          </a:p>
        </p:txBody>
      </p:sp>
      <p:sp>
        <p:nvSpPr>
          <p:cNvPr id="3" name="Tijdelijke aanduiding voor inhoud 2">
            <a:extLst>
              <a:ext uri="{FF2B5EF4-FFF2-40B4-BE49-F238E27FC236}">
                <a16:creationId xmlns:a16="http://schemas.microsoft.com/office/drawing/2014/main" id="{A44ECBBC-E8F3-4BF0-8CA6-2F6C9A43C0D6}"/>
              </a:ext>
            </a:extLst>
          </p:cNvPr>
          <p:cNvSpPr>
            <a:spLocks noGrp="1"/>
          </p:cNvSpPr>
          <p:nvPr>
            <p:ph idx="1"/>
          </p:nvPr>
        </p:nvSpPr>
        <p:spPr/>
        <p:txBody>
          <a:bodyPr/>
          <a:lstStyle/>
          <a:p>
            <a:pPr marL="0" lvl="1" indent="0" eaLnBrk="1" hangingPunct="1">
              <a:buNone/>
              <a:defRPr/>
            </a:pPr>
            <a:r>
              <a:rPr lang="nl-NL" sz="2000" dirty="0"/>
              <a:t>Indien u aan de geschiktheidseisen voldoet, kunt u direct een inschrijving indienen.</a:t>
            </a:r>
          </a:p>
          <a:p>
            <a:pPr marL="0" lvl="1" indent="0" eaLnBrk="1" hangingPunct="1">
              <a:buNone/>
              <a:defRPr/>
            </a:pPr>
            <a:endParaRPr lang="nl-NL" dirty="0"/>
          </a:p>
          <a:p>
            <a:pPr marL="0" lvl="1" indent="0" eaLnBrk="1" hangingPunct="1">
              <a:buNone/>
              <a:defRPr/>
            </a:pPr>
            <a:endParaRPr lang="nl-NL" dirty="0"/>
          </a:p>
          <a:p>
            <a:endParaRPr lang="nl-NL" dirty="0"/>
          </a:p>
        </p:txBody>
      </p:sp>
    </p:spTree>
    <p:extLst>
      <p:ext uri="{BB962C8B-B14F-4D97-AF65-F5344CB8AC3E}">
        <p14:creationId xmlns:p14="http://schemas.microsoft.com/office/powerpoint/2010/main" val="250481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35D138-A169-4ECA-B928-F480B0D1F4EA}"/>
              </a:ext>
            </a:extLst>
          </p:cNvPr>
          <p:cNvSpPr>
            <a:spLocks noGrp="1"/>
          </p:cNvSpPr>
          <p:nvPr>
            <p:ph type="title"/>
          </p:nvPr>
        </p:nvSpPr>
        <p:spPr/>
        <p:txBody>
          <a:bodyPr/>
          <a:lstStyle/>
          <a:p>
            <a:r>
              <a:rPr kumimoji="0" lang="nl-NL" altLang="nl-NL" sz="2400" b="1" i="0" u="none" strike="noStrike" kern="0" cap="none" spc="0" normalizeH="0" baseline="0" noProof="0">
                <a:ln>
                  <a:noFill/>
                </a:ln>
                <a:solidFill>
                  <a:srgbClr val="808080"/>
                </a:solidFill>
                <a:effectLst/>
                <a:uLnTx/>
                <a:uFillTx/>
                <a:latin typeface="Verdana"/>
                <a:ea typeface="+mj-ea"/>
                <a:cs typeface="Arial"/>
              </a:rPr>
              <a:t>Geschiktheidseisen (1)</a:t>
            </a:r>
            <a:endParaRPr lang="nl-NL"/>
          </a:p>
        </p:txBody>
      </p:sp>
      <p:sp>
        <p:nvSpPr>
          <p:cNvPr id="3" name="Tijdelijke aanduiding voor inhoud 2">
            <a:extLst>
              <a:ext uri="{FF2B5EF4-FFF2-40B4-BE49-F238E27FC236}">
                <a16:creationId xmlns:a16="http://schemas.microsoft.com/office/drawing/2014/main" id="{9A077B84-273C-4112-8A9A-ACD9B01D8D2B}"/>
              </a:ext>
            </a:extLst>
          </p:cNvPr>
          <p:cNvSpPr>
            <a:spLocks noGrp="1"/>
          </p:cNvSpPr>
          <p:nvPr>
            <p:ph idx="1"/>
          </p:nvPr>
        </p:nvSpPr>
        <p:spPr/>
        <p:txBody>
          <a:bodyPr/>
          <a:lstStyle/>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sz="1600" b="0" i="1" u="none" strike="noStrike" kern="0" cap="none" spc="0" normalizeH="0" baseline="0" noProof="0" dirty="0">
                <a:ln>
                  <a:noFill/>
                </a:ln>
                <a:solidFill>
                  <a:srgbClr val="808080"/>
                </a:solidFill>
                <a:effectLst/>
                <a:uLnTx/>
                <a:uFillTx/>
                <a:latin typeface="Verdana"/>
                <a:ea typeface="+mn-ea"/>
                <a:cs typeface="Arial"/>
              </a:rPr>
              <a:t>Financiële en economische draagkracht</a:t>
            </a:r>
          </a:p>
          <a:p>
            <a:pPr marL="0" marR="0" lvl="1" indent="0"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25" normalizeH="0" baseline="0" noProof="0" dirty="0">
                <a:ln>
                  <a:noFill/>
                </a:ln>
                <a:solidFill>
                  <a:srgbClr val="808080"/>
                </a:solidFill>
                <a:effectLst/>
                <a:uLnTx/>
                <a:uFillTx/>
                <a:ea typeface="Calibri" panose="020F0502020204030204" pitchFamily="34" charset="0"/>
                <a:cs typeface="Times New Roman" panose="02020603050405020304" pitchFamily="18" charset="0"/>
              </a:rPr>
              <a:t>Continuïteit</a:t>
            </a:r>
            <a:r>
              <a:rPr kumimoji="0" lang="nl-NL" b="0" i="0" u="none" strike="noStrike" kern="0" cap="none" spc="25" normalizeH="0" baseline="0" noProof="0" dirty="0">
                <a:ln>
                  <a:noFill/>
                </a:ln>
                <a:solidFill>
                  <a:srgbClr val="808080"/>
                </a:solidFill>
                <a:effectLst/>
                <a:uLnTx/>
                <a:uFillTx/>
                <a:ea typeface="Calibri" panose="020F0502020204030204" pitchFamily="34" charset="0"/>
                <a:cs typeface="Times New Roman" panose="02020603050405020304" pitchFamily="18" charset="0"/>
              </a:rPr>
              <a:t>: </a:t>
            </a:r>
            <a:r>
              <a:rPr kumimoji="0" lang="nl-NL" sz="1400" b="0" i="0" u="none" strike="noStrike" kern="0" cap="none" spc="25" normalizeH="0" baseline="0" noProof="0" dirty="0">
                <a:ln>
                  <a:noFill/>
                </a:ln>
                <a:solidFill>
                  <a:srgbClr val="808080"/>
                </a:solidFill>
                <a:effectLst/>
                <a:uLnTx/>
                <a:uFillTx/>
                <a:ea typeface="Calibri" panose="020F0502020204030204" pitchFamily="34" charset="0"/>
                <a:cs typeface="Times New Roman" panose="02020603050405020304" pitchFamily="18" charset="0"/>
              </a:rPr>
              <a:t>Er is geen continuïteitsparagraaf opgenomen in de meest recente jaarrekening</a:t>
            </a:r>
          </a:p>
          <a:p>
            <a:pPr marL="88900" marR="0" lvl="1" indent="0" algn="l" defTabSz="703263" rtl="0" eaLnBrk="1" fontAlgn="base" latinLnBrk="0" hangingPunct="1">
              <a:lnSpc>
                <a:spcPct val="100000"/>
              </a:lnSpc>
              <a:spcBef>
                <a:spcPct val="5000"/>
              </a:spcBef>
              <a:spcAft>
                <a:spcPct val="0"/>
              </a:spcAft>
              <a:buClrTx/>
              <a:buSzTx/>
              <a:buFontTx/>
              <a:buNone/>
              <a:tabLst/>
              <a:defRPr/>
            </a:pPr>
            <a:endParaRPr kumimoji="0" lang="nl-NL" b="0" i="0" u="none" strike="noStrike" kern="0" cap="none" spc="25" normalizeH="0" baseline="0" noProof="0" dirty="0">
              <a:ln>
                <a:noFill/>
              </a:ln>
              <a:solidFill>
                <a:srgbClr val="808080"/>
              </a:solidFill>
              <a:effectLst/>
              <a:uLnTx/>
              <a:uFillTx/>
              <a:ea typeface="Calibri" panose="020F0502020204030204" pitchFamily="34" charset="0"/>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cs typeface="Arial"/>
              </a:rPr>
              <a:t>Verzekering</a:t>
            </a:r>
            <a:r>
              <a:rPr kumimoji="0" lang="nl-NL" b="0" i="0" u="none" strike="noStrike" kern="0" cap="none" spc="0" normalizeH="0" baseline="0" noProof="0" dirty="0">
                <a:ln>
                  <a:noFill/>
                </a:ln>
                <a:solidFill>
                  <a:srgbClr val="808080"/>
                </a:solidFill>
                <a:effectLst/>
                <a:uLnTx/>
                <a:uFillTx/>
                <a:cs typeface="Arial"/>
              </a:rPr>
              <a:t>: </a:t>
            </a:r>
            <a:r>
              <a:rPr kumimoji="0" lang="nl-NL" sz="1400" b="0" i="0" u="none" strike="noStrike" kern="0" cap="none" spc="0" normalizeH="0" baseline="0" noProof="0" dirty="0">
                <a:ln>
                  <a:noFill/>
                </a:ln>
                <a:solidFill>
                  <a:srgbClr val="808080"/>
                </a:solidFill>
                <a:effectLst/>
                <a:uLnTx/>
                <a:uFillTx/>
                <a:cs typeface="Arial"/>
              </a:rPr>
              <a:t>Beroepsaansprakelijkheidsverzekering met een minimale dekking van € 500.000,- per gebeurtenis en € 1.250.000,- per jaar.</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dirty="0">
              <a:solidFill>
                <a:srgbClr val="808080"/>
              </a:solidFill>
              <a:cs typeface="Arial"/>
            </a:endParaRPr>
          </a:p>
          <a:p>
            <a:endParaRPr lang="nl-NL" dirty="0"/>
          </a:p>
        </p:txBody>
      </p:sp>
    </p:spTree>
    <p:extLst>
      <p:ext uri="{BB962C8B-B14F-4D97-AF65-F5344CB8AC3E}">
        <p14:creationId xmlns:p14="http://schemas.microsoft.com/office/powerpoint/2010/main" val="2908989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2C500F-CE4E-1F21-98CA-CFB042BAC8E5}"/>
              </a:ext>
            </a:extLst>
          </p:cNvPr>
          <p:cNvSpPr>
            <a:spLocks noGrp="1"/>
          </p:cNvSpPr>
          <p:nvPr>
            <p:ph type="title"/>
          </p:nvPr>
        </p:nvSpPr>
        <p:spPr/>
        <p:txBody>
          <a:bodyPr/>
          <a:lstStyle/>
          <a:p>
            <a:r>
              <a:rPr lang="nl-NL" dirty="0"/>
              <a:t>Geschiktheidseisen (2) Kerncompetenties</a:t>
            </a:r>
          </a:p>
        </p:txBody>
      </p:sp>
      <p:sp>
        <p:nvSpPr>
          <p:cNvPr id="3" name="Tijdelijke aanduiding voor inhoud 2">
            <a:extLst>
              <a:ext uri="{FF2B5EF4-FFF2-40B4-BE49-F238E27FC236}">
                <a16:creationId xmlns:a16="http://schemas.microsoft.com/office/drawing/2014/main" id="{A3905224-7F88-C310-856E-A0345B78D060}"/>
              </a:ext>
            </a:extLst>
          </p:cNvPr>
          <p:cNvSpPr>
            <a:spLocks noGrp="1"/>
          </p:cNvSpPr>
          <p:nvPr>
            <p:ph idx="1"/>
          </p:nvPr>
        </p:nvSpPr>
        <p:spPr/>
        <p:txBody>
          <a:bodyPr/>
          <a:lstStyle/>
          <a:p>
            <a:r>
              <a:rPr kumimoji="0" lang="nl-NL" sz="1800" b="0" i="1" u="none" strike="noStrike" kern="0" cap="none" spc="0" normalizeH="0" baseline="0" noProof="0" dirty="0">
                <a:ln>
                  <a:noFill/>
                </a:ln>
                <a:solidFill>
                  <a:srgbClr val="808080"/>
                </a:solidFill>
                <a:effectLst/>
                <a:uLnTx/>
                <a:uFillTx/>
                <a:latin typeface="Verdana"/>
                <a:ea typeface="+mn-ea"/>
                <a:cs typeface="Arial"/>
              </a:rPr>
              <a:t>	In het kort (verder zie leidraad) </a:t>
            </a:r>
          </a:p>
          <a:p>
            <a:endParaRPr lang="nl-NL" dirty="0"/>
          </a:p>
          <a:p>
            <a:pPr algn="ctr"/>
            <a:r>
              <a:rPr lang="nl-NL" dirty="0"/>
              <a:t>	</a:t>
            </a:r>
            <a:r>
              <a:rPr lang="nl-NL" u="sng" dirty="0"/>
              <a:t>KERN VAN AAN STARLIGHT 2.0 VERGELIJKBAAR</a:t>
            </a:r>
          </a:p>
        </p:txBody>
      </p:sp>
      <p:sp>
        <p:nvSpPr>
          <p:cNvPr id="5" name="Tekstvak 4">
            <a:extLst>
              <a:ext uri="{FF2B5EF4-FFF2-40B4-BE49-F238E27FC236}">
                <a16:creationId xmlns:a16="http://schemas.microsoft.com/office/drawing/2014/main" id="{5758BB87-F7AB-D716-375D-7D5D60D3EA07}"/>
              </a:ext>
            </a:extLst>
          </p:cNvPr>
          <p:cNvSpPr txBox="1"/>
          <p:nvPr/>
        </p:nvSpPr>
        <p:spPr>
          <a:xfrm>
            <a:off x="2286000" y="2674973"/>
            <a:ext cx="4572000" cy="246221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Microsoft development technologie </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a:t>
            </a:r>
            <a:r>
              <a:rPr kumimoji="0" lang="nl-NL" sz="1400" b="0" i="0" u="none" strike="noStrike" kern="0" cap="none" spc="25" normalizeH="0" baseline="0" noProof="0" dirty="0" err="1">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C#.Net</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 </a:t>
            </a:r>
            <a:r>
              <a:rPr kumimoji="0" lang="nl-NL" sz="1400" b="0" i="0" u="none" strike="noStrike" kern="0" cap="none" spc="25" normalizeH="0" baseline="0" noProof="0" dirty="0" err="1">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Entity</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 Framework, .NET </a:t>
            </a:r>
            <a:r>
              <a:rPr kumimoji="0" lang="nl-NL" sz="1400" b="0" i="0" u="none" strike="noStrike" kern="0" cap="none" spc="25" normalizeH="0" baseline="0" noProof="0" dirty="0" err="1">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Core</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 en </a:t>
            </a:r>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Microsoft (</a:t>
            </a:r>
            <a:r>
              <a:rPr kumimoji="0" lang="nl-NL" sz="1400" b="0" i="0" u="none" strike="noStrike" kern="0" cap="none" spc="25" normalizeH="0" baseline="0" noProof="0" dirty="0" err="1">
                <a:ln>
                  <a:noFill/>
                </a:ln>
                <a:solidFill>
                  <a:srgbClr val="3399FF"/>
                </a:solidFill>
                <a:effectLst/>
                <a:uLnTx/>
                <a:uFillTx/>
                <a:latin typeface="Verdana"/>
                <a:ea typeface="Segoe UI" panose="020B0502040204020203" pitchFamily="34" charset="0"/>
                <a:cs typeface="Segoe UI" panose="020B0502040204020203" pitchFamily="34" charset="0"/>
              </a:rPr>
              <a:t>Azure</a:t>
            </a:r>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 Cloud) infrastructuur, REST interfaces, SQL Server, incl. </a:t>
            </a:r>
            <a:r>
              <a:rPr kumimoji="0" lang="nl-NL" sz="1400" b="0" i="0" u="none" strike="noStrike" kern="0" cap="none" spc="25" normalizeH="0" baseline="0" noProof="0" dirty="0" err="1">
                <a:ln>
                  <a:noFill/>
                </a:ln>
                <a:solidFill>
                  <a:srgbClr val="3399FF"/>
                </a:solidFill>
                <a:effectLst/>
                <a:uLnTx/>
                <a:uFillTx/>
                <a:latin typeface="Verdana"/>
                <a:ea typeface="Segoe UI" panose="020B0502040204020203" pitchFamily="34" charset="0"/>
                <a:cs typeface="Segoe UI" panose="020B0502040204020203" pitchFamily="34" charset="0"/>
              </a:rPr>
              <a:t>React</a:t>
            </a:r>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 en </a:t>
            </a:r>
            <a:r>
              <a:rPr kumimoji="0" lang="nl-NL" sz="1400" b="0" i="0" u="none" strike="noStrike" kern="0" cap="none" spc="25" normalizeH="0" baseline="0" noProof="0" dirty="0" err="1">
                <a:ln>
                  <a:noFill/>
                </a:ln>
                <a:solidFill>
                  <a:srgbClr val="3399FF"/>
                </a:solidFill>
                <a:effectLst/>
                <a:uLnTx/>
                <a:uFillTx/>
                <a:latin typeface="Verdana"/>
                <a:ea typeface="Segoe UI" panose="020B0502040204020203" pitchFamily="34" charset="0"/>
                <a:cs typeface="Segoe UI" panose="020B0502040204020203" pitchFamily="34" charset="0"/>
              </a:rPr>
              <a:t>Ant</a:t>
            </a:r>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 Design </a:t>
            </a:r>
            <a:r>
              <a:rPr kumimoji="0" lang="nl-NL" sz="1400" b="0" i="0" u="none" strike="noStrike" kern="0" cap="none" spc="25" normalizeH="0" baseline="0" noProof="0" dirty="0" err="1">
                <a:ln>
                  <a:noFill/>
                </a:ln>
                <a:solidFill>
                  <a:srgbClr val="3399FF"/>
                </a:solidFill>
                <a:effectLst/>
                <a:uLnTx/>
                <a:uFillTx/>
                <a:latin typeface="Verdana"/>
                <a:ea typeface="Segoe UI" panose="020B0502040204020203" pitchFamily="34" charset="0"/>
                <a:cs typeface="Segoe UI" panose="020B0502040204020203" pitchFamily="34" charset="0"/>
              </a:rPr>
              <a:t>frameworks</a:t>
            </a:r>
            <a: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t>. </a:t>
            </a:r>
            <a:br>
              <a:rPr kumimoji="0" lang="nl-NL" sz="1400" b="0" i="0" u="none" strike="noStrike" kern="0" cap="none" spc="25" normalizeH="0" baseline="0" noProof="0" dirty="0">
                <a:ln>
                  <a:noFill/>
                </a:ln>
                <a:solidFill>
                  <a:srgbClr val="3399FF"/>
                </a:solidFill>
                <a:effectLst/>
                <a:uLnTx/>
                <a:uFillTx/>
                <a:latin typeface="Verdana"/>
                <a:ea typeface="Segoe UI" panose="020B0502040204020203" pitchFamily="34" charset="0"/>
                <a:cs typeface="Segoe UI" panose="020B0502040204020203" pitchFamily="34" charset="0"/>
              </a:rPr>
            </a:br>
            <a:b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b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Segoe UI" panose="020B0502040204020203" pitchFamily="34" charset="0"/>
                <a:cs typeface="Segoe UI" panose="020B0502040204020203" pitchFamily="34" charset="0"/>
              </a:rPr>
              <a:t>De applicatie b</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Times New Roman" panose="02020603050405020304" pitchFamily="18" charset="0"/>
                <a:cs typeface="Times New Roman" panose="02020603050405020304" pitchFamily="18" charset="0"/>
              </a:rPr>
              <a:t>etreft een </a:t>
            </a:r>
            <a:r>
              <a:rPr kumimoji="0" lang="nl-NL" sz="1400" b="0" i="0" u="none" strike="noStrike" kern="0" cap="none" spc="25" normalizeH="0" baseline="0" noProof="0" dirty="0" err="1">
                <a:ln>
                  <a:noFill/>
                </a:ln>
                <a:solidFill>
                  <a:srgbClr val="000000">
                    <a:lumMod val="50000"/>
                    <a:lumOff val="50000"/>
                  </a:srgbClr>
                </a:solidFill>
                <a:effectLst/>
                <a:uLnTx/>
                <a:uFillTx/>
                <a:latin typeface="Verdana"/>
                <a:ea typeface="Times New Roman" panose="02020603050405020304" pitchFamily="18" charset="0"/>
                <a:cs typeface="Times New Roman" panose="02020603050405020304" pitchFamily="18" charset="0"/>
              </a:rPr>
              <a:t>bedrijfskritisch</a:t>
            </a:r>
            <a:r>
              <a:rPr kumimoji="0" lang="nl-NL" sz="1400" b="0" i="0" u="none" strike="noStrike" kern="0" cap="none" spc="25" normalizeH="0" baseline="0" noProof="0" dirty="0">
                <a:ln>
                  <a:noFill/>
                </a:ln>
                <a:solidFill>
                  <a:srgbClr val="000000">
                    <a:lumMod val="50000"/>
                    <a:lumOff val="50000"/>
                  </a:srgbClr>
                </a:solidFill>
                <a:effectLst/>
                <a:uLnTx/>
                <a:uFillTx/>
                <a:latin typeface="Verdana"/>
                <a:ea typeface="Times New Roman" panose="02020603050405020304" pitchFamily="18" charset="0"/>
                <a:cs typeface="Times New Roman" panose="02020603050405020304" pitchFamily="18" charset="0"/>
              </a:rPr>
              <a:t> transactiesysteem met dagelijks 50 gebruikers (concurrent users) of meer, met een hoge uptime (99,95%) en hoog transactievolume (50.000 nieuwe orderregels per maand).</a:t>
            </a:r>
            <a:endParaRPr lang="nl-NL" dirty="0"/>
          </a:p>
        </p:txBody>
      </p:sp>
    </p:spTree>
    <p:extLst>
      <p:ext uri="{BB962C8B-B14F-4D97-AF65-F5344CB8AC3E}">
        <p14:creationId xmlns:p14="http://schemas.microsoft.com/office/powerpoint/2010/main" val="2225270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131C8A-7EC4-01BA-B5AE-373CB11D6C0D}"/>
              </a:ext>
            </a:extLst>
          </p:cNvPr>
          <p:cNvSpPr>
            <a:spLocks noGrp="1"/>
          </p:cNvSpPr>
          <p:nvPr>
            <p:ph type="title"/>
          </p:nvPr>
        </p:nvSpPr>
        <p:spPr/>
        <p:txBody>
          <a:bodyPr/>
          <a:lstStyle/>
          <a:p>
            <a:r>
              <a:rPr lang="nl-NL" dirty="0"/>
              <a:t>Geschiktheidseisen (2)</a:t>
            </a:r>
          </a:p>
        </p:txBody>
      </p:sp>
      <p:sp>
        <p:nvSpPr>
          <p:cNvPr id="3" name="Tijdelijke aanduiding voor inhoud 2">
            <a:extLst>
              <a:ext uri="{FF2B5EF4-FFF2-40B4-BE49-F238E27FC236}">
                <a16:creationId xmlns:a16="http://schemas.microsoft.com/office/drawing/2014/main" id="{BDF1FEB2-1314-99FD-BAB1-D10F25B92A66}"/>
              </a:ext>
            </a:extLst>
          </p:cNvPr>
          <p:cNvSpPr>
            <a:spLocks noGrp="1"/>
          </p:cNvSpPr>
          <p:nvPr>
            <p:ph idx="1"/>
          </p:nvPr>
        </p:nvSpPr>
        <p:spPr/>
        <p:txBody>
          <a:bodyPr/>
          <a:lstStyle/>
          <a:p>
            <a:r>
              <a:rPr lang="nl-NL" dirty="0"/>
              <a:t>	Inschrijver mag per kerncompetentie maximaal 1 referentie overleggen, m.u.v. kerncompetentie 9. Hiervoor mogen inschrijvers maximaal 5 referenties overleggen.</a:t>
            </a:r>
          </a:p>
          <a:p>
            <a:endParaRPr lang="nl-NL" dirty="0"/>
          </a:p>
          <a:p>
            <a:r>
              <a:rPr lang="nl-NL" dirty="0"/>
              <a:t>	In totaal mogen er maximaal 14 referenties overlegd worden. </a:t>
            </a:r>
          </a:p>
          <a:p>
            <a:endParaRPr lang="nl-NL" dirty="0"/>
          </a:p>
        </p:txBody>
      </p:sp>
    </p:spTree>
    <p:extLst>
      <p:ext uri="{BB962C8B-B14F-4D97-AF65-F5344CB8AC3E}">
        <p14:creationId xmlns:p14="http://schemas.microsoft.com/office/powerpoint/2010/main" val="7913980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7C8FBC-FC74-431A-AFB5-3AB519C0D544}"/>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Geschiktheidseisen (</a:t>
            </a:r>
            <a:r>
              <a:rPr lang="nl-NL" altLang="nl-NL" dirty="0">
                <a:solidFill>
                  <a:srgbClr val="808080"/>
                </a:solidFill>
                <a:latin typeface="Verdana"/>
                <a:cs typeface="Arial"/>
              </a:rPr>
              <a:t>2</a:t>
            </a:r>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a:t>
            </a:r>
            <a:endParaRPr lang="nl-NL" dirty="0"/>
          </a:p>
        </p:txBody>
      </p:sp>
      <p:sp>
        <p:nvSpPr>
          <p:cNvPr id="3" name="Tijdelijke aanduiding voor inhoud 2">
            <a:extLst>
              <a:ext uri="{FF2B5EF4-FFF2-40B4-BE49-F238E27FC236}">
                <a16:creationId xmlns:a16="http://schemas.microsoft.com/office/drawing/2014/main" id="{1CBBB5EA-CF67-407C-AEB6-51FFF95656E6}"/>
              </a:ext>
            </a:extLst>
          </p:cNvPr>
          <p:cNvSpPr>
            <a:spLocks noGrp="1"/>
          </p:cNvSpPr>
          <p:nvPr>
            <p:ph idx="1"/>
          </p:nvPr>
        </p:nvSpPr>
        <p:spPr>
          <a:xfrm>
            <a:off x="754063" y="1587156"/>
            <a:ext cx="7704138" cy="4103687"/>
          </a:xfrm>
        </p:spPr>
        <p:txBody>
          <a:bodyPr/>
          <a:lstStyle/>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sz="1600" b="0" i="1" u="none" strike="noStrike" kern="0" cap="none" spc="0" normalizeH="0" baseline="0" noProof="0" dirty="0">
                <a:ln>
                  <a:noFill/>
                </a:ln>
                <a:solidFill>
                  <a:srgbClr val="808080"/>
                </a:solidFill>
                <a:effectLst/>
                <a:uLnTx/>
                <a:uFillTx/>
                <a:latin typeface="Verdana"/>
                <a:ea typeface="+mn-ea"/>
                <a:cs typeface="Arial"/>
              </a:rPr>
              <a:t>	</a:t>
            </a:r>
            <a:endParaRPr kumimoji="0" lang="nl-NL" sz="1800" b="0" i="0" u="none" strike="noStrike" kern="0" cap="none" spc="0" normalizeH="0" baseline="0" noProof="0" dirty="0">
              <a:ln>
                <a:noFill/>
              </a:ln>
              <a:solidFill>
                <a:srgbClr val="808080"/>
              </a:solidFill>
              <a:effectLst/>
              <a:uLnTx/>
              <a:uFillTx/>
              <a:latin typeface="Corbel" panose="020B0503020204020204" pitchFamily="34" charset="0"/>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latin typeface="+mj-lt"/>
                <a:cs typeface="Arial"/>
              </a:rPr>
              <a:t>1</a:t>
            </a:r>
            <a:r>
              <a:rPr kumimoji="0" lang="nl-NL" b="0" i="0" u="none" strike="noStrike" kern="0" cap="none" spc="0" normalizeH="0" baseline="0" noProof="0" dirty="0">
                <a:ln>
                  <a:noFill/>
                </a:ln>
                <a:solidFill>
                  <a:srgbClr val="808080"/>
                </a:solidFill>
                <a:effectLst/>
                <a:uLnTx/>
                <a:uFillTx/>
                <a:latin typeface="+mj-lt"/>
                <a:cs typeface="Arial"/>
              </a:rPr>
              <a:t>: </a:t>
            </a:r>
            <a:r>
              <a:rPr lang="nl-NL" sz="1400" u="sng" spc="25" dirty="0">
                <a:solidFill>
                  <a:schemeClr val="tx2">
                    <a:lumMod val="50000"/>
                    <a:lumOff val="50000"/>
                  </a:schemeClr>
                </a:solidFill>
                <a:effectLst/>
                <a:ea typeface="Times New Roman" panose="02020603050405020304" pitchFamily="18" charset="0"/>
                <a:cs typeface="Times New Roman" panose="02020603050405020304" pitchFamily="18" charset="0"/>
              </a:rPr>
              <a:t>Het ontwikkeld </a:t>
            </a:r>
            <a:r>
              <a:rPr lang="nl-NL" sz="1400" spc="25" dirty="0">
                <a:solidFill>
                  <a:schemeClr val="tx2">
                    <a:lumMod val="50000"/>
                    <a:lumOff val="50000"/>
                  </a:schemeClr>
                </a:solidFill>
                <a:effectLst/>
                <a:ea typeface="Times New Roman" panose="02020603050405020304" pitchFamily="18" charset="0"/>
                <a:cs typeface="Times New Roman" panose="02020603050405020304" pitchFamily="18" charset="0"/>
              </a:rPr>
              <a:t>hebben van </a:t>
            </a:r>
            <a:r>
              <a:rPr lang="nl-NL" sz="1400" spc="25" dirty="0">
                <a:solidFill>
                  <a:schemeClr val="tx2">
                    <a:lumMod val="50000"/>
                    <a:lumOff val="50000"/>
                  </a:schemeClr>
                </a:solidFill>
                <a:effectLst/>
                <a:ea typeface="Segoe UI" panose="020B0502040204020203" pitchFamily="34" charset="0"/>
                <a:cs typeface="Segoe UI" panose="020B0502040204020203" pitchFamily="34" charset="0"/>
              </a:rPr>
              <a:t>maatwerk webapplicaties vergelijkbaar met Starlight 2.0</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z="1400" spc="25" dirty="0">
              <a:solidFill>
                <a:schemeClr val="tx2">
                  <a:lumMod val="50000"/>
                  <a:lumOff val="50000"/>
                </a:schemeClr>
              </a:solidFill>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latin typeface="+mj-lt"/>
                <a:cs typeface="Arial"/>
              </a:rPr>
              <a:t>2</a:t>
            </a:r>
            <a:r>
              <a:rPr kumimoji="0" lang="nl-NL" b="0" i="0" u="none" strike="noStrike" kern="0" cap="none" spc="0" normalizeH="0" baseline="0" noProof="0" dirty="0">
                <a:ln>
                  <a:noFill/>
                </a:ln>
                <a:solidFill>
                  <a:srgbClr val="808080"/>
                </a:solidFill>
                <a:effectLst/>
                <a:uLnTx/>
                <a:uFillTx/>
                <a:latin typeface="+mj-lt"/>
                <a:cs typeface="Arial"/>
              </a:rPr>
              <a:t>: </a:t>
            </a:r>
            <a:r>
              <a:rPr lang="nl-NL" sz="1400" u="sng" spc="25" dirty="0">
                <a:effectLst/>
                <a:ea typeface="Times New Roman" panose="02020603050405020304" pitchFamily="18" charset="0"/>
                <a:cs typeface="Times New Roman" panose="02020603050405020304" pitchFamily="18" charset="0"/>
              </a:rPr>
              <a:t>Het verzorgd hebben van 2</a:t>
            </a:r>
            <a:r>
              <a:rPr lang="nl-NL" sz="1400" u="sng" spc="25" baseline="30000" dirty="0">
                <a:effectLst/>
                <a:ea typeface="Times New Roman" panose="02020603050405020304" pitchFamily="18" charset="0"/>
                <a:cs typeface="Times New Roman" panose="02020603050405020304" pitchFamily="18" charset="0"/>
              </a:rPr>
              <a:t>e</a:t>
            </a:r>
            <a:r>
              <a:rPr lang="nl-NL" sz="1400" u="sng" spc="25" dirty="0">
                <a:effectLst/>
                <a:ea typeface="Times New Roman" panose="02020603050405020304" pitchFamily="18" charset="0"/>
                <a:cs typeface="Times New Roman" panose="02020603050405020304" pitchFamily="18" charset="0"/>
              </a:rPr>
              <a:t>-lijnsupport </a:t>
            </a:r>
            <a:r>
              <a:rPr lang="nl-NL" sz="1400" spc="25" dirty="0">
                <a:effectLst/>
                <a:ea typeface="Times New Roman" panose="02020603050405020304" pitchFamily="18" charset="0"/>
                <a:cs typeface="Times New Roman" panose="02020603050405020304" pitchFamily="18" charset="0"/>
              </a:rPr>
              <a:t>(en/of beheer) voor met STARlight 2.0 vergelijkbare maatwerkapplicaties. </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z="1400" spc="25" dirty="0">
              <a:effectLst/>
              <a:ea typeface="Times New Roman" panose="02020603050405020304" pitchFamily="18" charset="0"/>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1" i="0" u="none" strike="noStrike" kern="0" cap="none" spc="0" normalizeH="0" baseline="0" noProof="0" dirty="0">
                <a:ln>
                  <a:noFill/>
                </a:ln>
                <a:solidFill>
                  <a:srgbClr val="808080"/>
                </a:solidFill>
                <a:effectLst/>
                <a:uLnTx/>
                <a:uFillTx/>
                <a:latin typeface="+mj-lt"/>
                <a:cs typeface="Arial"/>
              </a:rPr>
              <a:t>3</a:t>
            </a:r>
            <a:r>
              <a:rPr kumimoji="0" lang="nl-NL" sz="1400" b="0" i="0" u="none" strike="noStrike" kern="0" cap="none" spc="0" normalizeH="0" baseline="0" noProof="0" dirty="0">
                <a:ln>
                  <a:noFill/>
                </a:ln>
                <a:solidFill>
                  <a:srgbClr val="808080"/>
                </a:solidFill>
                <a:effectLst/>
                <a:uLnTx/>
                <a:uFillTx/>
                <a:latin typeface="+mj-lt"/>
                <a:cs typeface="Arial"/>
              </a:rPr>
              <a:t>: </a:t>
            </a:r>
            <a:r>
              <a:rPr lang="nl-NL" sz="1400" u="sng" spc="25" dirty="0">
                <a:solidFill>
                  <a:schemeClr val="tx2">
                    <a:lumMod val="50000"/>
                    <a:lumOff val="50000"/>
                  </a:schemeClr>
                </a:solidFill>
                <a:effectLst/>
                <a:latin typeface="+mj-lt"/>
                <a:ea typeface="Times New Roman" panose="02020603050405020304" pitchFamily="18" charset="0"/>
                <a:cs typeface="Times New Roman" panose="02020603050405020304" pitchFamily="18" charset="0"/>
              </a:rPr>
              <a:t>Het gestructureerd hebben uitgevoerd </a:t>
            </a:r>
            <a:r>
              <a:rPr lang="nl-NL" sz="1400" spc="25" dirty="0">
                <a:solidFill>
                  <a:schemeClr val="tx2">
                    <a:lumMod val="50000"/>
                    <a:lumOff val="50000"/>
                  </a:schemeClr>
                </a:solidFill>
                <a:effectLst/>
                <a:latin typeface="+mj-lt"/>
                <a:ea typeface="Times New Roman" panose="02020603050405020304" pitchFamily="18" charset="0"/>
                <a:cs typeface="Times New Roman" panose="02020603050405020304" pitchFamily="18" charset="0"/>
              </a:rPr>
              <a:t>of opgezet van een operationele </a:t>
            </a:r>
            <a:r>
              <a:rPr lang="nl-NL" sz="1400" u="sng" spc="25" dirty="0">
                <a:solidFill>
                  <a:schemeClr val="tx2">
                    <a:lumMod val="50000"/>
                    <a:lumOff val="50000"/>
                  </a:schemeClr>
                </a:solidFill>
                <a:effectLst/>
                <a:latin typeface="+mj-lt"/>
                <a:ea typeface="Times New Roman" panose="02020603050405020304" pitchFamily="18" charset="0"/>
                <a:cs typeface="Times New Roman" panose="02020603050405020304" pitchFamily="18" charset="0"/>
              </a:rPr>
              <a:t>servicemanagementdienst </a:t>
            </a:r>
            <a:r>
              <a:rPr lang="nl-NL" sz="1400" spc="25" dirty="0">
                <a:solidFill>
                  <a:schemeClr val="tx2">
                    <a:lumMod val="50000"/>
                    <a:lumOff val="50000"/>
                  </a:schemeClr>
                </a:solidFill>
                <a:effectLst/>
                <a:latin typeface="+mj-lt"/>
                <a:ea typeface="Times New Roman" panose="02020603050405020304" pitchFamily="18" charset="0"/>
                <a:cs typeface="Times New Roman" panose="02020603050405020304" pitchFamily="18" charset="0"/>
              </a:rPr>
              <a:t>rondom een </a:t>
            </a:r>
            <a:r>
              <a:rPr lang="nl-NL" sz="1400" spc="25" dirty="0">
                <a:effectLst/>
                <a:ea typeface="Times New Roman" panose="02020603050405020304" pitchFamily="18" charset="0"/>
                <a:cs typeface="Times New Roman" panose="02020603050405020304" pitchFamily="18" charset="0"/>
              </a:rPr>
              <a:t>vergelijkbare maatwerkapplicaties.</a:t>
            </a:r>
            <a:r>
              <a:rPr lang="nl-NL" sz="1400" spc="25" dirty="0">
                <a:solidFill>
                  <a:schemeClr val="tx2">
                    <a:lumMod val="50000"/>
                    <a:lumOff val="50000"/>
                  </a:schemeClr>
                </a:solidFill>
                <a:effectLst/>
                <a:latin typeface="+mj-lt"/>
                <a:ea typeface="Times New Roman" panose="02020603050405020304" pitchFamily="18" charset="0"/>
                <a:cs typeface="Times New Roman" panose="02020603050405020304" pitchFamily="18" charset="0"/>
              </a:rPr>
              <a:t> </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z="1400" spc="25" dirty="0">
              <a:solidFill>
                <a:schemeClr val="tx2">
                  <a:lumMod val="50000"/>
                  <a:lumOff val="50000"/>
                </a:schemeClr>
              </a:solidFill>
              <a:latin typeface="+mj-lt"/>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1" i="0" u="none" strike="noStrike" kern="0" cap="none" spc="0" normalizeH="0" baseline="0" noProof="0" dirty="0">
                <a:ln>
                  <a:noFill/>
                </a:ln>
                <a:solidFill>
                  <a:srgbClr val="808080"/>
                </a:solidFill>
                <a:effectLst/>
                <a:uLnTx/>
                <a:uFillTx/>
                <a:latin typeface="+mj-lt"/>
                <a:cs typeface="Arial"/>
              </a:rPr>
              <a:t>4</a:t>
            </a:r>
            <a:r>
              <a:rPr kumimoji="0" lang="nl-NL" sz="1400" b="0" i="0" u="none" strike="noStrike" kern="0" cap="none" spc="0" normalizeH="0" baseline="0" noProof="0" dirty="0">
                <a:ln>
                  <a:noFill/>
                </a:ln>
                <a:solidFill>
                  <a:srgbClr val="808080"/>
                </a:solidFill>
                <a:effectLst/>
                <a:uLnTx/>
                <a:uFillTx/>
                <a:latin typeface="+mj-lt"/>
                <a:cs typeface="Arial"/>
              </a:rPr>
              <a:t>: </a:t>
            </a:r>
            <a:r>
              <a:rPr lang="nl-NL" sz="1400" u="sng" spc="25" dirty="0">
                <a:effectLst/>
                <a:ea typeface="Times New Roman" panose="02020603050405020304" pitchFamily="18" charset="0"/>
                <a:cs typeface="Times New Roman" panose="02020603050405020304" pitchFamily="18" charset="0"/>
              </a:rPr>
              <a:t>Het samengesteld en aangestuurd hebben van </a:t>
            </a:r>
            <a:r>
              <a:rPr lang="nl-NL" sz="1400" u="sng" spc="25" dirty="0" err="1">
                <a:effectLst/>
                <a:ea typeface="Times New Roman" panose="02020603050405020304" pitchFamily="18" charset="0"/>
                <a:cs typeface="Times New Roman" panose="02020603050405020304" pitchFamily="18" charset="0"/>
              </a:rPr>
              <a:t>DevOps</a:t>
            </a:r>
            <a:r>
              <a:rPr lang="nl-NL" sz="1400" u="sng" spc="25" dirty="0">
                <a:effectLst/>
                <a:ea typeface="Times New Roman" panose="02020603050405020304" pitchFamily="18" charset="0"/>
                <a:cs typeface="Times New Roman" panose="02020603050405020304" pitchFamily="18" charset="0"/>
              </a:rPr>
              <a:t> teams </a:t>
            </a:r>
            <a:r>
              <a:rPr lang="nl-NL" sz="1400" spc="25" dirty="0">
                <a:effectLst/>
                <a:ea typeface="Times New Roman" panose="02020603050405020304" pitchFamily="18" charset="0"/>
                <a:cs typeface="Times New Roman" panose="02020603050405020304" pitchFamily="18" charset="0"/>
              </a:rPr>
              <a:t>waarbij uit eigen geledingen één of meerdere software ontwikkelaars, projectleiders en solution architecten betrokken waren.</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z="1400" dirty="0">
              <a:solidFill>
                <a:schemeClr val="tx2">
                  <a:lumMod val="50000"/>
                  <a:lumOff val="50000"/>
                </a:schemeClr>
              </a:solidFill>
            </a:endParaRPr>
          </a:p>
        </p:txBody>
      </p:sp>
    </p:spTree>
    <p:extLst>
      <p:ext uri="{BB962C8B-B14F-4D97-AF65-F5344CB8AC3E}">
        <p14:creationId xmlns:p14="http://schemas.microsoft.com/office/powerpoint/2010/main" val="4069737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AEB570-3CE0-A04E-DA22-FE5FD843EFE5}"/>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B3E9C76E-33E8-CE2E-9F52-864D24806C6B}"/>
              </a:ext>
            </a:extLst>
          </p:cNvPr>
          <p:cNvSpPr>
            <a:spLocks noGrp="1"/>
          </p:cNvSpPr>
          <p:nvPr>
            <p:ph idx="1"/>
          </p:nvPr>
        </p:nvSpPr>
        <p:spPr/>
        <p:txBody>
          <a:bodyPr/>
          <a:lstStyle/>
          <a:p>
            <a:endParaRPr lang="nl-NL"/>
          </a:p>
        </p:txBody>
      </p:sp>
      <p:pic>
        <p:nvPicPr>
          <p:cNvPr id="4" name="Picture 6" descr="Voorpag Powerpoint">
            <a:extLst>
              <a:ext uri="{FF2B5EF4-FFF2-40B4-BE49-F238E27FC236}">
                <a16:creationId xmlns:a16="http://schemas.microsoft.com/office/drawing/2014/main" id="{E336C45A-13C0-ADCD-D317-8CDA4DFE3A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4">
            <a:extLst>
              <a:ext uri="{FF2B5EF4-FFF2-40B4-BE49-F238E27FC236}">
                <a16:creationId xmlns:a16="http://schemas.microsoft.com/office/drawing/2014/main" id="{BDD28C26-CB6F-1C21-D6DE-E5591C5505FD}"/>
              </a:ext>
            </a:extLst>
          </p:cNvPr>
          <p:cNvPicPr>
            <a:picLocks noChangeAspect="1"/>
          </p:cNvPicPr>
          <p:nvPr/>
        </p:nvPicPr>
        <p:blipFill>
          <a:blip r:embed="rId4"/>
          <a:stretch>
            <a:fillRect/>
          </a:stretch>
        </p:blipFill>
        <p:spPr>
          <a:xfrm>
            <a:off x="179512" y="3094255"/>
            <a:ext cx="2088232" cy="787087"/>
          </a:xfrm>
          <a:prstGeom prst="rect">
            <a:avLst/>
          </a:prstGeom>
        </p:spPr>
      </p:pic>
      <p:pic>
        <p:nvPicPr>
          <p:cNvPr id="6" name="Picture 6">
            <a:extLst>
              <a:ext uri="{FF2B5EF4-FFF2-40B4-BE49-F238E27FC236}">
                <a16:creationId xmlns:a16="http://schemas.microsoft.com/office/drawing/2014/main" id="{5E895E35-45DA-D1E2-7ABF-116B085EAE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6881356" y="2283718"/>
            <a:ext cx="2064876" cy="70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9AD16BE7-CF8D-26A5-D586-69B829BEE203}"/>
              </a:ext>
            </a:extLst>
          </p:cNvPr>
          <p:cNvSpPr txBox="1"/>
          <p:nvPr/>
        </p:nvSpPr>
        <p:spPr>
          <a:xfrm>
            <a:off x="2375319" y="3120555"/>
            <a:ext cx="6545682" cy="707886"/>
          </a:xfrm>
          <a:prstGeom prst="rect">
            <a:avLst/>
          </a:prstGeom>
          <a:noFill/>
        </p:spPr>
        <p:txBody>
          <a:bodyPr wrap="square">
            <a:spAutoFit/>
          </a:bodyPr>
          <a:lstStyle/>
          <a:p>
            <a:pPr marL="0" indent="0">
              <a:buNone/>
            </a:pPr>
            <a:r>
              <a:rPr lang="nl-NL" sz="2000" b="1" dirty="0">
                <a:solidFill>
                  <a:srgbClr val="FF6600"/>
                </a:solidFill>
                <a:ea typeface="Verdana" panose="020B0604030504040204" pitchFamily="34" charset="0"/>
                <a:cs typeface="Arial" panose="020B0604020202020204" pitchFamily="34" charset="0"/>
              </a:rPr>
              <a:t>Voorlichtingsbijeenkomst  EU Aanbesteding</a:t>
            </a:r>
          </a:p>
          <a:p>
            <a:pPr marL="0" indent="0">
              <a:buNone/>
            </a:pPr>
            <a:r>
              <a:rPr lang="nl-NL" sz="2000" b="1" dirty="0">
                <a:solidFill>
                  <a:srgbClr val="FF6600"/>
                </a:solidFill>
                <a:ea typeface="Verdana" panose="020B0604030504040204" pitchFamily="34" charset="0"/>
                <a:cs typeface="Arial" panose="020B0604020202020204" pitchFamily="34" charset="0"/>
              </a:rPr>
              <a:t>IT-partner, t.b.v. </a:t>
            </a:r>
            <a:r>
              <a:rPr lang="nl-NL" sz="2000" b="1" dirty="0" err="1">
                <a:solidFill>
                  <a:srgbClr val="3399FF"/>
                </a:solidFill>
                <a:ea typeface="Verdana" panose="020B0604030504040204" pitchFamily="34" charset="0"/>
                <a:cs typeface="Arial" panose="020B0604020202020204" pitchFamily="34" charset="0"/>
              </a:rPr>
              <a:t>STARlight</a:t>
            </a:r>
            <a:r>
              <a:rPr lang="nl-NL" sz="2000" b="1" dirty="0">
                <a:solidFill>
                  <a:srgbClr val="3399FF"/>
                </a:solidFill>
                <a:ea typeface="Verdana" panose="020B0604030504040204" pitchFamily="34" charset="0"/>
                <a:cs typeface="Arial" panose="020B0604020202020204" pitchFamily="34" charset="0"/>
              </a:rPr>
              <a:t> 2.0 </a:t>
            </a:r>
          </a:p>
        </p:txBody>
      </p:sp>
      <p:pic>
        <p:nvPicPr>
          <p:cNvPr id="10" name="Afbeelding 9">
            <a:extLst>
              <a:ext uri="{FF2B5EF4-FFF2-40B4-BE49-F238E27FC236}">
                <a16:creationId xmlns:a16="http://schemas.microsoft.com/office/drawing/2014/main" id="{33182005-7208-27BE-057B-3C4F8AC6A627}"/>
              </a:ext>
            </a:extLst>
          </p:cNvPr>
          <p:cNvPicPr>
            <a:picLocks noChangeAspect="1"/>
          </p:cNvPicPr>
          <p:nvPr/>
        </p:nvPicPr>
        <p:blipFill rotWithShape="1">
          <a:blip r:embed="rId6"/>
          <a:srcRect l="16349" t="1696" r="-56555" b="-1696"/>
          <a:stretch/>
        </p:blipFill>
        <p:spPr>
          <a:xfrm>
            <a:off x="179512" y="3844470"/>
            <a:ext cx="14724320" cy="3050404"/>
          </a:xfrm>
          <a:prstGeom prst="rect">
            <a:avLst/>
          </a:prstGeom>
        </p:spPr>
      </p:pic>
      <p:pic>
        <p:nvPicPr>
          <p:cNvPr id="11" name="Afbeelding 10">
            <a:extLst>
              <a:ext uri="{FF2B5EF4-FFF2-40B4-BE49-F238E27FC236}">
                <a16:creationId xmlns:a16="http://schemas.microsoft.com/office/drawing/2014/main" id="{4D8825B6-62CB-CC7A-3BCD-1553AC1A0508}"/>
              </a:ext>
            </a:extLst>
          </p:cNvPr>
          <p:cNvPicPr>
            <a:picLocks noChangeAspect="1"/>
          </p:cNvPicPr>
          <p:nvPr/>
        </p:nvPicPr>
        <p:blipFill rotWithShape="1">
          <a:blip r:embed="rId7"/>
          <a:srcRect l="38360" t="1800" r="-50411" b="-1800"/>
          <a:stretch/>
        </p:blipFill>
        <p:spPr>
          <a:xfrm>
            <a:off x="179512" y="160380"/>
            <a:ext cx="15936570" cy="2988107"/>
          </a:xfrm>
          <a:prstGeom prst="rect">
            <a:avLst/>
          </a:prstGeom>
        </p:spPr>
      </p:pic>
    </p:spTree>
    <p:extLst>
      <p:ext uri="{BB962C8B-B14F-4D97-AF65-F5344CB8AC3E}">
        <p14:creationId xmlns:p14="http://schemas.microsoft.com/office/powerpoint/2010/main" val="57610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52AB6-0E42-6361-1BB3-28851669D033}"/>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Geschiktheidseisen (2)</a:t>
            </a:r>
            <a:endParaRPr lang="nl-NL" dirty="0"/>
          </a:p>
        </p:txBody>
      </p:sp>
      <p:sp>
        <p:nvSpPr>
          <p:cNvPr id="3" name="Tijdelijke aanduiding voor inhoud 2">
            <a:extLst>
              <a:ext uri="{FF2B5EF4-FFF2-40B4-BE49-F238E27FC236}">
                <a16:creationId xmlns:a16="http://schemas.microsoft.com/office/drawing/2014/main" id="{17CD1FC4-DCBA-A817-E5EE-ED1A94E03748}"/>
              </a:ext>
            </a:extLst>
          </p:cNvPr>
          <p:cNvSpPr>
            <a:spLocks noGrp="1"/>
          </p:cNvSpPr>
          <p:nvPr>
            <p:ph idx="1"/>
          </p:nvPr>
        </p:nvSpPr>
        <p:spPr/>
        <p:txBody>
          <a:bodyPr/>
          <a:lstStyle/>
          <a:p>
            <a:pPr marL="541338" lvl="1" indent="-452438" eaLnBrk="1" hangingPunct="1">
              <a:tabLst/>
              <a:defRPr/>
            </a:pPr>
            <a:r>
              <a:rPr kumimoji="0" lang="nl-NL" sz="1600" b="1" i="0" u="none" strike="noStrike" kern="0" cap="none" spc="0" normalizeH="0" baseline="0" noProof="0" dirty="0">
                <a:ln>
                  <a:noFill/>
                </a:ln>
                <a:solidFill>
                  <a:srgbClr val="808080"/>
                </a:solidFill>
                <a:effectLst/>
                <a:uLnTx/>
                <a:uFillTx/>
                <a:latin typeface="+mj-lt"/>
                <a:cs typeface="Arial"/>
              </a:rPr>
              <a:t>5</a:t>
            </a:r>
            <a:r>
              <a:rPr kumimoji="0" lang="nl-NL" sz="1600" b="0" i="0" u="none" strike="noStrike" kern="0" cap="none" spc="0" normalizeH="0" baseline="0" noProof="0" dirty="0">
                <a:ln>
                  <a:noFill/>
                </a:ln>
                <a:solidFill>
                  <a:srgbClr val="808080"/>
                </a:solidFill>
                <a:effectLst/>
                <a:uLnTx/>
                <a:uFillTx/>
                <a:latin typeface="+mj-lt"/>
                <a:cs typeface="Arial"/>
              </a:rPr>
              <a:t>:</a:t>
            </a:r>
            <a:r>
              <a:rPr lang="nl-NL" sz="1600" dirty="0">
                <a:solidFill>
                  <a:srgbClr val="808080"/>
                </a:solidFill>
                <a:latin typeface="+mj-lt"/>
                <a:cs typeface="Arial"/>
              </a:rPr>
              <a:t> </a:t>
            </a:r>
            <a:r>
              <a:rPr lang="nl-NL" sz="1600" u="sng" spc="25" dirty="0">
                <a:cs typeface="Times New Roman" panose="02020603050405020304" pitchFamily="18" charset="0"/>
              </a:rPr>
              <a:t>Ingericht hebben van een OTAP-staat </a:t>
            </a:r>
            <a:r>
              <a:rPr lang="nl-NL" sz="1600" spc="25" dirty="0">
                <a:cs typeface="Times New Roman" panose="02020603050405020304" pitchFamily="18" charset="0"/>
              </a:rPr>
              <a:t>conform gestandaardiseerde </a:t>
            </a:r>
            <a:r>
              <a:rPr lang="nl-NL" sz="1600" spc="25" dirty="0" err="1">
                <a:cs typeface="Times New Roman" panose="02020603050405020304" pitchFamily="18" charset="0"/>
              </a:rPr>
              <a:t>Continuous</a:t>
            </a:r>
            <a:r>
              <a:rPr lang="nl-NL" sz="1600" spc="25" dirty="0">
                <a:cs typeface="Times New Roman" panose="02020603050405020304" pitchFamily="18" charset="0"/>
              </a:rPr>
              <a:t> Integration en </a:t>
            </a:r>
            <a:r>
              <a:rPr lang="nl-NL" sz="1600" spc="25" dirty="0" err="1">
                <a:cs typeface="Times New Roman" panose="02020603050405020304" pitchFamily="18" charset="0"/>
              </a:rPr>
              <a:t>Continuous</a:t>
            </a:r>
            <a:r>
              <a:rPr lang="nl-NL" sz="1600" spc="25" dirty="0">
                <a:cs typeface="Times New Roman" panose="02020603050405020304" pitchFamily="18" charset="0"/>
              </a:rPr>
              <a:t> Delivery (CI/CD) principes.</a:t>
            </a:r>
          </a:p>
          <a:p>
            <a:pPr marL="88900" marR="0" lvl="1" indent="0" algn="l" defTabSz="703263" rtl="0" eaLnBrk="1" fontAlgn="base" latinLnBrk="0" hangingPunct="1">
              <a:lnSpc>
                <a:spcPct val="100000"/>
              </a:lnSpc>
              <a:spcBef>
                <a:spcPct val="5000"/>
              </a:spcBef>
              <a:spcAft>
                <a:spcPct val="0"/>
              </a:spcAft>
              <a:buClrTx/>
              <a:buSzTx/>
              <a:buNone/>
              <a:tabLst/>
              <a:defRPr/>
            </a:pPr>
            <a:endParaRPr kumimoji="0" lang="nl-NL" b="1" i="0" u="none" strike="noStrike" kern="0" cap="none" spc="0" normalizeH="0" baseline="0" noProof="0" dirty="0">
              <a:ln>
                <a:noFill/>
              </a:ln>
              <a:solidFill>
                <a:srgbClr val="808080"/>
              </a:solidFill>
              <a:effectLst/>
              <a:uLnTx/>
              <a:uFillTx/>
              <a:latin typeface="+mj-lt"/>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latin typeface="+mj-lt"/>
                <a:cs typeface="Arial"/>
              </a:rPr>
              <a:t>6</a:t>
            </a:r>
            <a:r>
              <a:rPr kumimoji="0" lang="nl-NL" b="0" i="0" u="none" strike="noStrike" kern="0" cap="none" spc="0" normalizeH="0" baseline="0" noProof="0" dirty="0">
                <a:ln>
                  <a:noFill/>
                </a:ln>
                <a:solidFill>
                  <a:srgbClr val="808080"/>
                </a:solidFill>
                <a:effectLst/>
                <a:uLnTx/>
                <a:uFillTx/>
                <a:latin typeface="+mj-lt"/>
                <a:cs typeface="Arial"/>
              </a:rPr>
              <a:t>: </a:t>
            </a:r>
            <a:r>
              <a:rPr kumimoji="0" lang="nl-NL" b="0" i="0" u="sng" strike="noStrike" kern="0" cap="none" spc="0" normalizeH="0" baseline="0" noProof="0" dirty="0">
                <a:ln>
                  <a:noFill/>
                </a:ln>
                <a:solidFill>
                  <a:srgbClr val="808080"/>
                </a:solidFill>
                <a:effectLst/>
                <a:uLnTx/>
                <a:uFillTx/>
                <a:latin typeface="+mj-lt"/>
                <a:cs typeface="Arial"/>
              </a:rPr>
              <a:t>O</a:t>
            </a:r>
            <a:r>
              <a:rPr lang="nl-NL" sz="1400" u="sng" spc="25" dirty="0" err="1">
                <a:solidFill>
                  <a:schemeClr val="tx2">
                    <a:lumMod val="50000"/>
                    <a:lumOff val="50000"/>
                  </a:schemeClr>
                </a:solidFill>
                <a:effectLst/>
                <a:ea typeface="Times New Roman" panose="02020603050405020304" pitchFamily="18" charset="0"/>
                <a:cs typeface="Times New Roman" panose="02020603050405020304" pitchFamily="18" charset="0"/>
              </a:rPr>
              <a:t>ntwikkelprojecten</a:t>
            </a:r>
            <a:r>
              <a:rPr lang="nl-NL" sz="1400" spc="25" dirty="0">
                <a:solidFill>
                  <a:schemeClr val="tx2">
                    <a:lumMod val="50000"/>
                    <a:lumOff val="50000"/>
                  </a:schemeClr>
                </a:solidFill>
                <a:effectLst/>
                <a:ea typeface="Times New Roman" panose="02020603050405020304" pitchFamily="18" charset="0"/>
                <a:cs typeface="Times New Roman" panose="02020603050405020304" pitchFamily="18" charset="0"/>
              </a:rPr>
              <a:t> in productie gebracht. En overgedragen naar een bestendige support- en beheersituatie. </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pc="25" dirty="0">
              <a:solidFill>
                <a:schemeClr val="tx2">
                  <a:lumMod val="50000"/>
                  <a:lumOff val="50000"/>
                </a:schemeClr>
              </a:solidFill>
              <a:latin typeface="+mj-lt"/>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latin typeface="+mj-lt"/>
                <a:cs typeface="Arial"/>
              </a:rPr>
              <a:t>7</a:t>
            </a:r>
            <a:r>
              <a:rPr kumimoji="0" lang="nl-NL" b="0" i="0" u="none" strike="noStrike" kern="0" cap="none" spc="0" normalizeH="0" baseline="0" noProof="0" dirty="0">
                <a:ln>
                  <a:noFill/>
                </a:ln>
                <a:solidFill>
                  <a:srgbClr val="808080"/>
                </a:solidFill>
                <a:effectLst/>
                <a:uLnTx/>
                <a:uFillTx/>
                <a:latin typeface="+mj-lt"/>
                <a:cs typeface="Arial"/>
              </a:rPr>
              <a:t>: </a:t>
            </a:r>
            <a:r>
              <a:rPr lang="nl-NL" sz="1400" spc="25" dirty="0">
                <a:effectLst/>
                <a:ea typeface="Times New Roman" panose="02020603050405020304" pitchFamily="18" charset="0"/>
                <a:cs typeface="Times New Roman" panose="02020603050405020304" pitchFamily="18" charset="0"/>
              </a:rPr>
              <a:t>Het </a:t>
            </a:r>
            <a:r>
              <a:rPr lang="nl-NL" sz="1400" u="sng" spc="25" dirty="0">
                <a:effectLst/>
                <a:ea typeface="Times New Roman" panose="02020603050405020304" pitchFamily="18" charset="0"/>
                <a:cs typeface="Times New Roman" panose="02020603050405020304" pitchFamily="18" charset="0"/>
              </a:rPr>
              <a:t>gestructureerd uitgewerkt en geïmplementeerd hebben van teststrategie, testplan en geautomatiseerde testscripts </a:t>
            </a:r>
            <a:r>
              <a:rPr lang="nl-NL" sz="1400" spc="25" dirty="0">
                <a:effectLst/>
                <a:ea typeface="Times New Roman" panose="02020603050405020304" pitchFamily="18" charset="0"/>
                <a:cs typeface="Times New Roman" panose="02020603050405020304" pitchFamily="18" charset="0"/>
              </a:rPr>
              <a:t>(unit en integratie)</a:t>
            </a:r>
            <a:endParaRPr lang="nl-NL" sz="1400" spc="25" dirty="0">
              <a:effectLst/>
              <a:latin typeface="+mj-lt"/>
              <a:ea typeface="Times New Roman" panose="02020603050405020304" pitchFamily="18" charset="0"/>
              <a:cs typeface="Times New Roman" panose="02020603050405020304" pitchFamily="18" charset="0"/>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400" b="1" i="0" u="none" strike="noStrike" kern="0" cap="none" spc="0" normalizeH="0" baseline="0" noProof="0" dirty="0">
              <a:ln>
                <a:noFill/>
              </a:ln>
              <a:solidFill>
                <a:srgbClr val="808080"/>
              </a:solidFill>
              <a:effectLst/>
              <a:uLnTx/>
              <a:uFillTx/>
              <a:latin typeface="+mj-lt"/>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1" i="0" u="none" strike="noStrike" kern="0" cap="none" spc="0" normalizeH="0" baseline="0" noProof="0" dirty="0">
                <a:ln>
                  <a:noFill/>
                </a:ln>
                <a:solidFill>
                  <a:srgbClr val="808080"/>
                </a:solidFill>
                <a:effectLst/>
                <a:uLnTx/>
                <a:uFillTx/>
                <a:latin typeface="+mj-lt"/>
                <a:cs typeface="Arial"/>
              </a:rPr>
              <a:t>8</a:t>
            </a:r>
            <a:r>
              <a:rPr kumimoji="0" lang="nl-NL" sz="1400" b="0" i="0" u="none" strike="noStrike" kern="0" cap="none" spc="0" normalizeH="0" baseline="0" noProof="0" dirty="0">
                <a:ln>
                  <a:noFill/>
                </a:ln>
                <a:solidFill>
                  <a:srgbClr val="808080"/>
                </a:solidFill>
                <a:effectLst/>
                <a:uLnTx/>
                <a:uFillTx/>
                <a:latin typeface="+mj-lt"/>
                <a:cs typeface="Arial"/>
              </a:rPr>
              <a:t>: </a:t>
            </a:r>
            <a:r>
              <a:rPr lang="nl-NL" sz="1400" spc="25" dirty="0">
                <a:solidFill>
                  <a:schemeClr val="tx2">
                    <a:lumMod val="50000"/>
                    <a:lumOff val="50000"/>
                  </a:schemeClr>
                </a:solidFill>
                <a:effectLst/>
                <a:ea typeface="Times New Roman" panose="02020603050405020304" pitchFamily="18" charset="0"/>
                <a:cs typeface="Times New Roman" panose="02020603050405020304" pitchFamily="18" charset="0"/>
              </a:rPr>
              <a:t>Het </a:t>
            </a:r>
            <a:r>
              <a:rPr lang="nl-NL" sz="1400" u="sng" spc="25" dirty="0">
                <a:solidFill>
                  <a:schemeClr val="tx2">
                    <a:lumMod val="50000"/>
                    <a:lumOff val="50000"/>
                  </a:schemeClr>
                </a:solidFill>
                <a:effectLst/>
                <a:ea typeface="Times New Roman" panose="02020603050405020304" pitchFamily="18" charset="0"/>
                <a:cs typeface="Times New Roman" panose="02020603050405020304" pitchFamily="18" charset="0"/>
              </a:rPr>
              <a:t>ontworpen hebben van Solution Designs, waarbij Security integraal </a:t>
            </a:r>
            <a:r>
              <a:rPr lang="nl-NL" sz="1400" spc="25" dirty="0">
                <a:solidFill>
                  <a:schemeClr val="tx2">
                    <a:lumMod val="50000"/>
                    <a:lumOff val="50000"/>
                  </a:schemeClr>
                </a:solidFill>
                <a:effectLst/>
                <a:ea typeface="Times New Roman" panose="02020603050405020304" pitchFamily="18" charset="0"/>
                <a:cs typeface="Times New Roman" panose="02020603050405020304" pitchFamily="18" charset="0"/>
              </a:rPr>
              <a:t>onderdeel uitmaakte van de oplossing. </a:t>
            </a:r>
            <a:endParaRPr lang="nl-NL" sz="1400" spc="25" dirty="0">
              <a:effectLst/>
              <a:latin typeface="+mj-lt"/>
              <a:ea typeface="Times New Roman" panose="02020603050405020304" pitchFamily="18" charset="0"/>
              <a:cs typeface="Times New Roman" panose="02020603050405020304" pitchFamily="18" charset="0"/>
            </a:endParaRPr>
          </a:p>
          <a:p>
            <a:endParaRPr lang="nl-NL" dirty="0"/>
          </a:p>
        </p:txBody>
      </p:sp>
    </p:spTree>
    <p:extLst>
      <p:ext uri="{BB962C8B-B14F-4D97-AF65-F5344CB8AC3E}">
        <p14:creationId xmlns:p14="http://schemas.microsoft.com/office/powerpoint/2010/main" val="1376856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5AC704-537D-6196-FC23-14124B9FCB88}"/>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Geschiktheidseisen (2)</a:t>
            </a:r>
            <a:endParaRPr lang="nl-NL" dirty="0"/>
          </a:p>
        </p:txBody>
      </p:sp>
      <p:sp>
        <p:nvSpPr>
          <p:cNvPr id="3" name="Tijdelijke aanduiding voor inhoud 2">
            <a:extLst>
              <a:ext uri="{FF2B5EF4-FFF2-40B4-BE49-F238E27FC236}">
                <a16:creationId xmlns:a16="http://schemas.microsoft.com/office/drawing/2014/main" id="{E4F227F1-68B9-E554-F3F2-5C3CF82AE180}"/>
              </a:ext>
            </a:extLst>
          </p:cNvPr>
          <p:cNvSpPr>
            <a:spLocks noGrp="1"/>
          </p:cNvSpPr>
          <p:nvPr>
            <p:ph idx="1"/>
          </p:nvPr>
        </p:nvSpPr>
        <p:spPr>
          <a:xfrm>
            <a:off x="754063" y="1377156"/>
            <a:ext cx="7704138" cy="4103687"/>
          </a:xfrm>
        </p:spPr>
        <p:txBody>
          <a:bodyPr/>
          <a:lstStyle/>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b="1" i="0" u="none" strike="noStrike" kern="0" cap="none" spc="0" normalizeH="0" baseline="0" noProof="0" dirty="0">
                <a:ln>
                  <a:noFill/>
                </a:ln>
                <a:solidFill>
                  <a:srgbClr val="808080"/>
                </a:solidFill>
                <a:effectLst/>
                <a:uLnTx/>
                <a:uFillTx/>
                <a:latin typeface="+mj-lt"/>
                <a:cs typeface="Arial"/>
              </a:rPr>
              <a:t>9</a:t>
            </a:r>
            <a:r>
              <a:rPr kumimoji="0" lang="nl-NL" b="0" i="0" u="none" strike="noStrike" kern="0" cap="none" spc="0" normalizeH="0" baseline="0" noProof="0" dirty="0">
                <a:ln>
                  <a:noFill/>
                </a:ln>
                <a:solidFill>
                  <a:srgbClr val="808080"/>
                </a:solidFill>
                <a:effectLst/>
                <a:uLnTx/>
                <a:uFillTx/>
                <a:latin typeface="+mj-lt"/>
                <a:cs typeface="Arial"/>
              </a:rPr>
              <a:t>: </a:t>
            </a:r>
            <a:r>
              <a:rPr lang="nl-NL" sz="1400" spc="25" dirty="0">
                <a:effectLst/>
                <a:ea typeface="Times New Roman" panose="02020603050405020304" pitchFamily="18" charset="0"/>
                <a:cs typeface="Times New Roman" panose="02020603050405020304" pitchFamily="18" charset="0"/>
              </a:rPr>
              <a:t>Het effectief en efficiënt hebben zorg gedragen voor activiteiten en processen betreffende de veiligheid ofwel security van met </a:t>
            </a:r>
            <a:r>
              <a:rPr lang="nl-NL" sz="1400" spc="25" dirty="0" err="1">
                <a:effectLst/>
                <a:ea typeface="Times New Roman" panose="02020603050405020304" pitchFamily="18" charset="0"/>
                <a:cs typeface="Times New Roman" panose="02020603050405020304" pitchFamily="18" charset="0"/>
              </a:rPr>
              <a:t>STARlight</a:t>
            </a:r>
            <a:r>
              <a:rPr lang="nl-NL" sz="1400" spc="25" dirty="0">
                <a:effectLst/>
                <a:ea typeface="Times New Roman" panose="02020603050405020304" pitchFamily="18" charset="0"/>
                <a:cs typeface="Times New Roman" panose="02020603050405020304" pitchFamily="18" charset="0"/>
              </a:rPr>
              <a:t> 2.0 vergelijkbare maatwerk webapplicaties.  (Max. 5 referenties)</a:t>
            </a:r>
            <a:endParaRPr lang="nl-NL" sz="1400" dirty="0">
              <a:latin typeface="Corbel" panose="020B0503020204020204" pitchFamily="34" charset="0"/>
            </a:endParaRPr>
          </a:p>
          <a:p>
            <a:endParaRPr lang="nl-NL" sz="1200" dirty="0"/>
          </a:p>
          <a:p>
            <a:r>
              <a:rPr lang="nl-NL" sz="1200" dirty="0"/>
              <a:t>	Bij deze kerncompetentie valt te denken aan het hebben uitgevoerd van de volgende werkzaamheden, waarbij in ieder geval 3 van de 5 genoemde werkzaamheden (a t/m e)  terug moeten komen bij uw referentie(s):</a:t>
            </a:r>
          </a:p>
          <a:p>
            <a:endParaRPr lang="nl-NL" sz="1200" dirty="0"/>
          </a:p>
          <a:p>
            <a:r>
              <a:rPr lang="nl-NL" sz="1200" dirty="0"/>
              <a:t>a.	Op netwerkniveau onmogelijk maken om vanaf een publiek netwerk of niet vertrouwd netwerk toegang te verlenen voor mensen of applicaties die daarvoor geen expliciete toestemming hebben;</a:t>
            </a:r>
          </a:p>
          <a:p>
            <a:r>
              <a:rPr lang="nl-NL" sz="1200" dirty="0"/>
              <a:t>b.	Data naar en over externe verbindingen hebben versleuteld met moderne en afdoende encryptie algoritme;</a:t>
            </a:r>
          </a:p>
          <a:p>
            <a:r>
              <a:rPr lang="nl-NL" sz="1200" dirty="0"/>
              <a:t>c.	Applicatietoegang hebben verleend op basis expliciete rechtentoekenning aan groepen en individuen;</a:t>
            </a:r>
          </a:p>
          <a:p>
            <a:r>
              <a:rPr lang="nl-NL" sz="1200" dirty="0"/>
              <a:t>d.	Het hebben gerealiseerd van invoervalidatie ter voorkoming van manipulatie en/of ontstaan van corruptie van gegevens, content en metadata, waardoor de vertrouwelijkheid, integriteit en/of beschikbaarheid van het systeem aangetast wordt;</a:t>
            </a:r>
          </a:p>
          <a:p>
            <a:pPr marL="228600" indent="-228600">
              <a:buAutoNum type="alphaLcPeriod" startAt="5"/>
            </a:pPr>
            <a:r>
              <a:rPr lang="nl-NL" sz="1200" dirty="0"/>
              <a:t>Het traceerbaar hebben gemaakt van transacties en bewerkingen van gebruikers.</a:t>
            </a:r>
          </a:p>
          <a:p>
            <a:pPr marL="228600" indent="-228600">
              <a:buAutoNum type="alphaLcPeriod" startAt="5"/>
            </a:pPr>
            <a:endParaRPr lang="nl-NL" sz="1200" dirty="0"/>
          </a:p>
          <a:p>
            <a:pPr marL="541338" lvl="1" indent="-452438" eaLnBrk="1" hangingPunct="1">
              <a:tabLst/>
              <a:defRPr/>
            </a:pPr>
            <a:r>
              <a:rPr lang="nl-NL" b="1" dirty="0">
                <a:solidFill>
                  <a:srgbClr val="808080"/>
                </a:solidFill>
                <a:latin typeface="+mj-lt"/>
                <a:cs typeface="Arial"/>
              </a:rPr>
              <a:t>10: </a:t>
            </a:r>
            <a:r>
              <a:rPr lang="nl-NL" dirty="0">
                <a:solidFill>
                  <a:srgbClr val="808080"/>
                </a:solidFill>
                <a:latin typeface="+mj-lt"/>
                <a:cs typeface="Arial"/>
              </a:rPr>
              <a:t>Projecten hebben begeleid welke </a:t>
            </a:r>
            <a:r>
              <a:rPr lang="nl-NL" dirty="0" err="1">
                <a:solidFill>
                  <a:srgbClr val="808080"/>
                </a:solidFill>
                <a:latin typeface="+mj-lt"/>
                <a:cs typeface="Arial"/>
              </a:rPr>
              <a:t>geaudit</a:t>
            </a:r>
            <a:r>
              <a:rPr lang="nl-NL" dirty="0">
                <a:solidFill>
                  <a:srgbClr val="808080"/>
                </a:solidFill>
                <a:latin typeface="+mj-lt"/>
                <a:cs typeface="Arial"/>
              </a:rPr>
              <a:t> zijn conform ISAE 3000 type 2 verklaring, of gelijkwaardig. </a:t>
            </a:r>
          </a:p>
          <a:p>
            <a:pPr marL="88900" marR="0" lvl="1" indent="0" algn="l" defTabSz="703263" rtl="0" eaLnBrk="1" fontAlgn="base" latinLnBrk="0" hangingPunct="1">
              <a:lnSpc>
                <a:spcPct val="100000"/>
              </a:lnSpc>
              <a:spcBef>
                <a:spcPct val="5000"/>
              </a:spcBef>
              <a:spcAft>
                <a:spcPct val="0"/>
              </a:spcAft>
              <a:buClrTx/>
              <a:buSzTx/>
              <a:buNone/>
              <a:tabLst/>
              <a:defRPr/>
            </a:pPr>
            <a:endParaRPr lang="nl-NL" spc="25" dirty="0">
              <a:solidFill>
                <a:schemeClr val="tx2">
                  <a:lumMod val="50000"/>
                  <a:lumOff val="50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2664867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477F15-E55B-4F02-8525-50BF6C4B04C1}"/>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Geschiktheidseisen (3)</a:t>
            </a:r>
            <a:endParaRPr lang="nl-NL" dirty="0"/>
          </a:p>
        </p:txBody>
      </p:sp>
      <p:sp>
        <p:nvSpPr>
          <p:cNvPr id="3" name="Tijdelijke aanduiding voor inhoud 2">
            <a:extLst>
              <a:ext uri="{FF2B5EF4-FFF2-40B4-BE49-F238E27FC236}">
                <a16:creationId xmlns:a16="http://schemas.microsoft.com/office/drawing/2014/main" id="{99B01859-23E8-4C1D-A5C6-C679337C2D3B}"/>
              </a:ext>
            </a:extLst>
          </p:cNvPr>
          <p:cNvSpPr>
            <a:spLocks noGrp="1"/>
          </p:cNvSpPr>
          <p:nvPr>
            <p:ph idx="1"/>
          </p:nvPr>
        </p:nvSpPr>
        <p:spPr/>
        <p:txBody>
          <a:bodyPr/>
          <a:lstStyle/>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sz="1600" b="0" i="1" u="none" strike="noStrike" kern="0" cap="none" spc="0" normalizeH="0" baseline="0" noProof="0" dirty="0">
                <a:ln>
                  <a:noFill/>
                </a:ln>
                <a:solidFill>
                  <a:srgbClr val="808080"/>
                </a:solidFill>
                <a:effectLst/>
                <a:uLnTx/>
                <a:uFillTx/>
                <a:latin typeface="Verdana"/>
                <a:ea typeface="+mn-ea"/>
                <a:cs typeface="Arial"/>
              </a:rPr>
              <a:t>Technische en beroepsbekwaamheid </a:t>
            </a:r>
            <a:r>
              <a:rPr lang="nl-NL" sz="1600" i="1" dirty="0">
                <a:solidFill>
                  <a:srgbClr val="808080"/>
                </a:solidFill>
                <a:latin typeface="Verdana"/>
                <a:cs typeface="Arial"/>
              </a:rPr>
              <a:t>-certificeringen</a:t>
            </a:r>
            <a:endParaRPr kumimoji="0" lang="nl-NL" sz="1600" b="0" i="1" u="none" strike="noStrike" kern="0" cap="none" spc="0" normalizeH="0" baseline="0" noProof="0" dirty="0">
              <a:ln>
                <a:noFill/>
              </a:ln>
              <a:solidFill>
                <a:srgbClr val="808080"/>
              </a:solidFill>
              <a:effectLst/>
              <a:uLnTx/>
              <a:uFillTx/>
              <a:latin typeface="Verdana"/>
              <a:ea typeface="+mn-ea"/>
              <a:cs typeface="Arial"/>
            </a:endParaRPr>
          </a:p>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sz="1800" b="0" i="1" u="none" strike="noStrike" kern="0" cap="none" spc="0" normalizeH="0" baseline="0" noProof="0" dirty="0">
              <a:ln>
                <a:noFill/>
              </a:ln>
              <a:solidFill>
                <a:srgbClr val="808080"/>
              </a:solidFill>
              <a:effectLst/>
              <a:uLnTx/>
              <a:uFillTx/>
              <a:latin typeface="Verdana"/>
              <a:ea typeface="+mn-e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1" i="0" u="none" strike="noStrike" kern="0" cap="none" spc="25" normalizeH="0" baseline="0" noProof="0" dirty="0">
                <a:ln>
                  <a:noFill/>
                </a:ln>
                <a:solidFill>
                  <a:srgbClr val="808080"/>
                </a:solidFill>
                <a:effectLst/>
                <a:uLnTx/>
                <a:uFillTx/>
                <a:latin typeface="Corbel" panose="020B0503020204020204" pitchFamily="34" charset="0"/>
                <a:ea typeface="Calibri" panose="020F0502020204030204" pitchFamily="34" charset="0"/>
                <a:cs typeface="Times New Roman" panose="02020603050405020304" pitchFamily="18" charset="0"/>
              </a:rPr>
              <a:t>Certificeringen: </a:t>
            </a:r>
          </a:p>
          <a:p>
            <a:pPr marL="88900" marR="0" lvl="1" indent="0" algn="l" defTabSz="703263" rtl="0" eaLnBrk="1" fontAlgn="base" latinLnBrk="0" hangingPunct="1">
              <a:lnSpc>
                <a:spcPct val="100000"/>
              </a:lnSpc>
              <a:spcBef>
                <a:spcPct val="5000"/>
              </a:spcBef>
              <a:spcAft>
                <a:spcPct val="0"/>
              </a:spcAft>
              <a:buClrTx/>
              <a:buSzTx/>
              <a:buFontTx/>
              <a:buNone/>
              <a:tabLst/>
              <a:defRPr/>
            </a:pPr>
            <a:r>
              <a:rPr kumimoji="0" lang="nl-NL" sz="1800" b="0" i="0" u="none" strike="noStrike" kern="0" cap="none" spc="25" normalizeH="0" baseline="0" noProof="0" dirty="0">
                <a:ln>
                  <a:noFill/>
                </a:ln>
                <a:solidFill>
                  <a:srgbClr val="808080"/>
                </a:solidFill>
                <a:effectLst/>
                <a:uLnTx/>
                <a:uFillTx/>
                <a:latin typeface="Corbel" panose="020B0503020204020204" pitchFamily="34" charset="0"/>
                <a:ea typeface="Calibri" panose="020F0502020204030204" pitchFamily="34" charset="0"/>
                <a:cs typeface="Times New Roman" panose="02020603050405020304" pitchFamily="18" charset="0"/>
              </a:rPr>
              <a:t>	1.	NEN-ISO 27001 of gelijkwaardig</a:t>
            </a:r>
          </a:p>
          <a:p>
            <a:pPr marL="88900" marR="0" lvl="1" indent="0" algn="l" defTabSz="703263" rtl="0" eaLnBrk="1" fontAlgn="base" latinLnBrk="0" hangingPunct="1">
              <a:lnSpc>
                <a:spcPct val="100000"/>
              </a:lnSpc>
              <a:spcBef>
                <a:spcPct val="5000"/>
              </a:spcBef>
              <a:spcAft>
                <a:spcPct val="0"/>
              </a:spcAft>
              <a:buClrTx/>
              <a:buSzTx/>
              <a:buFontTx/>
              <a:buNone/>
              <a:tabLst/>
              <a:defRPr/>
            </a:pPr>
            <a:r>
              <a:rPr kumimoji="0" lang="nl-NL" sz="1800" b="0" i="0" u="none" strike="noStrike" kern="0" cap="none" spc="25" normalizeH="0" baseline="0" noProof="0" dirty="0">
                <a:ln>
                  <a:noFill/>
                </a:ln>
                <a:solidFill>
                  <a:srgbClr val="808080"/>
                </a:solidFill>
                <a:effectLst/>
                <a:uLnTx/>
                <a:uFillTx/>
                <a:latin typeface="Corbel" panose="020B0503020204020204" pitchFamily="34" charset="0"/>
                <a:ea typeface="Calibri" panose="020F0502020204030204" pitchFamily="34" charset="0"/>
                <a:cs typeface="Times New Roman" panose="02020603050405020304" pitchFamily="18" charset="0"/>
              </a:rPr>
              <a:t>	2.	NEN-ISO 9001:2008/15 of gelijkwaardig</a:t>
            </a:r>
          </a:p>
          <a:p>
            <a:pPr marL="88900" marR="0" lvl="1" indent="0" algn="l" defTabSz="703263" rtl="0" eaLnBrk="1" fontAlgn="base" latinLnBrk="0" hangingPunct="1">
              <a:lnSpc>
                <a:spcPct val="100000"/>
              </a:lnSpc>
              <a:spcBef>
                <a:spcPct val="5000"/>
              </a:spcBef>
              <a:spcAft>
                <a:spcPct val="0"/>
              </a:spcAft>
              <a:buClrTx/>
              <a:buSzTx/>
              <a:buFontTx/>
              <a:buNone/>
              <a:tabLst/>
              <a:defRPr/>
            </a:pPr>
            <a:endParaRPr kumimoji="0" lang="nl-NL" sz="1800" b="0" i="0" u="none" strike="noStrike" kern="0" cap="none" spc="25" normalizeH="0" baseline="0" noProof="0" dirty="0">
              <a:ln>
                <a:noFill/>
              </a:ln>
              <a:solidFill>
                <a:srgbClr val="808080"/>
              </a:solidFill>
              <a:effectLst/>
              <a:uLnTx/>
              <a:uFillTx/>
              <a:latin typeface="Corbel" panose="020B0503020204020204" pitchFamily="34" charset="0"/>
              <a:ea typeface="Calibri" panose="020F0502020204030204" pitchFamily="34" charset="0"/>
              <a:cs typeface="Times New Roman" panose="02020603050405020304" pitchFamily="18" charset="0"/>
            </a:endParaRPr>
          </a:p>
          <a:p>
            <a:pPr marL="88900" marR="0" lvl="1" indent="0" algn="l" defTabSz="703263" rtl="0" eaLnBrk="1" fontAlgn="base" latinLnBrk="0" hangingPunct="1">
              <a:lnSpc>
                <a:spcPct val="100000"/>
              </a:lnSpc>
              <a:spcBef>
                <a:spcPct val="5000"/>
              </a:spcBef>
              <a:spcAft>
                <a:spcPct val="0"/>
              </a:spcAft>
              <a:buClrTx/>
              <a:buSzTx/>
              <a:buFontTx/>
              <a:buNone/>
              <a:tabLst/>
              <a:defRPr/>
            </a:pPr>
            <a:endParaRPr lang="nl-NL" sz="1800" spc="25" dirty="0">
              <a:solidFill>
                <a:srgbClr val="808080"/>
              </a:solidFill>
              <a:latin typeface="Corbel" panose="020B0503020204020204" pitchFamily="34" charset="0"/>
              <a:ea typeface="Calibri" panose="020F0502020204030204" pitchFamily="34" charset="0"/>
              <a:cs typeface="Times New Roman" panose="02020603050405020304" pitchFamily="18" charset="0"/>
            </a:endParaRPr>
          </a:p>
          <a:p>
            <a:pPr marL="88900" marR="0" lvl="1" indent="0" algn="l" defTabSz="703263" rtl="0" eaLnBrk="1" fontAlgn="base" latinLnBrk="0" hangingPunct="1">
              <a:lnSpc>
                <a:spcPct val="100000"/>
              </a:lnSpc>
              <a:spcBef>
                <a:spcPct val="5000"/>
              </a:spcBef>
              <a:spcAft>
                <a:spcPct val="0"/>
              </a:spcAft>
              <a:buClrTx/>
              <a:buSzTx/>
              <a:buNone/>
              <a:tabLst/>
              <a:defRPr/>
            </a:pPr>
            <a:r>
              <a:rPr lang="nl-NL" sz="1800" dirty="0">
                <a:solidFill>
                  <a:srgbClr val="808080"/>
                </a:solidFill>
                <a:latin typeface="Corbel" panose="020B0503020204020204" pitchFamily="34" charset="0"/>
                <a:cs typeface="Arial"/>
              </a:rPr>
              <a:t>Indien ingeschreven als samenwerkingsverband dan geldt deze eis voor de deelnemer vanuit het samenwerkingsverband die vanuit de rol primair verantwoordelijk is voor de activiteiten waarop het gevraagde certificaat ziet. </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800" b="0" i="0" u="none" strike="noStrike" kern="0" cap="none" spc="0" normalizeH="0" baseline="0" noProof="0" dirty="0">
              <a:ln>
                <a:noFill/>
              </a:ln>
              <a:solidFill>
                <a:srgbClr val="808080"/>
              </a:solidFill>
              <a:effectLst/>
              <a:uLnTx/>
              <a:uFillTx/>
              <a:latin typeface="Corbel" panose="020B0503020204020204" pitchFamily="34" charset="0"/>
              <a:cs typeface="Arial"/>
            </a:endParaRPr>
          </a:p>
          <a:p>
            <a:pPr marL="88900" marR="0" lvl="1" indent="0" algn="l" defTabSz="703263" rtl="0" eaLnBrk="1" fontAlgn="base" latinLnBrk="0" hangingPunct="1">
              <a:lnSpc>
                <a:spcPct val="100000"/>
              </a:lnSpc>
              <a:spcBef>
                <a:spcPct val="5000"/>
              </a:spcBef>
              <a:spcAft>
                <a:spcPct val="0"/>
              </a:spcAft>
              <a:buClrTx/>
              <a:buSzTx/>
              <a:buNone/>
              <a:tabLst/>
              <a:defRPr/>
            </a:pPr>
            <a:r>
              <a:rPr lang="nl-NL" sz="1800" dirty="0">
                <a:solidFill>
                  <a:srgbClr val="808080"/>
                </a:solidFill>
                <a:latin typeface="Corbel" panose="020B0503020204020204" pitchFamily="34" charset="0"/>
                <a:cs typeface="Arial"/>
              </a:rPr>
              <a:t>Beroep op een derde kan alleen als de derde vanuit de beoogde rolverdeling ook daadwerkelijk en uitsluitend de activiteiten gaat uitvoeren waarop het gevraagde certificaat ziet.</a:t>
            </a:r>
            <a:endParaRPr kumimoji="0" lang="nl-NL" sz="1800" b="0" i="0" u="none" strike="noStrike" kern="0" cap="none" spc="25" normalizeH="0" baseline="0" noProof="0" dirty="0">
              <a:ln>
                <a:noFill/>
              </a:ln>
              <a:solidFill>
                <a:srgbClr val="808080"/>
              </a:solidFill>
              <a:effectLst/>
              <a:uLnTx/>
              <a:uFillTx/>
              <a:latin typeface="Corbel" panose="020B0503020204020204" pitchFamily="34" charset="0"/>
              <a:ea typeface="Calibri" panose="020F050202020403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1736754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5F81B7-2C96-EBB8-9CA1-BDE0DAC7F68E}"/>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Geschiktheidseisen (4)</a:t>
            </a:r>
            <a:endParaRPr lang="nl-NL" dirty="0"/>
          </a:p>
        </p:txBody>
      </p:sp>
      <p:sp>
        <p:nvSpPr>
          <p:cNvPr id="3" name="Tijdelijke aanduiding voor inhoud 2">
            <a:extLst>
              <a:ext uri="{FF2B5EF4-FFF2-40B4-BE49-F238E27FC236}">
                <a16:creationId xmlns:a16="http://schemas.microsoft.com/office/drawing/2014/main" id="{F91EC497-9336-804C-F7B8-51289B84661E}"/>
              </a:ext>
            </a:extLst>
          </p:cNvPr>
          <p:cNvSpPr>
            <a:spLocks noGrp="1"/>
          </p:cNvSpPr>
          <p:nvPr>
            <p:ph idx="1"/>
          </p:nvPr>
        </p:nvSpPr>
        <p:spPr/>
        <p:txBody>
          <a:bodyPr/>
          <a:lstStyle/>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sz="1600" b="0" i="1" u="none" strike="noStrike" kern="0" cap="none" spc="0" normalizeH="0" baseline="0" noProof="0" dirty="0">
                <a:ln>
                  <a:noFill/>
                </a:ln>
                <a:solidFill>
                  <a:srgbClr val="808080"/>
                </a:solidFill>
                <a:effectLst/>
                <a:uLnTx/>
                <a:uFillTx/>
                <a:latin typeface="Verdana"/>
                <a:ea typeface="+mn-ea"/>
                <a:cs typeface="Arial"/>
              </a:rPr>
              <a:t>Beroepsbevoegdheid</a:t>
            </a:r>
          </a:p>
          <a:p>
            <a:pPr marL="0" marR="0" lvl="1" indent="0"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Corbel" panose="020B0503020204020204" pitchFamily="34" charset="0"/>
                <a:cs typeface="Arial"/>
              </a:rPr>
              <a:t>Ingeschreven in nationale handelsregister</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sz="1800" dirty="0">
              <a:solidFill>
                <a:srgbClr val="808080"/>
              </a:solidFill>
              <a:latin typeface="Corbel" panose="020B0503020204020204" pitchFamily="34" charset="0"/>
              <a:cs typeface="Arial"/>
            </a:endParaRPr>
          </a:p>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sz="1600" b="0" i="1" u="none" strike="noStrike" kern="0" cap="none" spc="0" normalizeH="0" baseline="0" noProof="0" dirty="0">
                <a:ln>
                  <a:noFill/>
                </a:ln>
                <a:solidFill>
                  <a:srgbClr val="808080"/>
                </a:solidFill>
                <a:effectLst/>
                <a:uLnTx/>
                <a:uFillTx/>
                <a:latin typeface="Verdana"/>
                <a:ea typeface="+mn-ea"/>
                <a:cs typeface="Arial"/>
              </a:rPr>
              <a:t>Personele samenstelling</a:t>
            </a:r>
          </a:p>
          <a:p>
            <a:pPr marL="0" marR="0" lvl="1" indent="0"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lang="nl-NL" sz="1400" dirty="0">
                <a:solidFill>
                  <a:srgbClr val="808080"/>
                </a:solidFill>
                <a:latin typeface="Verdana"/>
                <a:cs typeface="Arial"/>
              </a:rPr>
              <a:t>personeelsbestand (met eigen mensen, in dienstverband op basis van een arbeidsovereenkomst, voor minimaal 32 uur per week). Voor de verschillende functies dient ook sprake te zijn van verschillende personen, dus geen dubbeltellingen mogelijk. Zie volgende dia. </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sz="1400" dirty="0">
              <a:solidFill>
                <a:srgbClr val="808080"/>
              </a:solidFill>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sz="1400" dirty="0">
              <a:solidFill>
                <a:srgbClr val="808080"/>
              </a:solidFill>
              <a:latin typeface="Verdana"/>
              <a:cs typeface="Arial"/>
            </a:endParaRPr>
          </a:p>
          <a:p>
            <a:pPr marL="88900" marR="0" lvl="1" indent="0" algn="l" defTabSz="703263" rtl="0" eaLnBrk="1" fontAlgn="base" latinLnBrk="0" hangingPunct="1">
              <a:lnSpc>
                <a:spcPct val="100000"/>
              </a:lnSpc>
              <a:spcBef>
                <a:spcPct val="5000"/>
              </a:spcBef>
              <a:spcAft>
                <a:spcPct val="0"/>
              </a:spcAft>
              <a:buClrTx/>
              <a:buSzTx/>
              <a:buNone/>
              <a:tabLst/>
              <a:defRPr/>
            </a:pPr>
            <a:r>
              <a:rPr lang="nl-NL" sz="1400" dirty="0">
                <a:solidFill>
                  <a:srgbClr val="3399FF"/>
                </a:solidFill>
                <a:latin typeface="Verdana"/>
                <a:cs typeface="Arial"/>
              </a:rPr>
              <a:t>Voor deze eis kan geen beroep worden gedaan op een derde. </a:t>
            </a:r>
            <a:endParaRPr lang="nl-NL" sz="1400" dirty="0">
              <a:solidFill>
                <a:srgbClr val="3399FF"/>
              </a:solidFill>
            </a:endParaRPr>
          </a:p>
        </p:txBody>
      </p:sp>
    </p:spTree>
    <p:extLst>
      <p:ext uri="{BB962C8B-B14F-4D97-AF65-F5344CB8AC3E}">
        <p14:creationId xmlns:p14="http://schemas.microsoft.com/office/powerpoint/2010/main" val="129096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BA891F-6CCA-1FC9-859D-46043A61BCAE}"/>
              </a:ext>
            </a:extLst>
          </p:cNvPr>
          <p:cNvSpPr>
            <a:spLocks noGrp="1"/>
          </p:cNvSpPr>
          <p:nvPr>
            <p:ph type="title"/>
          </p:nvPr>
        </p:nvSpPr>
        <p:spPr>
          <a:xfrm>
            <a:off x="755650" y="765175"/>
            <a:ext cx="8066087" cy="504825"/>
          </a:xfrm>
        </p:spPr>
        <p:txBody>
          <a:bodyPr/>
          <a:lstStyle/>
          <a:p>
            <a:r>
              <a:rPr lang="nl-NL" dirty="0"/>
              <a:t>Personeelsbestand</a:t>
            </a:r>
          </a:p>
        </p:txBody>
      </p:sp>
      <p:graphicFrame>
        <p:nvGraphicFramePr>
          <p:cNvPr id="4" name="Tijdelijke aanduiding voor inhoud 3">
            <a:extLst>
              <a:ext uri="{FF2B5EF4-FFF2-40B4-BE49-F238E27FC236}">
                <a16:creationId xmlns:a16="http://schemas.microsoft.com/office/drawing/2014/main" id="{688D43C2-EA02-3F5F-90F3-DC21F35B2666}"/>
              </a:ext>
            </a:extLst>
          </p:cNvPr>
          <p:cNvGraphicFramePr>
            <a:graphicFrameLocks noGrp="1"/>
          </p:cNvGraphicFramePr>
          <p:nvPr>
            <p:ph idx="1"/>
            <p:extLst>
              <p:ext uri="{D42A27DB-BD31-4B8C-83A1-F6EECF244321}">
                <p14:modId xmlns:p14="http://schemas.microsoft.com/office/powerpoint/2010/main" val="2303671343"/>
              </p:ext>
            </p:extLst>
          </p:nvPr>
        </p:nvGraphicFramePr>
        <p:xfrm>
          <a:off x="755650" y="1533235"/>
          <a:ext cx="7865836" cy="3724590"/>
        </p:xfrm>
        <a:graphic>
          <a:graphicData uri="http://schemas.openxmlformats.org/drawingml/2006/table">
            <a:tbl>
              <a:tblPr firstRow="1" firstCol="1" bandRow="1">
                <a:tableStyleId>{5C22544A-7EE6-4342-B048-85BDC9FD1C3A}</a:tableStyleId>
              </a:tblPr>
              <a:tblGrid>
                <a:gridCol w="4836911">
                  <a:extLst>
                    <a:ext uri="{9D8B030D-6E8A-4147-A177-3AD203B41FA5}">
                      <a16:colId xmlns:a16="http://schemas.microsoft.com/office/drawing/2014/main" val="528202013"/>
                    </a:ext>
                  </a:extLst>
                </a:gridCol>
                <a:gridCol w="3028925">
                  <a:extLst>
                    <a:ext uri="{9D8B030D-6E8A-4147-A177-3AD203B41FA5}">
                      <a16:colId xmlns:a16="http://schemas.microsoft.com/office/drawing/2014/main" val="4082393478"/>
                    </a:ext>
                  </a:extLst>
                </a:gridCol>
              </a:tblGrid>
              <a:tr h="519225">
                <a:tc>
                  <a:txBody>
                    <a:bodyPr/>
                    <a:lstStyle/>
                    <a:p>
                      <a:pPr algn="l" fontAlgn="base">
                        <a:lnSpc>
                          <a:spcPts val="1200"/>
                        </a:lnSpc>
                      </a:pPr>
                      <a:r>
                        <a:rPr lang="nl-NL" sz="900" spc="0" dirty="0">
                          <a:effectLst/>
                        </a:rPr>
                        <a:t>       Functies IT</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ctr" fontAlgn="base">
                        <a:lnSpc>
                          <a:spcPts val="1200"/>
                        </a:lnSpc>
                      </a:pPr>
                      <a:r>
                        <a:rPr lang="nl-NL" sz="900" spc="0" dirty="0">
                          <a:effectLst/>
                        </a:rPr>
                        <a:t>Aantal medewerkers in eigen dienst voor minimaal 32 uur per week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954453385"/>
                  </a:ext>
                </a:extLst>
              </a:tr>
              <a:tr h="365765">
                <a:tc>
                  <a:txBody>
                    <a:bodyPr/>
                    <a:lstStyle/>
                    <a:p>
                      <a:pPr marL="172085" algn="l" fontAlgn="base">
                        <a:lnSpc>
                          <a:spcPts val="1200"/>
                        </a:lnSpc>
                      </a:pPr>
                      <a:r>
                        <a:rPr lang="nl-NL" sz="900" spc="0" dirty="0">
                          <a:solidFill>
                            <a:sysClr val="windowText" lastClr="000000"/>
                          </a:solidFill>
                          <a:effectLst/>
                        </a:rPr>
                        <a:t>Projectleider</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5994827"/>
                  </a:ext>
                </a:extLst>
              </a:tr>
              <a:tr h="357632">
                <a:tc>
                  <a:txBody>
                    <a:bodyPr/>
                    <a:lstStyle/>
                    <a:p>
                      <a:pPr marL="172085" algn="l" fontAlgn="base">
                        <a:lnSpc>
                          <a:spcPts val="1200"/>
                        </a:lnSpc>
                      </a:pPr>
                      <a:r>
                        <a:rPr lang="en-GB" sz="900" spc="0" dirty="0">
                          <a:solidFill>
                            <a:sysClr val="windowText" lastClr="000000"/>
                          </a:solidFill>
                          <a:effectLst/>
                        </a:rPr>
                        <a:t>React, Front-end developer (Ant Design, React, CSS &amp; HTML)</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2</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560984"/>
                  </a:ext>
                </a:extLst>
              </a:tr>
              <a:tr h="365765">
                <a:tc>
                  <a:txBody>
                    <a:bodyPr/>
                    <a:lstStyle/>
                    <a:p>
                      <a:pPr marL="172085" algn="l" fontAlgn="base">
                        <a:lnSpc>
                          <a:spcPts val="1200"/>
                        </a:lnSpc>
                      </a:pPr>
                      <a:r>
                        <a:rPr lang="en-GB" sz="900" spc="0">
                          <a:solidFill>
                            <a:sysClr val="windowText" lastClr="000000"/>
                          </a:solidFill>
                          <a:effectLst/>
                        </a:rPr>
                        <a:t>UX designer (Adobe Suite, Figma)</a:t>
                      </a:r>
                      <a:endParaRPr lang="nl-NL" sz="900" spc="25">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0335151"/>
                  </a:ext>
                </a:extLst>
              </a:tr>
              <a:tr h="287378">
                <a:tc>
                  <a:txBody>
                    <a:bodyPr/>
                    <a:lstStyle/>
                    <a:p>
                      <a:pPr marL="172085" algn="l" fontAlgn="base">
                        <a:lnSpc>
                          <a:spcPts val="1200"/>
                        </a:lnSpc>
                      </a:pPr>
                      <a:r>
                        <a:rPr lang="nl-NL" sz="900" spc="0" dirty="0">
                          <a:solidFill>
                            <a:sysClr val="windowText" lastClr="000000"/>
                          </a:solidFill>
                          <a:effectLst/>
                        </a:rPr>
                        <a:t>Full stack Software ontwikkelaar (</a:t>
                      </a:r>
                      <a:r>
                        <a:rPr lang="nl-NL" sz="900" spc="0" dirty="0" err="1">
                          <a:solidFill>
                            <a:sysClr val="windowText" lastClr="000000"/>
                          </a:solidFill>
                          <a:effectLst/>
                        </a:rPr>
                        <a:t>DevOps</a:t>
                      </a:r>
                      <a:r>
                        <a:rPr lang="nl-NL" sz="900" spc="0" dirty="0">
                          <a:solidFill>
                            <a:sysClr val="windowText" lastClr="000000"/>
                          </a:solidFill>
                          <a:effectLst/>
                        </a:rPr>
                        <a:t>, C#, .Net, </a:t>
                      </a:r>
                      <a:r>
                        <a:rPr lang="nl-NL" sz="900" spc="0" dirty="0" err="1">
                          <a:solidFill>
                            <a:sysClr val="windowText" lastClr="000000"/>
                          </a:solidFill>
                          <a:effectLst/>
                        </a:rPr>
                        <a:t>React</a:t>
                      </a:r>
                      <a:r>
                        <a:rPr lang="nl-NL" sz="900" spc="0" dirty="0">
                          <a:solidFill>
                            <a:sysClr val="windowText" lastClr="000000"/>
                          </a:solidFill>
                          <a:effectLst/>
                        </a:rPr>
                        <a:t>)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2</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1132118"/>
                  </a:ext>
                </a:extLst>
              </a:tr>
              <a:tr h="365765">
                <a:tc>
                  <a:txBody>
                    <a:bodyPr/>
                    <a:lstStyle/>
                    <a:p>
                      <a:pPr marL="172085" algn="l" fontAlgn="base">
                        <a:lnSpc>
                          <a:spcPts val="1200"/>
                        </a:lnSpc>
                      </a:pPr>
                      <a:r>
                        <a:rPr lang="en-GB" sz="900" spc="0" dirty="0">
                          <a:solidFill>
                            <a:sysClr val="windowText" lastClr="000000"/>
                          </a:solidFill>
                          <a:effectLst/>
                        </a:rPr>
                        <a:t>Microsoft Azure Database Administrator of Analyst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475072"/>
                  </a:ext>
                </a:extLst>
              </a:tr>
              <a:tr h="365765">
                <a:tc>
                  <a:txBody>
                    <a:bodyPr/>
                    <a:lstStyle/>
                    <a:p>
                      <a:pPr marL="172085" algn="l" fontAlgn="base">
                        <a:lnSpc>
                          <a:spcPts val="1200"/>
                        </a:lnSpc>
                      </a:pPr>
                      <a:r>
                        <a:rPr lang="en-GB" sz="900" spc="0" dirty="0">
                          <a:solidFill>
                            <a:sysClr val="windowText" lastClr="000000"/>
                          </a:solidFill>
                          <a:effectLst/>
                        </a:rPr>
                        <a:t>Microsoft Azure Enterprise Data Analyst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977225"/>
                  </a:ext>
                </a:extLst>
              </a:tr>
              <a:tr h="365765">
                <a:tc>
                  <a:txBody>
                    <a:bodyPr/>
                    <a:lstStyle/>
                    <a:p>
                      <a:pPr marL="172085" algn="l" fontAlgn="base">
                        <a:lnSpc>
                          <a:spcPts val="1200"/>
                        </a:lnSpc>
                      </a:pPr>
                      <a:r>
                        <a:rPr lang="en-GB" sz="900" spc="0" dirty="0">
                          <a:solidFill>
                            <a:sysClr val="windowText" lastClr="000000"/>
                          </a:solidFill>
                          <a:effectLst/>
                        </a:rPr>
                        <a:t>Microsoft Azure Solutions Expert of Architect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8852677"/>
                  </a:ext>
                </a:extLst>
              </a:tr>
              <a:tr h="365765">
                <a:tc>
                  <a:txBody>
                    <a:bodyPr/>
                    <a:lstStyle/>
                    <a:p>
                      <a:pPr marL="172085" algn="l" fontAlgn="base">
                        <a:lnSpc>
                          <a:spcPts val="1200"/>
                        </a:lnSpc>
                      </a:pPr>
                      <a:r>
                        <a:rPr lang="en-GB" sz="900" spc="0" dirty="0">
                          <a:solidFill>
                            <a:sysClr val="windowText" lastClr="000000"/>
                          </a:solidFill>
                          <a:effectLst/>
                        </a:rPr>
                        <a:t>Microsoft Power BI Data Analyst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7145204"/>
                  </a:ext>
                </a:extLst>
              </a:tr>
              <a:tr h="365765">
                <a:tc>
                  <a:txBody>
                    <a:bodyPr/>
                    <a:lstStyle/>
                    <a:p>
                      <a:pPr marL="172085" algn="l" fontAlgn="base">
                        <a:lnSpc>
                          <a:spcPts val="1200"/>
                        </a:lnSpc>
                      </a:pPr>
                      <a:r>
                        <a:rPr lang="nl-NL" sz="900" spc="0" dirty="0">
                          <a:solidFill>
                            <a:sysClr val="windowText" lastClr="000000"/>
                          </a:solidFill>
                          <a:effectLst/>
                        </a:rPr>
                        <a:t>Tester (unit en integratie </a:t>
                      </a:r>
                      <a:r>
                        <a:rPr lang="nl-NL" sz="900" spc="0" dirty="0" err="1">
                          <a:solidFill>
                            <a:sysClr val="windowText" lastClr="000000"/>
                          </a:solidFill>
                          <a:effectLst/>
                        </a:rPr>
                        <a:t>testing</a:t>
                      </a:r>
                      <a:r>
                        <a:rPr lang="nl-NL" sz="900" spc="0" dirty="0">
                          <a:solidFill>
                            <a:sysClr val="windowText" lastClr="000000"/>
                          </a:solidFill>
                          <a:effectLst/>
                        </a:rPr>
                        <a: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a:lnSpc>
                          <a:spcPts val="1200"/>
                        </a:lnSpc>
                      </a:pPr>
                      <a:r>
                        <a:rPr lang="en-US" sz="900" spc="0" dirty="0">
                          <a:effectLst/>
                        </a:rPr>
                        <a:t>1</a:t>
                      </a:r>
                      <a:r>
                        <a:rPr lang="nl-NL" sz="900" spc="0" dirty="0">
                          <a:effectLst/>
                        </a:rPr>
                        <a:t> </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9467588"/>
                  </a:ext>
                </a:extLst>
              </a:tr>
            </a:tbl>
          </a:graphicData>
        </a:graphic>
      </p:graphicFrame>
    </p:spTree>
    <p:extLst>
      <p:ext uri="{BB962C8B-B14F-4D97-AF65-F5344CB8AC3E}">
        <p14:creationId xmlns:p14="http://schemas.microsoft.com/office/powerpoint/2010/main" val="1500146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9896C1-820C-4774-B147-CF7511EFA0DC}"/>
              </a:ext>
            </a:extLst>
          </p:cNvPr>
          <p:cNvSpPr>
            <a:spLocks noGrp="1"/>
          </p:cNvSpPr>
          <p:nvPr>
            <p:ph type="title"/>
          </p:nvPr>
        </p:nvSpPr>
        <p:spPr/>
        <p:txBody>
          <a:bodyPr/>
          <a:lstStyle/>
          <a:p>
            <a:r>
              <a:rPr lang="nl-NL" dirty="0">
                <a:solidFill>
                  <a:srgbClr val="808080"/>
                </a:solidFill>
                <a:latin typeface="Verdana"/>
                <a:cs typeface="Arial"/>
              </a:rPr>
              <a:t>Beoordeling van inschrijvingen</a:t>
            </a:r>
            <a:br>
              <a:rPr kumimoji="0" lang="nl-NL" sz="2400" b="1" i="0" u="none" strike="noStrike" kern="0" cap="none" spc="0" normalizeH="0" baseline="0" noProof="0" dirty="0">
                <a:ln>
                  <a:noFill/>
                </a:ln>
                <a:solidFill>
                  <a:srgbClr val="808080"/>
                </a:solidFill>
                <a:effectLst/>
                <a:uLnTx/>
                <a:uFillTx/>
                <a:latin typeface="Verdana"/>
                <a:ea typeface="+mj-ea"/>
                <a:cs typeface="Arial"/>
              </a:rPr>
            </a:br>
            <a:r>
              <a:rPr kumimoji="0" lang="nl-NL" sz="2400" b="0" i="0" u="none" strike="noStrike" kern="0" cap="none" spc="0" normalizeH="0" baseline="0" noProof="0" dirty="0">
                <a:ln>
                  <a:noFill/>
                </a:ln>
                <a:solidFill>
                  <a:srgbClr val="808080"/>
                </a:solidFill>
                <a:effectLst/>
                <a:uLnTx/>
                <a:uFillTx/>
                <a:latin typeface="Verdana"/>
                <a:ea typeface="+mj-ea"/>
                <a:cs typeface="Arial"/>
              </a:rPr>
              <a:t>Gunningscriterium beste prijs-kwaliteitverhouding</a:t>
            </a:r>
            <a:endParaRPr lang="nl-NL" dirty="0"/>
          </a:p>
        </p:txBody>
      </p:sp>
      <p:graphicFrame>
        <p:nvGraphicFramePr>
          <p:cNvPr id="6" name="Tijdelijke aanduiding voor inhoud 5">
            <a:extLst>
              <a:ext uri="{FF2B5EF4-FFF2-40B4-BE49-F238E27FC236}">
                <a16:creationId xmlns:a16="http://schemas.microsoft.com/office/drawing/2014/main" id="{19B369B6-82A4-7025-4323-CAEB359B54C2}"/>
              </a:ext>
            </a:extLst>
          </p:cNvPr>
          <p:cNvGraphicFramePr>
            <a:graphicFrameLocks noGrp="1"/>
          </p:cNvGraphicFramePr>
          <p:nvPr>
            <p:ph idx="1"/>
            <p:extLst>
              <p:ext uri="{D42A27DB-BD31-4B8C-83A1-F6EECF244321}">
                <p14:modId xmlns:p14="http://schemas.microsoft.com/office/powerpoint/2010/main" val="1158038271"/>
              </p:ext>
            </p:extLst>
          </p:nvPr>
        </p:nvGraphicFramePr>
        <p:xfrm>
          <a:off x="598942" y="1752600"/>
          <a:ext cx="8066087" cy="3090948"/>
        </p:xfrm>
        <a:graphic>
          <a:graphicData uri="http://schemas.openxmlformats.org/drawingml/2006/table">
            <a:tbl>
              <a:tblPr firstRow="1" firstCol="1" lastRow="1" lastCol="1" bandRow="1" bandCol="1">
                <a:tableStyleId>{5C22544A-7EE6-4342-B048-85BDC9FD1C3A}</a:tableStyleId>
              </a:tblPr>
              <a:tblGrid>
                <a:gridCol w="2164136">
                  <a:extLst>
                    <a:ext uri="{9D8B030D-6E8A-4147-A177-3AD203B41FA5}">
                      <a16:colId xmlns:a16="http://schemas.microsoft.com/office/drawing/2014/main" val="3441606396"/>
                    </a:ext>
                  </a:extLst>
                </a:gridCol>
                <a:gridCol w="4204252">
                  <a:extLst>
                    <a:ext uri="{9D8B030D-6E8A-4147-A177-3AD203B41FA5}">
                      <a16:colId xmlns:a16="http://schemas.microsoft.com/office/drawing/2014/main" val="2199895606"/>
                    </a:ext>
                  </a:extLst>
                </a:gridCol>
                <a:gridCol w="1697699">
                  <a:extLst>
                    <a:ext uri="{9D8B030D-6E8A-4147-A177-3AD203B41FA5}">
                      <a16:colId xmlns:a16="http://schemas.microsoft.com/office/drawing/2014/main" val="1824648812"/>
                    </a:ext>
                  </a:extLst>
                </a:gridCol>
              </a:tblGrid>
              <a:tr h="547549">
                <a:tc>
                  <a:txBody>
                    <a:bodyPr/>
                    <a:lstStyle/>
                    <a:p>
                      <a:pPr marL="21590" indent="-21590" algn="just">
                        <a:lnSpc>
                          <a:spcPct val="115000"/>
                        </a:lnSpc>
                      </a:pPr>
                      <a:r>
                        <a:rPr lang="nl-NL" sz="900" spc="25" dirty="0">
                          <a:effectLst/>
                        </a:rPr>
                        <a:t>Subgunningscriterium</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just">
                        <a:lnSpc>
                          <a:spcPct val="115000"/>
                        </a:lnSpc>
                      </a:pPr>
                      <a:r>
                        <a:rPr lang="nl-NL" sz="900" spc="25" dirty="0">
                          <a:effectLst/>
                        </a:rPr>
                        <a:t>Onderdeel</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l">
                        <a:lnSpc>
                          <a:spcPct val="115000"/>
                        </a:lnSpc>
                      </a:pPr>
                      <a:r>
                        <a:rPr lang="nl-NL" sz="900" spc="25" dirty="0">
                          <a:effectLst/>
                        </a:rPr>
                        <a:t>Max. punten</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688271455"/>
                  </a:ext>
                </a:extLst>
              </a:tr>
              <a:tr h="318613">
                <a:tc rowSpan="6">
                  <a:txBody>
                    <a:bodyPr/>
                    <a:lstStyle/>
                    <a:p>
                      <a:pPr marL="21590" indent="-21590" algn="just">
                        <a:lnSpc>
                          <a:spcPct val="115000"/>
                        </a:lnSpc>
                      </a:pPr>
                      <a:r>
                        <a:rPr lang="nl-NL" sz="900" spc="25" dirty="0">
                          <a:solidFill>
                            <a:sysClr val="windowText" lastClr="000000"/>
                          </a:solidFill>
                          <a:effectLst/>
                        </a:rPr>
                        <a:t>Kwaliteit</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15000"/>
                        </a:lnSpc>
                      </a:pPr>
                      <a:r>
                        <a:rPr lang="nl-NL" sz="1050" spc="25" dirty="0">
                          <a:effectLst/>
                        </a:rPr>
                        <a:t>1. Teamsamenstelling </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10.000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4962754"/>
                  </a:ext>
                </a:extLst>
              </a:tr>
              <a:tr h="200638">
                <a:tc vMerge="1">
                  <a:txBody>
                    <a:bodyPr/>
                    <a:lstStyle/>
                    <a:p>
                      <a:endParaRPr lang="nl-NL"/>
                    </a:p>
                  </a:txBody>
                  <a:tcPr/>
                </a:tc>
                <a:tc>
                  <a:txBody>
                    <a:bodyPr/>
                    <a:lstStyle/>
                    <a:p>
                      <a:pPr algn="l">
                        <a:lnSpc>
                          <a:spcPct val="115000"/>
                        </a:lnSpc>
                      </a:pPr>
                      <a:r>
                        <a:rPr lang="nl-NL" sz="1050" spc="25" dirty="0">
                          <a:effectLst/>
                        </a:rPr>
                        <a:t>2. Continuïteit team </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4.000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0881379"/>
                  </a:ext>
                </a:extLst>
              </a:tr>
              <a:tr h="318613">
                <a:tc vMerge="1">
                  <a:txBody>
                    <a:bodyPr/>
                    <a:lstStyle/>
                    <a:p>
                      <a:endParaRPr lang="nl-NL"/>
                    </a:p>
                  </a:txBody>
                  <a:tcPr/>
                </a:tc>
                <a:tc>
                  <a:txBody>
                    <a:bodyPr/>
                    <a:lstStyle/>
                    <a:p>
                      <a:pPr algn="l">
                        <a:lnSpc>
                          <a:spcPct val="115000"/>
                        </a:lnSpc>
                      </a:pPr>
                      <a:r>
                        <a:rPr lang="nl-NL" sz="1050" spc="25" dirty="0">
                          <a:effectLst/>
                        </a:rPr>
                        <a:t>3. Visie op realisatie van de oplossing</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30.000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1993612"/>
                  </a:ext>
                </a:extLst>
              </a:tr>
              <a:tr h="281869">
                <a:tc vMerge="1">
                  <a:txBody>
                    <a:bodyPr/>
                    <a:lstStyle/>
                    <a:p>
                      <a:endParaRPr lang="nl-NL"/>
                    </a:p>
                  </a:txBody>
                  <a:tcPr/>
                </a:tc>
                <a:tc>
                  <a:txBody>
                    <a:bodyPr/>
                    <a:lstStyle/>
                    <a:p>
                      <a:pPr algn="l">
                        <a:lnSpc>
                          <a:spcPct val="115000"/>
                        </a:lnSpc>
                      </a:pPr>
                      <a:r>
                        <a:rPr lang="nl-NL" sz="1050" spc="25" dirty="0">
                          <a:effectLst/>
                        </a:rPr>
                        <a:t>4. Beheer- &amp; supportplan na opleveren MVP</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20.000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757923"/>
                  </a:ext>
                </a:extLst>
              </a:tr>
              <a:tr h="337457">
                <a:tc vMerge="1">
                  <a:txBody>
                    <a:bodyPr/>
                    <a:lstStyle/>
                    <a:p>
                      <a:endParaRPr lang="nl-NL"/>
                    </a:p>
                  </a:txBody>
                  <a:tcPr/>
                </a:tc>
                <a:tc>
                  <a:txBody>
                    <a:bodyPr/>
                    <a:lstStyle/>
                    <a:p>
                      <a:pPr algn="l">
                        <a:lnSpc>
                          <a:spcPct val="115000"/>
                        </a:lnSpc>
                      </a:pPr>
                      <a:r>
                        <a:rPr lang="nl-NL" sz="1050" spc="25" dirty="0">
                          <a:effectLst/>
                        </a:rPr>
                        <a:t>5. Maatschappelijk verantwoord ondernemen (MVO)</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1.000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1472342"/>
                  </a:ext>
                </a:extLst>
              </a:tr>
              <a:tr h="318613">
                <a:tc vMerge="1">
                  <a:txBody>
                    <a:bodyPr/>
                    <a:lstStyle/>
                    <a:p>
                      <a:endParaRPr lang="nl-NL"/>
                    </a:p>
                  </a:txBody>
                  <a:tcPr/>
                </a:tc>
                <a:tc>
                  <a:txBody>
                    <a:bodyPr/>
                    <a:lstStyle/>
                    <a:p>
                      <a:pPr algn="l">
                        <a:lnSpc>
                          <a:spcPct val="115000"/>
                        </a:lnSpc>
                      </a:pPr>
                      <a:r>
                        <a:rPr lang="nl-NL" sz="1050" spc="25">
                          <a:effectLst/>
                        </a:rPr>
                        <a:t>6. Mondeling deel: interview  </a:t>
                      </a:r>
                      <a:endParaRPr lang="nl-NL" sz="105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20.000 </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7660893"/>
                  </a:ext>
                </a:extLst>
              </a:tr>
              <a:tr h="405590">
                <a:tc>
                  <a:txBody>
                    <a:bodyPr/>
                    <a:lstStyle/>
                    <a:p>
                      <a:pPr marL="21590" indent="-21590" algn="just">
                        <a:lnSpc>
                          <a:spcPct val="115000"/>
                        </a:lnSpc>
                      </a:pPr>
                      <a:r>
                        <a:rPr lang="nl-NL" sz="900" spc="25" dirty="0">
                          <a:solidFill>
                            <a:sysClr val="windowText" lastClr="000000"/>
                          </a:solidFill>
                          <a:effectLst/>
                        </a:rPr>
                        <a:t>Prijs</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lnSpc>
                          <a:spcPct val="115000"/>
                        </a:lnSpc>
                      </a:pPr>
                      <a:r>
                        <a:rPr lang="nl-NL" sz="1050" spc="25" dirty="0">
                          <a:effectLst/>
                        </a:rPr>
                        <a:t>Uurtarief (softwareontwikkeling en beheer)</a:t>
                      </a:r>
                      <a:endParaRPr lang="nl-NL" sz="105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lnSpc>
                          <a:spcPct val="115000"/>
                        </a:lnSpc>
                      </a:pPr>
                      <a:r>
                        <a:rPr lang="nl-NL" sz="900" spc="25" dirty="0">
                          <a:solidFill>
                            <a:sysClr val="windowText" lastClr="000000"/>
                          </a:solidFill>
                          <a:effectLst/>
                        </a:rPr>
                        <a:t>15.000</a:t>
                      </a:r>
                      <a:endParaRPr lang="nl-NL" sz="9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0828511"/>
                  </a:ext>
                </a:extLst>
              </a:tr>
              <a:tr h="318613">
                <a:tc gridSpan="2">
                  <a:txBody>
                    <a:bodyPr/>
                    <a:lstStyle/>
                    <a:p>
                      <a:pPr algn="just">
                        <a:lnSpc>
                          <a:spcPct val="115000"/>
                        </a:lnSpc>
                      </a:pPr>
                      <a:r>
                        <a:rPr lang="nl-NL" sz="900" spc="25" dirty="0">
                          <a:solidFill>
                            <a:schemeClr val="bg1"/>
                          </a:solidFill>
                          <a:effectLst/>
                        </a:rPr>
                        <a:t>Totaal</a:t>
                      </a:r>
                      <a:endParaRPr lang="nl-NL" sz="900" spc="25"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hMerge="1">
                  <a:txBody>
                    <a:bodyPr/>
                    <a:lstStyle/>
                    <a:p>
                      <a:endParaRPr lang="nl-NL"/>
                    </a:p>
                  </a:txBody>
                  <a:tcPr/>
                </a:tc>
                <a:tc>
                  <a:txBody>
                    <a:bodyPr/>
                    <a:lstStyle/>
                    <a:p>
                      <a:pPr algn="r">
                        <a:lnSpc>
                          <a:spcPct val="115000"/>
                        </a:lnSpc>
                      </a:pPr>
                      <a:r>
                        <a:rPr lang="nl-NL" sz="900" spc="25" dirty="0">
                          <a:solidFill>
                            <a:schemeClr val="bg1"/>
                          </a:solidFill>
                          <a:effectLst/>
                        </a:rPr>
                        <a:t>100.000</a:t>
                      </a:r>
                      <a:endParaRPr lang="nl-NL" sz="900" spc="25"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1286318712"/>
                  </a:ext>
                </a:extLst>
              </a:tr>
            </a:tbl>
          </a:graphicData>
        </a:graphic>
      </p:graphicFrame>
    </p:spTree>
    <p:extLst>
      <p:ext uri="{BB962C8B-B14F-4D97-AF65-F5344CB8AC3E}">
        <p14:creationId xmlns:p14="http://schemas.microsoft.com/office/powerpoint/2010/main" val="2561413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A93DE1-3310-4C84-8728-09A0EBD63FAE}"/>
              </a:ext>
            </a:extLst>
          </p:cNvPr>
          <p:cNvSpPr>
            <a:spLocks noGrp="1"/>
          </p:cNvSpPr>
          <p:nvPr>
            <p:ph type="title"/>
          </p:nvPr>
        </p:nvSpPr>
        <p:spPr/>
        <p:txBody>
          <a:bodyPr/>
          <a:lstStyle/>
          <a:p>
            <a:r>
              <a:rPr lang="nl-NL" dirty="0"/>
              <a:t>Kwaliteit – schriftelijk deel</a:t>
            </a:r>
            <a:endParaRPr lang="nl-NL" dirty="0">
              <a:highlight>
                <a:srgbClr val="FFFF00"/>
              </a:highlight>
            </a:endParaRPr>
          </a:p>
        </p:txBody>
      </p:sp>
      <p:sp>
        <p:nvSpPr>
          <p:cNvPr id="3" name="Tijdelijke aanduiding voor inhoud 2">
            <a:extLst>
              <a:ext uri="{FF2B5EF4-FFF2-40B4-BE49-F238E27FC236}">
                <a16:creationId xmlns:a16="http://schemas.microsoft.com/office/drawing/2014/main" id="{BE058F2C-CE49-4112-B3F9-65D55EFBE7F3}"/>
              </a:ext>
            </a:extLst>
          </p:cNvPr>
          <p:cNvSpPr>
            <a:spLocks noGrp="1"/>
          </p:cNvSpPr>
          <p:nvPr>
            <p:ph idx="1"/>
          </p:nvPr>
        </p:nvSpPr>
        <p:spPr/>
        <p:txBody>
          <a:bodyPr/>
          <a:lstStyle/>
          <a:p>
            <a:pPr marL="541338" lvl="1" indent="-541338" eaLnBrk="1" hangingPunct="1">
              <a:defRPr/>
            </a:pPr>
            <a:r>
              <a:rPr lang="nl-NL" dirty="0"/>
              <a:t>Open vragen</a:t>
            </a:r>
          </a:p>
          <a:p>
            <a:pPr marL="541338" lvl="1" indent="-541338" eaLnBrk="1" hangingPunct="1">
              <a:defRPr/>
            </a:pPr>
            <a:endParaRPr lang="nl-NL" dirty="0"/>
          </a:p>
          <a:p>
            <a:pPr marL="541338" lvl="1" indent="-541338" eaLnBrk="1" hangingPunct="1">
              <a:defRPr/>
            </a:pPr>
            <a:r>
              <a:rPr lang="nl-NL" dirty="0"/>
              <a:t>Onderdelen zien op toegevoegde waarde die inschrijver kan leveren op de per onderdeel genoemde aspecten</a:t>
            </a:r>
          </a:p>
          <a:p>
            <a:pPr marL="541338" lvl="1" indent="-541338" eaLnBrk="1" hangingPunct="1">
              <a:defRPr/>
            </a:pPr>
            <a:endParaRPr lang="nl-NL" dirty="0"/>
          </a:p>
          <a:p>
            <a:pPr marL="541338" lvl="1" indent="-541338" eaLnBrk="1" hangingPunct="1">
              <a:defRPr/>
            </a:pPr>
            <a:r>
              <a:rPr lang="nl-NL" dirty="0"/>
              <a:t>Gelegenheid zich te profileren en onderscheiden als beste partij</a:t>
            </a:r>
          </a:p>
          <a:p>
            <a:endParaRPr lang="nl-NL" dirty="0"/>
          </a:p>
        </p:txBody>
      </p:sp>
    </p:spTree>
    <p:extLst>
      <p:ext uri="{BB962C8B-B14F-4D97-AF65-F5344CB8AC3E}">
        <p14:creationId xmlns:p14="http://schemas.microsoft.com/office/powerpoint/2010/main" val="2261502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9B99B-0F72-A8F4-B5FB-8CEEDB8733DC}"/>
              </a:ext>
            </a:extLst>
          </p:cNvPr>
          <p:cNvSpPr>
            <a:spLocks noGrp="1"/>
          </p:cNvSpPr>
          <p:nvPr>
            <p:ph type="title"/>
          </p:nvPr>
        </p:nvSpPr>
        <p:spPr/>
        <p:txBody>
          <a:bodyPr/>
          <a:lstStyle/>
          <a:p>
            <a:r>
              <a:rPr lang="nl-NL" dirty="0"/>
              <a:t>Beoordeling schriftelijk deel</a:t>
            </a:r>
          </a:p>
        </p:txBody>
      </p:sp>
      <p:graphicFrame>
        <p:nvGraphicFramePr>
          <p:cNvPr id="4" name="Tijdelijke aanduiding voor inhoud 3">
            <a:extLst>
              <a:ext uri="{FF2B5EF4-FFF2-40B4-BE49-F238E27FC236}">
                <a16:creationId xmlns:a16="http://schemas.microsoft.com/office/drawing/2014/main" id="{A52499C5-AF2B-74E9-0D17-06E1E1329D83}"/>
              </a:ext>
            </a:extLst>
          </p:cNvPr>
          <p:cNvGraphicFramePr>
            <a:graphicFrameLocks noGrp="1"/>
          </p:cNvGraphicFramePr>
          <p:nvPr>
            <p:ph idx="1"/>
            <p:extLst>
              <p:ext uri="{D42A27DB-BD31-4B8C-83A1-F6EECF244321}">
                <p14:modId xmlns:p14="http://schemas.microsoft.com/office/powerpoint/2010/main" val="2381890352"/>
              </p:ext>
            </p:extLst>
          </p:nvPr>
        </p:nvGraphicFramePr>
        <p:xfrm>
          <a:off x="323850" y="1265381"/>
          <a:ext cx="8591550" cy="5255161"/>
        </p:xfrm>
        <a:graphic>
          <a:graphicData uri="http://schemas.openxmlformats.org/drawingml/2006/table">
            <a:tbl>
              <a:tblPr firstRow="1" firstCol="1" bandRow="1">
                <a:tableStyleId>{5C22544A-7EE6-4342-B048-85BDC9FD1C3A}</a:tableStyleId>
              </a:tblPr>
              <a:tblGrid>
                <a:gridCol w="2433270">
                  <a:extLst>
                    <a:ext uri="{9D8B030D-6E8A-4147-A177-3AD203B41FA5}">
                      <a16:colId xmlns:a16="http://schemas.microsoft.com/office/drawing/2014/main" val="1083595307"/>
                    </a:ext>
                  </a:extLst>
                </a:gridCol>
                <a:gridCol w="1114340">
                  <a:extLst>
                    <a:ext uri="{9D8B030D-6E8A-4147-A177-3AD203B41FA5}">
                      <a16:colId xmlns:a16="http://schemas.microsoft.com/office/drawing/2014/main" val="1326419388"/>
                    </a:ext>
                  </a:extLst>
                </a:gridCol>
                <a:gridCol w="5043940">
                  <a:extLst>
                    <a:ext uri="{9D8B030D-6E8A-4147-A177-3AD203B41FA5}">
                      <a16:colId xmlns:a16="http://schemas.microsoft.com/office/drawing/2014/main" val="4177946860"/>
                    </a:ext>
                  </a:extLst>
                </a:gridCol>
              </a:tblGrid>
              <a:tr h="415303">
                <a:tc gridSpan="3">
                  <a:txBody>
                    <a:bodyPr/>
                    <a:lstStyle/>
                    <a:p>
                      <a:pPr algn="just" fontAlgn="base" hangingPunct="0">
                        <a:lnSpc>
                          <a:spcPct val="115000"/>
                        </a:lnSpc>
                      </a:pPr>
                      <a:r>
                        <a:rPr lang="nl-NL" sz="800" spc="25" dirty="0">
                          <a:effectLst/>
                        </a:rPr>
                        <a:t>Beoordelingskader subgunningscriterium kwaliteit </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1301285762"/>
                  </a:ext>
                </a:extLst>
              </a:tr>
              <a:tr h="513879">
                <a:tc>
                  <a:txBody>
                    <a:bodyPr/>
                    <a:lstStyle/>
                    <a:p>
                      <a:pPr algn="ctr" fontAlgn="base" hangingPunct="0">
                        <a:lnSpc>
                          <a:spcPct val="115000"/>
                        </a:lnSpc>
                      </a:pPr>
                      <a:r>
                        <a:rPr lang="nl-NL" sz="800" spc="25" dirty="0">
                          <a:solidFill>
                            <a:schemeClr val="bg1"/>
                          </a:solidFill>
                          <a:effectLst/>
                        </a:rPr>
                        <a:t>Waardering</a:t>
                      </a:r>
                      <a:endParaRPr lang="nl-NL" sz="800" spc="25"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ctr" fontAlgn="base" hangingPunct="0">
                        <a:lnSpc>
                          <a:spcPct val="115000"/>
                        </a:lnSpc>
                      </a:pPr>
                      <a:r>
                        <a:rPr lang="nl-NL" sz="800" spc="25" dirty="0">
                          <a:solidFill>
                            <a:schemeClr val="bg1"/>
                          </a:solidFill>
                          <a:effectLst/>
                        </a:rPr>
                        <a:t>%Punten</a:t>
                      </a:r>
                      <a:endParaRPr lang="nl-NL" sz="800" spc="25"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l" fontAlgn="base" hangingPunct="0">
                        <a:lnSpc>
                          <a:spcPct val="115000"/>
                        </a:lnSpc>
                      </a:pPr>
                      <a:r>
                        <a:rPr lang="nl-NL" sz="800" spc="25" dirty="0">
                          <a:solidFill>
                            <a:schemeClr val="bg1"/>
                          </a:solidFill>
                          <a:effectLst/>
                        </a:rPr>
                        <a:t>Toelichting</a:t>
                      </a:r>
                      <a:endParaRPr lang="nl-NL" sz="800" spc="25" dirty="0">
                        <a:solidFill>
                          <a:schemeClr val="bg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534953209"/>
                  </a:ext>
                </a:extLst>
              </a:tr>
              <a:tr h="780416">
                <a:tc>
                  <a:txBody>
                    <a:bodyPr/>
                    <a:lstStyle/>
                    <a:p>
                      <a:pPr algn="ctr" fontAlgn="base" hangingPunct="0">
                        <a:lnSpc>
                          <a:spcPct val="115000"/>
                        </a:lnSpc>
                      </a:pPr>
                      <a:r>
                        <a:rPr lang="nl-NL" sz="800" spc="25" dirty="0">
                          <a:solidFill>
                            <a:sysClr val="windowText" lastClr="000000"/>
                          </a:solidFill>
                          <a:effectLst/>
                        </a:rPr>
                        <a:t>5</a:t>
                      </a:r>
                    </a:p>
                    <a:p>
                      <a:pPr algn="ctr" fontAlgn="base" hangingPunct="0">
                        <a:lnSpc>
                          <a:spcPct val="115000"/>
                        </a:lnSpc>
                      </a:pPr>
                      <a:r>
                        <a:rPr lang="nl-NL" sz="800" spc="25" dirty="0">
                          <a:solidFill>
                            <a:sysClr val="windowText" lastClr="000000"/>
                          </a:solidFill>
                          <a:effectLst/>
                        </a:rPr>
                        <a:t>Uitmuntend</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hangingPunct="0">
                        <a:lnSpc>
                          <a:spcPct val="115000"/>
                        </a:lnSpc>
                      </a:pPr>
                      <a:r>
                        <a:rPr lang="nl-NL" sz="800" spc="25">
                          <a:effectLst/>
                        </a:rPr>
                        <a:t>100%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hangingPunct="0">
                        <a:lnSpc>
                          <a:spcPct val="115000"/>
                        </a:lnSpc>
                      </a:pPr>
                      <a:r>
                        <a:rPr lang="nl-NL" sz="800" spc="25" dirty="0">
                          <a:effectLst/>
                        </a:rPr>
                        <a:t>Inschrijver wekt zeer veel vertrouwen met zijn invulling op het onderdeel. De invulling is helder, begrijpelijk, realistisch en meetbaar. In de ogen van de beoordelingscommissie zal de invulling leiden tot een uitmuntend resultaat. Inschrijver voegt aantoonbaar en naar het oordeel van de beoordelingscommissie grote waarde toe met zijn invulling.</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8032216"/>
                  </a:ext>
                </a:extLst>
              </a:tr>
              <a:tr h="886329">
                <a:tc>
                  <a:txBody>
                    <a:bodyPr/>
                    <a:lstStyle/>
                    <a:p>
                      <a:pPr algn="ctr" fontAlgn="base" hangingPunct="0">
                        <a:lnSpc>
                          <a:spcPct val="115000"/>
                        </a:lnSpc>
                      </a:pPr>
                      <a:r>
                        <a:rPr lang="nl-NL" sz="800" spc="25" dirty="0">
                          <a:solidFill>
                            <a:sysClr val="windowText" lastClr="000000"/>
                          </a:solidFill>
                          <a:effectLst/>
                        </a:rPr>
                        <a:t>4</a:t>
                      </a:r>
                    </a:p>
                    <a:p>
                      <a:pPr algn="ctr" fontAlgn="base" hangingPunct="0">
                        <a:lnSpc>
                          <a:spcPct val="115000"/>
                        </a:lnSpc>
                      </a:pPr>
                      <a:r>
                        <a:rPr lang="nl-NL" sz="800" spc="25" dirty="0">
                          <a:solidFill>
                            <a:sysClr val="windowText" lastClr="000000"/>
                          </a:solidFill>
                          <a:effectLst/>
                        </a:rPr>
                        <a:t>Goed</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hangingPunct="0">
                        <a:lnSpc>
                          <a:spcPct val="115000"/>
                        </a:lnSpc>
                      </a:pPr>
                      <a:r>
                        <a:rPr lang="nl-NL" sz="800" spc="25">
                          <a:effectLst/>
                        </a:rPr>
                        <a:t>70%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hangingPunct="0">
                        <a:lnSpc>
                          <a:spcPct val="115000"/>
                        </a:lnSpc>
                      </a:pPr>
                      <a:r>
                        <a:rPr lang="nl-NL" sz="800" spc="25" dirty="0">
                          <a:effectLst/>
                        </a:rPr>
                        <a:t>Inschrijver wekt zonder meer vertrouwen met zijn invulling op het onderdeel. De invulling is helder, begrijpelijk, realistisch en meetbaar. In de ogen van de beoordelingscommissie zal de invulling leiden tot een goed resultaat. Er wordt aantoonbaar enige waarde toegevoegd met de invulling, maar naar het oordeel van de beoordelingscommissie niet meer dan dat.</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7093148"/>
                  </a:ext>
                </a:extLst>
              </a:tr>
              <a:tr h="938620">
                <a:tc>
                  <a:txBody>
                    <a:bodyPr/>
                    <a:lstStyle/>
                    <a:p>
                      <a:pPr algn="ctr" fontAlgn="base" hangingPunct="0">
                        <a:lnSpc>
                          <a:spcPct val="115000"/>
                        </a:lnSpc>
                      </a:pPr>
                      <a:r>
                        <a:rPr lang="nl-NL" sz="800" spc="25" dirty="0">
                          <a:solidFill>
                            <a:sysClr val="windowText" lastClr="000000"/>
                          </a:solidFill>
                          <a:effectLst/>
                        </a:rPr>
                        <a:t>3</a:t>
                      </a:r>
                    </a:p>
                    <a:p>
                      <a:pPr algn="ctr" fontAlgn="base" hangingPunct="0">
                        <a:lnSpc>
                          <a:spcPct val="115000"/>
                        </a:lnSpc>
                      </a:pPr>
                      <a:r>
                        <a:rPr lang="nl-NL" sz="800" spc="25" dirty="0">
                          <a:solidFill>
                            <a:sysClr val="windowText" lastClr="000000"/>
                          </a:solidFill>
                          <a:effectLst/>
                        </a:rPr>
                        <a:t>Voldoende</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hangingPunct="0">
                        <a:lnSpc>
                          <a:spcPct val="115000"/>
                        </a:lnSpc>
                      </a:pPr>
                      <a:r>
                        <a:rPr lang="nl-NL" sz="800" spc="25">
                          <a:effectLst/>
                        </a:rPr>
                        <a:t>40%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ase" hangingPunct="0">
                        <a:lnSpc>
                          <a:spcPct val="115000"/>
                        </a:lnSpc>
                      </a:pPr>
                      <a:r>
                        <a:rPr lang="nl-NL" sz="800" spc="25" dirty="0">
                          <a:effectLst/>
                        </a:rPr>
                        <a:t>Inschrijver wekt voldoende vertrouwen met zijn invulling op het onderdeel, maar niet meer dan dat. De invulling is op onderdelen minder helder, begrijpelijk, realistisch of meetbaar, maar zal in de ogen van de beoordelingscommissie wel tot een voldoende resultaat leiden. Er zijn punten voor verbetering vatbaar en/of de toegevoegde waarde is te beperkt om een hogere waardering te rechtvaardigen.</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3071693"/>
                  </a:ext>
                </a:extLst>
              </a:tr>
              <a:tr h="464007">
                <a:tc rowSpan="2">
                  <a:txBody>
                    <a:bodyPr/>
                    <a:lstStyle/>
                    <a:p>
                      <a:pPr algn="ctr" fontAlgn="base" hangingPunct="0">
                        <a:lnSpc>
                          <a:spcPct val="115000"/>
                        </a:lnSpc>
                      </a:pPr>
                      <a:r>
                        <a:rPr lang="nl-NL" sz="800" spc="25" dirty="0">
                          <a:solidFill>
                            <a:sysClr val="windowText" lastClr="000000"/>
                          </a:solidFill>
                          <a:effectLst/>
                        </a:rPr>
                        <a:t>2</a:t>
                      </a:r>
                    </a:p>
                    <a:p>
                      <a:pPr algn="ctr" fontAlgn="base" hangingPunct="0">
                        <a:lnSpc>
                          <a:spcPct val="115000"/>
                        </a:lnSpc>
                      </a:pPr>
                      <a:r>
                        <a:rPr lang="nl-NL" sz="800" spc="25" dirty="0">
                          <a:solidFill>
                            <a:sysClr val="windowText" lastClr="000000"/>
                          </a:solidFill>
                          <a:effectLst/>
                        </a:rPr>
                        <a:t>Matig</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hangingPunct="0">
                        <a:lnSpc>
                          <a:spcPct val="115000"/>
                        </a:lnSpc>
                      </a:pPr>
                      <a:r>
                        <a:rPr lang="nl-NL" sz="800" spc="25">
                          <a:effectLst/>
                        </a:rPr>
                        <a:t> </a:t>
                      </a:r>
                    </a:p>
                    <a:p>
                      <a:pPr algn="ctr" fontAlgn="base" hangingPunct="0">
                        <a:lnSpc>
                          <a:spcPct val="115000"/>
                        </a:lnSpc>
                      </a:pPr>
                      <a:r>
                        <a:rPr lang="nl-NL" sz="800" spc="25">
                          <a:effectLst/>
                        </a:rPr>
                        <a:t>0%</a:t>
                      </a:r>
                    </a:p>
                    <a:p>
                      <a:pPr algn="ctr" fontAlgn="base" hangingPunct="0">
                        <a:lnSpc>
                          <a:spcPct val="115000"/>
                        </a:lnSpc>
                      </a:pPr>
                      <a:r>
                        <a:rPr lang="nl-NL" sz="800" spc="25">
                          <a:effectLst/>
                        </a:rPr>
                        <a:t> </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fontAlgn="base" hangingPunct="0">
                        <a:lnSpc>
                          <a:spcPct val="115000"/>
                        </a:lnSpc>
                      </a:pPr>
                      <a:r>
                        <a:rPr lang="nl-NL" sz="800" spc="25" dirty="0">
                          <a:effectLst/>
                        </a:rPr>
                        <a:t>Inschrijver wekt beperkt vertrouwen met zijn invulling op het onderdeel. De invulling is niet per se onvoldoende, maar wekt ook niet het vertrouwen dat deze zeker tot een voldoende resultaat zal leiden. De invulling is op onderdelen niet voldoende helder of begrijpelijk en/of sluit inhoudelijk niet zonder meer voldoende aan bij de Opdracht.</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500244"/>
                  </a:ext>
                </a:extLst>
              </a:tr>
              <a:tr h="316860">
                <a:tc vMerge="1">
                  <a:txBody>
                    <a:bodyPr/>
                    <a:lstStyle/>
                    <a:p>
                      <a:endParaRPr lang="nl-NL"/>
                    </a:p>
                  </a:txBody>
                  <a:tcPr/>
                </a:tc>
                <a:tc>
                  <a:txBody>
                    <a:bodyPr/>
                    <a:lstStyle/>
                    <a:p>
                      <a:pPr algn="ctr" fontAlgn="base" hangingPunct="0">
                        <a:lnSpc>
                          <a:spcPct val="115000"/>
                        </a:lnSpc>
                      </a:pPr>
                      <a:r>
                        <a:rPr lang="nl-NL" sz="800" spc="25" dirty="0">
                          <a:effectLst/>
                        </a:rPr>
                        <a:t>Onderdeel 5:  MVO 20%</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1935624298"/>
                  </a:ext>
                </a:extLst>
              </a:tr>
              <a:tr h="317535">
                <a:tc rowSpan="2">
                  <a:txBody>
                    <a:bodyPr/>
                    <a:lstStyle/>
                    <a:p>
                      <a:pPr algn="ctr" fontAlgn="base" hangingPunct="0">
                        <a:lnSpc>
                          <a:spcPct val="115000"/>
                        </a:lnSpc>
                      </a:pPr>
                      <a:r>
                        <a:rPr lang="nl-NL" sz="800" spc="25" dirty="0">
                          <a:solidFill>
                            <a:sysClr val="windowText" lastClr="000000"/>
                          </a:solidFill>
                          <a:effectLst/>
                        </a:rPr>
                        <a:t>1</a:t>
                      </a:r>
                    </a:p>
                    <a:p>
                      <a:pPr algn="ctr" fontAlgn="base" hangingPunct="0">
                        <a:lnSpc>
                          <a:spcPct val="115000"/>
                        </a:lnSpc>
                      </a:pPr>
                      <a:r>
                        <a:rPr lang="nl-NL" sz="800" spc="25" dirty="0">
                          <a:solidFill>
                            <a:sysClr val="windowText" lastClr="000000"/>
                          </a:solidFill>
                          <a:effectLst/>
                        </a:rPr>
                        <a:t>Onvoldoende</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ase" hangingPunct="0">
                        <a:lnSpc>
                          <a:spcPct val="115000"/>
                        </a:lnSpc>
                      </a:pPr>
                      <a:r>
                        <a:rPr lang="nl-NL" sz="800" spc="25">
                          <a:effectLst/>
                        </a:rPr>
                        <a:t>Knock out</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fontAlgn="base" hangingPunct="0">
                        <a:lnSpc>
                          <a:spcPct val="115000"/>
                        </a:lnSpc>
                      </a:pPr>
                      <a:endParaRPr lang="nl-NL" sz="800" spc="25" dirty="0">
                        <a:effectLst/>
                      </a:endParaRPr>
                    </a:p>
                    <a:p>
                      <a:pPr algn="l" fontAlgn="base" hangingPunct="0">
                        <a:lnSpc>
                          <a:spcPct val="115000"/>
                        </a:lnSpc>
                      </a:pPr>
                      <a:r>
                        <a:rPr lang="nl-NL" sz="800" spc="25" dirty="0">
                          <a:effectLst/>
                        </a:rPr>
                        <a:t>Inschrijver wekt geen vertrouwen met zijn invulling op het onderdeel. De invulling is onvoldoende helder en/of begrijpelijk en/of zal in de ogen van de beoordelingscommissie leiden tot een onvoldoende resultaat.</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33968823"/>
                  </a:ext>
                </a:extLst>
              </a:tr>
              <a:tr h="622212">
                <a:tc vMerge="1">
                  <a:txBody>
                    <a:bodyPr/>
                    <a:lstStyle/>
                    <a:p>
                      <a:endParaRPr lang="nl-NL"/>
                    </a:p>
                  </a:txBody>
                  <a:tcPr/>
                </a:tc>
                <a:tc>
                  <a:txBody>
                    <a:bodyPr/>
                    <a:lstStyle/>
                    <a:p>
                      <a:pPr algn="ctr" fontAlgn="base" hangingPunct="0">
                        <a:lnSpc>
                          <a:spcPct val="115000"/>
                        </a:lnSpc>
                      </a:pPr>
                      <a:r>
                        <a:rPr lang="nl-NL" sz="800" spc="25" dirty="0">
                          <a:effectLst/>
                        </a:rPr>
                        <a:t>Onderdeel 5: MVO 0% </a:t>
                      </a:r>
                    </a:p>
                    <a:p>
                      <a:pPr algn="ctr" fontAlgn="base" hangingPunct="0">
                        <a:lnSpc>
                          <a:spcPct val="115000"/>
                        </a:lnSpc>
                      </a:pPr>
                      <a:r>
                        <a:rPr lang="nl-NL" sz="800" spc="25" dirty="0">
                          <a:effectLst/>
                        </a:rPr>
                        <a:t>(dus geen </a:t>
                      </a:r>
                    </a:p>
                    <a:p>
                      <a:pPr algn="ctr" fontAlgn="base" hangingPunct="0">
                        <a:lnSpc>
                          <a:spcPct val="115000"/>
                        </a:lnSpc>
                      </a:pPr>
                      <a:r>
                        <a:rPr lang="nl-NL" sz="800" spc="25" dirty="0">
                          <a:effectLst/>
                        </a:rPr>
                        <a:t>Knock-out)</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4665" marR="646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485546804"/>
                  </a:ext>
                </a:extLst>
              </a:tr>
            </a:tbl>
          </a:graphicData>
        </a:graphic>
      </p:graphicFrame>
    </p:spTree>
    <p:extLst>
      <p:ext uri="{BB962C8B-B14F-4D97-AF65-F5344CB8AC3E}">
        <p14:creationId xmlns:p14="http://schemas.microsoft.com/office/powerpoint/2010/main" val="3773624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624A71-DF19-438E-9A26-B33D3730DD4C}"/>
              </a:ext>
            </a:extLst>
          </p:cNvPr>
          <p:cNvSpPr>
            <a:spLocks noGrp="1"/>
          </p:cNvSpPr>
          <p:nvPr>
            <p:ph type="title"/>
          </p:nvPr>
        </p:nvSpPr>
        <p:spPr/>
        <p:txBody>
          <a:bodyPr/>
          <a:lstStyle/>
          <a:p>
            <a:r>
              <a:rPr kumimoji="0" lang="nl-NL" altLang="nl-NL" sz="2400" b="1" i="0" u="none" strike="noStrike" kern="0" cap="none" spc="0" normalizeH="0" baseline="0" noProof="0" dirty="0">
                <a:ln>
                  <a:noFill/>
                </a:ln>
                <a:solidFill>
                  <a:srgbClr val="808080"/>
                </a:solidFill>
                <a:effectLst/>
                <a:uLnTx/>
                <a:uFillTx/>
                <a:latin typeface="Verdana"/>
                <a:ea typeface="+mj-ea"/>
                <a:cs typeface="Arial"/>
              </a:rPr>
              <a:t>Kwaliteit – mondeling deel</a:t>
            </a:r>
            <a:endParaRPr lang="nl-NL" dirty="0"/>
          </a:p>
        </p:txBody>
      </p:sp>
      <p:sp>
        <p:nvSpPr>
          <p:cNvPr id="3" name="Tijdelijke aanduiding voor inhoud 2">
            <a:extLst>
              <a:ext uri="{FF2B5EF4-FFF2-40B4-BE49-F238E27FC236}">
                <a16:creationId xmlns:a16="http://schemas.microsoft.com/office/drawing/2014/main" id="{3BA7A3D4-381A-4941-B269-8DE2D3BD75F7}"/>
              </a:ext>
            </a:extLst>
          </p:cNvPr>
          <p:cNvSpPr>
            <a:spLocks noGrp="1"/>
          </p:cNvSpPr>
          <p:nvPr>
            <p:ph idx="1"/>
          </p:nvPr>
        </p:nvSpPr>
        <p:spPr/>
        <p:txBody>
          <a:bodyPr/>
          <a:lstStyle/>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r>
              <a:rPr kumimoji="0" lang="nl-NL" b="0" i="1" u="none" strike="noStrike" kern="0" cap="none" spc="0" normalizeH="0" baseline="0" noProof="0" dirty="0">
                <a:ln>
                  <a:noFill/>
                </a:ln>
                <a:solidFill>
                  <a:srgbClr val="808080"/>
                </a:solidFill>
                <a:effectLst/>
                <a:uLnTx/>
                <a:uFillTx/>
                <a:latin typeface="Verdana"/>
                <a:ea typeface="+mn-ea"/>
                <a:cs typeface="Arial"/>
              </a:rPr>
              <a:t>Interview met Sleutelfunctionarissen</a:t>
            </a:r>
          </a:p>
          <a:p>
            <a:pPr marL="180975" marR="0" lvl="0" indent="-180975"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b="0" i="1" u="none" strike="noStrike" kern="0" cap="none" spc="0" normalizeH="0" baseline="0" noProof="0" dirty="0">
              <a:ln>
                <a:noFill/>
              </a:ln>
              <a:solidFill>
                <a:srgbClr val="808080"/>
              </a:solidFill>
              <a:effectLst/>
              <a:uLnTx/>
              <a:uFillTx/>
              <a:latin typeface="Verdana"/>
              <a:ea typeface="+mn-e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Verdana"/>
                <a:cs typeface="Arial"/>
              </a:rPr>
              <a:t>Drie Sleutelfunctionarissen:</a:t>
            </a:r>
          </a:p>
          <a:p>
            <a:pPr marL="990600" marR="0" lvl="2" indent="-454025" algn="l" defTabSz="703263" rtl="0" eaLnBrk="1" fontAlgn="base" latinLnBrk="0" hangingPunct="1">
              <a:lnSpc>
                <a:spcPct val="100000"/>
              </a:lnSpc>
              <a:spcBef>
                <a:spcPct val="5000"/>
              </a:spcBef>
              <a:spcAft>
                <a:spcPct val="0"/>
              </a:spcAft>
              <a:buClr>
                <a:srgbClr val="33CCFF"/>
              </a:buClr>
              <a:buSzTx/>
              <a:buFont typeface="Wingdings" panose="05000000000000000000" pitchFamily="2" charset="2"/>
              <a:buChar char="§"/>
              <a:tabLst/>
              <a:defRPr/>
            </a:pPr>
            <a:r>
              <a:rPr kumimoji="0" lang="nl-NL" sz="1800" b="0" i="0" u="none" strike="noStrike" kern="0" cap="none" spc="0" normalizeH="0" baseline="0" noProof="0" dirty="0">
                <a:ln>
                  <a:noFill/>
                </a:ln>
                <a:solidFill>
                  <a:srgbClr val="808080"/>
                </a:solidFill>
                <a:effectLst/>
                <a:uLnTx/>
                <a:uFillTx/>
                <a:latin typeface="Verdana"/>
                <a:cs typeface="Arial"/>
              </a:rPr>
              <a:t>De in te zetten architect</a:t>
            </a:r>
          </a:p>
          <a:p>
            <a:pPr marL="990600" marR="0" lvl="2" indent="-454025" algn="l" defTabSz="703263" rtl="0" eaLnBrk="1" fontAlgn="base" latinLnBrk="0" hangingPunct="1">
              <a:lnSpc>
                <a:spcPct val="100000"/>
              </a:lnSpc>
              <a:spcBef>
                <a:spcPct val="5000"/>
              </a:spcBef>
              <a:spcAft>
                <a:spcPct val="0"/>
              </a:spcAft>
              <a:buClr>
                <a:srgbClr val="33CCFF"/>
              </a:buClr>
              <a:buSzTx/>
              <a:buFont typeface="Wingdings" panose="05000000000000000000" pitchFamily="2" charset="2"/>
              <a:buChar char="§"/>
              <a:tabLst/>
              <a:defRPr/>
            </a:pPr>
            <a:r>
              <a:rPr lang="nl-NL" sz="1800" dirty="0">
                <a:solidFill>
                  <a:srgbClr val="808080"/>
                </a:solidFill>
                <a:latin typeface="Verdana"/>
                <a:cs typeface="Arial"/>
              </a:rPr>
              <a:t>De in te zetten (full) stack lead </a:t>
            </a:r>
            <a:r>
              <a:rPr lang="nl-NL" sz="1800" dirty="0" err="1">
                <a:solidFill>
                  <a:srgbClr val="808080"/>
                </a:solidFill>
                <a:latin typeface="Verdana"/>
                <a:cs typeface="Arial"/>
              </a:rPr>
              <a:t>developer</a:t>
            </a:r>
            <a:endParaRPr lang="nl-NL" sz="1800" dirty="0">
              <a:solidFill>
                <a:srgbClr val="808080"/>
              </a:solidFill>
              <a:latin typeface="Verdana"/>
              <a:cs typeface="Arial"/>
            </a:endParaRPr>
          </a:p>
          <a:p>
            <a:pPr marL="990600" marR="0" lvl="2" indent="-454025" algn="l" defTabSz="703263" rtl="0" eaLnBrk="1" fontAlgn="base" latinLnBrk="0" hangingPunct="1">
              <a:lnSpc>
                <a:spcPct val="100000"/>
              </a:lnSpc>
              <a:spcBef>
                <a:spcPct val="5000"/>
              </a:spcBef>
              <a:spcAft>
                <a:spcPct val="0"/>
              </a:spcAft>
              <a:buClr>
                <a:srgbClr val="33CCFF"/>
              </a:buClr>
              <a:buSzTx/>
              <a:buFont typeface="Wingdings" panose="05000000000000000000" pitchFamily="2" charset="2"/>
              <a:buChar char="§"/>
              <a:tabLst/>
              <a:defRPr/>
            </a:pPr>
            <a:r>
              <a:rPr kumimoji="0" lang="nl-NL" sz="1800" b="0" i="0" u="none" strike="noStrike" kern="0" cap="none" spc="0" normalizeH="0" baseline="0" noProof="0" dirty="0">
                <a:ln>
                  <a:noFill/>
                </a:ln>
                <a:solidFill>
                  <a:srgbClr val="808080"/>
                </a:solidFill>
                <a:effectLst/>
                <a:uLnTx/>
                <a:uFillTx/>
                <a:latin typeface="Verdana"/>
                <a:cs typeface="Arial"/>
              </a:rPr>
              <a:t>De in te zetten senior projectleider</a:t>
            </a:r>
          </a:p>
          <a:p>
            <a:pPr marL="722313" marR="0" lvl="2" indent="0" algn="l" defTabSz="703263" rtl="0" eaLnBrk="1" fontAlgn="base" latinLnBrk="0" hangingPunct="1">
              <a:lnSpc>
                <a:spcPct val="100000"/>
              </a:lnSpc>
              <a:spcBef>
                <a:spcPct val="5000"/>
              </a:spcBef>
              <a:spcAft>
                <a:spcPct val="0"/>
              </a:spcAft>
              <a:buClr>
                <a:srgbClr val="33CCFF"/>
              </a:buClr>
              <a:buSzTx/>
              <a:buNone/>
              <a:tabLst/>
              <a:defRPr/>
            </a:pPr>
            <a:endParaRPr kumimoji="0" lang="nl-NL" sz="18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Verdana"/>
                <a:cs typeface="Arial"/>
              </a:rPr>
              <a:t>Maximaal 45 minuten, 1 gesprek voor alle drie de sleutelfunctionarissen</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sz="1800" dirty="0">
              <a:solidFill>
                <a:srgbClr val="808080"/>
              </a:solidFill>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Verdana"/>
                <a:cs typeface="Arial"/>
              </a:rPr>
              <a:t>De sleutelfunctionarissen worden als één team beoordeeld</a:t>
            </a:r>
          </a:p>
          <a:p>
            <a:endParaRPr lang="nl-NL" dirty="0"/>
          </a:p>
        </p:txBody>
      </p:sp>
    </p:spTree>
    <p:extLst>
      <p:ext uri="{BB962C8B-B14F-4D97-AF65-F5344CB8AC3E}">
        <p14:creationId xmlns:p14="http://schemas.microsoft.com/office/powerpoint/2010/main" val="2942498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864DF8-ADE1-DA79-88CE-1EA529BEDD9D}"/>
              </a:ext>
            </a:extLst>
          </p:cNvPr>
          <p:cNvSpPr>
            <a:spLocks noGrp="1"/>
          </p:cNvSpPr>
          <p:nvPr>
            <p:ph type="title"/>
          </p:nvPr>
        </p:nvSpPr>
        <p:spPr/>
        <p:txBody>
          <a:bodyPr/>
          <a:lstStyle/>
          <a:p>
            <a:r>
              <a:rPr lang="nl-NL" dirty="0"/>
              <a:t>Beoordeling mondeling deel</a:t>
            </a:r>
          </a:p>
        </p:txBody>
      </p:sp>
      <p:graphicFrame>
        <p:nvGraphicFramePr>
          <p:cNvPr id="4" name="Tijdelijke aanduiding voor inhoud 3">
            <a:extLst>
              <a:ext uri="{FF2B5EF4-FFF2-40B4-BE49-F238E27FC236}">
                <a16:creationId xmlns:a16="http://schemas.microsoft.com/office/drawing/2014/main" id="{DDCFD791-3BB9-1F41-F80F-5F4E55D5AB73}"/>
              </a:ext>
            </a:extLst>
          </p:cNvPr>
          <p:cNvGraphicFramePr>
            <a:graphicFrameLocks noGrp="1"/>
          </p:cNvGraphicFramePr>
          <p:nvPr>
            <p:ph idx="1"/>
            <p:extLst>
              <p:ext uri="{D42A27DB-BD31-4B8C-83A1-F6EECF244321}">
                <p14:modId xmlns:p14="http://schemas.microsoft.com/office/powerpoint/2010/main" val="157170180"/>
              </p:ext>
            </p:extLst>
          </p:nvPr>
        </p:nvGraphicFramePr>
        <p:xfrm>
          <a:off x="1062182" y="1538524"/>
          <a:ext cx="7222836" cy="4133048"/>
        </p:xfrm>
        <a:graphic>
          <a:graphicData uri="http://schemas.openxmlformats.org/drawingml/2006/table">
            <a:tbl>
              <a:tblPr firstRow="1" firstCol="1" bandRow="1">
                <a:tableStyleId>{5C22544A-7EE6-4342-B048-85BDC9FD1C3A}</a:tableStyleId>
              </a:tblPr>
              <a:tblGrid>
                <a:gridCol w="1908861">
                  <a:extLst>
                    <a:ext uri="{9D8B030D-6E8A-4147-A177-3AD203B41FA5}">
                      <a16:colId xmlns:a16="http://schemas.microsoft.com/office/drawing/2014/main" val="2481561290"/>
                    </a:ext>
                  </a:extLst>
                </a:gridCol>
                <a:gridCol w="545925">
                  <a:extLst>
                    <a:ext uri="{9D8B030D-6E8A-4147-A177-3AD203B41FA5}">
                      <a16:colId xmlns:a16="http://schemas.microsoft.com/office/drawing/2014/main" val="2920890240"/>
                    </a:ext>
                  </a:extLst>
                </a:gridCol>
                <a:gridCol w="4768050">
                  <a:extLst>
                    <a:ext uri="{9D8B030D-6E8A-4147-A177-3AD203B41FA5}">
                      <a16:colId xmlns:a16="http://schemas.microsoft.com/office/drawing/2014/main" val="3979013088"/>
                    </a:ext>
                  </a:extLst>
                </a:gridCol>
              </a:tblGrid>
              <a:tr h="216385">
                <a:tc gridSpan="3">
                  <a:txBody>
                    <a:bodyPr/>
                    <a:lstStyle/>
                    <a:p>
                      <a:pPr algn="just" fontAlgn="auto" hangingPunct="1">
                        <a:lnSpc>
                          <a:spcPct val="115000"/>
                        </a:lnSpc>
                      </a:pPr>
                      <a:r>
                        <a:rPr lang="nl-NL" sz="700" spc="25" dirty="0">
                          <a:effectLst/>
                        </a:rPr>
                        <a:t>Beoordelingskader subgunningscriterium kwaliteit – mondelinge deel (Interview)</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335900309"/>
                  </a:ext>
                </a:extLst>
              </a:tr>
              <a:tr h="187024">
                <a:tc>
                  <a:txBody>
                    <a:bodyPr/>
                    <a:lstStyle/>
                    <a:p>
                      <a:pPr algn="just" fontAlgn="auto" hangingPunct="1">
                        <a:lnSpc>
                          <a:spcPct val="115000"/>
                        </a:lnSpc>
                      </a:pPr>
                      <a:r>
                        <a:rPr lang="nl-NL" sz="700" spc="25" dirty="0">
                          <a:effectLst/>
                        </a:rPr>
                        <a:t>Waardering</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just" fontAlgn="auto" hangingPunct="1">
                        <a:lnSpc>
                          <a:spcPct val="115000"/>
                        </a:lnSpc>
                      </a:pPr>
                      <a:r>
                        <a:rPr lang="nl-NL" sz="700" spc="25" dirty="0">
                          <a:effectLst/>
                        </a:rPr>
                        <a:t>%Punten</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just" fontAlgn="auto" hangingPunct="1">
                        <a:lnSpc>
                          <a:spcPct val="115000"/>
                        </a:lnSpc>
                      </a:pPr>
                      <a:r>
                        <a:rPr lang="nl-NL" sz="700" spc="25" dirty="0">
                          <a:effectLst/>
                        </a:rPr>
                        <a:t>Toelichting</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785113932"/>
                  </a:ext>
                </a:extLst>
              </a:tr>
              <a:tr h="721637">
                <a:tc>
                  <a:txBody>
                    <a:bodyPr/>
                    <a:lstStyle/>
                    <a:p>
                      <a:pPr algn="ctr" fontAlgn="auto" hangingPunct="1">
                        <a:lnSpc>
                          <a:spcPct val="115000"/>
                        </a:lnSpc>
                      </a:pPr>
                      <a:r>
                        <a:rPr lang="nl-NL" sz="700" spc="25" dirty="0">
                          <a:solidFill>
                            <a:sysClr val="windowText" lastClr="000000"/>
                          </a:solidFill>
                          <a:effectLst/>
                        </a:rPr>
                        <a:t>5</a:t>
                      </a:r>
                      <a:endParaRPr lang="nl-NL" sz="800" spc="25" dirty="0">
                        <a:solidFill>
                          <a:sysClr val="windowText" lastClr="000000"/>
                        </a:solidFill>
                        <a:effectLst/>
                      </a:endParaRPr>
                    </a:p>
                    <a:p>
                      <a:pPr algn="ctr" fontAlgn="auto" hangingPunct="1">
                        <a:lnSpc>
                          <a:spcPct val="115000"/>
                        </a:lnSpc>
                      </a:pPr>
                      <a:r>
                        <a:rPr lang="nl-NL" sz="700" spc="25" dirty="0">
                          <a:solidFill>
                            <a:sysClr val="windowText" lastClr="000000"/>
                          </a:solidFill>
                          <a:effectLst/>
                        </a:rPr>
                        <a:t>Uitmuntend</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a:effectLst/>
                        </a:rPr>
                        <a:t>100%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dirty="0">
                          <a:effectLst/>
                        </a:rPr>
                        <a:t>De sleutelfunctionarissen wekken zeer veel vertrouwen. Zij doorgronden de Inschrijving en Opdracht uitmuntend en zijn in staat deze overtuigend te vertalen naar een concrete aanpak in de praktijk. Naar het oordeel van de beoordelingscommissie hebben de sleutelfunctionarissen bovendien aangetoond over de benodigde kennis en expertise te beschikken om een uitmuntend resultaat neer te zetten. </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4636231"/>
                  </a:ext>
                </a:extLst>
              </a:tr>
              <a:tr h="964548">
                <a:tc>
                  <a:txBody>
                    <a:bodyPr/>
                    <a:lstStyle/>
                    <a:p>
                      <a:pPr algn="ctr" fontAlgn="auto" hangingPunct="1">
                        <a:lnSpc>
                          <a:spcPct val="115000"/>
                        </a:lnSpc>
                      </a:pPr>
                      <a:r>
                        <a:rPr lang="nl-NL" sz="700" spc="25" dirty="0">
                          <a:solidFill>
                            <a:sysClr val="windowText" lastClr="000000"/>
                          </a:solidFill>
                          <a:effectLst/>
                        </a:rPr>
                        <a:t>4</a:t>
                      </a:r>
                      <a:endParaRPr lang="nl-NL" sz="800" spc="25" dirty="0">
                        <a:solidFill>
                          <a:sysClr val="windowText" lastClr="000000"/>
                        </a:solidFill>
                        <a:effectLst/>
                      </a:endParaRPr>
                    </a:p>
                    <a:p>
                      <a:pPr algn="ctr" fontAlgn="auto" hangingPunct="1">
                        <a:lnSpc>
                          <a:spcPct val="115000"/>
                        </a:lnSpc>
                      </a:pPr>
                      <a:r>
                        <a:rPr lang="nl-NL" sz="700" spc="25" dirty="0">
                          <a:solidFill>
                            <a:sysClr val="windowText" lastClr="000000"/>
                          </a:solidFill>
                          <a:effectLst/>
                        </a:rPr>
                        <a:t>Goed</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a:effectLst/>
                        </a:rPr>
                        <a:t>70%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dirty="0">
                          <a:effectLst/>
                        </a:rPr>
                        <a:t>De sleutelfunctionarissen wekken goed vertrouwen. Zij doorgronden de Inschrijving en de Opdracht goed. Naar het oordeel van de beoordelingscommissie hebben de sleutelfunctionarissen bovendien aangetoond over de benodigde kennis en expertise te beschikken om in de praktijk een goed resultaat neer te zetten Een hogere waardering is niet gerechtvaardigd omdat de Inschrijving en/of Opdracht niet uitmuntend wordt doorgrond en/of de beoordelingscommissie niet overtuigd is van het feit dat de sleutelfunctionarissen over de kennis en expertise beschikken om een meer dan goed resultaat neer te zetten. </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6387383"/>
                  </a:ext>
                </a:extLst>
              </a:tr>
              <a:tr h="600181">
                <a:tc>
                  <a:txBody>
                    <a:bodyPr/>
                    <a:lstStyle/>
                    <a:p>
                      <a:pPr algn="ctr" fontAlgn="auto" hangingPunct="1">
                        <a:lnSpc>
                          <a:spcPct val="115000"/>
                        </a:lnSpc>
                      </a:pPr>
                      <a:r>
                        <a:rPr lang="nl-NL" sz="700" spc="25" dirty="0">
                          <a:solidFill>
                            <a:sysClr val="windowText" lastClr="000000"/>
                          </a:solidFill>
                          <a:effectLst/>
                        </a:rPr>
                        <a:t>3</a:t>
                      </a:r>
                      <a:endParaRPr lang="nl-NL" sz="800" spc="25" dirty="0">
                        <a:solidFill>
                          <a:sysClr val="windowText" lastClr="000000"/>
                        </a:solidFill>
                        <a:effectLst/>
                      </a:endParaRPr>
                    </a:p>
                    <a:p>
                      <a:pPr algn="ctr" fontAlgn="auto" hangingPunct="1">
                        <a:lnSpc>
                          <a:spcPct val="115000"/>
                        </a:lnSpc>
                      </a:pPr>
                      <a:r>
                        <a:rPr lang="nl-NL" sz="700" spc="25" dirty="0">
                          <a:solidFill>
                            <a:sysClr val="windowText" lastClr="000000"/>
                          </a:solidFill>
                          <a:effectLst/>
                        </a:rPr>
                        <a:t>Voldoende</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a:effectLst/>
                        </a:rPr>
                        <a:t>40%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dirty="0">
                          <a:effectLst/>
                        </a:rPr>
                        <a:t>De sleutelfunctionarissen wekken voldoende vertrouwen. Zij doorgronden de Inschrijving en/of de Opdracht voldoende. De sleutelfunctionarissen hebben de beoordelingscommissie er echter niet van overtuigd dat zij over de benodigde kennis en expertise beschikken om in de praktijk een meer dan voldoende resultaat neer te zetten. </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6109427"/>
                  </a:ext>
                </a:extLst>
              </a:tr>
              <a:tr h="843092">
                <a:tc>
                  <a:txBody>
                    <a:bodyPr/>
                    <a:lstStyle/>
                    <a:p>
                      <a:pPr algn="ctr" fontAlgn="auto" hangingPunct="1">
                        <a:lnSpc>
                          <a:spcPct val="115000"/>
                        </a:lnSpc>
                      </a:pPr>
                      <a:r>
                        <a:rPr lang="nl-NL" sz="700" spc="25" dirty="0">
                          <a:solidFill>
                            <a:sysClr val="windowText" lastClr="000000"/>
                          </a:solidFill>
                          <a:effectLst/>
                        </a:rPr>
                        <a:t>2</a:t>
                      </a:r>
                      <a:endParaRPr lang="nl-NL" sz="800" spc="25" dirty="0">
                        <a:solidFill>
                          <a:sysClr val="windowText" lastClr="000000"/>
                        </a:solidFill>
                        <a:effectLst/>
                      </a:endParaRPr>
                    </a:p>
                    <a:p>
                      <a:pPr algn="ctr" fontAlgn="auto" hangingPunct="1">
                        <a:lnSpc>
                          <a:spcPct val="115000"/>
                        </a:lnSpc>
                      </a:pPr>
                      <a:r>
                        <a:rPr lang="nl-NL" sz="700" spc="25" dirty="0">
                          <a:solidFill>
                            <a:sysClr val="windowText" lastClr="000000"/>
                          </a:solidFill>
                          <a:effectLst/>
                        </a:rPr>
                        <a:t>Matig</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a:effectLst/>
                        </a:rPr>
                        <a:t>20%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dirty="0">
                          <a:effectLst/>
                        </a:rPr>
                        <a:t>De sleutelfunctionarissen wekken enig vertrouwen. De beoordelingscommissie is er niet geheel van overtuigd dat de sleutelfunctionarissen de personen zijn die vanuit hun rol een voldoende resultaat gaat behalen voor de Aanbestedende dienst omdat de Inschrijving en/of de Opdracht niet in alle opzichten voldoende wordt doorgrondt en/of de beoordelingscommissie er niet geheel van overtuigd is dat zij over de benodigde kennis en expertise beschikt om in de praktijk een voldoende resultaat neer te zetten. De invulling is echter niet geheel onvoldoende.</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7294052"/>
                  </a:ext>
                </a:extLst>
              </a:tr>
              <a:tr h="600181">
                <a:tc>
                  <a:txBody>
                    <a:bodyPr/>
                    <a:lstStyle/>
                    <a:p>
                      <a:pPr algn="ctr" fontAlgn="auto" hangingPunct="1">
                        <a:lnSpc>
                          <a:spcPct val="115000"/>
                        </a:lnSpc>
                      </a:pPr>
                      <a:r>
                        <a:rPr lang="nl-NL" sz="700" spc="25" dirty="0">
                          <a:solidFill>
                            <a:sysClr val="windowText" lastClr="000000"/>
                          </a:solidFill>
                          <a:effectLst/>
                        </a:rPr>
                        <a:t>1</a:t>
                      </a:r>
                      <a:endParaRPr lang="nl-NL" sz="800" spc="25" dirty="0">
                        <a:solidFill>
                          <a:sysClr val="windowText" lastClr="000000"/>
                        </a:solidFill>
                        <a:effectLst/>
                      </a:endParaRPr>
                    </a:p>
                    <a:p>
                      <a:pPr algn="ctr" fontAlgn="auto" hangingPunct="1">
                        <a:lnSpc>
                          <a:spcPct val="115000"/>
                        </a:lnSpc>
                      </a:pPr>
                      <a:r>
                        <a:rPr lang="nl-NL" sz="700" spc="25" dirty="0">
                          <a:solidFill>
                            <a:sysClr val="windowText" lastClr="000000"/>
                          </a:solidFill>
                          <a:effectLst/>
                        </a:rPr>
                        <a:t>Onvoldoende</a:t>
                      </a:r>
                      <a:endParaRPr lang="nl-NL" sz="800" spc="25" dirty="0">
                        <a:solidFill>
                          <a:sysClr val="windowText" lastClr="000000"/>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a:effectLst/>
                        </a:rPr>
                        <a:t>0%</a:t>
                      </a:r>
                      <a:endParaRPr lang="nl-NL" sz="8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fontAlgn="auto" hangingPunct="1">
                        <a:lnSpc>
                          <a:spcPct val="115000"/>
                        </a:lnSpc>
                      </a:pPr>
                      <a:r>
                        <a:rPr lang="nl-NL" sz="700" spc="25" dirty="0">
                          <a:effectLst/>
                        </a:rPr>
                        <a:t>De sleutelfunctionarissen wekken geen enkel vertrouwen. Zij doorgronden de Opdracht en/of de Inschrijving onvoldoende en/of zij hebben de beoordelingscommissie er in het geheel niet van kunnen overtuigen dat zij de personen zijn die over de kennis en expertise beschikt om tot een voldoende resultaat te kunnen komen.</a:t>
                      </a:r>
                      <a:endParaRPr lang="nl-NL" sz="8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59408" marR="5940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750836"/>
                  </a:ext>
                </a:extLst>
              </a:tr>
            </a:tbl>
          </a:graphicData>
        </a:graphic>
      </p:graphicFrame>
      <p:sp>
        <p:nvSpPr>
          <p:cNvPr id="5" name="Rectangle 1">
            <a:extLst>
              <a:ext uri="{FF2B5EF4-FFF2-40B4-BE49-F238E27FC236}">
                <a16:creationId xmlns:a16="http://schemas.microsoft.com/office/drawing/2014/main" id="{294E0B17-F49F-3016-40BD-1E089BC4235F}"/>
              </a:ext>
            </a:extLst>
          </p:cNvPr>
          <p:cNvSpPr>
            <a:spLocks noChangeArrowheads="1"/>
          </p:cNvSpPr>
          <p:nvPr/>
        </p:nvSpPr>
        <p:spPr bwMode="auto">
          <a:xfrm>
            <a:off x="2263775" y="1538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nl-NL" altLang="nl-NL" sz="1800" b="0" i="0" u="none" strike="noStrike" cap="none" normalizeH="0" baseline="0">
                <a:ln>
                  <a:noFill/>
                </a:ln>
                <a:solidFill>
                  <a:schemeClr val="tx1"/>
                </a:solidFill>
                <a:effectLst/>
                <a:latin typeface="Arial" panose="020B0604020202020204" pitchFamily="34" charset="0"/>
              </a:rPr>
            </a:br>
            <a:endParaRPr kumimoji="0" lang="nl-NL" altLang="nl-NL"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27F690EE-A514-32D6-E3C8-EA87A5EC0895}"/>
              </a:ext>
            </a:extLst>
          </p:cNvPr>
          <p:cNvSpPr>
            <a:spLocks noChangeArrowheads="1"/>
          </p:cNvSpPr>
          <p:nvPr/>
        </p:nvSpPr>
        <p:spPr bwMode="auto">
          <a:xfrm>
            <a:off x="2263775" y="1538288"/>
            <a:ext cx="3017838" cy="63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NL"/>
          </a:p>
        </p:txBody>
      </p:sp>
    </p:spTree>
    <p:extLst>
      <p:ext uri="{BB962C8B-B14F-4D97-AF65-F5344CB8AC3E}">
        <p14:creationId xmlns:p14="http://schemas.microsoft.com/office/powerpoint/2010/main" val="2123967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p:txBody>
          <a:bodyPr/>
          <a:lstStyle/>
          <a:p>
            <a:r>
              <a:rPr lang="nl-NL" altLang="nl-NL" dirty="0"/>
              <a:t>Even voorstellen</a:t>
            </a:r>
          </a:p>
        </p:txBody>
      </p:sp>
      <p:sp>
        <p:nvSpPr>
          <p:cNvPr id="38915" name="Tijdelijke aanduiding voor inhoud 2"/>
          <p:cNvSpPr>
            <a:spLocks noGrp="1"/>
          </p:cNvSpPr>
          <p:nvPr>
            <p:ph idx="1"/>
          </p:nvPr>
        </p:nvSpPr>
        <p:spPr/>
        <p:txBody>
          <a:bodyPr/>
          <a:lstStyle/>
          <a:p>
            <a:pPr marL="0" lvl="1" indent="0" eaLnBrk="1" hangingPunct="1">
              <a:buNone/>
            </a:pPr>
            <a:endParaRPr lang="nl-NL" altLang="nl-NL" dirty="0"/>
          </a:p>
          <a:p>
            <a:pPr marL="541338" lvl="1" indent="-541338" eaLnBrk="1" hangingPunct="1"/>
            <a:r>
              <a:rPr lang="nl-NL" altLang="nl-NL" sz="1400" dirty="0"/>
              <a:t>Robbert van den Hoogen – Ster, Manager IT</a:t>
            </a:r>
          </a:p>
          <a:p>
            <a:pPr marL="0" lvl="1" indent="0" eaLnBrk="1" hangingPunct="1">
              <a:buNone/>
            </a:pPr>
            <a:endParaRPr lang="nl-NL" altLang="nl-NL" sz="1400" dirty="0"/>
          </a:p>
          <a:p>
            <a:pPr marL="541338" lvl="1" indent="-541338" eaLnBrk="1" hangingPunct="1"/>
            <a:r>
              <a:rPr lang="nl-NL" altLang="nl-NL" sz="1400" dirty="0"/>
              <a:t>Senta Gerwig – Ster, Projectcoördinator</a:t>
            </a:r>
          </a:p>
          <a:p>
            <a:pPr marL="541338" lvl="1" indent="-541338" eaLnBrk="1" hangingPunct="1"/>
            <a:endParaRPr lang="nl-NL" altLang="nl-NL" sz="1400" dirty="0"/>
          </a:p>
          <a:p>
            <a:pPr marL="541338" lvl="1" indent="-541338" eaLnBrk="1" hangingPunct="1"/>
            <a:r>
              <a:rPr lang="nl-NL" altLang="nl-NL" sz="1400" dirty="0"/>
              <a:t>Daniella Vlakveld – Ster, Inkoop &amp; Finance</a:t>
            </a:r>
          </a:p>
          <a:p>
            <a:pPr marL="0" lvl="1" indent="0" eaLnBrk="1" hangingPunct="1">
              <a:buNone/>
            </a:pPr>
            <a:endParaRPr lang="nl-NL" altLang="nl-NL" sz="1400" dirty="0"/>
          </a:p>
          <a:p>
            <a:pPr marL="541338" lvl="1" indent="-541338" eaLnBrk="1" hangingPunct="1"/>
            <a:r>
              <a:rPr lang="nl-NL" altLang="nl-NL" sz="1400" dirty="0"/>
              <a:t>Loek van Beurden – Pro 10, Inkoopadviseur</a:t>
            </a:r>
          </a:p>
          <a:p>
            <a:pPr marL="541338" lvl="1" indent="-541338" eaLnBrk="1" hangingPunct="1"/>
            <a:endParaRPr lang="nl-NL" altLang="nl-NL" sz="1400" dirty="0"/>
          </a:p>
          <a:p>
            <a:pPr eaLnBrk="1" hangingPunct="1"/>
            <a:endParaRPr lang="nl-NL" altLang="nl-NL" sz="1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870E38-BD03-4458-B4CD-A6A28C0031FB}"/>
              </a:ext>
            </a:extLst>
          </p:cNvPr>
          <p:cNvSpPr>
            <a:spLocks noGrp="1"/>
          </p:cNvSpPr>
          <p:nvPr>
            <p:ph type="title"/>
          </p:nvPr>
        </p:nvSpPr>
        <p:spPr>
          <a:xfrm>
            <a:off x="754063" y="841952"/>
            <a:ext cx="8066087" cy="504825"/>
          </a:xfrm>
        </p:spPr>
        <p:txBody>
          <a:bodyPr/>
          <a:lstStyle/>
          <a:p>
            <a:r>
              <a:rPr lang="nl-NL" dirty="0"/>
              <a:t>Subgunningscriterium Prijs</a:t>
            </a:r>
          </a:p>
        </p:txBody>
      </p:sp>
      <p:sp>
        <p:nvSpPr>
          <p:cNvPr id="3" name="Tijdelijke aanduiding voor inhoud 2">
            <a:extLst>
              <a:ext uri="{FF2B5EF4-FFF2-40B4-BE49-F238E27FC236}">
                <a16:creationId xmlns:a16="http://schemas.microsoft.com/office/drawing/2014/main" id="{21E7FB99-8822-4269-82A8-496C75376555}"/>
              </a:ext>
            </a:extLst>
          </p:cNvPr>
          <p:cNvSpPr>
            <a:spLocks noGrp="1"/>
          </p:cNvSpPr>
          <p:nvPr>
            <p:ph idx="1"/>
          </p:nvPr>
        </p:nvSpPr>
        <p:spPr/>
        <p:txBody>
          <a:bodyPr/>
          <a:lstStyle/>
          <a:p>
            <a:pPr marL="541338" lvl="1" indent="-452438" eaLnBrk="1" hangingPunct="1">
              <a:tabLst/>
              <a:defRPr/>
            </a:pPr>
            <a:r>
              <a:rPr lang="nl-NL" sz="1200" dirty="0"/>
              <a:t>Uurtarieven voor onderstaande functies</a:t>
            </a:r>
          </a:p>
          <a:p>
            <a:pPr marL="541338" lvl="1" indent="-452438" eaLnBrk="1" hangingPunct="1">
              <a:tabLst/>
              <a:defRPr/>
            </a:pPr>
            <a:r>
              <a:rPr lang="nl-NL" sz="1200" dirty="0"/>
              <a:t>Binnen een range</a:t>
            </a:r>
          </a:p>
          <a:p>
            <a:pPr marL="541338" lvl="1" indent="-452438" eaLnBrk="1" hangingPunct="1">
              <a:tabLst/>
              <a:defRPr/>
            </a:pPr>
            <a:r>
              <a:rPr lang="nl-NL" sz="1200" dirty="0"/>
              <a:t>Gewogen naar verwachte afname. </a:t>
            </a:r>
            <a:endParaRPr lang="nl-NL" dirty="0"/>
          </a:p>
        </p:txBody>
      </p:sp>
      <p:graphicFrame>
        <p:nvGraphicFramePr>
          <p:cNvPr id="4" name="Tabel 3">
            <a:extLst>
              <a:ext uri="{FF2B5EF4-FFF2-40B4-BE49-F238E27FC236}">
                <a16:creationId xmlns:a16="http://schemas.microsoft.com/office/drawing/2014/main" id="{211AEDAD-6CBD-9EB1-2345-8A6D96983471}"/>
              </a:ext>
            </a:extLst>
          </p:cNvPr>
          <p:cNvGraphicFramePr>
            <a:graphicFrameLocks noGrp="1"/>
          </p:cNvGraphicFramePr>
          <p:nvPr>
            <p:extLst>
              <p:ext uri="{D42A27DB-BD31-4B8C-83A1-F6EECF244321}">
                <p14:modId xmlns:p14="http://schemas.microsoft.com/office/powerpoint/2010/main" val="1572146810"/>
              </p:ext>
            </p:extLst>
          </p:nvPr>
        </p:nvGraphicFramePr>
        <p:xfrm>
          <a:off x="865332" y="2365375"/>
          <a:ext cx="7484773" cy="3295650"/>
        </p:xfrm>
        <a:graphic>
          <a:graphicData uri="http://schemas.openxmlformats.org/drawingml/2006/table">
            <a:tbl>
              <a:tblPr>
                <a:tableStyleId>{5C22544A-7EE6-4342-B048-85BDC9FD1C3A}</a:tableStyleId>
              </a:tblPr>
              <a:tblGrid>
                <a:gridCol w="4011901">
                  <a:extLst>
                    <a:ext uri="{9D8B030D-6E8A-4147-A177-3AD203B41FA5}">
                      <a16:colId xmlns:a16="http://schemas.microsoft.com/office/drawing/2014/main" val="452718059"/>
                    </a:ext>
                  </a:extLst>
                </a:gridCol>
                <a:gridCol w="1376218">
                  <a:extLst>
                    <a:ext uri="{9D8B030D-6E8A-4147-A177-3AD203B41FA5}">
                      <a16:colId xmlns:a16="http://schemas.microsoft.com/office/drawing/2014/main" val="299940674"/>
                    </a:ext>
                  </a:extLst>
                </a:gridCol>
                <a:gridCol w="1080654">
                  <a:extLst>
                    <a:ext uri="{9D8B030D-6E8A-4147-A177-3AD203B41FA5}">
                      <a16:colId xmlns:a16="http://schemas.microsoft.com/office/drawing/2014/main" val="462060836"/>
                    </a:ext>
                  </a:extLst>
                </a:gridCol>
                <a:gridCol w="1016000">
                  <a:extLst>
                    <a:ext uri="{9D8B030D-6E8A-4147-A177-3AD203B41FA5}">
                      <a16:colId xmlns:a16="http://schemas.microsoft.com/office/drawing/2014/main" val="2837520342"/>
                    </a:ext>
                  </a:extLst>
                </a:gridCol>
              </a:tblGrid>
              <a:tr h="457200">
                <a:tc>
                  <a:txBody>
                    <a:bodyPr/>
                    <a:lstStyle/>
                    <a:p>
                      <a:pPr algn="l" fontAlgn="t"/>
                      <a:r>
                        <a:rPr lang="nl-NL" sz="900" u="none" strike="noStrike" dirty="0">
                          <a:solidFill>
                            <a:schemeClr val="bg1"/>
                          </a:solidFill>
                          <a:effectLst/>
                        </a:rPr>
                        <a:t>IT-functies </a:t>
                      </a:r>
                      <a:endParaRPr lang="nl-NL" sz="900" b="1" i="0" u="none" strike="noStrike" dirty="0">
                        <a:solidFill>
                          <a:schemeClr val="bg1"/>
                        </a:solidFill>
                        <a:effectLst/>
                        <a:latin typeface="Corbel" panose="020B050302020402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ctr" fontAlgn="t"/>
                      <a:r>
                        <a:rPr lang="nl-NL" sz="900" u="none" strike="noStrike" dirty="0">
                          <a:solidFill>
                            <a:schemeClr val="bg1"/>
                          </a:solidFill>
                          <a:effectLst/>
                        </a:rPr>
                        <a:t>Minimaal aantal jaren relevante ervaring </a:t>
                      </a:r>
                      <a:endParaRPr lang="nl-NL" sz="900" b="1" i="0" u="none" strike="noStrike" dirty="0">
                        <a:solidFill>
                          <a:schemeClr val="bg1"/>
                        </a:solidFill>
                        <a:effectLst/>
                        <a:latin typeface="Corbel" panose="020B050302020402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r" fontAlgn="t"/>
                      <a:r>
                        <a:rPr lang="nl-NL" sz="900" u="none" strike="noStrike" dirty="0">
                          <a:solidFill>
                            <a:schemeClr val="bg1"/>
                          </a:solidFill>
                          <a:effectLst/>
                        </a:rPr>
                        <a:t>Minimum uurtarief (€)</a:t>
                      </a:r>
                      <a:endParaRPr lang="nl-NL" sz="900" b="1" i="0" u="none" strike="noStrike" dirty="0">
                        <a:solidFill>
                          <a:schemeClr val="bg1"/>
                        </a:solidFill>
                        <a:effectLst/>
                        <a:latin typeface="Corbel" panose="020B050302020402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r" fontAlgn="t"/>
                      <a:r>
                        <a:rPr lang="nl-NL" sz="900" u="none" strike="noStrike" dirty="0">
                          <a:solidFill>
                            <a:schemeClr val="bg1"/>
                          </a:solidFill>
                          <a:effectLst/>
                        </a:rPr>
                        <a:t>Maximum uurtarief (€)</a:t>
                      </a:r>
                      <a:endParaRPr lang="nl-NL" sz="900" b="1" i="0" u="none" strike="noStrike" dirty="0">
                        <a:solidFill>
                          <a:schemeClr val="bg1"/>
                        </a:solidFill>
                        <a:effectLst/>
                        <a:latin typeface="Corbel" panose="020B050302020402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00017647"/>
                  </a:ext>
                </a:extLst>
              </a:tr>
              <a:tr h="152400">
                <a:tc>
                  <a:txBody>
                    <a:bodyPr/>
                    <a:lstStyle/>
                    <a:p>
                      <a:pPr algn="l" fontAlgn="b">
                        <a:spcBef>
                          <a:spcPts val="0"/>
                        </a:spcBef>
                        <a:spcAft>
                          <a:spcPts val="1200"/>
                        </a:spcAft>
                      </a:pPr>
                      <a:r>
                        <a:rPr lang="nl-NL" sz="900" u="none" strike="noStrike" dirty="0">
                          <a:effectLst/>
                        </a:rPr>
                        <a:t>Projectleider</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5</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100,00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a:effectLst/>
                        </a:rPr>
                        <a:t>                       150,00 </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1319250"/>
                  </a:ext>
                </a:extLst>
              </a:tr>
              <a:tr h="152400">
                <a:tc>
                  <a:txBody>
                    <a:bodyPr/>
                    <a:lstStyle/>
                    <a:p>
                      <a:pPr algn="l" fontAlgn="b">
                        <a:spcBef>
                          <a:spcPts val="0"/>
                        </a:spcBef>
                        <a:spcAft>
                          <a:spcPts val="1200"/>
                        </a:spcAft>
                      </a:pPr>
                      <a:r>
                        <a:rPr lang="en-US" sz="900" u="none" strike="noStrike" dirty="0">
                          <a:effectLst/>
                        </a:rPr>
                        <a:t>Front-end developer (Ant Design, React, CSS &amp; HTML)</a:t>
                      </a:r>
                      <a:endParaRPr lang="en-US"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dirty="0">
                          <a:effectLst/>
                        </a:rPr>
                        <a:t>5</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85,00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a:effectLst/>
                        </a:rPr>
                        <a:t>                        135,00 </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0750765"/>
                  </a:ext>
                </a:extLst>
              </a:tr>
              <a:tr h="152400">
                <a:tc>
                  <a:txBody>
                    <a:bodyPr/>
                    <a:lstStyle/>
                    <a:p>
                      <a:pPr algn="l" fontAlgn="b">
                        <a:spcBef>
                          <a:spcPts val="0"/>
                        </a:spcBef>
                        <a:spcAft>
                          <a:spcPts val="1200"/>
                        </a:spcAft>
                      </a:pPr>
                      <a:r>
                        <a:rPr lang="fr-FR" sz="900" u="none" strike="noStrike" dirty="0">
                          <a:effectLst/>
                        </a:rPr>
                        <a:t>UX designer (Adobe Suite, </a:t>
                      </a:r>
                      <a:r>
                        <a:rPr lang="fr-FR" sz="900" u="none" strike="noStrike" dirty="0" err="1">
                          <a:effectLst/>
                        </a:rPr>
                        <a:t>Figma</a:t>
                      </a:r>
                      <a:r>
                        <a:rPr lang="fr-FR" sz="900" u="none" strike="noStrike" dirty="0">
                          <a:effectLst/>
                        </a:rPr>
                        <a:t>)</a:t>
                      </a:r>
                      <a:endParaRPr lang="fr-FR"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dirty="0">
                          <a:effectLst/>
                        </a:rPr>
                        <a:t>5</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85,00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135,00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1304496"/>
                  </a:ext>
                </a:extLst>
              </a:tr>
              <a:tr h="152400">
                <a:tc>
                  <a:txBody>
                    <a:bodyPr/>
                    <a:lstStyle/>
                    <a:p>
                      <a:pPr algn="l" fontAlgn="b">
                        <a:spcBef>
                          <a:spcPts val="0"/>
                        </a:spcBef>
                        <a:spcAft>
                          <a:spcPts val="1200"/>
                        </a:spcAft>
                      </a:pPr>
                      <a:r>
                        <a:rPr lang="en-US" sz="900" u="none" strike="noStrike" dirty="0">
                          <a:effectLst/>
                        </a:rPr>
                        <a:t>Full stack software developer (DevOps, C#, </a:t>
                      </a:r>
                      <a:r>
                        <a:rPr lang="en-US" sz="900" u="none" strike="noStrike" dirty="0" err="1">
                          <a:effectLst/>
                        </a:rPr>
                        <a:t>.Net</a:t>
                      </a:r>
                      <a:r>
                        <a:rPr lang="en-US" sz="900" u="none" strike="noStrike" dirty="0">
                          <a:effectLst/>
                        </a:rPr>
                        <a:t>, </a:t>
                      </a:r>
                      <a:r>
                        <a:rPr lang="en-US" sz="900" u="none" strike="noStrike" dirty="0" err="1">
                          <a:effectLst/>
                        </a:rPr>
                        <a:t>Ract</a:t>
                      </a:r>
                      <a:r>
                        <a:rPr lang="en-US" sz="900" u="none" strike="noStrike" dirty="0">
                          <a:effectLst/>
                        </a:rPr>
                        <a:t> Framework)</a:t>
                      </a:r>
                      <a:endParaRPr lang="en-US"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7</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95,00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135,00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5278680"/>
                  </a:ext>
                </a:extLst>
              </a:tr>
              <a:tr h="152400">
                <a:tc>
                  <a:txBody>
                    <a:bodyPr/>
                    <a:lstStyle/>
                    <a:p>
                      <a:pPr algn="l" fontAlgn="b">
                        <a:spcBef>
                          <a:spcPts val="0"/>
                        </a:spcBef>
                        <a:spcAft>
                          <a:spcPts val="1200"/>
                        </a:spcAft>
                      </a:pPr>
                      <a:r>
                        <a:rPr lang="nl-NL" sz="900" u="none" strike="noStrike" dirty="0">
                          <a:effectLst/>
                        </a:rPr>
                        <a:t>Microsoft </a:t>
                      </a:r>
                      <a:r>
                        <a:rPr lang="nl-NL" sz="900" u="none" strike="noStrike" dirty="0" err="1">
                          <a:effectLst/>
                        </a:rPr>
                        <a:t>Azure</a:t>
                      </a:r>
                      <a:r>
                        <a:rPr lang="nl-NL" sz="900" u="none" strike="noStrike" dirty="0">
                          <a:effectLst/>
                        </a:rPr>
                        <a:t> Database Administrator of </a:t>
                      </a:r>
                      <a:r>
                        <a:rPr lang="nl-NL" sz="900" u="none" strike="noStrike" dirty="0" err="1">
                          <a:effectLst/>
                        </a:rPr>
                        <a:t>Analyst</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dirty="0">
                          <a:effectLst/>
                        </a:rPr>
                        <a:t>5</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95,00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150,00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3204850"/>
                  </a:ext>
                </a:extLst>
              </a:tr>
              <a:tr h="152400">
                <a:tc>
                  <a:txBody>
                    <a:bodyPr/>
                    <a:lstStyle/>
                    <a:p>
                      <a:pPr algn="l" fontAlgn="b">
                        <a:spcBef>
                          <a:spcPts val="0"/>
                        </a:spcBef>
                        <a:spcAft>
                          <a:spcPts val="1200"/>
                        </a:spcAft>
                      </a:pPr>
                      <a:r>
                        <a:rPr lang="nl-NL" sz="900" u="none" strike="noStrike" dirty="0">
                          <a:effectLst/>
                        </a:rPr>
                        <a:t>Microsoft </a:t>
                      </a:r>
                      <a:r>
                        <a:rPr lang="nl-NL" sz="900" u="none" strike="noStrike" dirty="0" err="1">
                          <a:effectLst/>
                        </a:rPr>
                        <a:t>Azure</a:t>
                      </a:r>
                      <a:r>
                        <a:rPr lang="nl-NL" sz="900" u="none" strike="noStrike" dirty="0">
                          <a:effectLst/>
                        </a:rPr>
                        <a:t> Enterprise Data </a:t>
                      </a:r>
                      <a:r>
                        <a:rPr lang="nl-NL" sz="900" u="none" strike="noStrike" dirty="0" err="1">
                          <a:effectLst/>
                        </a:rPr>
                        <a:t>Analyst</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dirty="0">
                          <a:effectLst/>
                        </a:rPr>
                        <a:t>7</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100,00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150,00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0323417"/>
                  </a:ext>
                </a:extLst>
              </a:tr>
              <a:tr h="152400">
                <a:tc>
                  <a:txBody>
                    <a:bodyPr/>
                    <a:lstStyle/>
                    <a:p>
                      <a:pPr algn="l" fontAlgn="b">
                        <a:spcBef>
                          <a:spcPts val="0"/>
                        </a:spcBef>
                        <a:spcAft>
                          <a:spcPts val="1200"/>
                        </a:spcAft>
                      </a:pPr>
                      <a:r>
                        <a:rPr lang="en-US" sz="900" u="none" strike="noStrike" dirty="0">
                          <a:effectLst/>
                        </a:rPr>
                        <a:t>Microsoft Azure Solutions Expert of Architect</a:t>
                      </a:r>
                      <a:endParaRPr lang="en-US"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5</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100,00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165,00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1358809"/>
                  </a:ext>
                </a:extLst>
              </a:tr>
              <a:tr h="152400">
                <a:tc>
                  <a:txBody>
                    <a:bodyPr/>
                    <a:lstStyle/>
                    <a:p>
                      <a:pPr algn="l" fontAlgn="b">
                        <a:spcBef>
                          <a:spcPts val="0"/>
                        </a:spcBef>
                        <a:spcAft>
                          <a:spcPts val="1200"/>
                        </a:spcAft>
                      </a:pPr>
                      <a:r>
                        <a:rPr lang="en-US" sz="900" u="none" strike="noStrike" dirty="0">
                          <a:effectLst/>
                        </a:rPr>
                        <a:t>Cyber Security Expert of Architect</a:t>
                      </a:r>
                      <a:endParaRPr lang="en-US"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7</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100,00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150,00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7847805"/>
                  </a:ext>
                </a:extLst>
              </a:tr>
              <a:tr h="152400">
                <a:tc>
                  <a:txBody>
                    <a:bodyPr/>
                    <a:lstStyle/>
                    <a:p>
                      <a:pPr algn="l" fontAlgn="b">
                        <a:spcBef>
                          <a:spcPts val="0"/>
                        </a:spcBef>
                        <a:spcAft>
                          <a:spcPts val="1200"/>
                        </a:spcAft>
                      </a:pPr>
                      <a:r>
                        <a:rPr lang="nn-NO" sz="900" u="none" strike="noStrike" dirty="0">
                          <a:effectLst/>
                        </a:rPr>
                        <a:t>Microsoft Power BI Data Analyst</a:t>
                      </a:r>
                      <a:endParaRPr lang="nn-NO"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5</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85,00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135,00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2762168"/>
                  </a:ext>
                </a:extLst>
              </a:tr>
              <a:tr h="152400">
                <a:tc>
                  <a:txBody>
                    <a:bodyPr/>
                    <a:lstStyle/>
                    <a:p>
                      <a:pPr algn="l" fontAlgn="b">
                        <a:spcBef>
                          <a:spcPts val="0"/>
                        </a:spcBef>
                        <a:spcAft>
                          <a:spcPts val="1200"/>
                        </a:spcAft>
                      </a:pPr>
                      <a:r>
                        <a:rPr lang="nl-NL" sz="900" u="none" strike="noStrike" dirty="0">
                          <a:effectLst/>
                        </a:rPr>
                        <a:t>Tester (unit + integratie </a:t>
                      </a:r>
                      <a:r>
                        <a:rPr lang="nl-NL" sz="900" u="none" strike="noStrike" dirty="0" err="1">
                          <a:effectLst/>
                        </a:rPr>
                        <a:t>testing</a:t>
                      </a:r>
                      <a:r>
                        <a:rPr lang="nl-NL" sz="900" u="none" strike="noStrike" dirty="0">
                          <a:effectLst/>
                        </a:rPr>
                        <a:t>)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90000"/>
                      </a:schemeClr>
                    </a:solidFill>
                  </a:tcPr>
                </a:tc>
                <a:tc>
                  <a:txBody>
                    <a:bodyPr/>
                    <a:lstStyle/>
                    <a:p>
                      <a:pPr algn="ctr" fontAlgn="b">
                        <a:spcBef>
                          <a:spcPts val="0"/>
                        </a:spcBef>
                        <a:spcAft>
                          <a:spcPts val="1200"/>
                        </a:spcAft>
                      </a:pPr>
                      <a:r>
                        <a:rPr lang="nl-NL" sz="900" u="none" strike="noStrike">
                          <a:effectLst/>
                        </a:rPr>
                        <a:t>2</a:t>
                      </a:r>
                      <a:endParaRPr lang="nl-NL" sz="900" b="0" i="0" u="none" strike="noStrike">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75,00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spcBef>
                          <a:spcPts val="0"/>
                        </a:spcBef>
                        <a:spcAft>
                          <a:spcPts val="1200"/>
                        </a:spcAft>
                      </a:pPr>
                      <a:r>
                        <a:rPr lang="nl-NL" sz="900" u="none" strike="noStrike" dirty="0">
                          <a:effectLst/>
                        </a:rPr>
                        <a:t>                        115,00 </a:t>
                      </a:r>
                      <a:endParaRPr lang="nl-NL" sz="900" b="0" i="0" u="none" strike="noStrike" dirty="0">
                        <a:solidFill>
                          <a:srgbClr val="000000"/>
                        </a:solidFill>
                        <a:effectLst/>
                        <a:latin typeface="Corbel" panose="020B0503020204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5175982"/>
                  </a:ext>
                </a:extLst>
              </a:tr>
            </a:tbl>
          </a:graphicData>
        </a:graphic>
      </p:graphicFrame>
    </p:spTree>
    <p:extLst>
      <p:ext uri="{BB962C8B-B14F-4D97-AF65-F5344CB8AC3E}">
        <p14:creationId xmlns:p14="http://schemas.microsoft.com/office/powerpoint/2010/main" val="546726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C2AC7C-F5E1-4802-9CB2-F80574DC0B7E}"/>
              </a:ext>
            </a:extLst>
          </p:cNvPr>
          <p:cNvSpPr>
            <a:spLocks noGrp="1"/>
          </p:cNvSpPr>
          <p:nvPr>
            <p:ph type="title"/>
          </p:nvPr>
        </p:nvSpPr>
        <p:spPr/>
        <p:txBody>
          <a:bodyPr/>
          <a:lstStyle/>
          <a:p>
            <a:r>
              <a:rPr lang="nl-NL"/>
              <a:t>Uniform Europees Aanbestedingsdocument</a:t>
            </a:r>
          </a:p>
        </p:txBody>
      </p:sp>
      <p:sp>
        <p:nvSpPr>
          <p:cNvPr id="3" name="Tijdelijke aanduiding voor inhoud 2">
            <a:extLst>
              <a:ext uri="{FF2B5EF4-FFF2-40B4-BE49-F238E27FC236}">
                <a16:creationId xmlns:a16="http://schemas.microsoft.com/office/drawing/2014/main" id="{DD0FEDA3-7C32-4BFF-A1EC-E814ACCF37AD}"/>
              </a:ext>
            </a:extLst>
          </p:cNvPr>
          <p:cNvSpPr>
            <a:spLocks noGrp="1"/>
          </p:cNvSpPr>
          <p:nvPr>
            <p:ph idx="1"/>
          </p:nvPr>
        </p:nvSpPr>
        <p:spPr/>
        <p:txBody>
          <a:bodyPr/>
          <a:lstStyle/>
          <a:p>
            <a:pPr marL="541338" lvl="1" indent="-541338" eaLnBrk="1" hangingPunct="1">
              <a:defRPr/>
            </a:pPr>
            <a:r>
              <a:rPr lang="nl-NL" dirty="0"/>
              <a:t>Bij inschrijving volstaat het UEA, waarin inschrijvers verklaren dat ze aan de gestelde geschiktheidseisen voldoen.</a:t>
            </a:r>
          </a:p>
          <a:p>
            <a:pPr marL="541338" lvl="1" indent="-541338" eaLnBrk="1" hangingPunct="1">
              <a:defRPr/>
            </a:pPr>
            <a:endParaRPr lang="nl-NL" dirty="0"/>
          </a:p>
          <a:p>
            <a:pPr marL="541338" lvl="1" indent="-541338" eaLnBrk="1" hangingPunct="1">
              <a:defRPr/>
            </a:pPr>
            <a:r>
              <a:rPr lang="nl-NL" dirty="0"/>
              <a:t>Indien een beroep wordt gedaan op een Derde, om te voldoen aan de geschiktheidseisen, dan overlegt deze tevens het UEA voor:</a:t>
            </a:r>
          </a:p>
          <a:p>
            <a:pPr marL="806450" lvl="2" indent="-268288" eaLnBrk="1" hangingPunct="1">
              <a:buFont typeface="Wingdings" panose="05000000000000000000" pitchFamily="2" charset="2"/>
              <a:buChar char="§"/>
              <a:defRPr/>
            </a:pPr>
            <a:r>
              <a:rPr lang="nl-NL" dirty="0"/>
              <a:t>Deel IIA</a:t>
            </a:r>
          </a:p>
          <a:p>
            <a:pPr marL="806450" lvl="2" indent="-268288" eaLnBrk="1" hangingPunct="1">
              <a:buFont typeface="Wingdings" panose="05000000000000000000" pitchFamily="2" charset="2"/>
              <a:buChar char="§"/>
              <a:defRPr/>
            </a:pPr>
            <a:r>
              <a:rPr lang="nl-NL" dirty="0"/>
              <a:t>Deel IIB</a:t>
            </a:r>
          </a:p>
          <a:p>
            <a:pPr marL="806450" lvl="2" indent="-268288" eaLnBrk="1" hangingPunct="1">
              <a:buFont typeface="Wingdings" panose="05000000000000000000" pitchFamily="2" charset="2"/>
              <a:buChar char="§"/>
              <a:defRPr/>
            </a:pPr>
            <a:r>
              <a:rPr lang="nl-NL" dirty="0"/>
              <a:t>Deel III</a:t>
            </a:r>
          </a:p>
          <a:p>
            <a:pPr marL="806450" lvl="2" indent="-268288" eaLnBrk="1" hangingPunct="1">
              <a:buFont typeface="Wingdings" panose="05000000000000000000" pitchFamily="2" charset="2"/>
              <a:buChar char="§"/>
              <a:defRPr/>
            </a:pPr>
            <a:r>
              <a:rPr lang="nl-NL" dirty="0"/>
              <a:t>Deel VI</a:t>
            </a:r>
          </a:p>
          <a:p>
            <a:pPr marL="541338" lvl="1" indent="-541338" eaLnBrk="1" hangingPunct="1">
              <a:defRPr/>
            </a:pPr>
            <a:endParaRPr lang="nl-NL" dirty="0"/>
          </a:p>
          <a:p>
            <a:pPr marL="541338" lvl="1" indent="-541338">
              <a:defRPr/>
            </a:pPr>
            <a:r>
              <a:rPr lang="nl-NL" sz="1600" dirty="0"/>
              <a:t>Van alle deelnemers aan het Samenwerkingsverband dient een eigen, rechtsgeldig ondertekend UEA te worden overlegd.</a:t>
            </a:r>
          </a:p>
          <a:p>
            <a:pPr marL="0" lvl="1" indent="0" eaLnBrk="1" hangingPunct="1">
              <a:buNone/>
              <a:defRPr/>
            </a:pPr>
            <a:endParaRPr lang="nl-NL" dirty="0"/>
          </a:p>
          <a:p>
            <a:pPr marL="541338" lvl="1" indent="-541338" eaLnBrk="1" hangingPunct="1">
              <a:defRPr/>
            </a:pPr>
            <a:r>
              <a:rPr lang="nl-NL" dirty="0"/>
              <a:t>Laat het UEA ondertekenen door een persoon die hiertoe is gerechtigd.</a:t>
            </a:r>
          </a:p>
          <a:p>
            <a:endParaRPr lang="nl-NL" dirty="0"/>
          </a:p>
        </p:txBody>
      </p:sp>
    </p:spTree>
    <p:extLst>
      <p:ext uri="{BB962C8B-B14F-4D97-AF65-F5344CB8AC3E}">
        <p14:creationId xmlns:p14="http://schemas.microsoft.com/office/powerpoint/2010/main" val="978877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18F6C0-E67A-4899-958C-2A70C721C096}"/>
              </a:ext>
            </a:extLst>
          </p:cNvPr>
          <p:cNvSpPr>
            <a:spLocks noGrp="1"/>
          </p:cNvSpPr>
          <p:nvPr>
            <p:ph type="title"/>
          </p:nvPr>
        </p:nvSpPr>
        <p:spPr/>
        <p:txBody>
          <a:bodyPr/>
          <a:lstStyle/>
          <a:p>
            <a:r>
              <a:rPr lang="nl-NL"/>
              <a:t>Deel II A `Gegevens over de ondernemer’</a:t>
            </a:r>
          </a:p>
        </p:txBody>
      </p:sp>
      <p:sp>
        <p:nvSpPr>
          <p:cNvPr id="3" name="Tijdelijke aanduiding voor inhoud 2">
            <a:extLst>
              <a:ext uri="{FF2B5EF4-FFF2-40B4-BE49-F238E27FC236}">
                <a16:creationId xmlns:a16="http://schemas.microsoft.com/office/drawing/2014/main" id="{EDD2328F-812A-4B9E-A04E-A0E402978967}"/>
              </a:ext>
            </a:extLst>
          </p:cNvPr>
          <p:cNvSpPr>
            <a:spLocks noGrp="1"/>
          </p:cNvSpPr>
          <p:nvPr>
            <p:ph idx="1"/>
          </p:nvPr>
        </p:nvSpPr>
        <p:spPr/>
        <p:txBody>
          <a:bodyPr/>
          <a:lstStyle/>
          <a:p>
            <a:pPr marL="541338" lvl="1" indent="-541338" eaLnBrk="1" hangingPunct="1">
              <a:defRPr/>
            </a:pPr>
            <a:r>
              <a:rPr lang="nl-NL" sz="1500" dirty="0"/>
              <a:t>Vul Deel II A in zijn geheel in.</a:t>
            </a:r>
          </a:p>
          <a:p>
            <a:pPr marL="541338" lvl="1" indent="-541338" eaLnBrk="1" hangingPunct="1">
              <a:defRPr/>
            </a:pPr>
            <a:endParaRPr lang="nl-NL" sz="1500" dirty="0"/>
          </a:p>
          <a:p>
            <a:pPr marL="541338" lvl="1" indent="-541338" eaLnBrk="1" hangingPunct="1">
              <a:defRPr/>
            </a:pPr>
            <a:r>
              <a:rPr lang="nl-NL" sz="1500" dirty="0"/>
              <a:t>Vul bij onderstaande vraag ‘Ja’ in als wordt ingeschreven als </a:t>
            </a:r>
            <a:r>
              <a:rPr lang="nl-NL" sz="1500" u="sng" dirty="0"/>
              <a:t>combinatie/samenwerkingsverband</a:t>
            </a:r>
            <a:r>
              <a:rPr lang="nl-NL" sz="1500" dirty="0"/>
              <a:t> en vermeld de partij waarmee u gezamenlijk inschrijft bij de vervolgvragen die verschijnen.</a:t>
            </a:r>
          </a:p>
          <a:p>
            <a:pPr marL="539750" lvl="1" indent="0" eaLnBrk="1" hangingPunct="1">
              <a:buNone/>
              <a:defRPr/>
            </a:pPr>
            <a:r>
              <a:rPr lang="nl-NL" sz="1500" dirty="0"/>
              <a:t>Indien niet van toepassing: ‘Nee’ (de vervolgvragen zullen dan niet verschijnen). </a:t>
            </a:r>
          </a:p>
          <a:p>
            <a:pPr marL="0" lvl="1" indent="0" eaLnBrk="1" hangingPunct="1">
              <a:buNone/>
              <a:defRPr/>
            </a:pPr>
            <a:endParaRPr lang="nl-NL" sz="1500" dirty="0"/>
          </a:p>
          <a:p>
            <a:pPr marL="541338" lvl="1" indent="-541338" eaLnBrk="1" hangingPunct="1">
              <a:defRPr/>
            </a:pPr>
            <a:r>
              <a:rPr lang="nl-NL" sz="1500" b="1" dirty="0"/>
              <a:t>Let op: </a:t>
            </a:r>
            <a:r>
              <a:rPr lang="nl-NL" sz="1500" dirty="0"/>
              <a:t>Als u in combinatie/samenwerkingsverband inschrijft, dient ook de samenwerkingspartner het UEA in te dienen.</a:t>
            </a:r>
          </a:p>
          <a:p>
            <a:endParaRPr lang="nl-NL" dirty="0"/>
          </a:p>
        </p:txBody>
      </p:sp>
      <p:grpSp>
        <p:nvGrpSpPr>
          <p:cNvPr id="4" name="Groep 3">
            <a:extLst>
              <a:ext uri="{FF2B5EF4-FFF2-40B4-BE49-F238E27FC236}">
                <a16:creationId xmlns:a16="http://schemas.microsoft.com/office/drawing/2014/main" id="{90BB6747-B811-4F4E-A65A-FC47ACE16281}"/>
              </a:ext>
            </a:extLst>
          </p:cNvPr>
          <p:cNvGrpSpPr/>
          <p:nvPr/>
        </p:nvGrpSpPr>
        <p:grpSpPr>
          <a:xfrm>
            <a:off x="2627784" y="4094801"/>
            <a:ext cx="6192366" cy="2411722"/>
            <a:chOff x="-4209" y="2762250"/>
            <a:chExt cx="9144000" cy="3717513"/>
          </a:xfrm>
        </p:grpSpPr>
        <p:pic>
          <p:nvPicPr>
            <p:cNvPr id="5" name="Afbeelding 4">
              <a:extLst>
                <a:ext uri="{FF2B5EF4-FFF2-40B4-BE49-F238E27FC236}">
                  <a16:creationId xmlns:a16="http://schemas.microsoft.com/office/drawing/2014/main" id="{FB76A2AC-A6AA-4450-B9A3-746DE0AB12C9}"/>
                </a:ext>
              </a:extLst>
            </p:cNvPr>
            <p:cNvPicPr>
              <a:picLocks noChangeAspect="1"/>
            </p:cNvPicPr>
            <p:nvPr/>
          </p:nvPicPr>
          <p:blipFill rotWithShape="1">
            <a:blip r:embed="rId2"/>
            <a:srcRect b="4845"/>
            <a:stretch/>
          </p:blipFill>
          <p:spPr>
            <a:xfrm>
              <a:off x="-4209" y="3995025"/>
              <a:ext cx="9144000" cy="2484738"/>
            </a:xfrm>
            <a:prstGeom prst="rect">
              <a:avLst/>
            </a:prstGeom>
          </p:spPr>
        </p:pic>
        <p:pic>
          <p:nvPicPr>
            <p:cNvPr id="6" name="Afbeelding 5">
              <a:extLst>
                <a:ext uri="{FF2B5EF4-FFF2-40B4-BE49-F238E27FC236}">
                  <a16:creationId xmlns:a16="http://schemas.microsoft.com/office/drawing/2014/main" id="{9DF53D30-CF38-46A8-BDFF-0B95C06238F4}"/>
                </a:ext>
              </a:extLst>
            </p:cNvPr>
            <p:cNvPicPr>
              <a:picLocks noChangeAspect="1"/>
            </p:cNvPicPr>
            <p:nvPr/>
          </p:nvPicPr>
          <p:blipFill>
            <a:blip r:embed="rId3"/>
            <a:stretch>
              <a:fillRect/>
            </a:stretch>
          </p:blipFill>
          <p:spPr>
            <a:xfrm>
              <a:off x="23812" y="2762250"/>
              <a:ext cx="9096375" cy="1333500"/>
            </a:xfrm>
            <a:prstGeom prst="rect">
              <a:avLst/>
            </a:prstGeom>
          </p:spPr>
        </p:pic>
      </p:grpSp>
    </p:spTree>
    <p:extLst>
      <p:ext uri="{BB962C8B-B14F-4D97-AF65-F5344CB8AC3E}">
        <p14:creationId xmlns:p14="http://schemas.microsoft.com/office/powerpoint/2010/main" val="39199015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93FD3-B8EA-47F8-89DF-6EA6CC8678D7}"/>
              </a:ext>
            </a:extLst>
          </p:cNvPr>
          <p:cNvSpPr>
            <a:spLocks noGrp="1"/>
          </p:cNvSpPr>
          <p:nvPr>
            <p:ph type="title"/>
          </p:nvPr>
        </p:nvSpPr>
        <p:spPr/>
        <p:txBody>
          <a:bodyPr/>
          <a:lstStyle/>
          <a:p>
            <a:r>
              <a:rPr kumimoji="0" lang="nl-NL" altLang="nl-NL" sz="2000" b="1" i="0" u="none" strike="noStrike" kern="0" cap="none" spc="0" normalizeH="0" baseline="0" noProof="0">
                <a:ln>
                  <a:noFill/>
                </a:ln>
                <a:solidFill>
                  <a:srgbClr val="808080"/>
                </a:solidFill>
                <a:effectLst/>
                <a:uLnTx/>
                <a:uFillTx/>
                <a:latin typeface="Verdana"/>
                <a:ea typeface="+mj-ea"/>
                <a:cs typeface="Arial"/>
              </a:rPr>
              <a:t>Deel II B ‘Informatie over de vertegenwoordigers van de ondernemer’</a:t>
            </a:r>
            <a:endParaRPr lang="nl-NL"/>
          </a:p>
        </p:txBody>
      </p:sp>
      <p:sp>
        <p:nvSpPr>
          <p:cNvPr id="3" name="Tijdelijke aanduiding voor inhoud 2">
            <a:extLst>
              <a:ext uri="{FF2B5EF4-FFF2-40B4-BE49-F238E27FC236}">
                <a16:creationId xmlns:a16="http://schemas.microsoft.com/office/drawing/2014/main" id="{61CAD666-67FB-4A69-8A66-0167EC8AFC43}"/>
              </a:ext>
            </a:extLst>
          </p:cNvPr>
          <p:cNvSpPr>
            <a:spLocks noGrp="1"/>
          </p:cNvSpPr>
          <p:nvPr>
            <p:ph idx="1"/>
          </p:nvPr>
        </p:nvSpPr>
        <p:spPr/>
        <p:txBody>
          <a:bodyPr/>
          <a:lstStyle/>
          <a:p>
            <a:pPr marL="541338" lvl="1" indent="-541338" eaLnBrk="1" hangingPunct="1"/>
            <a:endParaRPr lang="nl-NL" altLang="nl-NL" sz="1800" dirty="0"/>
          </a:p>
          <a:p>
            <a:pPr marL="541338" lvl="1" indent="-541338" eaLnBrk="1" hangingPunct="1"/>
            <a:r>
              <a:rPr lang="nl-NL" altLang="nl-NL" sz="1400" dirty="0"/>
              <a:t>Vul IIB alleen in als iemand anders gemachtigd is om de onderneming te vertegenwoordigen tijdens de aanbestedingsprocedure.</a:t>
            </a:r>
          </a:p>
          <a:p>
            <a:pPr marL="541338" lvl="1" indent="-541338" eaLnBrk="1" hangingPunct="1"/>
            <a:endParaRPr lang="nl-NL" altLang="nl-NL" sz="1400" dirty="0"/>
          </a:p>
          <a:p>
            <a:pPr marL="541338" lvl="1" indent="-541338" eaLnBrk="1" hangingPunct="1"/>
            <a:endParaRPr lang="nl-NL" altLang="nl-NL" sz="1400" dirty="0"/>
          </a:p>
          <a:p>
            <a:endParaRPr lang="nl-NL" dirty="0"/>
          </a:p>
        </p:txBody>
      </p:sp>
      <p:grpSp>
        <p:nvGrpSpPr>
          <p:cNvPr id="4" name="Groep 3">
            <a:extLst>
              <a:ext uri="{FF2B5EF4-FFF2-40B4-BE49-F238E27FC236}">
                <a16:creationId xmlns:a16="http://schemas.microsoft.com/office/drawing/2014/main" id="{9BC67682-E1F3-4D86-847B-E350CA347DC5}"/>
              </a:ext>
            </a:extLst>
          </p:cNvPr>
          <p:cNvGrpSpPr/>
          <p:nvPr/>
        </p:nvGrpSpPr>
        <p:grpSpPr>
          <a:xfrm>
            <a:off x="718493" y="2996952"/>
            <a:ext cx="7776864" cy="1757029"/>
            <a:chOff x="467544" y="3112125"/>
            <a:chExt cx="7776864" cy="1757029"/>
          </a:xfrm>
        </p:grpSpPr>
        <p:pic>
          <p:nvPicPr>
            <p:cNvPr id="5" name="Afbeelding 4">
              <a:extLst>
                <a:ext uri="{FF2B5EF4-FFF2-40B4-BE49-F238E27FC236}">
                  <a16:creationId xmlns:a16="http://schemas.microsoft.com/office/drawing/2014/main" id="{24884A48-2AC5-4C57-9922-F68289C6D1B9}"/>
                </a:ext>
              </a:extLst>
            </p:cNvPr>
            <p:cNvPicPr>
              <a:picLocks noChangeAspect="1"/>
            </p:cNvPicPr>
            <p:nvPr/>
          </p:nvPicPr>
          <p:blipFill>
            <a:blip r:embed="rId2"/>
            <a:stretch>
              <a:fillRect/>
            </a:stretch>
          </p:blipFill>
          <p:spPr>
            <a:xfrm>
              <a:off x="467544" y="3112125"/>
              <a:ext cx="7746900" cy="1757029"/>
            </a:xfrm>
            <a:prstGeom prst="rect">
              <a:avLst/>
            </a:prstGeom>
          </p:spPr>
        </p:pic>
        <p:sp>
          <p:nvSpPr>
            <p:cNvPr id="6" name="Ovaal 6">
              <a:extLst>
                <a:ext uri="{FF2B5EF4-FFF2-40B4-BE49-F238E27FC236}">
                  <a16:creationId xmlns:a16="http://schemas.microsoft.com/office/drawing/2014/main" id="{6E292875-4F3B-4289-AF05-0899D4EA9246}"/>
                </a:ext>
              </a:extLst>
            </p:cNvPr>
            <p:cNvSpPr>
              <a:spLocks noChangeArrowheads="1"/>
            </p:cNvSpPr>
            <p:nvPr/>
          </p:nvSpPr>
          <p:spPr bwMode="auto">
            <a:xfrm>
              <a:off x="2411759" y="3789040"/>
              <a:ext cx="5832649" cy="360040"/>
            </a:xfrm>
            <a:prstGeom prst="ellipse">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spcBef>
                  <a:spcPct val="5000"/>
                </a:spcBef>
                <a:defRPr>
                  <a:solidFill>
                    <a:schemeClr val="bg2"/>
                  </a:solidFill>
                  <a:latin typeface="Verdana" pitchFamily="34" charset="0"/>
                  <a:cs typeface="Arial" charset="0"/>
                </a:defRPr>
              </a:lvl1pPr>
              <a:lvl2pPr marL="742950" indent="-285750" eaLnBrk="0" hangingPunct="0">
                <a:spcBef>
                  <a:spcPct val="5000"/>
                </a:spcBef>
                <a:buBlip>
                  <a:blip r:embed="rId3"/>
                </a:buBlip>
                <a:defRPr sz="1600">
                  <a:solidFill>
                    <a:schemeClr val="bg2"/>
                  </a:solidFill>
                  <a:latin typeface="Verdana" pitchFamily="34" charset="0"/>
                  <a:cs typeface="Arial" charset="0"/>
                </a:defRPr>
              </a:lvl2pPr>
              <a:lvl3pPr marL="1143000" indent="-228600" eaLnBrk="0" hangingPunct="0">
                <a:spcBef>
                  <a:spcPct val="5000"/>
                </a:spcBef>
                <a:buClr>
                  <a:srgbClr val="33CCFF"/>
                </a:buClr>
                <a:buFont typeface="Verdana" pitchFamily="34" charset="0"/>
                <a:buChar char="o"/>
                <a:defRPr sz="1400">
                  <a:solidFill>
                    <a:schemeClr val="bg2"/>
                  </a:solidFill>
                  <a:latin typeface="Verdana" pitchFamily="34" charset="0"/>
                  <a:cs typeface="Arial" charset="0"/>
                </a:defRPr>
              </a:lvl3pPr>
              <a:lvl4pPr marL="1600200" indent="-228600" eaLnBrk="0" hangingPunct="0">
                <a:spcBef>
                  <a:spcPct val="20000"/>
                </a:spcBef>
                <a:buClr>
                  <a:srgbClr val="33CCFF"/>
                </a:buClr>
                <a:buFont typeface="Verdana" pitchFamily="34" charset="0"/>
                <a:defRPr sz="2400">
                  <a:solidFill>
                    <a:schemeClr val="bg2"/>
                  </a:solidFill>
                  <a:latin typeface="Verdana" pitchFamily="34"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pPr>
              <a:endParaRPr lang="nl-NL" altLang="nl-NL"/>
            </a:p>
          </p:txBody>
        </p:sp>
      </p:grpSp>
    </p:spTree>
    <p:extLst>
      <p:ext uri="{BB962C8B-B14F-4D97-AF65-F5344CB8AC3E}">
        <p14:creationId xmlns:p14="http://schemas.microsoft.com/office/powerpoint/2010/main" val="2158778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5F8D35-A847-470A-9037-562DFA3A613F}"/>
              </a:ext>
            </a:extLst>
          </p:cNvPr>
          <p:cNvSpPr>
            <a:spLocks noGrp="1"/>
          </p:cNvSpPr>
          <p:nvPr>
            <p:ph type="title"/>
          </p:nvPr>
        </p:nvSpPr>
        <p:spPr/>
        <p:txBody>
          <a:bodyPr/>
          <a:lstStyle/>
          <a:p>
            <a:r>
              <a:rPr kumimoji="0" lang="nl-NL" altLang="nl-NL" sz="2000" b="1" i="0" u="none" strike="noStrike" kern="0" cap="none" spc="0" normalizeH="0" baseline="0" noProof="0">
                <a:ln>
                  <a:noFill/>
                </a:ln>
                <a:solidFill>
                  <a:srgbClr val="808080"/>
                </a:solidFill>
                <a:effectLst/>
                <a:uLnTx/>
                <a:uFillTx/>
                <a:latin typeface="Verdana"/>
                <a:ea typeface="+mj-ea"/>
                <a:cs typeface="Arial"/>
              </a:rPr>
              <a:t>Deel II C ‘Informatie over beroep op draagkracht van andere entiteiten’</a:t>
            </a:r>
            <a:endParaRPr lang="nl-NL"/>
          </a:p>
        </p:txBody>
      </p:sp>
      <p:sp>
        <p:nvSpPr>
          <p:cNvPr id="3" name="Tijdelijke aanduiding voor inhoud 2">
            <a:extLst>
              <a:ext uri="{FF2B5EF4-FFF2-40B4-BE49-F238E27FC236}">
                <a16:creationId xmlns:a16="http://schemas.microsoft.com/office/drawing/2014/main" id="{547F0797-E68D-4243-A1A7-66BFC254B760}"/>
              </a:ext>
            </a:extLst>
          </p:cNvPr>
          <p:cNvSpPr>
            <a:spLocks noGrp="1"/>
          </p:cNvSpPr>
          <p:nvPr>
            <p:ph idx="1"/>
          </p:nvPr>
        </p:nvSpPr>
        <p:spPr/>
        <p:txBody>
          <a:bodyPr/>
          <a:lstStyle/>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r>
              <a:rPr kumimoji="0" lang="nl-NL" sz="1400" b="0" i="0" u="none" strike="noStrike" kern="0" cap="none" spc="0" normalizeH="0" baseline="0" noProof="0" dirty="0">
                <a:ln>
                  <a:noFill/>
                </a:ln>
                <a:solidFill>
                  <a:srgbClr val="808080"/>
                </a:solidFill>
                <a:effectLst/>
                <a:uLnTx/>
                <a:uFillTx/>
                <a:latin typeface="Verdana"/>
                <a:cs typeface="Arial"/>
              </a:rPr>
              <a:t>Vul ‘Ja’ in als een beroep wordt gedaan op een andere onderneming om te voldoen aan de </a:t>
            </a:r>
            <a:r>
              <a:rPr kumimoji="0" lang="nl-NL" sz="1400" b="0" i="0" u="sng" strike="noStrike" kern="0" cap="none" spc="0" normalizeH="0" baseline="0" noProof="0" dirty="0">
                <a:ln>
                  <a:noFill/>
                </a:ln>
                <a:solidFill>
                  <a:srgbClr val="808080"/>
                </a:solidFill>
                <a:effectLst/>
                <a:uLnTx/>
                <a:uFillTx/>
                <a:latin typeface="Verdana"/>
                <a:cs typeface="Arial"/>
              </a:rPr>
              <a:t>geschiktheidseisen</a:t>
            </a:r>
            <a:r>
              <a:rPr kumimoji="0" lang="nl-NL" sz="1400" b="0" i="0" u="none" strike="noStrike" kern="0" cap="none" spc="0" normalizeH="0" baseline="0" noProof="0" dirty="0">
                <a:ln>
                  <a:noFill/>
                </a:ln>
                <a:solidFill>
                  <a:srgbClr val="808080"/>
                </a:solidFill>
                <a:effectLst/>
                <a:uLnTx/>
                <a:uFillTx/>
                <a:latin typeface="Verdana"/>
                <a:cs typeface="Arial"/>
              </a:rPr>
              <a:t> (ook wel Derde).</a:t>
            </a:r>
          </a:p>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r>
              <a:rPr kumimoji="0" lang="nl-NL" sz="1400" b="0" i="0" u="none" strike="noStrike" kern="0" cap="none" spc="0" normalizeH="0" baseline="0" noProof="0" dirty="0">
                <a:ln>
                  <a:noFill/>
                </a:ln>
                <a:solidFill>
                  <a:srgbClr val="808080"/>
                </a:solidFill>
                <a:effectLst/>
                <a:uLnTx/>
                <a:uFillTx/>
                <a:latin typeface="Verdana"/>
                <a:cs typeface="Arial"/>
              </a:rPr>
              <a:t>Vermeld uitputtend op welke Derde voor welke geschiktheidseis een beroep wordt gedaan bij de vervolgvraag die verschijnt.</a:t>
            </a:r>
          </a:p>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r>
              <a:rPr kumimoji="0" lang="nl-NL" sz="1400" b="0" i="0" u="none" strike="noStrike" kern="0" cap="none" spc="0" normalizeH="0" baseline="0" noProof="0" dirty="0">
                <a:ln>
                  <a:noFill/>
                </a:ln>
                <a:solidFill>
                  <a:srgbClr val="808080"/>
                </a:solidFill>
                <a:effectLst/>
                <a:uLnTx/>
                <a:uFillTx/>
                <a:latin typeface="Verdana"/>
                <a:cs typeface="Arial"/>
              </a:rPr>
              <a:t>Deze partij </a:t>
            </a:r>
            <a:r>
              <a:rPr kumimoji="0" lang="nl-NL" sz="1400" b="0" i="0" u="sng" strike="noStrike" kern="0" cap="none" spc="0" normalizeH="0" baseline="0" noProof="0" dirty="0">
                <a:ln>
                  <a:noFill/>
                </a:ln>
                <a:solidFill>
                  <a:srgbClr val="808080"/>
                </a:solidFill>
                <a:effectLst/>
                <a:uLnTx/>
                <a:uFillTx/>
                <a:latin typeface="Verdana"/>
                <a:cs typeface="Arial"/>
              </a:rPr>
              <a:t>moet</a:t>
            </a:r>
            <a:r>
              <a:rPr kumimoji="0" lang="nl-NL" sz="1400" b="0" i="0" u="none" strike="noStrike" kern="0" cap="none" spc="0" normalizeH="0" baseline="0" noProof="0" dirty="0">
                <a:ln>
                  <a:noFill/>
                </a:ln>
                <a:solidFill>
                  <a:srgbClr val="808080"/>
                </a:solidFill>
                <a:effectLst/>
                <a:uLnTx/>
                <a:uFillTx/>
                <a:latin typeface="Verdana"/>
                <a:cs typeface="Arial"/>
              </a:rPr>
              <a:t> ingezet worden als </a:t>
            </a:r>
            <a:r>
              <a:rPr kumimoji="0" lang="nl-NL" sz="1400" b="0" i="0" u="sng" strike="noStrike" kern="0" cap="none" spc="0" normalizeH="0" baseline="0" noProof="0" dirty="0">
                <a:ln>
                  <a:noFill/>
                </a:ln>
                <a:solidFill>
                  <a:srgbClr val="808080"/>
                </a:solidFill>
                <a:effectLst/>
                <a:uLnTx/>
                <a:uFillTx/>
                <a:latin typeface="Verdana"/>
                <a:cs typeface="Arial"/>
              </a:rPr>
              <a:t>onderaannemer</a:t>
            </a:r>
            <a:r>
              <a:rPr kumimoji="0" lang="nl-NL" sz="1400" b="0" i="0" u="none" strike="noStrike" kern="0" cap="none" spc="0" normalizeH="0" baseline="0" noProof="0" dirty="0">
                <a:ln>
                  <a:noFill/>
                </a:ln>
                <a:solidFill>
                  <a:srgbClr val="808080"/>
                </a:solidFill>
                <a:effectLst/>
                <a:uLnTx/>
                <a:uFillTx/>
                <a:latin typeface="Verdana"/>
                <a:cs typeface="Arial"/>
              </a:rPr>
              <a:t> bij de uitvoering.</a:t>
            </a:r>
          </a:p>
          <a:p>
            <a:endParaRPr lang="nl-NL" dirty="0"/>
          </a:p>
        </p:txBody>
      </p:sp>
      <p:pic>
        <p:nvPicPr>
          <p:cNvPr id="4" name="Afbeelding 3">
            <a:extLst>
              <a:ext uri="{FF2B5EF4-FFF2-40B4-BE49-F238E27FC236}">
                <a16:creationId xmlns:a16="http://schemas.microsoft.com/office/drawing/2014/main" id="{48BCF92E-F256-44BD-9D45-A329E45D8F60}"/>
              </a:ext>
            </a:extLst>
          </p:cNvPr>
          <p:cNvPicPr>
            <a:picLocks noChangeAspect="1"/>
          </p:cNvPicPr>
          <p:nvPr/>
        </p:nvPicPr>
        <p:blipFill>
          <a:blip r:embed="rId3"/>
          <a:stretch>
            <a:fillRect/>
          </a:stretch>
        </p:blipFill>
        <p:spPr>
          <a:xfrm>
            <a:off x="1187624" y="3789040"/>
            <a:ext cx="7510320" cy="1620000"/>
          </a:xfrm>
          <a:prstGeom prst="rect">
            <a:avLst/>
          </a:prstGeom>
        </p:spPr>
      </p:pic>
    </p:spTree>
    <p:extLst>
      <p:ext uri="{BB962C8B-B14F-4D97-AF65-F5344CB8AC3E}">
        <p14:creationId xmlns:p14="http://schemas.microsoft.com/office/powerpoint/2010/main" val="374845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12E521-8905-44B9-A5B7-B5E8A7A6B016}"/>
              </a:ext>
            </a:extLst>
          </p:cNvPr>
          <p:cNvSpPr>
            <a:spLocks noGrp="1"/>
          </p:cNvSpPr>
          <p:nvPr>
            <p:ph type="title"/>
          </p:nvPr>
        </p:nvSpPr>
        <p:spPr/>
        <p:txBody>
          <a:bodyPr/>
          <a:lstStyle/>
          <a:p>
            <a:r>
              <a:rPr kumimoji="0" lang="nl-NL" altLang="nl-NL" sz="1600" b="1" i="0" u="none" strike="noStrike" kern="0" cap="none" spc="0" normalizeH="0" baseline="0" noProof="0">
                <a:ln>
                  <a:noFill/>
                </a:ln>
                <a:solidFill>
                  <a:srgbClr val="808080"/>
                </a:solidFill>
                <a:effectLst/>
                <a:uLnTx/>
                <a:uFillTx/>
                <a:latin typeface="Verdana"/>
                <a:ea typeface="+mj-ea"/>
                <a:cs typeface="Arial"/>
              </a:rPr>
              <a:t>Deel II D ‘Informatie betreffende onderaannemers die wel worden ingezet en op wiens draagkracht de ondernemer geen beroep doet’</a:t>
            </a:r>
            <a:endParaRPr lang="nl-NL"/>
          </a:p>
        </p:txBody>
      </p:sp>
      <p:sp>
        <p:nvSpPr>
          <p:cNvPr id="3" name="Tijdelijke aanduiding voor inhoud 2">
            <a:extLst>
              <a:ext uri="{FF2B5EF4-FFF2-40B4-BE49-F238E27FC236}">
                <a16:creationId xmlns:a16="http://schemas.microsoft.com/office/drawing/2014/main" id="{4C67B1C1-458E-46D0-840E-BA224633B2C7}"/>
              </a:ext>
            </a:extLst>
          </p:cNvPr>
          <p:cNvSpPr>
            <a:spLocks noGrp="1"/>
          </p:cNvSpPr>
          <p:nvPr>
            <p:ph idx="1"/>
          </p:nvPr>
        </p:nvSpPr>
        <p:spPr/>
        <p:txBody>
          <a:bodyPr/>
          <a:lstStyle/>
          <a:p>
            <a:pPr marL="0" marR="0" lvl="1" indent="0"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541338" algn="l" defTabSz="703263" rtl="0" eaLnBrk="1" fontAlgn="base" latinLnBrk="0" hangingPunct="1">
              <a:lnSpc>
                <a:spcPct val="100000"/>
              </a:lnSpc>
              <a:spcBef>
                <a:spcPct val="5000"/>
              </a:spcBef>
              <a:spcAft>
                <a:spcPct val="0"/>
              </a:spcAft>
              <a:buClrTx/>
              <a:buSzTx/>
              <a:buFontTx/>
              <a:buBlip>
                <a:blip r:embed="rId2"/>
              </a:buBlip>
              <a:tabLst>
                <a:tab pos="361950" algn="l"/>
                <a:tab pos="1527175" algn="l"/>
              </a:tabLst>
              <a:defRPr/>
            </a:pPr>
            <a:r>
              <a:rPr kumimoji="0" lang="nl-NL" sz="1400" b="0" i="0" u="none" strike="noStrike" kern="0" cap="none" spc="0" normalizeH="0" baseline="0" noProof="0" dirty="0">
                <a:ln>
                  <a:noFill/>
                </a:ln>
                <a:solidFill>
                  <a:srgbClr val="808080"/>
                </a:solidFill>
                <a:effectLst/>
                <a:uLnTx/>
                <a:uFillTx/>
                <a:latin typeface="Verdana"/>
                <a:cs typeface="Arial"/>
              </a:rPr>
              <a:t>Vul ‘Ja’ en de vervolgvraag die verschijnt in als een andere onderneming als onderaannemer ingezet wordt en hier geen beroep op wordt gedaan om te kunnen voldoen aan de geschiktheidseisen.</a:t>
            </a:r>
          </a:p>
          <a:p>
            <a:endParaRPr lang="nl-NL" dirty="0"/>
          </a:p>
        </p:txBody>
      </p:sp>
      <p:pic>
        <p:nvPicPr>
          <p:cNvPr id="4" name="Afbeelding 3">
            <a:extLst>
              <a:ext uri="{FF2B5EF4-FFF2-40B4-BE49-F238E27FC236}">
                <a16:creationId xmlns:a16="http://schemas.microsoft.com/office/drawing/2014/main" id="{D0C9B2FE-9920-4C66-BD9D-BA52748B3600}"/>
              </a:ext>
            </a:extLst>
          </p:cNvPr>
          <p:cNvPicPr>
            <a:picLocks noChangeAspect="1"/>
          </p:cNvPicPr>
          <p:nvPr/>
        </p:nvPicPr>
        <p:blipFill>
          <a:blip r:embed="rId3"/>
          <a:stretch>
            <a:fillRect/>
          </a:stretch>
        </p:blipFill>
        <p:spPr>
          <a:xfrm>
            <a:off x="1691680" y="3411096"/>
            <a:ext cx="6566882" cy="1512000"/>
          </a:xfrm>
          <a:prstGeom prst="rect">
            <a:avLst/>
          </a:prstGeom>
        </p:spPr>
      </p:pic>
    </p:spTree>
    <p:extLst>
      <p:ext uri="{BB962C8B-B14F-4D97-AF65-F5344CB8AC3E}">
        <p14:creationId xmlns:p14="http://schemas.microsoft.com/office/powerpoint/2010/main" val="245707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466470-809B-4C7B-9F86-918152CD84E8}"/>
              </a:ext>
            </a:extLst>
          </p:cNvPr>
          <p:cNvSpPr>
            <a:spLocks noGrp="1"/>
          </p:cNvSpPr>
          <p:nvPr>
            <p:ph type="title"/>
          </p:nvPr>
        </p:nvSpPr>
        <p:spPr/>
        <p:txBody>
          <a:bodyPr/>
          <a:lstStyle/>
          <a:p>
            <a:r>
              <a:rPr lang="nl-NL"/>
              <a:t>Planning</a:t>
            </a:r>
          </a:p>
        </p:txBody>
      </p:sp>
      <p:graphicFrame>
        <p:nvGraphicFramePr>
          <p:cNvPr id="6" name="Tijdelijke aanduiding voor inhoud 5">
            <a:extLst>
              <a:ext uri="{FF2B5EF4-FFF2-40B4-BE49-F238E27FC236}">
                <a16:creationId xmlns:a16="http://schemas.microsoft.com/office/drawing/2014/main" id="{A64FF996-D4DC-AAEA-5E24-E1FE3ACDE7CA}"/>
              </a:ext>
            </a:extLst>
          </p:cNvPr>
          <p:cNvGraphicFramePr>
            <a:graphicFrameLocks noGrp="1"/>
          </p:cNvGraphicFramePr>
          <p:nvPr>
            <p:ph idx="1"/>
            <p:extLst>
              <p:ext uri="{D42A27DB-BD31-4B8C-83A1-F6EECF244321}">
                <p14:modId xmlns:p14="http://schemas.microsoft.com/office/powerpoint/2010/main" val="3592667520"/>
              </p:ext>
            </p:extLst>
          </p:nvPr>
        </p:nvGraphicFramePr>
        <p:xfrm>
          <a:off x="457200" y="1270000"/>
          <a:ext cx="8229600" cy="4858218"/>
        </p:xfrm>
        <a:graphic>
          <a:graphicData uri="http://schemas.openxmlformats.org/drawingml/2006/table">
            <a:tbl>
              <a:tblPr firstRow="1" firstCol="1" bandRow="1">
                <a:tableStyleId>{5C22544A-7EE6-4342-B048-85BDC9FD1C3A}</a:tableStyleId>
              </a:tblPr>
              <a:tblGrid>
                <a:gridCol w="5188226">
                  <a:extLst>
                    <a:ext uri="{9D8B030D-6E8A-4147-A177-3AD203B41FA5}">
                      <a16:colId xmlns:a16="http://schemas.microsoft.com/office/drawing/2014/main" val="1722121849"/>
                    </a:ext>
                  </a:extLst>
                </a:gridCol>
                <a:gridCol w="1938608">
                  <a:extLst>
                    <a:ext uri="{9D8B030D-6E8A-4147-A177-3AD203B41FA5}">
                      <a16:colId xmlns:a16="http://schemas.microsoft.com/office/drawing/2014/main" val="205813054"/>
                    </a:ext>
                  </a:extLst>
                </a:gridCol>
                <a:gridCol w="1102766">
                  <a:extLst>
                    <a:ext uri="{9D8B030D-6E8A-4147-A177-3AD203B41FA5}">
                      <a16:colId xmlns:a16="http://schemas.microsoft.com/office/drawing/2014/main" val="1072235944"/>
                    </a:ext>
                  </a:extLst>
                </a:gridCol>
              </a:tblGrid>
              <a:tr h="371593">
                <a:tc>
                  <a:txBody>
                    <a:bodyPr/>
                    <a:lstStyle/>
                    <a:p>
                      <a:pPr algn="just">
                        <a:lnSpc>
                          <a:spcPct val="115000"/>
                        </a:lnSpc>
                      </a:pPr>
                      <a:r>
                        <a:rPr lang="nl-NL" sz="1400" spc="0" dirty="0">
                          <a:effectLst/>
                        </a:rPr>
                        <a:t>Activiteit</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just">
                        <a:lnSpc>
                          <a:spcPct val="115000"/>
                        </a:lnSpc>
                      </a:pPr>
                      <a:r>
                        <a:rPr lang="nl-NL" sz="1400" spc="0" dirty="0">
                          <a:effectLst/>
                        </a:rPr>
                        <a:t>Datum</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algn="just">
                        <a:lnSpc>
                          <a:spcPct val="115000"/>
                        </a:lnSpc>
                      </a:pPr>
                      <a:r>
                        <a:rPr lang="nl-NL" sz="800" spc="0" dirty="0">
                          <a:effectLst/>
                        </a:rPr>
                        <a:t>Tijd (C.E.T)</a:t>
                      </a:r>
                      <a:endParaRPr lang="nl-NL" sz="9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496593723"/>
                  </a:ext>
                </a:extLst>
              </a:tr>
              <a:tr h="565445">
                <a:tc>
                  <a:txBody>
                    <a:bodyPr/>
                    <a:lstStyle/>
                    <a:p>
                      <a:pPr algn="l">
                        <a:lnSpc>
                          <a:spcPct val="115000"/>
                        </a:lnSpc>
                      </a:pPr>
                      <a:r>
                        <a:rPr lang="nl-NL" sz="1400" b="0" spc="0" dirty="0">
                          <a:solidFill>
                            <a:schemeClr val="tx1"/>
                          </a:solidFill>
                          <a:effectLst/>
                        </a:rPr>
                        <a:t>Publiceren aankondiging en Aanbestedingsstukken </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13 november 2023 </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2767462068"/>
                  </a:ext>
                </a:extLst>
              </a:tr>
              <a:tr h="399486">
                <a:tc>
                  <a:txBody>
                    <a:bodyPr/>
                    <a:lstStyle/>
                    <a:p>
                      <a:pPr algn="l">
                        <a:lnSpc>
                          <a:spcPct val="115000"/>
                        </a:lnSpc>
                      </a:pPr>
                      <a:r>
                        <a:rPr lang="nl-NL" sz="1400" b="0" spc="0" dirty="0">
                          <a:solidFill>
                            <a:schemeClr val="tx1"/>
                          </a:solidFill>
                          <a:effectLst/>
                        </a:rPr>
                        <a:t>Voorlichtingsbijeenkomst </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pPr>
                      <a:r>
                        <a:rPr lang="nl-NL" sz="1400" spc="0">
                          <a:effectLst/>
                        </a:rPr>
                        <a:t>29 november 2023 </a:t>
                      </a:r>
                      <a:endParaRPr lang="nl-NL" sz="14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15000"/>
                        </a:lnSpc>
                      </a:pPr>
                      <a:r>
                        <a:rPr lang="nl-NL" sz="1400" spc="0">
                          <a:effectLst/>
                        </a:rPr>
                        <a:t>10.00- 12.00 uur</a:t>
                      </a:r>
                      <a:endParaRPr lang="nl-NL" sz="14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22136173"/>
                  </a:ext>
                </a:extLst>
              </a:tr>
              <a:tr h="371593">
                <a:tc>
                  <a:txBody>
                    <a:bodyPr/>
                    <a:lstStyle/>
                    <a:p>
                      <a:pPr algn="l">
                        <a:lnSpc>
                          <a:spcPct val="115000"/>
                        </a:lnSpc>
                      </a:pPr>
                      <a:r>
                        <a:rPr lang="nl-NL" sz="1400" b="0" spc="0" dirty="0">
                          <a:solidFill>
                            <a:schemeClr val="tx1"/>
                          </a:solidFill>
                          <a:effectLst/>
                        </a:rPr>
                        <a:t>Uiterste datum voor het stellen van vragen, 1e ronde</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dirty="0">
                          <a:effectLst/>
                        </a:rPr>
                        <a:t>5 december 2023 </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dirty="0">
                          <a:effectLst/>
                        </a:rPr>
                        <a:t>10.00 uur</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2098963"/>
                  </a:ext>
                </a:extLst>
              </a:tr>
              <a:tr h="371593">
                <a:tc>
                  <a:txBody>
                    <a:bodyPr/>
                    <a:lstStyle/>
                    <a:p>
                      <a:pPr algn="l">
                        <a:lnSpc>
                          <a:spcPct val="115000"/>
                        </a:lnSpc>
                      </a:pPr>
                      <a:r>
                        <a:rPr lang="nl-NL" sz="1400" b="0" spc="0" dirty="0">
                          <a:solidFill>
                            <a:schemeClr val="tx1"/>
                          </a:solidFill>
                          <a:effectLst/>
                        </a:rPr>
                        <a:t>Publicatie Nota van inlichtingen 1</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12 december 2023</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2066135688"/>
                  </a:ext>
                </a:extLst>
              </a:tr>
              <a:tr h="371593">
                <a:tc>
                  <a:txBody>
                    <a:bodyPr/>
                    <a:lstStyle/>
                    <a:p>
                      <a:pPr algn="l">
                        <a:lnSpc>
                          <a:spcPct val="115000"/>
                        </a:lnSpc>
                      </a:pPr>
                      <a:r>
                        <a:rPr lang="nl-NL" sz="1400" b="0" spc="0" dirty="0">
                          <a:solidFill>
                            <a:schemeClr val="tx1"/>
                          </a:solidFill>
                          <a:effectLst/>
                        </a:rPr>
                        <a:t>Uiterste datum voor het stellen van vragen, 2e ronde</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dirty="0">
                          <a:effectLst/>
                        </a:rPr>
                        <a:t>4 januari 2024</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dirty="0">
                          <a:effectLst/>
                        </a:rPr>
                        <a:t>10.00 uur</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52192973"/>
                  </a:ext>
                </a:extLst>
              </a:tr>
              <a:tr h="371593">
                <a:tc>
                  <a:txBody>
                    <a:bodyPr/>
                    <a:lstStyle/>
                    <a:p>
                      <a:pPr algn="l">
                        <a:lnSpc>
                          <a:spcPct val="115000"/>
                        </a:lnSpc>
                      </a:pPr>
                      <a:r>
                        <a:rPr lang="nl-NL" sz="1400" b="0" spc="0" dirty="0">
                          <a:solidFill>
                            <a:schemeClr val="tx1"/>
                          </a:solidFill>
                          <a:effectLst/>
                        </a:rPr>
                        <a:t>Publicatie Nota van inlichtingen 2</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11 januari 2024</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3259981100"/>
                  </a:ext>
                </a:extLst>
              </a:tr>
              <a:tr h="371593">
                <a:tc>
                  <a:txBody>
                    <a:bodyPr/>
                    <a:lstStyle/>
                    <a:p>
                      <a:pPr algn="l">
                        <a:lnSpc>
                          <a:spcPct val="115000"/>
                        </a:lnSpc>
                      </a:pPr>
                      <a:r>
                        <a:rPr lang="nl-NL" sz="1400" b="0" spc="0" dirty="0">
                          <a:solidFill>
                            <a:schemeClr val="tx1"/>
                          </a:solidFill>
                          <a:effectLst/>
                        </a:rPr>
                        <a:t>Sluitingstermijn voor het indienen van een Inschrijving</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a:effectLst/>
                        </a:rPr>
                        <a:t>22 januari 2024 </a:t>
                      </a:r>
                      <a:endParaRPr lang="nl-NL" sz="1400" spc="25">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l">
                        <a:lnSpc>
                          <a:spcPct val="115000"/>
                        </a:lnSpc>
                      </a:pPr>
                      <a:r>
                        <a:rPr lang="nl-NL" sz="1400" spc="0" dirty="0">
                          <a:effectLst/>
                        </a:rPr>
                        <a:t>10.00 uur </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706768708"/>
                  </a:ext>
                </a:extLst>
              </a:tr>
              <a:tr h="371593">
                <a:tc>
                  <a:txBody>
                    <a:bodyPr/>
                    <a:lstStyle/>
                    <a:p>
                      <a:pPr algn="l">
                        <a:lnSpc>
                          <a:spcPct val="115000"/>
                        </a:lnSpc>
                      </a:pPr>
                      <a:r>
                        <a:rPr lang="nl-NL" sz="1400" b="0" spc="0" dirty="0">
                          <a:solidFill>
                            <a:schemeClr val="tx1"/>
                          </a:solidFill>
                          <a:effectLst/>
                        </a:rPr>
                        <a:t>Interviews </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l">
                        <a:lnSpc>
                          <a:spcPct val="115000"/>
                        </a:lnSpc>
                      </a:pPr>
                      <a:r>
                        <a:rPr lang="nl-NL" sz="1400" spc="0" dirty="0">
                          <a:effectLst/>
                        </a:rPr>
                        <a:t>8 februari 2024</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nl-NL"/>
                    </a:p>
                  </a:txBody>
                  <a:tcPr/>
                </a:tc>
                <a:extLst>
                  <a:ext uri="{0D108BD9-81ED-4DB2-BD59-A6C34878D82A}">
                    <a16:rowId xmlns:a16="http://schemas.microsoft.com/office/drawing/2014/main" val="4148287821"/>
                  </a:ext>
                </a:extLst>
              </a:tr>
              <a:tr h="371593">
                <a:tc>
                  <a:txBody>
                    <a:bodyPr/>
                    <a:lstStyle/>
                    <a:p>
                      <a:pPr algn="l">
                        <a:lnSpc>
                          <a:spcPct val="115000"/>
                        </a:lnSpc>
                      </a:pPr>
                      <a:r>
                        <a:rPr lang="nl-NL" sz="1400" b="0" spc="0" dirty="0">
                          <a:solidFill>
                            <a:schemeClr val="tx1"/>
                          </a:solidFill>
                          <a:effectLst/>
                        </a:rPr>
                        <a:t>Verzenden Gunningsbeslissing, start bezwaartermijn en verificatie</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22 februari 2024</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1998276803"/>
                  </a:ext>
                </a:extLst>
              </a:tr>
              <a:tr h="371593">
                <a:tc>
                  <a:txBody>
                    <a:bodyPr/>
                    <a:lstStyle/>
                    <a:p>
                      <a:pPr algn="l">
                        <a:lnSpc>
                          <a:spcPct val="115000"/>
                        </a:lnSpc>
                      </a:pPr>
                      <a:r>
                        <a:rPr lang="nl-NL" sz="1400" b="0" spc="0" dirty="0">
                          <a:solidFill>
                            <a:schemeClr val="tx1"/>
                          </a:solidFill>
                          <a:effectLst/>
                        </a:rPr>
                        <a:t>Definitieve gunning </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14 maart 2024 </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684735050"/>
                  </a:ext>
                </a:extLst>
              </a:tr>
              <a:tr h="371593">
                <a:tc>
                  <a:txBody>
                    <a:bodyPr/>
                    <a:lstStyle/>
                    <a:p>
                      <a:pPr algn="l">
                        <a:lnSpc>
                          <a:spcPct val="115000"/>
                        </a:lnSpc>
                      </a:pPr>
                      <a:r>
                        <a:rPr lang="nl-NL" sz="1400" b="0" spc="0" dirty="0">
                          <a:solidFill>
                            <a:schemeClr val="tx1"/>
                          </a:solidFill>
                          <a:effectLst/>
                        </a:rPr>
                        <a:t>Ingangsdatum Overeenkomst</a:t>
                      </a:r>
                      <a:endParaRPr lang="nl-NL" sz="1400" b="0" spc="25" dirty="0">
                        <a:solidFill>
                          <a:schemeClr val="tx1"/>
                        </a:solidFill>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a:lnSpc>
                          <a:spcPct val="115000"/>
                        </a:lnSpc>
                      </a:pPr>
                      <a:r>
                        <a:rPr lang="nl-NL" sz="1400" spc="0" dirty="0">
                          <a:effectLst/>
                        </a:rPr>
                        <a:t>1 april 2024 </a:t>
                      </a:r>
                      <a:endParaRPr lang="nl-NL" sz="1400" spc="25" dirty="0">
                        <a:effectLst/>
                        <a:latin typeface="Corbel" panose="020B0503020204020204" pitchFamily="34"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NL"/>
                    </a:p>
                  </a:txBody>
                  <a:tcPr/>
                </a:tc>
                <a:extLst>
                  <a:ext uri="{0D108BD9-81ED-4DB2-BD59-A6C34878D82A}">
                    <a16:rowId xmlns:a16="http://schemas.microsoft.com/office/drawing/2014/main" val="2790008637"/>
                  </a:ext>
                </a:extLst>
              </a:tr>
            </a:tbl>
          </a:graphicData>
        </a:graphic>
      </p:graphicFrame>
    </p:spTree>
    <p:extLst>
      <p:ext uri="{BB962C8B-B14F-4D97-AF65-F5344CB8AC3E}">
        <p14:creationId xmlns:p14="http://schemas.microsoft.com/office/powerpoint/2010/main" val="29732091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5D7CCD-1602-48FB-AC5C-CBE2B052CAA1}"/>
              </a:ext>
            </a:extLst>
          </p:cNvPr>
          <p:cNvSpPr>
            <a:spLocks noGrp="1"/>
          </p:cNvSpPr>
          <p:nvPr>
            <p:ph type="title"/>
          </p:nvPr>
        </p:nvSpPr>
        <p:spPr/>
        <p:txBody>
          <a:bodyPr/>
          <a:lstStyle/>
          <a:p>
            <a:r>
              <a:rPr lang="nl-NL"/>
              <a:t>Tips</a:t>
            </a:r>
          </a:p>
        </p:txBody>
      </p:sp>
      <p:sp>
        <p:nvSpPr>
          <p:cNvPr id="3" name="Tijdelijke aanduiding voor inhoud 2">
            <a:extLst>
              <a:ext uri="{FF2B5EF4-FFF2-40B4-BE49-F238E27FC236}">
                <a16:creationId xmlns:a16="http://schemas.microsoft.com/office/drawing/2014/main" id="{896E70C2-FF3B-4E57-8B0A-EB3CBC25585E}"/>
              </a:ext>
            </a:extLst>
          </p:cNvPr>
          <p:cNvSpPr>
            <a:spLocks noGrp="1"/>
          </p:cNvSpPr>
          <p:nvPr>
            <p:ph idx="1"/>
          </p:nvPr>
        </p:nvSpPr>
        <p:spPr/>
        <p:txBody>
          <a:bodyPr/>
          <a:lstStyle/>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none" strike="noStrike" kern="0" cap="none" spc="0" normalizeH="0" baseline="0" noProof="0" dirty="0">
                <a:ln>
                  <a:noFill/>
                </a:ln>
                <a:solidFill>
                  <a:srgbClr val="808080"/>
                </a:solidFill>
                <a:effectLst/>
                <a:uLnTx/>
                <a:uFillTx/>
                <a:latin typeface="Verdana"/>
                <a:cs typeface="Arial"/>
              </a:rPr>
              <a:t>Lees de documenten goed</a:t>
            </a:r>
          </a:p>
          <a:p>
            <a:pPr marL="88900" marR="0" lvl="1" indent="0" algn="l" defTabSz="703263" rtl="0" eaLnBrk="1" fontAlgn="base" latinLnBrk="0" hangingPunct="1">
              <a:lnSpc>
                <a:spcPct val="100000"/>
              </a:lnSpc>
              <a:spcBef>
                <a:spcPct val="5000"/>
              </a:spcBef>
              <a:spcAft>
                <a:spcPct val="0"/>
              </a:spcAft>
              <a:buClrTx/>
              <a:buSzTx/>
              <a:buFontTx/>
              <a:buNone/>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sng" strike="noStrike" kern="0" cap="none" spc="0" normalizeH="0" baseline="0" noProof="0" dirty="0">
                <a:ln>
                  <a:noFill/>
                </a:ln>
                <a:solidFill>
                  <a:srgbClr val="808080"/>
                </a:solidFill>
                <a:effectLst/>
                <a:uLnTx/>
                <a:uFillTx/>
                <a:latin typeface="Verdana"/>
                <a:cs typeface="Arial"/>
              </a:rPr>
              <a:t>Doe geen aannames </a:t>
            </a:r>
            <a:r>
              <a:rPr kumimoji="0" lang="nl-NL" sz="1400" b="0" i="0" u="none" strike="noStrike" kern="0" cap="none" spc="0" normalizeH="0" baseline="0" noProof="0" dirty="0">
                <a:ln>
                  <a:noFill/>
                </a:ln>
                <a:solidFill>
                  <a:srgbClr val="808080"/>
                </a:solidFill>
                <a:effectLst/>
                <a:uLnTx/>
                <a:uFillTx/>
                <a:latin typeface="Verdana"/>
                <a:cs typeface="Arial"/>
              </a:rPr>
              <a:t>maar verifieer door het stellen van vragen</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none" strike="noStrike" kern="0" cap="none" spc="0" normalizeH="0" baseline="0" noProof="0" dirty="0">
                <a:ln>
                  <a:noFill/>
                </a:ln>
                <a:solidFill>
                  <a:srgbClr val="808080"/>
                </a:solidFill>
                <a:effectLst/>
                <a:uLnTx/>
                <a:uFillTx/>
                <a:latin typeface="Verdana"/>
                <a:cs typeface="Arial"/>
              </a:rPr>
              <a:t>Begin op tijd met de inschrijving</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none" strike="noStrike" kern="0" cap="none" spc="0" normalizeH="0" baseline="0" noProof="0" dirty="0">
                <a:ln>
                  <a:noFill/>
                </a:ln>
                <a:solidFill>
                  <a:srgbClr val="808080"/>
                </a:solidFill>
                <a:effectLst/>
                <a:uLnTx/>
                <a:uFillTx/>
                <a:latin typeface="Verdana"/>
                <a:cs typeface="Arial"/>
              </a:rPr>
              <a:t>Zorg dat de juiste personen geregistreerd zijn zodat deze de inschrijving kunnen indienen </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none" strike="noStrike" kern="0" cap="none" spc="0" normalizeH="0" baseline="0" noProof="0" dirty="0">
                <a:ln>
                  <a:noFill/>
                </a:ln>
                <a:solidFill>
                  <a:srgbClr val="808080"/>
                </a:solidFill>
                <a:effectLst/>
                <a:uLnTx/>
                <a:uFillTx/>
                <a:latin typeface="Verdana"/>
                <a:cs typeface="Arial"/>
              </a:rPr>
              <a:t>Dien tijdig de stukken in, wacht niet tot het laatste moment!!</a:t>
            </a:r>
          </a:p>
          <a:p>
            <a:pPr marL="360362" marR="0" lvl="1" indent="0" algn="l" defTabSz="703263" rtl="0" eaLnBrk="1" fontAlgn="base" latinLnBrk="0" hangingPunct="1">
              <a:lnSpc>
                <a:spcPct val="100000"/>
              </a:lnSpc>
              <a:spcBef>
                <a:spcPct val="5000"/>
              </a:spcBef>
              <a:spcAft>
                <a:spcPct val="0"/>
              </a:spcAft>
              <a:buClrTx/>
              <a:buSzTx/>
              <a:buFontTx/>
              <a:buNone/>
              <a:tabLst>
                <a:tab pos="361950" algn="l"/>
                <a:tab pos="1527175" algn="l"/>
              </a:tabLst>
              <a:defRPr/>
            </a:pPr>
            <a:endParaRPr kumimoji="0" lang="en-US"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400" b="0" i="0" u="none" strike="noStrike" kern="0" cap="none" spc="0" normalizeH="0" baseline="0" noProof="0" dirty="0">
                <a:ln>
                  <a:noFill/>
                </a:ln>
                <a:solidFill>
                  <a:srgbClr val="808080"/>
                </a:solidFill>
                <a:effectLst/>
                <a:uLnTx/>
                <a:uFillTx/>
                <a:latin typeface="Verdana"/>
                <a:cs typeface="Arial"/>
              </a:rPr>
              <a:t>Het beantwoorden van vragen en uploaden van documenten in TenderNed staat niet gelijk aan het indienen van de inschrijving. Het indienen vereist een separate actie in TenderNed die bevestigd moet worden met een SMS-code. Na het indienen ontvangt u een TenderNed-bericht met de bevestiging </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en-US"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en-US" sz="1400" b="0" i="0" u="none" strike="noStrike" kern="0" cap="none" spc="0" normalizeH="0" baseline="0" noProof="0" dirty="0">
                <a:ln>
                  <a:noFill/>
                </a:ln>
                <a:solidFill>
                  <a:srgbClr val="808080"/>
                </a:solidFill>
                <a:effectLst/>
                <a:uLnTx/>
                <a:uFillTx/>
                <a:latin typeface="Verdana"/>
                <a:cs typeface="Arial"/>
              </a:rPr>
              <a:t>GEBRUIK TENDERNED – VERPLICHT!</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en-US" sz="14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en-US" sz="1400" b="0" i="0" u="none" strike="noStrike" kern="0" cap="none" spc="0" normalizeH="0" baseline="0" noProof="0" dirty="0" err="1">
                <a:ln>
                  <a:noFill/>
                </a:ln>
                <a:solidFill>
                  <a:srgbClr val="808080"/>
                </a:solidFill>
                <a:effectLst/>
                <a:uLnTx/>
                <a:uFillTx/>
                <a:latin typeface="Verdana"/>
                <a:cs typeface="Arial"/>
              </a:rPr>
              <a:t>Nog</a:t>
            </a:r>
            <a:r>
              <a:rPr kumimoji="0" lang="en-US" sz="1400" b="0" i="0" u="none" strike="noStrike" kern="0" cap="none" spc="0" normalizeH="0" baseline="0" noProof="0" dirty="0">
                <a:ln>
                  <a:noFill/>
                </a:ln>
                <a:solidFill>
                  <a:srgbClr val="808080"/>
                </a:solidFill>
                <a:effectLst/>
                <a:uLnTx/>
                <a:uFillTx/>
                <a:latin typeface="Verdana"/>
                <a:cs typeface="Arial"/>
              </a:rPr>
              <a:t> </a:t>
            </a:r>
            <a:r>
              <a:rPr kumimoji="0" lang="en-US" sz="1400" b="0" i="0" u="none" strike="noStrike" kern="0" cap="none" spc="0" normalizeH="0" baseline="0" noProof="0" dirty="0" err="1">
                <a:ln>
                  <a:noFill/>
                </a:ln>
                <a:solidFill>
                  <a:srgbClr val="808080"/>
                </a:solidFill>
                <a:effectLst/>
                <a:uLnTx/>
                <a:uFillTx/>
                <a:latin typeface="Verdana"/>
                <a:cs typeface="Arial"/>
              </a:rPr>
              <a:t>geen</a:t>
            </a:r>
            <a:r>
              <a:rPr kumimoji="0" lang="en-US" sz="1400" b="0" i="0" u="none" strike="noStrike" kern="0" cap="none" spc="0" normalizeH="0" baseline="0" noProof="0" dirty="0">
                <a:ln>
                  <a:noFill/>
                </a:ln>
                <a:solidFill>
                  <a:srgbClr val="808080"/>
                </a:solidFill>
                <a:effectLst/>
                <a:uLnTx/>
                <a:uFillTx/>
                <a:latin typeface="Verdana"/>
                <a:cs typeface="Arial"/>
              </a:rPr>
              <a:t> E-</a:t>
            </a:r>
            <a:r>
              <a:rPr kumimoji="0" lang="en-US" sz="1400" b="0" i="0" u="none" strike="noStrike" kern="0" cap="none" spc="0" normalizeH="0" baseline="0" noProof="0" dirty="0" err="1">
                <a:ln>
                  <a:noFill/>
                </a:ln>
                <a:solidFill>
                  <a:srgbClr val="808080"/>
                </a:solidFill>
                <a:effectLst/>
                <a:uLnTx/>
                <a:uFillTx/>
                <a:latin typeface="Verdana"/>
                <a:cs typeface="Arial"/>
              </a:rPr>
              <a:t>herkenning</a:t>
            </a:r>
            <a:r>
              <a:rPr kumimoji="0" lang="en-US" sz="1400" b="0" i="0" u="none" strike="noStrike" kern="0" cap="none" spc="0" normalizeH="0" baseline="0" noProof="0" dirty="0">
                <a:ln>
                  <a:noFill/>
                </a:ln>
                <a:solidFill>
                  <a:srgbClr val="808080"/>
                </a:solidFill>
                <a:effectLst/>
                <a:uLnTx/>
                <a:uFillTx/>
                <a:latin typeface="Verdana"/>
                <a:cs typeface="Arial"/>
              </a:rPr>
              <a:t>, </a:t>
            </a:r>
            <a:r>
              <a:rPr kumimoji="0" lang="en-US" sz="1400" b="0" i="0" u="none" strike="noStrike" kern="0" cap="none" spc="0" normalizeH="0" baseline="0" noProof="0" dirty="0" err="1">
                <a:ln>
                  <a:noFill/>
                </a:ln>
                <a:solidFill>
                  <a:srgbClr val="808080"/>
                </a:solidFill>
                <a:effectLst/>
                <a:uLnTx/>
                <a:uFillTx/>
                <a:latin typeface="Verdana"/>
                <a:cs typeface="Arial"/>
              </a:rPr>
              <a:t>vraag</a:t>
            </a:r>
            <a:r>
              <a:rPr kumimoji="0" lang="en-US" sz="1400" b="0" i="0" u="none" strike="noStrike" kern="0" cap="none" spc="0" normalizeH="0" baseline="0" noProof="0" dirty="0">
                <a:ln>
                  <a:noFill/>
                </a:ln>
                <a:solidFill>
                  <a:srgbClr val="808080"/>
                </a:solidFill>
                <a:effectLst/>
                <a:uLnTx/>
                <a:uFillTx/>
                <a:latin typeface="Verdana"/>
                <a:cs typeface="Arial"/>
              </a:rPr>
              <a:t> </a:t>
            </a:r>
            <a:r>
              <a:rPr kumimoji="0" lang="en-US" sz="1400" b="0" i="0" u="none" strike="noStrike" kern="0" cap="none" spc="0" normalizeH="0" baseline="0" noProof="0" dirty="0" err="1">
                <a:ln>
                  <a:noFill/>
                </a:ln>
                <a:solidFill>
                  <a:srgbClr val="808080"/>
                </a:solidFill>
                <a:effectLst/>
                <a:uLnTx/>
                <a:uFillTx/>
                <a:latin typeface="Verdana"/>
                <a:cs typeface="Arial"/>
              </a:rPr>
              <a:t>deze</a:t>
            </a:r>
            <a:r>
              <a:rPr kumimoji="0" lang="en-US" sz="1400" b="0" i="0" u="none" strike="noStrike" kern="0" cap="none" spc="0" normalizeH="0" baseline="0" noProof="0" dirty="0">
                <a:ln>
                  <a:noFill/>
                </a:ln>
                <a:solidFill>
                  <a:srgbClr val="808080"/>
                </a:solidFill>
                <a:effectLst/>
                <a:uLnTx/>
                <a:uFillTx/>
                <a:latin typeface="Verdana"/>
                <a:cs typeface="Arial"/>
              </a:rPr>
              <a:t> dan op </a:t>
            </a:r>
            <a:r>
              <a:rPr kumimoji="0" lang="en-US" sz="1400" b="0" i="0" u="none" strike="noStrike" kern="0" cap="none" spc="0" normalizeH="0" baseline="0" noProof="0" dirty="0" err="1">
                <a:ln>
                  <a:noFill/>
                </a:ln>
                <a:solidFill>
                  <a:srgbClr val="808080"/>
                </a:solidFill>
                <a:effectLst/>
                <a:uLnTx/>
                <a:uFillTx/>
                <a:latin typeface="Verdana"/>
                <a:cs typeface="Arial"/>
              </a:rPr>
              <a:t>tijd</a:t>
            </a:r>
            <a:r>
              <a:rPr kumimoji="0" lang="en-US" sz="1400" b="0" i="0" u="none" strike="noStrike" kern="0" cap="none" spc="0" normalizeH="0" baseline="0" noProof="0" dirty="0">
                <a:ln>
                  <a:noFill/>
                </a:ln>
                <a:solidFill>
                  <a:srgbClr val="808080"/>
                </a:solidFill>
                <a:effectLst/>
                <a:uLnTx/>
                <a:uFillTx/>
                <a:latin typeface="Verdana"/>
                <a:cs typeface="Arial"/>
              </a:rPr>
              <a:t> </a:t>
            </a:r>
            <a:r>
              <a:rPr kumimoji="0" lang="en-US" sz="1400" b="0" i="0" u="none" strike="noStrike" kern="0" cap="none" spc="0" normalizeH="0" baseline="0" noProof="0" dirty="0" err="1">
                <a:ln>
                  <a:noFill/>
                </a:ln>
                <a:solidFill>
                  <a:srgbClr val="808080"/>
                </a:solidFill>
                <a:effectLst/>
                <a:uLnTx/>
                <a:uFillTx/>
                <a:latin typeface="Verdana"/>
                <a:cs typeface="Arial"/>
              </a:rPr>
              <a:t>aan</a:t>
            </a:r>
            <a:endParaRPr kumimoji="0" lang="en-US" sz="1400" b="0" i="0" u="none" strike="noStrike" kern="0" cap="none" spc="0" normalizeH="0" baseline="0" noProof="0" dirty="0">
              <a:ln>
                <a:noFill/>
              </a:ln>
              <a:solidFill>
                <a:srgbClr val="808080"/>
              </a:solidFill>
              <a:effectLst/>
              <a:uLnTx/>
              <a:uFillTx/>
              <a:latin typeface="Verdana"/>
              <a:cs typeface="Arial"/>
            </a:endParaRPr>
          </a:p>
          <a:p>
            <a:endParaRPr lang="nl-NL" dirty="0"/>
          </a:p>
        </p:txBody>
      </p:sp>
    </p:spTree>
    <p:extLst>
      <p:ext uri="{BB962C8B-B14F-4D97-AF65-F5344CB8AC3E}">
        <p14:creationId xmlns:p14="http://schemas.microsoft.com/office/powerpoint/2010/main" val="3920749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290B1-6512-0E19-7150-4CFD84D126F6}"/>
              </a:ext>
            </a:extLst>
          </p:cNvPr>
          <p:cNvSpPr>
            <a:spLocks noGrp="1"/>
          </p:cNvSpPr>
          <p:nvPr>
            <p:ph type="title"/>
          </p:nvPr>
        </p:nvSpPr>
        <p:spPr/>
        <p:txBody>
          <a:bodyPr/>
          <a:lstStyle/>
          <a:p>
            <a:r>
              <a:rPr lang="nl-NL" dirty="0"/>
              <a:t>Afsluiting</a:t>
            </a:r>
          </a:p>
        </p:txBody>
      </p:sp>
      <p:sp>
        <p:nvSpPr>
          <p:cNvPr id="3" name="Tijdelijke aanduiding voor inhoud 2">
            <a:extLst>
              <a:ext uri="{FF2B5EF4-FFF2-40B4-BE49-F238E27FC236}">
                <a16:creationId xmlns:a16="http://schemas.microsoft.com/office/drawing/2014/main" id="{BCAAB364-35CA-EFCC-E407-42223D710A74}"/>
              </a:ext>
            </a:extLst>
          </p:cNvPr>
          <p:cNvSpPr>
            <a:spLocks noGrp="1"/>
          </p:cNvSpPr>
          <p:nvPr>
            <p:ph idx="1"/>
          </p:nvPr>
        </p:nvSpPr>
        <p:spPr/>
        <p:txBody>
          <a:bodyPr/>
          <a:lstStyle/>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lang="nl-NL" sz="1800" dirty="0">
                <a:solidFill>
                  <a:srgbClr val="808080"/>
                </a:solidFill>
                <a:latin typeface="Verdana"/>
                <a:cs typeface="Arial"/>
              </a:rPr>
              <a:t>Vragen graag schriftelijk stellen</a:t>
            </a:r>
            <a:endParaRPr kumimoji="0" lang="nl-NL" sz="1800" b="0" i="0" u="none" strike="noStrike" kern="0" cap="none" spc="0" normalizeH="0" baseline="0" noProof="0" dirty="0">
              <a:ln>
                <a:noFill/>
              </a:ln>
              <a:solidFill>
                <a:srgbClr val="808080"/>
              </a:solidFill>
              <a:effectLst/>
              <a:uLnTx/>
              <a:uFillTx/>
              <a:latin typeface="Verdana"/>
              <a:cs typeface="Arial"/>
            </a:endParaRPr>
          </a:p>
          <a:p>
            <a:pPr marL="88900" marR="0" lvl="1" indent="0" algn="l" defTabSz="703263" rtl="0" eaLnBrk="1" fontAlgn="base" latinLnBrk="0" hangingPunct="1">
              <a:lnSpc>
                <a:spcPct val="100000"/>
              </a:lnSpc>
              <a:spcBef>
                <a:spcPct val="5000"/>
              </a:spcBef>
              <a:spcAft>
                <a:spcPct val="0"/>
              </a:spcAft>
              <a:buClrTx/>
              <a:buSzTx/>
              <a:buFontTx/>
              <a:buNone/>
              <a:tabLst/>
              <a:defRPr/>
            </a:pPr>
            <a:endParaRPr kumimoji="0" lang="nl-NL" sz="1800" b="0" i="0" u="none" strike="noStrike" kern="0" cap="none" spc="0" normalizeH="0" baseline="0" noProof="0" dirty="0">
              <a:ln>
                <a:noFill/>
              </a:ln>
              <a:solidFill>
                <a:srgbClr val="808080"/>
              </a:solidFill>
              <a:effectLst/>
              <a:uLnTx/>
              <a:uFillTx/>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Verdana"/>
                <a:cs typeface="Arial"/>
              </a:rPr>
              <a:t>Dank voor uw komst. Wij zien uw inschrijving met veel belangstelling tegemoet</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lang="nl-NL" sz="1800" dirty="0">
              <a:solidFill>
                <a:srgbClr val="808080"/>
              </a:solidFill>
              <a:latin typeface="Verdana"/>
              <a:cs typeface="Arial"/>
            </a:endParaRP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r>
              <a:rPr kumimoji="0" lang="nl-NL" sz="1800" b="0" i="0" u="none" strike="noStrike" kern="0" cap="none" spc="0" normalizeH="0" baseline="0" noProof="0" dirty="0">
                <a:ln>
                  <a:noFill/>
                </a:ln>
                <a:solidFill>
                  <a:srgbClr val="808080"/>
                </a:solidFill>
                <a:effectLst/>
                <a:uLnTx/>
                <a:uFillTx/>
                <a:latin typeface="Verdana"/>
                <a:cs typeface="Arial"/>
              </a:rPr>
              <a:t>Succes namens Ster</a:t>
            </a:r>
          </a:p>
          <a:p>
            <a:pPr marL="541338" marR="0" lvl="1" indent="-452438" algn="l" defTabSz="703263" rtl="0" eaLnBrk="1" fontAlgn="base" latinLnBrk="0" hangingPunct="1">
              <a:lnSpc>
                <a:spcPct val="100000"/>
              </a:lnSpc>
              <a:spcBef>
                <a:spcPct val="5000"/>
              </a:spcBef>
              <a:spcAft>
                <a:spcPct val="0"/>
              </a:spcAft>
              <a:buClrTx/>
              <a:buSzTx/>
              <a:buFontTx/>
              <a:buBlip>
                <a:blip r:embed="rId2"/>
              </a:buBlip>
              <a:tabLst/>
              <a:defRPr/>
            </a:pPr>
            <a:endParaRPr kumimoji="0" lang="nl-NL" sz="1800" b="0" i="0" u="none" strike="noStrike" kern="0" cap="none" spc="0" normalizeH="0" baseline="0" noProof="0" dirty="0">
              <a:ln>
                <a:noFill/>
              </a:ln>
              <a:solidFill>
                <a:srgbClr val="808080"/>
              </a:solidFill>
              <a:effectLst/>
              <a:uLnTx/>
              <a:uFillTx/>
              <a:latin typeface="Verdana"/>
              <a:cs typeface="Arial"/>
            </a:endParaRPr>
          </a:p>
          <a:p>
            <a:endParaRPr lang="nl-NL" altLang="nl-NL" dirty="0"/>
          </a:p>
          <a:p>
            <a:endParaRPr lang="nl-NL" dirty="0"/>
          </a:p>
        </p:txBody>
      </p:sp>
      <p:pic>
        <p:nvPicPr>
          <p:cNvPr id="5" name="Afbeelding 4">
            <a:extLst>
              <a:ext uri="{FF2B5EF4-FFF2-40B4-BE49-F238E27FC236}">
                <a16:creationId xmlns:a16="http://schemas.microsoft.com/office/drawing/2014/main" id="{DBAA8071-6BFF-0D2B-C776-0CB7BBAC32CC}"/>
              </a:ext>
            </a:extLst>
          </p:cNvPr>
          <p:cNvPicPr>
            <a:picLocks noChangeAspect="1"/>
          </p:cNvPicPr>
          <p:nvPr/>
        </p:nvPicPr>
        <p:blipFill>
          <a:blip r:embed="rId3"/>
          <a:stretch>
            <a:fillRect/>
          </a:stretch>
        </p:blipFill>
        <p:spPr>
          <a:xfrm>
            <a:off x="754713" y="3609181"/>
            <a:ext cx="7706012" cy="1804572"/>
          </a:xfrm>
          <a:prstGeom prst="rect">
            <a:avLst/>
          </a:prstGeom>
        </p:spPr>
      </p:pic>
    </p:spTree>
    <p:extLst>
      <p:ext uri="{BB962C8B-B14F-4D97-AF65-F5344CB8AC3E}">
        <p14:creationId xmlns:p14="http://schemas.microsoft.com/office/powerpoint/2010/main" val="3706173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845662-F6E1-4D51-AF77-49E6B50C7C7C}"/>
              </a:ext>
            </a:extLst>
          </p:cNvPr>
          <p:cNvSpPr>
            <a:spLocks noGrp="1"/>
          </p:cNvSpPr>
          <p:nvPr>
            <p:ph type="title"/>
          </p:nvPr>
        </p:nvSpPr>
        <p:spPr/>
        <p:txBody>
          <a:bodyPr/>
          <a:lstStyle/>
          <a:p>
            <a:r>
              <a:rPr lang="nl-NL"/>
              <a:t>Programma</a:t>
            </a:r>
          </a:p>
        </p:txBody>
      </p:sp>
      <p:sp>
        <p:nvSpPr>
          <p:cNvPr id="3" name="Tijdelijke aanduiding voor inhoud 2">
            <a:extLst>
              <a:ext uri="{FF2B5EF4-FFF2-40B4-BE49-F238E27FC236}">
                <a16:creationId xmlns:a16="http://schemas.microsoft.com/office/drawing/2014/main" id="{D35EB056-C2C8-4587-88DB-4E7C683A25A6}"/>
              </a:ext>
            </a:extLst>
          </p:cNvPr>
          <p:cNvSpPr>
            <a:spLocks noGrp="1"/>
          </p:cNvSpPr>
          <p:nvPr>
            <p:ph idx="1"/>
          </p:nvPr>
        </p:nvSpPr>
        <p:spPr/>
        <p:txBody>
          <a:bodyPr/>
          <a:lstStyle/>
          <a:p>
            <a:pPr marL="541338" lvl="1" indent="-541338" eaLnBrk="1" hangingPunct="1">
              <a:defRPr/>
            </a:pPr>
            <a:r>
              <a:rPr lang="nl-NL" altLang="nl-NL" dirty="0"/>
              <a:t>Doel en spelregels bijeenkomst</a:t>
            </a:r>
          </a:p>
          <a:p>
            <a:pPr marL="0" lvl="1" indent="0" eaLnBrk="1" hangingPunct="1">
              <a:buFontTx/>
              <a:buNone/>
              <a:defRPr/>
            </a:pPr>
            <a:endParaRPr lang="nl-NL" altLang="nl-NL" dirty="0"/>
          </a:p>
          <a:p>
            <a:pPr marL="541338" lvl="1" indent="-541338" eaLnBrk="1" hangingPunct="1">
              <a:defRPr/>
            </a:pPr>
            <a:r>
              <a:rPr lang="nl-NL" altLang="nl-NL" dirty="0"/>
              <a:t>Informatie over Ster</a:t>
            </a:r>
          </a:p>
          <a:p>
            <a:pPr marL="0" lvl="1" indent="0" eaLnBrk="1" hangingPunct="1">
              <a:buFontTx/>
              <a:buNone/>
              <a:defRPr/>
            </a:pPr>
            <a:endParaRPr lang="nl-NL" altLang="nl-NL" dirty="0"/>
          </a:p>
          <a:p>
            <a:pPr marL="541338" lvl="1" indent="-541338" eaLnBrk="1" hangingPunct="1">
              <a:defRPr/>
            </a:pPr>
            <a:r>
              <a:rPr lang="nl-NL" altLang="nl-NL" dirty="0"/>
              <a:t>De opdracht en doelstellingen </a:t>
            </a:r>
          </a:p>
          <a:p>
            <a:pPr marL="0" lvl="1" indent="0" eaLnBrk="1" hangingPunct="1">
              <a:buFontTx/>
              <a:buNone/>
              <a:defRPr/>
            </a:pPr>
            <a:endParaRPr lang="nl-NL" altLang="nl-NL" dirty="0"/>
          </a:p>
          <a:p>
            <a:pPr marL="541338" lvl="1" indent="-541338" eaLnBrk="1" hangingPunct="1">
              <a:defRPr/>
            </a:pPr>
            <a:r>
              <a:rPr lang="nl-NL" altLang="nl-NL" dirty="0"/>
              <a:t>Aanbestedingsprocedure</a:t>
            </a:r>
          </a:p>
          <a:p>
            <a:pPr marL="0" lvl="1" indent="0" eaLnBrk="1" hangingPunct="1">
              <a:buFontTx/>
              <a:buNone/>
              <a:defRPr/>
            </a:pPr>
            <a:endParaRPr lang="nl-NL" altLang="nl-NL" dirty="0"/>
          </a:p>
          <a:p>
            <a:pPr marL="541338" lvl="1" indent="-541338" eaLnBrk="1" hangingPunct="1">
              <a:defRPr/>
            </a:pPr>
            <a:r>
              <a:rPr lang="nl-NL" altLang="nl-NL" dirty="0"/>
              <a:t>Planning </a:t>
            </a:r>
          </a:p>
          <a:p>
            <a:pPr marL="541338" lvl="1" indent="-541338" eaLnBrk="1" hangingPunct="1">
              <a:defRPr/>
            </a:pPr>
            <a:endParaRPr lang="nl-NL" altLang="nl-NL" dirty="0"/>
          </a:p>
          <a:p>
            <a:pPr marL="541338" lvl="1" indent="-541338" eaLnBrk="1" hangingPunct="1">
              <a:defRPr/>
            </a:pPr>
            <a:r>
              <a:rPr lang="nl-NL" altLang="nl-NL" dirty="0"/>
              <a:t>Tips</a:t>
            </a:r>
          </a:p>
          <a:p>
            <a:pPr marL="0" lvl="1" indent="0" eaLnBrk="1" hangingPunct="1">
              <a:buFontTx/>
              <a:buNone/>
              <a:defRPr/>
            </a:pPr>
            <a:endParaRPr lang="nl-NL" altLang="nl-NL" dirty="0"/>
          </a:p>
          <a:p>
            <a:pPr marL="541338" lvl="1" indent="-541338" eaLnBrk="1" hangingPunct="1">
              <a:defRPr/>
            </a:pPr>
            <a:r>
              <a:rPr lang="nl-NL" altLang="nl-NL" dirty="0"/>
              <a:t>Afsluiting</a:t>
            </a:r>
          </a:p>
          <a:p>
            <a:endParaRPr lang="nl-NL" dirty="0"/>
          </a:p>
        </p:txBody>
      </p:sp>
    </p:spTree>
    <p:extLst>
      <p:ext uri="{BB962C8B-B14F-4D97-AF65-F5344CB8AC3E}">
        <p14:creationId xmlns:p14="http://schemas.microsoft.com/office/powerpoint/2010/main" val="315567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544E878E-CA37-40E5-AABF-201DA9505E50}"/>
              </a:ext>
            </a:extLst>
          </p:cNvPr>
          <p:cNvSpPr>
            <a:spLocks noGrp="1"/>
          </p:cNvSpPr>
          <p:nvPr>
            <p:ph idx="1"/>
          </p:nvPr>
        </p:nvSpPr>
        <p:spPr>
          <a:xfrm>
            <a:off x="755650" y="1342180"/>
            <a:ext cx="7704138" cy="4103687"/>
          </a:xfrm>
        </p:spPr>
        <p:txBody>
          <a:bodyPr/>
          <a:lstStyle/>
          <a:p>
            <a:pPr algn="ctr"/>
            <a:endParaRPr kumimoji="0" lang="nl-NL" altLang="nl-NL" sz="3200" b="1" i="0" u="none" strike="noStrike" kern="0" cap="none" spc="0" normalizeH="0" baseline="0" noProof="0" dirty="0">
              <a:ln>
                <a:noFill/>
              </a:ln>
              <a:solidFill>
                <a:srgbClr val="808080"/>
              </a:solidFill>
              <a:effectLst/>
              <a:uLnTx/>
              <a:uFillTx/>
              <a:latin typeface="Verdana"/>
              <a:ea typeface="+mj-ea"/>
              <a:cs typeface="Arial"/>
            </a:endParaRPr>
          </a:p>
          <a:p>
            <a:pPr algn="ctr"/>
            <a:endParaRPr lang="nl-NL" altLang="nl-NL" sz="3200" b="1" dirty="0">
              <a:solidFill>
                <a:srgbClr val="808080"/>
              </a:solidFill>
              <a:latin typeface="Verdana"/>
              <a:ea typeface="+mj-ea"/>
              <a:cs typeface="Arial"/>
            </a:endParaRPr>
          </a:p>
          <a:p>
            <a:pPr algn="ctr"/>
            <a:r>
              <a:rPr kumimoji="0" lang="nl-NL" altLang="nl-NL" sz="3200" b="1" i="0" u="none" strike="noStrike" kern="0" cap="none" spc="0" normalizeH="0" baseline="0" noProof="0" dirty="0">
                <a:ln>
                  <a:noFill/>
                </a:ln>
                <a:solidFill>
                  <a:srgbClr val="808080"/>
                </a:solidFill>
                <a:effectLst/>
                <a:uLnTx/>
                <a:uFillTx/>
                <a:latin typeface="Verdana"/>
                <a:ea typeface="+mj-ea"/>
                <a:cs typeface="Arial"/>
              </a:rPr>
              <a:t>Doel en spelregels voorlichtingsbijeenkomst</a:t>
            </a:r>
            <a:br>
              <a:rPr kumimoji="0" lang="nl-NL" altLang="nl-NL" sz="3200" b="1" i="0" u="none" strike="noStrike" kern="0" cap="none" spc="0" normalizeH="0" baseline="0" noProof="0" dirty="0">
                <a:ln>
                  <a:noFill/>
                </a:ln>
                <a:solidFill>
                  <a:srgbClr val="808080"/>
                </a:solidFill>
                <a:effectLst/>
                <a:uLnTx/>
                <a:uFillTx/>
                <a:latin typeface="Verdana"/>
                <a:ea typeface="+mj-ea"/>
                <a:cs typeface="Arial"/>
              </a:rPr>
            </a:br>
            <a:br>
              <a:rPr kumimoji="0" lang="nl-NL" altLang="nl-NL" sz="3200" b="1" i="0" u="none" strike="noStrike" kern="0" cap="none" spc="0" normalizeH="0" baseline="0" noProof="0" dirty="0">
                <a:ln>
                  <a:noFill/>
                </a:ln>
                <a:solidFill>
                  <a:srgbClr val="808080"/>
                </a:solidFill>
                <a:effectLst/>
                <a:uLnTx/>
                <a:uFillTx/>
                <a:latin typeface="Verdana"/>
                <a:ea typeface="+mj-ea"/>
                <a:cs typeface="Arial"/>
              </a:rPr>
            </a:br>
            <a:r>
              <a:rPr kumimoji="0" lang="nl-NL" altLang="nl-NL" sz="1100" b="1" i="0" u="none" strike="noStrike" kern="0" cap="none" spc="0" normalizeH="0" baseline="0" noProof="0" dirty="0">
                <a:ln>
                  <a:noFill/>
                </a:ln>
                <a:solidFill>
                  <a:srgbClr val="808080"/>
                </a:solidFill>
                <a:effectLst/>
                <a:uLnTx/>
                <a:uFillTx/>
                <a:latin typeface="Verdana"/>
                <a:ea typeface="+mj-ea"/>
                <a:cs typeface="Arial"/>
              </a:rPr>
              <a:t>door Loek van Beurden</a:t>
            </a:r>
            <a:endParaRPr lang="nl-NL" dirty="0"/>
          </a:p>
        </p:txBody>
      </p:sp>
    </p:spTree>
    <p:extLst>
      <p:ext uri="{BB962C8B-B14F-4D97-AF65-F5344CB8AC3E}">
        <p14:creationId xmlns:p14="http://schemas.microsoft.com/office/powerpoint/2010/main" val="1349844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A1194-B6DE-4856-90C7-9300E95E19D0}"/>
              </a:ext>
            </a:extLst>
          </p:cNvPr>
          <p:cNvSpPr>
            <a:spLocks noGrp="1"/>
          </p:cNvSpPr>
          <p:nvPr>
            <p:ph type="title"/>
          </p:nvPr>
        </p:nvSpPr>
        <p:spPr/>
        <p:txBody>
          <a:bodyPr/>
          <a:lstStyle/>
          <a:p>
            <a:r>
              <a:rPr lang="nl-NL"/>
              <a:t>Doel bijeenkomst	</a:t>
            </a:r>
          </a:p>
        </p:txBody>
      </p:sp>
      <p:sp>
        <p:nvSpPr>
          <p:cNvPr id="3" name="Tijdelijke aanduiding voor inhoud 2">
            <a:extLst>
              <a:ext uri="{FF2B5EF4-FFF2-40B4-BE49-F238E27FC236}">
                <a16:creationId xmlns:a16="http://schemas.microsoft.com/office/drawing/2014/main" id="{07E1F2F7-F954-442C-B97B-711B6B6BD276}"/>
              </a:ext>
            </a:extLst>
          </p:cNvPr>
          <p:cNvSpPr>
            <a:spLocks noGrp="1"/>
          </p:cNvSpPr>
          <p:nvPr>
            <p:ph idx="1"/>
          </p:nvPr>
        </p:nvSpPr>
        <p:spPr>
          <a:xfrm>
            <a:off x="755649" y="1557338"/>
            <a:ext cx="7851455" cy="4103687"/>
          </a:xfrm>
        </p:spPr>
        <p:txBody>
          <a:bodyPr/>
          <a:lstStyle/>
          <a:p>
            <a:pPr marL="541338" lvl="1" indent="-541338" eaLnBrk="1" hangingPunct="1">
              <a:defRPr/>
            </a:pPr>
            <a:r>
              <a:rPr lang="nl-NL" dirty="0"/>
              <a:t>Leveranciers informeren over de opdracht. Een goed geïnformeerde leverancier kan beter inspelen op de inkoopbehoefte.</a:t>
            </a:r>
            <a:endParaRPr lang="nl-NL" altLang="nl-NL" dirty="0"/>
          </a:p>
          <a:p>
            <a:pPr marL="0" lvl="1" indent="0" eaLnBrk="1" hangingPunct="1">
              <a:buFontTx/>
              <a:buNone/>
              <a:defRPr/>
            </a:pPr>
            <a:endParaRPr lang="nl-NL" altLang="nl-NL" dirty="0"/>
          </a:p>
          <a:p>
            <a:pPr marL="541338" lvl="1" indent="-541338" eaLnBrk="1" hangingPunct="1">
              <a:defRPr/>
            </a:pPr>
            <a:r>
              <a:rPr lang="nl-NL" dirty="0"/>
              <a:t>Leveranciers informeren over de aanbestedingsprocedure, waardoor de kans op fouten wordt verkleind.</a:t>
            </a:r>
            <a:endParaRPr lang="nl-NL" altLang="nl-NL" dirty="0"/>
          </a:p>
          <a:p>
            <a:endParaRPr lang="nl-NL" dirty="0"/>
          </a:p>
        </p:txBody>
      </p:sp>
    </p:spTree>
    <p:extLst>
      <p:ext uri="{BB962C8B-B14F-4D97-AF65-F5344CB8AC3E}">
        <p14:creationId xmlns:p14="http://schemas.microsoft.com/office/powerpoint/2010/main" val="1394028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CED538-A84B-477E-B416-3271B5CCB022}"/>
              </a:ext>
            </a:extLst>
          </p:cNvPr>
          <p:cNvSpPr>
            <a:spLocks noGrp="1"/>
          </p:cNvSpPr>
          <p:nvPr>
            <p:ph type="title"/>
          </p:nvPr>
        </p:nvSpPr>
        <p:spPr/>
        <p:txBody>
          <a:bodyPr/>
          <a:lstStyle/>
          <a:p>
            <a:r>
              <a:rPr lang="nl-NL"/>
              <a:t>Spelregels bijeenkomst</a:t>
            </a:r>
          </a:p>
        </p:txBody>
      </p:sp>
      <p:sp>
        <p:nvSpPr>
          <p:cNvPr id="3" name="Tijdelijke aanduiding voor inhoud 2">
            <a:extLst>
              <a:ext uri="{FF2B5EF4-FFF2-40B4-BE49-F238E27FC236}">
                <a16:creationId xmlns:a16="http://schemas.microsoft.com/office/drawing/2014/main" id="{F3F62B44-2B72-4A50-A2DB-4FC3507BBAC7}"/>
              </a:ext>
            </a:extLst>
          </p:cNvPr>
          <p:cNvSpPr>
            <a:spLocks noGrp="1"/>
          </p:cNvSpPr>
          <p:nvPr>
            <p:ph idx="1"/>
          </p:nvPr>
        </p:nvSpPr>
        <p:spPr>
          <a:xfrm>
            <a:off x="755649" y="1557338"/>
            <a:ext cx="7767565" cy="4103687"/>
          </a:xfrm>
        </p:spPr>
        <p:txBody>
          <a:bodyPr/>
          <a:lstStyle/>
          <a:p>
            <a:pPr marL="541338" lvl="1" indent="-541338" eaLnBrk="1" hangingPunct="1">
              <a:defRPr/>
            </a:pPr>
            <a:r>
              <a:rPr lang="nl-NL" dirty="0"/>
              <a:t>Geen verslag</a:t>
            </a:r>
          </a:p>
          <a:p>
            <a:pPr marL="541338" lvl="1" indent="-541338" eaLnBrk="1" hangingPunct="1">
              <a:defRPr/>
            </a:pPr>
            <a:endParaRPr lang="nl-NL" altLang="nl-NL" dirty="0"/>
          </a:p>
          <a:p>
            <a:pPr marL="541338" lvl="1" indent="-541338" eaLnBrk="1" hangingPunct="1">
              <a:defRPr/>
            </a:pPr>
            <a:r>
              <a:rPr lang="nl-NL" dirty="0"/>
              <a:t>Vragen dient u schriftelijk in te dienen, conform de procedure in de aanbestedingsleidraad. U kunt vragen stellen tot de datum genoemd in de planning. </a:t>
            </a:r>
          </a:p>
          <a:p>
            <a:pPr marL="0" lvl="1" indent="0" eaLnBrk="1" hangingPunct="1">
              <a:buFontTx/>
              <a:buNone/>
              <a:tabLst>
                <a:tab pos="541338" algn="l"/>
              </a:tabLst>
              <a:defRPr/>
            </a:pPr>
            <a:r>
              <a:rPr lang="nl-NL" dirty="0"/>
              <a:t>	</a:t>
            </a:r>
            <a:r>
              <a:rPr lang="nl-NL" sz="1200" dirty="0"/>
              <a:t>(1ste ronde: 5 december 2023 – 10.00 uur / 2de ronde: 4 januari 2024 – 10.00 uur)</a:t>
            </a:r>
          </a:p>
          <a:p>
            <a:pPr>
              <a:defRPr/>
            </a:pPr>
            <a:endParaRPr lang="nl-NL" dirty="0"/>
          </a:p>
          <a:p>
            <a:pPr marL="541338" lvl="1" indent="-541338" eaLnBrk="1" hangingPunct="1">
              <a:defRPr/>
            </a:pPr>
            <a:r>
              <a:rPr lang="nl-NL" dirty="0"/>
              <a:t>Reden waarom vragen enkel schriftelijk gesteld kunnen worden:</a:t>
            </a:r>
          </a:p>
          <a:p>
            <a:pPr marL="1073150" lvl="2" indent="-444500">
              <a:buFont typeface="Wingdings" panose="05000000000000000000" pitchFamily="2" charset="2"/>
              <a:buChar char="§"/>
              <a:tabLst>
                <a:tab pos="536575" algn="l"/>
              </a:tabLst>
              <a:defRPr/>
            </a:pPr>
            <a:r>
              <a:rPr lang="nl-NL" altLang="nl-NL" dirty="0"/>
              <a:t>Gelijke behandeling van partijen</a:t>
            </a:r>
          </a:p>
          <a:p>
            <a:pPr marL="1073150" lvl="2" indent="-444500">
              <a:buFont typeface="Wingdings" panose="05000000000000000000" pitchFamily="2" charset="2"/>
              <a:buChar char="§"/>
              <a:tabLst>
                <a:tab pos="536575" algn="l"/>
              </a:tabLst>
              <a:defRPr/>
            </a:pPr>
            <a:r>
              <a:rPr lang="nl-NL" altLang="nl-NL" dirty="0"/>
              <a:t>Juiste beantwoording van de gestelde vragen</a:t>
            </a:r>
          </a:p>
          <a:p>
            <a:pPr marL="1073150" lvl="2" indent="-444500">
              <a:buFont typeface="Wingdings" panose="05000000000000000000" pitchFamily="2" charset="2"/>
              <a:buChar char="§"/>
              <a:tabLst>
                <a:tab pos="536575" algn="l"/>
              </a:tabLst>
              <a:defRPr/>
            </a:pPr>
            <a:r>
              <a:rPr lang="nl-NL" altLang="nl-NL" dirty="0"/>
              <a:t>Anonimiteit vragensteller naar buiten toe waarborgen</a:t>
            </a:r>
            <a:endParaRPr lang="nl-NL" altLang="nl-NL" sz="1500" dirty="0">
              <a:solidFill>
                <a:schemeClr val="bg1"/>
              </a:solidFill>
              <a:latin typeface="Arial" panose="020B0604020202020204" pitchFamily="34" charset="0"/>
            </a:endParaRPr>
          </a:p>
          <a:p>
            <a:pPr marL="719138" lvl="2" indent="0">
              <a:buFont typeface="Verdana" pitchFamily="34" charset="0"/>
              <a:buNone/>
              <a:tabLst/>
              <a:defRPr/>
            </a:pPr>
            <a:endParaRPr lang="nl-NL" altLang="nl-NL" dirty="0"/>
          </a:p>
          <a:p>
            <a:pPr marL="541338" lvl="1" indent="-541338" eaLnBrk="1" hangingPunct="1">
              <a:defRPr/>
            </a:pPr>
            <a:r>
              <a:rPr lang="nl-NL" dirty="0"/>
              <a:t>Alleen aan schriftelijke antwoorden kunt u rechten ontlenen.</a:t>
            </a:r>
          </a:p>
          <a:p>
            <a:endParaRPr lang="nl-NL" dirty="0"/>
          </a:p>
        </p:txBody>
      </p:sp>
    </p:spTree>
    <p:extLst>
      <p:ext uri="{BB962C8B-B14F-4D97-AF65-F5344CB8AC3E}">
        <p14:creationId xmlns:p14="http://schemas.microsoft.com/office/powerpoint/2010/main" val="2803713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D2E21EF-19B7-4206-9E94-1EE4D3EB5C9D}"/>
              </a:ext>
            </a:extLst>
          </p:cNvPr>
          <p:cNvSpPr>
            <a:spLocks noGrp="1"/>
          </p:cNvSpPr>
          <p:nvPr>
            <p:ph idx="1"/>
          </p:nvPr>
        </p:nvSpPr>
        <p:spPr>
          <a:xfrm>
            <a:off x="782544" y="1476655"/>
            <a:ext cx="7704138" cy="4103687"/>
          </a:xfrm>
        </p:spPr>
        <p:txBody>
          <a:bodyPr/>
          <a:lstStyle/>
          <a:p>
            <a:pPr algn="ctr"/>
            <a:endParaRPr lang="nl-NL" altLang="nl-NL" sz="3200" dirty="0">
              <a:latin typeface="+mj-lt"/>
            </a:endParaRPr>
          </a:p>
          <a:p>
            <a:pPr algn="ctr"/>
            <a:endParaRPr lang="nl-NL" altLang="nl-NL" sz="3200" dirty="0">
              <a:latin typeface="+mj-lt"/>
            </a:endParaRPr>
          </a:p>
          <a:p>
            <a:pPr algn="ctr"/>
            <a:r>
              <a:rPr lang="nl-NL" altLang="nl-NL" sz="3200" b="1" dirty="0"/>
              <a:t>Stichting Etherreclame (Ster)</a:t>
            </a:r>
            <a:br>
              <a:rPr lang="nl-NL" altLang="nl-NL" sz="4800" b="1" dirty="0"/>
            </a:br>
            <a:br>
              <a:rPr lang="nl-NL" altLang="nl-NL" sz="4800" b="1" dirty="0"/>
            </a:br>
            <a:r>
              <a:rPr lang="nl-NL" altLang="nl-NL" sz="1100" b="1" dirty="0"/>
              <a:t>door Robbert van den Hoogen</a:t>
            </a:r>
            <a:endParaRPr lang="nl-NL" sz="1100" b="1" dirty="0"/>
          </a:p>
        </p:txBody>
      </p:sp>
    </p:spTree>
    <p:extLst>
      <p:ext uri="{BB962C8B-B14F-4D97-AF65-F5344CB8AC3E}">
        <p14:creationId xmlns:p14="http://schemas.microsoft.com/office/powerpoint/2010/main" val="2618340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0379A6-9118-403B-A080-FF773BD801CF}"/>
              </a:ext>
            </a:extLst>
          </p:cNvPr>
          <p:cNvSpPr>
            <a:spLocks noGrp="1"/>
          </p:cNvSpPr>
          <p:nvPr>
            <p:ph type="title"/>
          </p:nvPr>
        </p:nvSpPr>
        <p:spPr>
          <a:xfrm>
            <a:off x="754063" y="765175"/>
            <a:ext cx="7655151" cy="504825"/>
          </a:xfrm>
        </p:spPr>
        <p:txBody>
          <a:bodyPr/>
          <a:lstStyle/>
          <a:p>
            <a:r>
              <a:rPr lang="nl-NL" dirty="0"/>
              <a:t>Over de Ster</a:t>
            </a:r>
          </a:p>
        </p:txBody>
      </p:sp>
      <p:sp>
        <p:nvSpPr>
          <p:cNvPr id="5" name="Rechthoek 4">
            <a:extLst>
              <a:ext uri="{FF2B5EF4-FFF2-40B4-BE49-F238E27FC236}">
                <a16:creationId xmlns:a16="http://schemas.microsoft.com/office/drawing/2014/main" id="{B24579F9-71B8-8C0C-9D22-E8FC2FFB3743}"/>
              </a:ext>
            </a:extLst>
          </p:cNvPr>
          <p:cNvSpPr/>
          <p:nvPr/>
        </p:nvSpPr>
        <p:spPr bwMode="auto">
          <a:xfrm>
            <a:off x="797900" y="1324535"/>
            <a:ext cx="7942688" cy="4336678"/>
          </a:xfrm>
          <a:prstGeom prst="rect">
            <a:avLst/>
          </a:prstGeom>
          <a:solidFill>
            <a:srgbClr val="0070C0"/>
          </a:solidFill>
          <a:ln>
            <a:noFill/>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nl-NL" sz="3800" b="1" i="0" u="none" strike="noStrike" cap="none" normalizeH="0" baseline="0">
              <a:ln>
                <a:noFill/>
              </a:ln>
              <a:solidFill>
                <a:schemeClr val="bg2"/>
              </a:solidFill>
              <a:effectLst/>
              <a:latin typeface="Verdana" pitchFamily="34" charset="0"/>
              <a:cs typeface="Arial" charset="0"/>
            </a:endParaRPr>
          </a:p>
        </p:txBody>
      </p:sp>
      <p:pic>
        <p:nvPicPr>
          <p:cNvPr id="6" name="Afbeelding 5" descr="Afbeelding met Graphics, grafische vormgeving, tekenfilm, clipart&#10;&#10;Automatisch gegenereerde beschrijving">
            <a:extLst>
              <a:ext uri="{FF2B5EF4-FFF2-40B4-BE49-F238E27FC236}">
                <a16:creationId xmlns:a16="http://schemas.microsoft.com/office/drawing/2014/main" id="{77EBC7FD-5EA1-46D5-21D6-AA22D6F7A1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7950" t="17081" r="17950" b="18818"/>
          <a:stretch/>
        </p:blipFill>
        <p:spPr>
          <a:xfrm>
            <a:off x="5475054" y="952806"/>
            <a:ext cx="3262063" cy="5099174"/>
          </a:xfrm>
          <a:prstGeom prst="rect">
            <a:avLst/>
          </a:prstGeom>
        </p:spPr>
      </p:pic>
      <p:sp>
        <p:nvSpPr>
          <p:cNvPr id="3" name="Tijdelijke aanduiding voor inhoud 2">
            <a:extLst>
              <a:ext uri="{FF2B5EF4-FFF2-40B4-BE49-F238E27FC236}">
                <a16:creationId xmlns:a16="http://schemas.microsoft.com/office/drawing/2014/main" id="{4494900B-008D-1FEB-2823-FBE9EEEB7582}"/>
              </a:ext>
            </a:extLst>
          </p:cNvPr>
          <p:cNvSpPr>
            <a:spLocks noGrp="1"/>
          </p:cNvSpPr>
          <p:nvPr>
            <p:ph idx="1"/>
          </p:nvPr>
        </p:nvSpPr>
        <p:spPr>
          <a:xfrm>
            <a:off x="935036" y="1497618"/>
            <a:ext cx="6198911" cy="4103687"/>
          </a:xfrm>
        </p:spPr>
        <p:txBody>
          <a:bodyPr/>
          <a:lstStyle/>
          <a:p>
            <a:pPr marL="541338" lvl="1" indent="-541338" eaLnBrk="1" hangingPunct="1">
              <a:buClr>
                <a:srgbClr val="FF9900"/>
              </a:buClr>
              <a:buFont typeface="Wingdings" panose="05000000000000000000" pitchFamily="2" charset="2"/>
              <a:buChar char="§"/>
              <a:defRPr/>
            </a:pPr>
            <a:r>
              <a:rPr lang="nl-NL" dirty="0">
                <a:solidFill>
                  <a:schemeClr val="bg1"/>
                </a:solidFill>
              </a:rPr>
              <a:t>Ster = al 55 jaar inkopen op de kanalen van de publieke omroep.</a:t>
            </a: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r>
              <a:rPr lang="nl-NL" dirty="0">
                <a:solidFill>
                  <a:schemeClr val="bg1"/>
                </a:solidFill>
              </a:rPr>
              <a:t>Hoogwaardige programmering. Groot bereik.</a:t>
            </a: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r>
              <a:rPr lang="nl-NL" dirty="0">
                <a:solidFill>
                  <a:schemeClr val="bg1"/>
                </a:solidFill>
              </a:rPr>
              <a:t>Radio: 6 radiostations</a:t>
            </a: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0" lvl="1" indent="0" eaLnBrk="1" hangingPunct="1">
              <a:buClr>
                <a:srgbClr val="FF9900"/>
              </a:buClr>
              <a:buNone/>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r>
              <a:rPr lang="nl-NL" dirty="0">
                <a:solidFill>
                  <a:schemeClr val="bg1"/>
                </a:solidFill>
              </a:rPr>
              <a:t>TV: 3 tv-stations</a:t>
            </a: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r>
              <a:rPr lang="nl-NL" dirty="0">
                <a:solidFill>
                  <a:schemeClr val="bg1"/>
                </a:solidFill>
              </a:rPr>
              <a:t>Online: niet-commerciële boodschap,</a:t>
            </a:r>
            <a:br>
              <a:rPr lang="nl-NL" dirty="0">
                <a:solidFill>
                  <a:schemeClr val="bg1"/>
                </a:solidFill>
              </a:rPr>
            </a:br>
            <a:r>
              <a:rPr lang="nl-NL" dirty="0">
                <a:solidFill>
                  <a:schemeClr val="bg1"/>
                </a:solidFill>
              </a:rPr>
              <a:t>t.b.v. algemeen nut.</a:t>
            </a:r>
          </a:p>
          <a:p>
            <a:pPr marL="541338" lvl="1" indent="-541338" eaLnBrk="1" hangingPunct="1">
              <a:buClr>
                <a:srgbClr val="FF9900"/>
              </a:buClr>
              <a:buFont typeface="Wingdings" panose="05000000000000000000" pitchFamily="2" charset="2"/>
              <a:buChar char="§"/>
              <a:defRPr/>
            </a:pPr>
            <a:endParaRPr lang="nl-NL" dirty="0">
              <a:solidFill>
                <a:schemeClr val="bg1"/>
              </a:solidFill>
            </a:endParaRPr>
          </a:p>
          <a:p>
            <a:pPr marL="541338" lvl="1" indent="-541338" eaLnBrk="1" hangingPunct="1">
              <a:buClr>
                <a:srgbClr val="FF9900"/>
              </a:buClr>
              <a:buFont typeface="Wingdings" panose="05000000000000000000" pitchFamily="2" charset="2"/>
              <a:buChar char="§"/>
              <a:defRPr/>
            </a:pPr>
            <a:r>
              <a:rPr lang="nl-NL" dirty="0">
                <a:solidFill>
                  <a:schemeClr val="bg1"/>
                </a:solidFill>
              </a:rPr>
              <a:t>Per 2024 ook Regio: 13 radio en 14 tv-zenders</a:t>
            </a:r>
          </a:p>
        </p:txBody>
      </p:sp>
      <p:pic>
        <p:nvPicPr>
          <p:cNvPr id="4" name="Afbeelding 3" descr="Afbeelding met logo, Lettertype, Graphics, symbool&#10;&#10;Automatisch gegenereerde beschrijving">
            <a:extLst>
              <a:ext uri="{FF2B5EF4-FFF2-40B4-BE49-F238E27FC236}">
                <a16:creationId xmlns:a16="http://schemas.microsoft.com/office/drawing/2014/main" id="{0996FC40-3405-FDE6-8421-B41E5B2E44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1834" y="3074721"/>
            <a:ext cx="591839" cy="394559"/>
          </a:xfrm>
          <a:prstGeom prst="rect">
            <a:avLst/>
          </a:prstGeom>
        </p:spPr>
      </p:pic>
      <p:pic>
        <p:nvPicPr>
          <p:cNvPr id="7" name="Afbeelding 6" descr="Afbeelding met Verkeersbord, teken, Lettertype, logo&#10;&#10;Automatisch gegenereerde beschrijving">
            <a:extLst>
              <a:ext uri="{FF2B5EF4-FFF2-40B4-BE49-F238E27FC236}">
                <a16:creationId xmlns:a16="http://schemas.microsoft.com/office/drawing/2014/main" id="{12993E63-C900-9734-0A8B-9CB1B284AA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6168" y="3069748"/>
            <a:ext cx="607213" cy="404809"/>
          </a:xfrm>
          <a:prstGeom prst="rect">
            <a:avLst/>
          </a:prstGeom>
        </p:spPr>
      </p:pic>
      <p:pic>
        <p:nvPicPr>
          <p:cNvPr id="8" name="Afbeelding 7" descr="Afbeelding met Graphics, logo, Lettertype, symbool&#10;&#10;Automatisch gegenereerde beschrijving">
            <a:extLst>
              <a:ext uri="{FF2B5EF4-FFF2-40B4-BE49-F238E27FC236}">
                <a16:creationId xmlns:a16="http://schemas.microsoft.com/office/drawing/2014/main" id="{3141D239-9FA3-53D5-4816-639033CDFC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6131" y="3063324"/>
            <a:ext cx="640924" cy="428104"/>
          </a:xfrm>
          <a:prstGeom prst="rect">
            <a:avLst/>
          </a:prstGeom>
        </p:spPr>
      </p:pic>
      <p:pic>
        <p:nvPicPr>
          <p:cNvPr id="9" name="Afbeelding 8" descr="Afbeelding met tekst, Graphics, schermopname, Lettertype&#10;&#10;Automatisch gegenereerde beschrijving">
            <a:extLst>
              <a:ext uri="{FF2B5EF4-FFF2-40B4-BE49-F238E27FC236}">
                <a16:creationId xmlns:a16="http://schemas.microsoft.com/office/drawing/2014/main" id="{037ED07B-3E95-2A4F-6189-3EA5FFD08A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7235" y="3114885"/>
            <a:ext cx="468407" cy="314230"/>
          </a:xfrm>
          <a:prstGeom prst="rect">
            <a:avLst/>
          </a:prstGeom>
        </p:spPr>
      </p:pic>
      <p:pic>
        <p:nvPicPr>
          <p:cNvPr id="10" name="Afbeelding 9" descr="Afbeelding met logo, Lettertype, Graphics, tekst&#10;&#10;Automatisch gegenereerde beschrijving">
            <a:extLst>
              <a:ext uri="{FF2B5EF4-FFF2-40B4-BE49-F238E27FC236}">
                <a16:creationId xmlns:a16="http://schemas.microsoft.com/office/drawing/2014/main" id="{BEE031B7-4E20-E87C-A2F5-EEDAD8353B9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73357" y="3065511"/>
            <a:ext cx="605075" cy="406486"/>
          </a:xfrm>
          <a:prstGeom prst="rect">
            <a:avLst/>
          </a:prstGeom>
        </p:spPr>
      </p:pic>
      <p:pic>
        <p:nvPicPr>
          <p:cNvPr id="11" name="Afbeelding 10" descr="Afbeelding met Graphics, Lettertype, grafische vormgeving, logo&#10;&#10;Automatisch gegenereerde beschrijving">
            <a:extLst>
              <a:ext uri="{FF2B5EF4-FFF2-40B4-BE49-F238E27FC236}">
                <a16:creationId xmlns:a16="http://schemas.microsoft.com/office/drawing/2014/main" id="{BAEE8AD4-5F0D-481D-3B18-E55C1AC5D9B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35717" y="3108979"/>
            <a:ext cx="1036740" cy="333238"/>
          </a:xfrm>
          <a:prstGeom prst="rect">
            <a:avLst/>
          </a:prstGeom>
        </p:spPr>
      </p:pic>
      <p:pic>
        <p:nvPicPr>
          <p:cNvPr id="12" name="Afbeelding 11" descr="Afbeelding met Graphics, Verkeersbord, logo, symbool&#10;&#10;Automatisch gegenereerde beschrijving">
            <a:extLst>
              <a:ext uri="{FF2B5EF4-FFF2-40B4-BE49-F238E27FC236}">
                <a16:creationId xmlns:a16="http://schemas.microsoft.com/office/drawing/2014/main" id="{F89BB2A6-A482-5A11-1E5E-8B78C39574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71922" y="3836940"/>
            <a:ext cx="585199" cy="390133"/>
          </a:xfrm>
          <a:prstGeom prst="rect">
            <a:avLst/>
          </a:prstGeom>
        </p:spPr>
      </p:pic>
      <p:pic>
        <p:nvPicPr>
          <p:cNvPr id="13" name="Afbeelding 12" descr="Afbeelding met Graphics, logo, Lettertype, symbool&#10;&#10;Automatisch gegenereerde beschrijving">
            <a:extLst>
              <a:ext uri="{FF2B5EF4-FFF2-40B4-BE49-F238E27FC236}">
                <a16:creationId xmlns:a16="http://schemas.microsoft.com/office/drawing/2014/main" id="{557E3ED0-7E7F-478E-0874-3CFA352D5E0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83926" y="3827760"/>
            <a:ext cx="607213" cy="404809"/>
          </a:xfrm>
          <a:prstGeom prst="rect">
            <a:avLst/>
          </a:prstGeom>
        </p:spPr>
      </p:pic>
      <p:pic>
        <p:nvPicPr>
          <p:cNvPr id="15" name="Afbeelding 14" descr="Afbeelding met Graphics, logo, symbool, Lettertype&#10;&#10;Automatisch gegenereerde beschrijving">
            <a:extLst>
              <a:ext uri="{FF2B5EF4-FFF2-40B4-BE49-F238E27FC236}">
                <a16:creationId xmlns:a16="http://schemas.microsoft.com/office/drawing/2014/main" id="{761D1D1D-31E3-DD75-E242-FFA22A97A4E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50220" y="3825674"/>
            <a:ext cx="612185" cy="408123"/>
          </a:xfrm>
          <a:prstGeom prst="rect">
            <a:avLst/>
          </a:prstGeom>
        </p:spPr>
      </p:pic>
    </p:spTree>
    <p:extLst>
      <p:ext uri="{BB962C8B-B14F-4D97-AF65-F5344CB8AC3E}">
        <p14:creationId xmlns:p14="http://schemas.microsoft.com/office/powerpoint/2010/main" val="528203682"/>
      </p:ext>
    </p:extLst>
  </p:cSld>
  <p:clrMapOvr>
    <a:masterClrMapping/>
  </p:clrMapOvr>
</p:sld>
</file>

<file path=ppt/theme/theme1.xml><?xml version="1.0" encoding="utf-8"?>
<a:theme xmlns:a="http://schemas.openxmlformats.org/drawingml/2006/main" name="Presentatie voorlichtingsbijeenkomst - openbaar">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altLang="nl-NL" sz="3800" b="1" i="0" u="none" strike="noStrike" cap="none" normalizeH="0" baseline="0" smtClean="0">
            <a:ln>
              <a:noFill/>
            </a:ln>
            <a:solidFill>
              <a:schemeClr val="bg2"/>
            </a:solidFill>
            <a:effectLst/>
            <a:latin typeface="Verdana" pitchFamily="34"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altLang="nl-NL" sz="3800" b="1" i="0" u="none" strike="noStrike" cap="none" normalizeH="0" baseline="0" smtClean="0">
            <a:ln>
              <a:noFill/>
            </a:ln>
            <a:solidFill>
              <a:schemeClr val="bg2"/>
            </a:solidFill>
            <a:effectLst/>
            <a:latin typeface="Verdana"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PowerPoint" id="{8F63C170-0262-487B-B2FC-2350608D6BD6}" vid="{8644E45C-C202-467E-9366-5D3B8CE04A5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Arial"/>
      </a:majorFont>
      <a:minorFont>
        <a:latin typeface="Verdana"/>
        <a:ea typeface=""/>
        <a:cs typeface="Arial"/>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altLang="nl-NL" sz="3800" b="1" i="0" u="none" strike="noStrike" cap="none" normalizeH="0" baseline="0" smtClean="0">
            <a:ln>
              <a:noFill/>
            </a:ln>
            <a:solidFill>
              <a:schemeClr val="bg2"/>
            </a:solidFill>
            <a:effectLst/>
            <a:latin typeface="Verdana" pitchFamily="34"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nl-NL" altLang="nl-NL" sz="3800" b="1" i="0" u="none" strike="noStrike" cap="none" normalizeH="0" baseline="0" smtClean="0">
            <a:ln>
              <a:noFill/>
            </a:ln>
            <a:solidFill>
              <a:schemeClr val="bg2"/>
            </a:solidFill>
            <a:effectLst/>
            <a:latin typeface="Verdana"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 PowerPoint" id="{8F63C170-0262-487B-B2FC-2350608D6BD6}" vid="{7F45596F-4BA7-46C7-8C6A-CB9038D035A7}"/>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EECAD7A3916FF48B1C9DA05787AE159" ma:contentTypeVersion="17" ma:contentTypeDescription="Een nieuw document maken." ma:contentTypeScope="" ma:versionID="89e634e82c49fb8814b8897733af07f0">
  <xsd:schema xmlns:xsd="http://www.w3.org/2001/XMLSchema" xmlns:xs="http://www.w3.org/2001/XMLSchema" xmlns:p="http://schemas.microsoft.com/office/2006/metadata/properties" xmlns:ns2="e9ba909c-40ff-43d2-8650-c1cb9609952f" xmlns:ns3="7b51f98f-61e6-42f4-bae9-9a6129e68d68" targetNamespace="http://schemas.microsoft.com/office/2006/metadata/properties" ma:root="true" ma:fieldsID="72998fcacb5803e5db7a2c3a971aff6a" ns2:_="" ns3:_="">
    <xsd:import namespace="e9ba909c-40ff-43d2-8650-c1cb9609952f"/>
    <xsd:import namespace="7b51f98f-61e6-42f4-bae9-9a6129e68d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ba909c-40ff-43d2-8650-c1cb960995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b54f3b5d-c352-4082-ae91-bde5a6e5cc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51f98f-61e6-42f4-bae9-9a6129e68d68"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c42c0b41-849e-44ef-ba68-b010d400cc62}" ma:internalName="TaxCatchAll" ma:showField="CatchAllData" ma:web="7b51f98f-61e6-42f4-bae9-9a6129e68d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b51f98f-61e6-42f4-bae9-9a6129e68d68">
      <UserInfo>
        <DisplayName>Loek van Beurden</DisplayName>
        <AccountId>19</AccountId>
        <AccountType/>
      </UserInfo>
    </SharedWithUsers>
    <lcf76f155ced4ddcb4097134ff3c332f xmlns="e9ba909c-40ff-43d2-8650-c1cb9609952f">
      <Terms xmlns="http://schemas.microsoft.com/office/infopath/2007/PartnerControls"/>
    </lcf76f155ced4ddcb4097134ff3c332f>
    <TaxCatchAll xmlns="7b51f98f-61e6-42f4-bae9-9a6129e68d68" xsi:nil="true"/>
  </documentManagement>
</p:properties>
</file>

<file path=customXml/itemProps1.xml><?xml version="1.0" encoding="utf-8"?>
<ds:datastoreItem xmlns:ds="http://schemas.openxmlformats.org/officeDocument/2006/customXml" ds:itemID="{272199C3-1BE4-4875-88E5-56266D390706}">
  <ds:schemaRefs>
    <ds:schemaRef ds:uri="http://schemas.microsoft.com/sharepoint/v3/contenttype/forms"/>
  </ds:schemaRefs>
</ds:datastoreItem>
</file>

<file path=customXml/itemProps2.xml><?xml version="1.0" encoding="utf-8"?>
<ds:datastoreItem xmlns:ds="http://schemas.openxmlformats.org/officeDocument/2006/customXml" ds:itemID="{9FB1AFC9-DD26-48A0-8FA5-6BA51BE6A380}"/>
</file>

<file path=customXml/itemProps3.xml><?xml version="1.0" encoding="utf-8"?>
<ds:datastoreItem xmlns:ds="http://schemas.openxmlformats.org/officeDocument/2006/customXml" ds:itemID="{7E399DDF-4758-41BD-9147-745A58DCA6D0}">
  <ds:schemaRefs>
    <ds:schemaRef ds:uri="http://schemas.microsoft.com/office/2006/metadata/properties"/>
    <ds:schemaRef ds:uri="http://www.w3.org/XML/1998/namespace"/>
    <ds:schemaRef ds:uri="21277999-f0c7-4099-9efe-4d4291090be1"/>
    <ds:schemaRef ds:uri="7d68f490-36dc-4c4a-9074-962546f75cfc"/>
    <ds:schemaRef ds:uri="http://purl.org/dc/elements/1.1/"/>
    <ds:schemaRef ds:uri="211ad00a-57de-47a8-a9ca-945610407720"/>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Template PowerPoint</Template>
  <TotalTime>1060</TotalTime>
  <Words>2950</Words>
  <Application>Microsoft Office PowerPoint</Application>
  <PresentationFormat>Diavoorstelling (4:3)</PresentationFormat>
  <Paragraphs>459</Paragraphs>
  <Slides>38</Slides>
  <Notes>4</Notes>
  <HiddenSlides>1</HiddenSlides>
  <MMClips>0</MMClips>
  <ScaleCrop>false</ScaleCrop>
  <HeadingPairs>
    <vt:vector size="6" baseType="variant">
      <vt:variant>
        <vt:lpstr>Gebruikte lettertypen</vt:lpstr>
      </vt:variant>
      <vt:variant>
        <vt:i4>9</vt:i4>
      </vt:variant>
      <vt:variant>
        <vt:lpstr>Thema</vt:lpstr>
      </vt:variant>
      <vt:variant>
        <vt:i4>2</vt:i4>
      </vt:variant>
      <vt:variant>
        <vt:lpstr>Diatitels</vt:lpstr>
      </vt:variant>
      <vt:variant>
        <vt:i4>38</vt:i4>
      </vt:variant>
    </vt:vector>
  </HeadingPairs>
  <TitlesOfParts>
    <vt:vector size="49" baseType="lpstr">
      <vt:lpstr>Arial</vt:lpstr>
      <vt:lpstr>Calibri</vt:lpstr>
      <vt:lpstr>Corbel</vt:lpstr>
      <vt:lpstr>Roboto</vt:lpstr>
      <vt:lpstr>Roboto Light</vt:lpstr>
      <vt:lpstr>Roboto Medium</vt:lpstr>
      <vt:lpstr>TradeGothic LT CondEighteen</vt:lpstr>
      <vt:lpstr>Verdana</vt:lpstr>
      <vt:lpstr>Wingdings</vt:lpstr>
      <vt:lpstr>Presentatie voorlichtingsbijeenkomst - openbaar</vt:lpstr>
      <vt:lpstr>1_Default Design</vt:lpstr>
      <vt:lpstr>op weg naar een nieuw AdSales systeem</vt:lpstr>
      <vt:lpstr>PowerPoint-presentatie</vt:lpstr>
      <vt:lpstr>Even voorstellen</vt:lpstr>
      <vt:lpstr>Programma</vt:lpstr>
      <vt:lpstr>PowerPoint-presentatie</vt:lpstr>
      <vt:lpstr>Doel bijeenkomst </vt:lpstr>
      <vt:lpstr>Spelregels bijeenkomst</vt:lpstr>
      <vt:lpstr>PowerPoint-presentatie</vt:lpstr>
      <vt:lpstr>Over de Ster</vt:lpstr>
      <vt:lpstr>Aanleiding</vt:lpstr>
      <vt:lpstr>De aanbestedingsopdracht </vt:lpstr>
      <vt:lpstr>Praatplaat - systeemlandschap</vt:lpstr>
      <vt:lpstr>Welk team hebben we nodig?</vt:lpstr>
      <vt:lpstr>PowerPoint-presentatie</vt:lpstr>
      <vt:lpstr>Openbare Procedure</vt:lpstr>
      <vt:lpstr>Geschiktheidseisen (1)</vt:lpstr>
      <vt:lpstr>Geschiktheidseisen (2) Kerncompetenties</vt:lpstr>
      <vt:lpstr>Geschiktheidseisen (2)</vt:lpstr>
      <vt:lpstr>Geschiktheidseisen (2)</vt:lpstr>
      <vt:lpstr>Geschiktheidseisen (2)</vt:lpstr>
      <vt:lpstr>Geschiktheidseisen (2)</vt:lpstr>
      <vt:lpstr>Geschiktheidseisen (3)</vt:lpstr>
      <vt:lpstr>Geschiktheidseisen (4)</vt:lpstr>
      <vt:lpstr>Personeelsbestand</vt:lpstr>
      <vt:lpstr>Beoordeling van inschrijvingen Gunningscriterium beste prijs-kwaliteitverhouding</vt:lpstr>
      <vt:lpstr>Kwaliteit – schriftelijk deel</vt:lpstr>
      <vt:lpstr>Beoordeling schriftelijk deel</vt:lpstr>
      <vt:lpstr>Kwaliteit – mondeling deel</vt:lpstr>
      <vt:lpstr>Beoordeling mondeling deel</vt:lpstr>
      <vt:lpstr>Subgunningscriterium Prijs</vt:lpstr>
      <vt:lpstr>Uniform Europees Aanbestedingsdocument</vt:lpstr>
      <vt:lpstr>Deel II A `Gegevens over de ondernemer’</vt:lpstr>
      <vt:lpstr>Deel II B ‘Informatie over de vertegenwoordigers van de ondernemer’</vt:lpstr>
      <vt:lpstr>Deel II C ‘Informatie over beroep op draagkracht van andere entiteiten’</vt:lpstr>
      <vt:lpstr>Deel II D ‘Informatie betreffende onderaannemers die wel worden ingezet en op wiens draagkracht de ondernemer geen beroep doet’</vt:lpstr>
      <vt:lpstr>Planning</vt:lpstr>
      <vt:lpstr>Tips</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Susan van der Linden</dc:creator>
  <cp:lastModifiedBy>Manuela Sadal</cp:lastModifiedBy>
  <cp:revision>8</cp:revision>
  <dcterms:created xsi:type="dcterms:W3CDTF">2021-01-20T14:47:50Z</dcterms:created>
  <dcterms:modified xsi:type="dcterms:W3CDTF">2023-11-30T10:50:31Z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0x0101002EECAD7A3916FF48B1C9DA05787AE159</vt:lpwstr>
  </property>
  <property fmtid="{D5CDD505-2E9C-101B-9397-08002B2CF9AE}" pid="3" name="Order">
    <vt:r8>37800</vt:r8>
  </property>
  <property fmtid="{D5CDD505-2E9C-101B-9397-08002B2CF9AE}" pid="4" name="MediaServiceImageTags">
    <vt:lpwstr/>
  </property>
</Properties>
</file>