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1.xml" ContentType="application/vnd.openxmlformats-officedocument.presentationml.notesSlide+xml"/>
  <Override PartName="/ppt/tags/tag18.xml" ContentType="application/vnd.openxmlformats-officedocument.presentationml.tag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notesMasterIdLst>
    <p:notesMasterId r:id="rId24"/>
  </p:notesMasterIdLst>
  <p:sldIdLst>
    <p:sldId id="970" r:id="rId6"/>
    <p:sldId id="941" r:id="rId7"/>
    <p:sldId id="967" r:id="rId8"/>
    <p:sldId id="965" r:id="rId9"/>
    <p:sldId id="954" r:id="rId10"/>
    <p:sldId id="966" r:id="rId11"/>
    <p:sldId id="963" r:id="rId12"/>
    <p:sldId id="968" r:id="rId13"/>
    <p:sldId id="974" r:id="rId14"/>
    <p:sldId id="972" r:id="rId15"/>
    <p:sldId id="973" r:id="rId16"/>
    <p:sldId id="975" r:id="rId17"/>
    <p:sldId id="976" r:id="rId18"/>
    <p:sldId id="977" r:id="rId19"/>
    <p:sldId id="978" r:id="rId20"/>
    <p:sldId id="969" r:id="rId21"/>
    <p:sldId id="971" r:id="rId22"/>
    <p:sldId id="949" r:id="rId23"/>
  </p:sldIdLst>
  <p:sldSz cx="12192000" cy="6858000"/>
  <p:notesSz cx="6858000" cy="9144000"/>
  <p:custDataLst>
    <p:tags r:id="rId25"/>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LEES DIT EERST!" id="{7769871F-DC33-471B-8AF3-1B3A49B97659}">
          <p14:sldIdLst/>
        </p14:section>
        <p14:section name="Presentatie" id="{9D8465B0-5E58-4EB0-92DF-95C743A620C5}">
          <p14:sldIdLst>
            <p14:sldId id="970"/>
            <p14:sldId id="941"/>
            <p14:sldId id="967"/>
            <p14:sldId id="965"/>
            <p14:sldId id="954"/>
            <p14:sldId id="966"/>
            <p14:sldId id="963"/>
            <p14:sldId id="968"/>
            <p14:sldId id="974"/>
            <p14:sldId id="972"/>
            <p14:sldId id="973"/>
            <p14:sldId id="975"/>
            <p14:sldId id="976"/>
            <p14:sldId id="977"/>
            <p14:sldId id="978"/>
            <p14:sldId id="969"/>
            <p14:sldId id="971"/>
            <p14:sldId id="94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showAnimation="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2365"/>
    <a:srgbClr val="DC006C"/>
    <a:srgbClr val="E3669E"/>
    <a:srgbClr val="F6ADCD"/>
    <a:srgbClr val="F4DCE7"/>
    <a:srgbClr val="BBB9CC"/>
    <a:srgbClr val="F4F8FB"/>
    <a:srgbClr val="D20062"/>
    <a:srgbClr val="E8E7EE"/>
    <a:srgbClr val="77749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8CFBBAF-BF13-43D0-877C-389253B43A91}" v="54" dt="2024-03-28T15:40:19.081"/>
  </p1510:revLst>
</p1510:revInfo>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6960" autoAdjust="0"/>
  </p:normalViewPr>
  <p:slideViewPr>
    <p:cSldViewPr snapToGrid="0">
      <p:cViewPr varScale="1">
        <p:scale>
          <a:sx n="57" d="100"/>
          <a:sy n="57" d="100"/>
        </p:scale>
        <p:origin x="1651"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tags" Target="tags/tag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notesMaster" Target="notesMasters/notesMaster1.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15A630-5EF8-4E47-B1AC-5F2619B2C48C}" type="datetimeFigureOut">
              <a:rPr lang="en-US" smtClean="0"/>
              <a:t>4/5/2024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3FFF8C7-A8DC-4C34-A22E-315180C324F5}" type="slidenum">
              <a:rPr lang="en-US" smtClean="0"/>
              <a:t>‹nr.›</a:t>
            </a:fld>
            <a:endParaRPr lang="en-US"/>
          </a:p>
        </p:txBody>
      </p:sp>
    </p:spTree>
    <p:extLst>
      <p:ext uri="{BB962C8B-B14F-4D97-AF65-F5344CB8AC3E}">
        <p14:creationId xmlns:p14="http://schemas.microsoft.com/office/powerpoint/2010/main" val="21040822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pPr marL="342900" lvl="0" indent="-342900">
              <a:lnSpc>
                <a:spcPct val="107000"/>
              </a:lnSpc>
              <a:buFont typeface="+mj-lt"/>
              <a:buAutoNum type="arabicPeriod"/>
            </a:pPr>
            <a:r>
              <a:rPr lang="nl-NL" sz="1800" kern="100" dirty="0">
                <a:effectLst/>
                <a:latin typeface="Aptos" panose="020B0004020202020204" pitchFamily="34" charset="0"/>
                <a:ea typeface="Aptos" panose="020B0004020202020204" pitchFamily="34" charset="0"/>
                <a:cs typeface="Times New Roman" panose="02020603050405020304" pitchFamily="18" charset="0"/>
              </a:rPr>
              <a:t>Vragen met betrekking tot overname van personeel mag gesteld worden bij de Nota van Inlichtingen</a:t>
            </a:r>
          </a:p>
          <a:p>
            <a:pPr marL="342900" lvl="0" indent="-342900">
              <a:lnSpc>
                <a:spcPct val="107000"/>
              </a:lnSpc>
              <a:buFont typeface="+mj-lt"/>
              <a:buAutoNum type="arabicPeriod"/>
            </a:pPr>
            <a:r>
              <a:rPr lang="nl-NL" sz="1800" kern="100" dirty="0">
                <a:effectLst/>
                <a:latin typeface="Aptos" panose="020B0004020202020204" pitchFamily="34" charset="0"/>
                <a:ea typeface="Aptos" panose="020B0004020202020204" pitchFamily="34" charset="0"/>
                <a:cs typeface="Times New Roman" panose="02020603050405020304" pitchFamily="18" charset="0"/>
              </a:rPr>
              <a:t>Per functie wordt gewerkt met vaste schalen. De inschaling op trede-niveau is afhankelijk van de ervaringsjaren van de inleenkracht die wordt ingezet. </a:t>
            </a:r>
          </a:p>
          <a:p>
            <a:pPr marL="342900" lvl="0" indent="-342900">
              <a:lnSpc>
                <a:spcPct val="107000"/>
              </a:lnSpc>
              <a:buFont typeface="+mj-lt"/>
              <a:buAutoNum type="arabicPeriod"/>
            </a:pPr>
            <a:r>
              <a:rPr lang="nl-NL" sz="1800" kern="100" dirty="0">
                <a:effectLst/>
                <a:latin typeface="Aptos" panose="020B0004020202020204" pitchFamily="34" charset="0"/>
                <a:ea typeface="Aptos" panose="020B0004020202020204" pitchFamily="34" charset="0"/>
                <a:cs typeface="Times New Roman" panose="02020603050405020304" pitchFamily="18" charset="0"/>
              </a:rPr>
              <a:t>De inzet van ZZP’ers is geen onderdeel van deze aanbesteding. Dit geldt voor alle functies die zijn opgenomen in de aanbestedingsstukken.</a:t>
            </a:r>
          </a:p>
          <a:p>
            <a:pPr marL="342900" lvl="0" indent="-342900">
              <a:lnSpc>
                <a:spcPct val="107000"/>
              </a:lnSpc>
              <a:buFont typeface="+mj-lt"/>
              <a:buAutoNum type="arabicPeriod"/>
            </a:pPr>
            <a:r>
              <a:rPr lang="nl-NL" sz="1800" kern="100" dirty="0" err="1">
                <a:effectLst/>
                <a:latin typeface="Aptos" panose="020B0004020202020204" pitchFamily="34" charset="0"/>
                <a:ea typeface="Aptos" panose="020B0004020202020204" pitchFamily="34" charset="0"/>
                <a:cs typeface="Times New Roman" panose="02020603050405020304" pitchFamily="18" charset="0"/>
              </a:rPr>
              <a:t>Labor</a:t>
            </a:r>
            <a:r>
              <a:rPr lang="nl-NL" sz="1800" kern="100" dirty="0">
                <a:effectLst/>
                <a:latin typeface="Aptos" panose="020B0004020202020204" pitchFamily="34" charset="0"/>
                <a:ea typeface="Aptos" panose="020B0004020202020204" pitchFamily="34" charset="0"/>
                <a:cs typeface="Times New Roman" panose="02020603050405020304" pitchFamily="18" charset="0"/>
              </a:rPr>
              <a:t> </a:t>
            </a:r>
            <a:r>
              <a:rPr lang="nl-NL" sz="1800" kern="100" dirty="0" err="1">
                <a:effectLst/>
                <a:latin typeface="Aptos" panose="020B0004020202020204" pitchFamily="34" charset="0"/>
                <a:ea typeface="Aptos" panose="020B0004020202020204" pitchFamily="34" charset="0"/>
                <a:cs typeface="Times New Roman" panose="02020603050405020304" pitchFamily="18" charset="0"/>
              </a:rPr>
              <a:t>Redimo</a:t>
            </a:r>
            <a:r>
              <a:rPr lang="nl-NL" sz="1800" kern="100" dirty="0">
                <a:effectLst/>
                <a:latin typeface="Aptos" panose="020B0004020202020204" pitchFamily="34" charset="0"/>
                <a:ea typeface="Aptos" panose="020B0004020202020204" pitchFamily="34" charset="0"/>
                <a:cs typeface="Times New Roman" panose="02020603050405020304" pitchFamily="18" charset="0"/>
              </a:rPr>
              <a:t> is als inhoudsdeskundige betrokken bij deze aanbesteding, en zal de inschrijvingen niet beoordelen. De beoordelingscommissie bestaat alleen uit 4 leden van de GGD NOG. Ook de inkoopadviseur is niet bij betrokken bij de beoordeling en houdt alleen toezicht op het proces.</a:t>
            </a:r>
          </a:p>
          <a:p>
            <a:pPr marL="342900" lvl="0" indent="-342900">
              <a:lnSpc>
                <a:spcPct val="107000"/>
              </a:lnSpc>
              <a:spcAft>
                <a:spcPts val="800"/>
              </a:spcAft>
              <a:buFont typeface="+mj-lt"/>
              <a:buAutoNum type="arabicPeriod"/>
            </a:pPr>
            <a:r>
              <a:rPr lang="nl-NL" sz="1800" kern="100" dirty="0">
                <a:effectLst/>
                <a:latin typeface="Aptos" panose="020B0004020202020204" pitchFamily="34" charset="0"/>
                <a:ea typeface="Aptos" panose="020B0004020202020204" pitchFamily="34" charset="0"/>
                <a:cs typeface="Times New Roman" panose="02020603050405020304" pitchFamily="18" charset="0"/>
              </a:rPr>
              <a:t>In de situatie eind 2023 (</a:t>
            </a:r>
            <a:r>
              <a:rPr lang="nl-NL" sz="1800" kern="100" dirty="0" err="1">
                <a:effectLst/>
                <a:latin typeface="Aptos" panose="020B0004020202020204" pitchFamily="34" charset="0"/>
                <a:ea typeface="Aptos" panose="020B0004020202020204" pitchFamily="34" charset="0"/>
                <a:cs typeface="Times New Roman" panose="02020603050405020304" pitchFamily="18" charset="0"/>
              </a:rPr>
              <a:t>najaarscampagne</a:t>
            </a:r>
            <a:r>
              <a:rPr lang="nl-NL" sz="1800" kern="100" dirty="0">
                <a:effectLst/>
                <a:latin typeface="Aptos" panose="020B0004020202020204" pitchFamily="34" charset="0"/>
                <a:ea typeface="Aptos" panose="020B0004020202020204" pitchFamily="34" charset="0"/>
                <a:cs typeface="Times New Roman" panose="02020603050405020304" pitchFamily="18" charset="0"/>
              </a:rPr>
              <a:t>) hadden we verspreid over de regio 3 locaties open, 1 in de Achterhoek, 1 centraal in onze regio en 1 op de Veluwe. Vanuit landelijke werkgroep Locatie strategie is naar voren gekomen dat de vaccinatiegraad onder de doelgroep 60+) omhoog gaat wanneer dichter bij de burger gevaccineerd gaat worden. Dus najaar 2024 voorziet in die behoefte, wij gaan in elk van onze gemeenten, 22 stuks in totaal, een kleinschalige vaccinatie locatie openen. Alleen de vaste locatie in Apeldoorn is 5 dagen per week geopend, de anderen gaan rouleren. Daarom is flexibiliteit van de medewerkers erg belangrijk. </a:t>
            </a:r>
          </a:p>
          <a:p>
            <a:endParaRPr lang="nl-NL" dirty="0"/>
          </a:p>
        </p:txBody>
      </p:sp>
      <p:sp>
        <p:nvSpPr>
          <p:cNvPr id="4" name="Tijdelijke aanduiding voor dianummer 3"/>
          <p:cNvSpPr>
            <a:spLocks noGrp="1"/>
          </p:cNvSpPr>
          <p:nvPr>
            <p:ph type="sldNum" sz="quarter" idx="5"/>
          </p:nvPr>
        </p:nvSpPr>
        <p:spPr/>
        <p:txBody>
          <a:bodyPr/>
          <a:lstStyle/>
          <a:p>
            <a:fld id="{33FFF8C7-A8DC-4C34-A22E-315180C324F5}" type="slidenum">
              <a:rPr lang="en-US" smtClean="0"/>
              <a:t>17</a:t>
            </a:fld>
            <a:endParaRPr lang="en-US"/>
          </a:p>
        </p:txBody>
      </p:sp>
    </p:spTree>
    <p:extLst>
      <p:ext uri="{BB962C8B-B14F-4D97-AF65-F5344CB8AC3E}">
        <p14:creationId xmlns:p14="http://schemas.microsoft.com/office/powerpoint/2010/main" val="22095979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dia">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359ED3D1-1D7A-43DF-8009-F4E7F09FD0F8}"/>
              </a:ext>
            </a:extLst>
          </p:cNvPr>
          <p:cNvSpPr>
            <a:spLocks noGrp="1"/>
          </p:cNvSpPr>
          <p:nvPr>
            <p:ph type="pic" sz="quarter" idx="10"/>
          </p:nvPr>
        </p:nvSpPr>
        <p:spPr>
          <a:xfrm>
            <a:off x="0" y="0"/>
            <a:ext cx="12192000" cy="6858000"/>
          </a:xfrm>
          <a:prstGeom prst="rect">
            <a:avLst/>
          </a:prstGeom>
        </p:spPr>
        <p:txBody>
          <a:bodyPr/>
          <a:lstStyle/>
          <a:p>
            <a:r>
              <a:rPr lang="nl-NL"/>
              <a:t>Klik op het pictogram als u een afbeelding wilt toevoegen</a:t>
            </a:r>
            <a:endParaRPr lang="en-US"/>
          </a:p>
        </p:txBody>
      </p:sp>
    </p:spTree>
    <p:extLst>
      <p:ext uri="{BB962C8B-B14F-4D97-AF65-F5344CB8AC3E}">
        <p14:creationId xmlns:p14="http://schemas.microsoft.com/office/powerpoint/2010/main" val="6119911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25_Custom Layout">
    <p:spTree>
      <p:nvGrpSpPr>
        <p:cNvPr id="1" name=""/>
        <p:cNvGrpSpPr/>
        <p:nvPr/>
      </p:nvGrpSpPr>
      <p:grpSpPr>
        <a:xfrm>
          <a:off x="0" y="0"/>
          <a:ext cx="0" cy="0"/>
          <a:chOff x="0" y="0"/>
          <a:chExt cx="0" cy="0"/>
        </a:xfrm>
      </p:grpSpPr>
      <p:sp>
        <p:nvSpPr>
          <p:cNvPr id="3" name="Picture Placeholder 4"/>
          <p:cNvSpPr>
            <a:spLocks noGrp="1"/>
          </p:cNvSpPr>
          <p:nvPr>
            <p:ph type="pic" sz="quarter" idx="10" hasCustomPrompt="1"/>
          </p:nvPr>
        </p:nvSpPr>
        <p:spPr>
          <a:xfrm>
            <a:off x="6096000" y="0"/>
            <a:ext cx="6076950" cy="6858000"/>
          </a:xfrm>
          <a:prstGeom prst="rect">
            <a:avLst/>
          </a:prstGeom>
          <a:solidFill>
            <a:schemeClr val="bg1">
              <a:lumMod val="95000"/>
            </a:schemeClr>
          </a:solidFill>
          <a:effectLst/>
        </p:spPr>
        <p:txBody>
          <a:bodyPr anchor="ctr"/>
          <a:lstStyle>
            <a:lvl1pPr marL="0" indent="0" algn="ctr">
              <a:buNone/>
              <a:defRPr>
                <a:solidFill>
                  <a:schemeClr val="bg1">
                    <a:lumMod val="65000"/>
                  </a:schemeClr>
                </a:solidFill>
                <a:latin typeface="Nexa Bold" panose="02000000000000000000" pitchFamily="50" charset="0"/>
              </a:defRPr>
            </a:lvl1pPr>
          </a:lstStyle>
          <a:p>
            <a:r>
              <a:rPr lang="en-US"/>
              <a:t>IMAGE</a:t>
            </a:r>
          </a:p>
        </p:txBody>
      </p:sp>
    </p:spTree>
    <p:extLst>
      <p:ext uri="{BB962C8B-B14F-4D97-AF65-F5344CB8AC3E}">
        <p14:creationId xmlns:p14="http://schemas.microsoft.com/office/powerpoint/2010/main" val="3421780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10000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userDrawn="1">
  <p:cSld name="18_Title Slide">
    <p:spTree>
      <p:nvGrpSpPr>
        <p:cNvPr id="1" name=""/>
        <p:cNvGrpSpPr/>
        <p:nvPr/>
      </p:nvGrpSpPr>
      <p:grpSpPr>
        <a:xfrm>
          <a:off x="0" y="0"/>
          <a:ext cx="0" cy="0"/>
          <a:chOff x="0" y="0"/>
          <a:chExt cx="0" cy="0"/>
        </a:xfrm>
      </p:grpSpPr>
      <p:sp>
        <p:nvSpPr>
          <p:cNvPr id="6" name="Picture Placeholder 5">
            <a:extLst>
              <a:ext uri="{FF2B5EF4-FFF2-40B4-BE49-F238E27FC236}">
                <a16:creationId xmlns:a16="http://schemas.microsoft.com/office/drawing/2014/main" id="{8CC1E918-310D-4C18-B9BF-02E74FC258D5}"/>
              </a:ext>
            </a:extLst>
          </p:cNvPr>
          <p:cNvSpPr>
            <a:spLocks noGrp="1"/>
          </p:cNvSpPr>
          <p:nvPr>
            <p:ph type="pic" sz="quarter" idx="10"/>
          </p:nvPr>
        </p:nvSpPr>
        <p:spPr>
          <a:xfrm>
            <a:off x="0" y="0"/>
            <a:ext cx="12192000" cy="6858000"/>
          </a:xfrm>
          <a:custGeom>
            <a:avLst/>
            <a:gdLst>
              <a:gd name="connsiteX0" fmla="*/ 0 w 6096000"/>
              <a:gd name="connsiteY0" fmla="*/ 0 h 6858000"/>
              <a:gd name="connsiteX1" fmla="*/ 6096000 w 6096000"/>
              <a:gd name="connsiteY1" fmla="*/ 0 h 6858000"/>
              <a:gd name="connsiteX2" fmla="*/ 6096000 w 6096000"/>
              <a:gd name="connsiteY2" fmla="*/ 6858000 h 6858000"/>
              <a:gd name="connsiteX3" fmla="*/ 0 w 6096000"/>
              <a:gd name="connsiteY3" fmla="*/ 6858000 h 6858000"/>
            </a:gdLst>
            <a:ahLst/>
            <a:cxnLst>
              <a:cxn ang="0">
                <a:pos x="connsiteX0" y="connsiteY0"/>
              </a:cxn>
              <a:cxn ang="0">
                <a:pos x="connsiteX1" y="connsiteY1"/>
              </a:cxn>
              <a:cxn ang="0">
                <a:pos x="connsiteX2" y="connsiteY2"/>
              </a:cxn>
              <a:cxn ang="0">
                <a:pos x="connsiteX3" y="connsiteY3"/>
              </a:cxn>
            </a:cxnLst>
            <a:rect l="l" t="t" r="r" b="b"/>
            <a:pathLst>
              <a:path w="6096000" h="6858000">
                <a:moveTo>
                  <a:pt x="0" y="0"/>
                </a:moveTo>
                <a:lnTo>
                  <a:pt x="6096000" y="0"/>
                </a:lnTo>
                <a:lnTo>
                  <a:pt x="6096000" y="6858000"/>
                </a:lnTo>
                <a:lnTo>
                  <a:pt x="0" y="6858000"/>
                </a:lnTo>
                <a:close/>
              </a:path>
            </a:pathLst>
          </a:custGeom>
          <a:solidFill>
            <a:schemeClr val="bg1">
              <a:lumMod val="95000"/>
            </a:schemeClr>
          </a:solidFill>
        </p:spPr>
        <p:txBody>
          <a:bodyPr wrap="square" anchor="ctr">
            <a:noAutofit/>
          </a:bodyPr>
          <a:lstStyle>
            <a:lvl1pPr marL="0" indent="0" algn="ctr">
              <a:buNone/>
              <a:defRPr>
                <a:solidFill>
                  <a:schemeClr val="bg1">
                    <a:lumMod val="75000"/>
                  </a:schemeClr>
                </a:solidFill>
              </a:defRPr>
            </a:lvl1pPr>
          </a:lstStyle>
          <a:p>
            <a:r>
              <a:rPr lang="nl-NL"/>
              <a:t>Klik op het pictogram als u een afbeelding wilt toevoegen</a:t>
            </a:r>
            <a:endParaRPr lang="id-ID"/>
          </a:p>
        </p:txBody>
      </p:sp>
    </p:spTree>
    <p:extLst>
      <p:ext uri="{BB962C8B-B14F-4D97-AF65-F5344CB8AC3E}">
        <p14:creationId xmlns:p14="http://schemas.microsoft.com/office/powerpoint/2010/main" val="39385218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repeatCount="indefinite" accel="50000" decel="50000" autoRev="1" fill="hold" grpId="0" nodeType="withEffect">
                                  <p:stCondLst>
                                    <p:cond delay="1000"/>
                                  </p:stCondLst>
                                  <p:childTnLst>
                                    <p:animMotion origin="layout" path="M 0 -3.7037E-6 L 0 0.25 " pathEditMode="relative" rAng="0" ptsTypes="AA">
                                      <p:cBhvr>
                                        <p:cTn id="6" dur="2000" fill="hold"/>
                                        <p:tgtEl>
                                          <p:spTgt spid="6"/>
                                        </p:tgtEl>
                                        <p:attrNameLst>
                                          <p:attrName>ppt_x</p:attrName>
                                          <p:attrName>ppt_y</p:attrName>
                                        </p:attrNameLst>
                                      </p:cBhvr>
                                      <p:rCtr x="0" y="125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Left_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592516191"/>
      </p:ext>
    </p:extLst>
  </p:cSld>
  <p:clrMapOvr>
    <a:masterClrMapping/>
  </p:clrMapOvr>
  <p:transition spd="slow" advClick="0">
    <p:wipe/>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428844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66"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10.xml"/><Relationship Id="rId5" Type="http://schemas.openxmlformats.org/officeDocument/2006/relationships/image" Target="../media/image7.emf"/><Relationship Id="rId4" Type="http://schemas.openxmlformats.org/officeDocument/2006/relationships/image" Target="../media/image3.png"/></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image" Target="../media/image8.emf"/><Relationship Id="rId4" Type="http://schemas.openxmlformats.org/officeDocument/2006/relationships/image" Target="../media/image3.png"/></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image" Target="../media/image10.emf"/><Relationship Id="rId5" Type="http://schemas.openxmlformats.org/officeDocument/2006/relationships/image" Target="../media/image9.emf"/><Relationship Id="rId4" Type="http://schemas.openxmlformats.org/officeDocument/2006/relationships/image" Target="../media/image3.png"/></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13.xml"/><Relationship Id="rId5" Type="http://schemas.openxmlformats.org/officeDocument/2006/relationships/image" Target="../media/image11.emf"/><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14.xml"/><Relationship Id="rId5" Type="http://schemas.openxmlformats.org/officeDocument/2006/relationships/image" Target="../media/image12.emf"/><Relationship Id="rId4" Type="http://schemas.openxmlformats.org/officeDocument/2006/relationships/image" Target="../media/image3.png"/></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15.xml"/><Relationship Id="rId5" Type="http://schemas.openxmlformats.org/officeDocument/2006/relationships/image" Target="../media/image13.png"/><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16.xml"/><Relationship Id="rId4" Type="http://schemas.openxmlformats.org/officeDocument/2006/relationships/image" Target="../media/image3.pn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image" Target="../media/image14.jpeg"/><Relationship Id="rId5" Type="http://schemas.openxmlformats.org/officeDocument/2006/relationships/image" Target="../media/image3.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slideLayout" Target="../slideLayouts/slideLayout3.xml"/><Relationship Id="rId1" Type="http://schemas.openxmlformats.org/officeDocument/2006/relationships/tags" Target="../tags/tag18.xml"/><Relationship Id="rId5" Type="http://schemas.openxmlformats.org/officeDocument/2006/relationships/image" Target="../media/image17.png"/><Relationship Id="rId4" Type="http://schemas.openxmlformats.org/officeDocument/2006/relationships/image" Target="../media/image16.jpe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2.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3.xml"/><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4.xml"/><Relationship Id="rId1" Type="http://schemas.openxmlformats.org/officeDocument/2006/relationships/tags" Target="../tags/tag4.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8.xml"/><Relationship Id="rId5" Type="http://schemas.openxmlformats.org/officeDocument/2006/relationships/image" Target="../media/image5.emf"/><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tags" Target="../tags/tag9.xml"/><Relationship Id="rId5" Type="http://schemas.openxmlformats.org/officeDocument/2006/relationships/image" Target="../media/image6.emf"/><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Tijdelijke aanduiding voor afbeelding 7">
            <a:extLst>
              <a:ext uri="{FF2B5EF4-FFF2-40B4-BE49-F238E27FC236}">
                <a16:creationId xmlns:a16="http://schemas.microsoft.com/office/drawing/2014/main" id="{97A4C529-48CF-41EE-A3C6-D8298F260ABA}"/>
              </a:ext>
            </a:extLst>
          </p:cNvPr>
          <p:cNvPicPr>
            <a:picLocks noChangeAspect="1"/>
          </p:cNvPicPr>
          <p:nvPr/>
        </p:nvPicPr>
        <p:blipFill>
          <a:blip r:embed="rId2">
            <a:extLst>
              <a:ext uri="{28A0092B-C50C-407E-A947-70E740481C1C}">
                <a14:useLocalDpi xmlns:a14="http://schemas.microsoft.com/office/drawing/2010/main" val="0"/>
              </a:ext>
            </a:extLst>
          </a:blip>
          <a:srcRect t="10420" b="10420"/>
          <a:stretch/>
        </p:blipFill>
        <p:spPr>
          <a:xfrm>
            <a:off x="1546455" y="0"/>
            <a:ext cx="8999137" cy="4753614"/>
          </a:xfrm>
          <a:custGeom>
            <a:avLst/>
            <a:gdLst>
              <a:gd name="connsiteX0" fmla="*/ 160403 w 8999137"/>
              <a:gd name="connsiteY0" fmla="*/ 0 h 4753614"/>
              <a:gd name="connsiteX1" fmla="*/ 8778621 w 8999137"/>
              <a:gd name="connsiteY1" fmla="*/ 0 h 4753614"/>
              <a:gd name="connsiteX2" fmla="*/ 8830686 w 8999137"/>
              <a:gd name="connsiteY2" fmla="*/ 125692 h 4753614"/>
              <a:gd name="connsiteX3" fmla="*/ 8956500 w 8999137"/>
              <a:gd name="connsiteY3" fmla="*/ 566655 h 4753614"/>
              <a:gd name="connsiteX4" fmla="*/ 8817116 w 8999137"/>
              <a:gd name="connsiteY4" fmla="*/ 1831562 h 4753614"/>
              <a:gd name="connsiteX5" fmla="*/ 8552543 w 8999137"/>
              <a:gd name="connsiteY5" fmla="*/ 2275779 h 4753614"/>
              <a:gd name="connsiteX6" fmla="*/ 8491828 w 8999137"/>
              <a:gd name="connsiteY6" fmla="*/ 2368359 h 4753614"/>
              <a:gd name="connsiteX7" fmla="*/ 8376572 w 8999137"/>
              <a:gd name="connsiteY7" fmla="*/ 2502201 h 4753614"/>
              <a:gd name="connsiteX8" fmla="*/ 8321049 w 8999137"/>
              <a:gd name="connsiteY8" fmla="*/ 2549147 h 4753614"/>
              <a:gd name="connsiteX9" fmla="*/ 7682953 w 8999137"/>
              <a:gd name="connsiteY9" fmla="*/ 3088875 h 4753614"/>
              <a:gd name="connsiteX10" fmla="*/ 6696654 w 8999137"/>
              <a:gd name="connsiteY10" fmla="*/ 3657691 h 4753614"/>
              <a:gd name="connsiteX11" fmla="*/ 5156343 w 8999137"/>
              <a:gd name="connsiteY11" fmla="*/ 4270617 h 4753614"/>
              <a:gd name="connsiteX12" fmla="*/ 3602413 w 8999137"/>
              <a:gd name="connsiteY12" fmla="*/ 4667581 h 4753614"/>
              <a:gd name="connsiteX13" fmla="*/ 2520156 w 8999137"/>
              <a:gd name="connsiteY13" fmla="*/ 4751840 h 4753614"/>
              <a:gd name="connsiteX14" fmla="*/ 1660932 w 8999137"/>
              <a:gd name="connsiteY14" fmla="*/ 4621890 h 4753614"/>
              <a:gd name="connsiteX15" fmla="*/ 1020188 w 8999137"/>
              <a:gd name="connsiteY15" fmla="*/ 4313553 h 4753614"/>
              <a:gd name="connsiteX16" fmla="*/ 922325 w 8999137"/>
              <a:gd name="connsiteY16" fmla="*/ 4246711 h 4753614"/>
              <a:gd name="connsiteX17" fmla="*/ 817674 w 8999137"/>
              <a:gd name="connsiteY17" fmla="*/ 4156590 h 4753614"/>
              <a:gd name="connsiteX18" fmla="*/ 796031 w 8999137"/>
              <a:gd name="connsiteY18" fmla="*/ 4129779 h 4753614"/>
              <a:gd name="connsiteX19" fmla="*/ 657178 w 8999137"/>
              <a:gd name="connsiteY19" fmla="*/ 3981342 h 4753614"/>
              <a:gd name="connsiteX20" fmla="*/ 254230 w 8999137"/>
              <a:gd name="connsiteY20" fmla="*/ 3292333 h 4753614"/>
              <a:gd name="connsiteX21" fmla="*/ 29210 w 8999137"/>
              <a:gd name="connsiteY21" fmla="*/ 2287638 h 4753614"/>
              <a:gd name="connsiteX22" fmla="*/ 18702 w 8999137"/>
              <a:gd name="connsiteY22" fmla="*/ 1167583 h 4753614"/>
              <a:gd name="connsiteX23" fmla="*/ 81464 w 8999137"/>
              <a:gd name="connsiteY23" fmla="*/ 522993 h 47536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8999137" h="4753614">
                <a:moveTo>
                  <a:pt x="160403" y="0"/>
                </a:moveTo>
                <a:lnTo>
                  <a:pt x="8778621" y="0"/>
                </a:lnTo>
                <a:lnTo>
                  <a:pt x="8830686" y="125692"/>
                </a:lnTo>
                <a:cubicBezTo>
                  <a:pt x="8884022" y="268426"/>
                  <a:pt x="8926868" y="415063"/>
                  <a:pt x="8956500" y="566655"/>
                </a:cubicBezTo>
                <a:cubicBezTo>
                  <a:pt x="9041356" y="1002437"/>
                  <a:pt x="9001882" y="1424828"/>
                  <a:pt x="8817116" y="1831562"/>
                </a:cubicBezTo>
                <a:cubicBezTo>
                  <a:pt x="8745505" y="1989377"/>
                  <a:pt x="8656388" y="2137016"/>
                  <a:pt x="8552543" y="2275779"/>
                </a:cubicBezTo>
                <a:cubicBezTo>
                  <a:pt x="8530503" y="2305272"/>
                  <a:pt x="8511944" y="2337209"/>
                  <a:pt x="8491828" y="2368359"/>
                </a:cubicBezTo>
                <a:lnTo>
                  <a:pt x="8376572" y="2502201"/>
                </a:lnTo>
                <a:cubicBezTo>
                  <a:pt x="8358065" y="2517851"/>
                  <a:pt x="8337899" y="2531525"/>
                  <a:pt x="8321049" y="2549147"/>
                </a:cubicBezTo>
                <a:cubicBezTo>
                  <a:pt x="8127505" y="2751181"/>
                  <a:pt x="7912204" y="2928481"/>
                  <a:pt x="7682953" y="3088875"/>
                </a:cubicBezTo>
                <a:cubicBezTo>
                  <a:pt x="7370941" y="3307068"/>
                  <a:pt x="7039450" y="3492693"/>
                  <a:pt x="6696654" y="3657691"/>
                </a:cubicBezTo>
                <a:cubicBezTo>
                  <a:pt x="6197909" y="3898611"/>
                  <a:pt x="5682077" y="4097043"/>
                  <a:pt x="5156343" y="4270617"/>
                </a:cubicBezTo>
                <a:cubicBezTo>
                  <a:pt x="4647318" y="4438419"/>
                  <a:pt x="4131460" y="4579103"/>
                  <a:pt x="3602413" y="4667581"/>
                </a:cubicBezTo>
                <a:cubicBezTo>
                  <a:pt x="3244135" y="4727203"/>
                  <a:pt x="2883679" y="4762083"/>
                  <a:pt x="2520156" y="4751840"/>
                </a:cubicBezTo>
                <a:cubicBezTo>
                  <a:pt x="2228356" y="4744000"/>
                  <a:pt x="1940786" y="4706579"/>
                  <a:pt x="1660932" y="4621890"/>
                </a:cubicBezTo>
                <a:cubicBezTo>
                  <a:pt x="1431364" y="4552181"/>
                  <a:pt x="1216374" y="4452545"/>
                  <a:pt x="1020188" y="4313553"/>
                </a:cubicBezTo>
                <a:cubicBezTo>
                  <a:pt x="987911" y="4290659"/>
                  <a:pt x="955143" y="4268980"/>
                  <a:pt x="922325" y="4246711"/>
                </a:cubicBezTo>
                <a:lnTo>
                  <a:pt x="817674" y="4156590"/>
                </a:lnTo>
                <a:cubicBezTo>
                  <a:pt x="810350" y="4147558"/>
                  <a:pt x="804158" y="4137871"/>
                  <a:pt x="796031" y="4129779"/>
                </a:cubicBezTo>
                <a:cubicBezTo>
                  <a:pt x="749835" y="4080201"/>
                  <a:pt x="701165" y="4032838"/>
                  <a:pt x="657178" y="3981342"/>
                </a:cubicBezTo>
                <a:cubicBezTo>
                  <a:pt x="480734" y="3776574"/>
                  <a:pt x="351112" y="3544049"/>
                  <a:pt x="254230" y="3292333"/>
                </a:cubicBezTo>
                <a:cubicBezTo>
                  <a:pt x="129680" y="2968869"/>
                  <a:pt x="63284" y="2631766"/>
                  <a:pt x="29210" y="2287638"/>
                </a:cubicBezTo>
                <a:cubicBezTo>
                  <a:pt x="-7988" y="1914676"/>
                  <a:pt x="-7577" y="1540890"/>
                  <a:pt x="18702" y="1167583"/>
                </a:cubicBezTo>
                <a:cubicBezTo>
                  <a:pt x="33799" y="951712"/>
                  <a:pt x="54828" y="736866"/>
                  <a:pt x="81464" y="522993"/>
                </a:cubicBezTo>
                <a:close/>
              </a:path>
            </a:pathLst>
          </a:custGeom>
        </p:spPr>
      </p:pic>
      <p:sp>
        <p:nvSpPr>
          <p:cNvPr id="18" name="TextBox 3">
            <a:extLst>
              <a:ext uri="{FF2B5EF4-FFF2-40B4-BE49-F238E27FC236}">
                <a16:creationId xmlns:a16="http://schemas.microsoft.com/office/drawing/2014/main" id="{6D8F6C6D-B085-433A-8D5D-52AFFDA722DD}"/>
              </a:ext>
            </a:extLst>
          </p:cNvPr>
          <p:cNvSpPr txBox="1"/>
          <p:nvPr/>
        </p:nvSpPr>
        <p:spPr>
          <a:xfrm>
            <a:off x="2822821" y="2420300"/>
            <a:ext cx="5648517" cy="1181862"/>
          </a:xfrm>
          <a:prstGeom prst="rect">
            <a:avLst/>
          </a:prstGeom>
          <a:noFill/>
          <a:effectLst>
            <a:outerShdw blurRad="88900" dist="50800" dir="2700000" algn="tl" rotWithShape="0">
              <a:schemeClr val="bg2">
                <a:lumMod val="50000"/>
                <a:alpha val="70000"/>
              </a:schemeClr>
            </a:outerShdw>
          </a:effectLst>
        </p:spPr>
        <p:txBody>
          <a:bodyPr wrap="square" lIns="0" tIns="0" rIns="0" bIns="0" rtlCol="0">
            <a:spAutoFit/>
          </a:bodyPr>
          <a:lstStyle/>
          <a:p>
            <a:pPr>
              <a:lnSpc>
                <a:spcPct val="80000"/>
              </a:lnSpc>
            </a:pPr>
            <a:r>
              <a:rPr lang="en-US" sz="4800" b="1">
                <a:solidFill>
                  <a:schemeClr val="bg1"/>
                </a:solidFill>
                <a:latin typeface="Trebuchet MS" panose="020B0603020202020204" pitchFamily="34" charset="0"/>
                <a:ea typeface="Titillium" charset="0"/>
                <a:cs typeface="Titillium" charset="0"/>
              </a:rPr>
              <a:t>GGD NOORD- EN OOST-GELDERLAND</a:t>
            </a:r>
          </a:p>
        </p:txBody>
      </p:sp>
      <p:sp>
        <p:nvSpPr>
          <p:cNvPr id="19" name="TextBox 4">
            <a:extLst>
              <a:ext uri="{FF2B5EF4-FFF2-40B4-BE49-F238E27FC236}">
                <a16:creationId xmlns:a16="http://schemas.microsoft.com/office/drawing/2014/main" id="{E582DDAC-0BDA-410F-A527-C0BBA97CA752}"/>
              </a:ext>
            </a:extLst>
          </p:cNvPr>
          <p:cNvSpPr txBox="1"/>
          <p:nvPr/>
        </p:nvSpPr>
        <p:spPr>
          <a:xfrm>
            <a:off x="7388774" y="4338187"/>
            <a:ext cx="4305300" cy="1846659"/>
          </a:xfrm>
          <a:prstGeom prst="rect">
            <a:avLst/>
          </a:prstGeom>
          <a:noFill/>
        </p:spPr>
        <p:txBody>
          <a:bodyPr wrap="square" lIns="0" tIns="0" rIns="0" bIns="0" rtlCol="0">
            <a:spAutoFit/>
          </a:bodyPr>
          <a:lstStyle/>
          <a:p>
            <a:r>
              <a:rPr lang="en-US" sz="2000" i="1">
                <a:latin typeface="Trebuchet MS" panose="020B0603020202020204" pitchFamily="34" charset="0"/>
                <a:ea typeface="Titillium Light" charset="0"/>
                <a:cs typeface="Titillium Light" charset="0"/>
              </a:rPr>
              <a:t>‘</a:t>
            </a:r>
            <a:r>
              <a:rPr lang="en-US" sz="2000" i="1" err="1">
                <a:latin typeface="Trebuchet MS" panose="020B0603020202020204" pitchFamily="34" charset="0"/>
                <a:ea typeface="Titillium Light" charset="0"/>
                <a:cs typeface="Titillium Light" charset="0"/>
              </a:rPr>
              <a:t>Informatiebijeenkomst</a:t>
            </a:r>
            <a:endParaRPr lang="en-US" sz="2000" i="1">
              <a:latin typeface="Trebuchet MS" panose="020B0603020202020204" pitchFamily="34" charset="0"/>
              <a:ea typeface="Titillium Light" charset="0"/>
              <a:cs typeface="Titillium Light" charset="0"/>
            </a:endParaRPr>
          </a:p>
          <a:p>
            <a:r>
              <a:rPr lang="en-US" sz="2000" i="1" err="1">
                <a:latin typeface="Trebuchet MS" panose="020B0603020202020204" pitchFamily="34" charset="0"/>
                <a:ea typeface="Titillium Light" charset="0"/>
                <a:cs typeface="Titillium Light" charset="0"/>
              </a:rPr>
              <a:t>Europese</a:t>
            </a:r>
            <a:r>
              <a:rPr lang="en-US" sz="2000" i="1">
                <a:latin typeface="Trebuchet MS" panose="020B0603020202020204" pitchFamily="34" charset="0"/>
                <a:ea typeface="Titillium Light" charset="0"/>
                <a:cs typeface="Titillium Light" charset="0"/>
              </a:rPr>
              <a:t> </a:t>
            </a:r>
            <a:r>
              <a:rPr lang="en-US" sz="2000" i="1" err="1">
                <a:latin typeface="Trebuchet MS" panose="020B0603020202020204" pitchFamily="34" charset="0"/>
                <a:ea typeface="Titillium Light" charset="0"/>
                <a:cs typeface="Titillium Light" charset="0"/>
              </a:rPr>
              <a:t>Aanbesteding</a:t>
            </a:r>
            <a:r>
              <a:rPr lang="en-US" sz="2000" i="1">
                <a:latin typeface="Trebuchet MS" panose="020B0603020202020204" pitchFamily="34" charset="0"/>
                <a:ea typeface="Titillium Light" charset="0"/>
                <a:cs typeface="Titillium Light" charset="0"/>
              </a:rPr>
              <a:t> </a:t>
            </a:r>
          </a:p>
          <a:p>
            <a:r>
              <a:rPr lang="nl-NL" sz="2000" i="1">
                <a:latin typeface="Trebuchet MS" panose="020B0603020202020204" pitchFamily="34" charset="0"/>
              </a:rPr>
              <a:t>ter beschikking stellen van Inleenkrachten op basis van de CAO voor Uitzendkrachten.</a:t>
            </a:r>
            <a:r>
              <a:rPr lang="en-US" sz="2000" i="1">
                <a:latin typeface="Trebuchet MS" panose="020B0603020202020204" pitchFamily="34" charset="0"/>
                <a:ea typeface="Titillium Light" charset="0"/>
                <a:cs typeface="Titillium Light" charset="0"/>
              </a:rPr>
              <a:t>’</a:t>
            </a:r>
          </a:p>
          <a:p>
            <a:endParaRPr lang="en-US" sz="2000" i="1">
              <a:latin typeface="Trebuchet MS" panose="020B0603020202020204" pitchFamily="34" charset="0"/>
              <a:ea typeface="Titillium Light" charset="0"/>
              <a:cs typeface="Titillium Light" charset="0"/>
            </a:endParaRPr>
          </a:p>
        </p:txBody>
      </p:sp>
      <p:cxnSp>
        <p:nvCxnSpPr>
          <p:cNvPr id="20" name="Straight Connector 5">
            <a:extLst>
              <a:ext uri="{FF2B5EF4-FFF2-40B4-BE49-F238E27FC236}">
                <a16:creationId xmlns:a16="http://schemas.microsoft.com/office/drawing/2014/main" id="{28945DE3-7A17-4250-944A-FA348A3BBAA4}"/>
              </a:ext>
            </a:extLst>
          </p:cNvPr>
          <p:cNvCxnSpPr/>
          <p:nvPr/>
        </p:nvCxnSpPr>
        <p:spPr>
          <a:xfrm>
            <a:off x="2833707" y="3800840"/>
            <a:ext cx="691243"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6">
            <a:extLst>
              <a:ext uri="{FF2B5EF4-FFF2-40B4-BE49-F238E27FC236}">
                <a16:creationId xmlns:a16="http://schemas.microsoft.com/office/drawing/2014/main" id="{79CE8FB3-BA8B-40B3-ABD5-FC5ED45E62C5}"/>
              </a:ext>
            </a:extLst>
          </p:cNvPr>
          <p:cNvSpPr txBox="1"/>
          <p:nvPr/>
        </p:nvSpPr>
        <p:spPr>
          <a:xfrm>
            <a:off x="2833707" y="4055734"/>
            <a:ext cx="2933700" cy="172355"/>
          </a:xfrm>
          <a:prstGeom prst="rect">
            <a:avLst/>
          </a:prstGeom>
          <a:noFill/>
          <a:effectLst>
            <a:outerShdw blurRad="114300" dist="38100" dir="2700000" algn="tl" rotWithShape="0">
              <a:prstClr val="black">
                <a:alpha val="48000"/>
              </a:prstClr>
            </a:outerShdw>
          </a:effectLst>
        </p:spPr>
        <p:txBody>
          <a:bodyPr wrap="square" lIns="0" tIns="0" rIns="0" bIns="0" rtlCol="0">
            <a:spAutoFit/>
          </a:bodyPr>
          <a:lstStyle/>
          <a:p>
            <a:pPr>
              <a:lnSpc>
                <a:spcPct val="80000"/>
              </a:lnSpc>
            </a:pPr>
            <a:r>
              <a:rPr lang="en-US" sz="1400" b="1" spc="200">
                <a:solidFill>
                  <a:schemeClr val="bg1"/>
                </a:solidFill>
                <a:latin typeface="+mj-lt"/>
                <a:ea typeface="Titillium" charset="0"/>
                <a:cs typeface="Titillium" charset="0"/>
              </a:rPr>
              <a:t>EEN GEZOND HOUVAST</a:t>
            </a:r>
          </a:p>
        </p:txBody>
      </p:sp>
      <p:pic>
        <p:nvPicPr>
          <p:cNvPr id="24" name="Afbeelding 23">
            <a:extLst>
              <a:ext uri="{FF2B5EF4-FFF2-40B4-BE49-F238E27FC236}">
                <a16:creationId xmlns:a16="http://schemas.microsoft.com/office/drawing/2014/main" id="{A6D7C597-F95B-40C7-B5A8-FD12A4E15AA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00700"/>
            <a:ext cx="12192000" cy="1257300"/>
          </a:xfrm>
          <a:prstGeom prst="rect">
            <a:avLst/>
          </a:prstGeom>
        </p:spPr>
      </p:pic>
      <p:sp>
        <p:nvSpPr>
          <p:cNvPr id="2" name="Tekstvak 1">
            <a:extLst>
              <a:ext uri="{FF2B5EF4-FFF2-40B4-BE49-F238E27FC236}">
                <a16:creationId xmlns:a16="http://schemas.microsoft.com/office/drawing/2014/main" id="{DE2FCC5D-6079-4C9F-88CB-91884C3DD4BC}"/>
              </a:ext>
            </a:extLst>
          </p:cNvPr>
          <p:cNvSpPr txBox="1"/>
          <p:nvPr/>
        </p:nvSpPr>
        <p:spPr>
          <a:xfrm>
            <a:off x="1026678" y="6088864"/>
            <a:ext cx="4305300" cy="646331"/>
          </a:xfrm>
          <a:prstGeom prst="rect">
            <a:avLst/>
          </a:prstGeom>
          <a:noFill/>
        </p:spPr>
        <p:txBody>
          <a:bodyPr wrap="square" rtlCol="0">
            <a:spAutoFit/>
          </a:bodyPr>
          <a:lstStyle/>
          <a:p>
            <a:r>
              <a:rPr lang="nl-NL" b="1">
                <a:solidFill>
                  <a:srgbClr val="242365"/>
                </a:solidFill>
              </a:rPr>
              <a:t>Informatiebijeenkomst</a:t>
            </a:r>
          </a:p>
          <a:p>
            <a:r>
              <a:rPr lang="nl-NL">
                <a:solidFill>
                  <a:srgbClr val="242365"/>
                </a:solidFill>
              </a:rPr>
              <a:t>Monique Barendsen</a:t>
            </a:r>
          </a:p>
        </p:txBody>
      </p:sp>
      <p:sp>
        <p:nvSpPr>
          <p:cNvPr id="9" name="Tekstvak 8">
            <a:extLst>
              <a:ext uri="{FF2B5EF4-FFF2-40B4-BE49-F238E27FC236}">
                <a16:creationId xmlns:a16="http://schemas.microsoft.com/office/drawing/2014/main" id="{28DF12F8-F298-45B2-9C59-2CC8B6EEEEE2}"/>
              </a:ext>
            </a:extLst>
          </p:cNvPr>
          <p:cNvSpPr txBox="1"/>
          <p:nvPr/>
        </p:nvSpPr>
        <p:spPr>
          <a:xfrm>
            <a:off x="4441922" y="6485860"/>
            <a:ext cx="3208202" cy="249335"/>
          </a:xfrm>
          <a:prstGeom prst="rect">
            <a:avLst/>
          </a:prstGeom>
          <a:noFill/>
        </p:spPr>
        <p:txBody>
          <a:bodyPr wrap="square" rtlCol="0">
            <a:spAutoFit/>
          </a:bodyPr>
          <a:lstStyle/>
          <a:p>
            <a:pPr algn="ctr"/>
            <a:r>
              <a:rPr lang="nl-NL" sz="1000" b="1">
                <a:solidFill>
                  <a:srgbClr val="242365"/>
                </a:solidFill>
              </a:rPr>
              <a:t>GGD Noord- en Oost-Gelderland © 2024</a:t>
            </a:r>
          </a:p>
        </p:txBody>
      </p:sp>
    </p:spTree>
    <p:extLst>
      <p:ext uri="{BB962C8B-B14F-4D97-AF65-F5344CB8AC3E}">
        <p14:creationId xmlns:p14="http://schemas.microsoft.com/office/powerpoint/2010/main" val="2142258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Afbeelding 42">
            <a:extLst>
              <a:ext uri="{FF2B5EF4-FFF2-40B4-BE49-F238E27FC236}">
                <a16:creationId xmlns:a16="http://schemas.microsoft.com/office/drawing/2014/main" id="{ADE42107-8456-463C-A89C-BEA1B54CFA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00700"/>
            <a:ext cx="12192000" cy="1257300"/>
          </a:xfrm>
          <a:prstGeom prst="rect">
            <a:avLst/>
          </a:prstGeom>
        </p:spPr>
      </p:pic>
      <p:sp>
        <p:nvSpPr>
          <p:cNvPr id="41" name="TextBox 3">
            <a:extLst>
              <a:ext uri="{FF2B5EF4-FFF2-40B4-BE49-F238E27FC236}">
                <a16:creationId xmlns:a16="http://schemas.microsoft.com/office/drawing/2014/main" id="{01A8656D-64AC-4D6D-B50C-D9BAE66EE73D}"/>
              </a:ext>
            </a:extLst>
          </p:cNvPr>
          <p:cNvSpPr txBox="1"/>
          <p:nvPr/>
        </p:nvSpPr>
        <p:spPr>
          <a:xfrm>
            <a:off x="2112818" y="1605635"/>
            <a:ext cx="8610600" cy="3175165"/>
          </a:xfrm>
          <a:prstGeom prst="rect">
            <a:avLst/>
          </a:prstGeom>
          <a:noFill/>
        </p:spPr>
        <p:txBody>
          <a:bodyPr wrap="square" lIns="0" tIns="0" rIns="0" bIns="0" rtlCol="0">
            <a:spAutoFit/>
          </a:bodyPr>
          <a:lstStyle/>
          <a:p>
            <a:pPr>
              <a:lnSpc>
                <a:spcPct val="150000"/>
              </a:lnSpc>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p:txBody>
      </p:sp>
      <p:pic>
        <p:nvPicPr>
          <p:cNvPr id="3" name="Afbeelding 2">
            <a:extLst>
              <a:ext uri="{FF2B5EF4-FFF2-40B4-BE49-F238E27FC236}">
                <a16:creationId xmlns:a16="http://schemas.microsoft.com/office/drawing/2014/main" id="{277E5B42-D7AB-5F61-3435-DBFB666BD126}"/>
              </a:ext>
            </a:extLst>
          </p:cNvPr>
          <p:cNvPicPr>
            <a:picLocks noChangeAspect="1"/>
          </p:cNvPicPr>
          <p:nvPr/>
        </p:nvPicPr>
        <p:blipFill>
          <a:blip r:embed="rId5"/>
          <a:stretch>
            <a:fillRect/>
          </a:stretch>
        </p:blipFill>
        <p:spPr>
          <a:xfrm>
            <a:off x="1454453" y="674109"/>
            <a:ext cx="9283095" cy="5038216"/>
          </a:xfrm>
          <a:prstGeom prst="rect">
            <a:avLst/>
          </a:prstGeom>
          <a:solidFill>
            <a:schemeClr val="bg1"/>
          </a:solidFill>
        </p:spPr>
      </p:pic>
    </p:spTree>
    <p:custDataLst>
      <p:tags r:id="rId1"/>
    </p:custDataLst>
    <p:extLst>
      <p:ext uri="{BB962C8B-B14F-4D97-AF65-F5344CB8AC3E}">
        <p14:creationId xmlns:p14="http://schemas.microsoft.com/office/powerpoint/2010/main" val="13186520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Afbeelding 42">
            <a:extLst>
              <a:ext uri="{FF2B5EF4-FFF2-40B4-BE49-F238E27FC236}">
                <a16:creationId xmlns:a16="http://schemas.microsoft.com/office/drawing/2014/main" id="{ADE42107-8456-463C-A89C-BEA1B54CFA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00700"/>
            <a:ext cx="12192000" cy="1257300"/>
          </a:xfrm>
          <a:prstGeom prst="rect">
            <a:avLst/>
          </a:prstGeom>
        </p:spPr>
      </p:pic>
      <p:sp>
        <p:nvSpPr>
          <p:cNvPr id="41" name="TextBox 3">
            <a:extLst>
              <a:ext uri="{FF2B5EF4-FFF2-40B4-BE49-F238E27FC236}">
                <a16:creationId xmlns:a16="http://schemas.microsoft.com/office/drawing/2014/main" id="{01A8656D-64AC-4D6D-B50C-D9BAE66EE73D}"/>
              </a:ext>
            </a:extLst>
          </p:cNvPr>
          <p:cNvSpPr txBox="1"/>
          <p:nvPr/>
        </p:nvSpPr>
        <p:spPr>
          <a:xfrm>
            <a:off x="2112818" y="1605635"/>
            <a:ext cx="8610600" cy="3175165"/>
          </a:xfrm>
          <a:prstGeom prst="rect">
            <a:avLst/>
          </a:prstGeom>
          <a:noFill/>
        </p:spPr>
        <p:txBody>
          <a:bodyPr wrap="square" lIns="0" tIns="0" rIns="0" bIns="0" rtlCol="0">
            <a:spAutoFit/>
          </a:bodyPr>
          <a:lstStyle/>
          <a:p>
            <a:pPr>
              <a:lnSpc>
                <a:spcPct val="150000"/>
              </a:lnSpc>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p:txBody>
      </p:sp>
      <p:pic>
        <p:nvPicPr>
          <p:cNvPr id="2" name="Afbeelding 1">
            <a:extLst>
              <a:ext uri="{FF2B5EF4-FFF2-40B4-BE49-F238E27FC236}">
                <a16:creationId xmlns:a16="http://schemas.microsoft.com/office/drawing/2014/main" id="{4BED0C59-5AFA-B9E8-9378-77A57C5199AD}"/>
              </a:ext>
            </a:extLst>
          </p:cNvPr>
          <p:cNvPicPr>
            <a:picLocks noChangeAspect="1"/>
          </p:cNvPicPr>
          <p:nvPr/>
        </p:nvPicPr>
        <p:blipFill>
          <a:blip r:embed="rId5"/>
          <a:stretch>
            <a:fillRect/>
          </a:stretch>
        </p:blipFill>
        <p:spPr>
          <a:xfrm>
            <a:off x="2485208" y="130107"/>
            <a:ext cx="7221584" cy="5907835"/>
          </a:xfrm>
          <a:prstGeom prst="rect">
            <a:avLst/>
          </a:prstGeom>
          <a:solidFill>
            <a:schemeClr val="bg1"/>
          </a:solidFill>
        </p:spPr>
      </p:pic>
    </p:spTree>
    <p:custDataLst>
      <p:tags r:id="rId1"/>
    </p:custDataLst>
    <p:extLst>
      <p:ext uri="{BB962C8B-B14F-4D97-AF65-F5344CB8AC3E}">
        <p14:creationId xmlns:p14="http://schemas.microsoft.com/office/powerpoint/2010/main" val="34311552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Afbeelding 42">
            <a:extLst>
              <a:ext uri="{FF2B5EF4-FFF2-40B4-BE49-F238E27FC236}">
                <a16:creationId xmlns:a16="http://schemas.microsoft.com/office/drawing/2014/main" id="{ADE42107-8456-463C-A89C-BEA1B54CFA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00700"/>
            <a:ext cx="12192000" cy="1257300"/>
          </a:xfrm>
          <a:prstGeom prst="rect">
            <a:avLst/>
          </a:prstGeom>
        </p:spPr>
      </p:pic>
      <p:sp>
        <p:nvSpPr>
          <p:cNvPr id="41" name="TextBox 3">
            <a:extLst>
              <a:ext uri="{FF2B5EF4-FFF2-40B4-BE49-F238E27FC236}">
                <a16:creationId xmlns:a16="http://schemas.microsoft.com/office/drawing/2014/main" id="{01A8656D-64AC-4D6D-B50C-D9BAE66EE73D}"/>
              </a:ext>
            </a:extLst>
          </p:cNvPr>
          <p:cNvSpPr txBox="1"/>
          <p:nvPr/>
        </p:nvSpPr>
        <p:spPr>
          <a:xfrm>
            <a:off x="2112818" y="1605635"/>
            <a:ext cx="8610600" cy="3175165"/>
          </a:xfrm>
          <a:prstGeom prst="rect">
            <a:avLst/>
          </a:prstGeom>
          <a:noFill/>
        </p:spPr>
        <p:txBody>
          <a:bodyPr wrap="square" lIns="0" tIns="0" rIns="0" bIns="0" rtlCol="0">
            <a:spAutoFit/>
          </a:bodyPr>
          <a:lstStyle/>
          <a:p>
            <a:pPr>
              <a:lnSpc>
                <a:spcPct val="150000"/>
              </a:lnSpc>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p:txBody>
      </p:sp>
      <p:pic>
        <p:nvPicPr>
          <p:cNvPr id="6" name="Afbeelding 5">
            <a:extLst>
              <a:ext uri="{FF2B5EF4-FFF2-40B4-BE49-F238E27FC236}">
                <a16:creationId xmlns:a16="http://schemas.microsoft.com/office/drawing/2014/main" id="{FF3DE173-D42B-E512-70E3-DD52E5506A1D}"/>
              </a:ext>
            </a:extLst>
          </p:cNvPr>
          <p:cNvPicPr>
            <a:picLocks noChangeAspect="1"/>
          </p:cNvPicPr>
          <p:nvPr/>
        </p:nvPicPr>
        <p:blipFill>
          <a:blip r:embed="rId5"/>
          <a:stretch>
            <a:fillRect/>
          </a:stretch>
        </p:blipFill>
        <p:spPr>
          <a:xfrm>
            <a:off x="1970808" y="540181"/>
            <a:ext cx="7772400" cy="2684356"/>
          </a:xfrm>
          <a:prstGeom prst="rect">
            <a:avLst/>
          </a:prstGeom>
        </p:spPr>
      </p:pic>
      <p:pic>
        <p:nvPicPr>
          <p:cNvPr id="8" name="Afbeelding 7">
            <a:extLst>
              <a:ext uri="{FF2B5EF4-FFF2-40B4-BE49-F238E27FC236}">
                <a16:creationId xmlns:a16="http://schemas.microsoft.com/office/drawing/2014/main" id="{240E3AAB-801C-39AF-2490-5077DFFCFD98}"/>
              </a:ext>
            </a:extLst>
          </p:cNvPr>
          <p:cNvPicPr>
            <a:picLocks noChangeAspect="1"/>
          </p:cNvPicPr>
          <p:nvPr/>
        </p:nvPicPr>
        <p:blipFill>
          <a:blip r:embed="rId6"/>
          <a:stretch>
            <a:fillRect/>
          </a:stretch>
        </p:blipFill>
        <p:spPr>
          <a:xfrm>
            <a:off x="1970808" y="3164779"/>
            <a:ext cx="7772400" cy="2187786"/>
          </a:xfrm>
          <a:prstGeom prst="rect">
            <a:avLst/>
          </a:prstGeom>
        </p:spPr>
      </p:pic>
    </p:spTree>
    <p:custDataLst>
      <p:tags r:id="rId1"/>
    </p:custDataLst>
    <p:extLst>
      <p:ext uri="{BB962C8B-B14F-4D97-AF65-F5344CB8AC3E}">
        <p14:creationId xmlns:p14="http://schemas.microsoft.com/office/powerpoint/2010/main" val="210739807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Afbeelding 42">
            <a:extLst>
              <a:ext uri="{FF2B5EF4-FFF2-40B4-BE49-F238E27FC236}">
                <a16:creationId xmlns:a16="http://schemas.microsoft.com/office/drawing/2014/main" id="{ADE42107-8456-463C-A89C-BEA1B54CFA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00700"/>
            <a:ext cx="12192000" cy="1257300"/>
          </a:xfrm>
          <a:prstGeom prst="rect">
            <a:avLst/>
          </a:prstGeom>
        </p:spPr>
      </p:pic>
      <p:sp>
        <p:nvSpPr>
          <p:cNvPr id="40" name="Title 1">
            <a:extLst>
              <a:ext uri="{FF2B5EF4-FFF2-40B4-BE49-F238E27FC236}">
                <a16:creationId xmlns:a16="http://schemas.microsoft.com/office/drawing/2014/main" id="{F8B98162-4971-4723-A49B-F66E01497471}"/>
              </a:ext>
            </a:extLst>
          </p:cNvPr>
          <p:cNvSpPr txBox="1">
            <a:spLocks/>
          </p:cNvSpPr>
          <p:nvPr/>
        </p:nvSpPr>
        <p:spPr>
          <a:xfrm>
            <a:off x="1884218" y="751914"/>
            <a:ext cx="8610600" cy="49548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err="1"/>
              <a:t>Invulblad</a:t>
            </a:r>
            <a:r>
              <a:rPr lang="en-US" sz="4000" b="1"/>
              <a:t> TarievenTool (</a:t>
            </a:r>
            <a:r>
              <a:rPr lang="en-US" sz="4000" b="1" err="1"/>
              <a:t>bijlage</a:t>
            </a:r>
            <a:r>
              <a:rPr lang="en-US" sz="4000" b="1"/>
              <a:t> 5a)</a:t>
            </a:r>
          </a:p>
        </p:txBody>
      </p:sp>
      <p:sp>
        <p:nvSpPr>
          <p:cNvPr id="41" name="TextBox 3">
            <a:extLst>
              <a:ext uri="{FF2B5EF4-FFF2-40B4-BE49-F238E27FC236}">
                <a16:creationId xmlns:a16="http://schemas.microsoft.com/office/drawing/2014/main" id="{01A8656D-64AC-4D6D-B50C-D9BAE66EE73D}"/>
              </a:ext>
            </a:extLst>
          </p:cNvPr>
          <p:cNvSpPr txBox="1"/>
          <p:nvPr/>
        </p:nvSpPr>
        <p:spPr>
          <a:xfrm>
            <a:off x="8381999" y="2935672"/>
            <a:ext cx="3609110" cy="2898166"/>
          </a:xfrm>
          <a:prstGeom prst="rect">
            <a:avLst/>
          </a:prstGeom>
          <a:noFill/>
        </p:spPr>
        <p:txBody>
          <a:bodyPr wrap="square" lIns="0" tIns="0" rIns="0" bIns="0" rtlCol="0">
            <a:spAutoFit/>
          </a:bodyPr>
          <a:lstStyle/>
          <a:p>
            <a:pPr>
              <a:lnSpc>
                <a:spcPct val="150000"/>
              </a:lnSpc>
            </a:pPr>
            <a:endParaRPr lang="en-US">
              <a:latin typeface="+mj-lt"/>
              <a:ea typeface="Titillium" charset="0"/>
              <a:cs typeface="Titillium" charset="0"/>
            </a:endParaRPr>
          </a:p>
          <a:p>
            <a:pPr marL="342900" indent="-342900">
              <a:lnSpc>
                <a:spcPct val="150000"/>
              </a:lnSpc>
              <a:buBlip>
                <a:blip r:embed="rId4"/>
              </a:buBlip>
            </a:pPr>
            <a:r>
              <a:rPr lang="en-US">
                <a:latin typeface="+mj-lt"/>
                <a:ea typeface="Titillium" charset="0"/>
                <a:cs typeface="Titillium" charset="0"/>
              </a:rPr>
              <a:t>Maak de </a:t>
            </a:r>
            <a:r>
              <a:rPr lang="en-US" err="1">
                <a:latin typeface="+mj-lt"/>
                <a:ea typeface="Titillium" charset="0"/>
                <a:cs typeface="Titillium" charset="0"/>
              </a:rPr>
              <a:t>keuze</a:t>
            </a:r>
            <a:r>
              <a:rPr lang="en-US">
                <a:latin typeface="+mj-lt"/>
                <a:ea typeface="Titillium" charset="0"/>
                <a:cs typeface="Titillium" charset="0"/>
              </a:rPr>
              <a:t> </a:t>
            </a:r>
            <a:r>
              <a:rPr lang="en-US" err="1">
                <a:latin typeface="+mj-lt"/>
                <a:ea typeface="Titillium" charset="0"/>
                <a:cs typeface="Titillium" charset="0"/>
              </a:rPr>
              <a:t>eigenrisicodrager</a:t>
            </a:r>
            <a:r>
              <a:rPr lang="en-US">
                <a:latin typeface="+mj-lt"/>
                <a:ea typeface="Titillium" charset="0"/>
                <a:cs typeface="Titillium" charset="0"/>
              </a:rPr>
              <a:t> of </a:t>
            </a:r>
            <a:r>
              <a:rPr lang="en-US" err="1">
                <a:latin typeface="+mj-lt"/>
                <a:ea typeface="Titillium" charset="0"/>
                <a:cs typeface="Titillium" charset="0"/>
              </a:rPr>
              <a:t>niet</a:t>
            </a:r>
            <a:endParaRPr lang="en-US">
              <a:latin typeface="+mj-lt"/>
              <a:ea typeface="Titillium" charset="0"/>
              <a:cs typeface="Titillium" charset="0"/>
            </a:endParaRPr>
          </a:p>
          <a:p>
            <a:pPr marL="342900" indent="-342900">
              <a:lnSpc>
                <a:spcPct val="150000"/>
              </a:lnSpc>
              <a:buBlip>
                <a:blip r:embed="rId4"/>
              </a:buBlip>
            </a:pPr>
            <a:r>
              <a:rPr lang="en-US" err="1">
                <a:latin typeface="+mj-lt"/>
                <a:ea typeface="Titillium" charset="0"/>
                <a:cs typeface="Titillium" charset="0"/>
              </a:rPr>
              <a:t>Vul</a:t>
            </a:r>
            <a:r>
              <a:rPr lang="en-US">
                <a:latin typeface="+mj-lt"/>
                <a:ea typeface="Titillium" charset="0"/>
                <a:cs typeface="Titillium" charset="0"/>
              </a:rPr>
              <a:t> de </a:t>
            </a:r>
            <a:r>
              <a:rPr lang="en-US" err="1">
                <a:latin typeface="+mj-lt"/>
                <a:ea typeface="Titillium" charset="0"/>
                <a:cs typeface="Titillium" charset="0"/>
              </a:rPr>
              <a:t>rekenpremies</a:t>
            </a:r>
            <a:r>
              <a:rPr lang="en-US">
                <a:latin typeface="+mj-lt"/>
                <a:ea typeface="Titillium" charset="0"/>
                <a:cs typeface="Titillium" charset="0"/>
              </a:rPr>
              <a:t> in</a:t>
            </a:r>
          </a:p>
          <a:p>
            <a:pPr marL="342900" indent="-342900">
              <a:lnSpc>
                <a:spcPct val="150000"/>
              </a:lnSpc>
              <a:buBlip>
                <a:blip r:embed="rId4"/>
              </a:buBlip>
            </a:pPr>
            <a:r>
              <a:rPr lang="en-US" err="1">
                <a:latin typeface="+mj-lt"/>
                <a:ea typeface="Titillium" charset="0"/>
                <a:cs typeface="Titillium" charset="0"/>
              </a:rPr>
              <a:t>Onderbouwing</a:t>
            </a:r>
            <a:endParaRPr lang="en-US">
              <a:latin typeface="+mj-lt"/>
              <a:ea typeface="Titillium" charset="0"/>
              <a:cs typeface="Titillium" charset="0"/>
            </a:endParaRPr>
          </a:p>
          <a:p>
            <a:pPr marL="342900" indent="-342900">
              <a:lnSpc>
                <a:spcPct val="150000"/>
              </a:lnSpc>
              <a:buBlip>
                <a:blip r:embed="rId4"/>
              </a:buBlip>
            </a:pPr>
            <a:endParaRPr lang="en-US">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p:txBody>
      </p:sp>
      <p:pic>
        <p:nvPicPr>
          <p:cNvPr id="2" name="Afbeelding 1">
            <a:extLst>
              <a:ext uri="{FF2B5EF4-FFF2-40B4-BE49-F238E27FC236}">
                <a16:creationId xmlns:a16="http://schemas.microsoft.com/office/drawing/2014/main" id="{F8A86795-7AE6-3365-B417-E90FA23A018E}"/>
              </a:ext>
            </a:extLst>
          </p:cNvPr>
          <p:cNvPicPr>
            <a:picLocks noChangeAspect="1"/>
          </p:cNvPicPr>
          <p:nvPr/>
        </p:nvPicPr>
        <p:blipFill>
          <a:blip r:embed="rId5"/>
          <a:stretch>
            <a:fillRect/>
          </a:stretch>
        </p:blipFill>
        <p:spPr>
          <a:xfrm>
            <a:off x="200891" y="1558872"/>
            <a:ext cx="7772400" cy="3740255"/>
          </a:xfrm>
          <a:prstGeom prst="rect">
            <a:avLst/>
          </a:prstGeom>
        </p:spPr>
      </p:pic>
    </p:spTree>
    <p:custDataLst>
      <p:tags r:id="rId1"/>
    </p:custDataLst>
    <p:extLst>
      <p:ext uri="{BB962C8B-B14F-4D97-AF65-F5344CB8AC3E}">
        <p14:creationId xmlns:p14="http://schemas.microsoft.com/office/powerpoint/2010/main" val="35676839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Afbeelding 42">
            <a:extLst>
              <a:ext uri="{FF2B5EF4-FFF2-40B4-BE49-F238E27FC236}">
                <a16:creationId xmlns:a16="http://schemas.microsoft.com/office/drawing/2014/main" id="{ADE42107-8456-463C-A89C-BEA1B54CFA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00700"/>
            <a:ext cx="12192000" cy="1257300"/>
          </a:xfrm>
          <a:prstGeom prst="rect">
            <a:avLst/>
          </a:prstGeom>
        </p:spPr>
      </p:pic>
      <p:sp>
        <p:nvSpPr>
          <p:cNvPr id="40" name="Title 1">
            <a:extLst>
              <a:ext uri="{FF2B5EF4-FFF2-40B4-BE49-F238E27FC236}">
                <a16:creationId xmlns:a16="http://schemas.microsoft.com/office/drawing/2014/main" id="{F8B98162-4971-4723-A49B-F66E01497471}"/>
              </a:ext>
            </a:extLst>
          </p:cNvPr>
          <p:cNvSpPr txBox="1">
            <a:spLocks/>
          </p:cNvSpPr>
          <p:nvPr/>
        </p:nvSpPr>
        <p:spPr>
          <a:xfrm>
            <a:off x="1884218" y="751914"/>
            <a:ext cx="8610600" cy="49548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err="1"/>
              <a:t>Invulblad</a:t>
            </a:r>
            <a:r>
              <a:rPr lang="en-US" sz="4000" b="1"/>
              <a:t> TarievenTool (</a:t>
            </a:r>
            <a:r>
              <a:rPr lang="en-US" sz="4000" b="1" err="1"/>
              <a:t>bijlage</a:t>
            </a:r>
            <a:r>
              <a:rPr lang="en-US" sz="4000" b="1"/>
              <a:t> 5a)</a:t>
            </a:r>
          </a:p>
        </p:txBody>
      </p:sp>
      <p:sp>
        <p:nvSpPr>
          <p:cNvPr id="41" name="TextBox 3">
            <a:extLst>
              <a:ext uri="{FF2B5EF4-FFF2-40B4-BE49-F238E27FC236}">
                <a16:creationId xmlns:a16="http://schemas.microsoft.com/office/drawing/2014/main" id="{01A8656D-64AC-4D6D-B50C-D9BAE66EE73D}"/>
              </a:ext>
            </a:extLst>
          </p:cNvPr>
          <p:cNvSpPr txBox="1"/>
          <p:nvPr/>
        </p:nvSpPr>
        <p:spPr>
          <a:xfrm>
            <a:off x="8582890" y="1398326"/>
            <a:ext cx="3609110" cy="3313664"/>
          </a:xfrm>
          <a:prstGeom prst="rect">
            <a:avLst/>
          </a:prstGeom>
          <a:noFill/>
        </p:spPr>
        <p:txBody>
          <a:bodyPr wrap="square" lIns="0" tIns="0" rIns="0" bIns="0" rtlCol="0">
            <a:spAutoFit/>
          </a:bodyPr>
          <a:lstStyle/>
          <a:p>
            <a:pPr>
              <a:lnSpc>
                <a:spcPct val="150000"/>
              </a:lnSpc>
            </a:pPr>
            <a:endParaRPr lang="en-US">
              <a:latin typeface="+mj-lt"/>
              <a:ea typeface="Titillium" charset="0"/>
              <a:cs typeface="Titillium" charset="0"/>
            </a:endParaRPr>
          </a:p>
          <a:p>
            <a:pPr marL="342900" indent="-342900">
              <a:lnSpc>
                <a:spcPct val="150000"/>
              </a:lnSpc>
              <a:buBlip>
                <a:blip r:embed="rId4"/>
              </a:buBlip>
            </a:pPr>
            <a:r>
              <a:rPr lang="en-US">
                <a:latin typeface="+mj-lt"/>
                <a:ea typeface="Titillium" charset="0"/>
                <a:cs typeface="Titillium" charset="0"/>
              </a:rPr>
              <a:t>Voorzieningen in </a:t>
            </a:r>
            <a:r>
              <a:rPr lang="en-US" err="1">
                <a:latin typeface="+mj-lt"/>
                <a:ea typeface="Titillium" charset="0"/>
                <a:cs typeface="Titillium" charset="0"/>
              </a:rPr>
              <a:t>dagen</a:t>
            </a:r>
            <a:endParaRPr lang="en-US">
              <a:latin typeface="+mj-lt"/>
              <a:ea typeface="Titillium" charset="0"/>
              <a:cs typeface="Titillium" charset="0"/>
            </a:endParaRPr>
          </a:p>
          <a:p>
            <a:pPr marL="342900" indent="-342900">
              <a:lnSpc>
                <a:spcPct val="150000"/>
              </a:lnSpc>
              <a:buBlip>
                <a:blip r:embed="rId4"/>
              </a:buBlip>
            </a:pPr>
            <a:r>
              <a:rPr lang="en-US" err="1">
                <a:latin typeface="+mj-lt"/>
                <a:ea typeface="Titillium" charset="0"/>
                <a:cs typeface="Titillium" charset="0"/>
              </a:rPr>
              <a:t>Transitievergoeding</a:t>
            </a:r>
            <a:r>
              <a:rPr lang="en-US">
                <a:latin typeface="+mj-lt"/>
                <a:ea typeface="Titillium" charset="0"/>
                <a:cs typeface="Titillium" charset="0"/>
              </a:rPr>
              <a:t> in </a:t>
            </a:r>
            <a:r>
              <a:rPr lang="en-US" err="1">
                <a:latin typeface="+mj-lt"/>
                <a:ea typeface="Titillium" charset="0"/>
                <a:cs typeface="Titillium" charset="0"/>
              </a:rPr>
              <a:t>een</a:t>
            </a:r>
            <a:r>
              <a:rPr lang="en-US">
                <a:latin typeface="+mj-lt"/>
                <a:ea typeface="Titillium" charset="0"/>
                <a:cs typeface="Titillium" charset="0"/>
              </a:rPr>
              <a:t> percentage op basis van </a:t>
            </a:r>
            <a:r>
              <a:rPr lang="en-US" err="1">
                <a:latin typeface="+mj-lt"/>
                <a:ea typeface="Titillium" charset="0"/>
                <a:cs typeface="Titillium" charset="0"/>
              </a:rPr>
              <a:t>uitgekeerde</a:t>
            </a:r>
            <a:r>
              <a:rPr lang="en-US">
                <a:latin typeface="+mj-lt"/>
                <a:ea typeface="Titillium" charset="0"/>
                <a:cs typeface="Titillium" charset="0"/>
              </a:rPr>
              <a:t> </a:t>
            </a:r>
            <a:r>
              <a:rPr lang="en-US" err="1">
                <a:latin typeface="+mj-lt"/>
                <a:ea typeface="Titillium" charset="0"/>
                <a:cs typeface="Titillium" charset="0"/>
              </a:rPr>
              <a:t>bedragen</a:t>
            </a:r>
            <a:endParaRPr lang="en-US">
              <a:latin typeface="+mj-lt"/>
              <a:ea typeface="Titillium" charset="0"/>
              <a:cs typeface="Titillium" charset="0"/>
            </a:endParaRPr>
          </a:p>
          <a:p>
            <a:pPr marL="342900" indent="-342900">
              <a:lnSpc>
                <a:spcPct val="150000"/>
              </a:lnSpc>
              <a:buBlip>
                <a:blip r:embed="rId4"/>
              </a:buBlip>
            </a:pPr>
            <a:r>
              <a:rPr lang="en-US" err="1">
                <a:latin typeface="+mj-lt"/>
                <a:ea typeface="Titillium" charset="0"/>
                <a:cs typeface="Titillium" charset="0"/>
              </a:rPr>
              <a:t>Onderbouwing</a:t>
            </a:r>
            <a:endParaRPr lang="en-US">
              <a:latin typeface="+mj-lt"/>
              <a:ea typeface="Titillium" charset="0"/>
              <a:cs typeface="Titillium" charset="0"/>
            </a:endParaRPr>
          </a:p>
          <a:p>
            <a:pPr marL="342900" indent="-342900">
              <a:lnSpc>
                <a:spcPct val="150000"/>
              </a:lnSpc>
              <a:buBlip>
                <a:blip r:embed="rId4"/>
              </a:buBlip>
            </a:pPr>
            <a:r>
              <a:rPr lang="en-US">
                <a:latin typeface="+mj-lt"/>
                <a:ea typeface="Titillium" charset="0"/>
                <a:cs typeface="Titillium" charset="0"/>
              </a:rPr>
              <a:t>Marge in </a:t>
            </a:r>
            <a:r>
              <a:rPr lang="en-US" err="1">
                <a:latin typeface="+mj-lt"/>
                <a:ea typeface="Titillium" charset="0"/>
                <a:cs typeface="Titillium" charset="0"/>
              </a:rPr>
              <a:t>een</a:t>
            </a:r>
            <a:r>
              <a:rPr lang="en-US">
                <a:latin typeface="+mj-lt"/>
                <a:ea typeface="Titillium" charset="0"/>
                <a:cs typeface="Titillium" charset="0"/>
              </a:rPr>
              <a:t> </a:t>
            </a:r>
            <a:r>
              <a:rPr lang="en-US" err="1">
                <a:latin typeface="+mj-lt"/>
                <a:ea typeface="Titillium" charset="0"/>
                <a:cs typeface="Titillium" charset="0"/>
              </a:rPr>
              <a:t>nominaal</a:t>
            </a:r>
            <a:r>
              <a:rPr lang="en-US">
                <a:latin typeface="+mj-lt"/>
                <a:ea typeface="Titillium" charset="0"/>
                <a:cs typeface="Titillium" charset="0"/>
              </a:rPr>
              <a:t> </a:t>
            </a:r>
            <a:r>
              <a:rPr lang="en-US" err="1">
                <a:latin typeface="+mj-lt"/>
                <a:ea typeface="Titillium" charset="0"/>
                <a:cs typeface="Titillium" charset="0"/>
              </a:rPr>
              <a:t>bedrag</a:t>
            </a:r>
            <a:endParaRPr lang="en-US">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p:txBody>
      </p:sp>
      <p:pic>
        <p:nvPicPr>
          <p:cNvPr id="4" name="Afbeelding 3">
            <a:extLst>
              <a:ext uri="{FF2B5EF4-FFF2-40B4-BE49-F238E27FC236}">
                <a16:creationId xmlns:a16="http://schemas.microsoft.com/office/drawing/2014/main" id="{500B8DA5-E825-043C-2AA3-009D341B525D}"/>
              </a:ext>
            </a:extLst>
          </p:cNvPr>
          <p:cNvPicPr>
            <a:picLocks noChangeAspect="1"/>
          </p:cNvPicPr>
          <p:nvPr/>
        </p:nvPicPr>
        <p:blipFill>
          <a:blip r:embed="rId5"/>
          <a:stretch>
            <a:fillRect/>
          </a:stretch>
        </p:blipFill>
        <p:spPr>
          <a:xfrm>
            <a:off x="228600" y="1619185"/>
            <a:ext cx="7772400" cy="3203993"/>
          </a:xfrm>
          <a:prstGeom prst="rect">
            <a:avLst/>
          </a:prstGeom>
        </p:spPr>
      </p:pic>
    </p:spTree>
    <p:custDataLst>
      <p:tags r:id="rId1"/>
    </p:custDataLst>
    <p:extLst>
      <p:ext uri="{BB962C8B-B14F-4D97-AF65-F5344CB8AC3E}">
        <p14:creationId xmlns:p14="http://schemas.microsoft.com/office/powerpoint/2010/main" val="35683065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Afbeelding 42">
            <a:extLst>
              <a:ext uri="{FF2B5EF4-FFF2-40B4-BE49-F238E27FC236}">
                <a16:creationId xmlns:a16="http://schemas.microsoft.com/office/drawing/2014/main" id="{ADE42107-8456-463C-A89C-BEA1B54CFA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00700"/>
            <a:ext cx="12192000" cy="1257300"/>
          </a:xfrm>
          <a:prstGeom prst="rect">
            <a:avLst/>
          </a:prstGeom>
        </p:spPr>
      </p:pic>
      <p:sp>
        <p:nvSpPr>
          <p:cNvPr id="40" name="Title 1">
            <a:extLst>
              <a:ext uri="{FF2B5EF4-FFF2-40B4-BE49-F238E27FC236}">
                <a16:creationId xmlns:a16="http://schemas.microsoft.com/office/drawing/2014/main" id="{F8B98162-4971-4723-A49B-F66E01497471}"/>
              </a:ext>
            </a:extLst>
          </p:cNvPr>
          <p:cNvSpPr txBox="1">
            <a:spLocks/>
          </p:cNvSpPr>
          <p:nvPr/>
        </p:nvSpPr>
        <p:spPr>
          <a:xfrm>
            <a:off x="415636" y="751914"/>
            <a:ext cx="10079182" cy="49548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err="1"/>
              <a:t>Onderbouwing</a:t>
            </a:r>
            <a:r>
              <a:rPr lang="en-US" sz="4000" b="1"/>
              <a:t> TarievenTool (</a:t>
            </a:r>
            <a:r>
              <a:rPr lang="en-US" sz="4000" b="1" err="1"/>
              <a:t>bijlage</a:t>
            </a:r>
            <a:r>
              <a:rPr lang="en-US" sz="4000" b="1"/>
              <a:t> 5c)</a:t>
            </a:r>
          </a:p>
        </p:txBody>
      </p:sp>
      <p:sp>
        <p:nvSpPr>
          <p:cNvPr id="41" name="TextBox 3">
            <a:extLst>
              <a:ext uri="{FF2B5EF4-FFF2-40B4-BE49-F238E27FC236}">
                <a16:creationId xmlns:a16="http://schemas.microsoft.com/office/drawing/2014/main" id="{01A8656D-64AC-4D6D-B50C-D9BAE66EE73D}"/>
              </a:ext>
            </a:extLst>
          </p:cNvPr>
          <p:cNvSpPr txBox="1"/>
          <p:nvPr/>
        </p:nvSpPr>
        <p:spPr>
          <a:xfrm>
            <a:off x="8582890" y="1398326"/>
            <a:ext cx="3609110" cy="2713500"/>
          </a:xfrm>
          <a:prstGeom prst="rect">
            <a:avLst/>
          </a:prstGeom>
          <a:noFill/>
        </p:spPr>
        <p:txBody>
          <a:bodyPr wrap="square" lIns="0" tIns="0" rIns="0" bIns="0" rtlCol="0">
            <a:spAutoFit/>
          </a:bodyPr>
          <a:lstStyle/>
          <a:p>
            <a:pPr>
              <a:lnSpc>
                <a:spcPct val="150000"/>
              </a:lnSpc>
            </a:pPr>
            <a:endParaRPr lang="en-US" sz="2000">
              <a:latin typeface="+mj-lt"/>
              <a:ea typeface="Titillium" charset="0"/>
              <a:cs typeface="Titillium" charset="0"/>
            </a:endParaRPr>
          </a:p>
          <a:p>
            <a:pPr marL="342900" indent="-342900">
              <a:lnSpc>
                <a:spcPct val="150000"/>
              </a:lnSpc>
              <a:buBlip>
                <a:blip r:embed="rId4"/>
              </a:buBlip>
            </a:pPr>
            <a:r>
              <a:rPr lang="en-US" sz="2000" err="1">
                <a:latin typeface="+mj-lt"/>
                <a:ea typeface="Titillium" charset="0"/>
                <a:cs typeface="Titillium" charset="0"/>
              </a:rPr>
              <a:t>Onderbouw</a:t>
            </a:r>
            <a:r>
              <a:rPr lang="en-US" sz="2000">
                <a:latin typeface="+mj-lt"/>
                <a:ea typeface="Titillium" charset="0"/>
                <a:cs typeface="Titillium" charset="0"/>
              </a:rPr>
              <a:t> de </a:t>
            </a:r>
            <a:r>
              <a:rPr lang="en-US" sz="2000" err="1">
                <a:latin typeface="+mj-lt"/>
                <a:ea typeface="Titillium" charset="0"/>
                <a:cs typeface="Titillium" charset="0"/>
              </a:rPr>
              <a:t>ingevulde</a:t>
            </a:r>
            <a:r>
              <a:rPr lang="en-US" sz="2000">
                <a:latin typeface="+mj-lt"/>
                <a:ea typeface="Titillium" charset="0"/>
                <a:cs typeface="Titillium" charset="0"/>
              </a:rPr>
              <a:t> percentages op basis van </a:t>
            </a:r>
            <a:r>
              <a:rPr lang="en-US" sz="2000" err="1">
                <a:latin typeface="+mj-lt"/>
                <a:ea typeface="Titillium" charset="0"/>
                <a:cs typeface="Titillium" charset="0"/>
              </a:rPr>
              <a:t>historische</a:t>
            </a:r>
            <a:r>
              <a:rPr lang="en-US" sz="2000">
                <a:latin typeface="+mj-lt"/>
                <a:ea typeface="Titillium" charset="0"/>
                <a:cs typeface="Titillium" charset="0"/>
              </a:rPr>
              <a:t> </a:t>
            </a:r>
            <a:r>
              <a:rPr lang="en-US" sz="2000" err="1">
                <a:latin typeface="+mj-lt"/>
                <a:ea typeface="Titillium" charset="0"/>
                <a:cs typeface="Titillium" charset="0"/>
              </a:rPr>
              <a:t>gegevens</a:t>
            </a:r>
            <a:r>
              <a:rPr lang="en-US" sz="2000">
                <a:latin typeface="+mj-lt"/>
                <a:ea typeface="Titillium" charset="0"/>
                <a:cs typeface="Titillium" charset="0"/>
              </a:rPr>
              <a:t>, </a:t>
            </a:r>
            <a:r>
              <a:rPr lang="en-US" sz="2000" err="1">
                <a:latin typeface="+mj-lt"/>
                <a:ea typeface="Titillium" charset="0"/>
                <a:cs typeface="Titillium" charset="0"/>
              </a:rPr>
              <a:t>dus</a:t>
            </a:r>
            <a:r>
              <a:rPr lang="en-US" sz="2000">
                <a:latin typeface="+mj-lt"/>
                <a:ea typeface="Titillium" charset="0"/>
                <a:cs typeface="Titillium" charset="0"/>
              </a:rPr>
              <a:t> </a:t>
            </a:r>
            <a:r>
              <a:rPr lang="en-US" sz="2000" err="1">
                <a:latin typeface="+mj-lt"/>
                <a:ea typeface="Titillium" charset="0"/>
                <a:cs typeface="Titillium" charset="0"/>
              </a:rPr>
              <a:t>géén</a:t>
            </a:r>
            <a:r>
              <a:rPr lang="en-US" sz="2000">
                <a:latin typeface="+mj-lt"/>
                <a:ea typeface="Titillium" charset="0"/>
                <a:cs typeface="Titillium" charset="0"/>
              </a:rPr>
              <a:t> </a:t>
            </a:r>
            <a:r>
              <a:rPr lang="en-US" sz="2000" err="1">
                <a:latin typeface="+mj-lt"/>
                <a:ea typeface="Titillium" charset="0"/>
                <a:cs typeface="Titillium" charset="0"/>
              </a:rPr>
              <a:t>inschatting</a:t>
            </a:r>
            <a:endParaRPr lang="en-US" sz="2000">
              <a:latin typeface="+mj-lt"/>
              <a:ea typeface="Titillium" charset="0"/>
              <a:cs typeface="Titillium" charset="0"/>
            </a:endParaRPr>
          </a:p>
          <a:p>
            <a:pPr marL="342900" indent="-342900">
              <a:lnSpc>
                <a:spcPct val="150000"/>
              </a:lnSpc>
              <a:buBlip>
                <a:blip r:embed="rId4"/>
              </a:buBlip>
            </a:pPr>
            <a:r>
              <a:rPr lang="en-US" sz="2000" err="1">
                <a:latin typeface="+mj-lt"/>
                <a:ea typeface="Titillium" charset="0"/>
                <a:cs typeface="Titillium" charset="0"/>
              </a:rPr>
              <a:t>Ondertekend</a:t>
            </a:r>
            <a:endParaRPr lang="en-US" sz="2000">
              <a:latin typeface="+mj-lt"/>
              <a:ea typeface="Titillium" charset="0"/>
              <a:cs typeface="Titillium" charset="0"/>
            </a:endParaRPr>
          </a:p>
        </p:txBody>
      </p:sp>
      <p:pic>
        <p:nvPicPr>
          <p:cNvPr id="7" name="Afbeelding 6">
            <a:extLst>
              <a:ext uri="{FF2B5EF4-FFF2-40B4-BE49-F238E27FC236}">
                <a16:creationId xmlns:a16="http://schemas.microsoft.com/office/drawing/2014/main" id="{6D06F2EC-B8B2-6E6B-AC55-6A6EB7FE2A86}"/>
              </a:ext>
            </a:extLst>
          </p:cNvPr>
          <p:cNvPicPr>
            <a:picLocks noChangeAspect="1"/>
          </p:cNvPicPr>
          <p:nvPr/>
        </p:nvPicPr>
        <p:blipFill>
          <a:blip r:embed="rId5"/>
          <a:stretch>
            <a:fillRect/>
          </a:stretch>
        </p:blipFill>
        <p:spPr>
          <a:xfrm>
            <a:off x="595745" y="1466273"/>
            <a:ext cx="7772400" cy="3925454"/>
          </a:xfrm>
          <a:prstGeom prst="rect">
            <a:avLst/>
          </a:prstGeom>
        </p:spPr>
      </p:pic>
    </p:spTree>
    <p:custDataLst>
      <p:tags r:id="rId1"/>
    </p:custDataLst>
    <p:extLst>
      <p:ext uri="{BB962C8B-B14F-4D97-AF65-F5344CB8AC3E}">
        <p14:creationId xmlns:p14="http://schemas.microsoft.com/office/powerpoint/2010/main" val="27893126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Afbeelding 42">
            <a:extLst>
              <a:ext uri="{FF2B5EF4-FFF2-40B4-BE49-F238E27FC236}">
                <a16:creationId xmlns:a16="http://schemas.microsoft.com/office/drawing/2014/main" id="{ADE42107-8456-463C-A89C-BEA1B54CFA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00700"/>
            <a:ext cx="12192000" cy="1257300"/>
          </a:xfrm>
          <a:prstGeom prst="rect">
            <a:avLst/>
          </a:prstGeom>
        </p:spPr>
      </p:pic>
      <p:sp>
        <p:nvSpPr>
          <p:cNvPr id="40" name="Title 1">
            <a:extLst>
              <a:ext uri="{FF2B5EF4-FFF2-40B4-BE49-F238E27FC236}">
                <a16:creationId xmlns:a16="http://schemas.microsoft.com/office/drawing/2014/main" id="{F8B98162-4971-4723-A49B-F66E01497471}"/>
              </a:ext>
            </a:extLst>
          </p:cNvPr>
          <p:cNvSpPr txBox="1">
            <a:spLocks/>
          </p:cNvSpPr>
          <p:nvPr/>
        </p:nvSpPr>
        <p:spPr>
          <a:xfrm>
            <a:off x="1884218" y="751914"/>
            <a:ext cx="8610600" cy="49548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err="1"/>
              <a:t>Toelichting</a:t>
            </a:r>
            <a:r>
              <a:rPr lang="en-US" sz="4000" b="1"/>
              <a:t> </a:t>
            </a:r>
            <a:r>
              <a:rPr lang="en-US" sz="4000" b="1" err="1"/>
              <a:t>Gunningscriteria</a:t>
            </a:r>
            <a:endParaRPr lang="en-US" sz="4000" b="1"/>
          </a:p>
        </p:txBody>
      </p:sp>
      <p:sp>
        <p:nvSpPr>
          <p:cNvPr id="41" name="TextBox 3">
            <a:extLst>
              <a:ext uri="{FF2B5EF4-FFF2-40B4-BE49-F238E27FC236}">
                <a16:creationId xmlns:a16="http://schemas.microsoft.com/office/drawing/2014/main" id="{01A8656D-64AC-4D6D-B50C-D9BAE66EE73D}"/>
              </a:ext>
            </a:extLst>
          </p:cNvPr>
          <p:cNvSpPr txBox="1"/>
          <p:nvPr/>
        </p:nvSpPr>
        <p:spPr>
          <a:xfrm>
            <a:off x="1884218" y="1617743"/>
            <a:ext cx="8610600" cy="6868483"/>
          </a:xfrm>
          <a:prstGeom prst="rect">
            <a:avLst/>
          </a:prstGeom>
          <a:noFill/>
        </p:spPr>
        <p:txBody>
          <a:bodyPr wrap="square" lIns="0" tIns="0" rIns="0" bIns="0" rtlCol="0">
            <a:spAutoFit/>
          </a:bodyPr>
          <a:lstStyle/>
          <a:p>
            <a:pPr marL="342900" indent="-342900">
              <a:lnSpc>
                <a:spcPct val="150000"/>
              </a:lnSpc>
              <a:buBlip>
                <a:blip r:embed="rId4"/>
              </a:buBlip>
            </a:pPr>
            <a:r>
              <a:rPr lang="en-US" sz="2000" err="1">
                <a:latin typeface="+mj-lt"/>
                <a:ea typeface="Titillium" charset="0"/>
                <a:cs typeface="Titillium" charset="0"/>
              </a:rPr>
              <a:t>Kwaliteit</a:t>
            </a:r>
            <a:r>
              <a:rPr lang="en-US" sz="2000">
                <a:latin typeface="+mj-lt"/>
                <a:ea typeface="Titillium" charset="0"/>
                <a:cs typeface="Titillium" charset="0"/>
              </a:rPr>
              <a:t> 70% - </a:t>
            </a:r>
            <a:r>
              <a:rPr lang="en-US" sz="2000" err="1">
                <a:latin typeface="+mj-lt"/>
                <a:ea typeface="Titillium" charset="0"/>
                <a:cs typeface="Titillium" charset="0"/>
              </a:rPr>
              <a:t>Prijs</a:t>
            </a:r>
            <a:r>
              <a:rPr lang="en-US" sz="2000">
                <a:latin typeface="+mj-lt"/>
                <a:ea typeface="Titillium" charset="0"/>
                <a:cs typeface="Titillium" charset="0"/>
              </a:rPr>
              <a:t> 30%</a:t>
            </a:r>
          </a:p>
          <a:p>
            <a:pPr marL="342900" indent="-342900">
              <a:lnSpc>
                <a:spcPct val="150000"/>
              </a:lnSpc>
              <a:buBlip>
                <a:blip r:embed="rId4"/>
              </a:buBlip>
            </a:pPr>
            <a:r>
              <a:rPr lang="en-US" sz="2000" err="1">
                <a:latin typeface="+mj-lt"/>
                <a:ea typeface="Titillium" charset="0"/>
                <a:cs typeface="Titillium" charset="0"/>
              </a:rPr>
              <a:t>Kwaliteitscriterium</a:t>
            </a:r>
            <a:r>
              <a:rPr lang="en-US" sz="2000">
                <a:latin typeface="+mj-lt"/>
                <a:ea typeface="Titillium" charset="0"/>
                <a:cs typeface="Titillium" charset="0"/>
              </a:rPr>
              <a:t> A - </a:t>
            </a:r>
            <a:r>
              <a:rPr lang="en-US" sz="2000" err="1">
                <a:latin typeface="+mj-lt"/>
                <a:ea typeface="Titillium" charset="0"/>
                <a:cs typeface="Titillium" charset="0"/>
              </a:rPr>
              <a:t>Implementatieplan</a:t>
            </a:r>
            <a:r>
              <a:rPr lang="en-US" sz="2000">
                <a:latin typeface="+mj-lt"/>
                <a:ea typeface="Titillium" charset="0"/>
                <a:cs typeface="Titillium" charset="0"/>
              </a:rPr>
              <a:t>/ Plan van </a:t>
            </a:r>
            <a:r>
              <a:rPr lang="en-US" sz="2000" err="1">
                <a:latin typeface="+mj-lt"/>
                <a:ea typeface="Titillium" charset="0"/>
                <a:cs typeface="Titillium" charset="0"/>
              </a:rPr>
              <a:t>Aanpak</a:t>
            </a:r>
            <a:endParaRPr lang="en-US" sz="2000">
              <a:latin typeface="+mj-lt"/>
              <a:ea typeface="Titillium" charset="0"/>
              <a:cs typeface="Titillium" charset="0"/>
            </a:endParaRPr>
          </a:p>
          <a:p>
            <a:pPr marL="342900" indent="-342900">
              <a:lnSpc>
                <a:spcPct val="150000"/>
              </a:lnSpc>
              <a:buBlip>
                <a:blip r:embed="rId4"/>
              </a:buBlip>
            </a:pPr>
            <a:r>
              <a:rPr lang="en-US" sz="2000" err="1">
                <a:latin typeface="+mj-lt"/>
                <a:ea typeface="Titillium" charset="0"/>
                <a:cs typeface="Titillium" charset="0"/>
              </a:rPr>
              <a:t>Kwaliteitscriterium</a:t>
            </a:r>
            <a:r>
              <a:rPr lang="en-US" sz="2000">
                <a:latin typeface="+mj-lt"/>
                <a:ea typeface="Titillium" charset="0"/>
                <a:cs typeface="Titillium" charset="0"/>
              </a:rPr>
              <a:t> B - </a:t>
            </a:r>
            <a:r>
              <a:rPr lang="nl-NL" kern="0">
                <a:effectLst/>
                <a:latin typeface="Verdana" panose="020B0604030504040204" pitchFamily="34" charset="0"/>
                <a:ea typeface="Cambria" panose="02040503050406030204" pitchFamily="18" charset="0"/>
                <a:cs typeface="Cambria" panose="02040503050406030204" pitchFamily="18" charset="0"/>
              </a:rPr>
              <a:t>Kwaliteitsborging</a:t>
            </a:r>
            <a:endParaRPr lang="en-US" sz="2000">
              <a:effectLst/>
              <a:latin typeface="+mj-lt"/>
            </a:endParaRPr>
          </a:p>
          <a:p>
            <a:pPr marL="342900" indent="-342900">
              <a:lnSpc>
                <a:spcPct val="150000"/>
              </a:lnSpc>
              <a:buBlip>
                <a:blip r:embed="rId4"/>
              </a:buBlip>
            </a:pPr>
            <a:r>
              <a:rPr lang="en-US" sz="2000" err="1">
                <a:latin typeface="+mj-lt"/>
                <a:ea typeface="Titillium" charset="0"/>
                <a:cs typeface="Titillium" charset="0"/>
              </a:rPr>
              <a:t>Kwaliteitscriterium</a:t>
            </a:r>
            <a:r>
              <a:rPr lang="en-US" sz="2000">
                <a:latin typeface="+mj-lt"/>
                <a:ea typeface="Titillium" charset="0"/>
                <a:cs typeface="Titillium" charset="0"/>
              </a:rPr>
              <a:t> C - </a:t>
            </a:r>
            <a:r>
              <a:rPr lang="en-US" sz="2000" err="1">
                <a:latin typeface="+mj-lt"/>
                <a:ea typeface="Titillium" charset="0"/>
                <a:cs typeface="Titillium" charset="0"/>
              </a:rPr>
              <a:t>Presentatie</a:t>
            </a:r>
            <a:r>
              <a:rPr lang="en-US" sz="2000">
                <a:latin typeface="+mj-lt"/>
                <a:ea typeface="Titillium" charset="0"/>
                <a:cs typeface="Titillium" charset="0"/>
              </a:rPr>
              <a:t> op basis van </a:t>
            </a:r>
            <a:r>
              <a:rPr lang="en-US" sz="2000" err="1">
                <a:latin typeface="+mj-lt"/>
                <a:ea typeface="Titillium" charset="0"/>
                <a:cs typeface="Titillium" charset="0"/>
              </a:rPr>
              <a:t>een</a:t>
            </a:r>
            <a:r>
              <a:rPr lang="en-US" sz="2000">
                <a:latin typeface="+mj-lt"/>
                <a:ea typeface="Titillium" charset="0"/>
                <a:cs typeface="Titillium" charset="0"/>
              </a:rPr>
              <a:t> casus</a:t>
            </a:r>
          </a:p>
          <a:p>
            <a:pPr marL="800100" lvl="1" indent="-342900">
              <a:lnSpc>
                <a:spcPct val="150000"/>
              </a:lnSpc>
              <a:buBlip>
                <a:blip r:embed="rId4"/>
              </a:buBlip>
            </a:pPr>
            <a:r>
              <a:rPr lang="en-US" sz="2000">
                <a:latin typeface="+mj-lt"/>
                <a:ea typeface="Titillium" charset="0"/>
                <a:cs typeface="Titillium" charset="0"/>
              </a:rPr>
              <a:t>twee data </a:t>
            </a:r>
            <a:r>
              <a:rPr lang="en-US" sz="2000" err="1">
                <a:latin typeface="+mj-lt"/>
                <a:ea typeface="Titillium" charset="0"/>
                <a:cs typeface="Titillium" charset="0"/>
              </a:rPr>
              <a:t>gereserveerd</a:t>
            </a:r>
            <a:r>
              <a:rPr lang="en-US" sz="2000">
                <a:latin typeface="+mj-lt"/>
                <a:ea typeface="Titillium" charset="0"/>
                <a:cs typeface="Titillium" charset="0"/>
              </a:rPr>
              <a:t>, </a:t>
            </a:r>
            <a:r>
              <a:rPr lang="en-US" sz="2000" err="1">
                <a:latin typeface="+mj-lt"/>
                <a:ea typeface="Titillium" charset="0"/>
                <a:cs typeface="Titillium" charset="0"/>
              </a:rPr>
              <a:t>graag</a:t>
            </a:r>
            <a:r>
              <a:rPr lang="en-US" sz="2000">
                <a:latin typeface="+mj-lt"/>
                <a:ea typeface="Titillium" charset="0"/>
                <a:cs typeface="Titillium" charset="0"/>
              </a:rPr>
              <a:t> </a:t>
            </a:r>
            <a:r>
              <a:rPr lang="en-US" sz="2000" err="1">
                <a:latin typeface="+mj-lt"/>
                <a:ea typeface="Titillium" charset="0"/>
                <a:cs typeface="Titillium" charset="0"/>
              </a:rPr>
              <a:t>vrijhouden</a:t>
            </a: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a:p>
            <a:pPr marL="342900" indent="-342900">
              <a:lnSpc>
                <a:spcPct val="150000"/>
              </a:lnSpc>
              <a:buBlip>
                <a:blip r:embed="rId4"/>
              </a:buBlip>
            </a:pPr>
            <a:r>
              <a:rPr lang="en-US" sz="2000" err="1">
                <a:latin typeface="+mj-lt"/>
                <a:ea typeface="Titillium" charset="0"/>
                <a:cs typeface="Titillium" charset="0"/>
              </a:rPr>
              <a:t>Anoniem</a:t>
            </a:r>
            <a:r>
              <a:rPr lang="en-US" sz="2000">
                <a:latin typeface="+mj-lt"/>
                <a:ea typeface="Titillium" charset="0"/>
                <a:cs typeface="Titillium" charset="0"/>
              </a:rPr>
              <a:t> </a:t>
            </a:r>
            <a:r>
              <a:rPr lang="en-US" sz="2000" err="1">
                <a:latin typeface="+mj-lt"/>
                <a:ea typeface="Titillium" charset="0"/>
                <a:cs typeface="Titillium" charset="0"/>
              </a:rPr>
              <a:t>indienen</a:t>
            </a:r>
            <a:r>
              <a:rPr lang="en-US" sz="2000">
                <a:latin typeface="+mj-lt"/>
                <a:ea typeface="Titillium" charset="0"/>
                <a:cs typeface="Titillium" charset="0"/>
              </a:rPr>
              <a:t> </a:t>
            </a:r>
            <a:r>
              <a:rPr lang="en-US" sz="2000" err="1">
                <a:latin typeface="+mj-lt"/>
                <a:ea typeface="Titillium" charset="0"/>
                <a:cs typeface="Titillium" charset="0"/>
              </a:rPr>
              <a:t>tbv</a:t>
            </a:r>
            <a:r>
              <a:rPr lang="en-US" sz="2000">
                <a:latin typeface="+mj-lt"/>
                <a:ea typeface="Titillium" charset="0"/>
                <a:cs typeface="Titillium" charset="0"/>
              </a:rPr>
              <a:t> </a:t>
            </a:r>
            <a:r>
              <a:rPr lang="en-US" sz="2000" err="1">
                <a:latin typeface="+mj-lt"/>
                <a:ea typeface="Titillium" charset="0"/>
                <a:cs typeface="Titillium" charset="0"/>
              </a:rPr>
              <a:t>objectieve</a:t>
            </a:r>
            <a:r>
              <a:rPr lang="en-US" sz="2000">
                <a:latin typeface="+mj-lt"/>
                <a:ea typeface="Titillium" charset="0"/>
                <a:cs typeface="Titillium" charset="0"/>
              </a:rPr>
              <a:t> </a:t>
            </a:r>
            <a:r>
              <a:rPr lang="en-US" sz="2000" err="1">
                <a:latin typeface="+mj-lt"/>
                <a:ea typeface="Titillium" charset="0"/>
                <a:cs typeface="Titillium" charset="0"/>
              </a:rPr>
              <a:t>beoordeling</a:t>
            </a:r>
            <a:endParaRPr lang="en-US" sz="2000">
              <a:latin typeface="+mj-lt"/>
              <a:ea typeface="Titillium" charset="0"/>
              <a:cs typeface="Titillium" charset="0"/>
            </a:endParaRPr>
          </a:p>
          <a:p>
            <a:pPr marL="342900" indent="-342900">
              <a:lnSpc>
                <a:spcPct val="150000"/>
              </a:lnSpc>
              <a:buBlip>
                <a:blip r:embed="rId4"/>
              </a:buBlip>
            </a:pPr>
            <a:r>
              <a:rPr lang="en-US" sz="2000" err="1">
                <a:latin typeface="+mj-lt"/>
                <a:ea typeface="Titillium" charset="0"/>
                <a:cs typeface="Titillium" charset="0"/>
              </a:rPr>
              <a:t>Aantal</a:t>
            </a:r>
            <a:r>
              <a:rPr lang="en-US" sz="2000">
                <a:latin typeface="+mj-lt"/>
                <a:ea typeface="Titillium" charset="0"/>
                <a:cs typeface="Titillium" charset="0"/>
              </a:rPr>
              <a:t> A4 </a:t>
            </a:r>
            <a:r>
              <a:rPr lang="en-US" sz="2000" err="1">
                <a:latin typeface="+mj-lt"/>
                <a:ea typeface="Titillium" charset="0"/>
                <a:cs typeface="Titillium" charset="0"/>
              </a:rPr>
              <a:t>niet</a:t>
            </a:r>
            <a:r>
              <a:rPr lang="en-US" sz="2000">
                <a:latin typeface="+mj-lt"/>
                <a:ea typeface="Titillium" charset="0"/>
                <a:cs typeface="Titillium" charset="0"/>
              </a:rPr>
              <a:t> </a:t>
            </a:r>
            <a:r>
              <a:rPr lang="en-US" sz="2000" err="1">
                <a:latin typeface="+mj-lt"/>
                <a:ea typeface="Titillium" charset="0"/>
                <a:cs typeface="Titillium" charset="0"/>
              </a:rPr>
              <a:t>overschrijden</a:t>
            </a:r>
            <a:r>
              <a:rPr lang="en-US" sz="2000">
                <a:latin typeface="+mj-lt"/>
                <a:ea typeface="Titillium" charset="0"/>
                <a:cs typeface="Titillium" charset="0"/>
              </a:rPr>
              <a:t>. </a:t>
            </a:r>
            <a:r>
              <a:rPr lang="en-US" sz="2000" err="1">
                <a:latin typeface="+mj-lt"/>
                <a:ea typeface="Titillium" charset="0"/>
                <a:cs typeface="Titillium" charset="0"/>
              </a:rPr>
              <a:t>Teveel</a:t>
            </a:r>
            <a:r>
              <a:rPr lang="en-US" sz="2000">
                <a:latin typeface="+mj-lt"/>
                <a:ea typeface="Titillium" charset="0"/>
                <a:cs typeface="Titillium" charset="0"/>
              </a:rPr>
              <a:t> </a:t>
            </a:r>
            <a:r>
              <a:rPr lang="en-US" sz="2000" err="1">
                <a:latin typeface="+mj-lt"/>
                <a:ea typeface="Titillium" charset="0"/>
                <a:cs typeface="Titillium" charset="0"/>
              </a:rPr>
              <a:t>wordt</a:t>
            </a:r>
            <a:r>
              <a:rPr lang="en-US" sz="2000">
                <a:latin typeface="+mj-lt"/>
                <a:ea typeface="Titillium" charset="0"/>
                <a:cs typeface="Titillium" charset="0"/>
              </a:rPr>
              <a:t> </a:t>
            </a:r>
            <a:r>
              <a:rPr lang="en-US" sz="2000" err="1">
                <a:latin typeface="+mj-lt"/>
                <a:ea typeface="Titillium" charset="0"/>
                <a:cs typeface="Titillium" charset="0"/>
              </a:rPr>
              <a:t>niet</a:t>
            </a:r>
            <a:r>
              <a:rPr lang="en-US" sz="2000">
                <a:latin typeface="+mj-lt"/>
                <a:ea typeface="Titillium" charset="0"/>
                <a:cs typeface="Titillium" charset="0"/>
              </a:rPr>
              <a:t> </a:t>
            </a:r>
            <a:r>
              <a:rPr lang="en-US" sz="2000" err="1">
                <a:latin typeface="+mj-lt"/>
                <a:ea typeface="Titillium" charset="0"/>
                <a:cs typeface="Titillium" charset="0"/>
              </a:rPr>
              <a:t>beoordeeld</a:t>
            </a:r>
            <a:r>
              <a:rPr lang="en-US" sz="2000">
                <a:latin typeface="+mj-lt"/>
                <a:ea typeface="Titillium" charset="0"/>
                <a:cs typeface="Titillium" charset="0"/>
              </a:rPr>
              <a:t>.</a:t>
            </a:r>
          </a:p>
          <a:p>
            <a:pPr>
              <a:lnSpc>
                <a:spcPct val="150000"/>
              </a:lnSpc>
            </a:pPr>
            <a:endParaRPr lang="en-US" sz="2000">
              <a:latin typeface="+mj-lt"/>
              <a:ea typeface="Titillium" charset="0"/>
              <a:cs typeface="Titillium" charset="0"/>
            </a:endParaRPr>
          </a:p>
          <a:p>
            <a:pPr>
              <a:lnSpc>
                <a:spcPct val="150000"/>
              </a:lnSpc>
            </a:pPr>
            <a:endParaRPr lang="en-US" sz="2000">
              <a:latin typeface="+mj-lt"/>
              <a:ea typeface="Titillium" charset="0"/>
              <a:cs typeface="Titillium" charset="0"/>
            </a:endParaRPr>
          </a:p>
          <a:p>
            <a:pPr>
              <a:lnSpc>
                <a:spcPct val="150000"/>
              </a:lnSpc>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p:txBody>
      </p:sp>
    </p:spTree>
    <p:custDataLst>
      <p:tags r:id="rId1"/>
    </p:custDataLst>
    <p:extLst>
      <p:ext uri="{BB962C8B-B14F-4D97-AF65-F5344CB8AC3E}">
        <p14:creationId xmlns:p14="http://schemas.microsoft.com/office/powerpoint/2010/main" val="392550421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Afbeelding 42">
            <a:extLst>
              <a:ext uri="{FF2B5EF4-FFF2-40B4-BE49-F238E27FC236}">
                <a16:creationId xmlns:a16="http://schemas.microsoft.com/office/drawing/2014/main" id="{ADE42107-8456-463C-A89C-BEA1B54CFA5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600700"/>
            <a:ext cx="12192000" cy="1257300"/>
          </a:xfrm>
          <a:prstGeom prst="rect">
            <a:avLst/>
          </a:prstGeom>
        </p:spPr>
      </p:pic>
      <p:sp>
        <p:nvSpPr>
          <p:cNvPr id="40" name="Title 1">
            <a:extLst>
              <a:ext uri="{FF2B5EF4-FFF2-40B4-BE49-F238E27FC236}">
                <a16:creationId xmlns:a16="http://schemas.microsoft.com/office/drawing/2014/main" id="{F8B98162-4971-4723-A49B-F66E01497471}"/>
              </a:ext>
            </a:extLst>
          </p:cNvPr>
          <p:cNvSpPr txBox="1">
            <a:spLocks/>
          </p:cNvSpPr>
          <p:nvPr/>
        </p:nvSpPr>
        <p:spPr>
          <a:xfrm>
            <a:off x="1884218" y="751914"/>
            <a:ext cx="8610600" cy="49548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err="1"/>
              <a:t>Mogelijkheid</a:t>
            </a:r>
            <a:r>
              <a:rPr lang="en-US" sz="4000" b="1"/>
              <a:t> tot </a:t>
            </a:r>
            <a:r>
              <a:rPr lang="en-US" sz="4000" b="1" err="1"/>
              <a:t>vragen</a:t>
            </a:r>
            <a:endParaRPr lang="en-US" sz="4000" b="1"/>
          </a:p>
        </p:txBody>
      </p:sp>
      <p:sp>
        <p:nvSpPr>
          <p:cNvPr id="41" name="TextBox 3">
            <a:extLst>
              <a:ext uri="{FF2B5EF4-FFF2-40B4-BE49-F238E27FC236}">
                <a16:creationId xmlns:a16="http://schemas.microsoft.com/office/drawing/2014/main" id="{01A8656D-64AC-4D6D-B50C-D9BAE66EE73D}"/>
              </a:ext>
            </a:extLst>
          </p:cNvPr>
          <p:cNvSpPr txBox="1"/>
          <p:nvPr/>
        </p:nvSpPr>
        <p:spPr>
          <a:xfrm>
            <a:off x="1884218" y="1556519"/>
            <a:ext cx="4917798" cy="3636829"/>
          </a:xfrm>
          <a:prstGeom prst="rect">
            <a:avLst/>
          </a:prstGeom>
          <a:noFill/>
        </p:spPr>
        <p:txBody>
          <a:bodyPr wrap="square" lIns="0" tIns="0" rIns="0" bIns="0" rtlCol="0">
            <a:spAutoFit/>
          </a:bodyPr>
          <a:lstStyle/>
          <a:p>
            <a:pPr marL="342900" indent="-342900">
              <a:lnSpc>
                <a:spcPct val="150000"/>
              </a:lnSpc>
              <a:buBlip>
                <a:blip r:embed="rId5"/>
              </a:buBlip>
            </a:pPr>
            <a:r>
              <a:rPr lang="en-US" sz="2000" dirty="0" err="1">
                <a:latin typeface="+mj-lt"/>
                <a:ea typeface="Titillium" charset="0"/>
                <a:cs typeface="Titillium" charset="0"/>
              </a:rPr>
              <a:t>Vragen</a:t>
            </a:r>
            <a:r>
              <a:rPr lang="en-US" sz="2000" dirty="0">
                <a:latin typeface="+mj-lt"/>
                <a:ea typeface="Titillium" charset="0"/>
                <a:cs typeface="Titillium" charset="0"/>
              </a:rPr>
              <a:t> </a:t>
            </a:r>
            <a:r>
              <a:rPr lang="en-US" sz="2000" dirty="0" err="1">
                <a:latin typeface="+mj-lt"/>
                <a:ea typeface="Titillium" charset="0"/>
                <a:cs typeface="Titillium" charset="0"/>
              </a:rPr>
              <a:t>betreffende</a:t>
            </a:r>
            <a:r>
              <a:rPr lang="en-US" sz="2000" dirty="0">
                <a:latin typeface="+mj-lt"/>
                <a:ea typeface="Titillium" charset="0"/>
                <a:cs typeface="Titillium" charset="0"/>
              </a:rPr>
              <a:t> </a:t>
            </a:r>
            <a:r>
              <a:rPr lang="en-US" sz="2000" dirty="0" err="1">
                <a:latin typeface="+mj-lt"/>
                <a:ea typeface="Titillium" charset="0"/>
                <a:cs typeface="Titillium" charset="0"/>
              </a:rPr>
              <a:t>organisatie</a:t>
            </a:r>
            <a:endParaRPr lang="en-US" sz="2000" dirty="0">
              <a:latin typeface="+mj-lt"/>
              <a:ea typeface="Titillium" charset="0"/>
              <a:cs typeface="Titillium" charset="0"/>
            </a:endParaRPr>
          </a:p>
          <a:p>
            <a:pPr marL="342900" indent="-342900">
              <a:lnSpc>
                <a:spcPct val="150000"/>
              </a:lnSpc>
              <a:buBlip>
                <a:blip r:embed="rId5"/>
              </a:buBlip>
            </a:pPr>
            <a:r>
              <a:rPr lang="en-US" sz="2000" dirty="0" err="1">
                <a:latin typeface="+mj-lt"/>
                <a:ea typeface="Titillium" charset="0"/>
                <a:cs typeface="Titillium" charset="0"/>
              </a:rPr>
              <a:t>Vragen</a:t>
            </a:r>
            <a:r>
              <a:rPr lang="en-US" sz="2000" dirty="0">
                <a:latin typeface="+mj-lt"/>
                <a:ea typeface="Titillium" charset="0"/>
                <a:cs typeface="Titillium" charset="0"/>
              </a:rPr>
              <a:t> </a:t>
            </a:r>
            <a:r>
              <a:rPr lang="en-US" sz="2000" err="1">
                <a:latin typeface="+mj-lt"/>
                <a:ea typeface="Titillium" charset="0"/>
                <a:cs typeface="Titillium" charset="0"/>
              </a:rPr>
              <a:t>betreffende</a:t>
            </a:r>
            <a:r>
              <a:rPr lang="en-US" sz="2000" dirty="0">
                <a:latin typeface="+mj-lt"/>
                <a:ea typeface="Titillium" charset="0"/>
                <a:cs typeface="Titillium" charset="0"/>
              </a:rPr>
              <a:t> </a:t>
            </a:r>
            <a:r>
              <a:rPr lang="en-US" sz="2000" dirty="0" err="1">
                <a:latin typeface="+mj-lt"/>
                <a:ea typeface="Titillium" charset="0"/>
                <a:cs typeface="Titillium" charset="0"/>
              </a:rPr>
              <a:t>werkproces</a:t>
            </a:r>
            <a:endParaRPr lang="en-US" sz="2000" dirty="0">
              <a:latin typeface="+mj-lt"/>
              <a:ea typeface="Titillium" charset="0"/>
              <a:cs typeface="Titillium" charset="0"/>
            </a:endParaRPr>
          </a:p>
          <a:p>
            <a:pPr marL="342900" indent="-342900">
              <a:lnSpc>
                <a:spcPct val="150000"/>
              </a:lnSpc>
              <a:buBlip>
                <a:blip r:embed="rId5"/>
              </a:buBlip>
            </a:pPr>
            <a:r>
              <a:rPr lang="en-US" sz="2000" dirty="0" err="1">
                <a:latin typeface="+mj-lt"/>
                <a:ea typeface="Titillium" charset="0"/>
                <a:cs typeface="Titillium" charset="0"/>
              </a:rPr>
              <a:t>Geen</a:t>
            </a:r>
            <a:r>
              <a:rPr lang="en-US" sz="2000" dirty="0">
                <a:latin typeface="+mj-lt"/>
                <a:ea typeface="Titillium" charset="0"/>
                <a:cs typeface="Titillium" charset="0"/>
              </a:rPr>
              <a:t> </a:t>
            </a:r>
            <a:r>
              <a:rPr lang="en-US" sz="2000" dirty="0" err="1">
                <a:latin typeface="+mj-lt"/>
                <a:ea typeface="Titillium" charset="0"/>
                <a:cs typeface="Titillium" charset="0"/>
              </a:rPr>
              <a:t>vragen</a:t>
            </a:r>
            <a:r>
              <a:rPr lang="en-US" sz="2000" dirty="0">
                <a:latin typeface="+mj-lt"/>
                <a:ea typeface="Titillium" charset="0"/>
                <a:cs typeface="Titillium" charset="0"/>
              </a:rPr>
              <a:t> </a:t>
            </a:r>
            <a:r>
              <a:rPr lang="en-US" sz="2000" dirty="0" err="1">
                <a:latin typeface="+mj-lt"/>
                <a:ea typeface="Titillium" charset="0"/>
                <a:cs typeface="Titillium" charset="0"/>
              </a:rPr>
              <a:t>betreffende</a:t>
            </a:r>
            <a:r>
              <a:rPr lang="en-US" sz="2000" dirty="0">
                <a:latin typeface="+mj-lt"/>
                <a:ea typeface="Titillium" charset="0"/>
                <a:cs typeface="Titillium" charset="0"/>
              </a:rPr>
              <a:t> de </a:t>
            </a:r>
            <a:r>
              <a:rPr lang="en-US" sz="2000" dirty="0" err="1">
                <a:latin typeface="+mj-lt"/>
                <a:ea typeface="Titillium" charset="0"/>
                <a:cs typeface="Titillium" charset="0"/>
              </a:rPr>
              <a:t>aanbesteding</a:t>
            </a:r>
            <a:r>
              <a:rPr lang="en-US" sz="2000" dirty="0">
                <a:latin typeface="+mj-lt"/>
                <a:ea typeface="Titillium" charset="0"/>
                <a:cs typeface="Titillium" charset="0"/>
              </a:rPr>
              <a:t> – </a:t>
            </a:r>
            <a:r>
              <a:rPr lang="en-US" sz="2000" dirty="0" err="1">
                <a:latin typeface="+mj-lt"/>
                <a:ea typeface="Titillium" charset="0"/>
                <a:cs typeface="Titillium" charset="0"/>
              </a:rPr>
              <a:t>deze</a:t>
            </a:r>
            <a:r>
              <a:rPr lang="en-US" sz="2000" dirty="0">
                <a:latin typeface="+mj-lt"/>
                <a:ea typeface="Titillium" charset="0"/>
                <a:cs typeface="Titillium" charset="0"/>
              </a:rPr>
              <a:t> </a:t>
            </a:r>
            <a:r>
              <a:rPr lang="en-US" sz="2000" dirty="0" err="1">
                <a:latin typeface="+mj-lt"/>
                <a:ea typeface="Titillium" charset="0"/>
                <a:cs typeface="Titillium" charset="0"/>
              </a:rPr>
              <a:t>kunnen</a:t>
            </a:r>
            <a:r>
              <a:rPr lang="en-US" sz="2000" dirty="0">
                <a:latin typeface="+mj-lt"/>
                <a:ea typeface="Titillium" charset="0"/>
                <a:cs typeface="Titillium" charset="0"/>
              </a:rPr>
              <a:t> </a:t>
            </a:r>
            <a:r>
              <a:rPr lang="en-US" sz="2000" dirty="0" err="1">
                <a:latin typeface="+mj-lt"/>
                <a:ea typeface="Titillium" charset="0"/>
                <a:cs typeface="Titillium" charset="0"/>
              </a:rPr>
              <a:t>schriftelijk</a:t>
            </a:r>
            <a:r>
              <a:rPr lang="en-US" sz="2000" dirty="0">
                <a:latin typeface="+mj-lt"/>
                <a:ea typeface="Titillium" charset="0"/>
                <a:cs typeface="Titillium" charset="0"/>
              </a:rPr>
              <a:t> </a:t>
            </a:r>
            <a:r>
              <a:rPr lang="en-US" sz="2000" dirty="0" err="1">
                <a:latin typeface="+mj-lt"/>
                <a:ea typeface="Titillium" charset="0"/>
                <a:cs typeface="Titillium" charset="0"/>
              </a:rPr>
              <a:t>gesteld</a:t>
            </a:r>
            <a:r>
              <a:rPr lang="en-US" sz="2000" dirty="0">
                <a:latin typeface="+mj-lt"/>
                <a:ea typeface="Titillium" charset="0"/>
                <a:cs typeface="Titillium" charset="0"/>
              </a:rPr>
              <a:t> en </a:t>
            </a:r>
            <a:r>
              <a:rPr lang="en-US" sz="2000" dirty="0" err="1">
                <a:latin typeface="+mj-lt"/>
                <a:ea typeface="Titillium" charset="0"/>
                <a:cs typeface="Titillium" charset="0"/>
              </a:rPr>
              <a:t>worden</a:t>
            </a:r>
            <a:r>
              <a:rPr lang="en-US" sz="2000" dirty="0">
                <a:latin typeface="+mj-lt"/>
                <a:ea typeface="Titillium" charset="0"/>
                <a:cs typeface="Titillium" charset="0"/>
              </a:rPr>
              <a:t> via de Nota van </a:t>
            </a:r>
            <a:r>
              <a:rPr lang="en-US" sz="2000" dirty="0" err="1">
                <a:latin typeface="+mj-lt"/>
                <a:ea typeface="Titillium" charset="0"/>
                <a:cs typeface="Titillium" charset="0"/>
              </a:rPr>
              <a:t>Inlichtingen</a:t>
            </a:r>
            <a:r>
              <a:rPr lang="en-US" sz="2000" dirty="0">
                <a:latin typeface="+mj-lt"/>
                <a:ea typeface="Titillium" charset="0"/>
                <a:cs typeface="Titillium" charset="0"/>
              </a:rPr>
              <a:t> </a:t>
            </a:r>
            <a:r>
              <a:rPr lang="en-US" sz="2000" dirty="0" err="1">
                <a:latin typeface="+mj-lt"/>
                <a:ea typeface="Titillium" charset="0"/>
                <a:cs typeface="Titillium" charset="0"/>
              </a:rPr>
              <a:t>beantwoord</a:t>
            </a:r>
            <a:endParaRPr lang="en-US" sz="2000" dirty="0">
              <a:latin typeface="+mj-lt"/>
              <a:ea typeface="Titillium" charset="0"/>
              <a:cs typeface="Titillium" charset="0"/>
            </a:endParaRPr>
          </a:p>
          <a:p>
            <a:pPr marL="342900" indent="-342900">
              <a:lnSpc>
                <a:spcPct val="150000"/>
              </a:lnSpc>
              <a:buBlip>
                <a:blip r:embed="rId5"/>
              </a:buBlip>
            </a:pPr>
            <a:r>
              <a:rPr lang="en-US" sz="2000" dirty="0" err="1">
                <a:latin typeface="+mj-lt"/>
                <a:ea typeface="Titillium" charset="0"/>
                <a:cs typeface="Titillium" charset="0"/>
              </a:rPr>
              <a:t>Presentatie</a:t>
            </a:r>
            <a:r>
              <a:rPr lang="en-US" sz="2000" dirty="0">
                <a:latin typeface="+mj-lt"/>
                <a:ea typeface="Titillium" charset="0"/>
                <a:cs typeface="Titillium" charset="0"/>
              </a:rPr>
              <a:t> </a:t>
            </a:r>
            <a:r>
              <a:rPr lang="en-US" sz="2000" dirty="0" err="1">
                <a:latin typeface="+mj-lt"/>
                <a:ea typeface="Titillium" charset="0"/>
                <a:cs typeface="Titillium" charset="0"/>
              </a:rPr>
              <a:t>wordt</a:t>
            </a:r>
            <a:r>
              <a:rPr lang="en-US" sz="2000" dirty="0">
                <a:latin typeface="+mj-lt"/>
                <a:ea typeface="Titillium" charset="0"/>
                <a:cs typeface="Titillium" charset="0"/>
              </a:rPr>
              <a:t> </a:t>
            </a:r>
            <a:r>
              <a:rPr lang="en-US" sz="2000" dirty="0" err="1">
                <a:latin typeface="+mj-lt"/>
                <a:ea typeface="Titillium" charset="0"/>
                <a:cs typeface="Titillium" charset="0"/>
              </a:rPr>
              <a:t>gedeeld</a:t>
            </a:r>
            <a:r>
              <a:rPr lang="en-US" sz="2000" dirty="0">
                <a:latin typeface="+mj-lt"/>
                <a:ea typeface="Titillium" charset="0"/>
                <a:cs typeface="Titillium" charset="0"/>
              </a:rPr>
              <a:t> in Tender dossier </a:t>
            </a:r>
          </a:p>
        </p:txBody>
      </p:sp>
      <p:pic>
        <p:nvPicPr>
          <p:cNvPr id="2" name="Picture 2" descr="Question Mark Icon On White Puzzle">
            <a:extLst>
              <a:ext uri="{FF2B5EF4-FFF2-40B4-BE49-F238E27FC236}">
                <a16:creationId xmlns:a16="http://schemas.microsoft.com/office/drawing/2014/main" id="{21B16F28-32EE-AB68-639A-7033835A6CE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985547" y="1556518"/>
            <a:ext cx="4086409" cy="408640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9105669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Tijdelijke aanduiding voor afbeelding 4">
            <a:extLst>
              <a:ext uri="{FF2B5EF4-FFF2-40B4-BE49-F238E27FC236}">
                <a16:creationId xmlns:a16="http://schemas.microsoft.com/office/drawing/2014/main" id="{AEEE8CDC-B79E-4C68-A3F1-F3B403E2F2B1}"/>
              </a:ext>
            </a:extLst>
          </p:cNvPr>
          <p:cNvPicPr>
            <a:picLocks noGrp="1" noChangeAspect="1"/>
          </p:cNvPicPr>
          <p:nvPr>
            <p:ph type="pic" sz="quarter" idx="10"/>
          </p:nvPr>
        </p:nvPicPr>
        <p:blipFill>
          <a:blip r:embed="rId3">
            <a:extLst>
              <a:ext uri="{28A0092B-C50C-407E-A947-70E740481C1C}">
                <a14:useLocalDpi xmlns:a14="http://schemas.microsoft.com/office/drawing/2010/main" val="0"/>
              </a:ext>
            </a:extLst>
          </a:blip>
          <a:srcRect t="7835" b="7835"/>
          <a:stretch/>
        </p:blipFill>
        <p:spPr>
          <a:xfrm>
            <a:off x="0" y="0"/>
            <a:ext cx="12192000" cy="6858000"/>
          </a:xfrm>
        </p:spPr>
      </p:pic>
      <p:sp>
        <p:nvSpPr>
          <p:cNvPr id="12" name="Rectangle 11">
            <a:extLst>
              <a:ext uri="{FF2B5EF4-FFF2-40B4-BE49-F238E27FC236}">
                <a16:creationId xmlns:a16="http://schemas.microsoft.com/office/drawing/2014/main" id="{1C854337-BFC9-4883-A373-8E3307891939}"/>
              </a:ext>
            </a:extLst>
          </p:cNvPr>
          <p:cNvSpPr/>
          <p:nvPr/>
        </p:nvSpPr>
        <p:spPr>
          <a:xfrm>
            <a:off x="0" y="0"/>
            <a:ext cx="12192000" cy="6858000"/>
          </a:xfrm>
          <a:prstGeom prst="rect">
            <a:avLst/>
          </a:prstGeom>
          <a:gradFill>
            <a:gsLst>
              <a:gs pos="0">
                <a:srgbClr val="D20062"/>
              </a:gs>
              <a:gs pos="99000">
                <a:srgbClr val="242365">
                  <a:alpha val="50000"/>
                </a:srgb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highlight>
                <a:srgbClr val="DC006C"/>
              </a:highlight>
            </a:endParaRPr>
          </a:p>
        </p:txBody>
      </p:sp>
      <p:sp>
        <p:nvSpPr>
          <p:cNvPr id="30" name="TextBox 29">
            <a:extLst>
              <a:ext uri="{FF2B5EF4-FFF2-40B4-BE49-F238E27FC236}">
                <a16:creationId xmlns:a16="http://schemas.microsoft.com/office/drawing/2014/main" id="{85006C03-6AFB-4928-9B1C-2A3B25B1CB9E}"/>
              </a:ext>
            </a:extLst>
          </p:cNvPr>
          <p:cNvSpPr txBox="1"/>
          <p:nvPr/>
        </p:nvSpPr>
        <p:spPr>
          <a:xfrm>
            <a:off x="704362" y="521609"/>
            <a:ext cx="4410182" cy="3046988"/>
          </a:xfrm>
          <a:prstGeom prst="rect">
            <a:avLst/>
          </a:prstGeom>
          <a:noFill/>
        </p:spPr>
        <p:txBody>
          <a:bodyPr wrap="square" rtlCol="0">
            <a:spAutoFit/>
          </a:bodyPr>
          <a:lstStyle/>
          <a:p>
            <a:r>
              <a:rPr lang="en-US" sz="3200" b="1" err="1">
                <a:solidFill>
                  <a:schemeClr val="bg1"/>
                </a:solidFill>
                <a:latin typeface="Trebuchet MS" panose="020B0603020202020204" pitchFamily="34" charset="0"/>
                <a:cs typeface="Aharoni" panose="02010803020104030203" pitchFamily="2" charset="-79"/>
              </a:rPr>
              <a:t>Veel</a:t>
            </a:r>
            <a:r>
              <a:rPr lang="en-US" sz="3200" b="1">
                <a:solidFill>
                  <a:schemeClr val="bg1"/>
                </a:solidFill>
                <a:latin typeface="Trebuchet MS" panose="020B0603020202020204" pitchFamily="34" charset="0"/>
                <a:cs typeface="Aharoni" panose="02010803020104030203" pitchFamily="2" charset="-79"/>
              </a:rPr>
              <a:t> </a:t>
            </a:r>
            <a:r>
              <a:rPr lang="en-US" sz="3200" b="1" err="1">
                <a:solidFill>
                  <a:schemeClr val="bg1"/>
                </a:solidFill>
                <a:latin typeface="Trebuchet MS" panose="020B0603020202020204" pitchFamily="34" charset="0"/>
                <a:cs typeface="Aharoni" panose="02010803020104030203" pitchFamily="2" charset="-79"/>
              </a:rPr>
              <a:t>succes</a:t>
            </a:r>
            <a:r>
              <a:rPr lang="en-US" sz="3200" b="1">
                <a:solidFill>
                  <a:schemeClr val="bg1"/>
                </a:solidFill>
                <a:latin typeface="Trebuchet MS" panose="020B0603020202020204" pitchFamily="34" charset="0"/>
                <a:cs typeface="Aharoni" panose="02010803020104030203" pitchFamily="2" charset="-79"/>
              </a:rPr>
              <a:t>, </a:t>
            </a:r>
            <a:r>
              <a:rPr lang="en-US" sz="3200" b="1" err="1">
                <a:solidFill>
                  <a:schemeClr val="bg1"/>
                </a:solidFill>
                <a:latin typeface="Trebuchet MS" panose="020B0603020202020204" pitchFamily="34" charset="0"/>
                <a:cs typeface="Aharoni" panose="02010803020104030203" pitchFamily="2" charset="-79"/>
              </a:rPr>
              <a:t>wij</a:t>
            </a:r>
            <a:r>
              <a:rPr lang="en-US" sz="3200" b="1">
                <a:solidFill>
                  <a:schemeClr val="bg1"/>
                </a:solidFill>
                <a:latin typeface="Trebuchet MS" panose="020B0603020202020204" pitchFamily="34" charset="0"/>
                <a:cs typeface="Aharoni" panose="02010803020104030203" pitchFamily="2" charset="-79"/>
              </a:rPr>
              <a:t> </a:t>
            </a:r>
            <a:r>
              <a:rPr lang="en-US" sz="3200" b="1" err="1">
                <a:solidFill>
                  <a:schemeClr val="bg1"/>
                </a:solidFill>
                <a:latin typeface="Trebuchet MS" panose="020B0603020202020204" pitchFamily="34" charset="0"/>
                <a:cs typeface="Aharoni" panose="02010803020104030203" pitchFamily="2" charset="-79"/>
              </a:rPr>
              <a:t>kijken</a:t>
            </a:r>
            <a:r>
              <a:rPr lang="en-US" sz="3200" b="1">
                <a:solidFill>
                  <a:schemeClr val="bg1"/>
                </a:solidFill>
                <a:latin typeface="Trebuchet MS" panose="020B0603020202020204" pitchFamily="34" charset="0"/>
                <a:cs typeface="Aharoni" panose="02010803020104030203" pitchFamily="2" charset="-79"/>
              </a:rPr>
              <a:t> uit </a:t>
            </a:r>
            <a:r>
              <a:rPr lang="en-US" sz="3200" b="1" err="1">
                <a:solidFill>
                  <a:schemeClr val="bg1"/>
                </a:solidFill>
                <a:latin typeface="Trebuchet MS" panose="020B0603020202020204" pitchFamily="34" charset="0"/>
                <a:cs typeface="Aharoni" panose="02010803020104030203" pitchFamily="2" charset="-79"/>
              </a:rPr>
              <a:t>naar</a:t>
            </a:r>
            <a:r>
              <a:rPr lang="en-US" sz="3200" b="1">
                <a:solidFill>
                  <a:schemeClr val="bg1"/>
                </a:solidFill>
                <a:latin typeface="Trebuchet MS" panose="020B0603020202020204" pitchFamily="34" charset="0"/>
                <a:cs typeface="Aharoni" panose="02010803020104030203" pitchFamily="2" charset="-79"/>
              </a:rPr>
              <a:t> de </a:t>
            </a:r>
            <a:r>
              <a:rPr lang="en-US" sz="3200" b="1" err="1">
                <a:solidFill>
                  <a:schemeClr val="bg1"/>
                </a:solidFill>
                <a:latin typeface="Trebuchet MS" panose="020B0603020202020204" pitchFamily="34" charset="0"/>
                <a:cs typeface="Aharoni" panose="02010803020104030203" pitchFamily="2" charset="-79"/>
              </a:rPr>
              <a:t>inschrijvingen</a:t>
            </a:r>
            <a:r>
              <a:rPr lang="en-US" sz="3200" b="1">
                <a:solidFill>
                  <a:schemeClr val="bg1"/>
                </a:solidFill>
                <a:latin typeface="Trebuchet MS" panose="020B0603020202020204" pitchFamily="34" charset="0"/>
                <a:cs typeface="Aharoni" panose="02010803020104030203" pitchFamily="2" charset="-79"/>
              </a:rPr>
              <a:t>. </a:t>
            </a:r>
          </a:p>
          <a:p>
            <a:endParaRPr lang="en-US" sz="3200" b="1">
              <a:solidFill>
                <a:schemeClr val="bg1"/>
              </a:solidFill>
              <a:latin typeface="Trebuchet MS" panose="020B0603020202020204" pitchFamily="34" charset="0"/>
              <a:cs typeface="Aharoni" panose="02010803020104030203" pitchFamily="2" charset="-79"/>
            </a:endParaRPr>
          </a:p>
          <a:p>
            <a:r>
              <a:rPr lang="en-US" sz="3200" b="1">
                <a:solidFill>
                  <a:schemeClr val="bg1"/>
                </a:solidFill>
                <a:latin typeface="Trebuchet MS" panose="020B0603020202020204" pitchFamily="34" charset="0"/>
                <a:cs typeface="Aharoni" panose="02010803020104030203" pitchFamily="2" charset="-79"/>
              </a:rPr>
              <a:t>Dank </a:t>
            </a:r>
            <a:r>
              <a:rPr lang="en-US" sz="3200" b="1" err="1">
                <a:solidFill>
                  <a:schemeClr val="bg1"/>
                </a:solidFill>
                <a:latin typeface="Trebuchet MS" panose="020B0603020202020204" pitchFamily="34" charset="0"/>
                <a:cs typeface="Aharoni" panose="02010803020104030203" pitchFamily="2" charset="-79"/>
              </a:rPr>
              <a:t>voor</a:t>
            </a:r>
            <a:r>
              <a:rPr lang="en-US" sz="3200" b="1">
                <a:solidFill>
                  <a:schemeClr val="bg1"/>
                </a:solidFill>
                <a:latin typeface="Trebuchet MS" panose="020B0603020202020204" pitchFamily="34" charset="0"/>
                <a:cs typeface="Aharoni" panose="02010803020104030203" pitchFamily="2" charset="-79"/>
              </a:rPr>
              <a:t> </a:t>
            </a:r>
            <a:r>
              <a:rPr lang="en-US" sz="3200" b="1" err="1">
                <a:solidFill>
                  <a:schemeClr val="bg1"/>
                </a:solidFill>
                <a:latin typeface="Trebuchet MS" panose="020B0603020202020204" pitchFamily="34" charset="0"/>
                <a:cs typeface="Aharoni" panose="02010803020104030203" pitchFamily="2" charset="-79"/>
              </a:rPr>
              <a:t>jullie</a:t>
            </a:r>
            <a:r>
              <a:rPr lang="en-US" sz="3200" b="1">
                <a:solidFill>
                  <a:schemeClr val="bg1"/>
                </a:solidFill>
                <a:latin typeface="Trebuchet MS" panose="020B0603020202020204" pitchFamily="34" charset="0"/>
                <a:cs typeface="Aharoni" panose="02010803020104030203" pitchFamily="2" charset="-79"/>
              </a:rPr>
              <a:t> </a:t>
            </a:r>
            <a:r>
              <a:rPr lang="en-US" sz="3200" b="1" err="1">
                <a:solidFill>
                  <a:schemeClr val="bg1"/>
                </a:solidFill>
                <a:latin typeface="Trebuchet MS" panose="020B0603020202020204" pitchFamily="34" charset="0"/>
                <a:cs typeface="Aharoni" panose="02010803020104030203" pitchFamily="2" charset="-79"/>
              </a:rPr>
              <a:t>aandacht</a:t>
            </a:r>
            <a:endParaRPr lang="en-US" sz="3200" b="1">
              <a:solidFill>
                <a:schemeClr val="bg1"/>
              </a:solidFill>
              <a:latin typeface="Trebuchet MS" panose="020B0603020202020204" pitchFamily="34" charset="0"/>
              <a:cs typeface="Aharoni" panose="02010803020104030203" pitchFamily="2" charset="-79"/>
            </a:endParaRPr>
          </a:p>
        </p:txBody>
      </p:sp>
      <p:sp>
        <p:nvSpPr>
          <p:cNvPr id="8" name="Ovaal 7">
            <a:extLst>
              <a:ext uri="{FF2B5EF4-FFF2-40B4-BE49-F238E27FC236}">
                <a16:creationId xmlns:a16="http://schemas.microsoft.com/office/drawing/2014/main" id="{FDA01D88-1AF2-40D8-A127-9CDD034B8775}"/>
              </a:ext>
            </a:extLst>
          </p:cNvPr>
          <p:cNvSpPr/>
          <p:nvPr/>
        </p:nvSpPr>
        <p:spPr bwMode="auto">
          <a:xfrm>
            <a:off x="8599660" y="4439671"/>
            <a:ext cx="4069010" cy="4069010"/>
          </a:xfrm>
          <a:prstGeom prst="ellipse">
            <a:avLst/>
          </a:prstGeom>
          <a:gradFill>
            <a:gsLst>
              <a:gs pos="0">
                <a:srgbClr val="242565"/>
              </a:gs>
              <a:gs pos="100000">
                <a:srgbClr val="E50375"/>
              </a:gs>
            </a:gsLst>
            <a:lin ang="2700000" scaled="0"/>
          </a:gradFill>
          <a:ln>
            <a:noFill/>
          </a:ln>
        </p:spPr>
        <p:txBody>
          <a:bodyPr lIns="0" tIns="0" rIns="0" bIns="0" rtlCol="0" anchor="ctr"/>
          <a:lstStyle/>
          <a:p>
            <a:pPr algn="ctr"/>
            <a:endParaRPr lang="nl-NL"/>
          </a:p>
        </p:txBody>
      </p:sp>
      <p:sp>
        <p:nvSpPr>
          <p:cNvPr id="9" name="Ovaal 8">
            <a:extLst>
              <a:ext uri="{FF2B5EF4-FFF2-40B4-BE49-F238E27FC236}">
                <a16:creationId xmlns:a16="http://schemas.microsoft.com/office/drawing/2014/main" id="{2E902E1E-F41B-4125-94C4-862AC902DF77}"/>
              </a:ext>
            </a:extLst>
          </p:cNvPr>
          <p:cNvSpPr/>
          <p:nvPr/>
        </p:nvSpPr>
        <p:spPr bwMode="auto">
          <a:xfrm>
            <a:off x="8806105" y="4646116"/>
            <a:ext cx="3656120" cy="3656120"/>
          </a:xfrm>
          <a:prstGeom prst="ellipse">
            <a:avLst/>
          </a:prstGeom>
          <a:solidFill>
            <a:schemeClr val="bg1"/>
          </a:solidFill>
          <a:ln>
            <a:noFill/>
          </a:ln>
        </p:spPr>
        <p:txBody>
          <a:bodyPr lIns="0" tIns="0" rIns="0" bIns="0" rtlCol="0" anchor="ctr"/>
          <a:lstStyle/>
          <a:p>
            <a:pPr algn="ctr"/>
            <a:endParaRPr lang="nl-NL"/>
          </a:p>
        </p:txBody>
      </p:sp>
      <p:pic>
        <p:nvPicPr>
          <p:cNvPr id="10" name="Picture 2" descr="GGD Noord- en Oost-Gelderland - Harderwijkse Uitdaging">
            <a:extLst>
              <a:ext uri="{FF2B5EF4-FFF2-40B4-BE49-F238E27FC236}">
                <a16:creationId xmlns:a16="http://schemas.microsoft.com/office/drawing/2014/main" id="{5A99D480-8AEB-444C-ADEE-66EBC9386653}"/>
              </a:ext>
            </a:extLst>
          </p:cNvPr>
          <p:cNvPicPr>
            <a:picLocks noChangeAspect="1" noChangeArrowheads="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l="4694" t="36099" r="4767" b="35517"/>
          <a:stretch/>
        </p:blipFill>
        <p:spPr bwMode="auto">
          <a:xfrm>
            <a:off x="9105652" y="5679849"/>
            <a:ext cx="2652239" cy="831490"/>
          </a:xfrm>
          <a:prstGeom prst="rect">
            <a:avLst/>
          </a:prstGeom>
          <a:noFill/>
          <a:extLst>
            <a:ext uri="{909E8E84-426E-40DD-AFC4-6F175D3DCCD1}">
              <a14:hiddenFill xmlns:a14="http://schemas.microsoft.com/office/drawing/2010/main">
                <a:solidFill>
                  <a:srgbClr val="FFFFFF"/>
                </a:solidFill>
              </a14:hiddenFill>
            </a:ext>
          </a:extLst>
        </p:spPr>
      </p:pic>
      <p:pic>
        <p:nvPicPr>
          <p:cNvPr id="6" name="Afbeelding 5">
            <a:extLst>
              <a:ext uri="{FF2B5EF4-FFF2-40B4-BE49-F238E27FC236}">
                <a16:creationId xmlns:a16="http://schemas.microsoft.com/office/drawing/2014/main" id="{E8E23871-5825-4A71-9CEC-F1EF64CBD92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545492" y="4038544"/>
            <a:ext cx="1341014" cy="1341014"/>
          </a:xfrm>
          <a:prstGeom prst="rect">
            <a:avLst/>
          </a:prstGeom>
        </p:spPr>
      </p:pic>
    </p:spTree>
    <p:custDataLst>
      <p:tags r:id="rId1"/>
    </p:custDataLst>
    <p:extLst>
      <p:ext uri="{BB962C8B-B14F-4D97-AF65-F5344CB8AC3E}">
        <p14:creationId xmlns:p14="http://schemas.microsoft.com/office/powerpoint/2010/main" val="337564441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5">
            <a:extLst>
              <a:ext uri="{FF2B5EF4-FFF2-40B4-BE49-F238E27FC236}">
                <a16:creationId xmlns:a16="http://schemas.microsoft.com/office/drawing/2014/main" id="{28945DE3-7A17-4250-944A-FA348A3BBAA4}"/>
              </a:ext>
            </a:extLst>
          </p:cNvPr>
          <p:cNvCxnSpPr/>
          <p:nvPr/>
        </p:nvCxnSpPr>
        <p:spPr>
          <a:xfrm>
            <a:off x="3668895" y="3599723"/>
            <a:ext cx="691243"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Box 4">
            <a:extLst>
              <a:ext uri="{FF2B5EF4-FFF2-40B4-BE49-F238E27FC236}">
                <a16:creationId xmlns:a16="http://schemas.microsoft.com/office/drawing/2014/main" id="{5FA7E03A-4D5E-4830-88C2-66132CADA7D4}"/>
              </a:ext>
            </a:extLst>
          </p:cNvPr>
          <p:cNvSpPr txBox="1"/>
          <p:nvPr/>
        </p:nvSpPr>
        <p:spPr>
          <a:xfrm>
            <a:off x="2007259" y="1375264"/>
            <a:ext cx="5086792" cy="4854086"/>
          </a:xfrm>
          <a:prstGeom prst="rect">
            <a:avLst/>
          </a:prstGeom>
          <a:noFill/>
        </p:spPr>
        <p:txBody>
          <a:bodyPr wrap="square" lIns="0" rtlCol="0">
            <a:spAutoFit/>
          </a:bodyPr>
          <a:lstStyle/>
          <a:p>
            <a:pPr marL="342900" indent="-342900" algn="just">
              <a:lnSpc>
                <a:spcPct val="150000"/>
              </a:lnSpc>
              <a:buBlip>
                <a:blip r:embed="rId3"/>
              </a:buBlip>
            </a:pPr>
            <a:r>
              <a:rPr lang="en-US" sz="2000">
                <a:latin typeface="+mj-lt"/>
                <a:ea typeface="Titillium" charset="0"/>
                <a:cs typeface="Titillium" charset="0"/>
              </a:rPr>
              <a:t>Welkom </a:t>
            </a:r>
          </a:p>
          <a:p>
            <a:pPr marL="342900" indent="-342900" algn="just">
              <a:lnSpc>
                <a:spcPct val="150000"/>
              </a:lnSpc>
              <a:buBlip>
                <a:blip r:embed="rId3"/>
              </a:buBlip>
            </a:pPr>
            <a:r>
              <a:rPr lang="en-US" sz="2000" err="1">
                <a:latin typeface="+mj-lt"/>
                <a:ea typeface="Titillium" charset="0"/>
                <a:cs typeface="Titillium" charset="0"/>
              </a:rPr>
              <a:t>Voorstellen</a:t>
            </a:r>
            <a:endParaRPr lang="en-US" sz="2000">
              <a:latin typeface="+mj-lt"/>
              <a:ea typeface="Titillium" charset="0"/>
              <a:cs typeface="Titillium" charset="0"/>
            </a:endParaRPr>
          </a:p>
          <a:p>
            <a:pPr marL="342900" indent="-342900">
              <a:lnSpc>
                <a:spcPct val="150000"/>
              </a:lnSpc>
              <a:buBlip>
                <a:blip r:embed="rId3"/>
              </a:buBlip>
            </a:pPr>
            <a:r>
              <a:rPr lang="en-US" sz="2000">
                <a:latin typeface="+mj-lt"/>
                <a:ea typeface="Titillium" charset="0"/>
                <a:cs typeface="Titillium" charset="0"/>
              </a:rPr>
              <a:t>Wie is de GGD NOG</a:t>
            </a:r>
          </a:p>
          <a:p>
            <a:pPr marL="342900" indent="-342900" algn="just">
              <a:lnSpc>
                <a:spcPct val="150000"/>
              </a:lnSpc>
              <a:buBlip>
                <a:blip r:embed="rId3"/>
              </a:buBlip>
            </a:pPr>
            <a:r>
              <a:rPr lang="en-US" sz="2000" err="1">
                <a:latin typeface="+mj-lt"/>
                <a:ea typeface="Titillium" charset="0"/>
                <a:cs typeface="Titillium" charset="0"/>
              </a:rPr>
              <a:t>Toelichting</a:t>
            </a:r>
            <a:r>
              <a:rPr lang="en-US" sz="2000">
                <a:latin typeface="+mj-lt"/>
                <a:ea typeface="Titillium" charset="0"/>
                <a:cs typeface="Titillium" charset="0"/>
              </a:rPr>
              <a:t> </a:t>
            </a:r>
            <a:r>
              <a:rPr lang="en-US" sz="2000" err="1">
                <a:latin typeface="+mj-lt"/>
                <a:ea typeface="Titillium" charset="0"/>
                <a:cs typeface="Titillium" charset="0"/>
              </a:rPr>
              <a:t>Europese</a:t>
            </a:r>
            <a:r>
              <a:rPr lang="en-US" sz="2000">
                <a:latin typeface="+mj-lt"/>
                <a:ea typeface="Titillium" charset="0"/>
                <a:cs typeface="Titillium" charset="0"/>
              </a:rPr>
              <a:t> </a:t>
            </a:r>
            <a:r>
              <a:rPr lang="en-US" sz="2000" err="1">
                <a:latin typeface="+mj-lt"/>
                <a:ea typeface="Titillium" charset="0"/>
                <a:cs typeface="Titillium" charset="0"/>
              </a:rPr>
              <a:t>Aanbesteding</a:t>
            </a:r>
            <a:endParaRPr lang="en-US" sz="2000">
              <a:latin typeface="+mj-lt"/>
              <a:ea typeface="Titillium" charset="0"/>
              <a:cs typeface="Titillium" charset="0"/>
            </a:endParaRPr>
          </a:p>
          <a:p>
            <a:pPr marL="342900" indent="-342900" algn="just">
              <a:lnSpc>
                <a:spcPct val="150000"/>
              </a:lnSpc>
              <a:buBlip>
                <a:blip r:embed="rId3"/>
              </a:buBlip>
            </a:pPr>
            <a:r>
              <a:rPr lang="en-US" sz="2000">
                <a:latin typeface="+mj-lt"/>
                <a:ea typeface="Titillium" charset="0"/>
                <a:cs typeface="Titillium" charset="0"/>
              </a:rPr>
              <a:t>TarievenTool </a:t>
            </a:r>
            <a:r>
              <a:rPr lang="en-US" sz="2000" err="1">
                <a:latin typeface="+mj-lt"/>
                <a:ea typeface="Titillium" charset="0"/>
                <a:cs typeface="Titillium" charset="0"/>
              </a:rPr>
              <a:t>toelichting</a:t>
            </a:r>
            <a:endParaRPr lang="en-US" sz="2000">
              <a:latin typeface="+mj-lt"/>
              <a:ea typeface="Titillium" charset="0"/>
              <a:cs typeface="Titillium" charset="0"/>
            </a:endParaRPr>
          </a:p>
          <a:p>
            <a:pPr marL="342900" indent="-342900" algn="just">
              <a:lnSpc>
                <a:spcPct val="150000"/>
              </a:lnSpc>
              <a:buBlip>
                <a:blip r:embed="rId3"/>
              </a:buBlip>
            </a:pPr>
            <a:r>
              <a:rPr lang="en-US" sz="2000" err="1">
                <a:latin typeface="+mj-lt"/>
                <a:ea typeface="Titillium" charset="0"/>
                <a:cs typeface="Titillium" charset="0"/>
              </a:rPr>
              <a:t>Invulblad</a:t>
            </a:r>
            <a:r>
              <a:rPr lang="en-US" sz="2000">
                <a:latin typeface="+mj-lt"/>
                <a:ea typeface="Titillium" charset="0"/>
                <a:cs typeface="Titillium" charset="0"/>
              </a:rPr>
              <a:t> </a:t>
            </a:r>
            <a:r>
              <a:rPr lang="en-US" sz="2000" err="1">
                <a:latin typeface="+mj-lt"/>
                <a:ea typeface="Titillium" charset="0"/>
                <a:cs typeface="Titillium" charset="0"/>
              </a:rPr>
              <a:t>TarievenTool</a:t>
            </a:r>
            <a:endParaRPr lang="en-US" sz="2000">
              <a:latin typeface="+mj-lt"/>
              <a:ea typeface="Titillium" charset="0"/>
              <a:cs typeface="Titillium" charset="0"/>
            </a:endParaRPr>
          </a:p>
          <a:p>
            <a:pPr marL="342900" indent="-342900" algn="just">
              <a:lnSpc>
                <a:spcPct val="150000"/>
              </a:lnSpc>
              <a:buBlip>
                <a:blip r:embed="rId3"/>
              </a:buBlip>
            </a:pPr>
            <a:r>
              <a:rPr lang="en-US" sz="2000" err="1">
                <a:latin typeface="+mj-lt"/>
                <a:ea typeface="Titillium" charset="0"/>
                <a:cs typeface="Titillium" charset="0"/>
              </a:rPr>
              <a:t>Onderbouwing</a:t>
            </a:r>
            <a:r>
              <a:rPr lang="en-US" sz="2000">
                <a:latin typeface="+mj-lt"/>
                <a:ea typeface="Titillium" charset="0"/>
                <a:cs typeface="Titillium" charset="0"/>
              </a:rPr>
              <a:t> </a:t>
            </a:r>
            <a:r>
              <a:rPr lang="en-US" sz="2000" err="1">
                <a:latin typeface="+mj-lt"/>
                <a:ea typeface="Titillium" charset="0"/>
                <a:cs typeface="Titillium" charset="0"/>
              </a:rPr>
              <a:t>TarievenTool</a:t>
            </a:r>
            <a:endParaRPr lang="en-US" sz="2000">
              <a:latin typeface="+mj-lt"/>
              <a:ea typeface="Titillium" charset="0"/>
              <a:cs typeface="Titillium" charset="0"/>
            </a:endParaRPr>
          </a:p>
          <a:p>
            <a:pPr marL="342900" indent="-342900" algn="just">
              <a:lnSpc>
                <a:spcPct val="150000"/>
              </a:lnSpc>
              <a:buBlip>
                <a:blip r:embed="rId3"/>
              </a:buBlip>
            </a:pPr>
            <a:r>
              <a:rPr lang="en-US" sz="2000" err="1">
                <a:latin typeface="+mj-lt"/>
                <a:ea typeface="Titillium" charset="0"/>
                <a:cs typeface="Titillium" charset="0"/>
              </a:rPr>
              <a:t>Uitleg</a:t>
            </a:r>
            <a:r>
              <a:rPr lang="en-US" sz="2000">
                <a:latin typeface="+mj-lt"/>
                <a:ea typeface="Titillium" charset="0"/>
                <a:cs typeface="Titillium" charset="0"/>
              </a:rPr>
              <a:t> </a:t>
            </a:r>
            <a:r>
              <a:rPr lang="en-US" sz="2000" err="1">
                <a:latin typeface="+mj-lt"/>
                <a:ea typeface="Titillium" charset="0"/>
                <a:cs typeface="Titillium" charset="0"/>
              </a:rPr>
              <a:t>gunningscriteria</a:t>
            </a:r>
            <a:endParaRPr lang="en-US" sz="2000">
              <a:latin typeface="+mj-lt"/>
              <a:ea typeface="Titillium" charset="0"/>
              <a:cs typeface="Titillium" charset="0"/>
            </a:endParaRPr>
          </a:p>
          <a:p>
            <a:pPr marL="342900" indent="-342900" algn="just">
              <a:lnSpc>
                <a:spcPct val="150000"/>
              </a:lnSpc>
              <a:buBlip>
                <a:blip r:embed="rId3"/>
              </a:buBlip>
            </a:pPr>
            <a:r>
              <a:rPr lang="en-US" sz="2000" err="1">
                <a:latin typeface="+mj-lt"/>
                <a:ea typeface="Titillium" charset="0"/>
                <a:cs typeface="Titillium" charset="0"/>
              </a:rPr>
              <a:t>Vragen</a:t>
            </a:r>
            <a:r>
              <a:rPr lang="en-US" sz="2000">
                <a:latin typeface="+mj-lt"/>
                <a:ea typeface="Titillium" charset="0"/>
                <a:cs typeface="Titillium" charset="0"/>
              </a:rPr>
              <a:t>? </a:t>
            </a:r>
          </a:p>
          <a:p>
            <a:pPr algn="just">
              <a:lnSpc>
                <a:spcPct val="150000"/>
              </a:lnSpc>
            </a:pPr>
            <a:endParaRPr lang="en-US" sz="1400">
              <a:latin typeface="+mj-lt"/>
              <a:ea typeface="Titillium" charset="0"/>
              <a:cs typeface="Titillium" charset="0"/>
            </a:endParaRPr>
          </a:p>
          <a:p>
            <a:pPr algn="just">
              <a:lnSpc>
                <a:spcPct val="150000"/>
              </a:lnSpc>
            </a:pPr>
            <a:endParaRPr lang="en-US" sz="1400">
              <a:latin typeface="+mj-lt"/>
              <a:ea typeface="Titillium" charset="0"/>
              <a:cs typeface="Titillium" charset="0"/>
            </a:endParaRPr>
          </a:p>
        </p:txBody>
      </p:sp>
      <p:sp>
        <p:nvSpPr>
          <p:cNvPr id="38" name="Title 26">
            <a:extLst>
              <a:ext uri="{FF2B5EF4-FFF2-40B4-BE49-F238E27FC236}">
                <a16:creationId xmlns:a16="http://schemas.microsoft.com/office/drawing/2014/main" id="{7A5D76B9-0CC2-46F1-AA12-1AFED1D06A1E}"/>
              </a:ext>
            </a:extLst>
          </p:cNvPr>
          <p:cNvSpPr txBox="1">
            <a:spLocks/>
          </p:cNvSpPr>
          <p:nvPr/>
        </p:nvSpPr>
        <p:spPr>
          <a:xfrm>
            <a:off x="0" y="456960"/>
            <a:ext cx="12192000" cy="49548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a:latin typeface="Trebuchet MS" panose="020B0603020202020204" pitchFamily="34" charset="0"/>
              </a:rPr>
              <a:t>Agenda</a:t>
            </a:r>
          </a:p>
        </p:txBody>
      </p:sp>
      <p:pic>
        <p:nvPicPr>
          <p:cNvPr id="41" name="Afbeelding 40">
            <a:extLst>
              <a:ext uri="{FF2B5EF4-FFF2-40B4-BE49-F238E27FC236}">
                <a16:creationId xmlns:a16="http://schemas.microsoft.com/office/drawing/2014/main" id="{77BF9A16-8D0D-4E0E-A8C8-F978FE5D1D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600700"/>
            <a:ext cx="12192000" cy="1257300"/>
          </a:xfrm>
          <a:prstGeom prst="rect">
            <a:avLst/>
          </a:prstGeom>
        </p:spPr>
      </p:pic>
    </p:spTree>
    <p:custDataLst>
      <p:tags r:id="rId1"/>
    </p:custDataLst>
    <p:extLst>
      <p:ext uri="{BB962C8B-B14F-4D97-AF65-F5344CB8AC3E}">
        <p14:creationId xmlns:p14="http://schemas.microsoft.com/office/powerpoint/2010/main" val="27989668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Afbeelding 42">
            <a:extLst>
              <a:ext uri="{FF2B5EF4-FFF2-40B4-BE49-F238E27FC236}">
                <a16:creationId xmlns:a16="http://schemas.microsoft.com/office/drawing/2014/main" id="{ADE42107-8456-463C-A89C-BEA1B54CFA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00700"/>
            <a:ext cx="12192000" cy="1257300"/>
          </a:xfrm>
          <a:prstGeom prst="rect">
            <a:avLst/>
          </a:prstGeom>
        </p:spPr>
      </p:pic>
      <p:sp>
        <p:nvSpPr>
          <p:cNvPr id="40" name="Title 1">
            <a:extLst>
              <a:ext uri="{FF2B5EF4-FFF2-40B4-BE49-F238E27FC236}">
                <a16:creationId xmlns:a16="http://schemas.microsoft.com/office/drawing/2014/main" id="{F8B98162-4971-4723-A49B-F66E01497471}"/>
              </a:ext>
            </a:extLst>
          </p:cNvPr>
          <p:cNvSpPr txBox="1">
            <a:spLocks/>
          </p:cNvSpPr>
          <p:nvPr/>
        </p:nvSpPr>
        <p:spPr>
          <a:xfrm>
            <a:off x="1884218" y="751914"/>
            <a:ext cx="8610600" cy="49548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err="1"/>
              <a:t>Voorstellen</a:t>
            </a:r>
            <a:endParaRPr lang="en-US" sz="4000" b="1"/>
          </a:p>
        </p:txBody>
      </p:sp>
      <p:sp>
        <p:nvSpPr>
          <p:cNvPr id="41" name="TextBox 3">
            <a:extLst>
              <a:ext uri="{FF2B5EF4-FFF2-40B4-BE49-F238E27FC236}">
                <a16:creationId xmlns:a16="http://schemas.microsoft.com/office/drawing/2014/main" id="{01A8656D-64AC-4D6D-B50C-D9BAE66EE73D}"/>
              </a:ext>
            </a:extLst>
          </p:cNvPr>
          <p:cNvSpPr txBox="1"/>
          <p:nvPr/>
        </p:nvSpPr>
        <p:spPr>
          <a:xfrm>
            <a:off x="1884218" y="1617743"/>
            <a:ext cx="8610600" cy="2713500"/>
          </a:xfrm>
          <a:prstGeom prst="rect">
            <a:avLst/>
          </a:prstGeom>
          <a:noFill/>
        </p:spPr>
        <p:txBody>
          <a:bodyPr wrap="square" lIns="0" tIns="0" rIns="0" bIns="0" rtlCol="0">
            <a:spAutoFit/>
          </a:bodyPr>
          <a:lstStyle/>
          <a:p>
            <a:pPr marL="342900" indent="-342900" algn="just">
              <a:lnSpc>
                <a:spcPct val="150000"/>
              </a:lnSpc>
              <a:buBlip>
                <a:blip r:embed="rId4"/>
              </a:buBlip>
            </a:pPr>
            <a:r>
              <a:rPr lang="en-US" sz="2000" err="1">
                <a:latin typeface="+mj-lt"/>
                <a:ea typeface="Titillium" charset="0"/>
                <a:cs typeface="Titillium" charset="0"/>
              </a:rPr>
              <a:t>Tugce</a:t>
            </a:r>
            <a:r>
              <a:rPr lang="en-US" sz="2000">
                <a:latin typeface="+mj-lt"/>
                <a:ea typeface="Titillium" charset="0"/>
                <a:cs typeface="Titillium" charset="0"/>
              </a:rPr>
              <a:t> </a:t>
            </a:r>
            <a:r>
              <a:rPr lang="en-US" sz="2000" err="1">
                <a:latin typeface="+mj-lt"/>
                <a:ea typeface="Titillium" charset="0"/>
                <a:cs typeface="Titillium" charset="0"/>
              </a:rPr>
              <a:t>Altun</a:t>
            </a:r>
            <a:r>
              <a:rPr lang="en-US" sz="2000">
                <a:latin typeface="+mj-lt"/>
                <a:ea typeface="Titillium" charset="0"/>
                <a:cs typeface="Titillium" charset="0"/>
              </a:rPr>
              <a:t>, GGD </a:t>
            </a:r>
            <a:r>
              <a:rPr lang="en-US" sz="2000" err="1">
                <a:latin typeface="+mj-lt"/>
                <a:ea typeface="Titillium" charset="0"/>
                <a:cs typeface="Titillium" charset="0"/>
              </a:rPr>
              <a:t>contactpersoon</a:t>
            </a:r>
            <a:r>
              <a:rPr lang="en-US" sz="2000">
                <a:latin typeface="+mj-lt"/>
                <a:ea typeface="Titillium" charset="0"/>
                <a:cs typeface="Titillium" charset="0"/>
              </a:rPr>
              <a:t> en sr. </a:t>
            </a:r>
            <a:r>
              <a:rPr lang="en-US" sz="2000" err="1">
                <a:latin typeface="+mj-lt"/>
                <a:ea typeface="Titillium" charset="0"/>
                <a:cs typeface="Titillium" charset="0"/>
              </a:rPr>
              <a:t>inkoopadviseur</a:t>
            </a:r>
            <a:endParaRPr lang="en-US" sz="2000">
              <a:latin typeface="+mj-lt"/>
              <a:ea typeface="Titillium" charset="0"/>
              <a:cs typeface="Titillium" charset="0"/>
            </a:endParaRPr>
          </a:p>
          <a:p>
            <a:pPr marL="342900" indent="-342900" algn="just">
              <a:lnSpc>
                <a:spcPct val="150000"/>
              </a:lnSpc>
              <a:buBlip>
                <a:blip r:embed="rId4"/>
              </a:buBlip>
            </a:pPr>
            <a:r>
              <a:rPr lang="en-US" sz="2000">
                <a:latin typeface="+mj-lt"/>
                <a:ea typeface="Titillium" charset="0"/>
                <a:cs typeface="Titillium" charset="0"/>
              </a:rPr>
              <a:t>Rob Schwebke, GGD </a:t>
            </a:r>
            <a:r>
              <a:rPr lang="en-US" sz="2000" err="1">
                <a:latin typeface="+mj-lt"/>
                <a:ea typeface="Titillium" charset="0"/>
                <a:cs typeface="Titillium" charset="0"/>
              </a:rPr>
              <a:t>concerncontroller</a:t>
            </a:r>
            <a:endParaRPr lang="en-US" sz="2000">
              <a:latin typeface="+mj-lt"/>
              <a:ea typeface="Titillium" charset="0"/>
              <a:cs typeface="Titillium" charset="0"/>
            </a:endParaRPr>
          </a:p>
          <a:p>
            <a:pPr marL="342900" indent="-342900" algn="just">
              <a:lnSpc>
                <a:spcPct val="150000"/>
              </a:lnSpc>
              <a:buBlip>
                <a:blip r:embed="rId4"/>
              </a:buBlip>
            </a:pPr>
            <a:r>
              <a:rPr lang="en-US" sz="2000">
                <a:latin typeface="+mj-lt"/>
                <a:ea typeface="Titillium" charset="0"/>
                <a:cs typeface="Titillium" charset="0"/>
              </a:rPr>
              <a:t>Harrold Dikken, GGD </a:t>
            </a:r>
            <a:r>
              <a:rPr lang="en-US" sz="2000" err="1">
                <a:latin typeface="+mj-lt"/>
                <a:ea typeface="Titillium" charset="0"/>
                <a:cs typeface="Titillium" charset="0"/>
              </a:rPr>
              <a:t>Kwaliteitsmedewerker</a:t>
            </a:r>
            <a:r>
              <a:rPr lang="en-US" sz="2000">
                <a:latin typeface="+mj-lt"/>
                <a:ea typeface="Titillium" charset="0"/>
                <a:cs typeface="Titillium" charset="0"/>
              </a:rPr>
              <a:t> </a:t>
            </a:r>
          </a:p>
          <a:p>
            <a:pPr marL="342900" indent="-342900" algn="just">
              <a:lnSpc>
                <a:spcPct val="150000"/>
              </a:lnSpc>
              <a:buBlip>
                <a:blip r:embed="rId4"/>
              </a:buBlip>
            </a:pPr>
            <a:r>
              <a:rPr lang="en-US" sz="2000" err="1">
                <a:latin typeface="+mj-lt"/>
                <a:ea typeface="Titillium" charset="0"/>
                <a:cs typeface="Titillium" charset="0"/>
              </a:rPr>
              <a:t>Siep</a:t>
            </a:r>
            <a:r>
              <a:rPr lang="en-US" sz="2000">
                <a:latin typeface="+mj-lt"/>
                <a:ea typeface="Titillium" charset="0"/>
                <a:cs typeface="Titillium" charset="0"/>
              </a:rPr>
              <a:t> </a:t>
            </a:r>
            <a:r>
              <a:rPr lang="en-US" sz="2000" err="1">
                <a:latin typeface="+mj-lt"/>
                <a:ea typeface="Titillium" charset="0"/>
                <a:cs typeface="Titillium" charset="0"/>
              </a:rPr>
              <a:t>Scherpel</a:t>
            </a:r>
            <a:r>
              <a:rPr lang="en-US" sz="2000">
                <a:latin typeface="+mj-lt"/>
                <a:ea typeface="Titillium" charset="0"/>
                <a:cs typeface="Titillium" charset="0"/>
              </a:rPr>
              <a:t>, Labor </a:t>
            </a:r>
            <a:r>
              <a:rPr lang="en-US" sz="2000" err="1">
                <a:latin typeface="+mj-lt"/>
                <a:ea typeface="Titillium" charset="0"/>
                <a:cs typeface="Titillium" charset="0"/>
              </a:rPr>
              <a:t>Redimo</a:t>
            </a:r>
            <a:r>
              <a:rPr lang="en-US" sz="2000">
                <a:latin typeface="+mj-lt"/>
                <a:ea typeface="Titillium" charset="0"/>
                <a:cs typeface="Titillium" charset="0"/>
              </a:rPr>
              <a:t> </a:t>
            </a:r>
          </a:p>
          <a:p>
            <a:pPr marL="342900" indent="-342900" algn="just">
              <a:lnSpc>
                <a:spcPct val="150000"/>
              </a:lnSpc>
              <a:buBlip>
                <a:blip r:embed="rId4"/>
              </a:buBlip>
            </a:pPr>
            <a:r>
              <a:rPr lang="en-US" sz="2000">
                <a:latin typeface="+mj-lt"/>
                <a:ea typeface="Titillium" charset="0"/>
                <a:cs typeface="Titillium" charset="0"/>
              </a:rPr>
              <a:t>Arjen </a:t>
            </a:r>
            <a:r>
              <a:rPr lang="en-US" sz="2000" err="1">
                <a:latin typeface="+mj-lt"/>
                <a:ea typeface="Titillium" charset="0"/>
                <a:cs typeface="Titillium" charset="0"/>
              </a:rPr>
              <a:t>Veenstra</a:t>
            </a:r>
            <a:r>
              <a:rPr lang="en-US" sz="2000">
                <a:latin typeface="+mj-lt"/>
                <a:ea typeface="Titillium" charset="0"/>
                <a:cs typeface="Titillium" charset="0"/>
              </a:rPr>
              <a:t>, Labor </a:t>
            </a:r>
            <a:r>
              <a:rPr lang="en-US" sz="2000" err="1">
                <a:latin typeface="+mj-lt"/>
                <a:ea typeface="Titillium" charset="0"/>
                <a:cs typeface="Titillium" charset="0"/>
              </a:rPr>
              <a:t>Redimo</a:t>
            </a:r>
            <a:endParaRPr lang="en-US" sz="2000">
              <a:latin typeface="+mj-lt"/>
              <a:ea typeface="Titillium" charset="0"/>
              <a:cs typeface="Titillium" charset="0"/>
            </a:endParaRPr>
          </a:p>
          <a:p>
            <a:pPr marL="342900" indent="-342900" algn="just">
              <a:lnSpc>
                <a:spcPct val="150000"/>
              </a:lnSpc>
              <a:buBlip>
                <a:blip r:embed="rId4"/>
              </a:buBlip>
            </a:pPr>
            <a:r>
              <a:rPr lang="en-US" sz="2000">
                <a:latin typeface="+mj-lt"/>
                <a:ea typeface="Titillium" charset="0"/>
                <a:cs typeface="Titillium" charset="0"/>
              </a:rPr>
              <a:t>Monique Barendsen-Schut, GGD </a:t>
            </a:r>
            <a:r>
              <a:rPr lang="en-US" sz="2000" err="1">
                <a:latin typeface="+mj-lt"/>
                <a:ea typeface="Titillium" charset="0"/>
                <a:cs typeface="Titillium" charset="0"/>
              </a:rPr>
              <a:t>Projectmanager</a:t>
            </a:r>
            <a:r>
              <a:rPr lang="en-US" sz="2000">
                <a:latin typeface="+mj-lt"/>
                <a:ea typeface="Titillium" charset="0"/>
                <a:cs typeface="Titillium" charset="0"/>
              </a:rPr>
              <a:t> </a:t>
            </a:r>
          </a:p>
        </p:txBody>
      </p:sp>
    </p:spTree>
    <p:custDataLst>
      <p:tags r:id="rId1"/>
    </p:custDataLst>
    <p:extLst>
      <p:ext uri="{BB962C8B-B14F-4D97-AF65-F5344CB8AC3E}">
        <p14:creationId xmlns:p14="http://schemas.microsoft.com/office/powerpoint/2010/main" val="17553923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1">
            <a:extLst>
              <a:ext uri="{FF2B5EF4-FFF2-40B4-BE49-F238E27FC236}">
                <a16:creationId xmlns:a16="http://schemas.microsoft.com/office/drawing/2014/main" id="{772C19ED-A4B5-4963-94F9-1CA7049858B8}"/>
              </a:ext>
            </a:extLst>
          </p:cNvPr>
          <p:cNvSpPr txBox="1">
            <a:spLocks/>
          </p:cNvSpPr>
          <p:nvPr/>
        </p:nvSpPr>
        <p:spPr>
          <a:xfrm>
            <a:off x="517092" y="934791"/>
            <a:ext cx="11157817" cy="48871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en-US" sz="1800">
                <a:solidFill>
                  <a:schemeClr val="bg1">
                    <a:lumMod val="75000"/>
                  </a:schemeClr>
                </a:solidFill>
                <a:latin typeface="+mj-lt"/>
              </a:rPr>
              <a:t>Regio Noord- en Oost-Gelderland</a:t>
            </a:r>
          </a:p>
        </p:txBody>
      </p:sp>
      <p:sp>
        <p:nvSpPr>
          <p:cNvPr id="5" name="Title 2">
            <a:extLst>
              <a:ext uri="{FF2B5EF4-FFF2-40B4-BE49-F238E27FC236}">
                <a16:creationId xmlns:a16="http://schemas.microsoft.com/office/drawing/2014/main" id="{C8B06355-964F-4130-A1D8-E519FE3A82AE}"/>
              </a:ext>
            </a:extLst>
          </p:cNvPr>
          <p:cNvSpPr txBox="1">
            <a:spLocks/>
          </p:cNvSpPr>
          <p:nvPr/>
        </p:nvSpPr>
        <p:spPr>
          <a:xfrm>
            <a:off x="508001" y="330390"/>
            <a:ext cx="11157817" cy="6605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b="1" err="1">
                <a:solidFill>
                  <a:srgbClr val="242365"/>
                </a:solidFill>
              </a:rPr>
              <a:t>Ons</a:t>
            </a:r>
            <a:r>
              <a:rPr lang="en-US" b="1">
                <a:solidFill>
                  <a:srgbClr val="242365"/>
                </a:solidFill>
              </a:rPr>
              <a:t> </a:t>
            </a:r>
            <a:r>
              <a:rPr lang="en-US" b="1" err="1">
                <a:solidFill>
                  <a:srgbClr val="242365"/>
                </a:solidFill>
              </a:rPr>
              <a:t>werkgebied</a:t>
            </a:r>
            <a:endParaRPr lang="en-US" b="1">
              <a:solidFill>
                <a:srgbClr val="242365"/>
              </a:solidFill>
            </a:endParaRPr>
          </a:p>
        </p:txBody>
      </p:sp>
      <p:pic>
        <p:nvPicPr>
          <p:cNvPr id="6" name="Afbeelding 5">
            <a:extLst>
              <a:ext uri="{FF2B5EF4-FFF2-40B4-BE49-F238E27FC236}">
                <a16:creationId xmlns:a16="http://schemas.microsoft.com/office/drawing/2014/main" id="{E2DD05B5-E0B7-4993-957E-7B32457F762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00700"/>
            <a:ext cx="12192000" cy="1257300"/>
          </a:xfrm>
          <a:prstGeom prst="rect">
            <a:avLst/>
          </a:prstGeom>
        </p:spPr>
      </p:pic>
      <p:pic>
        <p:nvPicPr>
          <p:cNvPr id="3" name="Afbeelding 2" descr="Afbeelding met kaart&#10;&#10;Automatisch gegenereerde beschrijving">
            <a:extLst>
              <a:ext uri="{FF2B5EF4-FFF2-40B4-BE49-F238E27FC236}">
                <a16:creationId xmlns:a16="http://schemas.microsoft.com/office/drawing/2014/main" id="{FE2F0044-0624-4DD0-97FB-EE98D2BFAE7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366177" y="1272521"/>
            <a:ext cx="8463624" cy="4760788"/>
          </a:xfrm>
          <a:prstGeom prst="rect">
            <a:avLst/>
          </a:prstGeom>
        </p:spPr>
      </p:pic>
    </p:spTree>
    <p:custDataLst>
      <p:tags r:id="rId1"/>
    </p:custDataLst>
    <p:extLst>
      <p:ext uri="{BB962C8B-B14F-4D97-AF65-F5344CB8AC3E}">
        <p14:creationId xmlns:p14="http://schemas.microsoft.com/office/powerpoint/2010/main" val="3164885158"/>
      </p:ext>
    </p:extLst>
  </p:cSld>
  <p:clrMapOvr>
    <a:masterClrMapping/>
  </p:clrMapOvr>
  <p:transition spd="slow" advClick="0">
    <p:wip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Afbeelding 42">
            <a:extLst>
              <a:ext uri="{FF2B5EF4-FFF2-40B4-BE49-F238E27FC236}">
                <a16:creationId xmlns:a16="http://schemas.microsoft.com/office/drawing/2014/main" id="{ADE42107-8456-463C-A89C-BEA1B54CFA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00700"/>
            <a:ext cx="12192000" cy="1257300"/>
          </a:xfrm>
          <a:prstGeom prst="rect">
            <a:avLst/>
          </a:prstGeom>
        </p:spPr>
      </p:pic>
      <p:sp>
        <p:nvSpPr>
          <p:cNvPr id="40" name="Title 1">
            <a:extLst>
              <a:ext uri="{FF2B5EF4-FFF2-40B4-BE49-F238E27FC236}">
                <a16:creationId xmlns:a16="http://schemas.microsoft.com/office/drawing/2014/main" id="{F8B98162-4971-4723-A49B-F66E01497471}"/>
              </a:ext>
            </a:extLst>
          </p:cNvPr>
          <p:cNvSpPr txBox="1">
            <a:spLocks/>
          </p:cNvSpPr>
          <p:nvPr/>
        </p:nvSpPr>
        <p:spPr>
          <a:xfrm>
            <a:off x="1884218" y="751914"/>
            <a:ext cx="8610600" cy="49548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err="1"/>
              <a:t>Onze</a:t>
            </a:r>
            <a:r>
              <a:rPr lang="en-US" sz="4000" b="1"/>
              <a:t> </a:t>
            </a:r>
            <a:r>
              <a:rPr lang="en-US" sz="4000" b="1" err="1"/>
              <a:t>missie</a:t>
            </a:r>
            <a:endParaRPr lang="en-US" sz="4000" b="1"/>
          </a:p>
        </p:txBody>
      </p:sp>
      <p:sp>
        <p:nvSpPr>
          <p:cNvPr id="41" name="TextBox 3">
            <a:extLst>
              <a:ext uri="{FF2B5EF4-FFF2-40B4-BE49-F238E27FC236}">
                <a16:creationId xmlns:a16="http://schemas.microsoft.com/office/drawing/2014/main" id="{01A8656D-64AC-4D6D-B50C-D9BAE66EE73D}"/>
              </a:ext>
            </a:extLst>
          </p:cNvPr>
          <p:cNvSpPr txBox="1"/>
          <p:nvPr/>
        </p:nvSpPr>
        <p:spPr>
          <a:xfrm>
            <a:off x="1884218" y="1617743"/>
            <a:ext cx="8610600" cy="2909451"/>
          </a:xfrm>
          <a:prstGeom prst="rect">
            <a:avLst/>
          </a:prstGeom>
          <a:noFill/>
        </p:spPr>
        <p:txBody>
          <a:bodyPr wrap="square" lIns="0" tIns="0" rIns="0" bIns="0" rtlCol="0">
            <a:spAutoFit/>
          </a:bodyPr>
          <a:lstStyle/>
          <a:p>
            <a:pPr>
              <a:lnSpc>
                <a:spcPct val="150000"/>
              </a:lnSpc>
            </a:pPr>
            <a:r>
              <a:rPr lang="nl-NL" sz="1600" b="0" i="0">
                <a:solidFill>
                  <a:srgbClr val="201F62"/>
                </a:solidFill>
                <a:effectLst/>
              </a:rPr>
              <a:t>GGD Noord- en Oost-Gelderland is de gezondheidsdienst van 22 gemeenten. De GGD biedt actief 'Een gezond houvast' en bewaakt, beschermt en bevordert de gezondheid van de inwoners.</a:t>
            </a:r>
            <a:br>
              <a:rPr lang="nl-NL" sz="1600"/>
            </a:br>
            <a:r>
              <a:rPr lang="nl-NL" sz="1600" b="0" i="0">
                <a:solidFill>
                  <a:srgbClr val="201F62"/>
                </a:solidFill>
                <a:effectLst/>
              </a:rPr>
              <a:t>Onze GGD is werkzaam voor zowel de hele samenleving in Noord- en Oost-Gelderland, afzonderlijke gemeenten of gedeelten daarvan zoals buurten of scholen. Wij doen dit namens de gemeenten. Hierbij nemen we geen verantwoordelijkheden over, maar signaleren actief, verbinden, geven richting en zo nodig praktische ondersteuning om lokale aanpak te realiseren.</a:t>
            </a:r>
            <a:endParaRPr lang="en-US" sz="1600">
              <a:ea typeface="Titillium" charset="0"/>
              <a:cs typeface="Titillium" charset="0"/>
            </a:endParaRPr>
          </a:p>
        </p:txBody>
      </p:sp>
    </p:spTree>
    <p:custDataLst>
      <p:tags r:id="rId1"/>
    </p:custDataLst>
    <p:extLst>
      <p:ext uri="{BB962C8B-B14F-4D97-AF65-F5344CB8AC3E}">
        <p14:creationId xmlns:p14="http://schemas.microsoft.com/office/powerpoint/2010/main" val="525493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 name="Straight Connector 5">
            <a:extLst>
              <a:ext uri="{FF2B5EF4-FFF2-40B4-BE49-F238E27FC236}">
                <a16:creationId xmlns:a16="http://schemas.microsoft.com/office/drawing/2014/main" id="{28945DE3-7A17-4250-944A-FA348A3BBAA4}"/>
              </a:ext>
            </a:extLst>
          </p:cNvPr>
          <p:cNvCxnSpPr/>
          <p:nvPr/>
        </p:nvCxnSpPr>
        <p:spPr>
          <a:xfrm>
            <a:off x="3668895" y="3599723"/>
            <a:ext cx="691243" cy="0"/>
          </a:xfrm>
          <a:prstGeom prst="line">
            <a:avLst/>
          </a:prstGeom>
          <a:ln w="254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Box 4">
            <a:extLst>
              <a:ext uri="{FF2B5EF4-FFF2-40B4-BE49-F238E27FC236}">
                <a16:creationId xmlns:a16="http://schemas.microsoft.com/office/drawing/2014/main" id="{5FA7E03A-4D5E-4830-88C2-66132CADA7D4}"/>
              </a:ext>
            </a:extLst>
          </p:cNvPr>
          <p:cNvSpPr txBox="1"/>
          <p:nvPr/>
        </p:nvSpPr>
        <p:spPr>
          <a:xfrm>
            <a:off x="2039384" y="1852197"/>
            <a:ext cx="9041903" cy="5777415"/>
          </a:xfrm>
          <a:prstGeom prst="rect">
            <a:avLst/>
          </a:prstGeom>
          <a:noFill/>
        </p:spPr>
        <p:txBody>
          <a:bodyPr wrap="square" lIns="0" numCol="2" rtlCol="0">
            <a:spAutoFit/>
          </a:bodyPr>
          <a:lstStyle/>
          <a:p>
            <a:pPr marL="342900" indent="-342900" algn="just">
              <a:lnSpc>
                <a:spcPct val="150000"/>
              </a:lnSpc>
              <a:buBlip>
                <a:blip r:embed="rId3"/>
              </a:buBlip>
            </a:pPr>
            <a:r>
              <a:rPr lang="en-US" sz="1600" err="1"/>
              <a:t>Jeugdgezondheid</a:t>
            </a:r>
            <a:r>
              <a:rPr lang="en-US" sz="1600"/>
              <a:t> (4-18 </a:t>
            </a:r>
            <a:r>
              <a:rPr lang="en-US" sz="1600" err="1"/>
              <a:t>jaar</a:t>
            </a:r>
            <a:r>
              <a:rPr lang="en-US" sz="1600"/>
              <a:t>)</a:t>
            </a:r>
          </a:p>
          <a:p>
            <a:pPr marL="342900" indent="-342900" algn="just">
              <a:lnSpc>
                <a:spcPct val="150000"/>
              </a:lnSpc>
              <a:buBlip>
                <a:blip r:embed="rId3"/>
              </a:buBlip>
            </a:pPr>
            <a:r>
              <a:rPr lang="nl-NL" sz="1600"/>
              <a:t>Infectieziektebestrijding</a:t>
            </a:r>
          </a:p>
          <a:p>
            <a:pPr marL="342900" indent="-342900" algn="just">
              <a:lnSpc>
                <a:spcPct val="150000"/>
              </a:lnSpc>
              <a:buBlip>
                <a:blip r:embed="rId3"/>
              </a:buBlip>
            </a:pPr>
            <a:r>
              <a:rPr lang="nl-NL" sz="1600"/>
              <a:t>Vaccinaties</a:t>
            </a:r>
          </a:p>
          <a:p>
            <a:pPr marL="342900" indent="-342900" algn="just">
              <a:lnSpc>
                <a:spcPct val="150000"/>
              </a:lnSpc>
              <a:buBlip>
                <a:blip r:embed="rId3"/>
              </a:buBlip>
            </a:pPr>
            <a:r>
              <a:rPr lang="nl-NL" sz="1600"/>
              <a:t>Medische milieukunde</a:t>
            </a:r>
          </a:p>
          <a:p>
            <a:pPr marL="342900" indent="-342900" algn="just">
              <a:lnSpc>
                <a:spcPct val="150000"/>
              </a:lnSpc>
              <a:buBlip>
                <a:blip r:embed="rId3"/>
              </a:buBlip>
            </a:pPr>
            <a:r>
              <a:rPr lang="nl-NL" sz="1600"/>
              <a:t>Technische hygiënezorg</a:t>
            </a:r>
          </a:p>
          <a:p>
            <a:pPr marL="342900" indent="-342900" algn="just">
              <a:lnSpc>
                <a:spcPct val="150000"/>
              </a:lnSpc>
              <a:buBlip>
                <a:blip r:embed="rId3"/>
              </a:buBlip>
            </a:pPr>
            <a:r>
              <a:rPr lang="nl-NL" sz="1600"/>
              <a:t>Maatschappelijke zorg</a:t>
            </a:r>
          </a:p>
          <a:p>
            <a:pPr marL="342900" indent="-342900" algn="just">
              <a:lnSpc>
                <a:spcPct val="150000"/>
              </a:lnSpc>
              <a:buBlip>
                <a:blip r:embed="rId3"/>
              </a:buBlip>
            </a:pPr>
            <a:endParaRPr lang="nl-NL" sz="1600"/>
          </a:p>
          <a:p>
            <a:pPr marL="342900" indent="-342900" algn="just">
              <a:lnSpc>
                <a:spcPct val="150000"/>
              </a:lnSpc>
              <a:buBlip>
                <a:blip r:embed="rId3"/>
              </a:buBlip>
            </a:pPr>
            <a:endParaRPr lang="nl-NL" sz="1600"/>
          </a:p>
          <a:p>
            <a:pPr marL="342900" indent="-342900" algn="just">
              <a:lnSpc>
                <a:spcPct val="150000"/>
              </a:lnSpc>
              <a:buBlip>
                <a:blip r:embed="rId3"/>
              </a:buBlip>
            </a:pPr>
            <a:endParaRPr lang="nl-NL" sz="1600"/>
          </a:p>
          <a:p>
            <a:pPr algn="just">
              <a:lnSpc>
                <a:spcPct val="150000"/>
              </a:lnSpc>
            </a:pPr>
            <a:endParaRPr lang="nl-NL" sz="1600"/>
          </a:p>
          <a:p>
            <a:pPr marL="342900" indent="-342900" algn="just">
              <a:lnSpc>
                <a:spcPct val="150000"/>
              </a:lnSpc>
              <a:buBlip>
                <a:blip r:embed="rId3"/>
              </a:buBlip>
            </a:pPr>
            <a:endParaRPr lang="nl-NL" sz="1600"/>
          </a:p>
          <a:p>
            <a:pPr marL="342900" indent="-342900" algn="just">
              <a:lnSpc>
                <a:spcPct val="150000"/>
              </a:lnSpc>
              <a:buBlip>
                <a:blip r:embed="rId3"/>
              </a:buBlip>
            </a:pPr>
            <a:endParaRPr lang="nl-NL" sz="1600"/>
          </a:p>
          <a:p>
            <a:pPr marL="342900" indent="-342900" algn="just">
              <a:lnSpc>
                <a:spcPct val="150000"/>
              </a:lnSpc>
              <a:buBlip>
                <a:blip r:embed="rId3"/>
              </a:buBlip>
            </a:pPr>
            <a:endParaRPr lang="nl-NL" sz="1600"/>
          </a:p>
          <a:p>
            <a:pPr marL="342900" indent="-342900" algn="just">
              <a:lnSpc>
                <a:spcPct val="150000"/>
              </a:lnSpc>
              <a:buBlip>
                <a:blip r:embed="rId3"/>
              </a:buBlip>
            </a:pPr>
            <a:endParaRPr lang="nl-NL" sz="1600"/>
          </a:p>
          <a:p>
            <a:pPr marL="342900" indent="-342900" algn="just">
              <a:lnSpc>
                <a:spcPct val="150000"/>
              </a:lnSpc>
              <a:buBlip>
                <a:blip r:embed="rId3"/>
              </a:buBlip>
            </a:pPr>
            <a:endParaRPr lang="nl-NL" sz="1600"/>
          </a:p>
          <a:p>
            <a:pPr marL="342900" indent="-342900" algn="just">
              <a:lnSpc>
                <a:spcPct val="150000"/>
              </a:lnSpc>
              <a:buBlip>
                <a:blip r:embed="rId3"/>
              </a:buBlip>
            </a:pPr>
            <a:r>
              <a:rPr lang="nl-NL" sz="1600"/>
              <a:t>Beleidsadvisering</a:t>
            </a:r>
          </a:p>
          <a:p>
            <a:pPr marL="342900" indent="-342900" algn="just">
              <a:lnSpc>
                <a:spcPct val="150000"/>
              </a:lnSpc>
              <a:buBlip>
                <a:blip r:embed="rId3"/>
              </a:buBlip>
            </a:pPr>
            <a:r>
              <a:rPr lang="nl-NL" sz="1600"/>
              <a:t>Epidemiologie</a:t>
            </a:r>
          </a:p>
          <a:p>
            <a:pPr marL="342900" indent="-342900" algn="just">
              <a:lnSpc>
                <a:spcPct val="150000"/>
              </a:lnSpc>
              <a:buBlip>
                <a:blip r:embed="rId3"/>
              </a:buBlip>
            </a:pPr>
            <a:r>
              <a:rPr lang="nl-NL" sz="1600"/>
              <a:t>Gezondheidsbevordering</a:t>
            </a:r>
          </a:p>
          <a:p>
            <a:pPr marL="342900" indent="-342900" algn="just">
              <a:lnSpc>
                <a:spcPct val="150000"/>
              </a:lnSpc>
              <a:buBlip>
                <a:blip r:embed="rId3"/>
              </a:buBlip>
            </a:pPr>
            <a:r>
              <a:rPr lang="nl-NL" sz="1600"/>
              <a:t>Bevolkingsonderzoeken</a:t>
            </a:r>
          </a:p>
          <a:p>
            <a:pPr marL="342900" indent="-342900" algn="just">
              <a:lnSpc>
                <a:spcPct val="150000"/>
              </a:lnSpc>
              <a:buBlip>
                <a:blip r:embed="rId3"/>
              </a:buBlip>
            </a:pPr>
            <a:r>
              <a:rPr lang="nl-NL" sz="1600"/>
              <a:t>Forensische zorg</a:t>
            </a:r>
          </a:p>
          <a:p>
            <a:pPr marL="342900" indent="-342900" algn="just">
              <a:lnSpc>
                <a:spcPct val="150000"/>
              </a:lnSpc>
              <a:buBlip>
                <a:blip r:embed="rId3"/>
              </a:buBlip>
            </a:pPr>
            <a:endParaRPr lang="en-US" sz="2000">
              <a:latin typeface="+mj-lt"/>
              <a:ea typeface="Titillium" charset="0"/>
              <a:cs typeface="Titillium" charset="0"/>
            </a:endParaRPr>
          </a:p>
          <a:p>
            <a:pPr algn="just">
              <a:lnSpc>
                <a:spcPct val="150000"/>
              </a:lnSpc>
            </a:pPr>
            <a:endParaRPr lang="en-US" sz="2000">
              <a:latin typeface="+mj-lt"/>
              <a:ea typeface="Titillium" charset="0"/>
              <a:cs typeface="Titillium" charset="0"/>
            </a:endParaRPr>
          </a:p>
          <a:p>
            <a:pPr algn="just">
              <a:lnSpc>
                <a:spcPct val="150000"/>
              </a:lnSpc>
            </a:pPr>
            <a:endParaRPr lang="en-US" sz="1400">
              <a:latin typeface="+mj-lt"/>
              <a:ea typeface="Titillium" charset="0"/>
              <a:cs typeface="Titillium" charset="0"/>
            </a:endParaRPr>
          </a:p>
          <a:p>
            <a:pPr algn="just">
              <a:lnSpc>
                <a:spcPct val="150000"/>
              </a:lnSpc>
            </a:pPr>
            <a:endParaRPr lang="en-US" sz="1400">
              <a:latin typeface="+mj-lt"/>
              <a:ea typeface="Titillium" charset="0"/>
              <a:cs typeface="Titillium" charset="0"/>
            </a:endParaRPr>
          </a:p>
        </p:txBody>
      </p:sp>
      <p:sp>
        <p:nvSpPr>
          <p:cNvPr id="38" name="Title 26">
            <a:extLst>
              <a:ext uri="{FF2B5EF4-FFF2-40B4-BE49-F238E27FC236}">
                <a16:creationId xmlns:a16="http://schemas.microsoft.com/office/drawing/2014/main" id="{7A5D76B9-0CC2-46F1-AA12-1AFED1D06A1E}"/>
              </a:ext>
            </a:extLst>
          </p:cNvPr>
          <p:cNvSpPr txBox="1">
            <a:spLocks/>
          </p:cNvSpPr>
          <p:nvPr/>
        </p:nvSpPr>
        <p:spPr>
          <a:xfrm>
            <a:off x="0" y="858325"/>
            <a:ext cx="12192000" cy="49548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err="1">
                <a:latin typeface="Trebuchet MS" panose="020B0603020202020204" pitchFamily="34" charset="0"/>
              </a:rPr>
              <a:t>Onze</a:t>
            </a:r>
            <a:r>
              <a:rPr lang="en-US" sz="4000" b="1">
                <a:latin typeface="Trebuchet MS" panose="020B0603020202020204" pitchFamily="34" charset="0"/>
              </a:rPr>
              <a:t> taken</a:t>
            </a:r>
          </a:p>
        </p:txBody>
      </p:sp>
      <p:pic>
        <p:nvPicPr>
          <p:cNvPr id="41" name="Afbeelding 40">
            <a:extLst>
              <a:ext uri="{FF2B5EF4-FFF2-40B4-BE49-F238E27FC236}">
                <a16:creationId xmlns:a16="http://schemas.microsoft.com/office/drawing/2014/main" id="{77BF9A16-8D0D-4E0E-A8C8-F978FE5D1D2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5600700"/>
            <a:ext cx="12192000" cy="1257300"/>
          </a:xfrm>
          <a:prstGeom prst="rect">
            <a:avLst/>
          </a:prstGeom>
        </p:spPr>
      </p:pic>
    </p:spTree>
    <p:custDataLst>
      <p:tags r:id="rId1"/>
    </p:custDataLst>
    <p:extLst>
      <p:ext uri="{BB962C8B-B14F-4D97-AF65-F5344CB8AC3E}">
        <p14:creationId xmlns:p14="http://schemas.microsoft.com/office/powerpoint/2010/main" val="34179289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Afbeelding 42">
            <a:extLst>
              <a:ext uri="{FF2B5EF4-FFF2-40B4-BE49-F238E27FC236}">
                <a16:creationId xmlns:a16="http://schemas.microsoft.com/office/drawing/2014/main" id="{ADE42107-8456-463C-A89C-BEA1B54CFA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00700"/>
            <a:ext cx="12192000" cy="1257300"/>
          </a:xfrm>
          <a:prstGeom prst="rect">
            <a:avLst/>
          </a:prstGeom>
        </p:spPr>
      </p:pic>
      <p:sp>
        <p:nvSpPr>
          <p:cNvPr id="40" name="Title 1">
            <a:extLst>
              <a:ext uri="{FF2B5EF4-FFF2-40B4-BE49-F238E27FC236}">
                <a16:creationId xmlns:a16="http://schemas.microsoft.com/office/drawing/2014/main" id="{F8B98162-4971-4723-A49B-F66E01497471}"/>
              </a:ext>
            </a:extLst>
          </p:cNvPr>
          <p:cNvSpPr txBox="1">
            <a:spLocks/>
          </p:cNvSpPr>
          <p:nvPr/>
        </p:nvSpPr>
        <p:spPr>
          <a:xfrm>
            <a:off x="1884218" y="751914"/>
            <a:ext cx="8610600" cy="49548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err="1"/>
              <a:t>Toelichting</a:t>
            </a:r>
            <a:r>
              <a:rPr lang="en-US" sz="4000" b="1"/>
              <a:t> </a:t>
            </a:r>
            <a:r>
              <a:rPr lang="en-US" sz="4000" b="1" err="1"/>
              <a:t>Europese</a:t>
            </a:r>
            <a:r>
              <a:rPr lang="en-US" sz="4000" b="1"/>
              <a:t> </a:t>
            </a:r>
            <a:r>
              <a:rPr lang="en-US" sz="4000" b="1" err="1"/>
              <a:t>aanbesteding</a:t>
            </a:r>
            <a:endParaRPr lang="en-US" sz="4000" b="1"/>
          </a:p>
        </p:txBody>
      </p:sp>
      <p:sp>
        <p:nvSpPr>
          <p:cNvPr id="41" name="TextBox 3">
            <a:extLst>
              <a:ext uri="{FF2B5EF4-FFF2-40B4-BE49-F238E27FC236}">
                <a16:creationId xmlns:a16="http://schemas.microsoft.com/office/drawing/2014/main" id="{01A8656D-64AC-4D6D-B50C-D9BAE66EE73D}"/>
              </a:ext>
            </a:extLst>
          </p:cNvPr>
          <p:cNvSpPr txBox="1"/>
          <p:nvPr/>
        </p:nvSpPr>
        <p:spPr>
          <a:xfrm>
            <a:off x="1884218" y="1617743"/>
            <a:ext cx="8610600" cy="3175165"/>
          </a:xfrm>
          <a:prstGeom prst="rect">
            <a:avLst/>
          </a:prstGeom>
          <a:noFill/>
        </p:spPr>
        <p:txBody>
          <a:bodyPr wrap="square" lIns="0" tIns="0" rIns="0" bIns="0" rtlCol="0">
            <a:spAutoFit/>
          </a:bodyPr>
          <a:lstStyle/>
          <a:p>
            <a:pPr marL="342900" indent="-342900">
              <a:lnSpc>
                <a:spcPct val="150000"/>
              </a:lnSpc>
              <a:buBlip>
                <a:blip r:embed="rId4"/>
              </a:buBlip>
            </a:pPr>
            <a:r>
              <a:rPr lang="en-US" sz="2000" err="1">
                <a:latin typeface="+mj-lt"/>
                <a:ea typeface="Titillium" charset="0"/>
                <a:cs typeface="Titillium" charset="0"/>
              </a:rPr>
              <a:t>Inhuur</a:t>
            </a:r>
            <a:r>
              <a:rPr lang="en-US" sz="2000">
                <a:latin typeface="+mj-lt"/>
                <a:ea typeface="Titillium" charset="0"/>
                <a:cs typeface="Titillium" charset="0"/>
              </a:rPr>
              <a:t> divers </a:t>
            </a:r>
            <a:r>
              <a:rPr lang="en-US" sz="2000" err="1">
                <a:latin typeface="+mj-lt"/>
                <a:ea typeface="Titillium" charset="0"/>
                <a:cs typeface="Titillium" charset="0"/>
              </a:rPr>
              <a:t>personeel</a:t>
            </a:r>
            <a:r>
              <a:rPr lang="en-US" sz="2000">
                <a:latin typeface="+mj-lt"/>
                <a:ea typeface="Titillium" charset="0"/>
                <a:cs typeface="Titillium" charset="0"/>
              </a:rPr>
              <a:t> in </a:t>
            </a:r>
            <a:r>
              <a:rPr lang="en-US" sz="2000" err="1">
                <a:latin typeface="+mj-lt"/>
                <a:ea typeface="Titillium" charset="0"/>
                <a:cs typeface="Titillium" charset="0"/>
              </a:rPr>
              <a:t>grootschalige</a:t>
            </a:r>
            <a:r>
              <a:rPr lang="en-US" sz="2000">
                <a:latin typeface="+mj-lt"/>
                <a:ea typeface="Titillium" charset="0"/>
                <a:cs typeface="Titillium" charset="0"/>
              </a:rPr>
              <a:t>, </a:t>
            </a:r>
            <a:r>
              <a:rPr lang="en-US" sz="2000" err="1">
                <a:latin typeface="+mj-lt"/>
                <a:ea typeface="Titillium" charset="0"/>
                <a:cs typeface="Titillium" charset="0"/>
              </a:rPr>
              <a:t>niet</a:t>
            </a:r>
            <a:r>
              <a:rPr lang="en-US" sz="2000">
                <a:latin typeface="+mj-lt"/>
                <a:ea typeface="Titillium" charset="0"/>
                <a:cs typeface="Titillium" charset="0"/>
              </a:rPr>
              <a:t> </a:t>
            </a:r>
            <a:r>
              <a:rPr lang="en-US" sz="2000" err="1">
                <a:latin typeface="+mj-lt"/>
                <a:ea typeface="Titillium" charset="0"/>
                <a:cs typeface="Titillium" charset="0"/>
              </a:rPr>
              <a:t>structurele</a:t>
            </a:r>
            <a:r>
              <a:rPr lang="en-US" sz="2000">
                <a:latin typeface="+mj-lt"/>
                <a:ea typeface="Titillium" charset="0"/>
                <a:cs typeface="Titillium" charset="0"/>
              </a:rPr>
              <a:t> (</a:t>
            </a:r>
            <a:r>
              <a:rPr lang="en-US" sz="2000" err="1">
                <a:latin typeface="+mj-lt"/>
                <a:ea typeface="Titillium" charset="0"/>
                <a:cs typeface="Titillium" charset="0"/>
              </a:rPr>
              <a:t>vaccinatie</a:t>
            </a:r>
            <a:r>
              <a:rPr lang="en-US" sz="2000">
                <a:latin typeface="+mj-lt"/>
                <a:ea typeface="Titillium" charset="0"/>
                <a:cs typeface="Titillium" charset="0"/>
              </a:rPr>
              <a:t>) </a:t>
            </a:r>
            <a:r>
              <a:rPr lang="en-US" sz="2000" err="1">
                <a:latin typeface="+mj-lt"/>
                <a:ea typeface="Titillium" charset="0"/>
                <a:cs typeface="Titillium" charset="0"/>
              </a:rPr>
              <a:t>campagnes</a:t>
            </a:r>
            <a:endParaRPr lang="en-US" sz="2000">
              <a:latin typeface="+mj-lt"/>
              <a:ea typeface="Titillium" charset="0"/>
              <a:cs typeface="Titillium" charset="0"/>
            </a:endParaRPr>
          </a:p>
          <a:p>
            <a:pPr marL="342900" indent="-342900">
              <a:lnSpc>
                <a:spcPct val="150000"/>
              </a:lnSpc>
              <a:buBlip>
                <a:blip r:embed="rId4"/>
              </a:buBlip>
            </a:pPr>
            <a:r>
              <a:rPr lang="en-US" sz="2000" err="1">
                <a:latin typeface="+mj-lt"/>
                <a:ea typeface="Titillium" charset="0"/>
                <a:cs typeface="Titillium" charset="0"/>
              </a:rPr>
              <a:t>Nasleep</a:t>
            </a:r>
            <a:r>
              <a:rPr lang="en-US" sz="2000">
                <a:latin typeface="+mj-lt"/>
                <a:ea typeface="Titillium" charset="0"/>
                <a:cs typeface="Titillium" charset="0"/>
              </a:rPr>
              <a:t> Covid-19</a:t>
            </a:r>
          </a:p>
          <a:p>
            <a:pPr marL="342900" indent="-342900">
              <a:lnSpc>
                <a:spcPct val="150000"/>
              </a:lnSpc>
              <a:buBlip>
                <a:blip r:embed="rId4"/>
              </a:buBlip>
            </a:pPr>
            <a:r>
              <a:rPr lang="en-US" sz="2000" err="1">
                <a:latin typeface="+mj-lt"/>
                <a:ea typeface="Titillium" charset="0"/>
                <a:cs typeface="Titillium" charset="0"/>
              </a:rPr>
              <a:t>Vooruitlopend</a:t>
            </a:r>
            <a:r>
              <a:rPr lang="en-US" sz="2000">
                <a:latin typeface="+mj-lt"/>
                <a:ea typeface="Titillium" charset="0"/>
                <a:cs typeface="Titillium" charset="0"/>
              </a:rPr>
              <a:t> op </a:t>
            </a:r>
            <a:r>
              <a:rPr lang="en-US" sz="2000" err="1">
                <a:latin typeface="+mj-lt"/>
                <a:ea typeface="Titillium" charset="0"/>
                <a:cs typeface="Titillium" charset="0"/>
              </a:rPr>
              <a:t>vaccinatiecentrum</a:t>
            </a:r>
            <a:r>
              <a:rPr lang="en-US" sz="2000">
                <a:latin typeface="+mj-lt"/>
                <a:ea typeface="Titillium" charset="0"/>
                <a:cs typeface="Titillium" charset="0"/>
              </a:rPr>
              <a:t> van de </a:t>
            </a:r>
            <a:r>
              <a:rPr lang="en-US" sz="2000" err="1">
                <a:latin typeface="+mj-lt"/>
                <a:ea typeface="Titillium" charset="0"/>
                <a:cs typeface="Titillium" charset="0"/>
              </a:rPr>
              <a:t>toekomst</a:t>
            </a:r>
            <a:endParaRPr lang="en-US" sz="2000">
              <a:latin typeface="+mj-lt"/>
              <a:ea typeface="Titillium" charset="0"/>
              <a:cs typeface="Titillium" charset="0"/>
            </a:endParaRPr>
          </a:p>
          <a:p>
            <a:pPr marL="342900" indent="-342900">
              <a:lnSpc>
                <a:spcPct val="150000"/>
              </a:lnSpc>
              <a:buBlip>
                <a:blip r:embed="rId4"/>
              </a:buBlip>
            </a:pPr>
            <a:r>
              <a:rPr lang="en-US" sz="2000">
                <a:latin typeface="+mj-lt"/>
                <a:ea typeface="Titillium" charset="0"/>
                <a:cs typeface="Titillium" charset="0"/>
              </a:rPr>
              <a:t>Brede </a:t>
            </a:r>
            <a:r>
              <a:rPr lang="en-US" sz="2000" err="1">
                <a:latin typeface="+mj-lt"/>
                <a:ea typeface="Titillium" charset="0"/>
                <a:cs typeface="Titillium" charset="0"/>
              </a:rPr>
              <a:t>insteek</a:t>
            </a:r>
            <a:r>
              <a:rPr lang="en-US" sz="2000">
                <a:latin typeface="+mj-lt"/>
                <a:ea typeface="Titillium" charset="0"/>
                <a:cs typeface="Titillium" charset="0"/>
              </a:rPr>
              <a:t> </a:t>
            </a:r>
            <a:r>
              <a:rPr lang="en-US" sz="2000" err="1">
                <a:latin typeface="+mj-lt"/>
                <a:ea typeface="Titillium" charset="0"/>
                <a:cs typeface="Titillium" charset="0"/>
              </a:rPr>
              <a:t>campagnes</a:t>
            </a:r>
            <a:endParaRPr lang="en-US" sz="2000">
              <a:latin typeface="+mj-lt"/>
              <a:ea typeface="Titillium" charset="0"/>
              <a:cs typeface="Titillium" charset="0"/>
            </a:endParaRPr>
          </a:p>
          <a:p>
            <a:pPr marL="342900" indent="-342900">
              <a:lnSpc>
                <a:spcPct val="150000"/>
              </a:lnSpc>
              <a:buBlip>
                <a:blip r:embed="rId4"/>
              </a:buBlip>
            </a:pPr>
            <a:r>
              <a:rPr lang="en-US" sz="2000" err="1">
                <a:latin typeface="+mj-lt"/>
                <a:ea typeface="Titillium" charset="0"/>
                <a:cs typeface="Titillium" charset="0"/>
              </a:rPr>
              <a:t>Niet</a:t>
            </a:r>
            <a:r>
              <a:rPr lang="en-US" sz="2000">
                <a:latin typeface="+mj-lt"/>
                <a:ea typeface="Titillium" charset="0"/>
                <a:cs typeface="Titillium" charset="0"/>
              </a:rPr>
              <a:t> </a:t>
            </a:r>
            <a:r>
              <a:rPr lang="en-US" sz="2000" err="1">
                <a:latin typeface="+mj-lt"/>
                <a:ea typeface="Titillium" charset="0"/>
                <a:cs typeface="Titillium" charset="0"/>
              </a:rPr>
              <a:t>bedoeld</a:t>
            </a:r>
            <a:r>
              <a:rPr lang="en-US" sz="2000">
                <a:latin typeface="+mj-lt"/>
                <a:ea typeface="Titillium" charset="0"/>
                <a:cs typeface="Titillium" charset="0"/>
              </a:rPr>
              <a:t> </a:t>
            </a:r>
            <a:r>
              <a:rPr lang="en-US" sz="2000" err="1">
                <a:latin typeface="+mj-lt"/>
                <a:ea typeface="Titillium" charset="0"/>
                <a:cs typeface="Titillium" charset="0"/>
              </a:rPr>
              <a:t>voor</a:t>
            </a:r>
            <a:r>
              <a:rPr lang="en-US" sz="2000">
                <a:latin typeface="+mj-lt"/>
                <a:ea typeface="Titillium" charset="0"/>
                <a:cs typeface="Titillium" charset="0"/>
              </a:rPr>
              <a:t> </a:t>
            </a:r>
            <a:r>
              <a:rPr lang="en-US" sz="2000" err="1">
                <a:latin typeface="+mj-lt"/>
                <a:ea typeface="Titillium" charset="0"/>
                <a:cs typeface="Titillium" charset="0"/>
              </a:rPr>
              <a:t>pandemische</a:t>
            </a:r>
            <a:r>
              <a:rPr lang="en-US" sz="2000">
                <a:latin typeface="+mj-lt"/>
                <a:ea typeface="Titillium" charset="0"/>
                <a:cs typeface="Titillium" charset="0"/>
              </a:rPr>
              <a:t> </a:t>
            </a:r>
            <a:r>
              <a:rPr lang="en-US" sz="2000" err="1">
                <a:latin typeface="+mj-lt"/>
                <a:ea typeface="Titillium" charset="0"/>
                <a:cs typeface="Titillium" charset="0"/>
              </a:rPr>
              <a:t>paraatheid</a:t>
            </a:r>
            <a:endParaRPr lang="en-US" sz="2000">
              <a:latin typeface="+mj-lt"/>
              <a:ea typeface="Titillium" charset="0"/>
              <a:cs typeface="Titillium" charset="0"/>
            </a:endParaRPr>
          </a:p>
          <a:p>
            <a:pPr marL="342900" indent="-342900">
              <a:lnSpc>
                <a:spcPct val="150000"/>
              </a:lnSpc>
              <a:buBlip>
                <a:blip r:embed="rId4"/>
              </a:buBlip>
            </a:pPr>
            <a:r>
              <a:rPr lang="en-US" sz="2000" err="1">
                <a:latin typeface="+mj-lt"/>
                <a:ea typeface="Titillium" charset="0"/>
                <a:cs typeface="Titillium" charset="0"/>
              </a:rPr>
              <a:t>Functieprofielen</a:t>
            </a:r>
            <a:r>
              <a:rPr lang="en-US" sz="2000">
                <a:latin typeface="+mj-lt"/>
                <a:ea typeface="Titillium" charset="0"/>
                <a:cs typeface="Titillium" charset="0"/>
              </a:rPr>
              <a:t> </a:t>
            </a:r>
            <a:r>
              <a:rPr lang="en-US" sz="2000" err="1">
                <a:latin typeface="+mj-lt"/>
                <a:ea typeface="Titillium" charset="0"/>
                <a:cs typeface="Titillium" charset="0"/>
              </a:rPr>
              <a:t>overzicht</a:t>
            </a:r>
            <a:r>
              <a:rPr lang="en-US" sz="2000">
                <a:latin typeface="+mj-lt"/>
                <a:ea typeface="Titillium" charset="0"/>
                <a:cs typeface="Titillium" charset="0"/>
              </a:rPr>
              <a:t> </a:t>
            </a:r>
          </a:p>
        </p:txBody>
      </p:sp>
    </p:spTree>
    <p:custDataLst>
      <p:tags r:id="rId1"/>
    </p:custDataLst>
    <p:extLst>
      <p:ext uri="{BB962C8B-B14F-4D97-AF65-F5344CB8AC3E}">
        <p14:creationId xmlns:p14="http://schemas.microsoft.com/office/powerpoint/2010/main" val="341539166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Afbeelding 42">
            <a:extLst>
              <a:ext uri="{FF2B5EF4-FFF2-40B4-BE49-F238E27FC236}">
                <a16:creationId xmlns:a16="http://schemas.microsoft.com/office/drawing/2014/main" id="{ADE42107-8456-463C-A89C-BEA1B54CFA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00700"/>
            <a:ext cx="12192000" cy="1257300"/>
          </a:xfrm>
          <a:prstGeom prst="rect">
            <a:avLst/>
          </a:prstGeom>
        </p:spPr>
      </p:pic>
      <p:sp>
        <p:nvSpPr>
          <p:cNvPr id="40" name="Title 1">
            <a:extLst>
              <a:ext uri="{FF2B5EF4-FFF2-40B4-BE49-F238E27FC236}">
                <a16:creationId xmlns:a16="http://schemas.microsoft.com/office/drawing/2014/main" id="{F8B98162-4971-4723-A49B-F66E01497471}"/>
              </a:ext>
            </a:extLst>
          </p:cNvPr>
          <p:cNvSpPr txBox="1">
            <a:spLocks/>
          </p:cNvSpPr>
          <p:nvPr/>
        </p:nvSpPr>
        <p:spPr>
          <a:xfrm>
            <a:off x="1884218" y="751914"/>
            <a:ext cx="8610600" cy="49548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a:t>TarievenTool </a:t>
            </a:r>
            <a:r>
              <a:rPr lang="en-US" sz="4000" b="1" err="1"/>
              <a:t>toelichting</a:t>
            </a:r>
            <a:endParaRPr lang="en-US" sz="4000" b="1"/>
          </a:p>
        </p:txBody>
      </p:sp>
      <p:sp>
        <p:nvSpPr>
          <p:cNvPr id="41" name="TextBox 3">
            <a:extLst>
              <a:ext uri="{FF2B5EF4-FFF2-40B4-BE49-F238E27FC236}">
                <a16:creationId xmlns:a16="http://schemas.microsoft.com/office/drawing/2014/main" id="{01A8656D-64AC-4D6D-B50C-D9BAE66EE73D}"/>
              </a:ext>
            </a:extLst>
          </p:cNvPr>
          <p:cNvSpPr txBox="1"/>
          <p:nvPr/>
        </p:nvSpPr>
        <p:spPr>
          <a:xfrm>
            <a:off x="2112818" y="1605635"/>
            <a:ext cx="8610600" cy="3175165"/>
          </a:xfrm>
          <a:prstGeom prst="rect">
            <a:avLst/>
          </a:prstGeom>
          <a:noFill/>
        </p:spPr>
        <p:txBody>
          <a:bodyPr wrap="square" lIns="0" tIns="0" rIns="0" bIns="0" rtlCol="0">
            <a:spAutoFit/>
          </a:bodyPr>
          <a:lstStyle/>
          <a:p>
            <a:pPr>
              <a:lnSpc>
                <a:spcPct val="150000"/>
              </a:lnSpc>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p:txBody>
      </p:sp>
      <p:pic>
        <p:nvPicPr>
          <p:cNvPr id="5" name="Afbeelding 4">
            <a:extLst>
              <a:ext uri="{FF2B5EF4-FFF2-40B4-BE49-F238E27FC236}">
                <a16:creationId xmlns:a16="http://schemas.microsoft.com/office/drawing/2014/main" id="{64DECB6E-94DE-D7D2-9817-2CFE29893F21}"/>
              </a:ext>
            </a:extLst>
          </p:cNvPr>
          <p:cNvPicPr>
            <a:picLocks noChangeAspect="1"/>
          </p:cNvPicPr>
          <p:nvPr/>
        </p:nvPicPr>
        <p:blipFill>
          <a:blip r:embed="rId5"/>
          <a:stretch>
            <a:fillRect/>
          </a:stretch>
        </p:blipFill>
        <p:spPr>
          <a:xfrm>
            <a:off x="2209800" y="1605635"/>
            <a:ext cx="7772400" cy="3941193"/>
          </a:xfrm>
          <a:prstGeom prst="rect">
            <a:avLst/>
          </a:prstGeom>
        </p:spPr>
      </p:pic>
    </p:spTree>
    <p:custDataLst>
      <p:tags r:id="rId1"/>
    </p:custDataLst>
    <p:extLst>
      <p:ext uri="{BB962C8B-B14F-4D97-AF65-F5344CB8AC3E}">
        <p14:creationId xmlns:p14="http://schemas.microsoft.com/office/powerpoint/2010/main" val="35224273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Afbeelding 42">
            <a:extLst>
              <a:ext uri="{FF2B5EF4-FFF2-40B4-BE49-F238E27FC236}">
                <a16:creationId xmlns:a16="http://schemas.microsoft.com/office/drawing/2014/main" id="{ADE42107-8456-463C-A89C-BEA1B54CFA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600700"/>
            <a:ext cx="12192000" cy="1257300"/>
          </a:xfrm>
          <a:prstGeom prst="rect">
            <a:avLst/>
          </a:prstGeom>
        </p:spPr>
      </p:pic>
      <p:sp>
        <p:nvSpPr>
          <p:cNvPr id="41" name="TextBox 3">
            <a:extLst>
              <a:ext uri="{FF2B5EF4-FFF2-40B4-BE49-F238E27FC236}">
                <a16:creationId xmlns:a16="http://schemas.microsoft.com/office/drawing/2014/main" id="{01A8656D-64AC-4D6D-B50C-D9BAE66EE73D}"/>
              </a:ext>
            </a:extLst>
          </p:cNvPr>
          <p:cNvSpPr txBox="1"/>
          <p:nvPr/>
        </p:nvSpPr>
        <p:spPr>
          <a:xfrm>
            <a:off x="2112818" y="1605635"/>
            <a:ext cx="8610600" cy="3175165"/>
          </a:xfrm>
          <a:prstGeom prst="rect">
            <a:avLst/>
          </a:prstGeom>
          <a:noFill/>
        </p:spPr>
        <p:txBody>
          <a:bodyPr wrap="square" lIns="0" tIns="0" rIns="0" bIns="0" rtlCol="0">
            <a:spAutoFit/>
          </a:bodyPr>
          <a:lstStyle/>
          <a:p>
            <a:pPr>
              <a:lnSpc>
                <a:spcPct val="150000"/>
              </a:lnSpc>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a:p>
            <a:pPr marL="342900" indent="-342900">
              <a:lnSpc>
                <a:spcPct val="150000"/>
              </a:lnSpc>
              <a:buBlip>
                <a:blip r:embed="rId4"/>
              </a:buBlip>
            </a:pPr>
            <a:endParaRPr lang="en-US" sz="2000">
              <a:latin typeface="+mj-lt"/>
              <a:ea typeface="Titillium" charset="0"/>
              <a:cs typeface="Titillium" charset="0"/>
            </a:endParaRPr>
          </a:p>
        </p:txBody>
      </p:sp>
      <p:pic>
        <p:nvPicPr>
          <p:cNvPr id="4" name="Afbeelding 3">
            <a:extLst>
              <a:ext uri="{FF2B5EF4-FFF2-40B4-BE49-F238E27FC236}">
                <a16:creationId xmlns:a16="http://schemas.microsoft.com/office/drawing/2014/main" id="{1EFEC345-68B9-C491-63B2-189A7D115BCF}"/>
              </a:ext>
            </a:extLst>
          </p:cNvPr>
          <p:cNvPicPr>
            <a:picLocks noChangeAspect="1"/>
          </p:cNvPicPr>
          <p:nvPr/>
        </p:nvPicPr>
        <p:blipFill>
          <a:blip r:embed="rId5"/>
          <a:stretch>
            <a:fillRect/>
          </a:stretch>
        </p:blipFill>
        <p:spPr>
          <a:xfrm>
            <a:off x="1875642" y="530329"/>
            <a:ext cx="8440716" cy="5372976"/>
          </a:xfrm>
          <a:prstGeom prst="rect">
            <a:avLst/>
          </a:prstGeom>
          <a:solidFill>
            <a:schemeClr val="bg1"/>
          </a:solidFill>
        </p:spPr>
      </p:pic>
    </p:spTree>
    <p:custDataLst>
      <p:tags r:id="rId1"/>
    </p:custDataLst>
    <p:extLst>
      <p:ext uri="{BB962C8B-B14F-4D97-AF65-F5344CB8AC3E}">
        <p14:creationId xmlns:p14="http://schemas.microsoft.com/office/powerpoint/2010/main" val="3369980290"/>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DESIGN_ID_KANTOORTHEMA" val="C1GrpcHa"/>
  <p:tag name="ARTICULATE_SLIDE_COUNT" val="17"/>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Kantoorthema">
  <a:themeElements>
    <a:clrScheme name="test-kleuren-1">
      <a:dk1>
        <a:srgbClr val="000000"/>
      </a:dk1>
      <a:lt1>
        <a:sysClr val="window" lastClr="FFFFFF"/>
      </a:lt1>
      <a:dk2>
        <a:srgbClr val="D5DEF0"/>
      </a:dk2>
      <a:lt2>
        <a:srgbClr val="FFFFFF"/>
      </a:lt2>
      <a:accent1>
        <a:srgbClr val="456490"/>
      </a:accent1>
      <a:accent2>
        <a:srgbClr val="D1005D"/>
      </a:accent2>
      <a:accent3>
        <a:srgbClr val="1D1756"/>
      </a:accent3>
      <a:accent4>
        <a:srgbClr val="FFFFFF"/>
      </a:accent4>
      <a:accent5>
        <a:srgbClr val="FFFFFF"/>
      </a:accent5>
      <a:accent6>
        <a:srgbClr val="FFFFFF"/>
      </a:accent6>
      <a:hlink>
        <a:srgbClr val="456490"/>
      </a:hlink>
      <a:folHlink>
        <a:srgbClr val="800080"/>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OM_GGD NOG PowerPoint Sjabloon  -  Alleen-lezen" id="{C9C21C52-AE8F-48FC-9E0B-D755A48AEFEC}" vid="{B3BC6AF9-43BB-4077-B1CC-06C03B8BD36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dlc_DocId xmlns="49e47daf-5f2a-46de-aab1-311348820fb3">HSCDOC-1368817716-5758</_dlc_DocId>
    <_dlc_DocIdUrl xmlns="49e47daf-5f2a-46de-aab1-311348820fb3">
      <Url>https://hetservicecentrum.sharepoint.com/sites/HSCWAanbesteden/_layouts/15/DocIdRedir.aspx?ID=HSCDOC-1368817716-5758</Url>
      <Description>HSCDOC-1368817716-5758</Description>
    </_dlc_DocIdUrl>
    <_dlc_DocIdPersistId xmlns="49e47daf-5f2a-46de-aab1-311348820fb3" xsi:nil="true"/>
    <SharedWithUsers xmlns="49e47daf-5f2a-46de-aab1-311348820fb3">
      <UserInfo>
        <DisplayName>NOG sjablonen Visitors</DisplayName>
        <AccountId>4</AccountId>
        <AccountType/>
      </UserInfo>
      <UserInfo>
        <DisplayName>NOG sjablonen Members</DisplayName>
        <AccountId>5</AccountId>
        <AccountType/>
      </UserInfo>
    </SharedWithUsers>
    <lcf76f155ced4ddcb4097134ff3c332f xmlns="d9647495-078f-4234-9248-ce672fe3df24">
      <Terms xmlns="http://schemas.microsoft.com/office/infopath/2007/PartnerControls"/>
    </lcf76f155ced4ddcb4097134ff3c332f>
  </documentManagement>
</p:properties>
</file>

<file path=customXml/item3.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4.xml><?xml version="1.0" encoding="utf-8"?>
<ct:contentTypeSchema xmlns:ct="http://schemas.microsoft.com/office/2006/metadata/contentType" xmlns:ma="http://schemas.microsoft.com/office/2006/metadata/properties/metaAttributes" ct:_="" ma:_="" ma:contentTypeName="Document" ma:contentTypeID="0x010100AD26B0300428BB40BE4D68A75AF880A1" ma:contentTypeVersion="13" ma:contentTypeDescription="Create a new document." ma:contentTypeScope="" ma:versionID="6928be1e7548ef14b2b0434be9957208">
  <xsd:schema xmlns:xsd="http://www.w3.org/2001/XMLSchema" xmlns:xs="http://www.w3.org/2001/XMLSchema" xmlns:p="http://schemas.microsoft.com/office/2006/metadata/properties" xmlns:ns2="49e47daf-5f2a-46de-aab1-311348820fb3" xmlns:ns3="d9647495-078f-4234-9248-ce672fe3df24" targetNamespace="http://schemas.microsoft.com/office/2006/metadata/properties" ma:root="true" ma:fieldsID="427d1240bee3a00dbd320728aa760c48" ns2:_="" ns3:_="">
    <xsd:import namespace="49e47daf-5f2a-46de-aab1-311348820fb3"/>
    <xsd:import namespace="d9647495-078f-4234-9248-ce672fe3df24"/>
    <xsd:element name="properties">
      <xsd:complexType>
        <xsd:sequence>
          <xsd:element name="documentManagement">
            <xsd:complexType>
              <xsd:all>
                <xsd:element ref="ns2:_dlc_DocId" minOccurs="0"/>
                <xsd:element ref="ns2:_dlc_DocIdUrl" minOccurs="0"/>
                <xsd:element ref="ns2:_dlc_DocIdPersistId" minOccurs="0"/>
                <xsd:element ref="ns3:MediaServiceMetadata" minOccurs="0"/>
                <xsd:element ref="ns3:MediaServiceFastMetadata" minOccurs="0"/>
                <xsd:element ref="ns2:SharedWithUsers" minOccurs="0"/>
                <xsd:element ref="ns2:SharedWithDetails"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lcf76f155ced4ddcb4097134ff3c332f" minOccurs="0"/>
                <xsd:element ref="ns3:MediaServiceObjectDetectorVersion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9e47daf-5f2a-46de-aab1-311348820fb3"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edWithUsers" ma:index="13"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4"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d9647495-078f-4234-9248-ce672fe3df24"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8cd2f11b-e0e3-409a-841c-e0a0fdabfd7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260AF0D-E900-40FA-8B3A-2088166BE5C9}">
  <ds:schemaRefs>
    <ds:schemaRef ds:uri="http://schemas.microsoft.com/sharepoint/v3/contenttype/forms"/>
  </ds:schemaRefs>
</ds:datastoreItem>
</file>

<file path=customXml/itemProps2.xml><?xml version="1.0" encoding="utf-8"?>
<ds:datastoreItem xmlns:ds="http://schemas.openxmlformats.org/officeDocument/2006/customXml" ds:itemID="{D2A047CE-1FEA-4B96-A63F-6BAA04E414D0}">
  <ds:schemaRefs>
    <ds:schemaRef ds:uri="http://schemas.microsoft.com/office/2006/metadata/properties"/>
    <ds:schemaRef ds:uri="http://schemas.microsoft.com/office/2006/documentManagement/types"/>
    <ds:schemaRef ds:uri="http://purl.org/dc/elements/1.1/"/>
    <ds:schemaRef ds:uri="http://schemas.microsoft.com/office/infopath/2007/PartnerControls"/>
    <ds:schemaRef ds:uri="http://schemas.openxmlformats.org/package/2006/metadata/core-properties"/>
    <ds:schemaRef ds:uri="http://purl.org/dc/terms/"/>
    <ds:schemaRef ds:uri="http://purl.org/dc/dcmitype/"/>
    <ds:schemaRef ds:uri="d9647495-078f-4234-9248-ce672fe3df24"/>
    <ds:schemaRef ds:uri="49e47daf-5f2a-46de-aab1-311348820fb3"/>
    <ds:schemaRef ds:uri="http://www.w3.org/XML/1998/namespace"/>
  </ds:schemaRefs>
</ds:datastoreItem>
</file>

<file path=customXml/itemProps3.xml><?xml version="1.0" encoding="utf-8"?>
<ds:datastoreItem xmlns:ds="http://schemas.openxmlformats.org/officeDocument/2006/customXml" ds:itemID="{F541F11D-A0BC-47C9-9F53-A4376C27143C}">
  <ds:schemaRefs>
    <ds:schemaRef ds:uri="http://schemas.microsoft.com/sharepoint/events"/>
  </ds:schemaRefs>
</ds:datastoreItem>
</file>

<file path=customXml/itemProps4.xml><?xml version="1.0" encoding="utf-8"?>
<ds:datastoreItem xmlns:ds="http://schemas.openxmlformats.org/officeDocument/2006/customXml" ds:itemID="{5C010B7C-2030-408F-924E-69B8469564BA}">
  <ds:schemaRefs>
    <ds:schemaRef ds:uri="49e47daf-5f2a-46de-aab1-311348820fb3"/>
    <ds:schemaRef ds:uri="d9647495-078f-4234-9248-ce672fe3df24"/>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Metadata/LabelInfo.xml><?xml version="1.0" encoding="utf-8"?>
<clbl:labelList xmlns:clbl="http://schemas.microsoft.com/office/2020/mipLabelMetadata">
  <clbl:label id="{6485e4ee-e92a-48ea-83c4-0d404781e21f}" enabled="0" method="" siteId="{6485e4ee-e92a-48ea-83c4-0d404781e21f}" removed="1"/>
</clbl:labelList>
</file>

<file path=docProps/app.xml><?xml version="1.0" encoding="utf-8"?>
<Properties xmlns="http://schemas.openxmlformats.org/officeDocument/2006/extended-properties" xmlns:vt="http://schemas.openxmlformats.org/officeDocument/2006/docPropsVTypes">
  <Template/>
  <TotalTime>33</TotalTime>
  <Words>628</Words>
  <Application>Microsoft Office PowerPoint</Application>
  <PresentationFormat>Breedbeeld</PresentationFormat>
  <Paragraphs>128</Paragraphs>
  <Slides>18</Slides>
  <Notes>1</Notes>
  <HiddenSlides>0</HiddenSlides>
  <MMClips>0</MMClips>
  <ScaleCrop>false</ScaleCrop>
  <HeadingPairs>
    <vt:vector size="6" baseType="variant">
      <vt:variant>
        <vt:lpstr>Gebruikte lettertypen</vt:lpstr>
      </vt:variant>
      <vt:variant>
        <vt:i4>7</vt:i4>
      </vt:variant>
      <vt:variant>
        <vt:lpstr>Thema</vt:lpstr>
      </vt:variant>
      <vt:variant>
        <vt:i4>1</vt:i4>
      </vt:variant>
      <vt:variant>
        <vt:lpstr>Diatitels</vt:lpstr>
      </vt:variant>
      <vt:variant>
        <vt:i4>18</vt:i4>
      </vt:variant>
    </vt:vector>
  </HeadingPairs>
  <TitlesOfParts>
    <vt:vector size="26" baseType="lpstr">
      <vt:lpstr>Aptos</vt:lpstr>
      <vt:lpstr>Arial</vt:lpstr>
      <vt:lpstr>Calibri</vt:lpstr>
      <vt:lpstr>Nexa Bold</vt:lpstr>
      <vt:lpstr>Titillium</vt:lpstr>
      <vt:lpstr>Trebuchet MS</vt:lpstr>
      <vt:lpstr>Verdana</vt:lpstr>
      <vt:lpstr>Kantoorthema</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lpstr>PowerPoint-presentatie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Kummer, Manon</dc:creator>
  <cp:lastModifiedBy>Altun, Tugce</cp:lastModifiedBy>
  <cp:revision>2</cp:revision>
  <cp:lastPrinted>2024-03-28T12:18:49Z</cp:lastPrinted>
  <dcterms:created xsi:type="dcterms:W3CDTF">2022-11-10T10:54:40Z</dcterms:created>
  <dcterms:modified xsi:type="dcterms:W3CDTF">2024-04-05T11:33:18Z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0x010100AD26B0300428BB40BE4D68A75AF880A1</vt:lpwstr>
  </property>
  <property fmtid="{D5CDD505-2E9C-101B-9397-08002B2CF9AE}" pid="3" name="MediaServiceImageTags">
    <vt:lpwstr/>
  </property>
  <property fmtid="{D5CDD505-2E9C-101B-9397-08002B2CF9AE}" pid="4" name="TaxCatchAll">
    <vt:lpwstr>6;#GGD NOG|1656ef86-39b8-4017-9735-ec14e9be2324</vt:lpwstr>
  </property>
  <property fmtid="{D5CDD505-2E9C-101B-9397-08002B2CF9AE}" pid="5" name="_dlc_DocIdItemGuid">
    <vt:lpwstr>020b9514-9ea3-4fa0-b224-984ca6cf707c</vt:lpwstr>
  </property>
  <property fmtid="{D5CDD505-2E9C-101B-9397-08002B2CF9AE}" pid="6" name="ArticulateGUID">
    <vt:lpwstr>42C8C3A8-A9CA-4AA9-9F63-A3AA9B1D0790</vt:lpwstr>
  </property>
  <property fmtid="{D5CDD505-2E9C-101B-9397-08002B2CF9AE}" pid="7" name="ArticulatePath">
    <vt:lpwstr>https://ggdnog.sharepoint.com/sites/sjablonen/GGDSjablonen/Presentatiemateriaal/COM_GGD NOG PowerPoint Sjabloon</vt:lpwstr>
  </property>
  <property fmtid="{D5CDD505-2E9C-101B-9397-08002B2CF9AE}" pid="8" name="lcf76f155ced4ddcb4097134ff3c332f">
    <vt:lpwstr/>
  </property>
  <property fmtid="{D5CDD505-2E9C-101B-9397-08002B2CF9AE}" pid="9" name="Type Sjabloon">
    <vt:lpwstr>Word</vt:lpwstr>
  </property>
  <property fmtid="{D5CDD505-2E9C-101B-9397-08002B2CF9AE}" pid="10" name="Soort">
    <vt:lpwstr>Brief</vt:lpwstr>
  </property>
  <property fmtid="{D5CDD505-2E9C-101B-9397-08002B2CF9AE}" pid="11" name="DocumentSetDescription">
    <vt:lpwstr/>
  </property>
  <property fmtid="{D5CDD505-2E9C-101B-9397-08002B2CF9AE}" pid="12" name="_ExtendedDescription">
    <vt:lpwstr/>
  </property>
  <property fmtid="{D5CDD505-2E9C-101B-9397-08002B2CF9AE}" pid="13" name="GgdPractitionerStatus">
    <vt:lpwstr>In behandeling</vt:lpwstr>
  </property>
  <property fmtid="{D5CDD505-2E9C-101B-9397-08002B2CF9AE}" pid="14" name="Participerende organisatie(s)">
    <vt:lpwstr>6;#GGD NOG|1656ef86-39b8-4017-9735-ec14e9be2324</vt:lpwstr>
  </property>
  <property fmtid="{D5CDD505-2E9C-101B-9397-08002B2CF9AE}" pid="15" name="GgdPractitioner">
    <vt:lpwstr>62</vt:lpwstr>
  </property>
  <property fmtid="{D5CDD505-2E9C-101B-9397-08002B2CF9AE}" pid="16" name="h19f9608bb1844c2af9498d3f2ee7e13">
    <vt:lpwstr>GGD NOG|1656ef86-39b8-4017-9735-ec14e9be2324</vt:lpwstr>
  </property>
  <property fmtid="{D5CDD505-2E9C-101B-9397-08002B2CF9AE}" pid="17" name="o49ffff4cf96484497695ea2d218645d">
    <vt:lpwstr/>
  </property>
  <property fmtid="{D5CDD505-2E9C-101B-9397-08002B2CF9AE}" pid="18" name="GgdEndDate">
    <vt:filetime>2024-07-30T22:00:00Z</vt:filetime>
  </property>
  <property fmtid="{D5CDD505-2E9C-101B-9397-08002B2CF9AE}" pid="19" name="a8c964b986fa4160beaee6953d04ad3f">
    <vt:lpwstr/>
  </property>
  <property fmtid="{D5CDD505-2E9C-101B-9397-08002B2CF9AE}" pid="20" name="GgdStartDate">
    <vt:filetime>2024-02-12T23:00:00Z</vt:filetime>
  </property>
</Properties>
</file>