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4" r:id="rId4"/>
    <p:sldMasterId id="2147483794" r:id="rId5"/>
  </p:sldMasterIdLst>
  <p:notesMasterIdLst>
    <p:notesMasterId r:id="rId15"/>
  </p:notesMasterIdLst>
  <p:sldIdLst>
    <p:sldId id="273" r:id="rId6"/>
    <p:sldId id="271" r:id="rId7"/>
    <p:sldId id="272" r:id="rId8"/>
    <p:sldId id="275" r:id="rId9"/>
    <p:sldId id="278" r:id="rId10"/>
    <p:sldId id="276" r:id="rId11"/>
    <p:sldId id="280" r:id="rId12"/>
    <p:sldId id="277" r:id="rId13"/>
    <p:sldId id="279" r:id="rId14"/>
  </p:sldIdLst>
  <p:sldSz cx="12190413"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33CC33"/>
    <a:srgbClr val="FF6600"/>
    <a:srgbClr val="8FFF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17" autoAdjust="0"/>
    <p:restoredTop sz="93277" autoAdjust="0"/>
  </p:normalViewPr>
  <p:slideViewPr>
    <p:cSldViewPr>
      <p:cViewPr varScale="1">
        <p:scale>
          <a:sx n="84" d="100"/>
          <a:sy n="84" d="100"/>
        </p:scale>
        <p:origin x="876"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0675EBF0-ACEC-4BE1-9359-E68534C7062B}" type="datetimeFigureOut">
              <a:rPr lang="en-US" smtClean="0"/>
              <a:t>6/19/2019</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687C2E53-00A2-44D0-B70B-1B279B80957F}" type="slidenum">
              <a:rPr lang="en-US" smtClean="0"/>
              <a:t>‹nr.›</a:t>
            </a:fld>
            <a:endParaRPr lang="en-US"/>
          </a:p>
        </p:txBody>
      </p:sp>
    </p:spTree>
    <p:extLst>
      <p:ext uri="{BB962C8B-B14F-4D97-AF65-F5344CB8AC3E}">
        <p14:creationId xmlns:p14="http://schemas.microsoft.com/office/powerpoint/2010/main" val="19791965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baseline="0" dirty="0"/>
          </a:p>
        </p:txBody>
      </p:sp>
      <p:sp>
        <p:nvSpPr>
          <p:cNvPr id="4" name="Slide Number Placeholder 3"/>
          <p:cNvSpPr>
            <a:spLocks noGrp="1"/>
          </p:cNvSpPr>
          <p:nvPr>
            <p:ph type="sldNum" sz="quarter" idx="10"/>
          </p:nvPr>
        </p:nvSpPr>
        <p:spPr/>
        <p:txBody>
          <a:bodyPr/>
          <a:lstStyle/>
          <a:p>
            <a:fld id="{687C2E53-00A2-44D0-B70B-1B279B80957F}" type="slidenum">
              <a:rPr lang="en-US" smtClean="0"/>
              <a:t>1</a:t>
            </a:fld>
            <a:endParaRPr lang="en-US"/>
          </a:p>
        </p:txBody>
      </p:sp>
    </p:spTree>
    <p:extLst>
      <p:ext uri="{BB962C8B-B14F-4D97-AF65-F5344CB8AC3E}">
        <p14:creationId xmlns:p14="http://schemas.microsoft.com/office/powerpoint/2010/main" val="1276116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baseline="0" dirty="0"/>
          </a:p>
        </p:txBody>
      </p:sp>
      <p:sp>
        <p:nvSpPr>
          <p:cNvPr id="4" name="Slide Number Placeholder 3"/>
          <p:cNvSpPr>
            <a:spLocks noGrp="1"/>
          </p:cNvSpPr>
          <p:nvPr>
            <p:ph type="sldNum" sz="quarter" idx="10"/>
          </p:nvPr>
        </p:nvSpPr>
        <p:spPr/>
        <p:txBody>
          <a:bodyPr/>
          <a:lstStyle/>
          <a:p>
            <a:fld id="{687C2E53-00A2-44D0-B70B-1B279B80957F}" type="slidenum">
              <a:rPr lang="en-US" smtClean="0"/>
              <a:t>2</a:t>
            </a:fld>
            <a:endParaRPr lang="en-US"/>
          </a:p>
        </p:txBody>
      </p:sp>
    </p:spTree>
    <p:extLst>
      <p:ext uri="{BB962C8B-B14F-4D97-AF65-F5344CB8AC3E}">
        <p14:creationId xmlns:p14="http://schemas.microsoft.com/office/powerpoint/2010/main" val="1276116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baseline="0" dirty="0"/>
          </a:p>
        </p:txBody>
      </p:sp>
      <p:sp>
        <p:nvSpPr>
          <p:cNvPr id="4" name="Slide Number Placeholder 3"/>
          <p:cNvSpPr>
            <a:spLocks noGrp="1"/>
          </p:cNvSpPr>
          <p:nvPr>
            <p:ph type="sldNum" sz="quarter" idx="10"/>
          </p:nvPr>
        </p:nvSpPr>
        <p:spPr/>
        <p:txBody>
          <a:bodyPr/>
          <a:lstStyle/>
          <a:p>
            <a:fld id="{687C2E53-00A2-44D0-B70B-1B279B80957F}" type="slidenum">
              <a:rPr lang="en-US" smtClean="0"/>
              <a:t>3</a:t>
            </a:fld>
            <a:endParaRPr lang="en-US"/>
          </a:p>
        </p:txBody>
      </p:sp>
    </p:spTree>
    <p:extLst>
      <p:ext uri="{BB962C8B-B14F-4D97-AF65-F5344CB8AC3E}">
        <p14:creationId xmlns:p14="http://schemas.microsoft.com/office/powerpoint/2010/main" val="1276116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baseline="0" dirty="0"/>
          </a:p>
        </p:txBody>
      </p:sp>
      <p:sp>
        <p:nvSpPr>
          <p:cNvPr id="4" name="Slide Number Placeholder 3"/>
          <p:cNvSpPr>
            <a:spLocks noGrp="1"/>
          </p:cNvSpPr>
          <p:nvPr>
            <p:ph type="sldNum" sz="quarter" idx="10"/>
          </p:nvPr>
        </p:nvSpPr>
        <p:spPr/>
        <p:txBody>
          <a:bodyPr/>
          <a:lstStyle/>
          <a:p>
            <a:fld id="{687C2E53-00A2-44D0-B70B-1B279B80957F}" type="slidenum">
              <a:rPr lang="en-US" smtClean="0"/>
              <a:t>4</a:t>
            </a:fld>
            <a:endParaRPr lang="en-US"/>
          </a:p>
        </p:txBody>
      </p:sp>
    </p:spTree>
    <p:extLst>
      <p:ext uri="{BB962C8B-B14F-4D97-AF65-F5344CB8AC3E}">
        <p14:creationId xmlns:p14="http://schemas.microsoft.com/office/powerpoint/2010/main" val="1276116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baseline="0" dirty="0"/>
          </a:p>
        </p:txBody>
      </p:sp>
      <p:sp>
        <p:nvSpPr>
          <p:cNvPr id="4" name="Slide Number Placeholder 3"/>
          <p:cNvSpPr>
            <a:spLocks noGrp="1"/>
          </p:cNvSpPr>
          <p:nvPr>
            <p:ph type="sldNum" sz="quarter" idx="10"/>
          </p:nvPr>
        </p:nvSpPr>
        <p:spPr/>
        <p:txBody>
          <a:bodyPr/>
          <a:lstStyle/>
          <a:p>
            <a:fld id="{687C2E53-00A2-44D0-B70B-1B279B80957F}" type="slidenum">
              <a:rPr lang="en-US" smtClean="0"/>
              <a:t>5</a:t>
            </a:fld>
            <a:endParaRPr lang="en-US"/>
          </a:p>
        </p:txBody>
      </p:sp>
    </p:spTree>
    <p:extLst>
      <p:ext uri="{BB962C8B-B14F-4D97-AF65-F5344CB8AC3E}">
        <p14:creationId xmlns:p14="http://schemas.microsoft.com/office/powerpoint/2010/main" val="1276116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baseline="0" dirty="0"/>
          </a:p>
        </p:txBody>
      </p:sp>
      <p:sp>
        <p:nvSpPr>
          <p:cNvPr id="4" name="Slide Number Placeholder 3"/>
          <p:cNvSpPr>
            <a:spLocks noGrp="1"/>
          </p:cNvSpPr>
          <p:nvPr>
            <p:ph type="sldNum" sz="quarter" idx="10"/>
          </p:nvPr>
        </p:nvSpPr>
        <p:spPr/>
        <p:txBody>
          <a:bodyPr/>
          <a:lstStyle/>
          <a:p>
            <a:fld id="{687C2E53-00A2-44D0-B70B-1B279B80957F}" type="slidenum">
              <a:rPr lang="en-US" smtClean="0"/>
              <a:t>6</a:t>
            </a:fld>
            <a:endParaRPr lang="en-US"/>
          </a:p>
        </p:txBody>
      </p:sp>
    </p:spTree>
    <p:extLst>
      <p:ext uri="{BB962C8B-B14F-4D97-AF65-F5344CB8AC3E}">
        <p14:creationId xmlns:p14="http://schemas.microsoft.com/office/powerpoint/2010/main" val="1276116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baseline="0" dirty="0"/>
          </a:p>
        </p:txBody>
      </p:sp>
      <p:sp>
        <p:nvSpPr>
          <p:cNvPr id="4" name="Slide Number Placeholder 3"/>
          <p:cNvSpPr>
            <a:spLocks noGrp="1"/>
          </p:cNvSpPr>
          <p:nvPr>
            <p:ph type="sldNum" sz="quarter" idx="10"/>
          </p:nvPr>
        </p:nvSpPr>
        <p:spPr/>
        <p:txBody>
          <a:bodyPr/>
          <a:lstStyle/>
          <a:p>
            <a:fld id="{687C2E53-00A2-44D0-B70B-1B279B80957F}" type="slidenum">
              <a:rPr lang="en-US" smtClean="0"/>
              <a:t>7</a:t>
            </a:fld>
            <a:endParaRPr lang="en-US"/>
          </a:p>
        </p:txBody>
      </p:sp>
    </p:spTree>
    <p:extLst>
      <p:ext uri="{BB962C8B-B14F-4D97-AF65-F5344CB8AC3E}">
        <p14:creationId xmlns:p14="http://schemas.microsoft.com/office/powerpoint/2010/main" val="3876253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baseline="0" dirty="0"/>
          </a:p>
        </p:txBody>
      </p:sp>
      <p:sp>
        <p:nvSpPr>
          <p:cNvPr id="4" name="Slide Number Placeholder 3"/>
          <p:cNvSpPr>
            <a:spLocks noGrp="1"/>
          </p:cNvSpPr>
          <p:nvPr>
            <p:ph type="sldNum" sz="quarter" idx="10"/>
          </p:nvPr>
        </p:nvSpPr>
        <p:spPr/>
        <p:txBody>
          <a:bodyPr/>
          <a:lstStyle/>
          <a:p>
            <a:fld id="{687C2E53-00A2-44D0-B70B-1B279B80957F}" type="slidenum">
              <a:rPr lang="en-US" smtClean="0"/>
              <a:t>8</a:t>
            </a:fld>
            <a:endParaRPr lang="en-US"/>
          </a:p>
        </p:txBody>
      </p:sp>
    </p:spTree>
    <p:extLst>
      <p:ext uri="{BB962C8B-B14F-4D97-AF65-F5344CB8AC3E}">
        <p14:creationId xmlns:p14="http://schemas.microsoft.com/office/powerpoint/2010/main" val="1276116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baseline="0" dirty="0"/>
          </a:p>
        </p:txBody>
      </p:sp>
      <p:sp>
        <p:nvSpPr>
          <p:cNvPr id="4" name="Slide Number Placeholder 3"/>
          <p:cNvSpPr>
            <a:spLocks noGrp="1"/>
          </p:cNvSpPr>
          <p:nvPr>
            <p:ph type="sldNum" sz="quarter" idx="10"/>
          </p:nvPr>
        </p:nvSpPr>
        <p:spPr/>
        <p:txBody>
          <a:bodyPr/>
          <a:lstStyle/>
          <a:p>
            <a:fld id="{687C2E53-00A2-44D0-B70B-1B279B80957F}" type="slidenum">
              <a:rPr lang="en-US" smtClean="0"/>
              <a:t>9</a:t>
            </a:fld>
            <a:endParaRPr lang="en-US"/>
          </a:p>
        </p:txBody>
      </p:sp>
    </p:spTree>
    <p:extLst>
      <p:ext uri="{BB962C8B-B14F-4D97-AF65-F5344CB8AC3E}">
        <p14:creationId xmlns:p14="http://schemas.microsoft.com/office/powerpoint/2010/main" val="2572597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red circle">
    <p:spTree>
      <p:nvGrpSpPr>
        <p:cNvPr id="1" name=""/>
        <p:cNvGrpSpPr/>
        <p:nvPr/>
      </p:nvGrpSpPr>
      <p:grpSpPr>
        <a:xfrm>
          <a:off x="0" y="0"/>
          <a:ext cx="0" cy="0"/>
          <a:chOff x="0" y="0"/>
          <a:chExt cx="0" cy="0"/>
        </a:xfrm>
      </p:grpSpPr>
      <p:sp>
        <p:nvSpPr>
          <p:cNvPr id="12" name="Bildplatzhalter 7"/>
          <p:cNvSpPr>
            <a:spLocks noGrp="1"/>
          </p:cNvSpPr>
          <p:nvPr>
            <p:ph type="pic" sz="quarter" idx="12" hasCustomPrompt="1"/>
          </p:nvPr>
        </p:nvSpPr>
        <p:spPr>
          <a:xfrm>
            <a:off x="0" y="9"/>
            <a:ext cx="12190413" cy="6857999"/>
          </a:xfrm>
          <a:solidFill>
            <a:schemeClr val="tx2">
              <a:lumMod val="20000"/>
              <a:lumOff val="80000"/>
            </a:schemeClr>
          </a:solidFill>
        </p:spPr>
        <p:txBody>
          <a:bodyPr lIns="179911" tIns="179911" rIns="179911" bIns="1079460" anchor="b"/>
          <a:lstStyle>
            <a:lvl1pPr marL="0" indent="0" algn="ctr">
              <a:spcBef>
                <a:spcPts val="0"/>
              </a:spcBef>
              <a:spcAft>
                <a:spcPts val="0"/>
              </a:spcAft>
              <a:buNone/>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5" name="SmartArt-Platzhalter 4"/>
          <p:cNvSpPr>
            <a:spLocks noGrp="1"/>
          </p:cNvSpPr>
          <p:nvPr>
            <p:ph type="dgm" sz="quarter" idx="13"/>
          </p:nvPr>
        </p:nvSpPr>
        <p:spPr>
          <a:xfrm>
            <a:off x="-3257664" y="-9096683"/>
            <a:ext cx="11998438" cy="12000000"/>
          </a:xfrm>
          <a:prstGeom prst="ellipse">
            <a:avLst/>
          </a:prstGeom>
          <a:solidFill>
            <a:schemeClr val="accent1"/>
          </a:solidFill>
          <a:ln>
            <a:noFill/>
          </a:ln>
        </p:spPr>
        <p:txBody>
          <a:bodyPr/>
          <a:lstStyle>
            <a:lvl1pPr marL="0" indent="0">
              <a:buNone/>
              <a:defRPr>
                <a:ln>
                  <a:noFill/>
                </a:ln>
                <a:noFill/>
              </a:defRPr>
            </a:lvl1pPr>
          </a:lstStyle>
          <a:p>
            <a:r>
              <a:rPr lang="en-US" noProof="0"/>
              <a:t>Click icon to add SmartArt graphic</a:t>
            </a:r>
            <a:endParaRPr lang="en-US" noProof="0" dirty="0"/>
          </a:p>
        </p:txBody>
      </p:sp>
      <p:sp>
        <p:nvSpPr>
          <p:cNvPr id="2" name="Titel 1"/>
          <p:cNvSpPr>
            <a:spLocks noGrp="1"/>
          </p:cNvSpPr>
          <p:nvPr>
            <p:ph type="ctrTitle" hasCustomPrompt="1"/>
          </p:nvPr>
        </p:nvSpPr>
        <p:spPr>
          <a:xfrm>
            <a:off x="431595" y="665054"/>
            <a:ext cx="5671804" cy="578195"/>
          </a:xfrm>
          <a:prstGeom prst="rect">
            <a:avLst/>
          </a:prstGeom>
          <a:noFill/>
        </p:spPr>
        <p:txBody>
          <a:bodyPr lIns="0" tIns="0" rIns="0" bIns="0" anchor="b" anchorCtr="0">
            <a:noAutofit/>
          </a:bodyPr>
          <a:lstStyle>
            <a:lvl1pPr algn="l">
              <a:lnSpc>
                <a:spcPct val="110000"/>
              </a:lnSpc>
              <a:defRPr sz="3200" b="0" cap="none" spc="133" baseline="0">
                <a:solidFill>
                  <a:schemeClr val="bg1"/>
                </a:solidFill>
                <a:latin typeface="Arial"/>
                <a:cs typeface="Arial"/>
              </a:defRPr>
            </a:lvl1pPr>
          </a:lstStyle>
          <a:p>
            <a:r>
              <a:rPr lang="en-US" noProof="0" dirty="0"/>
              <a:t>Click to edit title</a:t>
            </a:r>
          </a:p>
        </p:txBody>
      </p:sp>
      <p:sp>
        <p:nvSpPr>
          <p:cNvPr id="3" name="Untertitel 2"/>
          <p:cNvSpPr>
            <a:spLocks noGrp="1"/>
          </p:cNvSpPr>
          <p:nvPr>
            <p:ph type="subTitle" idx="1" hasCustomPrompt="1"/>
          </p:nvPr>
        </p:nvSpPr>
        <p:spPr>
          <a:xfrm>
            <a:off x="431595" y="1360940"/>
            <a:ext cx="5671804" cy="429167"/>
          </a:xfrm>
          <a:noFill/>
        </p:spPr>
        <p:txBody>
          <a:bodyPr lIns="0" tIns="0" rIns="0" bIns="0" anchor="t" anchorCtr="0">
            <a:noAutofit/>
          </a:bodyPr>
          <a:lstStyle>
            <a:lvl1pPr marL="0" indent="0" algn="l">
              <a:buNone/>
              <a:defRPr sz="2400" b="0" cap="none" spc="133" baseline="0">
                <a:solidFill>
                  <a:schemeClr val="bg1"/>
                </a:solidFill>
                <a:latin typeface="Arial"/>
                <a:cs typeface="Arial"/>
              </a:defRPr>
            </a:lvl1pPr>
            <a:lvl2pPr marL="609282" indent="0" algn="ctr">
              <a:buNone/>
              <a:defRPr>
                <a:solidFill>
                  <a:schemeClr val="tx1">
                    <a:tint val="75000"/>
                  </a:schemeClr>
                </a:solidFill>
              </a:defRPr>
            </a:lvl2pPr>
            <a:lvl3pPr marL="1218561" indent="0" algn="ctr">
              <a:buNone/>
              <a:defRPr>
                <a:solidFill>
                  <a:schemeClr val="tx1">
                    <a:tint val="75000"/>
                  </a:schemeClr>
                </a:solidFill>
              </a:defRPr>
            </a:lvl3pPr>
            <a:lvl4pPr marL="1827841" indent="0" algn="ctr">
              <a:buNone/>
              <a:defRPr>
                <a:solidFill>
                  <a:schemeClr val="tx1">
                    <a:tint val="75000"/>
                  </a:schemeClr>
                </a:solidFill>
              </a:defRPr>
            </a:lvl4pPr>
            <a:lvl5pPr marL="2437119" indent="0" algn="ctr">
              <a:buNone/>
              <a:defRPr>
                <a:solidFill>
                  <a:schemeClr val="tx1">
                    <a:tint val="75000"/>
                  </a:schemeClr>
                </a:solidFill>
              </a:defRPr>
            </a:lvl5pPr>
            <a:lvl6pPr marL="3046402" indent="0" algn="ctr">
              <a:buNone/>
              <a:defRPr>
                <a:solidFill>
                  <a:schemeClr val="tx1">
                    <a:tint val="75000"/>
                  </a:schemeClr>
                </a:solidFill>
              </a:defRPr>
            </a:lvl6pPr>
            <a:lvl7pPr marL="3655682" indent="0" algn="ctr">
              <a:buNone/>
              <a:defRPr>
                <a:solidFill>
                  <a:schemeClr val="tx1">
                    <a:tint val="75000"/>
                  </a:schemeClr>
                </a:solidFill>
              </a:defRPr>
            </a:lvl7pPr>
            <a:lvl8pPr marL="4264960" indent="0" algn="ctr">
              <a:buNone/>
              <a:defRPr>
                <a:solidFill>
                  <a:schemeClr val="tx1">
                    <a:tint val="75000"/>
                  </a:schemeClr>
                </a:solidFill>
              </a:defRPr>
            </a:lvl8pPr>
            <a:lvl9pPr marL="4874239" indent="0" algn="ctr">
              <a:buNone/>
              <a:defRPr>
                <a:solidFill>
                  <a:schemeClr val="tx1">
                    <a:tint val="75000"/>
                  </a:schemeClr>
                </a:solidFill>
              </a:defRPr>
            </a:lvl9pPr>
          </a:lstStyle>
          <a:p>
            <a:r>
              <a:rPr lang="en-US" noProof="0" dirty="0"/>
              <a:t>Click to edit subtitle</a:t>
            </a:r>
          </a:p>
        </p:txBody>
      </p:sp>
      <p:sp>
        <p:nvSpPr>
          <p:cNvPr id="8"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pic>
        <p:nvPicPr>
          <p:cNvPr id="9" name="Picture 11" descr="Ascom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9361" y="227333"/>
            <a:ext cx="1059117" cy="220056"/>
          </a:xfrm>
          <a:prstGeom prst="rect">
            <a:avLst/>
          </a:prstGeom>
        </p:spPr>
      </p:pic>
      <p:sp>
        <p:nvSpPr>
          <p:cNvPr id="10"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pic>
        <p:nvPicPr>
          <p:cNvPr id="11" name="Afbeelding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12423" y="584201"/>
            <a:ext cx="1646048" cy="647440"/>
          </a:xfrm>
          <a:prstGeom prst="rect">
            <a:avLst/>
          </a:prstGeom>
        </p:spPr>
      </p:pic>
    </p:spTree>
    <p:extLst>
      <p:ext uri="{BB962C8B-B14F-4D97-AF65-F5344CB8AC3E}">
        <p14:creationId xmlns:p14="http://schemas.microsoft.com/office/powerpoint/2010/main" val="1504635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8" name="Bildplatzhalter 7"/>
          <p:cNvSpPr>
            <a:spLocks noGrp="1"/>
          </p:cNvSpPr>
          <p:nvPr>
            <p:ph type="pic" sz="quarter" idx="15" hasCustomPrompt="1"/>
          </p:nvPr>
        </p:nvSpPr>
        <p:spPr>
          <a:xfrm>
            <a:off x="0" y="9"/>
            <a:ext cx="12190413" cy="6857999"/>
          </a:xfrm>
          <a:solidFill>
            <a:schemeClr val="tx2">
              <a:lumMod val="20000"/>
              <a:lumOff val="80000"/>
            </a:schemeClr>
          </a:solidFill>
        </p:spPr>
        <p:txBody>
          <a:bodyPr lIns="179911" tIns="179911" rIns="179911" bIns="719640" anchor="b"/>
          <a:lstStyle>
            <a:lvl1pPr marL="0" indent="0" algn="ctr">
              <a:spcBef>
                <a:spcPts val="0"/>
              </a:spcBef>
              <a:spcAft>
                <a:spcPts val="0"/>
              </a:spcAft>
              <a:buNone/>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14" name="SmartArt-Platzhalter 4"/>
          <p:cNvSpPr>
            <a:spLocks noGrp="1"/>
          </p:cNvSpPr>
          <p:nvPr>
            <p:ph type="dgm" sz="quarter" idx="14"/>
          </p:nvPr>
        </p:nvSpPr>
        <p:spPr>
          <a:xfrm>
            <a:off x="-4927753" y="-4282767"/>
            <a:ext cx="11998438" cy="12000000"/>
          </a:xfrm>
          <a:prstGeom prst="ellipse">
            <a:avLst/>
          </a:prstGeom>
          <a:solidFill>
            <a:schemeClr val="tx2">
              <a:lumMod val="60000"/>
              <a:lumOff val="40000"/>
              <a:alpha val="80000"/>
            </a:schemeClr>
          </a:solidFill>
          <a:ln>
            <a:noFill/>
          </a:ln>
        </p:spPr>
        <p:txBody>
          <a:bodyPr/>
          <a:lstStyle>
            <a:lvl1pPr marL="0" indent="0">
              <a:buNone/>
              <a:defRPr>
                <a:ln>
                  <a:noFill/>
                </a:ln>
                <a:noFill/>
              </a:defRPr>
            </a:lvl1pPr>
          </a:lstStyle>
          <a:p>
            <a:r>
              <a:rPr lang="en-US" noProof="0"/>
              <a:t>Click icon to add SmartArt graphic</a:t>
            </a:r>
            <a:endParaRPr lang="en-US" noProof="0" dirty="0"/>
          </a:p>
        </p:txBody>
      </p:sp>
      <p:sp>
        <p:nvSpPr>
          <p:cNvPr id="11" name="Textplatzhalter 10"/>
          <p:cNvSpPr>
            <a:spLocks noGrp="1"/>
          </p:cNvSpPr>
          <p:nvPr>
            <p:ph type="body" sz="quarter" idx="12" hasCustomPrompt="1"/>
          </p:nvPr>
        </p:nvSpPr>
        <p:spPr>
          <a:xfrm>
            <a:off x="421979" y="1249367"/>
            <a:ext cx="4887626" cy="3154363"/>
          </a:xfrm>
        </p:spPr>
        <p:txBody>
          <a:bodyPr>
            <a:noAutofit/>
          </a:bodyPr>
          <a:lstStyle>
            <a:lvl1pPr marL="236943" marR="0" indent="-236943" algn="l" defTabSz="609282" rtl="0" eaLnBrk="1" fontAlgn="auto" latinLnBrk="0" hangingPunct="1">
              <a:lnSpc>
                <a:spcPct val="100000"/>
              </a:lnSpc>
              <a:spcBef>
                <a:spcPts val="800"/>
              </a:spcBef>
              <a:spcAft>
                <a:spcPts val="400"/>
              </a:spcAft>
              <a:buClr>
                <a:srgbClr val="ED1C24"/>
              </a:buClr>
              <a:buSzTx/>
              <a:buFont typeface="Arial"/>
              <a:buChar char="•"/>
              <a:tabLst/>
              <a:defRPr sz="2000">
                <a:latin typeface="Arial"/>
                <a:cs typeface="Arial"/>
              </a:defRPr>
            </a:lvl1pPr>
            <a:lvl2pPr marL="473883" marR="0" indent="-236943" algn="l" defTabSz="609282" rtl="0" eaLnBrk="1" fontAlgn="auto" latinLnBrk="0" hangingPunct="1">
              <a:lnSpc>
                <a:spcPct val="100000"/>
              </a:lnSpc>
              <a:spcBef>
                <a:spcPct val="20000"/>
              </a:spcBef>
              <a:spcAft>
                <a:spcPts val="400"/>
              </a:spcAft>
              <a:buClr>
                <a:srgbClr val="ED1C24"/>
              </a:buClr>
              <a:buSzTx/>
              <a:buFont typeface="Arial"/>
              <a:buChar char="•"/>
              <a:tabLst/>
              <a:defRPr sz="1600">
                <a:latin typeface="Arial"/>
                <a:cs typeface="Arial"/>
              </a:defRPr>
            </a:lvl2pPr>
            <a:lvl3pPr marL="653708" marR="0" indent="-179823" algn="l" defTabSz="609282" rtl="0" eaLnBrk="1" fontAlgn="auto" latinLnBrk="0" hangingPunct="1">
              <a:lnSpc>
                <a:spcPct val="100000"/>
              </a:lnSpc>
              <a:spcBef>
                <a:spcPct val="20000"/>
              </a:spcBef>
              <a:spcAft>
                <a:spcPts val="400"/>
              </a:spcAft>
              <a:buClr>
                <a:srgbClr val="ED1C24"/>
              </a:buClr>
              <a:buSzTx/>
              <a:buFont typeface="Arial"/>
              <a:buChar char="•"/>
              <a:tabLst/>
              <a:defRPr>
                <a:latin typeface="Arial"/>
                <a:cs typeface="Arial"/>
              </a:defRPr>
            </a:lvl3pPr>
            <a:lvl4pPr marL="822952" marR="0" indent="-169246" algn="l" defTabSz="609282" rtl="0" eaLnBrk="1" fontAlgn="auto" latinLnBrk="0" hangingPunct="1">
              <a:lnSpc>
                <a:spcPct val="100000"/>
              </a:lnSpc>
              <a:spcBef>
                <a:spcPct val="20000"/>
              </a:spcBef>
              <a:spcAft>
                <a:spcPts val="400"/>
              </a:spcAft>
              <a:buClr>
                <a:srgbClr val="ED1C24"/>
              </a:buClr>
              <a:buSzTx/>
              <a:buFont typeface="Arial"/>
              <a:buChar char="•"/>
              <a:tabLst/>
              <a:defRPr sz="1200">
                <a:latin typeface="Arial"/>
                <a:cs typeface="Arial"/>
              </a:defRPr>
            </a:lvl4pPr>
            <a:lvl5pPr marL="960463" indent="-228481">
              <a:spcBef>
                <a:spcPts val="400"/>
              </a:spcBef>
              <a:defRPr sz="1600">
                <a:latin typeface="Arial"/>
                <a:cs typeface="Arial"/>
              </a:defRPr>
            </a:lvl5pPr>
          </a:lstStyle>
          <a:p>
            <a:pPr lvl="0"/>
            <a:r>
              <a:rPr lang="en-US" noProof="0" dirty="0"/>
              <a:t>Click to edit bullet</a:t>
            </a:r>
          </a:p>
          <a:p>
            <a:pPr lvl="1"/>
            <a:r>
              <a:rPr lang="en-US" noProof="0" dirty="0"/>
              <a:t>Level 2</a:t>
            </a:r>
          </a:p>
          <a:p>
            <a:pPr lvl="2"/>
            <a:r>
              <a:rPr lang="en-US" noProof="0" dirty="0"/>
              <a:t>Level 3</a:t>
            </a:r>
          </a:p>
          <a:p>
            <a:pPr lvl="3"/>
            <a:r>
              <a:rPr lang="en-US" noProof="0" dirty="0"/>
              <a:t>Level 4</a:t>
            </a:r>
          </a:p>
        </p:txBody>
      </p:sp>
      <p:sp>
        <p:nvSpPr>
          <p:cNvPr id="15" name="Titel 1"/>
          <p:cNvSpPr>
            <a:spLocks noGrp="1"/>
          </p:cNvSpPr>
          <p:nvPr>
            <p:ph type="title" hasCustomPrompt="1"/>
          </p:nvPr>
        </p:nvSpPr>
        <p:spPr>
          <a:xfrm>
            <a:off x="421986" y="227343"/>
            <a:ext cx="6274667" cy="867543"/>
          </a:xfrm>
          <a:prstGeom prst="rect">
            <a:avLst/>
          </a:prstGeom>
        </p:spPr>
        <p:txBody>
          <a:bodyPr lIns="0" tIns="0" rIns="0" bIns="0" anchor="ctr">
            <a:noAutofit/>
          </a:bodyPr>
          <a:lstStyle>
            <a:lvl1pPr>
              <a:lnSpc>
                <a:spcPct val="100000"/>
              </a:lnSpc>
              <a:defRPr sz="3200" spc="93" baseline="0">
                <a:solidFill>
                  <a:srgbClr val="ED1C24"/>
                </a:solidFill>
                <a:latin typeface="Arial"/>
                <a:cs typeface="Arial"/>
              </a:defRPr>
            </a:lvl1pPr>
          </a:lstStyle>
          <a:p>
            <a:r>
              <a:rPr lang="en-US" noProof="0" dirty="0"/>
              <a:t>Click to edit headline</a:t>
            </a:r>
          </a:p>
        </p:txBody>
      </p:sp>
      <p:sp>
        <p:nvSpPr>
          <p:cNvPr id="9"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pic>
        <p:nvPicPr>
          <p:cNvPr id="10" name="Picture 11" descr="Ascom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9361" y="227333"/>
            <a:ext cx="1059117" cy="220056"/>
          </a:xfrm>
          <a:prstGeom prst="rect">
            <a:avLst/>
          </a:prstGeom>
        </p:spPr>
      </p:pic>
      <p:sp>
        <p:nvSpPr>
          <p:cNvPr id="12"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2889793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Agenda">
    <p:spTree>
      <p:nvGrpSpPr>
        <p:cNvPr id="1" name=""/>
        <p:cNvGrpSpPr/>
        <p:nvPr/>
      </p:nvGrpSpPr>
      <p:grpSpPr>
        <a:xfrm>
          <a:off x="0" y="0"/>
          <a:ext cx="0" cy="0"/>
          <a:chOff x="0" y="0"/>
          <a:chExt cx="0" cy="0"/>
        </a:xfrm>
      </p:grpSpPr>
      <p:sp>
        <p:nvSpPr>
          <p:cNvPr id="8" name="Bildplatzhalter 7"/>
          <p:cNvSpPr>
            <a:spLocks noGrp="1"/>
          </p:cNvSpPr>
          <p:nvPr>
            <p:ph type="pic" sz="quarter" idx="15" hasCustomPrompt="1"/>
          </p:nvPr>
        </p:nvSpPr>
        <p:spPr>
          <a:xfrm>
            <a:off x="0" y="9"/>
            <a:ext cx="12190413" cy="6857999"/>
          </a:xfrm>
          <a:solidFill>
            <a:schemeClr val="tx2">
              <a:lumMod val="20000"/>
              <a:lumOff val="80000"/>
            </a:schemeClr>
          </a:solidFill>
        </p:spPr>
        <p:txBody>
          <a:bodyPr lIns="179911" tIns="179911" rIns="179911" bIns="719640" anchor="b"/>
          <a:lstStyle>
            <a:lvl1pPr marL="0" indent="0" algn="ctr">
              <a:spcBef>
                <a:spcPts val="0"/>
              </a:spcBef>
              <a:spcAft>
                <a:spcPts val="0"/>
              </a:spcAft>
              <a:buNone/>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14" name="SmartArt-Platzhalter 4"/>
          <p:cNvSpPr>
            <a:spLocks noGrp="1"/>
          </p:cNvSpPr>
          <p:nvPr>
            <p:ph type="dgm" sz="quarter" idx="14"/>
          </p:nvPr>
        </p:nvSpPr>
        <p:spPr>
          <a:xfrm>
            <a:off x="5184787" y="-4297483"/>
            <a:ext cx="12002868" cy="12000000"/>
          </a:xfrm>
          <a:prstGeom prst="ellipse">
            <a:avLst/>
          </a:prstGeom>
          <a:solidFill>
            <a:schemeClr val="tx2">
              <a:lumMod val="60000"/>
              <a:lumOff val="40000"/>
              <a:alpha val="80000"/>
            </a:schemeClr>
          </a:solidFill>
          <a:ln>
            <a:noFill/>
          </a:ln>
        </p:spPr>
        <p:txBody>
          <a:bodyPr/>
          <a:lstStyle>
            <a:lvl1pPr marL="0" indent="0">
              <a:buNone/>
              <a:defRPr>
                <a:ln>
                  <a:noFill/>
                </a:ln>
                <a:noFill/>
              </a:defRPr>
            </a:lvl1pPr>
          </a:lstStyle>
          <a:p>
            <a:r>
              <a:rPr lang="en-US" noProof="0"/>
              <a:t>Click icon to add SmartArt graphic</a:t>
            </a:r>
            <a:endParaRPr lang="en-US" noProof="0" dirty="0"/>
          </a:p>
        </p:txBody>
      </p:sp>
      <p:sp>
        <p:nvSpPr>
          <p:cNvPr id="11" name="Textplatzhalter 10"/>
          <p:cNvSpPr>
            <a:spLocks noGrp="1"/>
          </p:cNvSpPr>
          <p:nvPr>
            <p:ph type="body" sz="quarter" idx="12" hasCustomPrompt="1"/>
          </p:nvPr>
        </p:nvSpPr>
        <p:spPr>
          <a:xfrm>
            <a:off x="5963184" y="1219215"/>
            <a:ext cx="5428831" cy="3154363"/>
          </a:xfrm>
        </p:spPr>
        <p:txBody>
          <a:bodyPr>
            <a:noAutofit/>
          </a:bodyPr>
          <a:lstStyle>
            <a:lvl1pPr marL="236943" marR="0" indent="-236943" algn="l" defTabSz="609282" rtl="0" eaLnBrk="1" fontAlgn="auto" latinLnBrk="0" hangingPunct="1">
              <a:lnSpc>
                <a:spcPct val="100000"/>
              </a:lnSpc>
              <a:spcBef>
                <a:spcPts val="800"/>
              </a:spcBef>
              <a:spcAft>
                <a:spcPts val="400"/>
              </a:spcAft>
              <a:buClr>
                <a:srgbClr val="ED1C24"/>
              </a:buClr>
              <a:buSzTx/>
              <a:buFont typeface="Arial"/>
              <a:buChar char="•"/>
              <a:tabLst/>
              <a:defRPr sz="2000">
                <a:latin typeface="Arial"/>
                <a:cs typeface="Arial"/>
              </a:defRPr>
            </a:lvl1pPr>
            <a:lvl2pPr marL="473883" marR="0" indent="-236943" algn="l" defTabSz="609282" rtl="0" eaLnBrk="1" fontAlgn="auto" latinLnBrk="0" hangingPunct="1">
              <a:lnSpc>
                <a:spcPct val="100000"/>
              </a:lnSpc>
              <a:spcBef>
                <a:spcPct val="20000"/>
              </a:spcBef>
              <a:spcAft>
                <a:spcPts val="400"/>
              </a:spcAft>
              <a:buClr>
                <a:srgbClr val="ED1C24"/>
              </a:buClr>
              <a:buSzTx/>
              <a:buFont typeface="Arial"/>
              <a:buChar char="•"/>
              <a:tabLst/>
              <a:defRPr sz="1600">
                <a:latin typeface="Arial"/>
                <a:cs typeface="Arial"/>
              </a:defRPr>
            </a:lvl2pPr>
            <a:lvl3pPr marL="653708" marR="0" indent="-179823" algn="l" defTabSz="609282" rtl="0" eaLnBrk="1" fontAlgn="auto" latinLnBrk="0" hangingPunct="1">
              <a:lnSpc>
                <a:spcPct val="100000"/>
              </a:lnSpc>
              <a:spcBef>
                <a:spcPct val="20000"/>
              </a:spcBef>
              <a:spcAft>
                <a:spcPts val="400"/>
              </a:spcAft>
              <a:buClr>
                <a:srgbClr val="ED1C24"/>
              </a:buClr>
              <a:buSzTx/>
              <a:buFont typeface="Arial"/>
              <a:buChar char="•"/>
              <a:tabLst/>
              <a:defRPr>
                <a:latin typeface="Arial"/>
                <a:cs typeface="Arial"/>
              </a:defRPr>
            </a:lvl3pPr>
            <a:lvl4pPr marL="822952" marR="0" indent="-169246" algn="l" defTabSz="609282" rtl="0" eaLnBrk="1" fontAlgn="auto" latinLnBrk="0" hangingPunct="1">
              <a:lnSpc>
                <a:spcPct val="100000"/>
              </a:lnSpc>
              <a:spcBef>
                <a:spcPct val="20000"/>
              </a:spcBef>
              <a:spcAft>
                <a:spcPts val="400"/>
              </a:spcAft>
              <a:buClr>
                <a:srgbClr val="ED1C24"/>
              </a:buClr>
              <a:buSzTx/>
              <a:buFont typeface="Arial"/>
              <a:buChar char="•"/>
              <a:tabLst/>
              <a:defRPr sz="1200">
                <a:latin typeface="Arial"/>
                <a:cs typeface="Arial"/>
              </a:defRPr>
            </a:lvl4pPr>
            <a:lvl5pPr marL="960463" indent="-228481">
              <a:spcBef>
                <a:spcPts val="400"/>
              </a:spcBef>
              <a:defRPr sz="1600">
                <a:latin typeface="Arial"/>
                <a:cs typeface="Arial"/>
              </a:defRPr>
            </a:lvl5pPr>
          </a:lstStyle>
          <a:p>
            <a:pPr lvl="0"/>
            <a:r>
              <a:rPr lang="en-US" noProof="0" dirty="0"/>
              <a:t>Click to </a:t>
            </a:r>
            <a:r>
              <a:rPr lang="en-US" noProof="0" dirty="0" err="1"/>
              <a:t>eto</a:t>
            </a:r>
            <a:r>
              <a:rPr lang="en-US" noProof="0" dirty="0"/>
              <a:t> </a:t>
            </a:r>
            <a:r>
              <a:rPr lang="en-US" noProof="0" dirty="0" err="1"/>
              <a:t>dit</a:t>
            </a:r>
            <a:r>
              <a:rPr lang="en-US" noProof="0" dirty="0"/>
              <a:t> bullet</a:t>
            </a:r>
          </a:p>
          <a:p>
            <a:pPr lvl="1"/>
            <a:r>
              <a:rPr lang="en-US" noProof="0" dirty="0"/>
              <a:t>Level 2</a:t>
            </a:r>
          </a:p>
          <a:p>
            <a:pPr lvl="2"/>
            <a:r>
              <a:rPr lang="en-US" noProof="0" dirty="0"/>
              <a:t>Level 3</a:t>
            </a:r>
          </a:p>
          <a:p>
            <a:pPr lvl="3"/>
            <a:r>
              <a:rPr lang="en-US" noProof="0" dirty="0"/>
              <a:t>Level 4</a:t>
            </a:r>
          </a:p>
        </p:txBody>
      </p:sp>
      <p:sp>
        <p:nvSpPr>
          <p:cNvPr id="15" name="Titel 1"/>
          <p:cNvSpPr>
            <a:spLocks noGrp="1"/>
          </p:cNvSpPr>
          <p:nvPr>
            <p:ph type="title" hasCustomPrompt="1"/>
          </p:nvPr>
        </p:nvSpPr>
        <p:spPr>
          <a:xfrm>
            <a:off x="5963184" y="216009"/>
            <a:ext cx="4597283" cy="867543"/>
          </a:xfrm>
          <a:prstGeom prst="rect">
            <a:avLst/>
          </a:prstGeom>
        </p:spPr>
        <p:txBody>
          <a:bodyPr lIns="0" tIns="0" rIns="0" bIns="0" anchor="ctr">
            <a:noAutofit/>
          </a:bodyPr>
          <a:lstStyle>
            <a:lvl1pPr>
              <a:lnSpc>
                <a:spcPct val="100000"/>
              </a:lnSpc>
              <a:defRPr sz="3200" spc="93" baseline="0">
                <a:solidFill>
                  <a:srgbClr val="ED1C24"/>
                </a:solidFill>
                <a:latin typeface="Arial"/>
                <a:cs typeface="Arial"/>
              </a:defRPr>
            </a:lvl1pPr>
          </a:lstStyle>
          <a:p>
            <a:r>
              <a:rPr lang="en-US" noProof="0" dirty="0"/>
              <a:t>Click edit headline</a:t>
            </a:r>
          </a:p>
        </p:txBody>
      </p:sp>
      <p:sp>
        <p:nvSpPr>
          <p:cNvPr id="9"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pic>
        <p:nvPicPr>
          <p:cNvPr id="10" name="Picture 11" descr="Ascom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9361" y="227333"/>
            <a:ext cx="1059117" cy="220056"/>
          </a:xfrm>
          <a:prstGeom prst="rect">
            <a:avLst/>
          </a:prstGeom>
        </p:spPr>
      </p:pic>
      <p:sp>
        <p:nvSpPr>
          <p:cNvPr id="12"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378829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sz="3200">
                <a:solidFill>
                  <a:srgbClr val="ED1C24"/>
                </a:solidFill>
              </a:defRPr>
            </a:lvl1pPr>
          </a:lstStyle>
          <a:p>
            <a:r>
              <a:rPr lang="en-US" noProof="0" dirty="0"/>
              <a:t>Click to edit headline</a:t>
            </a:r>
          </a:p>
        </p:txBody>
      </p:sp>
      <p:sp>
        <p:nvSpPr>
          <p:cNvPr id="6" name="Textplatzhalter 5"/>
          <p:cNvSpPr>
            <a:spLocks noGrp="1"/>
          </p:cNvSpPr>
          <p:nvPr>
            <p:ph type="body" sz="quarter" idx="12" hasCustomPrompt="1"/>
          </p:nvPr>
        </p:nvSpPr>
        <p:spPr>
          <a:xfrm>
            <a:off x="423278" y="1250001"/>
            <a:ext cx="11335391" cy="5089525"/>
          </a:xfrm>
        </p:spPr>
        <p:txBody>
          <a:bodyPr>
            <a:noAutofit/>
          </a:bodyPr>
          <a:lstStyle>
            <a:lvl1pPr marL="236943" marR="0" indent="-236943" algn="l" defTabSz="609282" rtl="0" eaLnBrk="1" fontAlgn="auto" latinLnBrk="0" hangingPunct="1">
              <a:lnSpc>
                <a:spcPct val="100000"/>
              </a:lnSpc>
              <a:spcBef>
                <a:spcPts val="800"/>
              </a:spcBef>
              <a:spcAft>
                <a:spcPts val="400"/>
              </a:spcAft>
              <a:buClr>
                <a:srgbClr val="ED1C24"/>
              </a:buClr>
              <a:buSzTx/>
              <a:buFont typeface="Arial"/>
              <a:buChar char="•"/>
              <a:tabLst/>
              <a:defRPr sz="2000" baseline="0"/>
            </a:lvl1pPr>
            <a:lvl2pPr marL="473883" marR="0" indent="-236943" algn="l" defTabSz="609282" rtl="0" eaLnBrk="1" fontAlgn="auto" latinLnBrk="0" hangingPunct="1">
              <a:lnSpc>
                <a:spcPct val="100000"/>
              </a:lnSpc>
              <a:spcBef>
                <a:spcPct val="20000"/>
              </a:spcBef>
              <a:spcAft>
                <a:spcPts val="400"/>
              </a:spcAft>
              <a:buClr>
                <a:srgbClr val="ED1C24"/>
              </a:buClr>
              <a:buSzTx/>
              <a:buFont typeface="Arial"/>
              <a:buChar char="•"/>
              <a:tabLst/>
              <a:defRPr sz="1600"/>
            </a:lvl2pPr>
            <a:lvl3pPr marL="653708" marR="0" indent="-179823" algn="l" defTabSz="609282" rtl="0" eaLnBrk="1" fontAlgn="auto" latinLnBrk="0" hangingPunct="1">
              <a:lnSpc>
                <a:spcPct val="100000"/>
              </a:lnSpc>
              <a:spcBef>
                <a:spcPct val="20000"/>
              </a:spcBef>
              <a:spcAft>
                <a:spcPts val="400"/>
              </a:spcAft>
              <a:buClr>
                <a:srgbClr val="ED1C24"/>
              </a:buClr>
              <a:buSzTx/>
              <a:buFont typeface="Arial"/>
              <a:buChar char="•"/>
              <a:tabLst/>
              <a:defRPr/>
            </a:lvl3pPr>
            <a:lvl4pPr marL="822952" marR="0" indent="-169246" algn="l" defTabSz="609282" rtl="0" eaLnBrk="1" fontAlgn="auto" latinLnBrk="0" hangingPunct="1">
              <a:lnSpc>
                <a:spcPct val="100000"/>
              </a:lnSpc>
              <a:spcBef>
                <a:spcPct val="20000"/>
              </a:spcBef>
              <a:spcAft>
                <a:spcPts val="400"/>
              </a:spcAft>
              <a:buClr>
                <a:srgbClr val="ED1C24"/>
              </a:buClr>
              <a:buSzTx/>
              <a:buFont typeface="Arial"/>
              <a:buChar char="•"/>
              <a:tabLst/>
              <a:defRPr sz="1200"/>
            </a:lvl4pPr>
            <a:lvl5pPr marL="1070473" marR="0" indent="-338489" algn="l" defTabSz="609282" rtl="0" eaLnBrk="1" fontAlgn="auto" latinLnBrk="0" hangingPunct="1">
              <a:lnSpc>
                <a:spcPct val="100000"/>
              </a:lnSpc>
              <a:spcBef>
                <a:spcPct val="20000"/>
              </a:spcBef>
              <a:spcAft>
                <a:spcPts val="400"/>
              </a:spcAft>
              <a:buClr>
                <a:srgbClr val="FF0000"/>
              </a:buClr>
              <a:buSzTx/>
              <a:buFont typeface="Arial"/>
              <a:buChar char="•"/>
              <a:tabLst/>
              <a:defRPr sz="1700"/>
            </a:lvl5pPr>
          </a:lstStyle>
          <a:p>
            <a:pPr lvl="0"/>
            <a:r>
              <a:rPr lang="en-US" noProof="0" dirty="0"/>
              <a:t>Click to edit bullet</a:t>
            </a:r>
          </a:p>
          <a:p>
            <a:pPr lvl="1"/>
            <a:r>
              <a:rPr lang="en-US" noProof="0" dirty="0"/>
              <a:t>Level 2</a:t>
            </a:r>
          </a:p>
          <a:p>
            <a:pPr lvl="2"/>
            <a:r>
              <a:rPr lang="en-US" noProof="0" dirty="0"/>
              <a:t>Level 3</a:t>
            </a:r>
          </a:p>
          <a:p>
            <a:pPr lvl="3"/>
            <a:r>
              <a:rPr lang="en-US" noProof="0" dirty="0"/>
              <a:t>Level 4</a:t>
            </a:r>
          </a:p>
        </p:txBody>
      </p:sp>
      <p:sp>
        <p:nvSpPr>
          <p:cNvPr id="7"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sp>
        <p:nvSpPr>
          <p:cNvPr id="8"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1539422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s">
    <p:spTree>
      <p:nvGrpSpPr>
        <p:cNvPr id="1" name=""/>
        <p:cNvGrpSpPr/>
        <p:nvPr/>
      </p:nvGrpSpPr>
      <p:grpSpPr>
        <a:xfrm>
          <a:off x="0" y="0"/>
          <a:ext cx="0" cy="0"/>
          <a:chOff x="0" y="0"/>
          <a:chExt cx="0" cy="0"/>
        </a:xfrm>
      </p:grpSpPr>
      <p:sp>
        <p:nvSpPr>
          <p:cNvPr id="6" name="Textplatzhalter 5"/>
          <p:cNvSpPr>
            <a:spLocks noGrp="1"/>
          </p:cNvSpPr>
          <p:nvPr>
            <p:ph type="body" sz="quarter" idx="11" hasCustomPrompt="1"/>
          </p:nvPr>
        </p:nvSpPr>
        <p:spPr>
          <a:xfrm>
            <a:off x="6236559" y="1249372"/>
            <a:ext cx="5537740" cy="4970463"/>
          </a:xfrm>
          <a:prstGeom prst="rect">
            <a:avLst/>
          </a:prstGeom>
        </p:spPr>
        <p:txBody>
          <a:bodyPr>
            <a:noAutofit/>
          </a:bodyPr>
          <a:lstStyle>
            <a:lvl1pPr marL="236943" marR="0" indent="-236943" algn="l" defTabSz="609282" rtl="0" eaLnBrk="1" fontAlgn="auto" latinLnBrk="0" hangingPunct="1">
              <a:lnSpc>
                <a:spcPct val="100000"/>
              </a:lnSpc>
              <a:spcBef>
                <a:spcPts val="800"/>
              </a:spcBef>
              <a:spcAft>
                <a:spcPts val="400"/>
              </a:spcAft>
              <a:buClr>
                <a:srgbClr val="ED1C24"/>
              </a:buClr>
              <a:buSzTx/>
              <a:buFont typeface="Arial"/>
              <a:buChar char="•"/>
              <a:tabLst/>
              <a:defRPr sz="2000">
                <a:latin typeface="Arial"/>
                <a:cs typeface="Arial"/>
              </a:defRPr>
            </a:lvl1pPr>
            <a:lvl2pPr marL="473883" marR="0" indent="-236943" algn="l" defTabSz="609282" rtl="0" eaLnBrk="1" fontAlgn="auto" latinLnBrk="0" hangingPunct="1">
              <a:lnSpc>
                <a:spcPct val="100000"/>
              </a:lnSpc>
              <a:spcBef>
                <a:spcPct val="20000"/>
              </a:spcBef>
              <a:spcAft>
                <a:spcPts val="400"/>
              </a:spcAft>
              <a:buClr>
                <a:srgbClr val="ED1C24"/>
              </a:buClr>
              <a:buSzTx/>
              <a:buFont typeface="Arial"/>
              <a:buChar char="•"/>
              <a:tabLst/>
              <a:defRPr sz="1600">
                <a:latin typeface="Arial"/>
                <a:cs typeface="Arial"/>
              </a:defRPr>
            </a:lvl2pPr>
            <a:lvl3pPr marL="653708" marR="0" indent="-179823" algn="l" defTabSz="609282" rtl="0" eaLnBrk="1" fontAlgn="auto" latinLnBrk="0" hangingPunct="1">
              <a:lnSpc>
                <a:spcPct val="100000"/>
              </a:lnSpc>
              <a:spcBef>
                <a:spcPct val="20000"/>
              </a:spcBef>
              <a:spcAft>
                <a:spcPts val="400"/>
              </a:spcAft>
              <a:buClr>
                <a:srgbClr val="ED1C24"/>
              </a:buClr>
              <a:buSzTx/>
              <a:buFont typeface="Arial"/>
              <a:buChar char="•"/>
              <a:tabLst/>
              <a:defRPr sz="1500">
                <a:latin typeface="Arial"/>
                <a:cs typeface="Arial"/>
              </a:defRPr>
            </a:lvl3pPr>
            <a:lvl4pPr marL="822952" marR="0" indent="-169246" algn="l" defTabSz="609282" rtl="0" eaLnBrk="1" fontAlgn="auto" latinLnBrk="0" hangingPunct="1">
              <a:lnSpc>
                <a:spcPct val="100000"/>
              </a:lnSpc>
              <a:spcBef>
                <a:spcPct val="20000"/>
              </a:spcBef>
              <a:spcAft>
                <a:spcPts val="400"/>
              </a:spcAft>
              <a:buClr>
                <a:srgbClr val="ED1C24"/>
              </a:buClr>
              <a:buSzTx/>
              <a:buFont typeface="Arial"/>
              <a:buChar char="•"/>
              <a:tabLst/>
              <a:defRPr sz="1200" baseline="0">
                <a:latin typeface="Arial"/>
                <a:cs typeface="Arial"/>
              </a:defRPr>
            </a:lvl4pPr>
            <a:lvl5pPr marL="960463" indent="-243290">
              <a:spcBef>
                <a:spcPts val="400"/>
              </a:spcBef>
              <a:defRPr sz="1700">
                <a:latin typeface="Proxima Nova"/>
                <a:cs typeface="Proxima Nova"/>
              </a:defRPr>
            </a:lvl5pPr>
          </a:lstStyle>
          <a:p>
            <a:pPr lvl="0"/>
            <a:r>
              <a:rPr lang="en-US" noProof="0" dirty="0"/>
              <a:t>Click to edit bullet</a:t>
            </a:r>
          </a:p>
          <a:p>
            <a:pPr lvl="1"/>
            <a:r>
              <a:rPr lang="en-US" noProof="0" dirty="0"/>
              <a:t>Level 2</a:t>
            </a:r>
          </a:p>
          <a:p>
            <a:pPr lvl="2"/>
            <a:r>
              <a:rPr lang="en-US" noProof="0" dirty="0"/>
              <a:t>Level 3</a:t>
            </a:r>
          </a:p>
          <a:p>
            <a:pPr lvl="3"/>
            <a:r>
              <a:rPr lang="en-US" noProof="0" dirty="0"/>
              <a:t>Level 4</a:t>
            </a:r>
          </a:p>
        </p:txBody>
      </p:sp>
      <p:sp>
        <p:nvSpPr>
          <p:cNvPr id="2" name="Titel 1"/>
          <p:cNvSpPr>
            <a:spLocks noGrp="1"/>
          </p:cNvSpPr>
          <p:nvPr>
            <p:ph type="title" hasCustomPrompt="1"/>
          </p:nvPr>
        </p:nvSpPr>
        <p:spPr>
          <a:xfrm>
            <a:off x="422348" y="216009"/>
            <a:ext cx="10110720" cy="867543"/>
          </a:xfrm>
          <a:prstGeom prst="rect">
            <a:avLst/>
          </a:prstGeom>
        </p:spPr>
        <p:txBody>
          <a:bodyPr lIns="0" tIns="0" rIns="0" bIns="0" anchor="ctr">
            <a:normAutofit/>
          </a:bodyPr>
          <a:lstStyle>
            <a:lvl1pPr>
              <a:lnSpc>
                <a:spcPct val="100000"/>
              </a:lnSpc>
              <a:defRPr sz="3200" spc="93">
                <a:solidFill>
                  <a:srgbClr val="ED1C24"/>
                </a:solidFill>
                <a:latin typeface="Arial"/>
                <a:cs typeface="Arial"/>
              </a:defRPr>
            </a:lvl1pPr>
          </a:lstStyle>
          <a:p>
            <a:r>
              <a:rPr lang="en-US" noProof="0" dirty="0"/>
              <a:t>Click to edit headline</a:t>
            </a:r>
          </a:p>
        </p:txBody>
      </p:sp>
      <p:sp>
        <p:nvSpPr>
          <p:cNvPr id="11" name="Textplatzhalter 10"/>
          <p:cNvSpPr>
            <a:spLocks noGrp="1"/>
          </p:cNvSpPr>
          <p:nvPr>
            <p:ph type="body" sz="quarter" idx="12" hasCustomPrompt="1"/>
          </p:nvPr>
        </p:nvSpPr>
        <p:spPr>
          <a:xfrm>
            <a:off x="421976" y="1249372"/>
            <a:ext cx="5537740" cy="4970463"/>
          </a:xfrm>
        </p:spPr>
        <p:txBody>
          <a:bodyPr>
            <a:noAutofit/>
          </a:bodyPr>
          <a:lstStyle>
            <a:lvl1pPr marL="236943" marR="0" indent="-236943" algn="l" defTabSz="609282" rtl="0" eaLnBrk="1" fontAlgn="auto" latinLnBrk="0" hangingPunct="1">
              <a:lnSpc>
                <a:spcPct val="100000"/>
              </a:lnSpc>
              <a:spcBef>
                <a:spcPts val="800"/>
              </a:spcBef>
              <a:spcAft>
                <a:spcPts val="400"/>
              </a:spcAft>
              <a:buClr>
                <a:srgbClr val="ED1C24"/>
              </a:buClr>
              <a:buSzTx/>
              <a:buFont typeface="Arial"/>
              <a:buChar char="•"/>
              <a:tabLst/>
              <a:defRPr sz="2000">
                <a:latin typeface="Arial"/>
                <a:cs typeface="Arial"/>
              </a:defRPr>
            </a:lvl1pPr>
            <a:lvl2pPr marL="473883" marR="0" indent="-236943" algn="l" defTabSz="609282" rtl="0" eaLnBrk="1" fontAlgn="auto" latinLnBrk="0" hangingPunct="1">
              <a:lnSpc>
                <a:spcPct val="100000"/>
              </a:lnSpc>
              <a:spcBef>
                <a:spcPct val="20000"/>
              </a:spcBef>
              <a:spcAft>
                <a:spcPts val="400"/>
              </a:spcAft>
              <a:buClr>
                <a:srgbClr val="ED1C24"/>
              </a:buClr>
              <a:buSzTx/>
              <a:buFont typeface="Arial"/>
              <a:buChar char="•"/>
              <a:tabLst/>
              <a:defRPr sz="1600">
                <a:latin typeface="Arial"/>
                <a:cs typeface="Arial"/>
              </a:defRPr>
            </a:lvl2pPr>
            <a:lvl3pPr marL="653708" marR="0" indent="-179823" algn="l" defTabSz="609282" rtl="0" eaLnBrk="1" fontAlgn="auto" latinLnBrk="0" hangingPunct="1">
              <a:lnSpc>
                <a:spcPct val="100000"/>
              </a:lnSpc>
              <a:spcBef>
                <a:spcPct val="20000"/>
              </a:spcBef>
              <a:spcAft>
                <a:spcPts val="400"/>
              </a:spcAft>
              <a:buClr>
                <a:srgbClr val="ED1C24"/>
              </a:buClr>
              <a:buSzTx/>
              <a:buFont typeface="Arial"/>
              <a:buChar char="•"/>
              <a:tabLst/>
              <a:defRPr sz="1500">
                <a:latin typeface="Arial"/>
                <a:cs typeface="Arial"/>
              </a:defRPr>
            </a:lvl3pPr>
            <a:lvl4pPr marL="822952" marR="0" indent="-169246" algn="l" defTabSz="609282" rtl="0" eaLnBrk="1" fontAlgn="auto" latinLnBrk="0" hangingPunct="1">
              <a:lnSpc>
                <a:spcPct val="100000"/>
              </a:lnSpc>
              <a:spcBef>
                <a:spcPct val="20000"/>
              </a:spcBef>
              <a:spcAft>
                <a:spcPts val="400"/>
              </a:spcAft>
              <a:buClr>
                <a:srgbClr val="ED1C24"/>
              </a:buClr>
              <a:buSzTx/>
              <a:buFont typeface="Arial"/>
              <a:buChar char="•"/>
              <a:tabLst/>
              <a:defRPr sz="1200">
                <a:latin typeface="Arial"/>
                <a:cs typeface="Arial"/>
              </a:defRPr>
            </a:lvl4pPr>
            <a:lvl5pPr marL="960463" indent="-243290">
              <a:spcBef>
                <a:spcPts val="400"/>
              </a:spcBef>
              <a:defRPr sz="1700">
                <a:latin typeface="Proxima Nova"/>
                <a:cs typeface="Proxima Nova"/>
              </a:defRPr>
            </a:lvl5pPr>
          </a:lstStyle>
          <a:p>
            <a:pPr lvl="0"/>
            <a:r>
              <a:rPr lang="en-US" noProof="0" dirty="0"/>
              <a:t>Click to edit bullet</a:t>
            </a:r>
          </a:p>
          <a:p>
            <a:pPr lvl="1"/>
            <a:r>
              <a:rPr lang="en-US" noProof="0" dirty="0"/>
              <a:t>Level 2</a:t>
            </a:r>
          </a:p>
          <a:p>
            <a:pPr lvl="2"/>
            <a:r>
              <a:rPr lang="en-US" noProof="0" dirty="0"/>
              <a:t>Level 3</a:t>
            </a:r>
          </a:p>
          <a:p>
            <a:pPr lvl="3"/>
            <a:r>
              <a:rPr lang="en-US" noProof="0" dirty="0"/>
              <a:t>Level 4</a:t>
            </a:r>
          </a:p>
        </p:txBody>
      </p:sp>
      <p:sp>
        <p:nvSpPr>
          <p:cNvPr id="9"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sp>
        <p:nvSpPr>
          <p:cNvPr id="7"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1754052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gal Disclaimer - no bullets">
    <p:spTree>
      <p:nvGrpSpPr>
        <p:cNvPr id="1" name=""/>
        <p:cNvGrpSpPr/>
        <p:nvPr/>
      </p:nvGrpSpPr>
      <p:grpSpPr>
        <a:xfrm>
          <a:off x="0" y="0"/>
          <a:ext cx="0" cy="0"/>
          <a:chOff x="0" y="0"/>
          <a:chExt cx="0" cy="0"/>
        </a:xfrm>
      </p:grpSpPr>
      <p:sp>
        <p:nvSpPr>
          <p:cNvPr id="41" name="Titel 1"/>
          <p:cNvSpPr>
            <a:spLocks noGrp="1"/>
          </p:cNvSpPr>
          <p:nvPr>
            <p:ph type="title" hasCustomPrompt="1"/>
          </p:nvPr>
        </p:nvSpPr>
        <p:spPr>
          <a:xfrm>
            <a:off x="421983" y="214239"/>
            <a:ext cx="10069997" cy="867543"/>
          </a:xfrm>
          <a:prstGeom prst="rect">
            <a:avLst/>
          </a:prstGeom>
        </p:spPr>
        <p:txBody>
          <a:bodyPr lIns="0" tIns="0" rIns="0" bIns="0" anchor="ctr" anchorCtr="0">
            <a:noAutofit/>
          </a:bodyPr>
          <a:lstStyle>
            <a:lvl1pPr>
              <a:lnSpc>
                <a:spcPct val="100000"/>
              </a:lnSpc>
              <a:defRPr sz="3200" b="0" kern="0" cap="none" spc="93">
                <a:solidFill>
                  <a:srgbClr val="ED1C24"/>
                </a:solidFill>
                <a:latin typeface="Arial"/>
                <a:cs typeface="Arial"/>
              </a:defRPr>
            </a:lvl1pPr>
          </a:lstStyle>
          <a:p>
            <a:r>
              <a:rPr lang="en-US" noProof="0" dirty="0"/>
              <a:t>Click to edit headline</a:t>
            </a:r>
          </a:p>
        </p:txBody>
      </p:sp>
      <p:sp>
        <p:nvSpPr>
          <p:cNvPr id="42" name="Inhaltsplatzhalter 2"/>
          <p:cNvSpPr>
            <a:spLocks noGrp="1"/>
          </p:cNvSpPr>
          <p:nvPr>
            <p:ph idx="1" hasCustomPrompt="1"/>
          </p:nvPr>
        </p:nvSpPr>
        <p:spPr>
          <a:xfrm>
            <a:off x="421986" y="1249372"/>
            <a:ext cx="11332787" cy="4970463"/>
          </a:xfrm>
          <a:prstGeom prst="rect">
            <a:avLst/>
          </a:prstGeom>
        </p:spPr>
        <p:txBody>
          <a:bodyPr lIns="0" tIns="0" rIns="0" bIns="0">
            <a:noAutofit/>
          </a:bodyPr>
          <a:lstStyle>
            <a:lvl1pPr marL="0" indent="0">
              <a:lnSpc>
                <a:spcPct val="100000"/>
              </a:lnSpc>
              <a:spcBef>
                <a:spcPts val="400"/>
              </a:spcBef>
              <a:spcAft>
                <a:spcPts val="400"/>
              </a:spcAft>
              <a:buFontTx/>
              <a:buNone/>
              <a:defRPr sz="2000" baseline="0">
                <a:latin typeface="Arial"/>
              </a:defRPr>
            </a:lvl1pPr>
            <a:lvl2pPr marL="351185" indent="0">
              <a:lnSpc>
                <a:spcPct val="100000"/>
              </a:lnSpc>
              <a:spcBef>
                <a:spcPts val="400"/>
              </a:spcBef>
              <a:spcAft>
                <a:spcPts val="400"/>
              </a:spcAft>
              <a:buFontTx/>
              <a:buNone/>
              <a:defRPr sz="1900" baseline="0"/>
            </a:lvl2pPr>
            <a:lvl3pPr marL="721407" indent="-370226">
              <a:lnSpc>
                <a:spcPct val="100000"/>
              </a:lnSpc>
              <a:spcBef>
                <a:spcPts val="400"/>
              </a:spcBef>
              <a:spcAft>
                <a:spcPts val="400"/>
              </a:spcAft>
              <a:buFont typeface="Wingdings" charset="2"/>
              <a:buChar char="§"/>
              <a:defRPr sz="1900"/>
            </a:lvl3pPr>
            <a:lvl4pPr marL="721405" indent="0">
              <a:lnSpc>
                <a:spcPct val="100000"/>
              </a:lnSpc>
              <a:spcBef>
                <a:spcPts val="400"/>
              </a:spcBef>
              <a:spcAft>
                <a:spcPts val="400"/>
              </a:spcAft>
              <a:buSzPct val="100000"/>
              <a:buFontTx/>
              <a:buNone/>
              <a:defRPr sz="1600"/>
            </a:lvl4pPr>
            <a:lvl5pPr marL="717171" indent="0">
              <a:lnSpc>
                <a:spcPct val="100000"/>
              </a:lnSpc>
              <a:spcBef>
                <a:spcPts val="400"/>
              </a:spcBef>
              <a:spcAft>
                <a:spcPts val="400"/>
              </a:spcAft>
              <a:buSzPct val="100000"/>
              <a:buFontTx/>
              <a:buNone/>
              <a:defRPr sz="1600"/>
            </a:lvl5pPr>
          </a:lstStyle>
          <a:p>
            <a:pPr lvl="0"/>
            <a:r>
              <a:rPr lang="en-US" noProof="0" dirty="0"/>
              <a:t>Click to edit copy</a:t>
            </a:r>
          </a:p>
        </p:txBody>
      </p:sp>
      <p:sp>
        <p:nvSpPr>
          <p:cNvPr id="7"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sp>
        <p:nvSpPr>
          <p:cNvPr id="6"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4103640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s + Imag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22354" y="216009"/>
            <a:ext cx="10097023" cy="867543"/>
          </a:xfrm>
          <a:prstGeom prst="rect">
            <a:avLst/>
          </a:prstGeom>
        </p:spPr>
        <p:txBody>
          <a:bodyPr lIns="0" tIns="0" rIns="0" bIns="0" anchor="ctr">
            <a:normAutofit/>
          </a:bodyPr>
          <a:lstStyle>
            <a:lvl1pPr>
              <a:lnSpc>
                <a:spcPct val="100000"/>
              </a:lnSpc>
              <a:defRPr sz="3200" spc="93">
                <a:solidFill>
                  <a:srgbClr val="ED1C24"/>
                </a:solidFill>
                <a:latin typeface="Arial"/>
                <a:cs typeface="Arial"/>
              </a:defRPr>
            </a:lvl1pPr>
          </a:lstStyle>
          <a:p>
            <a:r>
              <a:rPr lang="en-US" noProof="0" dirty="0"/>
              <a:t>Click to edit headline</a:t>
            </a:r>
          </a:p>
        </p:txBody>
      </p:sp>
      <p:sp>
        <p:nvSpPr>
          <p:cNvPr id="11" name="Textplatzhalter 10"/>
          <p:cNvSpPr>
            <a:spLocks noGrp="1"/>
          </p:cNvSpPr>
          <p:nvPr>
            <p:ph type="body" sz="quarter" idx="12" hasCustomPrompt="1"/>
          </p:nvPr>
        </p:nvSpPr>
        <p:spPr>
          <a:xfrm>
            <a:off x="421976" y="1249372"/>
            <a:ext cx="5537740" cy="4970463"/>
          </a:xfrm>
        </p:spPr>
        <p:txBody>
          <a:bodyPr>
            <a:noAutofit/>
          </a:bodyPr>
          <a:lstStyle>
            <a:lvl1pPr marL="236943" marR="0" indent="-236943" algn="l" defTabSz="609282" rtl="0" eaLnBrk="1" fontAlgn="auto" latinLnBrk="0" hangingPunct="1">
              <a:lnSpc>
                <a:spcPct val="100000"/>
              </a:lnSpc>
              <a:spcBef>
                <a:spcPts val="800"/>
              </a:spcBef>
              <a:spcAft>
                <a:spcPts val="400"/>
              </a:spcAft>
              <a:buClr>
                <a:srgbClr val="ED1C24"/>
              </a:buClr>
              <a:buSzTx/>
              <a:buFont typeface="Arial"/>
              <a:buChar char="•"/>
              <a:tabLst/>
              <a:defRPr sz="2000">
                <a:latin typeface="Arial"/>
                <a:cs typeface="Arial"/>
              </a:defRPr>
            </a:lvl1pPr>
            <a:lvl2pPr marL="473883" marR="0" indent="-236943" algn="l" defTabSz="609282" rtl="0" eaLnBrk="1" fontAlgn="auto" latinLnBrk="0" hangingPunct="1">
              <a:lnSpc>
                <a:spcPct val="100000"/>
              </a:lnSpc>
              <a:spcBef>
                <a:spcPct val="20000"/>
              </a:spcBef>
              <a:spcAft>
                <a:spcPts val="400"/>
              </a:spcAft>
              <a:buClr>
                <a:srgbClr val="ED1C24"/>
              </a:buClr>
              <a:buSzTx/>
              <a:buFont typeface="Arial"/>
              <a:buChar char="•"/>
              <a:tabLst/>
              <a:defRPr sz="1600">
                <a:latin typeface="Arial"/>
                <a:cs typeface="Arial"/>
              </a:defRPr>
            </a:lvl2pPr>
            <a:lvl3pPr marL="653708" marR="0" indent="-179823" algn="l" defTabSz="609282" rtl="0" eaLnBrk="1" fontAlgn="auto" latinLnBrk="0" hangingPunct="1">
              <a:lnSpc>
                <a:spcPct val="100000"/>
              </a:lnSpc>
              <a:spcBef>
                <a:spcPct val="20000"/>
              </a:spcBef>
              <a:spcAft>
                <a:spcPts val="400"/>
              </a:spcAft>
              <a:buClr>
                <a:srgbClr val="ED1C24"/>
              </a:buClr>
              <a:buSzTx/>
              <a:buFont typeface="Arial"/>
              <a:buChar char="•"/>
              <a:tabLst/>
              <a:defRPr sz="1500">
                <a:latin typeface="Arial"/>
                <a:cs typeface="Arial"/>
              </a:defRPr>
            </a:lvl3pPr>
            <a:lvl4pPr marL="822952" marR="0" indent="-169246" algn="l" defTabSz="609282" rtl="0" eaLnBrk="1" fontAlgn="auto" latinLnBrk="0" hangingPunct="1">
              <a:lnSpc>
                <a:spcPct val="100000"/>
              </a:lnSpc>
              <a:spcBef>
                <a:spcPct val="20000"/>
              </a:spcBef>
              <a:spcAft>
                <a:spcPts val="400"/>
              </a:spcAft>
              <a:buClr>
                <a:srgbClr val="ED1C24"/>
              </a:buClr>
              <a:buSzTx/>
              <a:buFont typeface="Arial"/>
              <a:buChar char="•"/>
              <a:tabLst/>
              <a:defRPr sz="1200">
                <a:latin typeface="Arial"/>
                <a:cs typeface="Arial"/>
              </a:defRPr>
            </a:lvl4pPr>
            <a:lvl5pPr marL="960463" indent="-243290">
              <a:spcBef>
                <a:spcPts val="400"/>
              </a:spcBef>
              <a:defRPr sz="1600">
                <a:latin typeface="Arial"/>
                <a:cs typeface="Arial"/>
              </a:defRPr>
            </a:lvl5pPr>
            <a:lvl6pPr>
              <a:defRPr sz="1600">
                <a:latin typeface="Arial"/>
                <a:cs typeface="Arial"/>
              </a:defRPr>
            </a:lvl6pPr>
          </a:lstStyle>
          <a:p>
            <a:pPr lvl="0"/>
            <a:r>
              <a:rPr lang="en-US" noProof="0" dirty="0"/>
              <a:t>Click to edit bullet</a:t>
            </a:r>
          </a:p>
          <a:p>
            <a:pPr lvl="1"/>
            <a:r>
              <a:rPr lang="en-US" noProof="0" dirty="0"/>
              <a:t>Level 2</a:t>
            </a:r>
          </a:p>
          <a:p>
            <a:pPr lvl="2"/>
            <a:r>
              <a:rPr lang="en-US" noProof="0" dirty="0"/>
              <a:t>Level 3</a:t>
            </a:r>
          </a:p>
          <a:p>
            <a:pPr lvl="3"/>
            <a:r>
              <a:rPr lang="en-US" noProof="0" dirty="0"/>
              <a:t>Level 4</a:t>
            </a:r>
          </a:p>
        </p:txBody>
      </p:sp>
      <p:sp>
        <p:nvSpPr>
          <p:cNvPr id="8" name="Bildplatzhalter 7"/>
          <p:cNvSpPr>
            <a:spLocks noGrp="1"/>
          </p:cNvSpPr>
          <p:nvPr>
            <p:ph type="pic" sz="quarter" idx="13" hasCustomPrompt="1"/>
          </p:nvPr>
        </p:nvSpPr>
        <p:spPr>
          <a:xfrm>
            <a:off x="6195548" y="1249366"/>
            <a:ext cx="5547503" cy="4971653"/>
          </a:xfrm>
          <a:solidFill>
            <a:schemeClr val="tx2">
              <a:lumMod val="20000"/>
              <a:lumOff val="80000"/>
            </a:schemeClr>
          </a:solidFill>
        </p:spPr>
        <p:txBody>
          <a:bodyPr lIns="179911" tIns="179911" rIns="179911" bIns="179911"/>
          <a:lstStyle>
            <a:lvl1pPr marL="0" marR="0" indent="0" algn="l" defTabSz="609282" rtl="0" eaLnBrk="1" fontAlgn="auto" latinLnBrk="0" hangingPunct="1">
              <a:lnSpc>
                <a:spcPct val="100000"/>
              </a:lnSpc>
              <a:spcBef>
                <a:spcPts val="800"/>
              </a:spcBef>
              <a:spcAft>
                <a:spcPts val="400"/>
              </a:spcAft>
              <a:buClr>
                <a:schemeClr val="bg2"/>
              </a:buClr>
              <a:buSzTx/>
              <a:buFont typeface="Arial"/>
              <a:buNone/>
              <a:tabLst/>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10"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sp>
        <p:nvSpPr>
          <p:cNvPr id="7"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1275524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1" name="Titel 1"/>
          <p:cNvSpPr>
            <a:spLocks noGrp="1"/>
          </p:cNvSpPr>
          <p:nvPr>
            <p:ph type="title" hasCustomPrompt="1"/>
          </p:nvPr>
        </p:nvSpPr>
        <p:spPr>
          <a:xfrm>
            <a:off x="422354" y="216009"/>
            <a:ext cx="10097023" cy="867543"/>
          </a:xfrm>
          <a:prstGeom prst="rect">
            <a:avLst/>
          </a:prstGeom>
        </p:spPr>
        <p:txBody>
          <a:bodyPr lIns="0" tIns="0" rIns="0" bIns="0" anchor="ctr" anchorCtr="0">
            <a:noAutofit/>
          </a:bodyPr>
          <a:lstStyle>
            <a:lvl1pPr>
              <a:lnSpc>
                <a:spcPct val="100000"/>
              </a:lnSpc>
              <a:defRPr sz="3200" b="0" cap="none" spc="93">
                <a:solidFill>
                  <a:srgbClr val="ED1C24"/>
                </a:solidFill>
                <a:latin typeface="Arial"/>
                <a:cs typeface="Arial"/>
              </a:defRPr>
            </a:lvl1pPr>
          </a:lstStyle>
          <a:p>
            <a:r>
              <a:rPr lang="en-US" noProof="0" dirty="0"/>
              <a:t>Click to edit headline</a:t>
            </a:r>
          </a:p>
        </p:txBody>
      </p:sp>
      <p:sp>
        <p:nvSpPr>
          <p:cNvPr id="5"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sp>
        <p:nvSpPr>
          <p:cNvPr id="6"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3743931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4"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sp>
        <p:nvSpPr>
          <p:cNvPr id="5"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530212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 people placeholder">
    <p:spTree>
      <p:nvGrpSpPr>
        <p:cNvPr id="1" name=""/>
        <p:cNvGrpSpPr/>
        <p:nvPr/>
      </p:nvGrpSpPr>
      <p:grpSpPr>
        <a:xfrm>
          <a:off x="0" y="0"/>
          <a:ext cx="0" cy="0"/>
          <a:chOff x="0" y="0"/>
          <a:chExt cx="0" cy="0"/>
        </a:xfrm>
      </p:grpSpPr>
      <p:sp>
        <p:nvSpPr>
          <p:cNvPr id="25" name="Bildplatzhalter 2"/>
          <p:cNvSpPr>
            <a:spLocks noGrp="1" noChangeAspect="1"/>
          </p:cNvSpPr>
          <p:nvPr>
            <p:ph type="pic" sz="quarter" idx="14" hasCustomPrompt="1"/>
          </p:nvPr>
        </p:nvSpPr>
        <p:spPr>
          <a:xfrm>
            <a:off x="2824566" y="4466592"/>
            <a:ext cx="1439809" cy="1440000"/>
          </a:xfrm>
          <a:prstGeom prst="ellipse">
            <a:avLst/>
          </a:prstGeom>
          <a:solidFill>
            <a:schemeClr val="tx2">
              <a:lumMod val="20000"/>
              <a:lumOff val="80000"/>
            </a:schemeClr>
          </a:solidFill>
          <a:ln>
            <a:noFill/>
          </a:ln>
        </p:spPr>
        <p:txBody>
          <a:bodyPr/>
          <a:lstStyle>
            <a:lvl1pPr marL="0" indent="0" algn="ctr">
              <a:buFontTx/>
              <a:buNone/>
              <a:defRPr/>
            </a:lvl1pPr>
          </a:lstStyle>
          <a:p>
            <a:r>
              <a:rPr lang="en-US" noProof="0"/>
              <a:t>Place image here</a:t>
            </a:r>
          </a:p>
        </p:txBody>
      </p:sp>
      <p:sp>
        <p:nvSpPr>
          <p:cNvPr id="26" name="Bildplatzhalter 2"/>
          <p:cNvSpPr>
            <a:spLocks noGrp="1" noChangeAspect="1"/>
          </p:cNvSpPr>
          <p:nvPr>
            <p:ph type="pic" sz="quarter" idx="15" hasCustomPrompt="1"/>
          </p:nvPr>
        </p:nvSpPr>
        <p:spPr>
          <a:xfrm>
            <a:off x="5375889" y="4466592"/>
            <a:ext cx="1439809" cy="1440000"/>
          </a:xfrm>
          <a:prstGeom prst="ellipse">
            <a:avLst/>
          </a:prstGeom>
          <a:solidFill>
            <a:schemeClr val="tx2">
              <a:lumMod val="20000"/>
              <a:lumOff val="80000"/>
            </a:schemeClr>
          </a:solidFill>
          <a:ln>
            <a:noFill/>
          </a:ln>
        </p:spPr>
        <p:txBody>
          <a:bodyPr/>
          <a:lstStyle>
            <a:lvl1pPr marL="0" indent="0" algn="ctr">
              <a:buFontTx/>
              <a:buNone/>
              <a:defRPr/>
            </a:lvl1pPr>
          </a:lstStyle>
          <a:p>
            <a:r>
              <a:rPr lang="en-US" noProof="0"/>
              <a:t>Place image here</a:t>
            </a:r>
          </a:p>
        </p:txBody>
      </p:sp>
      <p:sp>
        <p:nvSpPr>
          <p:cNvPr id="27" name="Bildplatzhalter 2"/>
          <p:cNvSpPr>
            <a:spLocks noGrp="1" noChangeAspect="1"/>
          </p:cNvSpPr>
          <p:nvPr>
            <p:ph type="pic" sz="quarter" idx="16" hasCustomPrompt="1"/>
          </p:nvPr>
        </p:nvSpPr>
        <p:spPr>
          <a:xfrm>
            <a:off x="7887371" y="4466592"/>
            <a:ext cx="1439809" cy="1440000"/>
          </a:xfrm>
          <a:prstGeom prst="ellipse">
            <a:avLst/>
          </a:prstGeom>
          <a:solidFill>
            <a:schemeClr val="tx2">
              <a:lumMod val="20000"/>
              <a:lumOff val="80000"/>
            </a:schemeClr>
          </a:solidFill>
          <a:ln>
            <a:noFill/>
          </a:ln>
        </p:spPr>
        <p:txBody>
          <a:bodyPr/>
          <a:lstStyle>
            <a:lvl1pPr marL="0" indent="0" algn="ctr">
              <a:buFontTx/>
              <a:buNone/>
              <a:defRPr/>
            </a:lvl1pPr>
          </a:lstStyle>
          <a:p>
            <a:r>
              <a:rPr lang="en-US" noProof="0"/>
              <a:t>Place image here</a:t>
            </a:r>
          </a:p>
        </p:txBody>
      </p:sp>
      <p:sp>
        <p:nvSpPr>
          <p:cNvPr id="41" name="Titel 1"/>
          <p:cNvSpPr>
            <a:spLocks noGrp="1"/>
          </p:cNvSpPr>
          <p:nvPr>
            <p:ph type="title" hasCustomPrompt="1"/>
          </p:nvPr>
        </p:nvSpPr>
        <p:spPr>
          <a:xfrm>
            <a:off x="422347" y="216009"/>
            <a:ext cx="10083326" cy="867543"/>
          </a:xfrm>
          <a:prstGeom prst="rect">
            <a:avLst/>
          </a:prstGeom>
        </p:spPr>
        <p:txBody>
          <a:bodyPr lIns="0" tIns="0" rIns="0" bIns="0" anchor="ctr" anchorCtr="0">
            <a:noAutofit/>
          </a:bodyPr>
          <a:lstStyle>
            <a:lvl1pPr>
              <a:lnSpc>
                <a:spcPct val="100000"/>
              </a:lnSpc>
              <a:defRPr sz="3200" b="0" cap="none" spc="93">
                <a:solidFill>
                  <a:srgbClr val="FF0000"/>
                </a:solidFill>
                <a:latin typeface="Arial"/>
                <a:cs typeface="Arial"/>
              </a:defRPr>
            </a:lvl1pPr>
          </a:lstStyle>
          <a:p>
            <a:r>
              <a:rPr lang="en-US" noProof="0" dirty="0"/>
              <a:t>Click to edit headline</a:t>
            </a:r>
          </a:p>
        </p:txBody>
      </p:sp>
      <p:sp>
        <p:nvSpPr>
          <p:cNvPr id="17" name="Bildplatzhalter 2"/>
          <p:cNvSpPr>
            <a:spLocks noGrp="1" noChangeAspect="1"/>
          </p:cNvSpPr>
          <p:nvPr>
            <p:ph type="pic" sz="quarter" idx="10" hasCustomPrompt="1"/>
          </p:nvPr>
        </p:nvSpPr>
        <p:spPr>
          <a:xfrm>
            <a:off x="1570401" y="2506388"/>
            <a:ext cx="1439809" cy="1440000"/>
          </a:xfrm>
          <a:prstGeom prst="ellipse">
            <a:avLst/>
          </a:prstGeom>
          <a:solidFill>
            <a:schemeClr val="tx2">
              <a:lumMod val="20000"/>
              <a:lumOff val="80000"/>
            </a:schemeClr>
          </a:solidFill>
          <a:ln>
            <a:noFill/>
          </a:ln>
        </p:spPr>
        <p:txBody>
          <a:bodyPr/>
          <a:lstStyle>
            <a:lvl1pPr marL="0" indent="0" algn="ctr">
              <a:buFontTx/>
              <a:buNone/>
              <a:defRPr/>
            </a:lvl1pPr>
          </a:lstStyle>
          <a:p>
            <a:r>
              <a:rPr lang="en-US" noProof="0"/>
              <a:t>Place image here</a:t>
            </a:r>
          </a:p>
        </p:txBody>
      </p:sp>
      <p:sp>
        <p:nvSpPr>
          <p:cNvPr id="18" name="Bildplatzhalter 2"/>
          <p:cNvSpPr>
            <a:spLocks noGrp="1" noChangeAspect="1"/>
          </p:cNvSpPr>
          <p:nvPr>
            <p:ph type="pic" sz="quarter" idx="11" hasCustomPrompt="1"/>
          </p:nvPr>
        </p:nvSpPr>
        <p:spPr>
          <a:xfrm>
            <a:off x="4101802" y="2506388"/>
            <a:ext cx="1439809" cy="1440000"/>
          </a:xfrm>
          <a:prstGeom prst="ellipse">
            <a:avLst/>
          </a:prstGeom>
          <a:solidFill>
            <a:schemeClr val="tx2">
              <a:lumMod val="20000"/>
              <a:lumOff val="80000"/>
            </a:schemeClr>
          </a:solidFill>
          <a:ln>
            <a:noFill/>
          </a:ln>
        </p:spPr>
        <p:txBody>
          <a:bodyPr/>
          <a:lstStyle>
            <a:lvl1pPr marL="0" indent="0" algn="ctr">
              <a:buFontTx/>
              <a:buNone/>
              <a:defRPr/>
            </a:lvl1pPr>
          </a:lstStyle>
          <a:p>
            <a:r>
              <a:rPr lang="en-US" noProof="0"/>
              <a:t>Place image here</a:t>
            </a:r>
          </a:p>
        </p:txBody>
      </p:sp>
      <p:sp>
        <p:nvSpPr>
          <p:cNvPr id="19" name="Bildplatzhalter 2"/>
          <p:cNvSpPr>
            <a:spLocks noGrp="1" noChangeAspect="1"/>
          </p:cNvSpPr>
          <p:nvPr>
            <p:ph type="pic" sz="quarter" idx="12" hasCustomPrompt="1"/>
          </p:nvPr>
        </p:nvSpPr>
        <p:spPr>
          <a:xfrm>
            <a:off x="6633206" y="2506388"/>
            <a:ext cx="1439809" cy="1440000"/>
          </a:xfrm>
          <a:prstGeom prst="ellipse">
            <a:avLst/>
          </a:prstGeom>
          <a:solidFill>
            <a:schemeClr val="tx2">
              <a:lumMod val="20000"/>
              <a:lumOff val="80000"/>
            </a:schemeClr>
          </a:solidFill>
          <a:ln>
            <a:noFill/>
          </a:ln>
        </p:spPr>
        <p:txBody>
          <a:bodyPr/>
          <a:lstStyle>
            <a:lvl1pPr marL="0" indent="0" algn="ctr">
              <a:buFontTx/>
              <a:buNone/>
              <a:defRPr/>
            </a:lvl1pPr>
          </a:lstStyle>
          <a:p>
            <a:r>
              <a:rPr lang="en-US" noProof="0"/>
              <a:t>Place image here</a:t>
            </a:r>
          </a:p>
        </p:txBody>
      </p:sp>
      <p:sp>
        <p:nvSpPr>
          <p:cNvPr id="20" name="Bildplatzhalter 2"/>
          <p:cNvSpPr>
            <a:spLocks noGrp="1" noChangeAspect="1"/>
          </p:cNvSpPr>
          <p:nvPr>
            <p:ph type="pic" sz="quarter" idx="13" hasCustomPrompt="1"/>
          </p:nvPr>
        </p:nvSpPr>
        <p:spPr>
          <a:xfrm>
            <a:off x="9164609" y="2506388"/>
            <a:ext cx="1439809" cy="1440000"/>
          </a:xfrm>
          <a:prstGeom prst="ellipse">
            <a:avLst/>
          </a:prstGeom>
          <a:solidFill>
            <a:schemeClr val="tx2">
              <a:lumMod val="20000"/>
              <a:lumOff val="80000"/>
            </a:schemeClr>
          </a:solidFill>
          <a:ln>
            <a:noFill/>
          </a:ln>
        </p:spPr>
        <p:txBody>
          <a:bodyPr/>
          <a:lstStyle>
            <a:lvl1pPr marL="0" indent="0" algn="ctr">
              <a:buFontTx/>
              <a:buNone/>
              <a:defRPr/>
            </a:lvl1pPr>
          </a:lstStyle>
          <a:p>
            <a:r>
              <a:rPr lang="en-US" noProof="0"/>
              <a:t>Place image here</a:t>
            </a:r>
          </a:p>
        </p:txBody>
      </p:sp>
      <p:sp>
        <p:nvSpPr>
          <p:cNvPr id="14"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sp>
        <p:nvSpPr>
          <p:cNvPr id="12"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420023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ank You / End Slide">
    <p:spTree>
      <p:nvGrpSpPr>
        <p:cNvPr id="1" name=""/>
        <p:cNvGrpSpPr/>
        <p:nvPr/>
      </p:nvGrpSpPr>
      <p:grpSpPr>
        <a:xfrm>
          <a:off x="0" y="0"/>
          <a:ext cx="0" cy="0"/>
          <a:chOff x="0" y="0"/>
          <a:chExt cx="0" cy="0"/>
        </a:xfrm>
      </p:grpSpPr>
      <p:sp>
        <p:nvSpPr>
          <p:cNvPr id="10" name="Bildplatzhalter 7"/>
          <p:cNvSpPr>
            <a:spLocks noGrp="1"/>
          </p:cNvSpPr>
          <p:nvPr>
            <p:ph type="pic" sz="quarter" idx="12" hasCustomPrompt="1"/>
          </p:nvPr>
        </p:nvSpPr>
        <p:spPr>
          <a:xfrm>
            <a:off x="0" y="9"/>
            <a:ext cx="12190413" cy="6857999"/>
          </a:xfrm>
          <a:solidFill>
            <a:schemeClr val="tx2">
              <a:lumMod val="20000"/>
              <a:lumOff val="80000"/>
            </a:schemeClr>
          </a:solidFill>
        </p:spPr>
        <p:txBody>
          <a:bodyPr lIns="179911" tIns="179911" rIns="179911" bIns="719640" anchor="b"/>
          <a:lstStyle>
            <a:lvl1pPr marL="0" indent="0" algn="ctr">
              <a:spcBef>
                <a:spcPts val="0"/>
              </a:spcBef>
              <a:spcAft>
                <a:spcPts val="0"/>
              </a:spcAft>
              <a:buNone/>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6" name="Textplatzhalter 7"/>
          <p:cNvSpPr>
            <a:spLocks noGrp="1"/>
          </p:cNvSpPr>
          <p:nvPr>
            <p:ph type="body" sz="quarter" idx="13" hasCustomPrompt="1"/>
          </p:nvPr>
        </p:nvSpPr>
        <p:spPr>
          <a:xfrm>
            <a:off x="-623916" y="-1378400"/>
            <a:ext cx="4799374" cy="4800000"/>
          </a:xfrm>
          <a:prstGeom prst="ellipse">
            <a:avLst/>
          </a:prstGeom>
          <a:solidFill>
            <a:schemeClr val="bg1">
              <a:alpha val="80000"/>
            </a:schemeClr>
          </a:solidFill>
        </p:spPr>
        <p:txBody>
          <a:bodyPr rIns="0" anchor="ctr">
            <a:noAutofit/>
          </a:bodyPr>
          <a:lstStyle>
            <a:lvl1pPr marL="0" indent="0" algn="ctr">
              <a:buFontTx/>
              <a:buNone/>
              <a:defRPr sz="3200">
                <a:solidFill>
                  <a:srgbClr val="ED1C24"/>
                </a:solidFill>
              </a:defRPr>
            </a:lvl1pPr>
            <a:lvl2pPr marL="351185" indent="0">
              <a:buFontTx/>
              <a:buNone/>
              <a:defRPr/>
            </a:lvl2pPr>
            <a:lvl3pPr marL="338489" indent="0">
              <a:buFontTx/>
              <a:buNone/>
              <a:defRPr/>
            </a:lvl3pPr>
            <a:lvl4pPr marL="704482" indent="0">
              <a:buFontTx/>
              <a:buNone/>
              <a:defRPr/>
            </a:lvl4pPr>
            <a:lvl5pPr marL="704482" indent="0">
              <a:buFontTx/>
              <a:buNone/>
              <a:defRPr/>
            </a:lvl5pPr>
          </a:lstStyle>
          <a:p>
            <a:pPr lvl="0"/>
            <a:r>
              <a:rPr lang="en-US" noProof="0" dirty="0"/>
              <a:t>Click to edit title</a:t>
            </a:r>
          </a:p>
        </p:txBody>
      </p:sp>
      <p:sp>
        <p:nvSpPr>
          <p:cNvPr id="7"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pic>
        <p:nvPicPr>
          <p:cNvPr id="8" name="Picture 11" descr="Ascom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9361" y="227333"/>
            <a:ext cx="1059117" cy="220056"/>
          </a:xfrm>
          <a:prstGeom prst="rect">
            <a:avLst/>
          </a:prstGeom>
        </p:spPr>
      </p:pic>
      <p:sp>
        <p:nvSpPr>
          <p:cNvPr id="11"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2959763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white circle">
    <p:spTree>
      <p:nvGrpSpPr>
        <p:cNvPr id="1" name=""/>
        <p:cNvGrpSpPr/>
        <p:nvPr/>
      </p:nvGrpSpPr>
      <p:grpSpPr>
        <a:xfrm>
          <a:off x="0" y="0"/>
          <a:ext cx="0" cy="0"/>
          <a:chOff x="0" y="0"/>
          <a:chExt cx="0" cy="0"/>
        </a:xfrm>
      </p:grpSpPr>
      <p:sp>
        <p:nvSpPr>
          <p:cNvPr id="8" name="Bildplatzhalter 7"/>
          <p:cNvSpPr>
            <a:spLocks noGrp="1"/>
          </p:cNvSpPr>
          <p:nvPr>
            <p:ph type="pic" sz="quarter" idx="12" hasCustomPrompt="1"/>
          </p:nvPr>
        </p:nvSpPr>
        <p:spPr>
          <a:xfrm>
            <a:off x="0" y="9"/>
            <a:ext cx="12190413" cy="6857999"/>
          </a:xfrm>
          <a:solidFill>
            <a:schemeClr val="tx2">
              <a:lumMod val="20000"/>
              <a:lumOff val="80000"/>
            </a:schemeClr>
          </a:solidFill>
        </p:spPr>
        <p:txBody>
          <a:bodyPr lIns="179911" tIns="179911" rIns="179911" bIns="1079460" anchor="b"/>
          <a:lstStyle>
            <a:lvl1pPr marL="0" indent="0" algn="ctr">
              <a:spcBef>
                <a:spcPts val="0"/>
              </a:spcBef>
              <a:spcAft>
                <a:spcPts val="0"/>
              </a:spcAft>
              <a:buNone/>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5" name="SmartArt-Platzhalter 4"/>
          <p:cNvSpPr>
            <a:spLocks noGrp="1"/>
          </p:cNvSpPr>
          <p:nvPr>
            <p:ph type="dgm" sz="quarter" idx="13"/>
          </p:nvPr>
        </p:nvSpPr>
        <p:spPr>
          <a:xfrm>
            <a:off x="-3371833" y="-9104400"/>
            <a:ext cx="11998438" cy="12000000"/>
          </a:xfrm>
          <a:prstGeom prst="ellipse">
            <a:avLst/>
          </a:prstGeom>
          <a:solidFill>
            <a:schemeClr val="bg1"/>
          </a:solidFill>
          <a:ln>
            <a:noFill/>
          </a:ln>
        </p:spPr>
        <p:txBody>
          <a:bodyPr/>
          <a:lstStyle>
            <a:lvl1pPr marL="0" indent="0">
              <a:buNone/>
              <a:defRPr>
                <a:ln>
                  <a:noFill/>
                </a:ln>
                <a:noFill/>
              </a:defRPr>
            </a:lvl1pPr>
          </a:lstStyle>
          <a:p>
            <a:r>
              <a:rPr lang="en-US" noProof="0"/>
              <a:t>Click icon to add SmartArt graphic</a:t>
            </a:r>
            <a:endParaRPr lang="en-US" noProof="0" dirty="0"/>
          </a:p>
        </p:txBody>
      </p:sp>
      <p:sp>
        <p:nvSpPr>
          <p:cNvPr id="2" name="Titel 1"/>
          <p:cNvSpPr>
            <a:spLocks noGrp="1"/>
          </p:cNvSpPr>
          <p:nvPr>
            <p:ph type="ctrTitle" hasCustomPrompt="1"/>
          </p:nvPr>
        </p:nvSpPr>
        <p:spPr>
          <a:xfrm>
            <a:off x="587129" y="138737"/>
            <a:ext cx="5718356" cy="850623"/>
          </a:xfrm>
          <a:prstGeom prst="rect">
            <a:avLst/>
          </a:prstGeom>
          <a:noFill/>
        </p:spPr>
        <p:txBody>
          <a:bodyPr lIns="0" tIns="0" rIns="0" bIns="0" anchor="b" anchorCtr="0">
            <a:noAutofit/>
          </a:bodyPr>
          <a:lstStyle>
            <a:lvl1pPr>
              <a:lnSpc>
                <a:spcPct val="110000"/>
              </a:lnSpc>
              <a:defRPr sz="3200" b="0" cap="none" spc="133" baseline="0">
                <a:solidFill>
                  <a:srgbClr val="ED1C24"/>
                </a:solidFill>
                <a:latin typeface="Arial"/>
                <a:cs typeface="Arial"/>
              </a:defRPr>
            </a:lvl1pPr>
          </a:lstStyle>
          <a:p>
            <a:r>
              <a:rPr lang="en-US" noProof="0" dirty="0"/>
              <a:t>Click to edit title</a:t>
            </a:r>
          </a:p>
        </p:txBody>
      </p:sp>
      <p:sp>
        <p:nvSpPr>
          <p:cNvPr id="3" name="Untertitel 2"/>
          <p:cNvSpPr>
            <a:spLocks noGrp="1"/>
          </p:cNvSpPr>
          <p:nvPr>
            <p:ph type="subTitle" idx="1" hasCustomPrompt="1"/>
          </p:nvPr>
        </p:nvSpPr>
        <p:spPr>
          <a:xfrm>
            <a:off x="587129" y="1107043"/>
            <a:ext cx="5718356" cy="429167"/>
          </a:xfrm>
          <a:noFill/>
        </p:spPr>
        <p:txBody>
          <a:bodyPr lIns="0" tIns="0" rIns="0" bIns="0" anchor="t" anchorCtr="0">
            <a:noAutofit/>
          </a:bodyPr>
          <a:lstStyle>
            <a:lvl1pPr marL="0" indent="0" algn="l">
              <a:buNone/>
              <a:defRPr sz="2400" b="0" cap="none" spc="133" baseline="0">
                <a:solidFill>
                  <a:schemeClr val="tx1"/>
                </a:solidFill>
                <a:latin typeface="Arial"/>
                <a:cs typeface="Arial"/>
              </a:defRPr>
            </a:lvl1pPr>
            <a:lvl2pPr marL="609282" indent="0" algn="ctr">
              <a:buNone/>
              <a:defRPr>
                <a:solidFill>
                  <a:schemeClr val="tx1">
                    <a:tint val="75000"/>
                  </a:schemeClr>
                </a:solidFill>
              </a:defRPr>
            </a:lvl2pPr>
            <a:lvl3pPr marL="1218561" indent="0" algn="ctr">
              <a:buNone/>
              <a:defRPr>
                <a:solidFill>
                  <a:schemeClr val="tx1">
                    <a:tint val="75000"/>
                  </a:schemeClr>
                </a:solidFill>
              </a:defRPr>
            </a:lvl3pPr>
            <a:lvl4pPr marL="1827841" indent="0" algn="ctr">
              <a:buNone/>
              <a:defRPr>
                <a:solidFill>
                  <a:schemeClr val="tx1">
                    <a:tint val="75000"/>
                  </a:schemeClr>
                </a:solidFill>
              </a:defRPr>
            </a:lvl4pPr>
            <a:lvl5pPr marL="2437119" indent="0" algn="ctr">
              <a:buNone/>
              <a:defRPr>
                <a:solidFill>
                  <a:schemeClr val="tx1">
                    <a:tint val="75000"/>
                  </a:schemeClr>
                </a:solidFill>
              </a:defRPr>
            </a:lvl5pPr>
            <a:lvl6pPr marL="3046402" indent="0" algn="ctr">
              <a:buNone/>
              <a:defRPr>
                <a:solidFill>
                  <a:schemeClr val="tx1">
                    <a:tint val="75000"/>
                  </a:schemeClr>
                </a:solidFill>
              </a:defRPr>
            </a:lvl6pPr>
            <a:lvl7pPr marL="3655682" indent="0" algn="ctr">
              <a:buNone/>
              <a:defRPr>
                <a:solidFill>
                  <a:schemeClr val="tx1">
                    <a:tint val="75000"/>
                  </a:schemeClr>
                </a:solidFill>
              </a:defRPr>
            </a:lvl7pPr>
            <a:lvl8pPr marL="4264960" indent="0" algn="ctr">
              <a:buNone/>
              <a:defRPr>
                <a:solidFill>
                  <a:schemeClr val="tx1">
                    <a:tint val="75000"/>
                  </a:schemeClr>
                </a:solidFill>
              </a:defRPr>
            </a:lvl8pPr>
            <a:lvl9pPr marL="4874239" indent="0" algn="ctr">
              <a:buNone/>
              <a:defRPr>
                <a:solidFill>
                  <a:schemeClr val="tx1">
                    <a:tint val="75000"/>
                  </a:schemeClr>
                </a:solidFill>
              </a:defRPr>
            </a:lvl9pPr>
          </a:lstStyle>
          <a:p>
            <a:r>
              <a:rPr lang="en-US" noProof="0" dirty="0"/>
              <a:t>Click to edit subtitle</a:t>
            </a:r>
          </a:p>
        </p:txBody>
      </p:sp>
      <p:pic>
        <p:nvPicPr>
          <p:cNvPr id="9" name="Picture 11" descr="Ascom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9361" y="227333"/>
            <a:ext cx="1059117" cy="220056"/>
          </a:xfrm>
          <a:prstGeom prst="rect">
            <a:avLst/>
          </a:prstGeom>
        </p:spPr>
      </p:pic>
      <p:sp>
        <p:nvSpPr>
          <p:cNvPr id="11"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sp>
        <p:nvSpPr>
          <p:cNvPr id="12"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4199261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act Info">
    <p:bg>
      <p:bgRef idx="1001">
        <a:schemeClr val="bg1"/>
      </p:bgRef>
    </p:bg>
    <p:spTree>
      <p:nvGrpSpPr>
        <p:cNvPr id="1" name=""/>
        <p:cNvGrpSpPr/>
        <p:nvPr/>
      </p:nvGrpSpPr>
      <p:grpSpPr>
        <a:xfrm>
          <a:off x="0" y="0"/>
          <a:ext cx="0" cy="0"/>
          <a:chOff x="0" y="0"/>
          <a:chExt cx="0" cy="0"/>
        </a:xfrm>
      </p:grpSpPr>
      <p:sp>
        <p:nvSpPr>
          <p:cNvPr id="7" name="Textplatzhalter 7"/>
          <p:cNvSpPr>
            <a:spLocks noGrp="1" noChangeAspect="1"/>
          </p:cNvSpPr>
          <p:nvPr>
            <p:ph type="body" sz="quarter" idx="13" hasCustomPrompt="1"/>
          </p:nvPr>
        </p:nvSpPr>
        <p:spPr>
          <a:xfrm>
            <a:off x="4195229" y="1332807"/>
            <a:ext cx="3791505" cy="3792000"/>
          </a:xfrm>
          <a:prstGeom prst="ellipse">
            <a:avLst/>
          </a:prstGeom>
          <a:solidFill>
            <a:schemeClr val="accent5"/>
          </a:solidFill>
        </p:spPr>
        <p:txBody>
          <a:bodyPr rIns="0" anchor="ctr">
            <a:noAutofit/>
          </a:bodyPr>
          <a:lstStyle>
            <a:lvl1pPr marL="0" indent="0" algn="ctr">
              <a:buFontTx/>
              <a:buNone/>
              <a:defRPr sz="2400" b="0">
                <a:solidFill>
                  <a:schemeClr val="bg1"/>
                </a:solidFill>
              </a:defRPr>
            </a:lvl1pPr>
            <a:lvl2pPr marL="351185" indent="0">
              <a:buFontTx/>
              <a:buNone/>
              <a:defRPr/>
            </a:lvl2pPr>
            <a:lvl3pPr marL="338489" indent="0">
              <a:buFontTx/>
              <a:buNone/>
              <a:defRPr/>
            </a:lvl3pPr>
            <a:lvl4pPr marL="704482" indent="0">
              <a:buFontTx/>
              <a:buNone/>
              <a:defRPr/>
            </a:lvl4pPr>
            <a:lvl5pPr marL="704482" indent="0">
              <a:buFontTx/>
              <a:buNone/>
              <a:defRPr/>
            </a:lvl5pPr>
          </a:lstStyle>
          <a:p>
            <a:pPr lvl="0"/>
            <a:r>
              <a:rPr lang="en-US" noProof="0" dirty="0"/>
              <a:t>Click to edit title</a:t>
            </a:r>
          </a:p>
        </p:txBody>
      </p:sp>
      <p:sp>
        <p:nvSpPr>
          <p:cNvPr id="8"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sp>
        <p:nvSpPr>
          <p:cNvPr id="5"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27179353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Bildplatzhalter 7"/>
          <p:cNvSpPr>
            <a:spLocks noGrp="1"/>
          </p:cNvSpPr>
          <p:nvPr>
            <p:ph type="pic" sz="quarter" idx="12" hasCustomPrompt="1"/>
          </p:nvPr>
        </p:nvSpPr>
        <p:spPr>
          <a:xfrm>
            <a:off x="0" y="0"/>
            <a:ext cx="12190413" cy="6858000"/>
          </a:xfrm>
          <a:solidFill>
            <a:schemeClr val="tx2">
              <a:lumMod val="20000"/>
              <a:lumOff val="80000"/>
            </a:schemeClr>
          </a:solidFill>
        </p:spPr>
        <p:txBody>
          <a:bodyPr lIns="179911" tIns="179911" rIns="179911" bIns="179911" anchor="b"/>
          <a:lstStyle>
            <a:lvl1pPr marL="0" indent="0" algn="ctr">
              <a:spcBef>
                <a:spcPts val="0"/>
              </a:spcBef>
              <a:spcAft>
                <a:spcPts val="0"/>
              </a:spcAft>
              <a:buNone/>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5" name="SmartArt-Platzhalter 4"/>
          <p:cNvSpPr>
            <a:spLocks noGrp="1"/>
          </p:cNvSpPr>
          <p:nvPr>
            <p:ph type="dgm" sz="quarter" idx="13"/>
          </p:nvPr>
        </p:nvSpPr>
        <p:spPr>
          <a:xfrm>
            <a:off x="-3371833" y="-9104400"/>
            <a:ext cx="11998438" cy="12000000"/>
          </a:xfrm>
          <a:prstGeom prst="ellipse">
            <a:avLst/>
          </a:prstGeom>
          <a:solidFill>
            <a:schemeClr val="bg1">
              <a:alpha val="80000"/>
            </a:schemeClr>
          </a:solidFill>
          <a:ln>
            <a:noFill/>
          </a:ln>
        </p:spPr>
        <p:txBody>
          <a:bodyPr/>
          <a:lstStyle>
            <a:lvl1pPr marL="0" indent="0">
              <a:buNone/>
              <a:defRPr>
                <a:ln>
                  <a:noFill/>
                </a:ln>
                <a:noFill/>
              </a:defRPr>
            </a:lvl1pPr>
          </a:lstStyle>
          <a:p>
            <a:r>
              <a:rPr lang="en-US" noProof="0"/>
              <a:t>Click icon to add SmartArt graphic</a:t>
            </a:r>
            <a:endParaRPr lang="en-US" noProof="0" dirty="0"/>
          </a:p>
        </p:txBody>
      </p:sp>
      <p:sp>
        <p:nvSpPr>
          <p:cNvPr id="2" name="Titel 1"/>
          <p:cNvSpPr>
            <a:spLocks noGrp="1"/>
          </p:cNvSpPr>
          <p:nvPr>
            <p:ph type="ctrTitle" hasCustomPrompt="1"/>
          </p:nvPr>
        </p:nvSpPr>
        <p:spPr>
          <a:xfrm>
            <a:off x="587129" y="584209"/>
            <a:ext cx="5718356" cy="850623"/>
          </a:xfrm>
          <a:prstGeom prst="rect">
            <a:avLst/>
          </a:prstGeom>
          <a:noFill/>
        </p:spPr>
        <p:txBody>
          <a:bodyPr lIns="0" tIns="0" rIns="0" bIns="0" anchor="b" anchorCtr="0">
            <a:noAutofit/>
          </a:bodyPr>
          <a:lstStyle>
            <a:lvl1pPr>
              <a:lnSpc>
                <a:spcPct val="110000"/>
              </a:lnSpc>
              <a:defRPr sz="3200" b="0" cap="none" spc="133" baseline="0">
                <a:solidFill>
                  <a:srgbClr val="FF0000"/>
                </a:solidFill>
                <a:latin typeface="Arial"/>
                <a:cs typeface="Arial"/>
              </a:defRPr>
            </a:lvl1pPr>
          </a:lstStyle>
          <a:p>
            <a:r>
              <a:rPr lang="en-US" noProof="0" dirty="0"/>
              <a:t>Click to edit title</a:t>
            </a:r>
          </a:p>
        </p:txBody>
      </p:sp>
      <p:sp>
        <p:nvSpPr>
          <p:cNvPr id="3" name="Untertitel 2"/>
          <p:cNvSpPr>
            <a:spLocks noGrp="1"/>
          </p:cNvSpPr>
          <p:nvPr>
            <p:ph type="subTitle" idx="1" hasCustomPrompt="1"/>
          </p:nvPr>
        </p:nvSpPr>
        <p:spPr>
          <a:xfrm>
            <a:off x="587129" y="1552515"/>
            <a:ext cx="5718356" cy="429167"/>
          </a:xfrm>
          <a:noFill/>
        </p:spPr>
        <p:txBody>
          <a:bodyPr lIns="0" tIns="0" rIns="0" bIns="0" anchor="t" anchorCtr="0">
            <a:noAutofit/>
          </a:bodyPr>
          <a:lstStyle>
            <a:lvl1pPr marL="0" indent="0" algn="l">
              <a:buNone/>
              <a:defRPr sz="2400" b="0" cap="none" spc="133" baseline="0">
                <a:solidFill>
                  <a:schemeClr val="tx1"/>
                </a:solidFill>
                <a:latin typeface="Arial"/>
                <a:cs typeface="Arial"/>
              </a:defRPr>
            </a:lvl1pPr>
            <a:lvl2pPr marL="609282" indent="0" algn="ctr">
              <a:buNone/>
              <a:defRPr>
                <a:solidFill>
                  <a:schemeClr val="tx1">
                    <a:tint val="75000"/>
                  </a:schemeClr>
                </a:solidFill>
              </a:defRPr>
            </a:lvl2pPr>
            <a:lvl3pPr marL="1218561" indent="0" algn="ctr">
              <a:buNone/>
              <a:defRPr>
                <a:solidFill>
                  <a:schemeClr val="tx1">
                    <a:tint val="75000"/>
                  </a:schemeClr>
                </a:solidFill>
              </a:defRPr>
            </a:lvl3pPr>
            <a:lvl4pPr marL="1827841" indent="0" algn="ctr">
              <a:buNone/>
              <a:defRPr>
                <a:solidFill>
                  <a:schemeClr val="tx1">
                    <a:tint val="75000"/>
                  </a:schemeClr>
                </a:solidFill>
              </a:defRPr>
            </a:lvl4pPr>
            <a:lvl5pPr marL="2437119" indent="0" algn="ctr">
              <a:buNone/>
              <a:defRPr>
                <a:solidFill>
                  <a:schemeClr val="tx1">
                    <a:tint val="75000"/>
                  </a:schemeClr>
                </a:solidFill>
              </a:defRPr>
            </a:lvl5pPr>
            <a:lvl6pPr marL="3046402" indent="0" algn="ctr">
              <a:buNone/>
              <a:defRPr>
                <a:solidFill>
                  <a:schemeClr val="tx1">
                    <a:tint val="75000"/>
                  </a:schemeClr>
                </a:solidFill>
              </a:defRPr>
            </a:lvl6pPr>
            <a:lvl7pPr marL="3655682" indent="0" algn="ctr">
              <a:buNone/>
              <a:defRPr>
                <a:solidFill>
                  <a:schemeClr val="tx1">
                    <a:tint val="75000"/>
                  </a:schemeClr>
                </a:solidFill>
              </a:defRPr>
            </a:lvl7pPr>
            <a:lvl8pPr marL="4264960" indent="0" algn="ctr">
              <a:buNone/>
              <a:defRPr>
                <a:solidFill>
                  <a:schemeClr val="tx1">
                    <a:tint val="75000"/>
                  </a:schemeClr>
                </a:solidFill>
              </a:defRPr>
            </a:lvl8pPr>
            <a:lvl9pPr marL="4874239" indent="0" algn="ctr">
              <a:buNone/>
              <a:defRPr>
                <a:solidFill>
                  <a:schemeClr val="tx1">
                    <a:tint val="75000"/>
                  </a:schemeClr>
                </a:solidFill>
              </a:defRPr>
            </a:lvl9pPr>
          </a:lstStyle>
          <a:p>
            <a:r>
              <a:rPr lang="en-US" noProof="0" dirty="0"/>
              <a:t>Click to edit subtitle</a:t>
            </a:r>
          </a:p>
        </p:txBody>
      </p:sp>
      <p:sp>
        <p:nvSpPr>
          <p:cNvPr id="10"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sp>
        <p:nvSpPr>
          <p:cNvPr id="11"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pic>
        <p:nvPicPr>
          <p:cNvPr id="8" name="Picture 11" descr="Ascom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9361" y="227333"/>
            <a:ext cx="1059117" cy="220056"/>
          </a:xfrm>
          <a:prstGeom prst="rect">
            <a:avLst/>
          </a:prstGeom>
        </p:spPr>
      </p:pic>
    </p:spTree>
    <p:extLst>
      <p:ext uri="{BB962C8B-B14F-4D97-AF65-F5344CB8AC3E}">
        <p14:creationId xmlns:p14="http://schemas.microsoft.com/office/powerpoint/2010/main" val="995457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cSld name="Titeldia">
    <p:spTree>
      <p:nvGrpSpPr>
        <p:cNvPr id="1" name=""/>
        <p:cNvGrpSpPr/>
        <p:nvPr/>
      </p:nvGrpSpPr>
      <p:grpSpPr>
        <a:xfrm>
          <a:off x="0" y="0"/>
          <a:ext cx="0" cy="0"/>
          <a:chOff x="0" y="0"/>
          <a:chExt cx="0" cy="0"/>
        </a:xfrm>
      </p:grpSpPr>
      <p:sp>
        <p:nvSpPr>
          <p:cNvPr id="46143" name="Rectangle 4159"/>
          <p:cNvSpPr>
            <a:spLocks noGrp="1" noChangeArrowheads="1"/>
          </p:cNvSpPr>
          <p:nvPr>
            <p:ph type="ctrTitle"/>
          </p:nvPr>
        </p:nvSpPr>
        <p:spPr>
          <a:xfrm>
            <a:off x="914281" y="2438400"/>
            <a:ext cx="10361851" cy="1143000"/>
          </a:xfrm>
        </p:spPr>
        <p:txBody>
          <a:bodyPr anchor="ctr"/>
          <a:lstStyle>
            <a:lvl1pPr algn="ctr">
              <a:defRPr/>
            </a:lvl1pPr>
          </a:lstStyle>
          <a:p>
            <a:pPr lvl="0"/>
            <a:r>
              <a:rPr lang="en-US" noProof="0"/>
              <a:t>Click to edit Master title style</a:t>
            </a:r>
            <a:endParaRPr lang="nl-NL" noProof="0"/>
          </a:p>
        </p:txBody>
      </p:sp>
      <p:sp>
        <p:nvSpPr>
          <p:cNvPr id="46144" name="Rectangle 4160"/>
          <p:cNvSpPr>
            <a:spLocks noGrp="1" noChangeArrowheads="1"/>
          </p:cNvSpPr>
          <p:nvPr>
            <p:ph type="subTitle" idx="1"/>
          </p:nvPr>
        </p:nvSpPr>
        <p:spPr>
          <a:xfrm>
            <a:off x="1828562" y="3886200"/>
            <a:ext cx="8533289" cy="1600200"/>
          </a:xfrm>
        </p:spPr>
        <p:txBody>
          <a:bodyPr/>
          <a:lstStyle>
            <a:lvl1pPr marL="0" indent="0" algn="ctr">
              <a:buFont typeface="Wingdings" charset="0"/>
              <a:buNone/>
              <a:defRPr/>
            </a:lvl1pPr>
          </a:lstStyle>
          <a:p>
            <a:pPr lvl="0"/>
            <a:r>
              <a:rPr lang="en-US" noProof="0"/>
              <a:t>Click to edit Master subtitle style</a:t>
            </a:r>
            <a:endParaRPr lang="nl-NL" noProof="0"/>
          </a:p>
        </p:txBody>
      </p:sp>
    </p:spTree>
    <p:extLst>
      <p:ext uri="{BB962C8B-B14F-4D97-AF65-F5344CB8AC3E}">
        <p14:creationId xmlns:p14="http://schemas.microsoft.com/office/powerpoint/2010/main" val="38342985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nl-NL"/>
          </a:p>
        </p:txBody>
      </p:sp>
      <p:sp>
        <p:nvSpPr>
          <p:cNvPr id="3" name="Tijdelijke aanduiding voor inhoud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Rectangle 505"/>
          <p:cNvSpPr>
            <a:spLocks noGrp="1" noChangeArrowheads="1"/>
          </p:cNvSpPr>
          <p:nvPr>
            <p:ph type="dt" sz="half" idx="10"/>
          </p:nvPr>
        </p:nvSpPr>
        <p:spPr>
          <a:xfrm>
            <a:off x="9853917" y="6400800"/>
            <a:ext cx="2031736" cy="457200"/>
          </a:xfrm>
          <a:prstGeom prst="rect">
            <a:avLst/>
          </a:prstGeom>
          <a:ln/>
        </p:spPr>
        <p:txBody>
          <a:bodyPr/>
          <a:lstStyle>
            <a:lvl1pPr>
              <a:defRPr/>
            </a:lvl1pPr>
          </a:lstStyle>
          <a:p>
            <a:fld id="{C7A4E666-2155-4D2E-8D12-2D3D63705BF5}" type="datetimeFigureOut">
              <a:rPr lang="en-US" smtClean="0"/>
              <a:t>6/19/2019</a:t>
            </a:fld>
            <a:endParaRPr lang="en-US"/>
          </a:p>
        </p:txBody>
      </p:sp>
      <p:sp>
        <p:nvSpPr>
          <p:cNvPr id="5" name="Rectangle 506"/>
          <p:cNvSpPr>
            <a:spLocks noGrp="1" noChangeArrowheads="1"/>
          </p:cNvSpPr>
          <p:nvPr>
            <p:ph type="sldNum" sz="quarter" idx="11"/>
          </p:nvPr>
        </p:nvSpPr>
        <p:spPr>
          <a:ln/>
        </p:spPr>
        <p:txBody>
          <a:bodyPr/>
          <a:lstStyle>
            <a:lvl1pPr>
              <a:defRPr/>
            </a:lvl1pPr>
          </a:lstStyle>
          <a:p>
            <a:fld id="{A0D8F00B-C6F6-4548-AC89-DA7622F09CD5}" type="slidenum">
              <a:rPr lang="en-US" smtClean="0"/>
              <a:t>‹nr.›</a:t>
            </a:fld>
            <a:endParaRPr lang="en-US"/>
          </a:p>
        </p:txBody>
      </p:sp>
    </p:spTree>
    <p:extLst>
      <p:ext uri="{BB962C8B-B14F-4D97-AF65-F5344CB8AC3E}">
        <p14:creationId xmlns:p14="http://schemas.microsoft.com/office/powerpoint/2010/main" val="39595233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pic>
        <p:nvPicPr>
          <p:cNvPr id="4" name="Afbeelding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8618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143" name="Rectangle 4159"/>
          <p:cNvSpPr>
            <a:spLocks noGrp="1" noChangeArrowheads="1"/>
          </p:cNvSpPr>
          <p:nvPr>
            <p:ph type="ctrTitle"/>
          </p:nvPr>
        </p:nvSpPr>
        <p:spPr>
          <a:xfrm>
            <a:off x="914281" y="2438400"/>
            <a:ext cx="10361851" cy="1143000"/>
          </a:xfrm>
        </p:spPr>
        <p:txBody>
          <a:bodyPr anchor="ctr"/>
          <a:lstStyle>
            <a:lvl1pPr algn="ctr">
              <a:defRPr/>
            </a:lvl1pPr>
          </a:lstStyle>
          <a:p>
            <a:pPr lvl="0"/>
            <a:r>
              <a:rPr lang="en-US" noProof="0"/>
              <a:t>Click to edit Master title style</a:t>
            </a:r>
            <a:endParaRPr lang="nl-NL" noProof="0"/>
          </a:p>
        </p:txBody>
      </p:sp>
      <p:sp>
        <p:nvSpPr>
          <p:cNvPr id="46144" name="Rectangle 4160"/>
          <p:cNvSpPr>
            <a:spLocks noGrp="1" noChangeArrowheads="1"/>
          </p:cNvSpPr>
          <p:nvPr>
            <p:ph type="subTitle" idx="1"/>
          </p:nvPr>
        </p:nvSpPr>
        <p:spPr>
          <a:xfrm>
            <a:off x="1828562" y="3886200"/>
            <a:ext cx="8533289" cy="1600200"/>
          </a:xfrm>
        </p:spPr>
        <p:txBody>
          <a:bodyPr/>
          <a:lstStyle>
            <a:lvl1pPr marL="0" indent="0" algn="ctr">
              <a:buFont typeface="Wingdings" charset="0"/>
              <a:buNone/>
              <a:defRPr/>
            </a:lvl1pPr>
          </a:lstStyle>
          <a:p>
            <a:pPr lvl="0"/>
            <a:r>
              <a:rPr lang="en-US" noProof="0"/>
              <a:t>Click to edit Master subtitle style</a:t>
            </a:r>
            <a:endParaRPr lang="nl-NL" noProof="0"/>
          </a:p>
        </p:txBody>
      </p:sp>
    </p:spTree>
    <p:extLst>
      <p:ext uri="{BB962C8B-B14F-4D97-AF65-F5344CB8AC3E}">
        <p14:creationId xmlns:p14="http://schemas.microsoft.com/office/powerpoint/2010/main" val="3834298580"/>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nl-NL"/>
          </a:p>
        </p:txBody>
      </p:sp>
      <p:sp>
        <p:nvSpPr>
          <p:cNvPr id="3" name="Tijdelijke aanduiding voor inhoud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Rectangle 505"/>
          <p:cNvSpPr>
            <a:spLocks noGrp="1" noChangeArrowheads="1"/>
          </p:cNvSpPr>
          <p:nvPr>
            <p:ph type="dt" sz="half" idx="10"/>
          </p:nvPr>
        </p:nvSpPr>
        <p:spPr>
          <a:ln/>
        </p:spPr>
        <p:txBody>
          <a:bodyPr/>
          <a:lstStyle>
            <a:lvl1pPr>
              <a:defRPr/>
            </a:lvl1pPr>
          </a:lstStyle>
          <a:p>
            <a:fld id="{6BA8FABB-47EC-4C1A-BAC6-79159AD0CDD2}" type="datetimeFigureOut">
              <a:rPr lang="en-US" smtClean="0"/>
              <a:t>6/19/2019</a:t>
            </a:fld>
            <a:endParaRPr lang="en-US"/>
          </a:p>
        </p:txBody>
      </p:sp>
      <p:sp>
        <p:nvSpPr>
          <p:cNvPr id="5" name="Rectangle 506"/>
          <p:cNvSpPr>
            <a:spLocks noGrp="1" noChangeArrowheads="1"/>
          </p:cNvSpPr>
          <p:nvPr>
            <p:ph type="sldNum" sz="quarter" idx="11"/>
          </p:nvPr>
        </p:nvSpPr>
        <p:spPr>
          <a:ln/>
        </p:spPr>
        <p:txBody>
          <a:bodyPr/>
          <a:lstStyle>
            <a:lvl1pPr>
              <a:defRPr/>
            </a:lvl1pPr>
          </a:lstStyle>
          <a:p>
            <a:pPr defTabSz="609342" eaLnBrk="1" fontAlgn="auto" hangingPunct="1">
              <a:spcBef>
                <a:spcPts val="0"/>
              </a:spcBef>
              <a:spcAft>
                <a:spcPts val="0"/>
              </a:spcAft>
            </a:pPr>
            <a:fld id="{69E13A72-69F1-A34D-A452-22277C2DC1F6}" type="slidenum">
              <a:rPr lang="en-US" i="0" smtClean="0"/>
              <a:pPr defTabSz="609342" eaLnBrk="1" fontAlgn="auto" hangingPunct="1">
                <a:spcBef>
                  <a:spcPts val="0"/>
                </a:spcBef>
                <a:spcAft>
                  <a:spcPts val="0"/>
                </a:spcAft>
              </a:pPr>
              <a:t>‹nr.›</a:t>
            </a:fld>
            <a:endParaRPr lang="en-US" i="0" dirty="0"/>
          </a:p>
        </p:txBody>
      </p:sp>
    </p:spTree>
    <p:extLst>
      <p:ext uri="{BB962C8B-B14F-4D97-AF65-F5344CB8AC3E}">
        <p14:creationId xmlns:p14="http://schemas.microsoft.com/office/powerpoint/2010/main" val="3959523327"/>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2959" y="4406901"/>
            <a:ext cx="10361851" cy="1362075"/>
          </a:xfrm>
        </p:spPr>
        <p:txBody>
          <a:bodyPr anchor="t"/>
          <a:lstStyle>
            <a:lvl1pPr algn="l">
              <a:defRPr sz="5300" b="1" cap="all"/>
            </a:lvl1pPr>
          </a:lstStyle>
          <a:p>
            <a:r>
              <a:rPr lang="en-US"/>
              <a:t>Click to edit Master title style</a:t>
            </a:r>
            <a:endParaRPr lang="nl-NL"/>
          </a:p>
        </p:txBody>
      </p:sp>
      <p:sp>
        <p:nvSpPr>
          <p:cNvPr id="3" name="Tijdelijke aanduiding voor tekst 2"/>
          <p:cNvSpPr>
            <a:spLocks noGrp="1"/>
          </p:cNvSpPr>
          <p:nvPr>
            <p:ph type="body" idx="1"/>
          </p:nvPr>
        </p:nvSpPr>
        <p:spPr>
          <a:xfrm>
            <a:off x="962959" y="2906713"/>
            <a:ext cx="10361851" cy="1500187"/>
          </a:xfrm>
        </p:spPr>
        <p:txBody>
          <a:bodyPr anchor="b"/>
          <a:lstStyle>
            <a:lvl1pPr marL="0" indent="0">
              <a:buNone/>
              <a:defRPr sz="2700"/>
            </a:lvl1pPr>
            <a:lvl2pPr marL="609539" indent="0">
              <a:buNone/>
              <a:defRPr sz="2400"/>
            </a:lvl2pPr>
            <a:lvl3pPr marL="1219078" indent="0">
              <a:buNone/>
              <a:defRPr sz="2100"/>
            </a:lvl3pPr>
            <a:lvl4pPr marL="1828617" indent="0">
              <a:buNone/>
              <a:defRPr sz="1900"/>
            </a:lvl4pPr>
            <a:lvl5pPr marL="2438156" indent="0">
              <a:buNone/>
              <a:defRPr sz="1900"/>
            </a:lvl5pPr>
            <a:lvl6pPr marL="3047695" indent="0">
              <a:buNone/>
              <a:defRPr sz="1900"/>
            </a:lvl6pPr>
            <a:lvl7pPr marL="3657234" indent="0">
              <a:buNone/>
              <a:defRPr sz="1900"/>
            </a:lvl7pPr>
            <a:lvl8pPr marL="4266773" indent="0">
              <a:buNone/>
              <a:defRPr sz="1900"/>
            </a:lvl8pPr>
            <a:lvl9pPr marL="4876312" indent="0">
              <a:buNone/>
              <a:defRPr sz="1900"/>
            </a:lvl9pPr>
          </a:lstStyle>
          <a:p>
            <a:pPr lvl="0"/>
            <a:r>
              <a:rPr lang="en-US"/>
              <a:t>Click to edit Master text styles</a:t>
            </a:r>
          </a:p>
        </p:txBody>
      </p:sp>
      <p:sp>
        <p:nvSpPr>
          <p:cNvPr id="4" name="Rectangle 505"/>
          <p:cNvSpPr>
            <a:spLocks noGrp="1" noChangeArrowheads="1"/>
          </p:cNvSpPr>
          <p:nvPr>
            <p:ph type="dt" sz="half" idx="10"/>
          </p:nvPr>
        </p:nvSpPr>
        <p:spPr>
          <a:ln/>
        </p:spPr>
        <p:txBody>
          <a:bodyPr/>
          <a:lstStyle>
            <a:lvl1pPr>
              <a:defRPr/>
            </a:lvl1pPr>
          </a:lstStyle>
          <a:p>
            <a:fld id="{6BA8FABB-47EC-4C1A-BAC6-79159AD0CDD2}" type="datetimeFigureOut">
              <a:rPr lang="en-US" smtClean="0"/>
              <a:t>6/19/2019</a:t>
            </a:fld>
            <a:endParaRPr lang="en-US"/>
          </a:p>
        </p:txBody>
      </p:sp>
      <p:sp>
        <p:nvSpPr>
          <p:cNvPr id="5" name="Rectangle 506"/>
          <p:cNvSpPr>
            <a:spLocks noGrp="1" noChangeArrowheads="1"/>
          </p:cNvSpPr>
          <p:nvPr>
            <p:ph type="sldNum" sz="quarter" idx="11"/>
          </p:nvPr>
        </p:nvSpPr>
        <p:spPr>
          <a:ln/>
        </p:spPr>
        <p:txBody>
          <a:bodyPr/>
          <a:lstStyle>
            <a:lvl1pPr>
              <a:defRPr/>
            </a:lvl1pPr>
          </a:lstStyle>
          <a:p>
            <a:pPr defTabSz="609342" eaLnBrk="1" fontAlgn="auto" hangingPunct="1">
              <a:spcBef>
                <a:spcPts val="0"/>
              </a:spcBef>
              <a:spcAft>
                <a:spcPts val="0"/>
              </a:spcAft>
            </a:pPr>
            <a:fld id="{69E13A72-69F1-A34D-A452-22277C2DC1F6}" type="slidenum">
              <a:rPr lang="en-US" i="0" smtClean="0"/>
              <a:pPr defTabSz="609342" eaLnBrk="1" fontAlgn="auto" hangingPunct="1">
                <a:spcBef>
                  <a:spcPts val="0"/>
                </a:spcBef>
                <a:spcAft>
                  <a:spcPts val="0"/>
                </a:spcAft>
              </a:pPr>
              <a:t>‹nr.›</a:t>
            </a:fld>
            <a:endParaRPr lang="en-US" i="0" dirty="0"/>
          </a:p>
        </p:txBody>
      </p:sp>
    </p:spTree>
    <p:extLst>
      <p:ext uri="{BB962C8B-B14F-4D97-AF65-F5344CB8AC3E}">
        <p14:creationId xmlns:p14="http://schemas.microsoft.com/office/powerpoint/2010/main" val="723109419"/>
      </p:ext>
    </p:extLst>
  </p:cSld>
  <p:clrMapOvr>
    <a:masterClrMapping/>
  </p:clrMapOvr>
  <p:hf hd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nl-NL"/>
          </a:p>
        </p:txBody>
      </p:sp>
      <p:sp>
        <p:nvSpPr>
          <p:cNvPr id="3" name="Tijdelijke aanduiding voor inhoud 2"/>
          <p:cNvSpPr>
            <a:spLocks noGrp="1"/>
          </p:cNvSpPr>
          <p:nvPr>
            <p:ph sz="half" idx="1"/>
          </p:nvPr>
        </p:nvSpPr>
        <p:spPr>
          <a:xfrm>
            <a:off x="406347" y="1219200"/>
            <a:ext cx="5587273" cy="518160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inhoud 3"/>
          <p:cNvSpPr>
            <a:spLocks noGrp="1"/>
          </p:cNvSpPr>
          <p:nvPr>
            <p:ph sz="half" idx="2"/>
          </p:nvPr>
        </p:nvSpPr>
        <p:spPr>
          <a:xfrm>
            <a:off x="6196793" y="1219200"/>
            <a:ext cx="5587273" cy="518160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Rectangle 505"/>
          <p:cNvSpPr>
            <a:spLocks noGrp="1" noChangeArrowheads="1"/>
          </p:cNvSpPr>
          <p:nvPr>
            <p:ph type="dt" sz="half" idx="10"/>
          </p:nvPr>
        </p:nvSpPr>
        <p:spPr>
          <a:ln/>
        </p:spPr>
        <p:txBody>
          <a:bodyPr/>
          <a:lstStyle>
            <a:lvl1pPr>
              <a:defRPr/>
            </a:lvl1pPr>
          </a:lstStyle>
          <a:p>
            <a:fld id="{6BA8FABB-47EC-4C1A-BAC6-79159AD0CDD2}" type="datetimeFigureOut">
              <a:rPr lang="en-US" smtClean="0"/>
              <a:t>6/19/2019</a:t>
            </a:fld>
            <a:endParaRPr lang="en-US"/>
          </a:p>
        </p:txBody>
      </p:sp>
      <p:sp>
        <p:nvSpPr>
          <p:cNvPr id="6" name="Rectangle 506"/>
          <p:cNvSpPr>
            <a:spLocks noGrp="1" noChangeArrowheads="1"/>
          </p:cNvSpPr>
          <p:nvPr>
            <p:ph type="sldNum" sz="quarter" idx="11"/>
          </p:nvPr>
        </p:nvSpPr>
        <p:spPr>
          <a:ln/>
        </p:spPr>
        <p:txBody>
          <a:bodyPr/>
          <a:lstStyle>
            <a:lvl1pPr>
              <a:defRPr/>
            </a:lvl1pPr>
          </a:lstStyle>
          <a:p>
            <a:pPr defTabSz="609342" eaLnBrk="1" fontAlgn="auto" hangingPunct="1">
              <a:spcBef>
                <a:spcPts val="0"/>
              </a:spcBef>
              <a:spcAft>
                <a:spcPts val="0"/>
              </a:spcAft>
            </a:pPr>
            <a:fld id="{69E13A72-69F1-A34D-A452-22277C2DC1F6}" type="slidenum">
              <a:rPr lang="en-US" i="0" smtClean="0"/>
              <a:pPr defTabSz="609342" eaLnBrk="1" fontAlgn="auto" hangingPunct="1">
                <a:spcBef>
                  <a:spcPts val="0"/>
                </a:spcBef>
                <a:spcAft>
                  <a:spcPts val="0"/>
                </a:spcAft>
              </a:pPr>
              <a:t>‹nr.›</a:t>
            </a:fld>
            <a:endParaRPr lang="en-US" i="0" dirty="0"/>
          </a:p>
        </p:txBody>
      </p:sp>
    </p:spTree>
    <p:extLst>
      <p:ext uri="{BB962C8B-B14F-4D97-AF65-F5344CB8AC3E}">
        <p14:creationId xmlns:p14="http://schemas.microsoft.com/office/powerpoint/2010/main" val="3389494939"/>
      </p:ext>
    </p:extLst>
  </p:cSld>
  <p:clrMapOvr>
    <a:masterClrMapping/>
  </p:clrMapOvr>
  <p:hf hd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521" y="274639"/>
            <a:ext cx="10971372" cy="1143000"/>
          </a:xfrm>
        </p:spPr>
        <p:txBody>
          <a:bodyPr/>
          <a:lstStyle>
            <a:lvl1pPr>
              <a:defRPr/>
            </a:lvl1pPr>
          </a:lstStyle>
          <a:p>
            <a:r>
              <a:rPr lang="en-US"/>
              <a:t>Click to edit Master title style</a:t>
            </a:r>
            <a:endParaRPr lang="nl-NL"/>
          </a:p>
        </p:txBody>
      </p:sp>
      <p:sp>
        <p:nvSpPr>
          <p:cNvPr id="3" name="Tijdelijke aanduiding voor tekst 2"/>
          <p:cNvSpPr>
            <a:spLocks noGrp="1"/>
          </p:cNvSpPr>
          <p:nvPr>
            <p:ph type="body" idx="1"/>
          </p:nvPr>
        </p:nvSpPr>
        <p:spPr>
          <a:xfrm>
            <a:off x="609521" y="1535113"/>
            <a:ext cx="5386216" cy="639763"/>
          </a:xfrm>
        </p:spPr>
        <p:txBody>
          <a:bodyPr anchor="b"/>
          <a:lstStyle>
            <a:lvl1pPr marL="0" indent="0">
              <a:buNone/>
              <a:defRPr sz="3200" b="1"/>
            </a:lvl1pPr>
            <a:lvl2pPr marL="609539" indent="0">
              <a:buNone/>
              <a:defRPr sz="2700" b="1"/>
            </a:lvl2pPr>
            <a:lvl3pPr marL="1219078" indent="0">
              <a:buNone/>
              <a:defRPr sz="2400" b="1"/>
            </a:lvl3pPr>
            <a:lvl4pPr marL="1828617" indent="0">
              <a:buNone/>
              <a:defRPr sz="2100" b="1"/>
            </a:lvl4pPr>
            <a:lvl5pPr marL="2438156" indent="0">
              <a:buNone/>
              <a:defRPr sz="2100" b="1"/>
            </a:lvl5pPr>
            <a:lvl6pPr marL="3047695" indent="0">
              <a:buNone/>
              <a:defRPr sz="2100" b="1"/>
            </a:lvl6pPr>
            <a:lvl7pPr marL="3657234" indent="0">
              <a:buNone/>
              <a:defRPr sz="2100" b="1"/>
            </a:lvl7pPr>
            <a:lvl8pPr marL="4266773" indent="0">
              <a:buNone/>
              <a:defRPr sz="2100" b="1"/>
            </a:lvl8pPr>
            <a:lvl9pPr marL="4876312" indent="0">
              <a:buNone/>
              <a:defRPr sz="2100" b="1"/>
            </a:lvl9pPr>
          </a:lstStyle>
          <a:p>
            <a:pPr lvl="0"/>
            <a:r>
              <a:rPr lang="en-US"/>
              <a:t>Click to edit Master text styles</a:t>
            </a:r>
          </a:p>
        </p:txBody>
      </p:sp>
      <p:sp>
        <p:nvSpPr>
          <p:cNvPr id="4" name="Tijdelijke aanduiding voor inhoud 3"/>
          <p:cNvSpPr>
            <a:spLocks noGrp="1"/>
          </p:cNvSpPr>
          <p:nvPr>
            <p:ph sz="half" idx="2"/>
          </p:nvPr>
        </p:nvSpPr>
        <p:spPr>
          <a:xfrm>
            <a:off x="609521" y="2174875"/>
            <a:ext cx="5386216"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ijdelijke aanduiding voor tekst 4"/>
          <p:cNvSpPr>
            <a:spLocks noGrp="1"/>
          </p:cNvSpPr>
          <p:nvPr>
            <p:ph type="body" sz="quarter" idx="3"/>
          </p:nvPr>
        </p:nvSpPr>
        <p:spPr>
          <a:xfrm>
            <a:off x="6192562" y="1535113"/>
            <a:ext cx="5388332" cy="639763"/>
          </a:xfrm>
        </p:spPr>
        <p:txBody>
          <a:bodyPr anchor="b"/>
          <a:lstStyle>
            <a:lvl1pPr marL="0" indent="0">
              <a:buNone/>
              <a:defRPr sz="3200" b="1"/>
            </a:lvl1pPr>
            <a:lvl2pPr marL="609539" indent="0">
              <a:buNone/>
              <a:defRPr sz="2700" b="1"/>
            </a:lvl2pPr>
            <a:lvl3pPr marL="1219078" indent="0">
              <a:buNone/>
              <a:defRPr sz="2400" b="1"/>
            </a:lvl3pPr>
            <a:lvl4pPr marL="1828617" indent="0">
              <a:buNone/>
              <a:defRPr sz="2100" b="1"/>
            </a:lvl4pPr>
            <a:lvl5pPr marL="2438156" indent="0">
              <a:buNone/>
              <a:defRPr sz="2100" b="1"/>
            </a:lvl5pPr>
            <a:lvl6pPr marL="3047695" indent="0">
              <a:buNone/>
              <a:defRPr sz="2100" b="1"/>
            </a:lvl6pPr>
            <a:lvl7pPr marL="3657234" indent="0">
              <a:buNone/>
              <a:defRPr sz="2100" b="1"/>
            </a:lvl7pPr>
            <a:lvl8pPr marL="4266773" indent="0">
              <a:buNone/>
              <a:defRPr sz="2100" b="1"/>
            </a:lvl8pPr>
            <a:lvl9pPr marL="4876312" indent="0">
              <a:buNone/>
              <a:defRPr sz="2100" b="1"/>
            </a:lvl9pPr>
          </a:lstStyle>
          <a:p>
            <a:pPr lvl="0"/>
            <a:r>
              <a:rPr lang="en-US"/>
              <a:t>Click to edit Master text styles</a:t>
            </a:r>
          </a:p>
        </p:txBody>
      </p:sp>
      <p:sp>
        <p:nvSpPr>
          <p:cNvPr id="6" name="Tijdelijke aanduiding voor inhoud 5"/>
          <p:cNvSpPr>
            <a:spLocks noGrp="1"/>
          </p:cNvSpPr>
          <p:nvPr>
            <p:ph sz="quarter" idx="4"/>
          </p:nvPr>
        </p:nvSpPr>
        <p:spPr>
          <a:xfrm>
            <a:off x="6192562" y="2174875"/>
            <a:ext cx="5388332"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Rectangle 505"/>
          <p:cNvSpPr>
            <a:spLocks noGrp="1" noChangeArrowheads="1"/>
          </p:cNvSpPr>
          <p:nvPr>
            <p:ph type="dt" sz="half" idx="10"/>
          </p:nvPr>
        </p:nvSpPr>
        <p:spPr>
          <a:ln/>
        </p:spPr>
        <p:txBody>
          <a:bodyPr/>
          <a:lstStyle>
            <a:lvl1pPr>
              <a:defRPr/>
            </a:lvl1pPr>
          </a:lstStyle>
          <a:p>
            <a:fld id="{6BA8FABB-47EC-4C1A-BAC6-79159AD0CDD2}" type="datetimeFigureOut">
              <a:rPr lang="en-US" smtClean="0"/>
              <a:t>6/19/2019</a:t>
            </a:fld>
            <a:endParaRPr lang="en-US"/>
          </a:p>
        </p:txBody>
      </p:sp>
      <p:sp>
        <p:nvSpPr>
          <p:cNvPr id="8" name="Rectangle 506"/>
          <p:cNvSpPr>
            <a:spLocks noGrp="1" noChangeArrowheads="1"/>
          </p:cNvSpPr>
          <p:nvPr>
            <p:ph type="sldNum" sz="quarter" idx="11"/>
          </p:nvPr>
        </p:nvSpPr>
        <p:spPr>
          <a:ln/>
        </p:spPr>
        <p:txBody>
          <a:bodyPr/>
          <a:lstStyle>
            <a:lvl1pPr>
              <a:defRPr/>
            </a:lvl1pPr>
          </a:lstStyle>
          <a:p>
            <a:pPr defTabSz="609342" eaLnBrk="1" fontAlgn="auto" hangingPunct="1">
              <a:spcBef>
                <a:spcPts val="0"/>
              </a:spcBef>
              <a:spcAft>
                <a:spcPts val="0"/>
              </a:spcAft>
            </a:pPr>
            <a:fld id="{69E13A72-69F1-A34D-A452-22277C2DC1F6}" type="slidenum">
              <a:rPr lang="en-US" i="0" smtClean="0"/>
              <a:pPr defTabSz="609342" eaLnBrk="1" fontAlgn="auto" hangingPunct="1">
                <a:spcBef>
                  <a:spcPts val="0"/>
                </a:spcBef>
                <a:spcAft>
                  <a:spcPts val="0"/>
                </a:spcAft>
              </a:pPr>
              <a:t>‹nr.›</a:t>
            </a:fld>
            <a:endParaRPr lang="en-US" i="0" dirty="0"/>
          </a:p>
        </p:txBody>
      </p:sp>
    </p:spTree>
    <p:extLst>
      <p:ext uri="{BB962C8B-B14F-4D97-AF65-F5344CB8AC3E}">
        <p14:creationId xmlns:p14="http://schemas.microsoft.com/office/powerpoint/2010/main" val="3912626949"/>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nl-NL"/>
          </a:p>
        </p:txBody>
      </p:sp>
      <p:sp>
        <p:nvSpPr>
          <p:cNvPr id="3" name="Rectangle 505"/>
          <p:cNvSpPr>
            <a:spLocks noGrp="1" noChangeArrowheads="1"/>
          </p:cNvSpPr>
          <p:nvPr>
            <p:ph type="dt" sz="half" idx="10"/>
          </p:nvPr>
        </p:nvSpPr>
        <p:spPr>
          <a:ln/>
        </p:spPr>
        <p:txBody>
          <a:bodyPr/>
          <a:lstStyle>
            <a:lvl1pPr>
              <a:defRPr/>
            </a:lvl1pPr>
          </a:lstStyle>
          <a:p>
            <a:fld id="{6BA8FABB-47EC-4C1A-BAC6-79159AD0CDD2}" type="datetimeFigureOut">
              <a:rPr lang="en-US" smtClean="0"/>
              <a:t>6/19/2019</a:t>
            </a:fld>
            <a:endParaRPr lang="en-US"/>
          </a:p>
        </p:txBody>
      </p:sp>
      <p:sp>
        <p:nvSpPr>
          <p:cNvPr id="4" name="Rectangle 506"/>
          <p:cNvSpPr>
            <a:spLocks noGrp="1" noChangeArrowheads="1"/>
          </p:cNvSpPr>
          <p:nvPr>
            <p:ph type="sldNum" sz="quarter" idx="11"/>
          </p:nvPr>
        </p:nvSpPr>
        <p:spPr>
          <a:ln/>
        </p:spPr>
        <p:txBody>
          <a:bodyPr/>
          <a:lstStyle>
            <a:lvl1pPr>
              <a:defRPr/>
            </a:lvl1pPr>
          </a:lstStyle>
          <a:p>
            <a:pPr defTabSz="609342" eaLnBrk="1" fontAlgn="auto" hangingPunct="1">
              <a:spcBef>
                <a:spcPts val="0"/>
              </a:spcBef>
              <a:spcAft>
                <a:spcPts val="0"/>
              </a:spcAft>
            </a:pPr>
            <a:fld id="{69E13A72-69F1-A34D-A452-22277C2DC1F6}" type="slidenum">
              <a:rPr lang="en-US" i="0" smtClean="0"/>
              <a:pPr defTabSz="609342" eaLnBrk="1" fontAlgn="auto" hangingPunct="1">
                <a:spcBef>
                  <a:spcPts val="0"/>
                </a:spcBef>
                <a:spcAft>
                  <a:spcPts val="0"/>
                </a:spcAft>
              </a:pPr>
              <a:t>‹nr.›</a:t>
            </a:fld>
            <a:endParaRPr lang="en-US" i="0" dirty="0"/>
          </a:p>
        </p:txBody>
      </p:sp>
    </p:spTree>
    <p:extLst>
      <p:ext uri="{BB962C8B-B14F-4D97-AF65-F5344CB8AC3E}">
        <p14:creationId xmlns:p14="http://schemas.microsoft.com/office/powerpoint/2010/main" val="3189864316"/>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 red circle">
    <p:spTree>
      <p:nvGrpSpPr>
        <p:cNvPr id="1" name=""/>
        <p:cNvGrpSpPr/>
        <p:nvPr/>
      </p:nvGrpSpPr>
      <p:grpSpPr>
        <a:xfrm>
          <a:off x="0" y="0"/>
          <a:ext cx="0" cy="0"/>
          <a:chOff x="0" y="0"/>
          <a:chExt cx="0" cy="0"/>
        </a:xfrm>
      </p:grpSpPr>
      <p:sp>
        <p:nvSpPr>
          <p:cNvPr id="6" name="Bildplatzhalter 7"/>
          <p:cNvSpPr>
            <a:spLocks noGrp="1"/>
          </p:cNvSpPr>
          <p:nvPr>
            <p:ph type="pic" sz="quarter" idx="12" hasCustomPrompt="1"/>
          </p:nvPr>
        </p:nvSpPr>
        <p:spPr>
          <a:xfrm>
            <a:off x="0" y="9"/>
            <a:ext cx="12190413" cy="6857999"/>
          </a:xfrm>
          <a:solidFill>
            <a:schemeClr val="tx2">
              <a:lumMod val="20000"/>
              <a:lumOff val="80000"/>
            </a:schemeClr>
          </a:solidFill>
        </p:spPr>
        <p:txBody>
          <a:bodyPr lIns="179911" tIns="179911" rIns="179911" bIns="719640" anchor="b"/>
          <a:lstStyle>
            <a:lvl1pPr marL="0" indent="0" algn="ctr">
              <a:spcBef>
                <a:spcPts val="0"/>
              </a:spcBef>
              <a:spcAft>
                <a:spcPts val="0"/>
              </a:spcAft>
              <a:buNone/>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9" name="Textplatzhalter 7"/>
          <p:cNvSpPr>
            <a:spLocks noGrp="1"/>
          </p:cNvSpPr>
          <p:nvPr>
            <p:ph type="body" sz="quarter" idx="13" hasCustomPrompt="1"/>
          </p:nvPr>
        </p:nvSpPr>
        <p:spPr>
          <a:xfrm>
            <a:off x="6454326" y="983725"/>
            <a:ext cx="4319438" cy="4320000"/>
          </a:xfrm>
          <a:prstGeom prst="ellipse">
            <a:avLst/>
          </a:prstGeom>
          <a:solidFill>
            <a:srgbClr val="ED1C24"/>
          </a:solidFill>
        </p:spPr>
        <p:txBody>
          <a:bodyPr rIns="0" anchor="ctr">
            <a:noAutofit/>
          </a:bodyPr>
          <a:lstStyle>
            <a:lvl1pPr marL="0" indent="0" algn="ctr">
              <a:buFontTx/>
              <a:buNone/>
              <a:defRPr sz="3200">
                <a:solidFill>
                  <a:schemeClr val="bg1"/>
                </a:solidFill>
              </a:defRPr>
            </a:lvl1pPr>
            <a:lvl2pPr marL="351185" indent="0">
              <a:buFontTx/>
              <a:buNone/>
              <a:defRPr/>
            </a:lvl2pPr>
            <a:lvl3pPr marL="338489" indent="0">
              <a:buFontTx/>
              <a:buNone/>
              <a:defRPr/>
            </a:lvl3pPr>
            <a:lvl4pPr marL="704482" indent="0">
              <a:buFontTx/>
              <a:buNone/>
              <a:defRPr/>
            </a:lvl4pPr>
            <a:lvl5pPr marL="704482" indent="0">
              <a:buFontTx/>
              <a:buNone/>
              <a:defRPr/>
            </a:lvl5pPr>
          </a:lstStyle>
          <a:p>
            <a:pPr lvl="0"/>
            <a:r>
              <a:rPr lang="en-US" noProof="0" dirty="0"/>
              <a:t>Click to edit title</a:t>
            </a:r>
          </a:p>
        </p:txBody>
      </p:sp>
      <p:sp>
        <p:nvSpPr>
          <p:cNvPr id="7"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pic>
        <p:nvPicPr>
          <p:cNvPr id="8" name="Picture 11" descr="Ascom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9361" y="227333"/>
            <a:ext cx="1059117" cy="220056"/>
          </a:xfrm>
          <a:prstGeom prst="rect">
            <a:avLst/>
          </a:prstGeom>
        </p:spPr>
      </p:pic>
      <p:sp>
        <p:nvSpPr>
          <p:cNvPr id="10"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783577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Rectangle 505"/>
          <p:cNvSpPr>
            <a:spLocks noGrp="1" noChangeArrowheads="1"/>
          </p:cNvSpPr>
          <p:nvPr>
            <p:ph type="dt" sz="half" idx="10"/>
          </p:nvPr>
        </p:nvSpPr>
        <p:spPr>
          <a:ln/>
        </p:spPr>
        <p:txBody>
          <a:bodyPr/>
          <a:lstStyle>
            <a:lvl1pPr>
              <a:defRPr/>
            </a:lvl1pPr>
          </a:lstStyle>
          <a:p>
            <a:fld id="{6BA8FABB-47EC-4C1A-BAC6-79159AD0CDD2}" type="datetimeFigureOut">
              <a:rPr lang="en-US" smtClean="0"/>
              <a:t>6/19/2019</a:t>
            </a:fld>
            <a:endParaRPr lang="en-US"/>
          </a:p>
        </p:txBody>
      </p:sp>
      <p:sp>
        <p:nvSpPr>
          <p:cNvPr id="3" name="Rectangle 506"/>
          <p:cNvSpPr>
            <a:spLocks noGrp="1" noChangeArrowheads="1"/>
          </p:cNvSpPr>
          <p:nvPr>
            <p:ph type="sldNum" sz="quarter" idx="11"/>
          </p:nvPr>
        </p:nvSpPr>
        <p:spPr>
          <a:ln/>
        </p:spPr>
        <p:txBody>
          <a:bodyPr/>
          <a:lstStyle>
            <a:lvl1pPr>
              <a:defRPr/>
            </a:lvl1pPr>
          </a:lstStyle>
          <a:p>
            <a:pPr defTabSz="609342" eaLnBrk="1" fontAlgn="auto" hangingPunct="1">
              <a:spcBef>
                <a:spcPts val="0"/>
              </a:spcBef>
              <a:spcAft>
                <a:spcPts val="0"/>
              </a:spcAft>
            </a:pPr>
            <a:fld id="{69E13A72-69F1-A34D-A452-22277C2DC1F6}" type="slidenum">
              <a:rPr lang="en-US" i="0" smtClean="0"/>
              <a:pPr defTabSz="609342" eaLnBrk="1" fontAlgn="auto" hangingPunct="1">
                <a:spcBef>
                  <a:spcPts val="0"/>
                </a:spcBef>
                <a:spcAft>
                  <a:spcPts val="0"/>
                </a:spcAft>
              </a:pPr>
              <a:t>‹nr.›</a:t>
            </a:fld>
            <a:endParaRPr lang="en-US" i="0" dirty="0"/>
          </a:p>
        </p:txBody>
      </p:sp>
    </p:spTree>
    <p:extLst>
      <p:ext uri="{BB962C8B-B14F-4D97-AF65-F5344CB8AC3E}">
        <p14:creationId xmlns:p14="http://schemas.microsoft.com/office/powerpoint/2010/main" val="2714332780"/>
      </p:ext>
    </p:extLst>
  </p:cSld>
  <p:clrMapOvr>
    <a:masterClrMapping/>
  </p:clrMapOvr>
  <p:hf hd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523" y="273049"/>
            <a:ext cx="4010562" cy="1162051"/>
          </a:xfrm>
        </p:spPr>
        <p:txBody>
          <a:bodyPr/>
          <a:lstStyle>
            <a:lvl1pPr algn="l">
              <a:defRPr sz="2700" b="1"/>
            </a:lvl1pPr>
          </a:lstStyle>
          <a:p>
            <a:r>
              <a:rPr lang="en-US"/>
              <a:t>Click to edit Master title style</a:t>
            </a:r>
            <a:endParaRPr lang="nl-NL"/>
          </a:p>
        </p:txBody>
      </p:sp>
      <p:sp>
        <p:nvSpPr>
          <p:cNvPr id="3" name="Tijdelijke aanduiding voor inhoud 2"/>
          <p:cNvSpPr>
            <a:spLocks noGrp="1"/>
          </p:cNvSpPr>
          <p:nvPr>
            <p:ph idx="1"/>
          </p:nvPr>
        </p:nvSpPr>
        <p:spPr>
          <a:xfrm>
            <a:off x="4766113" y="273052"/>
            <a:ext cx="6814779"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tekst 3"/>
          <p:cNvSpPr>
            <a:spLocks noGrp="1"/>
          </p:cNvSpPr>
          <p:nvPr>
            <p:ph type="body" sz="half" idx="2"/>
          </p:nvPr>
        </p:nvSpPr>
        <p:spPr>
          <a:xfrm>
            <a:off x="609523" y="1435102"/>
            <a:ext cx="4010562" cy="4691063"/>
          </a:xfrm>
        </p:spPr>
        <p:txBody>
          <a:bodyPr/>
          <a:lstStyle>
            <a:lvl1pPr marL="0" indent="0">
              <a:buNone/>
              <a:defRPr sz="1900"/>
            </a:lvl1pPr>
            <a:lvl2pPr marL="609539" indent="0">
              <a:buNone/>
              <a:defRPr sz="1600"/>
            </a:lvl2pPr>
            <a:lvl3pPr marL="1219078" indent="0">
              <a:buNone/>
              <a:defRPr sz="1300"/>
            </a:lvl3pPr>
            <a:lvl4pPr marL="1828617" indent="0">
              <a:buNone/>
              <a:defRPr sz="1200"/>
            </a:lvl4pPr>
            <a:lvl5pPr marL="2438156" indent="0">
              <a:buNone/>
              <a:defRPr sz="1200"/>
            </a:lvl5pPr>
            <a:lvl6pPr marL="3047695" indent="0">
              <a:buNone/>
              <a:defRPr sz="1200"/>
            </a:lvl6pPr>
            <a:lvl7pPr marL="3657234" indent="0">
              <a:buNone/>
              <a:defRPr sz="1200"/>
            </a:lvl7pPr>
            <a:lvl8pPr marL="4266773" indent="0">
              <a:buNone/>
              <a:defRPr sz="1200"/>
            </a:lvl8pPr>
            <a:lvl9pPr marL="4876312" indent="0">
              <a:buNone/>
              <a:defRPr sz="1200"/>
            </a:lvl9pPr>
          </a:lstStyle>
          <a:p>
            <a:pPr lvl="0"/>
            <a:r>
              <a:rPr lang="en-US"/>
              <a:t>Click to edit Master text styles</a:t>
            </a:r>
          </a:p>
        </p:txBody>
      </p:sp>
      <p:sp>
        <p:nvSpPr>
          <p:cNvPr id="5" name="Rectangle 505"/>
          <p:cNvSpPr>
            <a:spLocks noGrp="1" noChangeArrowheads="1"/>
          </p:cNvSpPr>
          <p:nvPr>
            <p:ph type="dt" sz="half" idx="10"/>
          </p:nvPr>
        </p:nvSpPr>
        <p:spPr>
          <a:ln/>
        </p:spPr>
        <p:txBody>
          <a:bodyPr/>
          <a:lstStyle>
            <a:lvl1pPr>
              <a:defRPr/>
            </a:lvl1pPr>
          </a:lstStyle>
          <a:p>
            <a:fld id="{6BA8FABB-47EC-4C1A-BAC6-79159AD0CDD2}" type="datetimeFigureOut">
              <a:rPr lang="en-US" smtClean="0"/>
              <a:t>6/19/2019</a:t>
            </a:fld>
            <a:endParaRPr lang="en-US"/>
          </a:p>
        </p:txBody>
      </p:sp>
      <p:sp>
        <p:nvSpPr>
          <p:cNvPr id="6" name="Rectangle 506"/>
          <p:cNvSpPr>
            <a:spLocks noGrp="1" noChangeArrowheads="1"/>
          </p:cNvSpPr>
          <p:nvPr>
            <p:ph type="sldNum" sz="quarter" idx="11"/>
          </p:nvPr>
        </p:nvSpPr>
        <p:spPr>
          <a:ln/>
        </p:spPr>
        <p:txBody>
          <a:bodyPr/>
          <a:lstStyle>
            <a:lvl1pPr>
              <a:defRPr/>
            </a:lvl1pPr>
          </a:lstStyle>
          <a:p>
            <a:pPr defTabSz="609342" eaLnBrk="1" fontAlgn="auto" hangingPunct="1">
              <a:spcBef>
                <a:spcPts val="0"/>
              </a:spcBef>
              <a:spcAft>
                <a:spcPts val="0"/>
              </a:spcAft>
            </a:pPr>
            <a:fld id="{69E13A72-69F1-A34D-A452-22277C2DC1F6}" type="slidenum">
              <a:rPr lang="en-US" i="0" smtClean="0"/>
              <a:pPr defTabSz="609342" eaLnBrk="1" fontAlgn="auto" hangingPunct="1">
                <a:spcBef>
                  <a:spcPts val="0"/>
                </a:spcBef>
                <a:spcAft>
                  <a:spcPts val="0"/>
                </a:spcAft>
              </a:pPr>
              <a:t>‹nr.›</a:t>
            </a:fld>
            <a:endParaRPr lang="en-US" i="0" dirty="0"/>
          </a:p>
        </p:txBody>
      </p:sp>
    </p:spTree>
    <p:extLst>
      <p:ext uri="{BB962C8B-B14F-4D97-AF65-F5344CB8AC3E}">
        <p14:creationId xmlns:p14="http://schemas.microsoft.com/office/powerpoint/2010/main" val="1796602400"/>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406" y="4800600"/>
            <a:ext cx="7314248" cy="566739"/>
          </a:xfrm>
        </p:spPr>
        <p:txBody>
          <a:bodyPr/>
          <a:lstStyle>
            <a:lvl1pPr algn="l">
              <a:defRPr sz="2700" b="1"/>
            </a:lvl1pPr>
          </a:lstStyle>
          <a:p>
            <a:r>
              <a:rPr lang="en-US"/>
              <a:t>Click to edit Master title style</a:t>
            </a:r>
            <a:endParaRPr lang="nl-NL"/>
          </a:p>
        </p:txBody>
      </p:sp>
      <p:sp>
        <p:nvSpPr>
          <p:cNvPr id="3" name="Tijdelijke aanduiding voor afbeelding 2"/>
          <p:cNvSpPr>
            <a:spLocks noGrp="1"/>
          </p:cNvSpPr>
          <p:nvPr>
            <p:ph type="pic" idx="1"/>
          </p:nvPr>
        </p:nvSpPr>
        <p:spPr>
          <a:xfrm>
            <a:off x="2389406" y="612775"/>
            <a:ext cx="7314248" cy="4114800"/>
          </a:xfrm>
        </p:spPr>
        <p:txBody>
          <a:bodyPr/>
          <a:lstStyle>
            <a:lvl1pPr marL="0" indent="0">
              <a:buNone/>
              <a:defRPr sz="4300"/>
            </a:lvl1pPr>
            <a:lvl2pPr marL="609539" indent="0">
              <a:buNone/>
              <a:defRPr sz="3700"/>
            </a:lvl2pPr>
            <a:lvl3pPr marL="1219078" indent="0">
              <a:buNone/>
              <a:defRPr sz="3200"/>
            </a:lvl3pPr>
            <a:lvl4pPr marL="1828617" indent="0">
              <a:buNone/>
              <a:defRPr sz="2700"/>
            </a:lvl4pPr>
            <a:lvl5pPr marL="2438156" indent="0">
              <a:buNone/>
              <a:defRPr sz="2700"/>
            </a:lvl5pPr>
            <a:lvl6pPr marL="3047695" indent="0">
              <a:buNone/>
              <a:defRPr sz="2700"/>
            </a:lvl6pPr>
            <a:lvl7pPr marL="3657234" indent="0">
              <a:buNone/>
              <a:defRPr sz="2700"/>
            </a:lvl7pPr>
            <a:lvl8pPr marL="4266773" indent="0">
              <a:buNone/>
              <a:defRPr sz="2700"/>
            </a:lvl8pPr>
            <a:lvl9pPr marL="4876312" indent="0">
              <a:buNone/>
              <a:defRPr sz="2700"/>
            </a:lvl9pPr>
          </a:lstStyle>
          <a:p>
            <a:pPr lvl="0"/>
            <a:r>
              <a:rPr lang="en-US" noProof="0"/>
              <a:t>Click icon to add picture</a:t>
            </a:r>
            <a:endParaRPr lang="nl-NL" noProof="0"/>
          </a:p>
        </p:txBody>
      </p:sp>
      <p:sp>
        <p:nvSpPr>
          <p:cNvPr id="4" name="Tijdelijke aanduiding voor tekst 3"/>
          <p:cNvSpPr>
            <a:spLocks noGrp="1"/>
          </p:cNvSpPr>
          <p:nvPr>
            <p:ph type="body" sz="half" idx="2"/>
          </p:nvPr>
        </p:nvSpPr>
        <p:spPr>
          <a:xfrm>
            <a:off x="2389406" y="5367338"/>
            <a:ext cx="7314248" cy="804863"/>
          </a:xfrm>
        </p:spPr>
        <p:txBody>
          <a:bodyPr/>
          <a:lstStyle>
            <a:lvl1pPr marL="0" indent="0">
              <a:buNone/>
              <a:defRPr sz="1900"/>
            </a:lvl1pPr>
            <a:lvl2pPr marL="609539" indent="0">
              <a:buNone/>
              <a:defRPr sz="1600"/>
            </a:lvl2pPr>
            <a:lvl3pPr marL="1219078" indent="0">
              <a:buNone/>
              <a:defRPr sz="1300"/>
            </a:lvl3pPr>
            <a:lvl4pPr marL="1828617" indent="0">
              <a:buNone/>
              <a:defRPr sz="1200"/>
            </a:lvl4pPr>
            <a:lvl5pPr marL="2438156" indent="0">
              <a:buNone/>
              <a:defRPr sz="1200"/>
            </a:lvl5pPr>
            <a:lvl6pPr marL="3047695" indent="0">
              <a:buNone/>
              <a:defRPr sz="1200"/>
            </a:lvl6pPr>
            <a:lvl7pPr marL="3657234" indent="0">
              <a:buNone/>
              <a:defRPr sz="1200"/>
            </a:lvl7pPr>
            <a:lvl8pPr marL="4266773" indent="0">
              <a:buNone/>
              <a:defRPr sz="1200"/>
            </a:lvl8pPr>
            <a:lvl9pPr marL="4876312" indent="0">
              <a:buNone/>
              <a:defRPr sz="1200"/>
            </a:lvl9pPr>
          </a:lstStyle>
          <a:p>
            <a:pPr lvl="0"/>
            <a:r>
              <a:rPr lang="en-US"/>
              <a:t>Click to edit Master text styles</a:t>
            </a:r>
          </a:p>
        </p:txBody>
      </p:sp>
      <p:sp>
        <p:nvSpPr>
          <p:cNvPr id="5" name="Rectangle 505"/>
          <p:cNvSpPr>
            <a:spLocks noGrp="1" noChangeArrowheads="1"/>
          </p:cNvSpPr>
          <p:nvPr>
            <p:ph type="dt" sz="half" idx="10"/>
          </p:nvPr>
        </p:nvSpPr>
        <p:spPr>
          <a:ln/>
        </p:spPr>
        <p:txBody>
          <a:bodyPr/>
          <a:lstStyle>
            <a:lvl1pPr>
              <a:defRPr/>
            </a:lvl1pPr>
          </a:lstStyle>
          <a:p>
            <a:fld id="{6BA8FABB-47EC-4C1A-BAC6-79159AD0CDD2}" type="datetimeFigureOut">
              <a:rPr lang="en-US" smtClean="0"/>
              <a:t>6/19/2019</a:t>
            </a:fld>
            <a:endParaRPr lang="en-US"/>
          </a:p>
        </p:txBody>
      </p:sp>
      <p:sp>
        <p:nvSpPr>
          <p:cNvPr id="6" name="Rectangle 506"/>
          <p:cNvSpPr>
            <a:spLocks noGrp="1" noChangeArrowheads="1"/>
          </p:cNvSpPr>
          <p:nvPr>
            <p:ph type="sldNum" sz="quarter" idx="11"/>
          </p:nvPr>
        </p:nvSpPr>
        <p:spPr>
          <a:ln/>
        </p:spPr>
        <p:txBody>
          <a:bodyPr/>
          <a:lstStyle>
            <a:lvl1pPr>
              <a:defRPr/>
            </a:lvl1pPr>
          </a:lstStyle>
          <a:p>
            <a:pPr defTabSz="609342" eaLnBrk="1" fontAlgn="auto" hangingPunct="1">
              <a:spcBef>
                <a:spcPts val="0"/>
              </a:spcBef>
              <a:spcAft>
                <a:spcPts val="0"/>
              </a:spcAft>
            </a:pPr>
            <a:fld id="{69E13A72-69F1-A34D-A452-22277C2DC1F6}" type="slidenum">
              <a:rPr lang="en-US" i="0" smtClean="0"/>
              <a:pPr defTabSz="609342" eaLnBrk="1" fontAlgn="auto" hangingPunct="1">
                <a:spcBef>
                  <a:spcPts val="0"/>
                </a:spcBef>
                <a:spcAft>
                  <a:spcPts val="0"/>
                </a:spcAft>
              </a:pPr>
              <a:t>‹nr.›</a:t>
            </a:fld>
            <a:endParaRPr lang="en-US" i="0" dirty="0"/>
          </a:p>
        </p:txBody>
      </p:sp>
    </p:spTree>
    <p:extLst>
      <p:ext uri="{BB962C8B-B14F-4D97-AF65-F5344CB8AC3E}">
        <p14:creationId xmlns:p14="http://schemas.microsoft.com/office/powerpoint/2010/main" val="1121413738"/>
      </p:ext>
    </p:extLst>
  </p:cSld>
  <p:clrMapOvr>
    <a:masterClrMapping/>
  </p:clrMapOvr>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nl-NL"/>
          </a:p>
        </p:txBody>
      </p:sp>
      <p:sp>
        <p:nvSpPr>
          <p:cNvPr id="3" name="Tijdelijke aanduiding voor verticale tekst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Rectangle 505"/>
          <p:cNvSpPr>
            <a:spLocks noGrp="1" noChangeArrowheads="1"/>
          </p:cNvSpPr>
          <p:nvPr>
            <p:ph type="dt" sz="half" idx="10"/>
          </p:nvPr>
        </p:nvSpPr>
        <p:spPr>
          <a:ln/>
        </p:spPr>
        <p:txBody>
          <a:bodyPr/>
          <a:lstStyle>
            <a:lvl1pPr>
              <a:defRPr/>
            </a:lvl1pPr>
          </a:lstStyle>
          <a:p>
            <a:fld id="{6BA8FABB-47EC-4C1A-BAC6-79159AD0CDD2}" type="datetimeFigureOut">
              <a:rPr lang="en-US" smtClean="0"/>
              <a:t>6/19/2019</a:t>
            </a:fld>
            <a:endParaRPr lang="en-US"/>
          </a:p>
        </p:txBody>
      </p:sp>
      <p:sp>
        <p:nvSpPr>
          <p:cNvPr id="5" name="Rectangle 506"/>
          <p:cNvSpPr>
            <a:spLocks noGrp="1" noChangeArrowheads="1"/>
          </p:cNvSpPr>
          <p:nvPr>
            <p:ph type="sldNum" sz="quarter" idx="11"/>
          </p:nvPr>
        </p:nvSpPr>
        <p:spPr>
          <a:ln/>
        </p:spPr>
        <p:txBody>
          <a:bodyPr/>
          <a:lstStyle>
            <a:lvl1pPr>
              <a:defRPr/>
            </a:lvl1pPr>
          </a:lstStyle>
          <a:p>
            <a:pPr defTabSz="609342" eaLnBrk="1" fontAlgn="auto" hangingPunct="1">
              <a:spcBef>
                <a:spcPts val="0"/>
              </a:spcBef>
              <a:spcAft>
                <a:spcPts val="0"/>
              </a:spcAft>
            </a:pPr>
            <a:fld id="{69E13A72-69F1-A34D-A452-22277C2DC1F6}" type="slidenum">
              <a:rPr lang="en-US" i="0" smtClean="0"/>
              <a:pPr defTabSz="609342" eaLnBrk="1" fontAlgn="auto" hangingPunct="1">
                <a:spcBef>
                  <a:spcPts val="0"/>
                </a:spcBef>
                <a:spcAft>
                  <a:spcPts val="0"/>
                </a:spcAft>
              </a:pPr>
              <a:t>‹nr.›</a:t>
            </a:fld>
            <a:endParaRPr lang="en-US" i="0" dirty="0"/>
          </a:p>
        </p:txBody>
      </p:sp>
    </p:spTree>
    <p:extLst>
      <p:ext uri="{BB962C8B-B14F-4D97-AF65-F5344CB8AC3E}">
        <p14:creationId xmlns:p14="http://schemas.microsoft.com/office/powerpoint/2010/main" val="658504785"/>
      </p:ext>
    </p:extLst>
  </p:cSld>
  <p:clrMapOvr>
    <a:masterClrMapping/>
  </p:clrMapOvr>
  <p:hf hd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939636" y="304800"/>
            <a:ext cx="2844430" cy="6096000"/>
          </a:xfrm>
        </p:spPr>
        <p:txBody>
          <a:bodyPr vert="eaVert"/>
          <a:lstStyle/>
          <a:p>
            <a:r>
              <a:rPr lang="en-US"/>
              <a:t>Click to edit Master title style</a:t>
            </a:r>
            <a:endParaRPr lang="nl-NL"/>
          </a:p>
        </p:txBody>
      </p:sp>
      <p:sp>
        <p:nvSpPr>
          <p:cNvPr id="3" name="Tijdelijke aanduiding voor verticale tekst 2"/>
          <p:cNvSpPr>
            <a:spLocks noGrp="1"/>
          </p:cNvSpPr>
          <p:nvPr>
            <p:ph type="body" orient="vert" idx="1"/>
          </p:nvPr>
        </p:nvSpPr>
        <p:spPr>
          <a:xfrm>
            <a:off x="406347" y="304800"/>
            <a:ext cx="8330116"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Rectangle 505"/>
          <p:cNvSpPr>
            <a:spLocks noGrp="1" noChangeArrowheads="1"/>
          </p:cNvSpPr>
          <p:nvPr>
            <p:ph type="dt" sz="half" idx="10"/>
          </p:nvPr>
        </p:nvSpPr>
        <p:spPr>
          <a:ln/>
        </p:spPr>
        <p:txBody>
          <a:bodyPr/>
          <a:lstStyle>
            <a:lvl1pPr>
              <a:defRPr/>
            </a:lvl1pPr>
          </a:lstStyle>
          <a:p>
            <a:fld id="{6BA8FABB-47EC-4C1A-BAC6-79159AD0CDD2}" type="datetimeFigureOut">
              <a:rPr lang="en-US" smtClean="0"/>
              <a:t>6/19/2019</a:t>
            </a:fld>
            <a:endParaRPr lang="en-US"/>
          </a:p>
        </p:txBody>
      </p:sp>
      <p:sp>
        <p:nvSpPr>
          <p:cNvPr id="5" name="Rectangle 506"/>
          <p:cNvSpPr>
            <a:spLocks noGrp="1" noChangeArrowheads="1"/>
          </p:cNvSpPr>
          <p:nvPr>
            <p:ph type="sldNum" sz="quarter" idx="11"/>
          </p:nvPr>
        </p:nvSpPr>
        <p:spPr>
          <a:ln/>
        </p:spPr>
        <p:txBody>
          <a:bodyPr/>
          <a:lstStyle>
            <a:lvl1pPr>
              <a:defRPr/>
            </a:lvl1pPr>
          </a:lstStyle>
          <a:p>
            <a:pPr defTabSz="609342" eaLnBrk="1" fontAlgn="auto" hangingPunct="1">
              <a:spcBef>
                <a:spcPts val="0"/>
              </a:spcBef>
              <a:spcAft>
                <a:spcPts val="0"/>
              </a:spcAft>
            </a:pPr>
            <a:fld id="{69E13A72-69F1-A34D-A452-22277C2DC1F6}" type="slidenum">
              <a:rPr lang="en-US" i="0" smtClean="0"/>
              <a:pPr defTabSz="609342" eaLnBrk="1" fontAlgn="auto" hangingPunct="1">
                <a:spcBef>
                  <a:spcPts val="0"/>
                </a:spcBef>
                <a:spcAft>
                  <a:spcPts val="0"/>
                </a:spcAft>
              </a:pPr>
              <a:t>‹nr.›</a:t>
            </a:fld>
            <a:endParaRPr lang="en-US" i="0" dirty="0"/>
          </a:p>
        </p:txBody>
      </p:sp>
    </p:spTree>
    <p:extLst>
      <p:ext uri="{BB962C8B-B14F-4D97-AF65-F5344CB8AC3E}">
        <p14:creationId xmlns:p14="http://schemas.microsoft.com/office/powerpoint/2010/main" val="1515849289"/>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vider slide - turquoise circle">
    <p:spTree>
      <p:nvGrpSpPr>
        <p:cNvPr id="1" name=""/>
        <p:cNvGrpSpPr/>
        <p:nvPr/>
      </p:nvGrpSpPr>
      <p:grpSpPr>
        <a:xfrm>
          <a:off x="0" y="0"/>
          <a:ext cx="0" cy="0"/>
          <a:chOff x="0" y="0"/>
          <a:chExt cx="0" cy="0"/>
        </a:xfrm>
      </p:grpSpPr>
      <p:sp>
        <p:nvSpPr>
          <p:cNvPr id="6" name="Bildplatzhalter 7"/>
          <p:cNvSpPr>
            <a:spLocks noGrp="1"/>
          </p:cNvSpPr>
          <p:nvPr>
            <p:ph type="pic" sz="quarter" idx="12" hasCustomPrompt="1"/>
          </p:nvPr>
        </p:nvSpPr>
        <p:spPr>
          <a:xfrm>
            <a:off x="0" y="9"/>
            <a:ext cx="12190413" cy="6857999"/>
          </a:xfrm>
          <a:solidFill>
            <a:schemeClr val="tx2">
              <a:lumMod val="20000"/>
              <a:lumOff val="80000"/>
            </a:schemeClr>
          </a:solidFill>
        </p:spPr>
        <p:txBody>
          <a:bodyPr lIns="179911" tIns="179911" rIns="179911" bIns="719640" anchor="b"/>
          <a:lstStyle>
            <a:lvl1pPr marL="0" indent="0" algn="ctr">
              <a:spcBef>
                <a:spcPts val="0"/>
              </a:spcBef>
              <a:spcAft>
                <a:spcPts val="0"/>
              </a:spcAft>
              <a:buNone/>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9" name="Textplatzhalter 7"/>
          <p:cNvSpPr>
            <a:spLocks noGrp="1"/>
          </p:cNvSpPr>
          <p:nvPr>
            <p:ph type="body" sz="quarter" idx="13" hasCustomPrompt="1"/>
          </p:nvPr>
        </p:nvSpPr>
        <p:spPr>
          <a:xfrm>
            <a:off x="6454326" y="983725"/>
            <a:ext cx="4319438" cy="4320000"/>
          </a:xfrm>
          <a:prstGeom prst="ellipse">
            <a:avLst/>
          </a:prstGeom>
          <a:solidFill>
            <a:srgbClr val="00A9AA"/>
          </a:solidFill>
        </p:spPr>
        <p:txBody>
          <a:bodyPr rIns="0" anchor="ctr">
            <a:noAutofit/>
          </a:bodyPr>
          <a:lstStyle>
            <a:lvl1pPr marL="0" indent="0" algn="ctr">
              <a:buFontTx/>
              <a:buNone/>
              <a:defRPr sz="3200">
                <a:solidFill>
                  <a:srgbClr val="FFFFFF"/>
                </a:solidFill>
              </a:defRPr>
            </a:lvl1pPr>
            <a:lvl2pPr marL="351185" indent="0">
              <a:buFontTx/>
              <a:buNone/>
              <a:defRPr/>
            </a:lvl2pPr>
            <a:lvl3pPr marL="338489" indent="0">
              <a:buFontTx/>
              <a:buNone/>
              <a:defRPr/>
            </a:lvl3pPr>
            <a:lvl4pPr marL="704482" indent="0">
              <a:buFontTx/>
              <a:buNone/>
              <a:defRPr/>
            </a:lvl4pPr>
            <a:lvl5pPr marL="704482" indent="0">
              <a:buFontTx/>
              <a:buNone/>
              <a:defRPr/>
            </a:lvl5pPr>
          </a:lstStyle>
          <a:p>
            <a:pPr lvl="0"/>
            <a:r>
              <a:rPr lang="en-US" noProof="0" dirty="0"/>
              <a:t>Click to edit title</a:t>
            </a:r>
          </a:p>
        </p:txBody>
      </p:sp>
      <p:sp>
        <p:nvSpPr>
          <p:cNvPr id="7"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sp>
        <p:nvSpPr>
          <p:cNvPr id="10"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pic>
        <p:nvPicPr>
          <p:cNvPr id="8" name="Picture 11" descr="Ascom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9361" y="227333"/>
            <a:ext cx="1059117" cy="220056"/>
          </a:xfrm>
          <a:prstGeom prst="rect">
            <a:avLst/>
          </a:prstGeom>
        </p:spPr>
      </p:pic>
    </p:spTree>
    <p:extLst>
      <p:ext uri="{BB962C8B-B14F-4D97-AF65-F5344CB8AC3E}">
        <p14:creationId xmlns:p14="http://schemas.microsoft.com/office/powerpoint/2010/main" val="302806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 purple circle">
    <p:spTree>
      <p:nvGrpSpPr>
        <p:cNvPr id="1" name=""/>
        <p:cNvGrpSpPr/>
        <p:nvPr/>
      </p:nvGrpSpPr>
      <p:grpSpPr>
        <a:xfrm>
          <a:off x="0" y="0"/>
          <a:ext cx="0" cy="0"/>
          <a:chOff x="0" y="0"/>
          <a:chExt cx="0" cy="0"/>
        </a:xfrm>
      </p:grpSpPr>
      <p:sp>
        <p:nvSpPr>
          <p:cNvPr id="6" name="Bildplatzhalter 7"/>
          <p:cNvSpPr>
            <a:spLocks noGrp="1"/>
          </p:cNvSpPr>
          <p:nvPr>
            <p:ph type="pic" sz="quarter" idx="12" hasCustomPrompt="1"/>
          </p:nvPr>
        </p:nvSpPr>
        <p:spPr>
          <a:xfrm>
            <a:off x="0" y="9"/>
            <a:ext cx="12190413" cy="6857999"/>
          </a:xfrm>
          <a:solidFill>
            <a:schemeClr val="tx2">
              <a:lumMod val="20000"/>
              <a:lumOff val="80000"/>
            </a:schemeClr>
          </a:solidFill>
        </p:spPr>
        <p:txBody>
          <a:bodyPr lIns="179911" tIns="179911" rIns="179911" bIns="719640" anchor="b"/>
          <a:lstStyle>
            <a:lvl1pPr marL="0" indent="0" algn="ctr">
              <a:spcBef>
                <a:spcPts val="0"/>
              </a:spcBef>
              <a:spcAft>
                <a:spcPts val="0"/>
              </a:spcAft>
              <a:buNone/>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9" name="Textplatzhalter 7"/>
          <p:cNvSpPr>
            <a:spLocks noGrp="1"/>
          </p:cNvSpPr>
          <p:nvPr>
            <p:ph type="body" sz="quarter" idx="13" hasCustomPrompt="1"/>
          </p:nvPr>
        </p:nvSpPr>
        <p:spPr>
          <a:xfrm>
            <a:off x="6454326" y="983725"/>
            <a:ext cx="4319438" cy="4320000"/>
          </a:xfrm>
          <a:prstGeom prst="ellipse">
            <a:avLst/>
          </a:prstGeom>
          <a:solidFill>
            <a:srgbClr val="613373"/>
          </a:solidFill>
        </p:spPr>
        <p:txBody>
          <a:bodyPr rIns="0" anchor="ctr">
            <a:noAutofit/>
          </a:bodyPr>
          <a:lstStyle>
            <a:lvl1pPr marL="0" indent="0" algn="ctr">
              <a:buFontTx/>
              <a:buNone/>
              <a:defRPr sz="3200">
                <a:solidFill>
                  <a:srgbClr val="FFFFFF"/>
                </a:solidFill>
              </a:defRPr>
            </a:lvl1pPr>
            <a:lvl2pPr marL="351185" indent="0">
              <a:buFontTx/>
              <a:buNone/>
              <a:defRPr/>
            </a:lvl2pPr>
            <a:lvl3pPr marL="338489" indent="0">
              <a:buFontTx/>
              <a:buNone/>
              <a:defRPr/>
            </a:lvl3pPr>
            <a:lvl4pPr marL="704482" indent="0">
              <a:buFontTx/>
              <a:buNone/>
              <a:defRPr/>
            </a:lvl4pPr>
            <a:lvl5pPr marL="704482" indent="0">
              <a:buFontTx/>
              <a:buNone/>
              <a:defRPr/>
            </a:lvl5pPr>
          </a:lstStyle>
          <a:p>
            <a:pPr lvl="0"/>
            <a:r>
              <a:rPr lang="en-US" noProof="0" dirty="0"/>
              <a:t>Click to edit title</a:t>
            </a:r>
          </a:p>
        </p:txBody>
      </p:sp>
      <p:sp>
        <p:nvSpPr>
          <p:cNvPr id="7"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pic>
        <p:nvPicPr>
          <p:cNvPr id="8" name="Picture 11" descr="Ascom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9361" y="227333"/>
            <a:ext cx="1059117" cy="220056"/>
          </a:xfrm>
          <a:prstGeom prst="rect">
            <a:avLst/>
          </a:prstGeom>
        </p:spPr>
      </p:pic>
      <p:sp>
        <p:nvSpPr>
          <p:cNvPr id="10"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1829668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Divider slide - purple circle">
    <p:spTree>
      <p:nvGrpSpPr>
        <p:cNvPr id="1" name=""/>
        <p:cNvGrpSpPr/>
        <p:nvPr/>
      </p:nvGrpSpPr>
      <p:grpSpPr>
        <a:xfrm>
          <a:off x="0" y="0"/>
          <a:ext cx="0" cy="0"/>
          <a:chOff x="0" y="0"/>
          <a:chExt cx="0" cy="0"/>
        </a:xfrm>
      </p:grpSpPr>
      <p:sp>
        <p:nvSpPr>
          <p:cNvPr id="6" name="Bildplatzhalter 7"/>
          <p:cNvSpPr>
            <a:spLocks noGrp="1"/>
          </p:cNvSpPr>
          <p:nvPr>
            <p:ph type="pic" sz="quarter" idx="12" hasCustomPrompt="1"/>
          </p:nvPr>
        </p:nvSpPr>
        <p:spPr>
          <a:xfrm>
            <a:off x="0" y="9"/>
            <a:ext cx="12190413" cy="6857999"/>
          </a:xfrm>
          <a:solidFill>
            <a:schemeClr val="tx2">
              <a:lumMod val="20000"/>
              <a:lumOff val="80000"/>
            </a:schemeClr>
          </a:solidFill>
        </p:spPr>
        <p:txBody>
          <a:bodyPr lIns="179911" tIns="179911" rIns="179911" bIns="719640" anchor="b"/>
          <a:lstStyle>
            <a:lvl1pPr marL="0" indent="0" algn="ctr">
              <a:spcBef>
                <a:spcPts val="0"/>
              </a:spcBef>
              <a:spcAft>
                <a:spcPts val="0"/>
              </a:spcAft>
              <a:buNone/>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9" name="Textplatzhalter 7"/>
          <p:cNvSpPr>
            <a:spLocks noGrp="1"/>
          </p:cNvSpPr>
          <p:nvPr>
            <p:ph type="body" sz="quarter" idx="13" hasCustomPrompt="1"/>
          </p:nvPr>
        </p:nvSpPr>
        <p:spPr>
          <a:xfrm>
            <a:off x="6454326" y="983725"/>
            <a:ext cx="4319438" cy="4320000"/>
          </a:xfrm>
          <a:prstGeom prst="ellipse">
            <a:avLst/>
          </a:prstGeom>
          <a:solidFill>
            <a:srgbClr val="EC881D"/>
          </a:solidFill>
        </p:spPr>
        <p:txBody>
          <a:bodyPr rIns="0" anchor="ctr">
            <a:noAutofit/>
          </a:bodyPr>
          <a:lstStyle>
            <a:lvl1pPr marL="0" indent="0" algn="ctr">
              <a:buFontTx/>
              <a:buNone/>
              <a:defRPr sz="3200">
                <a:solidFill>
                  <a:srgbClr val="FFFFFF"/>
                </a:solidFill>
              </a:defRPr>
            </a:lvl1pPr>
            <a:lvl2pPr marL="351185" indent="0">
              <a:buFontTx/>
              <a:buNone/>
              <a:defRPr/>
            </a:lvl2pPr>
            <a:lvl3pPr marL="338489" indent="0">
              <a:buFontTx/>
              <a:buNone/>
              <a:defRPr/>
            </a:lvl3pPr>
            <a:lvl4pPr marL="704482" indent="0">
              <a:buFontTx/>
              <a:buNone/>
              <a:defRPr/>
            </a:lvl4pPr>
            <a:lvl5pPr marL="704482" indent="0">
              <a:buFontTx/>
              <a:buNone/>
              <a:defRPr/>
            </a:lvl5pPr>
          </a:lstStyle>
          <a:p>
            <a:pPr lvl="0"/>
            <a:r>
              <a:rPr lang="en-US" noProof="0" dirty="0"/>
              <a:t>Click to edit title</a:t>
            </a:r>
          </a:p>
        </p:txBody>
      </p:sp>
      <p:sp>
        <p:nvSpPr>
          <p:cNvPr id="7"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pic>
        <p:nvPicPr>
          <p:cNvPr id="8" name="Picture 11" descr="Ascom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9361" y="227333"/>
            <a:ext cx="1059117" cy="220056"/>
          </a:xfrm>
          <a:prstGeom prst="rect">
            <a:avLst/>
          </a:prstGeom>
        </p:spPr>
      </p:pic>
      <p:sp>
        <p:nvSpPr>
          <p:cNvPr id="10"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2129445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 no circle">
    <p:spTree>
      <p:nvGrpSpPr>
        <p:cNvPr id="1" name=""/>
        <p:cNvGrpSpPr/>
        <p:nvPr/>
      </p:nvGrpSpPr>
      <p:grpSpPr>
        <a:xfrm>
          <a:off x="0" y="0"/>
          <a:ext cx="0" cy="0"/>
          <a:chOff x="0" y="0"/>
          <a:chExt cx="0" cy="0"/>
        </a:xfrm>
      </p:grpSpPr>
      <p:sp>
        <p:nvSpPr>
          <p:cNvPr id="9" name="Bildplatzhalter 7"/>
          <p:cNvSpPr>
            <a:spLocks noGrp="1"/>
          </p:cNvSpPr>
          <p:nvPr>
            <p:ph type="pic" sz="quarter" idx="12" hasCustomPrompt="1"/>
          </p:nvPr>
        </p:nvSpPr>
        <p:spPr>
          <a:xfrm>
            <a:off x="0" y="9"/>
            <a:ext cx="12190413" cy="6857999"/>
          </a:xfrm>
          <a:solidFill>
            <a:schemeClr val="tx2">
              <a:lumMod val="20000"/>
              <a:lumOff val="80000"/>
            </a:schemeClr>
          </a:solidFill>
        </p:spPr>
        <p:txBody>
          <a:bodyPr lIns="179911" tIns="179911" rIns="179911" bIns="719640" anchor="b"/>
          <a:lstStyle>
            <a:lvl1pPr marL="0" indent="0" algn="ctr">
              <a:spcBef>
                <a:spcPts val="0"/>
              </a:spcBef>
              <a:spcAft>
                <a:spcPts val="0"/>
              </a:spcAft>
              <a:buNone/>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3" name="Textplatzhalter 2"/>
          <p:cNvSpPr>
            <a:spLocks noGrp="1"/>
          </p:cNvSpPr>
          <p:nvPr>
            <p:ph type="body" sz="quarter" idx="13" hasCustomPrompt="1"/>
          </p:nvPr>
        </p:nvSpPr>
        <p:spPr>
          <a:xfrm>
            <a:off x="2302641" y="2889252"/>
            <a:ext cx="1989257" cy="307776"/>
          </a:xfrm>
        </p:spPr>
        <p:txBody>
          <a:bodyPr wrap="square" rIns="0">
            <a:spAutoFit/>
          </a:bodyPr>
          <a:lstStyle>
            <a:lvl1pPr marL="0" indent="0">
              <a:buFontTx/>
              <a:buNone/>
              <a:defRPr/>
            </a:lvl1pPr>
            <a:lvl2pPr marL="236943" indent="0">
              <a:buFontTx/>
              <a:buNone/>
              <a:defRPr/>
            </a:lvl2pPr>
            <a:lvl3pPr marL="473883" indent="0">
              <a:buFontTx/>
              <a:buNone/>
              <a:defRPr/>
            </a:lvl3pPr>
            <a:lvl4pPr marL="653708" indent="0">
              <a:buFontTx/>
              <a:buNone/>
              <a:defRPr/>
            </a:lvl4pPr>
            <a:lvl5pPr marL="731981" indent="0">
              <a:buFontTx/>
              <a:buNone/>
              <a:defRPr/>
            </a:lvl5pPr>
          </a:lstStyle>
          <a:p>
            <a:pPr lvl="0"/>
            <a:r>
              <a:rPr lang="de-DE" dirty="0"/>
              <a:t>Click </a:t>
            </a:r>
            <a:r>
              <a:rPr lang="de-DE" dirty="0" err="1"/>
              <a:t>to</a:t>
            </a:r>
            <a:r>
              <a:rPr lang="de-DE" dirty="0"/>
              <a:t> </a:t>
            </a:r>
            <a:r>
              <a:rPr lang="de-DE" dirty="0" err="1"/>
              <a:t>edit</a:t>
            </a:r>
            <a:endParaRPr lang="de-DE" dirty="0"/>
          </a:p>
        </p:txBody>
      </p:sp>
      <p:sp>
        <p:nvSpPr>
          <p:cNvPr id="10" name="Textplatzhalter 2"/>
          <p:cNvSpPr>
            <a:spLocks noGrp="1"/>
          </p:cNvSpPr>
          <p:nvPr>
            <p:ph type="body" sz="quarter" idx="14" hasCustomPrompt="1"/>
          </p:nvPr>
        </p:nvSpPr>
        <p:spPr>
          <a:xfrm>
            <a:off x="7607728" y="2889252"/>
            <a:ext cx="1989257" cy="307776"/>
          </a:xfrm>
        </p:spPr>
        <p:txBody>
          <a:bodyPr wrap="square" rIns="0">
            <a:spAutoFit/>
          </a:bodyPr>
          <a:lstStyle>
            <a:lvl1pPr marL="0" indent="0" algn="r">
              <a:buFontTx/>
              <a:buNone/>
              <a:defRPr/>
            </a:lvl1pPr>
            <a:lvl2pPr marL="236943" indent="0">
              <a:buFontTx/>
              <a:buNone/>
              <a:defRPr/>
            </a:lvl2pPr>
            <a:lvl3pPr marL="473883" indent="0">
              <a:buFontTx/>
              <a:buNone/>
              <a:defRPr/>
            </a:lvl3pPr>
            <a:lvl4pPr marL="653708" indent="0">
              <a:buFontTx/>
              <a:buNone/>
              <a:defRPr/>
            </a:lvl4pPr>
            <a:lvl5pPr marL="731981" indent="0">
              <a:buFontTx/>
              <a:buNone/>
              <a:defRPr/>
            </a:lvl5pPr>
          </a:lstStyle>
          <a:p>
            <a:pPr lvl="0"/>
            <a:r>
              <a:rPr lang="de-DE" dirty="0"/>
              <a:t>Click </a:t>
            </a:r>
            <a:r>
              <a:rPr lang="de-DE" dirty="0" err="1"/>
              <a:t>to</a:t>
            </a:r>
            <a:r>
              <a:rPr lang="de-DE" dirty="0"/>
              <a:t> </a:t>
            </a:r>
            <a:r>
              <a:rPr lang="de-DE" dirty="0" err="1"/>
              <a:t>edit</a:t>
            </a:r>
            <a:endParaRPr lang="de-DE" dirty="0"/>
          </a:p>
        </p:txBody>
      </p:sp>
      <p:sp>
        <p:nvSpPr>
          <p:cNvPr id="12" name="Titel 1"/>
          <p:cNvSpPr>
            <a:spLocks noGrp="1"/>
          </p:cNvSpPr>
          <p:nvPr>
            <p:ph type="title" hasCustomPrompt="1"/>
          </p:nvPr>
        </p:nvSpPr>
        <p:spPr>
          <a:xfrm>
            <a:off x="422345" y="216009"/>
            <a:ext cx="6775502" cy="867543"/>
          </a:xfrm>
          <a:prstGeom prst="rect">
            <a:avLst/>
          </a:prstGeom>
        </p:spPr>
        <p:txBody>
          <a:bodyPr lIns="0" tIns="0" rIns="0" bIns="0" anchor="ctr">
            <a:normAutofit/>
          </a:bodyPr>
          <a:lstStyle>
            <a:lvl1pPr>
              <a:lnSpc>
                <a:spcPct val="100000"/>
              </a:lnSpc>
              <a:defRPr sz="3200" spc="93">
                <a:solidFill>
                  <a:srgbClr val="ED1C24"/>
                </a:solidFill>
                <a:latin typeface="Arial"/>
                <a:cs typeface="Arial"/>
              </a:defRPr>
            </a:lvl1pPr>
          </a:lstStyle>
          <a:p>
            <a:r>
              <a:rPr lang="en-US" noProof="0" dirty="0"/>
              <a:t>Click to edit headline</a:t>
            </a:r>
          </a:p>
        </p:txBody>
      </p:sp>
      <p:sp>
        <p:nvSpPr>
          <p:cNvPr id="8"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pic>
        <p:nvPicPr>
          <p:cNvPr id="11" name="Picture 11" descr="Ascom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9361" y="227333"/>
            <a:ext cx="1059117" cy="220056"/>
          </a:xfrm>
          <a:prstGeom prst="rect">
            <a:avLst/>
          </a:prstGeom>
        </p:spPr>
      </p:pic>
      <p:sp>
        <p:nvSpPr>
          <p:cNvPr id="13"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3191797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8" name="Bildplatzhalter 7"/>
          <p:cNvSpPr>
            <a:spLocks noGrp="1"/>
          </p:cNvSpPr>
          <p:nvPr>
            <p:ph type="pic" sz="quarter" idx="15" hasCustomPrompt="1"/>
          </p:nvPr>
        </p:nvSpPr>
        <p:spPr>
          <a:xfrm>
            <a:off x="0" y="9"/>
            <a:ext cx="12190413" cy="6857999"/>
          </a:xfrm>
          <a:solidFill>
            <a:schemeClr val="tx2">
              <a:lumMod val="20000"/>
              <a:lumOff val="80000"/>
            </a:schemeClr>
          </a:solidFill>
        </p:spPr>
        <p:txBody>
          <a:bodyPr lIns="179911" tIns="179911" rIns="179911" bIns="719640" anchor="b"/>
          <a:lstStyle>
            <a:lvl1pPr marL="0" indent="0" algn="ctr">
              <a:spcBef>
                <a:spcPts val="0"/>
              </a:spcBef>
              <a:spcAft>
                <a:spcPts val="0"/>
              </a:spcAft>
              <a:buNone/>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14" name="SmartArt-Platzhalter 4"/>
          <p:cNvSpPr>
            <a:spLocks noGrp="1"/>
          </p:cNvSpPr>
          <p:nvPr>
            <p:ph type="dgm" sz="quarter" idx="14"/>
          </p:nvPr>
        </p:nvSpPr>
        <p:spPr>
          <a:xfrm>
            <a:off x="-4958612" y="-4298200"/>
            <a:ext cx="11998438" cy="12000000"/>
          </a:xfrm>
          <a:prstGeom prst="ellipse">
            <a:avLst/>
          </a:prstGeom>
          <a:solidFill>
            <a:schemeClr val="bg1">
              <a:alpha val="80000"/>
            </a:schemeClr>
          </a:solidFill>
          <a:ln>
            <a:noFill/>
          </a:ln>
        </p:spPr>
        <p:txBody>
          <a:bodyPr/>
          <a:lstStyle>
            <a:lvl1pPr marL="0" indent="0">
              <a:buNone/>
              <a:defRPr>
                <a:ln>
                  <a:noFill/>
                </a:ln>
                <a:noFill/>
              </a:defRPr>
            </a:lvl1pPr>
          </a:lstStyle>
          <a:p>
            <a:r>
              <a:rPr lang="en-US" noProof="0"/>
              <a:t>Click icon to add SmartArt graphic</a:t>
            </a:r>
            <a:endParaRPr lang="en-US" noProof="0" dirty="0"/>
          </a:p>
        </p:txBody>
      </p:sp>
      <p:sp>
        <p:nvSpPr>
          <p:cNvPr id="11" name="Textplatzhalter 10"/>
          <p:cNvSpPr>
            <a:spLocks noGrp="1"/>
          </p:cNvSpPr>
          <p:nvPr>
            <p:ph type="body" sz="quarter" idx="12" hasCustomPrompt="1"/>
          </p:nvPr>
        </p:nvSpPr>
        <p:spPr>
          <a:xfrm>
            <a:off x="421979" y="1234215"/>
            <a:ext cx="4887626" cy="3154363"/>
          </a:xfrm>
        </p:spPr>
        <p:txBody>
          <a:bodyPr>
            <a:noAutofit/>
          </a:bodyPr>
          <a:lstStyle>
            <a:lvl1pPr marL="236943" marR="0" indent="-236943" algn="l" defTabSz="609282" rtl="0" eaLnBrk="1" fontAlgn="auto" latinLnBrk="0" hangingPunct="1">
              <a:lnSpc>
                <a:spcPct val="100000"/>
              </a:lnSpc>
              <a:spcBef>
                <a:spcPts val="800"/>
              </a:spcBef>
              <a:spcAft>
                <a:spcPts val="400"/>
              </a:spcAft>
              <a:buClr>
                <a:srgbClr val="ED1C24"/>
              </a:buClr>
              <a:buSzTx/>
              <a:buFont typeface="Arial"/>
              <a:buChar char="•"/>
              <a:tabLst/>
              <a:defRPr sz="2000">
                <a:latin typeface="Arial"/>
                <a:cs typeface="Arial"/>
              </a:defRPr>
            </a:lvl1pPr>
            <a:lvl2pPr marL="473883" marR="0" indent="-236943" algn="l" defTabSz="609282" rtl="0" eaLnBrk="1" fontAlgn="auto" latinLnBrk="0" hangingPunct="1">
              <a:lnSpc>
                <a:spcPct val="100000"/>
              </a:lnSpc>
              <a:spcBef>
                <a:spcPct val="20000"/>
              </a:spcBef>
              <a:spcAft>
                <a:spcPts val="400"/>
              </a:spcAft>
              <a:buClr>
                <a:srgbClr val="ED1C24"/>
              </a:buClr>
              <a:buSzTx/>
              <a:buFont typeface="Arial"/>
              <a:buChar char="•"/>
              <a:tabLst/>
              <a:defRPr sz="1600">
                <a:latin typeface="Arial"/>
                <a:cs typeface="Arial"/>
              </a:defRPr>
            </a:lvl2pPr>
            <a:lvl3pPr marL="653708" marR="0" indent="-179823" algn="l" defTabSz="609282" rtl="0" eaLnBrk="1" fontAlgn="auto" latinLnBrk="0" hangingPunct="1">
              <a:lnSpc>
                <a:spcPct val="100000"/>
              </a:lnSpc>
              <a:spcBef>
                <a:spcPct val="20000"/>
              </a:spcBef>
              <a:spcAft>
                <a:spcPts val="400"/>
              </a:spcAft>
              <a:buClr>
                <a:srgbClr val="ED1C24"/>
              </a:buClr>
              <a:buSzTx/>
              <a:buFont typeface="Arial"/>
              <a:buChar char="•"/>
              <a:tabLst/>
              <a:defRPr>
                <a:latin typeface="Arial"/>
                <a:cs typeface="Arial"/>
              </a:defRPr>
            </a:lvl3pPr>
            <a:lvl4pPr marL="822952" marR="0" indent="-169246" algn="l" defTabSz="609282" rtl="0" eaLnBrk="1" fontAlgn="auto" latinLnBrk="0" hangingPunct="1">
              <a:lnSpc>
                <a:spcPct val="100000"/>
              </a:lnSpc>
              <a:spcBef>
                <a:spcPct val="20000"/>
              </a:spcBef>
              <a:spcAft>
                <a:spcPts val="400"/>
              </a:spcAft>
              <a:buClr>
                <a:srgbClr val="ED1C24"/>
              </a:buClr>
              <a:buSzTx/>
              <a:buFont typeface="Arial"/>
              <a:buChar char="•"/>
              <a:tabLst/>
              <a:defRPr sz="1200">
                <a:latin typeface="Arial"/>
                <a:cs typeface="Arial"/>
              </a:defRPr>
            </a:lvl4pPr>
            <a:lvl5pPr marL="960463" indent="-228481">
              <a:spcBef>
                <a:spcPts val="400"/>
              </a:spcBef>
              <a:defRPr sz="1600">
                <a:latin typeface="Arial"/>
                <a:cs typeface="Arial"/>
              </a:defRPr>
            </a:lvl5pPr>
          </a:lstStyle>
          <a:p>
            <a:pPr lvl="0"/>
            <a:r>
              <a:rPr lang="en-US" noProof="0" dirty="0"/>
              <a:t>Click to edit bullet</a:t>
            </a:r>
          </a:p>
          <a:p>
            <a:pPr lvl="1"/>
            <a:r>
              <a:rPr lang="en-US" noProof="0" dirty="0"/>
              <a:t>Level 2</a:t>
            </a:r>
          </a:p>
          <a:p>
            <a:pPr lvl="2"/>
            <a:r>
              <a:rPr lang="en-US" noProof="0" dirty="0"/>
              <a:t>Level 3</a:t>
            </a:r>
          </a:p>
          <a:p>
            <a:pPr lvl="3"/>
            <a:r>
              <a:rPr lang="en-US" noProof="0" dirty="0"/>
              <a:t>Level 4</a:t>
            </a:r>
          </a:p>
        </p:txBody>
      </p:sp>
      <p:sp>
        <p:nvSpPr>
          <p:cNvPr id="15" name="Titel 1"/>
          <p:cNvSpPr>
            <a:spLocks noGrp="1"/>
          </p:cNvSpPr>
          <p:nvPr>
            <p:ph type="title" hasCustomPrompt="1"/>
          </p:nvPr>
        </p:nvSpPr>
        <p:spPr>
          <a:xfrm>
            <a:off x="422354" y="216009"/>
            <a:ext cx="6151219" cy="867543"/>
          </a:xfrm>
          <a:prstGeom prst="rect">
            <a:avLst/>
          </a:prstGeom>
        </p:spPr>
        <p:txBody>
          <a:bodyPr lIns="0" tIns="0" rIns="0" bIns="0" anchor="ctr">
            <a:noAutofit/>
          </a:bodyPr>
          <a:lstStyle>
            <a:lvl1pPr>
              <a:lnSpc>
                <a:spcPct val="100000"/>
              </a:lnSpc>
              <a:defRPr sz="3200" spc="93" baseline="0">
                <a:solidFill>
                  <a:srgbClr val="ED1C24"/>
                </a:solidFill>
                <a:latin typeface="Arial"/>
                <a:cs typeface="Arial"/>
              </a:defRPr>
            </a:lvl1pPr>
          </a:lstStyle>
          <a:p>
            <a:r>
              <a:rPr lang="en-US" noProof="0" dirty="0"/>
              <a:t>Click to edit headline</a:t>
            </a:r>
          </a:p>
        </p:txBody>
      </p:sp>
      <p:sp>
        <p:nvSpPr>
          <p:cNvPr id="9"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pic>
        <p:nvPicPr>
          <p:cNvPr id="10" name="Picture 11" descr="Ascom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9361" y="227333"/>
            <a:ext cx="1059117" cy="220056"/>
          </a:xfrm>
          <a:prstGeom prst="rect">
            <a:avLst/>
          </a:prstGeom>
        </p:spPr>
      </p:pic>
      <p:sp>
        <p:nvSpPr>
          <p:cNvPr id="12"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3063615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8" name="Bildplatzhalter 7"/>
          <p:cNvSpPr>
            <a:spLocks noGrp="1"/>
          </p:cNvSpPr>
          <p:nvPr>
            <p:ph type="pic" sz="quarter" idx="15" hasCustomPrompt="1"/>
          </p:nvPr>
        </p:nvSpPr>
        <p:spPr>
          <a:xfrm>
            <a:off x="0" y="9"/>
            <a:ext cx="12190413" cy="6857999"/>
          </a:xfrm>
          <a:solidFill>
            <a:schemeClr val="tx2">
              <a:lumMod val="20000"/>
              <a:lumOff val="80000"/>
            </a:schemeClr>
          </a:solidFill>
        </p:spPr>
        <p:txBody>
          <a:bodyPr lIns="179911" tIns="179911" rIns="179911" bIns="719640" anchor="b"/>
          <a:lstStyle>
            <a:lvl1pPr marL="0" indent="0" algn="ctr">
              <a:spcBef>
                <a:spcPts val="0"/>
              </a:spcBef>
              <a:spcAft>
                <a:spcPts val="0"/>
              </a:spcAft>
              <a:buNone/>
              <a:defRPr>
                <a:solidFill>
                  <a:schemeClr val="tx1"/>
                </a:solidFill>
                <a:latin typeface="Arial"/>
              </a:defRPr>
            </a:lvl1pPr>
          </a:lstStyle>
          <a:p>
            <a:r>
              <a:rPr lang="en-US" noProof="0" dirty="0"/>
              <a:t>Drag image onto </a:t>
            </a:r>
            <a:br>
              <a:rPr lang="en-US" noProof="0" dirty="0"/>
            </a:br>
            <a:r>
              <a:rPr lang="en-US" noProof="0" dirty="0"/>
              <a:t>gray area only</a:t>
            </a:r>
          </a:p>
          <a:p>
            <a:r>
              <a:rPr lang="en-US" noProof="0" dirty="0"/>
              <a:t> </a:t>
            </a:r>
          </a:p>
        </p:txBody>
      </p:sp>
      <p:sp>
        <p:nvSpPr>
          <p:cNvPr id="14" name="SmartArt-Platzhalter 4"/>
          <p:cNvSpPr>
            <a:spLocks noGrp="1"/>
          </p:cNvSpPr>
          <p:nvPr>
            <p:ph type="dgm" sz="quarter" idx="14"/>
          </p:nvPr>
        </p:nvSpPr>
        <p:spPr>
          <a:xfrm>
            <a:off x="5152541" y="-4328349"/>
            <a:ext cx="11998438" cy="12000000"/>
          </a:xfrm>
          <a:prstGeom prst="ellipse">
            <a:avLst/>
          </a:prstGeom>
          <a:solidFill>
            <a:schemeClr val="bg1">
              <a:alpha val="80000"/>
            </a:schemeClr>
          </a:solidFill>
          <a:ln>
            <a:noFill/>
          </a:ln>
        </p:spPr>
        <p:txBody>
          <a:bodyPr/>
          <a:lstStyle>
            <a:lvl1pPr marL="0" indent="0">
              <a:buNone/>
              <a:defRPr>
                <a:ln>
                  <a:noFill/>
                </a:ln>
                <a:noFill/>
              </a:defRPr>
            </a:lvl1pPr>
          </a:lstStyle>
          <a:p>
            <a:r>
              <a:rPr lang="en-US" noProof="0"/>
              <a:t>Click icon to add SmartArt graphic</a:t>
            </a:r>
            <a:endParaRPr lang="en-US" noProof="0" dirty="0"/>
          </a:p>
        </p:txBody>
      </p:sp>
      <p:sp>
        <p:nvSpPr>
          <p:cNvPr id="11" name="Textplatzhalter 10"/>
          <p:cNvSpPr>
            <a:spLocks noGrp="1"/>
          </p:cNvSpPr>
          <p:nvPr>
            <p:ph type="body" sz="quarter" idx="12" hasCustomPrompt="1"/>
          </p:nvPr>
        </p:nvSpPr>
        <p:spPr>
          <a:xfrm>
            <a:off x="5956337" y="1219215"/>
            <a:ext cx="5802139" cy="3154363"/>
          </a:xfrm>
        </p:spPr>
        <p:txBody>
          <a:bodyPr>
            <a:noAutofit/>
          </a:bodyPr>
          <a:lstStyle>
            <a:lvl1pPr marL="236943" marR="0" indent="-236943" algn="l" defTabSz="609282" rtl="0" eaLnBrk="1" fontAlgn="auto" latinLnBrk="0" hangingPunct="1">
              <a:lnSpc>
                <a:spcPct val="100000"/>
              </a:lnSpc>
              <a:spcBef>
                <a:spcPts val="800"/>
              </a:spcBef>
              <a:spcAft>
                <a:spcPts val="400"/>
              </a:spcAft>
              <a:buClr>
                <a:srgbClr val="ED1C24"/>
              </a:buClr>
              <a:buSzTx/>
              <a:buFont typeface="Arial"/>
              <a:buChar char="•"/>
              <a:tabLst/>
              <a:defRPr sz="2000">
                <a:latin typeface="Arial"/>
                <a:cs typeface="Arial"/>
              </a:defRPr>
            </a:lvl1pPr>
            <a:lvl2pPr marL="473883" marR="0" indent="-236943" algn="l" defTabSz="609282" rtl="0" eaLnBrk="1" fontAlgn="auto" latinLnBrk="0" hangingPunct="1">
              <a:lnSpc>
                <a:spcPct val="100000"/>
              </a:lnSpc>
              <a:spcBef>
                <a:spcPct val="20000"/>
              </a:spcBef>
              <a:spcAft>
                <a:spcPts val="400"/>
              </a:spcAft>
              <a:buClr>
                <a:srgbClr val="ED1C24"/>
              </a:buClr>
              <a:buSzTx/>
              <a:buFont typeface="Arial"/>
              <a:buChar char="•"/>
              <a:tabLst/>
              <a:defRPr sz="1600">
                <a:latin typeface="Arial"/>
                <a:cs typeface="Arial"/>
              </a:defRPr>
            </a:lvl2pPr>
            <a:lvl3pPr marL="653708" marR="0" indent="-179823" algn="l" defTabSz="609282" rtl="0" eaLnBrk="1" fontAlgn="auto" latinLnBrk="0" hangingPunct="1">
              <a:lnSpc>
                <a:spcPct val="100000"/>
              </a:lnSpc>
              <a:spcBef>
                <a:spcPct val="20000"/>
              </a:spcBef>
              <a:spcAft>
                <a:spcPts val="400"/>
              </a:spcAft>
              <a:buClr>
                <a:srgbClr val="ED1C24"/>
              </a:buClr>
              <a:buSzTx/>
              <a:buFont typeface="Arial"/>
              <a:buChar char="•"/>
              <a:tabLst/>
              <a:defRPr>
                <a:latin typeface="Arial"/>
                <a:cs typeface="Arial"/>
              </a:defRPr>
            </a:lvl3pPr>
            <a:lvl4pPr marL="822952" marR="0" indent="-169246" algn="l" defTabSz="609282" rtl="0" eaLnBrk="1" fontAlgn="auto" latinLnBrk="0" hangingPunct="1">
              <a:lnSpc>
                <a:spcPct val="100000"/>
              </a:lnSpc>
              <a:spcBef>
                <a:spcPct val="20000"/>
              </a:spcBef>
              <a:spcAft>
                <a:spcPts val="400"/>
              </a:spcAft>
              <a:buClr>
                <a:srgbClr val="ED1C24"/>
              </a:buClr>
              <a:buSzTx/>
              <a:buFont typeface="Arial"/>
              <a:buChar char="•"/>
              <a:tabLst/>
              <a:defRPr sz="1200">
                <a:latin typeface="Arial"/>
                <a:cs typeface="Arial"/>
              </a:defRPr>
            </a:lvl4pPr>
            <a:lvl5pPr marL="960463" indent="-228481">
              <a:spcBef>
                <a:spcPts val="400"/>
              </a:spcBef>
              <a:defRPr sz="1600">
                <a:latin typeface="Arial"/>
                <a:cs typeface="Arial"/>
              </a:defRPr>
            </a:lvl5pPr>
          </a:lstStyle>
          <a:p>
            <a:pPr lvl="0"/>
            <a:r>
              <a:rPr lang="en-US" noProof="0" dirty="0"/>
              <a:t>Click to edit bullet</a:t>
            </a:r>
          </a:p>
          <a:p>
            <a:pPr lvl="1"/>
            <a:r>
              <a:rPr lang="en-US" noProof="0" dirty="0"/>
              <a:t>Level 2</a:t>
            </a:r>
          </a:p>
          <a:p>
            <a:pPr lvl="2"/>
            <a:r>
              <a:rPr lang="en-US" noProof="0" dirty="0"/>
              <a:t>Level 3</a:t>
            </a:r>
          </a:p>
          <a:p>
            <a:pPr lvl="3"/>
            <a:r>
              <a:rPr lang="en-US" noProof="0" dirty="0"/>
              <a:t>Level 4</a:t>
            </a:r>
          </a:p>
        </p:txBody>
      </p:sp>
      <p:sp>
        <p:nvSpPr>
          <p:cNvPr id="15" name="Titel 1"/>
          <p:cNvSpPr>
            <a:spLocks noGrp="1"/>
          </p:cNvSpPr>
          <p:nvPr>
            <p:ph type="title" hasCustomPrompt="1"/>
          </p:nvPr>
        </p:nvSpPr>
        <p:spPr>
          <a:xfrm>
            <a:off x="5956337" y="216009"/>
            <a:ext cx="4563039" cy="867543"/>
          </a:xfrm>
          <a:prstGeom prst="rect">
            <a:avLst/>
          </a:prstGeom>
        </p:spPr>
        <p:txBody>
          <a:bodyPr lIns="0" tIns="0" rIns="0" bIns="0" anchor="ctr">
            <a:noAutofit/>
          </a:bodyPr>
          <a:lstStyle>
            <a:lvl1pPr>
              <a:lnSpc>
                <a:spcPct val="100000"/>
              </a:lnSpc>
              <a:defRPr sz="3200" spc="93" baseline="0">
                <a:solidFill>
                  <a:srgbClr val="ED1C24"/>
                </a:solidFill>
                <a:latin typeface="Arial"/>
                <a:cs typeface="Arial"/>
              </a:defRPr>
            </a:lvl1pPr>
          </a:lstStyle>
          <a:p>
            <a:r>
              <a:rPr lang="en-US" noProof="0" dirty="0"/>
              <a:t>Click to edit headline</a:t>
            </a:r>
          </a:p>
        </p:txBody>
      </p:sp>
      <p:sp>
        <p:nvSpPr>
          <p:cNvPr id="9" name="Fußzeilenplatzhalter 3"/>
          <p:cNvSpPr>
            <a:spLocks noGrp="1"/>
          </p:cNvSpPr>
          <p:nvPr>
            <p:ph type="ftr" sz="quarter" idx="3"/>
          </p:nvPr>
        </p:nvSpPr>
        <p:spPr>
          <a:xfrm>
            <a:off x="431593" y="6546940"/>
            <a:ext cx="5401289"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r>
              <a:rPr lang="en-US"/>
              <a:t>NAME OF THE PRESENTATION |  DATE AND CREATOR | ©2015 ASCOM </a:t>
            </a:r>
            <a:endParaRPr lang="en-US" dirty="0"/>
          </a:p>
        </p:txBody>
      </p:sp>
      <p:pic>
        <p:nvPicPr>
          <p:cNvPr id="10" name="Picture 11" descr="Ascom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99361" y="227333"/>
            <a:ext cx="1059117" cy="220056"/>
          </a:xfrm>
          <a:prstGeom prst="rect">
            <a:avLst/>
          </a:prstGeom>
        </p:spPr>
      </p:pic>
      <p:sp>
        <p:nvSpPr>
          <p:cNvPr id="12" name="Foliennummernplatzhalter 5"/>
          <p:cNvSpPr>
            <a:spLocks noGrp="1"/>
          </p:cNvSpPr>
          <p:nvPr>
            <p:ph type="sldNum" sz="quarter" idx="4"/>
          </p:nvPr>
        </p:nvSpPr>
        <p:spPr>
          <a:xfrm>
            <a:off x="11342755"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fld id="{69E13A72-69F1-A34D-A452-22277C2DC1F6}" type="slidenum">
              <a:rPr lang="en-US" smtClean="0"/>
              <a:pPr/>
              <a:t>‹nr.›</a:t>
            </a:fld>
            <a:endParaRPr lang="en-US" dirty="0"/>
          </a:p>
        </p:txBody>
      </p:sp>
    </p:spTree>
    <p:extLst>
      <p:ext uri="{BB962C8B-B14F-4D97-AF65-F5344CB8AC3E}">
        <p14:creationId xmlns:p14="http://schemas.microsoft.com/office/powerpoint/2010/main" val="148585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3.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pct75">
          <a:fgClr>
            <a:schemeClr val="bg1"/>
          </a:fgClr>
          <a:bgClr>
            <a:schemeClr val="bg1"/>
          </a:bgClr>
        </a:pattFill>
        <a:effectLst/>
      </p:bgPr>
    </p:bg>
    <p:spTree>
      <p:nvGrpSpPr>
        <p:cNvPr id="1" name=""/>
        <p:cNvGrpSpPr/>
        <p:nvPr/>
      </p:nvGrpSpPr>
      <p:grpSpPr>
        <a:xfrm>
          <a:off x="0" y="0"/>
          <a:ext cx="0" cy="0"/>
          <a:chOff x="0" y="0"/>
          <a:chExt cx="0" cy="0"/>
        </a:xfrm>
      </p:grpSpPr>
      <p:sp>
        <p:nvSpPr>
          <p:cNvPr id="12" name="Textplatzhalter 11"/>
          <p:cNvSpPr>
            <a:spLocks noGrp="1"/>
          </p:cNvSpPr>
          <p:nvPr>
            <p:ph type="body" idx="1"/>
          </p:nvPr>
        </p:nvSpPr>
        <p:spPr>
          <a:xfrm>
            <a:off x="433707" y="1444625"/>
            <a:ext cx="11315203" cy="4360864"/>
          </a:xfrm>
          <a:prstGeom prst="rect">
            <a:avLst/>
          </a:prstGeom>
        </p:spPr>
        <p:txBody>
          <a:bodyPr vert="horz" lIns="0" tIns="0" rIns="91406" bIns="0" rtlCol="0">
            <a:normAutofit/>
          </a:bodyPr>
          <a:lstStyle/>
          <a:p>
            <a:pPr lvl="0"/>
            <a:r>
              <a:rPr lang="en-US" noProof="0" dirty="0"/>
              <a:t>Click to edit bullet</a:t>
            </a:r>
          </a:p>
          <a:p>
            <a:pPr lvl="1"/>
            <a:r>
              <a:rPr lang="en-US" noProof="0" dirty="0"/>
              <a:t>Level 2</a:t>
            </a:r>
          </a:p>
          <a:p>
            <a:pPr lvl="2"/>
            <a:r>
              <a:rPr lang="en-US" noProof="0" dirty="0"/>
              <a:t>Level 3</a:t>
            </a:r>
          </a:p>
          <a:p>
            <a:pPr lvl="3"/>
            <a:r>
              <a:rPr lang="en-US" noProof="0" dirty="0"/>
              <a:t>Level 4</a:t>
            </a:r>
          </a:p>
        </p:txBody>
      </p:sp>
      <p:sp>
        <p:nvSpPr>
          <p:cNvPr id="3" name="Titelplatzhalter 2"/>
          <p:cNvSpPr>
            <a:spLocks noGrp="1"/>
          </p:cNvSpPr>
          <p:nvPr>
            <p:ph type="title"/>
          </p:nvPr>
        </p:nvSpPr>
        <p:spPr>
          <a:xfrm>
            <a:off x="422346" y="216000"/>
            <a:ext cx="10069628" cy="867600"/>
          </a:xfrm>
          <a:prstGeom prst="rect">
            <a:avLst/>
          </a:prstGeom>
        </p:spPr>
        <p:txBody>
          <a:bodyPr vert="horz" lIns="0" tIns="0" rIns="0" bIns="0" rtlCol="0" anchor="ctr">
            <a:noAutofit/>
          </a:bodyPr>
          <a:lstStyle/>
          <a:p>
            <a:r>
              <a:rPr lang="en-US" noProof="0" dirty="0"/>
              <a:t>Click to edit</a:t>
            </a:r>
          </a:p>
        </p:txBody>
      </p:sp>
      <p:pic>
        <p:nvPicPr>
          <p:cNvPr id="7" name="Picture 11" descr="Ascom_RGB.png"/>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0699360" y="227333"/>
            <a:ext cx="1059117" cy="220056"/>
          </a:xfrm>
          <a:prstGeom prst="rect">
            <a:avLst/>
          </a:prstGeom>
        </p:spPr>
      </p:pic>
      <p:sp>
        <p:nvSpPr>
          <p:cNvPr id="8" name="Fußzeilenplatzhalter 3"/>
          <p:cNvSpPr>
            <a:spLocks noGrp="1"/>
          </p:cNvSpPr>
          <p:nvPr>
            <p:ph type="ftr" sz="quarter" idx="3"/>
          </p:nvPr>
        </p:nvSpPr>
        <p:spPr>
          <a:xfrm>
            <a:off x="431593" y="6546939"/>
            <a:ext cx="8960567" cy="123111"/>
          </a:xfrm>
          <a:prstGeom prst="rect">
            <a:avLst/>
          </a:prstGeom>
        </p:spPr>
        <p:txBody>
          <a:bodyPr vert="horz" wrap="square" lIns="0" tIns="0" rIns="0" bIns="0" rtlCol="0" anchor="ctr">
            <a:spAutoFit/>
          </a:bodyPr>
          <a:lstStyle>
            <a:lvl1pPr algn="l">
              <a:defRPr sz="800" kern="0" spc="53">
                <a:solidFill>
                  <a:srgbClr val="6D6E71"/>
                </a:solidFill>
                <a:latin typeface="Arial"/>
                <a:cs typeface="Arial"/>
              </a:defRPr>
            </a:lvl1pPr>
          </a:lstStyle>
          <a:p>
            <a:pPr defTabSz="609342" eaLnBrk="1" fontAlgn="auto" hangingPunct="1">
              <a:spcBef>
                <a:spcPts val="0"/>
              </a:spcBef>
              <a:spcAft>
                <a:spcPts val="0"/>
              </a:spcAft>
            </a:pPr>
            <a:r>
              <a:rPr lang="en-US" i="0"/>
              <a:t>NAME OF THE PRESENTATION |  DATE AND CREATOR | ©2015 ASCOM </a:t>
            </a:r>
            <a:endParaRPr lang="en-US" i="0" dirty="0"/>
          </a:p>
        </p:txBody>
      </p:sp>
      <p:sp>
        <p:nvSpPr>
          <p:cNvPr id="9" name="Foliennummernplatzhalter 5"/>
          <p:cNvSpPr>
            <a:spLocks noGrp="1"/>
          </p:cNvSpPr>
          <p:nvPr>
            <p:ph type="sldNum" sz="quarter" idx="4"/>
          </p:nvPr>
        </p:nvSpPr>
        <p:spPr>
          <a:xfrm>
            <a:off x="11342753" y="6526041"/>
            <a:ext cx="415723" cy="144000"/>
          </a:xfrm>
          <a:prstGeom prst="rect">
            <a:avLst/>
          </a:prstGeom>
        </p:spPr>
        <p:txBody>
          <a:bodyPr wrap="none" lIns="0" tIns="0" rIns="0" bIns="0" anchor="ctr" anchorCtr="0">
            <a:noAutofit/>
          </a:bodyPr>
          <a:lstStyle>
            <a:lvl1pPr algn="ctr">
              <a:defRPr sz="1100" b="0" kern="0" cap="none" spc="67">
                <a:solidFill>
                  <a:srgbClr val="6D6E71"/>
                </a:solidFill>
                <a:latin typeface="Arial"/>
              </a:defRPr>
            </a:lvl1pPr>
          </a:lstStyle>
          <a:p>
            <a:pPr defTabSz="609342" eaLnBrk="1" fontAlgn="auto" hangingPunct="1">
              <a:spcBef>
                <a:spcPts val="0"/>
              </a:spcBef>
              <a:spcAft>
                <a:spcPts val="0"/>
              </a:spcAft>
            </a:pPr>
            <a:fld id="{69E13A72-69F1-A34D-A452-22277C2DC1F6}" type="slidenum">
              <a:rPr lang="en-US" i="0" smtClean="0"/>
              <a:pPr defTabSz="609342" eaLnBrk="1" fontAlgn="auto" hangingPunct="1">
                <a:spcBef>
                  <a:spcPts val="0"/>
                </a:spcBef>
                <a:spcAft>
                  <a:spcPts val="0"/>
                </a:spcAft>
              </a:pPr>
              <a:t>‹nr.›</a:t>
            </a:fld>
            <a:endParaRPr lang="en-US" i="0" dirty="0"/>
          </a:p>
        </p:txBody>
      </p:sp>
    </p:spTree>
    <p:extLst>
      <p:ext uri="{BB962C8B-B14F-4D97-AF65-F5344CB8AC3E}">
        <p14:creationId xmlns:p14="http://schemas.microsoft.com/office/powerpoint/2010/main" val="3417444052"/>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 id="2147483749" r:id="rId15"/>
    <p:sldLayoutId id="2147483750" r:id="rId16"/>
    <p:sldLayoutId id="2147483751" r:id="rId17"/>
    <p:sldLayoutId id="2147483752" r:id="rId18"/>
    <p:sldLayoutId id="2147483753" r:id="rId19"/>
    <p:sldLayoutId id="2147483754" r:id="rId20"/>
    <p:sldLayoutId id="2147483755" r:id="rId21"/>
    <p:sldLayoutId id="2147483768" r:id="rId22"/>
    <p:sldLayoutId id="2147483769" r:id="rId23"/>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hdr="0" dt="0"/>
  <p:txStyles>
    <p:titleStyle>
      <a:lvl1pPr algn="l" defTabSz="609342" rtl="0" eaLnBrk="1" latinLnBrk="0" hangingPunct="1">
        <a:spcBef>
          <a:spcPct val="0"/>
        </a:spcBef>
        <a:buNone/>
        <a:defRPr sz="3200" b="0" kern="0" cap="none" spc="93">
          <a:solidFill>
            <a:srgbClr val="ED1C24"/>
          </a:solidFill>
          <a:latin typeface="Arial"/>
          <a:ea typeface="+mj-ea"/>
          <a:cs typeface="Arial"/>
        </a:defRPr>
      </a:lvl1pPr>
    </p:titleStyle>
    <p:bodyStyle>
      <a:lvl1pPr marL="236967" marR="0" indent="-236967" algn="l" defTabSz="609342" rtl="0" eaLnBrk="1" fontAlgn="auto" latinLnBrk="0" hangingPunct="1">
        <a:lnSpc>
          <a:spcPct val="100000"/>
        </a:lnSpc>
        <a:spcBef>
          <a:spcPts val="800"/>
        </a:spcBef>
        <a:spcAft>
          <a:spcPts val="400"/>
        </a:spcAft>
        <a:buClr>
          <a:srgbClr val="ED1C24"/>
        </a:buClr>
        <a:buSzTx/>
        <a:buFont typeface="Arial"/>
        <a:buChar char="•"/>
        <a:tabLst/>
        <a:defRPr sz="2000" kern="1200" baseline="0">
          <a:solidFill>
            <a:schemeClr val="tx1"/>
          </a:solidFill>
          <a:latin typeface="Arial"/>
          <a:ea typeface="+mn-ea"/>
          <a:cs typeface="Arial"/>
        </a:defRPr>
      </a:lvl1pPr>
      <a:lvl2pPr marL="473931" marR="0" indent="-236967" algn="l" defTabSz="609342" rtl="0" eaLnBrk="1" fontAlgn="auto" latinLnBrk="0" hangingPunct="1">
        <a:lnSpc>
          <a:spcPct val="100000"/>
        </a:lnSpc>
        <a:spcBef>
          <a:spcPct val="20000"/>
        </a:spcBef>
        <a:spcAft>
          <a:spcPts val="400"/>
        </a:spcAft>
        <a:buClr>
          <a:srgbClr val="ED1C24"/>
        </a:buClr>
        <a:buSzTx/>
        <a:buFont typeface="Arial"/>
        <a:buChar char="•"/>
        <a:tabLst/>
        <a:defRPr sz="1600" kern="1200" baseline="0">
          <a:solidFill>
            <a:schemeClr val="tx1"/>
          </a:solidFill>
          <a:latin typeface="Arial"/>
          <a:ea typeface="+mn-ea"/>
          <a:cs typeface="Arial"/>
        </a:defRPr>
      </a:lvl2pPr>
      <a:lvl3pPr marL="653773" marR="0" indent="-179841" algn="l" defTabSz="609342" rtl="0" eaLnBrk="1" fontAlgn="auto" latinLnBrk="0" hangingPunct="1">
        <a:lnSpc>
          <a:spcPct val="100000"/>
        </a:lnSpc>
        <a:spcBef>
          <a:spcPct val="20000"/>
        </a:spcBef>
        <a:spcAft>
          <a:spcPts val="400"/>
        </a:spcAft>
        <a:buClr>
          <a:srgbClr val="ED1C24"/>
        </a:buClr>
        <a:buSzTx/>
        <a:buFont typeface="Arial"/>
        <a:buChar char="•"/>
        <a:tabLst/>
        <a:defRPr sz="1500" kern="1200">
          <a:solidFill>
            <a:schemeClr val="tx1"/>
          </a:solidFill>
          <a:latin typeface="Arial"/>
          <a:ea typeface="+mn-ea"/>
          <a:cs typeface="Arial"/>
        </a:defRPr>
      </a:lvl3pPr>
      <a:lvl4pPr marL="823034" marR="0" indent="-169262" algn="l" defTabSz="609342" rtl="0" eaLnBrk="1" fontAlgn="auto" latinLnBrk="0" hangingPunct="1">
        <a:lnSpc>
          <a:spcPct val="100000"/>
        </a:lnSpc>
        <a:spcBef>
          <a:spcPct val="20000"/>
        </a:spcBef>
        <a:spcAft>
          <a:spcPts val="400"/>
        </a:spcAft>
        <a:buClr>
          <a:srgbClr val="ED1C24"/>
        </a:buClr>
        <a:buSzTx/>
        <a:buFont typeface="Arial"/>
        <a:buChar char="•"/>
        <a:tabLst/>
        <a:defRPr sz="1200" kern="1200" baseline="0">
          <a:solidFill>
            <a:schemeClr val="tx1"/>
          </a:solidFill>
          <a:latin typeface="Arial"/>
          <a:ea typeface="+mn-ea"/>
          <a:cs typeface="Arial"/>
        </a:defRPr>
      </a:lvl4pPr>
      <a:lvl5pPr marL="1070580" marR="0" indent="-338523" algn="l" defTabSz="609342" rtl="0" eaLnBrk="1" fontAlgn="auto" latinLnBrk="0" hangingPunct="1">
        <a:lnSpc>
          <a:spcPct val="100000"/>
        </a:lnSpc>
        <a:spcBef>
          <a:spcPct val="20000"/>
        </a:spcBef>
        <a:spcAft>
          <a:spcPts val="400"/>
        </a:spcAft>
        <a:buClr>
          <a:schemeClr val="bg2"/>
        </a:buClr>
        <a:buSzTx/>
        <a:buFont typeface="Arial"/>
        <a:buChar char="•"/>
        <a:tabLst/>
        <a:defRPr sz="1700" kern="1200">
          <a:solidFill>
            <a:schemeClr val="tx1"/>
          </a:solidFill>
          <a:latin typeface="Proxima Nova"/>
          <a:ea typeface="+mn-ea"/>
          <a:cs typeface="Proxima Nova"/>
        </a:defRPr>
      </a:lvl5pPr>
      <a:lvl6pPr marL="3046706" indent="0" algn="l" defTabSz="609342" rtl="0" eaLnBrk="1" latinLnBrk="0" hangingPunct="1">
        <a:spcBef>
          <a:spcPct val="20000"/>
        </a:spcBef>
        <a:buFont typeface="Arial"/>
        <a:buNone/>
        <a:defRPr sz="1700" kern="1200">
          <a:solidFill>
            <a:schemeClr val="tx1"/>
          </a:solidFill>
          <a:latin typeface="Proxima Nova"/>
          <a:ea typeface="+mn-ea"/>
          <a:cs typeface="Proxima Nova"/>
        </a:defRPr>
      </a:lvl6pPr>
      <a:lvl7pPr marL="3960717" indent="-304672" algn="l" defTabSz="609342" rtl="0" eaLnBrk="1" latinLnBrk="0" hangingPunct="1">
        <a:spcBef>
          <a:spcPct val="20000"/>
        </a:spcBef>
        <a:buFont typeface="Arial"/>
        <a:buChar char="•"/>
        <a:defRPr sz="1700" kern="1200">
          <a:solidFill>
            <a:schemeClr val="tx1"/>
          </a:solidFill>
          <a:latin typeface="Proxima Nova"/>
          <a:ea typeface="+mn-ea"/>
          <a:cs typeface="+mn-cs"/>
        </a:defRPr>
      </a:lvl7pPr>
      <a:lvl8pPr marL="4570058" indent="-304672" algn="l" defTabSz="609342" rtl="0" eaLnBrk="1" latinLnBrk="0" hangingPunct="1">
        <a:spcBef>
          <a:spcPct val="20000"/>
        </a:spcBef>
        <a:buFont typeface="Arial"/>
        <a:buChar char="•"/>
        <a:defRPr sz="1700" kern="1200">
          <a:solidFill>
            <a:schemeClr val="tx1"/>
          </a:solidFill>
          <a:latin typeface="Proxima Nova"/>
          <a:ea typeface="+mn-ea"/>
          <a:cs typeface="+mn-cs"/>
        </a:defRPr>
      </a:lvl8pPr>
      <a:lvl9pPr marL="5179399" indent="-304672" algn="l" defTabSz="609342" rtl="0" eaLnBrk="1" latinLnBrk="0" hangingPunct="1">
        <a:spcBef>
          <a:spcPct val="20000"/>
        </a:spcBef>
        <a:buFont typeface="Arial"/>
        <a:buChar char="•"/>
        <a:defRPr sz="1700" kern="1200">
          <a:solidFill>
            <a:schemeClr val="tx1"/>
          </a:solidFill>
          <a:latin typeface="Proxima Nova"/>
          <a:ea typeface="+mn-ea"/>
          <a:cs typeface="+mn-cs"/>
        </a:defRPr>
      </a:lvl9pPr>
    </p:bodyStyle>
    <p:otherStyle>
      <a:defPPr>
        <a:defRPr lang="de-DE"/>
      </a:defPPr>
      <a:lvl1pPr marL="0" algn="l" defTabSz="609342" rtl="0" eaLnBrk="1" latinLnBrk="0" hangingPunct="1">
        <a:defRPr sz="2400" kern="1200">
          <a:solidFill>
            <a:schemeClr val="tx1"/>
          </a:solidFill>
          <a:latin typeface="+mn-lt"/>
          <a:ea typeface="+mn-ea"/>
          <a:cs typeface="+mn-cs"/>
        </a:defRPr>
      </a:lvl1pPr>
      <a:lvl2pPr marL="609342" algn="l" defTabSz="609342" rtl="0" eaLnBrk="1" latinLnBrk="0" hangingPunct="1">
        <a:defRPr sz="2400" kern="1200">
          <a:solidFill>
            <a:schemeClr val="tx1"/>
          </a:solidFill>
          <a:latin typeface="+mn-lt"/>
          <a:ea typeface="+mn-ea"/>
          <a:cs typeface="+mn-cs"/>
        </a:defRPr>
      </a:lvl2pPr>
      <a:lvl3pPr marL="1218683" algn="l" defTabSz="609342" rtl="0" eaLnBrk="1" latinLnBrk="0" hangingPunct="1">
        <a:defRPr sz="2400" kern="1200">
          <a:solidFill>
            <a:schemeClr val="tx1"/>
          </a:solidFill>
          <a:latin typeface="+mn-lt"/>
          <a:ea typeface="+mn-ea"/>
          <a:cs typeface="+mn-cs"/>
        </a:defRPr>
      </a:lvl3pPr>
      <a:lvl4pPr marL="1828024" algn="l" defTabSz="609342" rtl="0" eaLnBrk="1" latinLnBrk="0" hangingPunct="1">
        <a:defRPr sz="2400" kern="1200">
          <a:solidFill>
            <a:schemeClr val="tx1"/>
          </a:solidFill>
          <a:latin typeface="+mn-lt"/>
          <a:ea typeface="+mn-ea"/>
          <a:cs typeface="+mn-cs"/>
        </a:defRPr>
      </a:lvl4pPr>
      <a:lvl5pPr marL="2437363" algn="l" defTabSz="609342" rtl="0" eaLnBrk="1" latinLnBrk="0" hangingPunct="1">
        <a:defRPr sz="2400" kern="1200">
          <a:solidFill>
            <a:schemeClr val="tx1"/>
          </a:solidFill>
          <a:latin typeface="+mn-lt"/>
          <a:ea typeface="+mn-ea"/>
          <a:cs typeface="+mn-cs"/>
        </a:defRPr>
      </a:lvl5pPr>
      <a:lvl6pPr marL="3046706" algn="l" defTabSz="609342" rtl="0" eaLnBrk="1" latinLnBrk="0" hangingPunct="1">
        <a:defRPr sz="2400" kern="1200">
          <a:solidFill>
            <a:schemeClr val="tx1"/>
          </a:solidFill>
          <a:latin typeface="+mn-lt"/>
          <a:ea typeface="+mn-ea"/>
          <a:cs typeface="+mn-cs"/>
        </a:defRPr>
      </a:lvl6pPr>
      <a:lvl7pPr marL="3656048" algn="l" defTabSz="609342" rtl="0" eaLnBrk="1" latinLnBrk="0" hangingPunct="1">
        <a:defRPr sz="2400" kern="1200">
          <a:solidFill>
            <a:schemeClr val="tx1"/>
          </a:solidFill>
          <a:latin typeface="+mn-lt"/>
          <a:ea typeface="+mn-ea"/>
          <a:cs typeface="+mn-cs"/>
        </a:defRPr>
      </a:lvl7pPr>
      <a:lvl8pPr marL="4265387" algn="l" defTabSz="609342" rtl="0" eaLnBrk="1" latinLnBrk="0" hangingPunct="1">
        <a:defRPr sz="2400" kern="1200">
          <a:solidFill>
            <a:schemeClr val="tx1"/>
          </a:solidFill>
          <a:latin typeface="+mn-lt"/>
          <a:ea typeface="+mn-ea"/>
          <a:cs typeface="+mn-cs"/>
        </a:defRPr>
      </a:lvl8pPr>
      <a:lvl9pPr marL="4874727" algn="l" defTabSz="609342"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29" name="Rectangle 505"/>
          <p:cNvSpPr>
            <a:spLocks noGrp="1" noChangeArrowheads="1"/>
          </p:cNvSpPr>
          <p:nvPr>
            <p:ph type="dt" sz="half" idx="2"/>
          </p:nvPr>
        </p:nvSpPr>
        <p:spPr bwMode="auto">
          <a:xfrm>
            <a:off x="9853917" y="6400800"/>
            <a:ext cx="203173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121908" tIns="60954" rIns="121908" bIns="60954" numCol="1" anchor="t" anchorCtr="0" compatLnSpc="1">
            <a:prstTxWarp prst="textNoShape">
              <a:avLst/>
            </a:prstTxWarp>
          </a:bodyPr>
          <a:lstStyle>
            <a:lvl1pPr algn="r" eaLnBrk="1" hangingPunct="1">
              <a:defRPr sz="1900" i="0" smtClean="0">
                <a:solidFill>
                  <a:schemeClr val="tx1"/>
                </a:solidFill>
                <a:latin typeface="Arial" charset="0"/>
                <a:ea typeface="ＭＳ Ｐゴシック" charset="0"/>
              </a:defRPr>
            </a:lvl1pPr>
          </a:lstStyle>
          <a:p>
            <a:pPr>
              <a:defRPr/>
            </a:pPr>
            <a:r>
              <a:rPr lang="en-US"/>
              <a:t>16-10-2001</a:t>
            </a:r>
          </a:p>
        </p:txBody>
      </p:sp>
      <p:sp>
        <p:nvSpPr>
          <p:cNvPr id="1530" name="Rectangle 506"/>
          <p:cNvSpPr>
            <a:spLocks noGrp="1" noChangeArrowheads="1"/>
          </p:cNvSpPr>
          <p:nvPr>
            <p:ph type="sldNum" sz="quarter" idx="4"/>
          </p:nvPr>
        </p:nvSpPr>
        <p:spPr bwMode="auto">
          <a:xfrm>
            <a:off x="8634876" y="6400800"/>
            <a:ext cx="1625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121908" tIns="60954" rIns="121908" bIns="60954" numCol="1" anchor="t" anchorCtr="0" compatLnSpc="1">
            <a:prstTxWarp prst="textNoShape">
              <a:avLst/>
            </a:prstTxWarp>
          </a:bodyPr>
          <a:lstStyle>
            <a:lvl1pPr algn="r" eaLnBrk="1" hangingPunct="1">
              <a:defRPr sz="1900" i="0">
                <a:solidFill>
                  <a:schemeClr val="tx1"/>
                </a:solidFill>
              </a:defRPr>
            </a:lvl1pPr>
          </a:lstStyle>
          <a:p>
            <a:pPr defTabSz="609342" eaLnBrk="1" fontAlgn="auto" hangingPunct="1">
              <a:spcBef>
                <a:spcPts val="0"/>
              </a:spcBef>
              <a:spcAft>
                <a:spcPts val="0"/>
              </a:spcAft>
            </a:pPr>
            <a:fld id="{69E13A72-69F1-A34D-A452-22277C2DC1F6}" type="slidenum">
              <a:rPr lang="en-US" i="0" smtClean="0"/>
              <a:pPr defTabSz="609342" eaLnBrk="1" fontAlgn="auto" hangingPunct="1">
                <a:spcBef>
                  <a:spcPts val="0"/>
                </a:spcBef>
                <a:spcAft>
                  <a:spcPts val="0"/>
                </a:spcAft>
              </a:pPr>
              <a:t>‹nr.›</a:t>
            </a:fld>
            <a:endParaRPr lang="en-US" i="0" dirty="0"/>
          </a:p>
        </p:txBody>
      </p:sp>
      <p:sp>
        <p:nvSpPr>
          <p:cNvPr id="1531" name="Rectangle 507"/>
          <p:cNvSpPr>
            <a:spLocks noChangeArrowheads="1"/>
          </p:cNvSpPr>
          <p:nvPr/>
        </p:nvSpPr>
        <p:spPr bwMode="auto">
          <a:xfrm>
            <a:off x="406347" y="6400800"/>
            <a:ext cx="863487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21908" tIns="60954" rIns="121908" bIns="60954"/>
          <a:lstStyle/>
          <a:p>
            <a:pPr eaLnBrk="1" hangingPunct="1">
              <a:defRPr/>
            </a:pPr>
            <a:endParaRPr lang="en-US" sz="1900" i="0">
              <a:solidFill>
                <a:schemeClr val="tx1"/>
              </a:solidFill>
              <a:latin typeface="Arial" charset="0"/>
              <a:ea typeface="ＭＳ Ｐゴシック" charset="0"/>
            </a:endParaRPr>
          </a:p>
        </p:txBody>
      </p:sp>
      <p:sp>
        <p:nvSpPr>
          <p:cNvPr id="1026" name="Rectangle 2"/>
          <p:cNvSpPr>
            <a:spLocks noGrp="1" noChangeArrowheads="1"/>
          </p:cNvSpPr>
          <p:nvPr>
            <p:ph type="title"/>
          </p:nvPr>
        </p:nvSpPr>
        <p:spPr bwMode="auto">
          <a:xfrm>
            <a:off x="438094" y="304800"/>
            <a:ext cx="9618997" cy="609600"/>
          </a:xfrm>
          <a:prstGeom prst="rect">
            <a:avLst/>
          </a:prstGeom>
          <a:noFill/>
          <a:ln>
            <a:noFill/>
          </a:ln>
          <a:effectLst/>
          <a:extLst>
            <a:ext uri="{909E8E84-426E-40DD-AFC4-6F175D3DCCD1}">
              <a14:hiddenFill xmlns:a14="http://schemas.microsoft.com/office/drawing/2010/main">
                <a:solidFill>
                  <a:srgbClr val="0D1F7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121908" tIns="60954" rIns="121908" bIns="60954" numCol="1" anchor="b" anchorCtr="0" compatLnSpc="1">
            <a:prstTxWarp prst="textNoShape">
              <a:avLst/>
            </a:prstTxWarp>
          </a:bodyPr>
          <a:lstStyle/>
          <a:p>
            <a:pPr lvl="0"/>
            <a:r>
              <a:rPr lang="nl-NL"/>
              <a:t>Titelstijl van model bewerken</a:t>
            </a:r>
          </a:p>
        </p:txBody>
      </p:sp>
      <p:sp>
        <p:nvSpPr>
          <p:cNvPr id="1027" name="Rectangle 3"/>
          <p:cNvSpPr>
            <a:spLocks noGrp="1" noChangeArrowheads="1"/>
          </p:cNvSpPr>
          <p:nvPr>
            <p:ph type="body" idx="1"/>
          </p:nvPr>
        </p:nvSpPr>
        <p:spPr bwMode="auto">
          <a:xfrm>
            <a:off x="406347" y="1219200"/>
            <a:ext cx="11377719"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121908" tIns="60954" rIns="121908" bIns="60954" numCol="1" anchor="t" anchorCtr="0" compatLnSpc="1">
            <a:prstTxWarp prst="textNoShape">
              <a:avLst/>
            </a:prstTxWarp>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pic>
        <p:nvPicPr>
          <p:cNvPr id="1031" name="Afbeelding 2" descr="16-9 wit NL px.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 y="0"/>
            <a:ext cx="1218618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hdr="0" dt="0"/>
  <p:txStyles>
    <p:titleStyle>
      <a:lvl1pPr algn="l" rtl="0" eaLnBrk="1" fontAlgn="base" hangingPunct="1">
        <a:spcBef>
          <a:spcPct val="0"/>
        </a:spcBef>
        <a:spcAft>
          <a:spcPct val="0"/>
        </a:spcAft>
        <a:defRPr sz="3200" b="1">
          <a:solidFill>
            <a:schemeClr val="tx1"/>
          </a:solidFill>
          <a:latin typeface="+mj-lt"/>
          <a:ea typeface="+mj-ea"/>
          <a:cs typeface="+mj-cs"/>
        </a:defRPr>
      </a:lvl1pPr>
      <a:lvl2pPr algn="l" rtl="0" eaLnBrk="1" fontAlgn="base" hangingPunct="1">
        <a:spcBef>
          <a:spcPct val="0"/>
        </a:spcBef>
        <a:spcAft>
          <a:spcPct val="0"/>
        </a:spcAft>
        <a:defRPr sz="3200" b="1">
          <a:solidFill>
            <a:schemeClr val="tx1"/>
          </a:solidFill>
          <a:latin typeface="Arial" charset="0"/>
          <a:ea typeface="ＭＳ Ｐゴシック" charset="0"/>
        </a:defRPr>
      </a:lvl2pPr>
      <a:lvl3pPr algn="l" rtl="0" eaLnBrk="1" fontAlgn="base" hangingPunct="1">
        <a:spcBef>
          <a:spcPct val="0"/>
        </a:spcBef>
        <a:spcAft>
          <a:spcPct val="0"/>
        </a:spcAft>
        <a:defRPr sz="3200" b="1">
          <a:solidFill>
            <a:schemeClr val="tx1"/>
          </a:solidFill>
          <a:latin typeface="Arial" charset="0"/>
          <a:ea typeface="ＭＳ Ｐゴシック" charset="0"/>
        </a:defRPr>
      </a:lvl3pPr>
      <a:lvl4pPr algn="l" rtl="0" eaLnBrk="1" fontAlgn="base" hangingPunct="1">
        <a:spcBef>
          <a:spcPct val="0"/>
        </a:spcBef>
        <a:spcAft>
          <a:spcPct val="0"/>
        </a:spcAft>
        <a:defRPr sz="3200" b="1">
          <a:solidFill>
            <a:schemeClr val="tx1"/>
          </a:solidFill>
          <a:latin typeface="Arial" charset="0"/>
          <a:ea typeface="ＭＳ Ｐゴシック" charset="0"/>
        </a:defRPr>
      </a:lvl4pPr>
      <a:lvl5pPr algn="l" rtl="0" eaLnBrk="1" fontAlgn="base" hangingPunct="1">
        <a:spcBef>
          <a:spcPct val="0"/>
        </a:spcBef>
        <a:spcAft>
          <a:spcPct val="0"/>
        </a:spcAft>
        <a:defRPr sz="3200" b="1">
          <a:solidFill>
            <a:schemeClr val="tx1"/>
          </a:solidFill>
          <a:latin typeface="Arial" charset="0"/>
          <a:ea typeface="ＭＳ Ｐゴシック" charset="0"/>
        </a:defRPr>
      </a:lvl5pPr>
      <a:lvl6pPr marL="609539" algn="l" rtl="0" eaLnBrk="1" fontAlgn="base" hangingPunct="1">
        <a:spcBef>
          <a:spcPct val="0"/>
        </a:spcBef>
        <a:spcAft>
          <a:spcPct val="0"/>
        </a:spcAft>
        <a:defRPr sz="3200" b="1">
          <a:solidFill>
            <a:schemeClr val="tx1"/>
          </a:solidFill>
          <a:latin typeface="Arial" charset="0"/>
          <a:ea typeface="ＭＳ Ｐゴシック" charset="0"/>
        </a:defRPr>
      </a:lvl6pPr>
      <a:lvl7pPr marL="1219078" algn="l" rtl="0" eaLnBrk="1" fontAlgn="base" hangingPunct="1">
        <a:spcBef>
          <a:spcPct val="0"/>
        </a:spcBef>
        <a:spcAft>
          <a:spcPct val="0"/>
        </a:spcAft>
        <a:defRPr sz="3200" b="1">
          <a:solidFill>
            <a:schemeClr val="tx1"/>
          </a:solidFill>
          <a:latin typeface="Arial" charset="0"/>
          <a:ea typeface="ＭＳ Ｐゴシック" charset="0"/>
        </a:defRPr>
      </a:lvl7pPr>
      <a:lvl8pPr marL="1828617" algn="l" rtl="0" eaLnBrk="1" fontAlgn="base" hangingPunct="1">
        <a:spcBef>
          <a:spcPct val="0"/>
        </a:spcBef>
        <a:spcAft>
          <a:spcPct val="0"/>
        </a:spcAft>
        <a:defRPr sz="3200" b="1">
          <a:solidFill>
            <a:schemeClr val="tx1"/>
          </a:solidFill>
          <a:latin typeface="Arial" charset="0"/>
          <a:ea typeface="ＭＳ Ｐゴシック" charset="0"/>
        </a:defRPr>
      </a:lvl8pPr>
      <a:lvl9pPr marL="2438156" algn="l" rtl="0" eaLnBrk="1" fontAlgn="base" hangingPunct="1">
        <a:spcBef>
          <a:spcPct val="0"/>
        </a:spcBef>
        <a:spcAft>
          <a:spcPct val="0"/>
        </a:spcAft>
        <a:defRPr sz="3200" b="1">
          <a:solidFill>
            <a:schemeClr val="tx1"/>
          </a:solidFill>
          <a:latin typeface="Arial" charset="0"/>
          <a:ea typeface="ＭＳ Ｐゴシック" charset="0"/>
        </a:defRPr>
      </a:lvl9pPr>
    </p:titleStyle>
    <p:bodyStyle>
      <a:lvl1pPr marL="376729" indent="-376729" algn="l" rtl="0" eaLnBrk="1" fontAlgn="base" hangingPunct="1">
        <a:lnSpc>
          <a:spcPct val="120000"/>
        </a:lnSpc>
        <a:spcBef>
          <a:spcPct val="20000"/>
        </a:spcBef>
        <a:spcAft>
          <a:spcPct val="0"/>
        </a:spcAft>
        <a:buClr>
          <a:srgbClr val="0C2074"/>
        </a:buClr>
        <a:buFont typeface="Wingdings" pitchFamily="2" charset="2"/>
        <a:buChar char="§"/>
        <a:defRPr sz="2700">
          <a:solidFill>
            <a:schemeClr val="tx1"/>
          </a:solidFill>
          <a:latin typeface="+mn-lt"/>
          <a:ea typeface="+mn-ea"/>
          <a:cs typeface="+mn-cs"/>
        </a:defRPr>
      </a:lvl1pPr>
      <a:lvl2pPr marL="1020131" indent="-253975" algn="l" rtl="0" eaLnBrk="1" fontAlgn="base" hangingPunct="1">
        <a:lnSpc>
          <a:spcPct val="120000"/>
        </a:lnSpc>
        <a:spcBef>
          <a:spcPct val="20000"/>
        </a:spcBef>
        <a:spcAft>
          <a:spcPct val="0"/>
        </a:spcAft>
        <a:buClr>
          <a:srgbClr val="0C2074"/>
        </a:buClr>
        <a:buFont typeface="Wingdings" pitchFamily="2" charset="2"/>
        <a:buChar char="§"/>
        <a:defRPr sz="2700">
          <a:solidFill>
            <a:schemeClr val="tx1"/>
          </a:solidFill>
          <a:latin typeface="+mn-lt"/>
          <a:ea typeface="+mn-ea"/>
        </a:defRPr>
      </a:lvl2pPr>
      <a:lvl3pPr marL="1519615" indent="-245509" algn="l" rtl="0" eaLnBrk="1" fontAlgn="base" hangingPunct="1">
        <a:lnSpc>
          <a:spcPct val="120000"/>
        </a:lnSpc>
        <a:spcBef>
          <a:spcPct val="20000"/>
        </a:spcBef>
        <a:spcAft>
          <a:spcPct val="0"/>
        </a:spcAft>
        <a:buClr>
          <a:srgbClr val="0C2074"/>
        </a:buClr>
        <a:buFont typeface="Wingdings" pitchFamily="2" charset="2"/>
        <a:buChar char="§"/>
        <a:defRPr sz="2700">
          <a:solidFill>
            <a:schemeClr val="tx1"/>
          </a:solidFill>
          <a:latin typeface="+mn-lt"/>
          <a:ea typeface="+mn-ea"/>
        </a:defRPr>
      </a:lvl3pPr>
      <a:lvl4pPr marL="2025448" indent="-245509" algn="l" rtl="0" eaLnBrk="1" fontAlgn="base" hangingPunct="1">
        <a:lnSpc>
          <a:spcPct val="120000"/>
        </a:lnSpc>
        <a:spcBef>
          <a:spcPct val="20000"/>
        </a:spcBef>
        <a:spcAft>
          <a:spcPct val="0"/>
        </a:spcAft>
        <a:buClr>
          <a:srgbClr val="0C2074"/>
        </a:buClr>
        <a:buFont typeface="Wingdings" pitchFamily="2" charset="2"/>
        <a:buChar char="§"/>
        <a:defRPr sz="2700">
          <a:solidFill>
            <a:schemeClr val="tx1"/>
          </a:solidFill>
          <a:latin typeface="+mn-lt"/>
          <a:ea typeface="+mn-ea"/>
        </a:defRPr>
      </a:lvl4pPr>
      <a:lvl5pPr marL="2546096" indent="-260325" algn="l" rtl="0" eaLnBrk="1" fontAlgn="base" hangingPunct="1">
        <a:lnSpc>
          <a:spcPct val="120000"/>
        </a:lnSpc>
        <a:spcBef>
          <a:spcPct val="20000"/>
        </a:spcBef>
        <a:spcAft>
          <a:spcPct val="0"/>
        </a:spcAft>
        <a:buClr>
          <a:srgbClr val="0C2074"/>
        </a:buClr>
        <a:buFont typeface="Wingdings" pitchFamily="2" charset="2"/>
        <a:buChar char="§"/>
        <a:defRPr sz="2700">
          <a:solidFill>
            <a:schemeClr val="tx1"/>
          </a:solidFill>
          <a:latin typeface="+mn-lt"/>
          <a:ea typeface="+mn-ea"/>
        </a:defRPr>
      </a:lvl5pPr>
      <a:lvl6pPr marL="3155635" indent="-260325" algn="l" rtl="0" eaLnBrk="1" fontAlgn="base" hangingPunct="1">
        <a:lnSpc>
          <a:spcPct val="120000"/>
        </a:lnSpc>
        <a:spcBef>
          <a:spcPct val="20000"/>
        </a:spcBef>
        <a:spcAft>
          <a:spcPct val="0"/>
        </a:spcAft>
        <a:buClr>
          <a:srgbClr val="0C2074"/>
        </a:buClr>
        <a:buFont typeface="Wingdings" charset="0"/>
        <a:buChar char="§"/>
        <a:defRPr sz="2700">
          <a:solidFill>
            <a:schemeClr val="tx1"/>
          </a:solidFill>
          <a:latin typeface="+mn-lt"/>
          <a:ea typeface="+mn-ea"/>
        </a:defRPr>
      </a:lvl6pPr>
      <a:lvl7pPr marL="3765174" indent="-260325" algn="l" rtl="0" eaLnBrk="1" fontAlgn="base" hangingPunct="1">
        <a:lnSpc>
          <a:spcPct val="120000"/>
        </a:lnSpc>
        <a:spcBef>
          <a:spcPct val="20000"/>
        </a:spcBef>
        <a:spcAft>
          <a:spcPct val="0"/>
        </a:spcAft>
        <a:buClr>
          <a:srgbClr val="0C2074"/>
        </a:buClr>
        <a:buFont typeface="Wingdings" charset="0"/>
        <a:buChar char="§"/>
        <a:defRPr sz="2700">
          <a:solidFill>
            <a:schemeClr val="tx1"/>
          </a:solidFill>
          <a:latin typeface="+mn-lt"/>
          <a:ea typeface="+mn-ea"/>
        </a:defRPr>
      </a:lvl7pPr>
      <a:lvl8pPr marL="4374713" indent="-260325" algn="l" rtl="0" eaLnBrk="1" fontAlgn="base" hangingPunct="1">
        <a:lnSpc>
          <a:spcPct val="120000"/>
        </a:lnSpc>
        <a:spcBef>
          <a:spcPct val="20000"/>
        </a:spcBef>
        <a:spcAft>
          <a:spcPct val="0"/>
        </a:spcAft>
        <a:buClr>
          <a:srgbClr val="0C2074"/>
        </a:buClr>
        <a:buFont typeface="Wingdings" charset="0"/>
        <a:buChar char="§"/>
        <a:defRPr sz="2700">
          <a:solidFill>
            <a:schemeClr val="tx1"/>
          </a:solidFill>
          <a:latin typeface="+mn-lt"/>
          <a:ea typeface="+mn-ea"/>
        </a:defRPr>
      </a:lvl8pPr>
      <a:lvl9pPr marL="4984252" indent="-260325" algn="l" rtl="0" eaLnBrk="1" fontAlgn="base" hangingPunct="1">
        <a:lnSpc>
          <a:spcPct val="120000"/>
        </a:lnSpc>
        <a:spcBef>
          <a:spcPct val="20000"/>
        </a:spcBef>
        <a:spcAft>
          <a:spcPct val="0"/>
        </a:spcAft>
        <a:buClr>
          <a:srgbClr val="0C2074"/>
        </a:buClr>
        <a:buFont typeface="Wingdings" charset="0"/>
        <a:buChar char="§"/>
        <a:defRPr sz="2700">
          <a:solidFill>
            <a:schemeClr val="tx1"/>
          </a:solidFill>
          <a:latin typeface="+mn-lt"/>
          <a:ea typeface="+mn-ea"/>
        </a:defRPr>
      </a:lvl9pPr>
    </p:bodyStyle>
    <p:otherStyle>
      <a:defPPr>
        <a:defRPr lang="nl-NL"/>
      </a:defPPr>
      <a:lvl1pPr marL="0" algn="l" defTabSz="609539" rtl="0" eaLnBrk="1" latinLnBrk="0" hangingPunct="1">
        <a:defRPr sz="2400" kern="1200">
          <a:solidFill>
            <a:schemeClr val="tx1"/>
          </a:solidFill>
          <a:latin typeface="+mn-lt"/>
          <a:ea typeface="+mn-ea"/>
          <a:cs typeface="+mn-cs"/>
        </a:defRPr>
      </a:lvl1pPr>
      <a:lvl2pPr marL="609539" algn="l" defTabSz="609539" rtl="0" eaLnBrk="1" latinLnBrk="0" hangingPunct="1">
        <a:defRPr sz="2400" kern="1200">
          <a:solidFill>
            <a:schemeClr val="tx1"/>
          </a:solidFill>
          <a:latin typeface="+mn-lt"/>
          <a:ea typeface="+mn-ea"/>
          <a:cs typeface="+mn-cs"/>
        </a:defRPr>
      </a:lvl2pPr>
      <a:lvl3pPr marL="1219078" algn="l" defTabSz="609539" rtl="0" eaLnBrk="1" latinLnBrk="0" hangingPunct="1">
        <a:defRPr sz="2400" kern="1200">
          <a:solidFill>
            <a:schemeClr val="tx1"/>
          </a:solidFill>
          <a:latin typeface="+mn-lt"/>
          <a:ea typeface="+mn-ea"/>
          <a:cs typeface="+mn-cs"/>
        </a:defRPr>
      </a:lvl3pPr>
      <a:lvl4pPr marL="1828617" algn="l" defTabSz="609539" rtl="0" eaLnBrk="1" latinLnBrk="0" hangingPunct="1">
        <a:defRPr sz="2400" kern="1200">
          <a:solidFill>
            <a:schemeClr val="tx1"/>
          </a:solidFill>
          <a:latin typeface="+mn-lt"/>
          <a:ea typeface="+mn-ea"/>
          <a:cs typeface="+mn-cs"/>
        </a:defRPr>
      </a:lvl4pPr>
      <a:lvl5pPr marL="2438156" algn="l" defTabSz="609539" rtl="0" eaLnBrk="1" latinLnBrk="0" hangingPunct="1">
        <a:defRPr sz="2400" kern="1200">
          <a:solidFill>
            <a:schemeClr val="tx1"/>
          </a:solidFill>
          <a:latin typeface="+mn-lt"/>
          <a:ea typeface="+mn-ea"/>
          <a:cs typeface="+mn-cs"/>
        </a:defRPr>
      </a:lvl5pPr>
      <a:lvl6pPr marL="3047695" algn="l" defTabSz="609539" rtl="0" eaLnBrk="1" latinLnBrk="0" hangingPunct="1">
        <a:defRPr sz="2400" kern="1200">
          <a:solidFill>
            <a:schemeClr val="tx1"/>
          </a:solidFill>
          <a:latin typeface="+mn-lt"/>
          <a:ea typeface="+mn-ea"/>
          <a:cs typeface="+mn-cs"/>
        </a:defRPr>
      </a:lvl6pPr>
      <a:lvl7pPr marL="3657234" algn="l" defTabSz="609539" rtl="0" eaLnBrk="1" latinLnBrk="0" hangingPunct="1">
        <a:defRPr sz="2400" kern="1200">
          <a:solidFill>
            <a:schemeClr val="tx1"/>
          </a:solidFill>
          <a:latin typeface="+mn-lt"/>
          <a:ea typeface="+mn-ea"/>
          <a:cs typeface="+mn-cs"/>
        </a:defRPr>
      </a:lvl7pPr>
      <a:lvl8pPr marL="4266773" algn="l" defTabSz="609539" rtl="0" eaLnBrk="1" latinLnBrk="0" hangingPunct="1">
        <a:defRPr sz="2400" kern="1200">
          <a:solidFill>
            <a:schemeClr val="tx1"/>
          </a:solidFill>
          <a:latin typeface="+mn-lt"/>
          <a:ea typeface="+mn-ea"/>
          <a:cs typeface="+mn-cs"/>
        </a:defRPr>
      </a:lvl8pPr>
      <a:lvl9pPr marL="4876312" algn="l" defTabSz="609539"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0"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5.xml"/><Relationship Id="rId5" Type="http://schemas.openxmlformats.org/officeDocument/2006/relationships/image" Target="../media/image16.png"/><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hyperlink" Target="http://amedea.erasmusmc.nl:3001/index" TargetMode="External"/><Relationship Id="rId2" Type="http://schemas.openxmlformats.org/officeDocument/2006/relationships/notesSlide" Target="../notesSlides/notesSlide8.xml"/><Relationship Id="rId1" Type="http://schemas.openxmlformats.org/officeDocument/2006/relationships/slideLayout" Target="../slideLayouts/slideLayout25.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2798" y="1700808"/>
            <a:ext cx="7704856" cy="2304256"/>
          </a:xfrm>
        </p:spPr>
        <p:txBody>
          <a:bodyPr/>
          <a:lstStyle/>
          <a:p>
            <a:pPr algn="ctr"/>
            <a:r>
              <a:rPr lang="nl-NL" sz="4800" dirty="0"/>
              <a:t>MICIS</a:t>
            </a:r>
            <a:br>
              <a:rPr lang="nl-NL" dirty="0"/>
            </a:br>
            <a:br>
              <a:rPr lang="nl-NL" dirty="0"/>
            </a:br>
            <a:r>
              <a:rPr lang="nl-NL" dirty="0"/>
              <a:t>Decentrale aanmeldzuil:</a:t>
            </a:r>
            <a:br>
              <a:rPr lang="nl-NL" dirty="0"/>
            </a:br>
            <a:r>
              <a:rPr lang="nl-NL" dirty="0"/>
              <a:t>Melding “patiënt gearriveerd”</a:t>
            </a:r>
            <a:br>
              <a:rPr lang="nl-NL" dirty="0"/>
            </a:br>
            <a:r>
              <a:rPr lang="nl-NL" dirty="0"/>
              <a:t>op de Myco</a:t>
            </a:r>
            <a:endParaRPr lang="en-US" dirty="0"/>
          </a:p>
        </p:txBody>
      </p:sp>
    </p:spTree>
    <p:extLst>
      <p:ext uri="{BB962C8B-B14F-4D97-AF65-F5344CB8AC3E}">
        <p14:creationId xmlns:p14="http://schemas.microsoft.com/office/powerpoint/2010/main" val="2745328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Flowchart: Process 62"/>
          <p:cNvSpPr/>
          <p:nvPr/>
        </p:nvSpPr>
        <p:spPr bwMode="auto">
          <a:xfrm>
            <a:off x="443750" y="980728"/>
            <a:ext cx="3549774" cy="1746591"/>
          </a:xfrm>
          <a:prstGeom prst="flowChartProcess">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nl-NL" sz="1400" b="1" dirty="0"/>
              <a:t>Passage, centrale zuil</a:t>
            </a:r>
          </a:p>
        </p:txBody>
      </p:sp>
      <p:sp>
        <p:nvSpPr>
          <p:cNvPr id="7" name="Flowchart: Process 6"/>
          <p:cNvSpPr/>
          <p:nvPr/>
        </p:nvSpPr>
        <p:spPr bwMode="auto">
          <a:xfrm>
            <a:off x="443750" y="3162873"/>
            <a:ext cx="3549774" cy="1746591"/>
          </a:xfrm>
          <a:prstGeom prst="flowChartProcess">
            <a:avLst/>
          </a:prstGeom>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nl-NL" sz="1400" b="1" dirty="0"/>
              <a:t>Afdeling, decentrale zuil</a:t>
            </a:r>
          </a:p>
        </p:txBody>
      </p:sp>
      <p:sp>
        <p:nvSpPr>
          <p:cNvPr id="53" name="AutoShape 8" descr="Afbeeldingsresultaat voor mirth"/>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AutoShape 10" descr="Afbeeldingsresultaat voor mirth"/>
          <p:cNvSpPr>
            <a:spLocks noChangeAspect="1" noChangeArrowheads="1"/>
          </p:cNvSpPr>
          <p:nvPr/>
        </p:nvSpPr>
        <p:spPr bwMode="auto">
          <a:xfrm>
            <a:off x="1524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82" name="Group 81"/>
          <p:cNvGrpSpPr/>
          <p:nvPr/>
        </p:nvGrpSpPr>
        <p:grpSpPr>
          <a:xfrm>
            <a:off x="936267" y="1630933"/>
            <a:ext cx="288031" cy="497508"/>
            <a:chOff x="2566814" y="908720"/>
            <a:chExt cx="792088" cy="1368152"/>
          </a:xfrm>
        </p:grpSpPr>
        <p:sp>
          <p:nvSpPr>
            <p:cNvPr id="83" name="Rectangle 82"/>
            <p:cNvSpPr/>
            <p:nvPr/>
          </p:nvSpPr>
          <p:spPr bwMode="auto">
            <a:xfrm>
              <a:off x="2566814" y="908720"/>
              <a:ext cx="792088" cy="1368152"/>
            </a:xfrm>
            <a:prstGeom prst="rect">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sp>
          <p:nvSpPr>
            <p:cNvPr id="84" name="Rectangle 83"/>
            <p:cNvSpPr/>
            <p:nvPr/>
          </p:nvSpPr>
          <p:spPr bwMode="auto">
            <a:xfrm>
              <a:off x="2638822" y="1039796"/>
              <a:ext cx="648071" cy="432049"/>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grpSp>
      <p:pic>
        <p:nvPicPr>
          <p:cNvPr id="85" name="Picture 4" descr="C:\Users\866013\AppData\Local\Microsoft\Windows\Temporary Internet Files\Content.IE5\FFHA4O29\136793459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8315" y="1412776"/>
            <a:ext cx="250651" cy="719101"/>
          </a:xfrm>
          <a:prstGeom prst="rect">
            <a:avLst/>
          </a:prstGeom>
          <a:noFill/>
          <a:extLst>
            <a:ext uri="{909E8E84-426E-40DD-AFC4-6F175D3DCCD1}">
              <a14:hiddenFill xmlns:a14="http://schemas.microsoft.com/office/drawing/2010/main">
                <a:solidFill>
                  <a:srgbClr val="FFFFFF"/>
                </a:solidFill>
              </a14:hiddenFill>
            </a:ext>
          </a:extLst>
        </p:spPr>
      </p:pic>
      <p:sp>
        <p:nvSpPr>
          <p:cNvPr id="86" name="TextBox 85"/>
          <p:cNvSpPr txBox="1"/>
          <p:nvPr/>
        </p:nvSpPr>
        <p:spPr>
          <a:xfrm>
            <a:off x="838622" y="2141567"/>
            <a:ext cx="745717" cy="338554"/>
          </a:xfrm>
          <a:prstGeom prst="rect">
            <a:avLst/>
          </a:prstGeom>
          <a:noFill/>
        </p:spPr>
        <p:txBody>
          <a:bodyPr wrap="none" rtlCol="0">
            <a:spAutoFit/>
          </a:bodyPr>
          <a:lstStyle/>
          <a:p>
            <a:r>
              <a:rPr lang="nl-NL" sz="800" dirty="0"/>
              <a:t>Centrale</a:t>
            </a:r>
          </a:p>
          <a:p>
            <a:r>
              <a:rPr lang="nl-NL" sz="800" dirty="0"/>
              <a:t>Aanmeldzuil</a:t>
            </a:r>
            <a:endParaRPr lang="en-US" sz="800" dirty="0"/>
          </a:p>
        </p:txBody>
      </p:sp>
      <p:grpSp>
        <p:nvGrpSpPr>
          <p:cNvPr id="39" name="Group 38"/>
          <p:cNvGrpSpPr/>
          <p:nvPr/>
        </p:nvGrpSpPr>
        <p:grpSpPr>
          <a:xfrm>
            <a:off x="2814363" y="3800344"/>
            <a:ext cx="288031" cy="497508"/>
            <a:chOff x="2566814" y="908720"/>
            <a:chExt cx="792088" cy="1368152"/>
          </a:xfrm>
        </p:grpSpPr>
        <p:sp>
          <p:nvSpPr>
            <p:cNvPr id="30" name="Rectangle 29"/>
            <p:cNvSpPr/>
            <p:nvPr/>
          </p:nvSpPr>
          <p:spPr bwMode="auto">
            <a:xfrm>
              <a:off x="2566814" y="908720"/>
              <a:ext cx="792088" cy="1368152"/>
            </a:xfrm>
            <a:prstGeom prst="rect">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sp>
          <p:nvSpPr>
            <p:cNvPr id="38" name="Rectangle 37"/>
            <p:cNvSpPr/>
            <p:nvPr/>
          </p:nvSpPr>
          <p:spPr bwMode="auto">
            <a:xfrm>
              <a:off x="2638822" y="1039796"/>
              <a:ext cx="648071" cy="432049"/>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grpSp>
      <p:pic>
        <p:nvPicPr>
          <p:cNvPr id="1028" name="Picture 4" descr="C:\Users\866013\AppData\Local\Microsoft\Windows\Temporary Internet Files\Content.IE5\FFHA4O29\136793459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6411" y="3582187"/>
            <a:ext cx="250651" cy="719101"/>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2710830" y="4314582"/>
            <a:ext cx="790601" cy="338554"/>
          </a:xfrm>
          <a:prstGeom prst="rect">
            <a:avLst/>
          </a:prstGeom>
          <a:noFill/>
        </p:spPr>
        <p:txBody>
          <a:bodyPr wrap="none" rtlCol="0">
            <a:spAutoFit/>
          </a:bodyPr>
          <a:lstStyle/>
          <a:p>
            <a:r>
              <a:rPr lang="nl-NL" sz="800" b="1" dirty="0"/>
              <a:t>Decentrale</a:t>
            </a:r>
          </a:p>
          <a:p>
            <a:r>
              <a:rPr lang="nl-NL" sz="800" b="1" dirty="0"/>
              <a:t>Aanmeldzuil</a:t>
            </a:r>
            <a:endParaRPr lang="en-US" sz="800" b="1" dirty="0"/>
          </a:p>
        </p:txBody>
      </p:sp>
      <p:sp>
        <p:nvSpPr>
          <p:cNvPr id="1034" name="Curved Left Arrow 1033"/>
          <p:cNvSpPr/>
          <p:nvPr/>
        </p:nvSpPr>
        <p:spPr bwMode="auto">
          <a:xfrm rot="19185536">
            <a:off x="2386503" y="1468959"/>
            <a:ext cx="455730" cy="2212406"/>
          </a:xfrm>
          <a:prstGeom prst="curvedLeftArrow">
            <a:avLst/>
          </a:prstGeom>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sp>
        <p:nvSpPr>
          <p:cNvPr id="161" name="Title 1"/>
          <p:cNvSpPr>
            <a:spLocks noGrp="1"/>
          </p:cNvSpPr>
          <p:nvPr>
            <p:ph type="title"/>
          </p:nvPr>
        </p:nvSpPr>
        <p:spPr>
          <a:xfrm>
            <a:off x="467545" y="249492"/>
            <a:ext cx="7344816" cy="457200"/>
          </a:xfrm>
        </p:spPr>
        <p:txBody>
          <a:bodyPr/>
          <a:lstStyle/>
          <a:p>
            <a:r>
              <a:rPr lang="nl-NL" sz="2400" dirty="0"/>
              <a:t>Huidig proces en behoefte</a:t>
            </a:r>
            <a:endParaRPr lang="en-US" sz="2400" dirty="0"/>
          </a:p>
        </p:txBody>
      </p:sp>
      <p:sp>
        <p:nvSpPr>
          <p:cNvPr id="1045" name="TextBox 1044"/>
          <p:cNvSpPr txBox="1"/>
          <p:nvPr/>
        </p:nvSpPr>
        <p:spPr>
          <a:xfrm>
            <a:off x="478582" y="4437112"/>
            <a:ext cx="1367682" cy="461665"/>
          </a:xfrm>
          <a:prstGeom prst="rect">
            <a:avLst/>
          </a:prstGeom>
          <a:noFill/>
        </p:spPr>
        <p:txBody>
          <a:bodyPr wrap="none" rtlCol="0">
            <a:spAutoFit/>
          </a:bodyPr>
          <a:lstStyle/>
          <a:p>
            <a:pPr marL="171450" indent="-171450">
              <a:buFont typeface="Arial" panose="020B0604020202020204" pitchFamily="34" charset="0"/>
              <a:buChar char="•"/>
            </a:pPr>
            <a:r>
              <a:rPr lang="nl-NL" sz="800" dirty="0"/>
              <a:t>Kliniek</a:t>
            </a:r>
          </a:p>
          <a:p>
            <a:pPr marL="171450" indent="-171450">
              <a:buFont typeface="Arial" panose="020B0604020202020204" pitchFamily="34" charset="0"/>
              <a:buChar char="•"/>
            </a:pPr>
            <a:r>
              <a:rPr lang="nl-NL" sz="800" dirty="0" err="1"/>
              <a:t>Dagbehandelicentrum</a:t>
            </a:r>
            <a:endParaRPr lang="nl-NL" sz="800" dirty="0"/>
          </a:p>
          <a:p>
            <a:pPr marL="171450" indent="-171450">
              <a:buFont typeface="Arial" panose="020B0604020202020204" pitchFamily="34" charset="0"/>
              <a:buChar char="•"/>
            </a:pPr>
            <a:r>
              <a:rPr lang="nl-NL" sz="800" dirty="0"/>
              <a:t>Poliklinieken </a:t>
            </a:r>
            <a:r>
              <a:rPr lang="nl-NL" sz="800" i="1" dirty="0"/>
              <a:t>niet</a:t>
            </a:r>
            <a:endParaRPr lang="en-US" sz="800" i="1" dirty="0"/>
          </a:p>
        </p:txBody>
      </p:sp>
      <p:sp>
        <p:nvSpPr>
          <p:cNvPr id="2" name="TextBox 1"/>
          <p:cNvSpPr txBox="1"/>
          <p:nvPr/>
        </p:nvSpPr>
        <p:spPr>
          <a:xfrm>
            <a:off x="4295006" y="908720"/>
            <a:ext cx="7148620" cy="3970318"/>
          </a:xfrm>
          <a:prstGeom prst="rect">
            <a:avLst/>
          </a:prstGeom>
          <a:noFill/>
        </p:spPr>
        <p:txBody>
          <a:bodyPr wrap="square" rtlCol="0">
            <a:spAutoFit/>
          </a:bodyPr>
          <a:lstStyle/>
          <a:p>
            <a:r>
              <a:rPr lang="nl-NL" dirty="0"/>
              <a:t>Bij de ingang en op de verschillende etages bevinden zich aanmeldzuilen (Chipsoft) waar vrijwel alle patiënten in het Erasmus MC zich met hun identiteitsbewijs moeten aanmelden voor een afspraak of opname. Er zijn 2 soorten aanmeldzuilen:</a:t>
            </a:r>
            <a:br>
              <a:rPr lang="nl-NL" dirty="0"/>
            </a:br>
            <a:endParaRPr lang="nl-NL" dirty="0"/>
          </a:p>
          <a:p>
            <a:r>
              <a:rPr lang="nl-NL" b="1" dirty="0"/>
              <a:t>Centrale aanmeldzuil (16x, passage, arcade, plein):</a:t>
            </a:r>
            <a:r>
              <a:rPr lang="nl-NL" dirty="0"/>
              <a:t> Aanmeldzuilen waarbij de patiënt zich </a:t>
            </a:r>
            <a:r>
              <a:rPr lang="nl-NL" u="sng" dirty="0"/>
              <a:t>bij binnenkomst</a:t>
            </a:r>
            <a:r>
              <a:rPr lang="nl-NL" dirty="0"/>
              <a:t> aanmeldt met zijn </a:t>
            </a:r>
            <a:r>
              <a:rPr lang="nl-NL" u="sng" dirty="0"/>
              <a:t>identiteitsbewijs</a:t>
            </a:r>
            <a:r>
              <a:rPr lang="nl-NL" dirty="0"/>
              <a:t>. </a:t>
            </a:r>
          </a:p>
          <a:p>
            <a:br>
              <a:rPr lang="nl-NL" b="1" dirty="0"/>
            </a:br>
            <a:r>
              <a:rPr lang="nl-NL" b="1" dirty="0"/>
              <a:t>Decentrale aanmeldzuil (44x, afdeling): </a:t>
            </a:r>
            <a:r>
              <a:rPr lang="nl-NL" dirty="0"/>
              <a:t>Aanmeldzuilen waarmee de patiënt zich aanmeldt met het verkregen </a:t>
            </a:r>
            <a:r>
              <a:rPr lang="nl-NL" u="sng" dirty="0" err="1"/>
              <a:t>dagticket</a:t>
            </a:r>
            <a:r>
              <a:rPr lang="nl-NL" dirty="0"/>
              <a:t>. Deze bevinden zich op de etage waar de patiënt de afspraak heeft of wordt opgenomen. De gastvrouw/heer in de nabijheid van de wachtlounge begeleidt de patiënt naar de afdeling</a:t>
            </a:r>
          </a:p>
        </p:txBody>
      </p:sp>
      <p:sp>
        <p:nvSpPr>
          <p:cNvPr id="6" name="Flowchart: Document 5"/>
          <p:cNvSpPr/>
          <p:nvPr/>
        </p:nvSpPr>
        <p:spPr bwMode="auto">
          <a:xfrm>
            <a:off x="2364685" y="2273844"/>
            <a:ext cx="753430" cy="651100"/>
          </a:xfrm>
          <a:prstGeom prst="flowChartDocument">
            <a:avLst/>
          </a:prstGeom>
          <a:solidFill>
            <a:schemeClr val="bg1"/>
          </a:solidFill>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nl-NL" sz="700" b="1" u="sng" strike="noStrike" cap="none" normalizeH="0" baseline="0" dirty="0">
                <a:ln>
                  <a:noFill/>
                </a:ln>
                <a:solidFill>
                  <a:srgbClr val="0D1F74"/>
                </a:solidFill>
                <a:effectLst/>
                <a:latin typeface="Arial" charset="0"/>
                <a:ea typeface="ＭＳ Ｐゴシック" charset="0"/>
              </a:rPr>
              <a:t>DAGTICKET</a:t>
            </a:r>
          </a:p>
          <a:p>
            <a:pPr marL="0" marR="0" indent="0" algn="l" defTabSz="914400" rtl="0" eaLnBrk="0" fontAlgn="base" latinLnBrk="0" hangingPunct="0">
              <a:lnSpc>
                <a:spcPct val="100000"/>
              </a:lnSpc>
              <a:spcBef>
                <a:spcPct val="0"/>
              </a:spcBef>
              <a:spcAft>
                <a:spcPct val="0"/>
              </a:spcAft>
              <a:buClrTx/>
              <a:buSzTx/>
              <a:buFontTx/>
              <a:buNone/>
              <a:tabLst/>
            </a:pPr>
            <a:r>
              <a:rPr lang="nl-NL" sz="700" b="1" dirty="0">
                <a:solidFill>
                  <a:srgbClr val="0D1F74"/>
                </a:solidFill>
                <a:latin typeface="Arial" charset="0"/>
                <a:ea typeface="ＭＳ Ｐゴシック" charset="0"/>
              </a:rPr>
              <a:t>Afspraak 1</a:t>
            </a:r>
          </a:p>
          <a:p>
            <a:pPr marL="0" marR="0" indent="0" algn="l" defTabSz="914400" rtl="0" eaLnBrk="0" fontAlgn="base" latinLnBrk="0" hangingPunct="0">
              <a:lnSpc>
                <a:spcPct val="100000"/>
              </a:lnSpc>
              <a:spcBef>
                <a:spcPct val="0"/>
              </a:spcBef>
              <a:spcAft>
                <a:spcPct val="0"/>
              </a:spcAft>
              <a:buClrTx/>
              <a:buSzTx/>
              <a:buFontTx/>
              <a:buNone/>
              <a:tabLst/>
            </a:pPr>
            <a:r>
              <a:rPr kumimoji="0" lang="nl-NL" sz="700" b="1" u="none" strike="noStrike" cap="none" normalizeH="0" baseline="0" dirty="0">
                <a:ln>
                  <a:noFill/>
                </a:ln>
                <a:solidFill>
                  <a:srgbClr val="0D1F74"/>
                </a:solidFill>
                <a:effectLst/>
                <a:latin typeface="Arial" charset="0"/>
                <a:ea typeface="ＭＳ Ｐゴシック" charset="0"/>
              </a:rPr>
              <a:t>Afspraak 2</a:t>
            </a:r>
          </a:p>
          <a:p>
            <a:pPr marL="0" marR="0" indent="0" algn="l" defTabSz="914400" rtl="0" eaLnBrk="0" fontAlgn="base" latinLnBrk="0" hangingPunct="0">
              <a:lnSpc>
                <a:spcPct val="100000"/>
              </a:lnSpc>
              <a:spcBef>
                <a:spcPct val="0"/>
              </a:spcBef>
              <a:spcAft>
                <a:spcPct val="0"/>
              </a:spcAft>
              <a:buClrTx/>
              <a:buSzTx/>
              <a:buFontTx/>
              <a:buNone/>
              <a:tabLst/>
            </a:pPr>
            <a:r>
              <a:rPr lang="nl-NL" sz="700" b="1" dirty="0">
                <a:solidFill>
                  <a:srgbClr val="0D1F74"/>
                </a:solidFill>
                <a:latin typeface="Arial" charset="0"/>
                <a:ea typeface="ＭＳ Ｐゴシック" charset="0"/>
              </a:rPr>
              <a:t>Afspraak 3</a:t>
            </a:r>
            <a:endParaRPr kumimoji="0" lang="en-US" sz="700" b="1" u="none" strike="noStrike" cap="none" normalizeH="0" baseline="0" dirty="0">
              <a:ln>
                <a:noFill/>
              </a:ln>
              <a:solidFill>
                <a:srgbClr val="0D1F74"/>
              </a:solidFill>
              <a:effectLst/>
              <a:latin typeface="Arial" charset="0"/>
              <a:ea typeface="ＭＳ Ｐゴシック" charset="0"/>
            </a:endParaRPr>
          </a:p>
        </p:txBody>
      </p:sp>
      <p:pic>
        <p:nvPicPr>
          <p:cNvPr id="64" name="Picture 4" descr="C:\Users\866013\AppData\Local\Microsoft\Windows\Temporary Internet Files\Content.IE5\FFHA4O29\136793459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62758" y="3933056"/>
            <a:ext cx="250651" cy="7191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457200" y="5331011"/>
            <a:ext cx="9751580" cy="707886"/>
          </a:xfrm>
          <a:prstGeom prst="rect">
            <a:avLst/>
          </a:prstGeom>
          <a:noFill/>
        </p:spPr>
        <p:txBody>
          <a:bodyPr wrap="none" rtlCol="0">
            <a:spAutoFit/>
          </a:bodyPr>
          <a:lstStyle/>
          <a:p>
            <a:r>
              <a:rPr lang="nl-NL" sz="2000" b="1" dirty="0"/>
              <a:t>Wens: een melding op de Myco van de toegewezen verpleegkundige of FZM-er</a:t>
            </a:r>
          </a:p>
          <a:p>
            <a:r>
              <a:rPr lang="nl-NL" sz="2000" b="1" dirty="0"/>
              <a:t>bij aanmelden van de patiënt op de decentrale aanmeldzuil.</a:t>
            </a:r>
            <a:endParaRPr lang="en-US" sz="2000" b="1" dirty="0"/>
          </a:p>
        </p:txBody>
      </p:sp>
    </p:spTree>
    <p:extLst>
      <p:ext uri="{BB962C8B-B14F-4D97-AF65-F5344CB8AC3E}">
        <p14:creationId xmlns:p14="http://schemas.microsoft.com/office/powerpoint/2010/main" val="2958036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Magnetic Disk 2"/>
          <p:cNvSpPr/>
          <p:nvPr/>
        </p:nvSpPr>
        <p:spPr bwMode="auto">
          <a:xfrm>
            <a:off x="860328" y="2144602"/>
            <a:ext cx="720080" cy="360040"/>
          </a:xfrm>
          <a:prstGeom prst="flowChartMagneticDisk">
            <a:avLst/>
          </a:prstGeom>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sp>
        <p:nvSpPr>
          <p:cNvPr id="120" name="Flowchart: Magnetic Disk 119"/>
          <p:cNvSpPr/>
          <p:nvPr/>
        </p:nvSpPr>
        <p:spPr bwMode="auto">
          <a:xfrm>
            <a:off x="860328" y="3492297"/>
            <a:ext cx="720080" cy="360040"/>
          </a:xfrm>
          <a:prstGeom prst="flowChartMagneticDisk">
            <a:avLst/>
          </a:prstGeom>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sp>
        <p:nvSpPr>
          <p:cNvPr id="108" name="Flowchart: Magnetic Disk 107"/>
          <p:cNvSpPr/>
          <p:nvPr/>
        </p:nvSpPr>
        <p:spPr bwMode="auto">
          <a:xfrm>
            <a:off x="841425" y="4753467"/>
            <a:ext cx="720080" cy="360040"/>
          </a:xfrm>
          <a:prstGeom prst="flowChartMagneticDisk">
            <a:avLst/>
          </a:prstGeom>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sp>
        <p:nvSpPr>
          <p:cNvPr id="9" name="Tijdelijke aanduiding voor inhoud 2"/>
          <p:cNvSpPr txBox="1">
            <a:spLocks/>
          </p:cNvSpPr>
          <p:nvPr/>
        </p:nvSpPr>
        <p:spPr>
          <a:xfrm>
            <a:off x="-54600" y="1065863"/>
            <a:ext cx="10971372" cy="475275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nl-NL" dirty="0">
              <a:latin typeface="Calibri" panose="020F0502020204030204" pitchFamily="34" charset="0"/>
            </a:endParaRPr>
          </a:p>
          <a:p>
            <a:endParaRPr lang="nl-NL" dirty="0">
              <a:latin typeface="Calibri" panose="020F0502020204030204" pitchFamily="34" charset="0"/>
            </a:endParaRPr>
          </a:p>
          <a:p>
            <a:pPr marL="0" indent="0">
              <a:buFont typeface="Arial" panose="020B0604020202020204" pitchFamily="34" charset="0"/>
              <a:buNone/>
            </a:pPr>
            <a:endParaRPr lang="nl-NL" dirty="0">
              <a:latin typeface="Calibri" panose="020F0502020204030204" pitchFamily="34" charset="0"/>
            </a:endParaRPr>
          </a:p>
          <a:p>
            <a:pPr marL="0" indent="0">
              <a:buFont typeface="Arial" panose="020B0604020202020204" pitchFamily="34" charset="0"/>
              <a:buNone/>
            </a:pPr>
            <a:endParaRPr lang="nl-NL" dirty="0">
              <a:latin typeface="Calibri" panose="020F0502020204030204" pitchFamily="34" charset="0"/>
            </a:endParaRPr>
          </a:p>
        </p:txBody>
      </p:sp>
      <p:pic>
        <p:nvPicPr>
          <p:cNvPr id="5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5115" y="2314428"/>
            <a:ext cx="430505" cy="157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9" name="Straight Arrow Connector 28"/>
          <p:cNvCxnSpPr>
            <a:stCxn id="3" idx="3"/>
            <a:endCxn id="120" idx="1"/>
          </p:cNvCxnSpPr>
          <p:nvPr/>
        </p:nvCxnSpPr>
        <p:spPr bwMode="auto">
          <a:xfrm>
            <a:off x="1220368" y="2504642"/>
            <a:ext cx="0" cy="9876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113" idx="2"/>
            <a:endCxn id="108" idx="1"/>
          </p:cNvCxnSpPr>
          <p:nvPr/>
        </p:nvCxnSpPr>
        <p:spPr bwMode="auto">
          <a:xfrm flipH="1">
            <a:off x="1201465" y="4048652"/>
            <a:ext cx="463" cy="7048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56" name="Group 55"/>
          <p:cNvGrpSpPr/>
          <p:nvPr/>
        </p:nvGrpSpPr>
        <p:grpSpPr>
          <a:xfrm>
            <a:off x="6959302" y="4797152"/>
            <a:ext cx="720080" cy="360040"/>
            <a:chOff x="694606" y="3356992"/>
            <a:chExt cx="720080" cy="360040"/>
          </a:xfrm>
        </p:grpSpPr>
        <p:sp>
          <p:nvSpPr>
            <p:cNvPr id="75" name="Flowchart: Magnetic Disk 74"/>
            <p:cNvSpPr/>
            <p:nvPr/>
          </p:nvSpPr>
          <p:spPr bwMode="auto">
            <a:xfrm>
              <a:off x="694606" y="3356992"/>
              <a:ext cx="720080" cy="360040"/>
            </a:xfrm>
            <a:prstGeom prst="flowChartMagneticDisk">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sz="800">
                <a:solidFill>
                  <a:schemeClr val="bg2"/>
                </a:solidFill>
                <a:latin typeface="Calibri" panose="020F0502020204030204" pitchFamily="34" charset="0"/>
              </a:endParaRPr>
            </a:p>
          </p:txBody>
        </p:sp>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6614" y="3510211"/>
              <a:ext cx="594469" cy="144686"/>
            </a:xfrm>
            <a:prstGeom prst="rect">
              <a:avLst/>
            </a:prstGeom>
            <a:ln/>
          </p:spPr>
          <p:style>
            <a:lnRef idx="1">
              <a:schemeClr val="dk1"/>
            </a:lnRef>
            <a:fillRef idx="2">
              <a:schemeClr val="dk1"/>
            </a:fillRef>
            <a:effectRef idx="1">
              <a:schemeClr val="dk1"/>
            </a:effectRef>
            <a:fontRef idx="minor">
              <a:schemeClr val="dk1"/>
            </a:fontRef>
          </p:style>
        </p:pic>
      </p:grpSp>
      <p:sp>
        <p:nvSpPr>
          <p:cNvPr id="53" name="AutoShape 8" descr="Afbeeldingsresultaat voor mirth"/>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AutoShape 10" descr="Afbeeldingsresultaat voor mirth"/>
          <p:cNvSpPr>
            <a:spLocks noChangeAspect="1" noChangeArrowheads="1"/>
          </p:cNvSpPr>
          <p:nvPr/>
        </p:nvSpPr>
        <p:spPr bwMode="auto">
          <a:xfrm>
            <a:off x="1524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5" name="Picture 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66235" y="4896018"/>
            <a:ext cx="270921" cy="1539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59502" y="4717115"/>
            <a:ext cx="556954" cy="942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 name="TextBox 78"/>
          <p:cNvSpPr txBox="1"/>
          <p:nvPr/>
        </p:nvSpPr>
        <p:spPr>
          <a:xfrm>
            <a:off x="8784066" y="4501091"/>
            <a:ext cx="460382" cy="230832"/>
          </a:xfrm>
          <a:prstGeom prst="rect">
            <a:avLst/>
          </a:prstGeom>
          <a:noFill/>
        </p:spPr>
        <p:txBody>
          <a:bodyPr wrap="none" rtlCol="0">
            <a:spAutoFit/>
          </a:bodyPr>
          <a:lstStyle/>
          <a:p>
            <a:r>
              <a:rPr lang="nl-NL" sz="900" i="0" dirty="0"/>
              <a:t>Myco</a:t>
            </a:r>
            <a:endParaRPr lang="en-US" sz="900" i="0" dirty="0"/>
          </a:p>
        </p:txBody>
      </p:sp>
      <p:pic>
        <p:nvPicPr>
          <p:cNvPr id="80" name="Afbeelding 7" descr="\\storage.erasmusmc.nl\m\MyDocs\853015\My Documents\MICIS_lokaal\Screenshots toewijzen\Role-basedAssignment1.pn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41081" y="2780928"/>
            <a:ext cx="1748040" cy="1429854"/>
          </a:xfrm>
          <a:prstGeom prst="rect">
            <a:avLst/>
          </a:prstGeom>
          <a:noFill/>
          <a:ln>
            <a:noFill/>
          </a:ln>
        </p:spPr>
      </p:pic>
      <p:sp>
        <p:nvSpPr>
          <p:cNvPr id="81" name="TextBox 80"/>
          <p:cNvSpPr txBox="1"/>
          <p:nvPr/>
        </p:nvSpPr>
        <p:spPr>
          <a:xfrm>
            <a:off x="3988921" y="4154783"/>
            <a:ext cx="1890261" cy="246221"/>
          </a:xfrm>
          <a:prstGeom prst="rect">
            <a:avLst/>
          </a:prstGeom>
          <a:noFill/>
        </p:spPr>
        <p:txBody>
          <a:bodyPr wrap="none" rtlCol="0">
            <a:spAutoFit/>
          </a:bodyPr>
          <a:lstStyle/>
          <a:p>
            <a:r>
              <a:rPr lang="nl-NL" sz="1000" i="0" dirty="0"/>
              <a:t>Toewijsapplicatie (AM/Assign)</a:t>
            </a:r>
            <a:endParaRPr lang="en-US" sz="1000" i="0" dirty="0"/>
          </a:p>
        </p:txBody>
      </p:sp>
      <p:grpSp>
        <p:nvGrpSpPr>
          <p:cNvPr id="82" name="Group 81"/>
          <p:cNvGrpSpPr/>
          <p:nvPr/>
        </p:nvGrpSpPr>
        <p:grpSpPr>
          <a:xfrm>
            <a:off x="2376427" y="1139652"/>
            <a:ext cx="288031" cy="497508"/>
            <a:chOff x="2566814" y="908720"/>
            <a:chExt cx="792088" cy="1368152"/>
          </a:xfrm>
        </p:grpSpPr>
        <p:sp>
          <p:nvSpPr>
            <p:cNvPr id="83" name="Rectangle 82"/>
            <p:cNvSpPr/>
            <p:nvPr/>
          </p:nvSpPr>
          <p:spPr bwMode="auto">
            <a:xfrm>
              <a:off x="2566814" y="908720"/>
              <a:ext cx="792088" cy="1368152"/>
            </a:xfrm>
            <a:prstGeom prst="rect">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sp>
          <p:nvSpPr>
            <p:cNvPr id="84" name="Rectangle 83"/>
            <p:cNvSpPr/>
            <p:nvPr/>
          </p:nvSpPr>
          <p:spPr bwMode="auto">
            <a:xfrm>
              <a:off x="2638822" y="1039796"/>
              <a:ext cx="648071" cy="432049"/>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grpSp>
      <p:pic>
        <p:nvPicPr>
          <p:cNvPr id="85" name="Picture 4" descr="C:\Users\866013\AppData\Local\Microsoft\Windows\Temporary Internet Files\Content.IE5\FFHA4O29\1367934593[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08475" y="921495"/>
            <a:ext cx="250651" cy="719101"/>
          </a:xfrm>
          <a:prstGeom prst="rect">
            <a:avLst/>
          </a:prstGeom>
          <a:noFill/>
          <a:extLst>
            <a:ext uri="{909E8E84-426E-40DD-AFC4-6F175D3DCCD1}">
              <a14:hiddenFill xmlns:a14="http://schemas.microsoft.com/office/drawing/2010/main">
                <a:solidFill>
                  <a:srgbClr val="FFFFFF"/>
                </a:solidFill>
              </a14:hiddenFill>
            </a:ext>
          </a:extLst>
        </p:spPr>
      </p:pic>
      <p:sp>
        <p:nvSpPr>
          <p:cNvPr id="86" name="TextBox 85"/>
          <p:cNvSpPr txBox="1"/>
          <p:nvPr/>
        </p:nvSpPr>
        <p:spPr>
          <a:xfrm>
            <a:off x="2278782" y="1650286"/>
            <a:ext cx="745717" cy="338554"/>
          </a:xfrm>
          <a:prstGeom prst="rect">
            <a:avLst/>
          </a:prstGeom>
          <a:noFill/>
        </p:spPr>
        <p:txBody>
          <a:bodyPr wrap="none" rtlCol="0">
            <a:spAutoFit/>
          </a:bodyPr>
          <a:lstStyle/>
          <a:p>
            <a:r>
              <a:rPr lang="nl-NL" sz="800" dirty="0"/>
              <a:t>Centrale</a:t>
            </a:r>
          </a:p>
          <a:p>
            <a:r>
              <a:rPr lang="nl-NL" sz="800" dirty="0"/>
              <a:t>Aanmeldzuil</a:t>
            </a:r>
            <a:endParaRPr lang="en-US" sz="800" dirty="0"/>
          </a:p>
        </p:txBody>
      </p:sp>
      <p:grpSp>
        <p:nvGrpSpPr>
          <p:cNvPr id="39" name="Group 38"/>
          <p:cNvGrpSpPr/>
          <p:nvPr/>
        </p:nvGrpSpPr>
        <p:grpSpPr>
          <a:xfrm>
            <a:off x="2671834" y="2041955"/>
            <a:ext cx="288031" cy="497508"/>
            <a:chOff x="2566814" y="908720"/>
            <a:chExt cx="792088" cy="1368152"/>
          </a:xfrm>
        </p:grpSpPr>
        <p:sp>
          <p:nvSpPr>
            <p:cNvPr id="30" name="Rectangle 29"/>
            <p:cNvSpPr/>
            <p:nvPr/>
          </p:nvSpPr>
          <p:spPr bwMode="auto">
            <a:xfrm>
              <a:off x="2566814" y="908720"/>
              <a:ext cx="792088" cy="1368152"/>
            </a:xfrm>
            <a:prstGeom prst="rect">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sp>
          <p:nvSpPr>
            <p:cNvPr id="38" name="Rectangle 37"/>
            <p:cNvSpPr/>
            <p:nvPr/>
          </p:nvSpPr>
          <p:spPr bwMode="auto">
            <a:xfrm>
              <a:off x="2638822" y="1039796"/>
              <a:ext cx="648071" cy="432049"/>
            </a:xfrm>
            <a:prstGeom prst="rect">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grpSp>
      <p:pic>
        <p:nvPicPr>
          <p:cNvPr id="1028" name="Picture 4" descr="C:\Users\866013\AppData\Local\Microsoft\Windows\Temporary Internet Files\Content.IE5\FFHA4O29\1367934593[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03882" y="1823798"/>
            <a:ext cx="250651" cy="719101"/>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2568301" y="2556193"/>
            <a:ext cx="790601" cy="338554"/>
          </a:xfrm>
          <a:prstGeom prst="rect">
            <a:avLst/>
          </a:prstGeom>
          <a:noFill/>
        </p:spPr>
        <p:txBody>
          <a:bodyPr wrap="none" rtlCol="0">
            <a:spAutoFit/>
          </a:bodyPr>
          <a:lstStyle/>
          <a:p>
            <a:r>
              <a:rPr lang="nl-NL" sz="800" b="1" dirty="0"/>
              <a:t>Decentrale</a:t>
            </a:r>
          </a:p>
          <a:p>
            <a:r>
              <a:rPr lang="nl-NL" sz="800" b="1" dirty="0"/>
              <a:t>Aanmeldzuil</a:t>
            </a:r>
            <a:endParaRPr lang="en-US" sz="800" b="1" dirty="0"/>
          </a:p>
        </p:txBody>
      </p:sp>
      <p:cxnSp>
        <p:nvCxnSpPr>
          <p:cNvPr id="68" name="Straight Arrow Connector 67"/>
          <p:cNvCxnSpPr>
            <a:stCxn id="3" idx="4"/>
          </p:cNvCxnSpPr>
          <p:nvPr/>
        </p:nvCxnSpPr>
        <p:spPr bwMode="auto">
          <a:xfrm>
            <a:off x="1580408" y="2324622"/>
            <a:ext cx="987893"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77" name="Flowchart: Document 76"/>
          <p:cNvSpPr/>
          <p:nvPr/>
        </p:nvSpPr>
        <p:spPr bwMode="auto">
          <a:xfrm>
            <a:off x="1054646" y="2695680"/>
            <a:ext cx="1124882" cy="624924"/>
          </a:xfrm>
          <a:prstGeom prst="flowChartDocument">
            <a:avLst/>
          </a:prstGeom>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nl-NL" sz="900" dirty="0">
                <a:solidFill>
                  <a:srgbClr val="0D1F74"/>
                </a:solidFill>
                <a:latin typeface="Arial" charset="0"/>
                <a:ea typeface="ＭＳ Ｐゴシック" charset="0"/>
              </a:rPr>
              <a:t>“</a:t>
            </a:r>
            <a:r>
              <a:rPr kumimoji="0" lang="nl-NL" sz="900" b="0" u="none" strike="noStrike" cap="none" normalizeH="0" baseline="0" dirty="0" err="1">
                <a:ln>
                  <a:noFill/>
                </a:ln>
                <a:solidFill>
                  <a:srgbClr val="0D1F74"/>
                </a:solidFill>
                <a:effectLst/>
                <a:latin typeface="Arial" charset="0"/>
                <a:ea typeface="ＭＳ Ｐゴシック" charset="0"/>
              </a:rPr>
              <a:t>Patient</a:t>
            </a:r>
            <a:r>
              <a:rPr kumimoji="0" lang="nl-NL" sz="900" b="0" u="none" strike="noStrike" cap="none" normalizeH="0" baseline="0" dirty="0">
                <a:ln>
                  <a:noFill/>
                </a:ln>
                <a:solidFill>
                  <a:srgbClr val="0D1F74"/>
                </a:solidFill>
                <a:effectLst/>
                <a:latin typeface="Arial" charset="0"/>
                <a:ea typeface="ＭＳ Ｐゴシック" charset="0"/>
              </a:rPr>
              <a:t> </a:t>
            </a:r>
            <a:r>
              <a:rPr kumimoji="0" lang="nl-NL" sz="900" b="0" u="none" strike="noStrike" cap="none" normalizeH="0" baseline="0" dirty="0" err="1">
                <a:ln>
                  <a:noFill/>
                </a:ln>
                <a:solidFill>
                  <a:srgbClr val="0D1F74"/>
                </a:solidFill>
                <a:effectLst/>
                <a:latin typeface="Arial" charset="0"/>
                <a:ea typeface="ＭＳ Ｐゴシック" charset="0"/>
              </a:rPr>
              <a:t>Arriving</a:t>
            </a:r>
            <a:r>
              <a:rPr kumimoji="0" lang="nl-NL" sz="900" b="0" u="none" strike="noStrike" cap="none" normalizeH="0" baseline="0" dirty="0">
                <a:ln>
                  <a:noFill/>
                </a:ln>
                <a:solidFill>
                  <a:srgbClr val="0D1F74"/>
                </a:solidFill>
                <a:effectLst/>
                <a:latin typeface="Arial" charset="0"/>
                <a:ea typeface="ＭＳ Ｐゴシック" charset="0"/>
              </a:rPr>
              <a:t>”</a:t>
            </a:r>
          </a:p>
          <a:p>
            <a:pPr marL="0" marR="0" indent="0" algn="l" defTabSz="914400" rtl="0" eaLnBrk="0" fontAlgn="base" latinLnBrk="0" hangingPunct="0">
              <a:lnSpc>
                <a:spcPct val="100000"/>
              </a:lnSpc>
              <a:spcBef>
                <a:spcPct val="0"/>
              </a:spcBef>
              <a:spcAft>
                <a:spcPct val="0"/>
              </a:spcAft>
              <a:buClrTx/>
              <a:buSzTx/>
              <a:buFontTx/>
              <a:buNone/>
              <a:tabLst/>
            </a:pPr>
            <a:r>
              <a:rPr kumimoji="0" lang="nl-NL" sz="1100" b="1" u="none" strike="noStrike" cap="none" normalizeH="0" baseline="0" dirty="0">
                <a:ln>
                  <a:noFill/>
                </a:ln>
                <a:solidFill>
                  <a:srgbClr val="0D1F74"/>
                </a:solidFill>
                <a:effectLst/>
                <a:latin typeface="Arial" charset="0"/>
                <a:ea typeface="ＭＳ Ｐゴシック" charset="0"/>
              </a:rPr>
              <a:t>ADT A10</a:t>
            </a:r>
            <a:endParaRPr kumimoji="0" lang="en-US" sz="1100" b="1" u="none" strike="noStrike" cap="none" normalizeH="0" baseline="0" dirty="0">
              <a:ln>
                <a:noFill/>
              </a:ln>
              <a:solidFill>
                <a:srgbClr val="0D1F74"/>
              </a:solidFill>
              <a:effectLst/>
              <a:latin typeface="Arial" charset="0"/>
              <a:ea typeface="ＭＳ Ｐゴシック" charset="0"/>
            </a:endParaRPr>
          </a:p>
        </p:txBody>
      </p:sp>
      <p:sp>
        <p:nvSpPr>
          <p:cNvPr id="89" name="TextBox 88"/>
          <p:cNvSpPr txBox="1"/>
          <p:nvPr/>
        </p:nvSpPr>
        <p:spPr>
          <a:xfrm>
            <a:off x="801472" y="5157772"/>
            <a:ext cx="837089" cy="215444"/>
          </a:xfrm>
          <a:prstGeom prst="rect">
            <a:avLst/>
          </a:prstGeom>
          <a:noFill/>
        </p:spPr>
        <p:txBody>
          <a:bodyPr wrap="none" rtlCol="0">
            <a:spAutoFit/>
          </a:bodyPr>
          <a:lstStyle/>
          <a:p>
            <a:r>
              <a:rPr lang="nl-NL" sz="800" b="1" dirty="0"/>
              <a:t>HL7 Interface</a:t>
            </a:r>
            <a:endParaRPr lang="en-US" sz="800" b="1" dirty="0"/>
          </a:p>
        </p:txBody>
      </p:sp>
      <p:sp>
        <p:nvSpPr>
          <p:cNvPr id="97" name="TextBox 96"/>
          <p:cNvSpPr txBox="1"/>
          <p:nvPr/>
        </p:nvSpPr>
        <p:spPr>
          <a:xfrm>
            <a:off x="4078982" y="5157192"/>
            <a:ext cx="1819729" cy="338554"/>
          </a:xfrm>
          <a:prstGeom prst="rect">
            <a:avLst/>
          </a:prstGeom>
          <a:noFill/>
        </p:spPr>
        <p:txBody>
          <a:bodyPr wrap="none" rtlCol="0">
            <a:spAutoFit/>
          </a:bodyPr>
          <a:lstStyle/>
          <a:p>
            <a:r>
              <a:rPr lang="nl-NL" sz="800" b="1" dirty="0" err="1"/>
              <a:t>Custom</a:t>
            </a:r>
            <a:r>
              <a:rPr lang="nl-NL" sz="800" b="1" dirty="0"/>
              <a:t> Connect </a:t>
            </a:r>
            <a:r>
              <a:rPr lang="nl-NL" sz="800" b="1" dirty="0" err="1"/>
              <a:t>for</a:t>
            </a:r>
            <a:r>
              <a:rPr lang="nl-NL" sz="800" b="1" dirty="0"/>
              <a:t> Workflow</a:t>
            </a:r>
          </a:p>
          <a:p>
            <a:r>
              <a:rPr lang="nl-NL" sz="800" dirty="0"/>
              <a:t>(</a:t>
            </a:r>
            <a:r>
              <a:rPr lang="nl-NL" sz="800" i="1" dirty="0"/>
              <a:t>geen koppeling met connect4EHR</a:t>
            </a:r>
            <a:r>
              <a:rPr lang="nl-NL" sz="800" dirty="0"/>
              <a:t>)</a:t>
            </a:r>
            <a:endParaRPr lang="en-US" sz="800" dirty="0"/>
          </a:p>
        </p:txBody>
      </p:sp>
      <p:cxnSp>
        <p:nvCxnSpPr>
          <p:cNvPr id="91" name="Straight Arrow Connector 90"/>
          <p:cNvCxnSpPr/>
          <p:nvPr/>
        </p:nvCxnSpPr>
        <p:spPr bwMode="auto">
          <a:xfrm>
            <a:off x="1638561" y="5155295"/>
            <a:ext cx="236841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1559039" y="5148481"/>
            <a:ext cx="2519943" cy="584775"/>
          </a:xfrm>
          <a:prstGeom prst="rect">
            <a:avLst/>
          </a:prstGeom>
          <a:noFill/>
        </p:spPr>
        <p:txBody>
          <a:bodyPr wrap="square" rtlCol="0">
            <a:spAutoFit/>
          </a:bodyPr>
          <a:lstStyle/>
          <a:p>
            <a:pPr marL="171450" indent="-171450">
              <a:buFont typeface="Arial" panose="020B0604020202020204" pitchFamily="34" charset="0"/>
              <a:buChar char="•"/>
            </a:pPr>
            <a:r>
              <a:rPr lang="nl-NL" sz="800" dirty="0"/>
              <a:t>Patiëntnaam (A10)</a:t>
            </a:r>
          </a:p>
          <a:p>
            <a:pPr marL="171450" indent="-171450">
              <a:buFont typeface="Arial" panose="020B0604020202020204" pitchFamily="34" charset="0"/>
              <a:buChar char="•"/>
            </a:pPr>
            <a:r>
              <a:rPr lang="nl-NL" sz="800" dirty="0"/>
              <a:t>Wachtruimte (A10)</a:t>
            </a:r>
          </a:p>
          <a:p>
            <a:pPr marL="171450" indent="-171450">
              <a:buFont typeface="Arial" panose="020B0604020202020204" pitchFamily="34" charset="0"/>
              <a:buChar char="•"/>
            </a:pPr>
            <a:r>
              <a:rPr lang="nl-NL" sz="800" dirty="0"/>
              <a:t>Opnamelocatie: </a:t>
            </a:r>
            <a:r>
              <a:rPr lang="nl-NL" sz="800" b="1" dirty="0"/>
              <a:t>Afdeling </a:t>
            </a:r>
            <a:r>
              <a:rPr lang="nl-NL" sz="800" dirty="0"/>
              <a:t>óf</a:t>
            </a:r>
          </a:p>
          <a:p>
            <a:pPr marL="171450" indent="-171450">
              <a:buFont typeface="Arial" panose="020B0604020202020204" pitchFamily="34" charset="0"/>
              <a:buChar char="•"/>
            </a:pPr>
            <a:r>
              <a:rPr lang="nl-NL" sz="800" dirty="0"/>
              <a:t>Opnamelocatie: </a:t>
            </a:r>
            <a:r>
              <a:rPr lang="nl-NL" sz="800" b="1" dirty="0"/>
              <a:t>Afdeling/Kamer/Bed</a:t>
            </a:r>
          </a:p>
        </p:txBody>
      </p:sp>
      <p:sp>
        <p:nvSpPr>
          <p:cNvPr id="113" name="TextBox 112"/>
          <p:cNvSpPr txBox="1"/>
          <p:nvPr/>
        </p:nvSpPr>
        <p:spPr>
          <a:xfrm>
            <a:off x="860328" y="3833208"/>
            <a:ext cx="683200" cy="215444"/>
          </a:xfrm>
          <a:prstGeom prst="rect">
            <a:avLst/>
          </a:prstGeom>
          <a:noFill/>
        </p:spPr>
        <p:txBody>
          <a:bodyPr wrap="none" rtlCol="0">
            <a:spAutoFit/>
          </a:bodyPr>
          <a:lstStyle/>
          <a:p>
            <a:r>
              <a:rPr lang="nl-NL" sz="800" b="1" dirty="0" err="1"/>
              <a:t>Cloverleaf</a:t>
            </a:r>
            <a:endParaRPr lang="en-US" sz="800" b="1" dirty="0"/>
          </a:p>
        </p:txBody>
      </p:sp>
      <p:pic>
        <p:nvPicPr>
          <p:cNvPr id="1037" name="Picture 13" descr="C:\Users\866013\Downloads\Info_Cloverleaf_Small.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24204" y="3626944"/>
            <a:ext cx="155448" cy="155448"/>
          </a:xfrm>
          <a:prstGeom prst="rect">
            <a:avLst/>
          </a:prstGeom>
          <a:noFill/>
          <a:extLst>
            <a:ext uri="{909E8E84-426E-40DD-AFC4-6F175D3DCCD1}">
              <a14:hiddenFill xmlns:a14="http://schemas.microsoft.com/office/drawing/2010/main">
                <a:solidFill>
                  <a:srgbClr val="FFFFFF"/>
                </a:solidFill>
              </a14:hiddenFill>
            </a:ext>
          </a:extLst>
        </p:spPr>
      </p:pic>
      <p:grpSp>
        <p:nvGrpSpPr>
          <p:cNvPr id="121" name="Group 120"/>
          <p:cNvGrpSpPr/>
          <p:nvPr/>
        </p:nvGrpSpPr>
        <p:grpSpPr>
          <a:xfrm>
            <a:off x="9426201" y="5157875"/>
            <a:ext cx="1186882" cy="1007429"/>
            <a:chOff x="9786203" y="4056778"/>
            <a:chExt cx="845507" cy="524349"/>
          </a:xfrm>
        </p:grpSpPr>
        <p:sp>
          <p:nvSpPr>
            <p:cNvPr id="129" name="Rectangle 128"/>
            <p:cNvSpPr/>
            <p:nvPr/>
          </p:nvSpPr>
          <p:spPr bwMode="auto">
            <a:xfrm>
              <a:off x="9786203" y="4056778"/>
              <a:ext cx="845507" cy="423413"/>
            </a:xfrm>
            <a:prstGeom prst="rect">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vert="horz" wrap="square" lIns="36000" tIns="36000" rIns="36000" bIns="36000" numCol="1" rtlCol="0" anchor="t" anchorCtr="0" compatLnSpc="1">
              <a:prstTxWarp prst="textNoShape">
                <a:avLst/>
              </a:prstTxWarp>
            </a:bodyPr>
            <a:lstStyle/>
            <a:p>
              <a:pPr algn="ctr"/>
              <a:r>
                <a:rPr lang="nl-NL" sz="800" b="1" dirty="0"/>
                <a:t>AANMELDZUIL</a:t>
              </a:r>
              <a:endParaRPr lang="en-US" sz="800" b="1" dirty="0"/>
            </a:p>
            <a:p>
              <a:pPr algn="ctr"/>
              <a:endParaRPr lang="en-US" sz="800" dirty="0"/>
            </a:p>
            <a:p>
              <a:r>
                <a:rPr lang="en-US" sz="800" dirty="0" err="1"/>
                <a:t>Wachtlounge</a:t>
              </a:r>
              <a:r>
                <a:rPr lang="en-US" sz="800" dirty="0"/>
                <a:t> </a:t>
              </a:r>
              <a:r>
                <a:rPr lang="en-US" sz="800" i="1" dirty="0"/>
                <a:t>[lounge]</a:t>
              </a:r>
            </a:p>
            <a:p>
              <a:r>
                <a:rPr lang="en-US" sz="800" dirty="0" err="1"/>
                <a:t>Patiënt</a:t>
              </a:r>
              <a:r>
                <a:rPr lang="en-US" sz="800" dirty="0"/>
                <a:t>: </a:t>
              </a:r>
              <a:r>
                <a:rPr lang="en-US" sz="800" i="1" dirty="0"/>
                <a:t>[</a:t>
              </a:r>
              <a:r>
                <a:rPr lang="nl-NL" sz="800" i="1" dirty="0"/>
                <a:t>Patiënt]</a:t>
              </a:r>
            </a:p>
            <a:p>
              <a:r>
                <a:rPr lang="nl-NL" sz="800" dirty="0"/>
                <a:t>Geslacht: </a:t>
              </a:r>
              <a:r>
                <a:rPr lang="nl-NL" sz="800" i="1" dirty="0"/>
                <a:t>[Geslacht]</a:t>
              </a:r>
            </a:p>
            <a:p>
              <a:r>
                <a:rPr lang="en-US" sz="800" dirty="0"/>
                <a:t>Kamer: </a:t>
              </a:r>
              <a:r>
                <a:rPr lang="en-US" sz="800" i="1" dirty="0"/>
                <a:t>[Kamer]</a:t>
              </a:r>
            </a:p>
          </p:txBody>
        </p:sp>
        <p:sp>
          <p:nvSpPr>
            <p:cNvPr id="131" name="Rectangle 130"/>
            <p:cNvSpPr/>
            <p:nvPr/>
          </p:nvSpPr>
          <p:spPr bwMode="auto">
            <a:xfrm>
              <a:off x="9786203" y="4481475"/>
              <a:ext cx="422753" cy="99652"/>
            </a:xfrm>
            <a:prstGeom prst="rect">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vert="horz" wrap="none" lIns="36000" tIns="36000" rIns="36000" bIns="3600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nl-NL" sz="700" b="0" u="none" strike="noStrike" cap="none" normalizeH="0" baseline="0" dirty="0">
                  <a:ln>
                    <a:noFill/>
                  </a:ln>
                  <a:solidFill>
                    <a:srgbClr val="0D1F74"/>
                  </a:solidFill>
                  <a:effectLst/>
                  <a:latin typeface="Arial" charset="0"/>
                  <a:ea typeface="ＭＳ Ｐゴシック" charset="0"/>
                </a:rPr>
                <a:t>Accept</a:t>
              </a:r>
              <a:endParaRPr kumimoji="0" lang="en-US" sz="700" b="0" u="none" strike="noStrike" cap="none" normalizeH="0" baseline="0" dirty="0">
                <a:ln>
                  <a:noFill/>
                </a:ln>
                <a:solidFill>
                  <a:srgbClr val="0D1F74"/>
                </a:solidFill>
                <a:effectLst/>
                <a:latin typeface="Arial" charset="0"/>
                <a:ea typeface="ＭＳ Ｐゴシック" charset="0"/>
              </a:endParaRPr>
            </a:p>
          </p:txBody>
        </p:sp>
        <p:sp>
          <p:nvSpPr>
            <p:cNvPr id="135" name="Rectangle 134"/>
            <p:cNvSpPr/>
            <p:nvPr/>
          </p:nvSpPr>
          <p:spPr bwMode="auto">
            <a:xfrm>
              <a:off x="10208956" y="4480191"/>
              <a:ext cx="422753" cy="100936"/>
            </a:xfrm>
            <a:prstGeom prst="rect">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vert="horz" wrap="none" lIns="36000" tIns="36000" rIns="36000" bIns="3600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nl-NL" sz="700" b="0" u="none" strike="noStrike" cap="none" normalizeH="0" baseline="0" dirty="0">
                  <a:ln>
                    <a:noFill/>
                  </a:ln>
                  <a:solidFill>
                    <a:srgbClr val="0D1F74"/>
                  </a:solidFill>
                  <a:effectLst/>
                  <a:latin typeface="Arial" charset="0"/>
                  <a:ea typeface="ＭＳ Ｐゴシック" charset="0"/>
                </a:rPr>
                <a:t>Weiger</a:t>
              </a:r>
              <a:endParaRPr kumimoji="0" lang="en-US" sz="700" b="0" u="none" strike="noStrike" cap="none" normalizeH="0" baseline="0" dirty="0">
                <a:ln>
                  <a:noFill/>
                </a:ln>
                <a:solidFill>
                  <a:srgbClr val="0D1F74"/>
                </a:solidFill>
                <a:effectLst/>
                <a:latin typeface="Arial" charset="0"/>
                <a:ea typeface="ＭＳ Ｐゴシック" charset="0"/>
              </a:endParaRPr>
            </a:p>
          </p:txBody>
        </p:sp>
      </p:grpSp>
      <p:cxnSp>
        <p:nvCxnSpPr>
          <p:cNvPr id="138" name="Straight Arrow Connector 137"/>
          <p:cNvCxnSpPr/>
          <p:nvPr/>
        </p:nvCxnSpPr>
        <p:spPr bwMode="auto">
          <a:xfrm>
            <a:off x="7859402" y="5155295"/>
            <a:ext cx="82809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bwMode="auto">
          <a:xfrm>
            <a:off x="5980936" y="5155295"/>
            <a:ext cx="75907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8" name="TextBox 147"/>
          <p:cNvSpPr txBox="1"/>
          <p:nvPr/>
        </p:nvSpPr>
        <p:spPr>
          <a:xfrm>
            <a:off x="7130661" y="5195130"/>
            <a:ext cx="401072" cy="215444"/>
          </a:xfrm>
          <a:prstGeom prst="rect">
            <a:avLst/>
          </a:prstGeom>
          <a:noFill/>
        </p:spPr>
        <p:txBody>
          <a:bodyPr wrap="none" rtlCol="0">
            <a:spAutoFit/>
          </a:bodyPr>
          <a:lstStyle/>
          <a:p>
            <a:r>
              <a:rPr lang="nl-NL" sz="800" b="1" dirty="0"/>
              <a:t>UCS</a:t>
            </a:r>
            <a:endParaRPr lang="en-US" sz="800" b="1" dirty="0"/>
          </a:p>
        </p:txBody>
      </p:sp>
      <p:sp>
        <p:nvSpPr>
          <p:cNvPr id="1032" name="Right Arrow 1031"/>
          <p:cNvSpPr/>
          <p:nvPr/>
        </p:nvSpPr>
        <p:spPr bwMode="auto">
          <a:xfrm rot="5400000">
            <a:off x="4770704" y="4433995"/>
            <a:ext cx="288343" cy="190351"/>
          </a:xfrm>
          <a:prstGeom prst="rightArrow">
            <a:avLst/>
          </a:prstGeo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sp>
        <p:nvSpPr>
          <p:cNvPr id="153" name="Flowchart: Magnetic Disk 152"/>
          <p:cNvSpPr/>
          <p:nvPr/>
        </p:nvSpPr>
        <p:spPr bwMode="auto">
          <a:xfrm>
            <a:off x="4579772" y="4797152"/>
            <a:ext cx="720080" cy="360040"/>
          </a:xfrm>
          <a:prstGeom prst="flowChartMagneticDisk">
            <a:avLst/>
          </a:prstGeom>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nl-NL" sz="800" b="0" u="none" strike="noStrike" cap="none" normalizeH="0" baseline="0" dirty="0">
                <a:ln>
                  <a:noFill/>
                </a:ln>
                <a:solidFill>
                  <a:srgbClr val="0D1F74"/>
                </a:solidFill>
                <a:effectLst/>
                <a:latin typeface="Arial" charset="0"/>
                <a:ea typeface="ＭＳ Ｐゴシック" charset="0"/>
              </a:rPr>
              <a:t>Connect</a:t>
            </a:r>
            <a:endParaRPr kumimoji="0" lang="en-US" sz="800" b="0" u="none" strike="noStrike" cap="none" normalizeH="0" baseline="0" dirty="0">
              <a:ln>
                <a:noFill/>
              </a:ln>
              <a:solidFill>
                <a:srgbClr val="0D1F74"/>
              </a:solidFill>
              <a:effectLst/>
              <a:latin typeface="Arial" charset="0"/>
              <a:ea typeface="ＭＳ Ｐゴシック" charset="0"/>
            </a:endParaRPr>
          </a:p>
        </p:txBody>
      </p:sp>
      <p:sp>
        <p:nvSpPr>
          <p:cNvPr id="1034" name="Curved Left Arrow 1033"/>
          <p:cNvSpPr/>
          <p:nvPr/>
        </p:nvSpPr>
        <p:spPr bwMode="auto">
          <a:xfrm rot="19482817">
            <a:off x="3150088" y="1100432"/>
            <a:ext cx="309830" cy="828347"/>
          </a:xfrm>
          <a:prstGeom prst="curvedLeftArrow">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pic>
        <p:nvPicPr>
          <p:cNvPr id="1039"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14954" y="1010930"/>
            <a:ext cx="6708844" cy="1276940"/>
          </a:xfrm>
          <a:prstGeom prst="rect">
            <a:avLst/>
          </a:prstGeom>
          <a:noFill/>
          <a:ln w="9525">
            <a:solidFill>
              <a:srgbClr val="FF0000"/>
            </a:solidFill>
            <a:miter lim="800000"/>
            <a:headEnd/>
            <a:tailEnd/>
          </a:ln>
          <a:extLst>
            <a:ext uri="{909E8E84-426E-40DD-AFC4-6F175D3DCCD1}">
              <a14:hiddenFill xmlns:a14="http://schemas.microsoft.com/office/drawing/2010/main">
                <a:solidFill>
                  <a:schemeClr val="accent1"/>
                </a:solidFill>
              </a14:hiddenFill>
            </a:ext>
          </a:extLst>
        </p:spPr>
      </p:pic>
      <p:sp>
        <p:nvSpPr>
          <p:cNvPr id="1040" name="Oval 1039"/>
          <p:cNvSpPr/>
          <p:nvPr/>
        </p:nvSpPr>
        <p:spPr bwMode="auto">
          <a:xfrm>
            <a:off x="4240855" y="3119077"/>
            <a:ext cx="1157689" cy="403054"/>
          </a:xfrm>
          <a:prstGeom prst="ellipse">
            <a:avLst/>
          </a:prstGeom>
          <a:noFill/>
          <a:ln w="9525">
            <a:solidFill>
              <a:srgbClr val="FF0000"/>
            </a:solidFill>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solidFill>
                  <a:srgbClr val="FF0000"/>
                </a:solidFill>
              </a:ln>
              <a:solidFill>
                <a:srgbClr val="0D1F74"/>
              </a:solidFill>
              <a:effectLst/>
              <a:latin typeface="Arial" charset="0"/>
              <a:ea typeface="ＭＳ Ｐゴシック" charset="0"/>
            </a:endParaRPr>
          </a:p>
        </p:txBody>
      </p:sp>
      <p:sp>
        <p:nvSpPr>
          <p:cNvPr id="1041" name="TextBox 1040"/>
          <p:cNvSpPr txBox="1"/>
          <p:nvPr/>
        </p:nvSpPr>
        <p:spPr>
          <a:xfrm>
            <a:off x="6095206" y="2393149"/>
            <a:ext cx="5832648" cy="1600438"/>
          </a:xfrm>
          <a:prstGeom prst="rect">
            <a:avLst/>
          </a:prstGeom>
          <a:noFill/>
        </p:spPr>
        <p:txBody>
          <a:bodyPr wrap="square" rtlCol="0">
            <a:spAutoFit/>
          </a:bodyPr>
          <a:lstStyle/>
          <a:p>
            <a:r>
              <a:rPr lang="nl-NL" sz="1400" u="sng" dirty="0"/>
              <a:t>Voor alle afdelingen met een decentrale aanmeldzuil die een bericht op de Myco ontvangen</a:t>
            </a:r>
            <a:r>
              <a:rPr lang="nl-NL" sz="1400" dirty="0"/>
              <a:t>:</a:t>
            </a:r>
          </a:p>
          <a:p>
            <a:pPr marL="171450" indent="-171450">
              <a:buFontTx/>
              <a:buChar char="-"/>
            </a:pPr>
            <a:r>
              <a:rPr lang="nl-NL" sz="1400" dirty="0"/>
              <a:t>Volgt toewijzing op </a:t>
            </a:r>
            <a:r>
              <a:rPr lang="nl-NL" sz="1400" b="1" dirty="0"/>
              <a:t>kamer/bed naar de FZM-er, behalve Dagbehandeling naar Verpleegkundigen</a:t>
            </a:r>
          </a:p>
          <a:p>
            <a:pPr marL="171450" indent="-171450">
              <a:buFontTx/>
              <a:buChar char="-"/>
            </a:pPr>
            <a:r>
              <a:rPr lang="nl-NL" sz="1400" dirty="0"/>
              <a:t>Indien geen kamer/bed-locatie bekend is (10%) in het aanmeldbericht, wordt de melding gerouteerd via de </a:t>
            </a:r>
            <a:r>
              <a:rPr lang="nl-NL" sz="1400" b="1" dirty="0"/>
              <a:t>generieke locatie</a:t>
            </a:r>
            <a:r>
              <a:rPr lang="nl-NL" sz="1400" dirty="0"/>
              <a:t> naar de FZM-er en Verpleegkundige voor de Dagbehandeling</a:t>
            </a:r>
          </a:p>
        </p:txBody>
      </p:sp>
      <p:sp>
        <p:nvSpPr>
          <p:cNvPr id="1042" name="Curved Left Arrow 1041"/>
          <p:cNvSpPr/>
          <p:nvPr/>
        </p:nvSpPr>
        <p:spPr bwMode="auto">
          <a:xfrm rot="13019631" flipH="1">
            <a:off x="5744864" y="2469820"/>
            <a:ext cx="268636" cy="816523"/>
          </a:xfrm>
          <a:prstGeom prst="curvedLeftArrow">
            <a:avLst>
              <a:gd name="adj1" fmla="val 29312"/>
              <a:gd name="adj2" fmla="val 50000"/>
              <a:gd name="adj3" fmla="val 25000"/>
            </a:avLst>
          </a:prstGeom>
          <a:ln w="3175">
            <a:solidFill>
              <a:srgbClr val="FF0000"/>
            </a:solid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sp>
        <p:nvSpPr>
          <p:cNvPr id="161" name="Title 1"/>
          <p:cNvSpPr>
            <a:spLocks noGrp="1"/>
          </p:cNvSpPr>
          <p:nvPr>
            <p:ph type="title"/>
          </p:nvPr>
        </p:nvSpPr>
        <p:spPr>
          <a:xfrm>
            <a:off x="467544" y="249492"/>
            <a:ext cx="10524205" cy="587220"/>
          </a:xfrm>
        </p:spPr>
        <p:txBody>
          <a:bodyPr/>
          <a:lstStyle/>
          <a:p>
            <a:r>
              <a:rPr lang="nl-NL" sz="2400" dirty="0"/>
              <a:t>Oplossing: Melding van de decentrale aanmeldzuil naar de Myco</a:t>
            </a:r>
            <a:endParaRPr lang="en-US" sz="2400" dirty="0"/>
          </a:p>
        </p:txBody>
      </p:sp>
      <p:sp>
        <p:nvSpPr>
          <p:cNvPr id="1045" name="TextBox 1044"/>
          <p:cNvSpPr txBox="1"/>
          <p:nvPr/>
        </p:nvSpPr>
        <p:spPr>
          <a:xfrm>
            <a:off x="3358902" y="1908121"/>
            <a:ext cx="1125629" cy="461665"/>
          </a:xfrm>
          <a:prstGeom prst="rect">
            <a:avLst/>
          </a:prstGeom>
          <a:noFill/>
        </p:spPr>
        <p:txBody>
          <a:bodyPr wrap="none" rtlCol="0">
            <a:spAutoFit/>
          </a:bodyPr>
          <a:lstStyle/>
          <a:p>
            <a:pPr marL="171450" indent="-171450">
              <a:buFont typeface="Arial" panose="020B0604020202020204" pitchFamily="34" charset="0"/>
              <a:buChar char="•"/>
            </a:pPr>
            <a:r>
              <a:rPr lang="nl-NL" sz="800" dirty="0"/>
              <a:t>Kliniek</a:t>
            </a:r>
          </a:p>
          <a:p>
            <a:pPr marL="171450" indent="-171450">
              <a:buFont typeface="Arial" panose="020B0604020202020204" pitchFamily="34" charset="0"/>
              <a:buChar char="•"/>
            </a:pPr>
            <a:r>
              <a:rPr lang="nl-NL" sz="800" dirty="0"/>
              <a:t>Dagbehandeling</a:t>
            </a:r>
          </a:p>
          <a:p>
            <a:pPr marL="171450" indent="-171450">
              <a:buFont typeface="Arial" panose="020B0604020202020204" pitchFamily="34" charset="0"/>
              <a:buChar char="•"/>
            </a:pPr>
            <a:r>
              <a:rPr lang="nl-NL" sz="800" dirty="0"/>
              <a:t>Poliklinieken niet</a:t>
            </a:r>
            <a:endParaRPr lang="en-US" sz="800" dirty="0"/>
          </a:p>
        </p:txBody>
      </p:sp>
      <p:sp>
        <p:nvSpPr>
          <p:cNvPr id="1048" name="TextBox 1047"/>
          <p:cNvSpPr txBox="1"/>
          <p:nvPr/>
        </p:nvSpPr>
        <p:spPr>
          <a:xfrm>
            <a:off x="1792243" y="2165109"/>
            <a:ext cx="774571" cy="184666"/>
          </a:xfrm>
          <a:prstGeom prst="rect">
            <a:avLst/>
          </a:prstGeom>
          <a:noFill/>
        </p:spPr>
        <p:txBody>
          <a:bodyPr wrap="none" rtlCol="0">
            <a:spAutoFit/>
          </a:bodyPr>
          <a:lstStyle/>
          <a:p>
            <a:r>
              <a:rPr lang="nl-NL" sz="600" i="1" dirty="0"/>
              <a:t>Patiënt aanwezig</a:t>
            </a:r>
            <a:endParaRPr lang="en-US" sz="600" i="1" dirty="0"/>
          </a:p>
        </p:txBody>
      </p:sp>
      <p:sp>
        <p:nvSpPr>
          <p:cNvPr id="58" name="Rectangle 57"/>
          <p:cNvSpPr/>
          <p:nvPr/>
        </p:nvSpPr>
        <p:spPr bwMode="auto">
          <a:xfrm>
            <a:off x="9426201" y="4373816"/>
            <a:ext cx="1186882" cy="648074"/>
          </a:xfrm>
          <a:prstGeom prst="rect">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vert="horz" wrap="square" lIns="36000" tIns="36000" rIns="36000" bIns="36000" numCol="1" rtlCol="0" anchor="t" anchorCtr="0" compatLnSpc="1">
            <a:prstTxWarp prst="textNoShape">
              <a:avLst/>
            </a:prstTxWarp>
          </a:bodyPr>
          <a:lstStyle/>
          <a:p>
            <a:pPr algn="ctr"/>
            <a:r>
              <a:rPr lang="nl-NL" sz="800" b="1" dirty="0"/>
              <a:t>AANMELDZUIL</a:t>
            </a:r>
            <a:endParaRPr lang="en-US" sz="800" b="1" dirty="0"/>
          </a:p>
          <a:p>
            <a:pPr algn="ctr"/>
            <a:endParaRPr lang="en-US" sz="800" dirty="0"/>
          </a:p>
          <a:p>
            <a:r>
              <a:rPr lang="en-US" sz="800" dirty="0" err="1"/>
              <a:t>Wachtlounge</a:t>
            </a:r>
            <a:r>
              <a:rPr lang="en-US" sz="800" dirty="0"/>
              <a:t> </a:t>
            </a:r>
            <a:r>
              <a:rPr lang="en-US" sz="800" i="1" dirty="0"/>
              <a:t>[lounge]</a:t>
            </a:r>
          </a:p>
          <a:p>
            <a:r>
              <a:rPr lang="en-US" sz="800" dirty="0" err="1"/>
              <a:t>Patiënt</a:t>
            </a:r>
            <a:r>
              <a:rPr lang="en-US" sz="800" dirty="0"/>
              <a:t>: </a:t>
            </a:r>
            <a:r>
              <a:rPr lang="en-US" sz="800" i="1" dirty="0"/>
              <a:t>[</a:t>
            </a:r>
            <a:r>
              <a:rPr lang="nl-NL" sz="800" i="1" dirty="0"/>
              <a:t>Patiënt]</a:t>
            </a:r>
            <a:endParaRPr lang="en-US" sz="800" i="1" dirty="0"/>
          </a:p>
        </p:txBody>
      </p:sp>
      <p:pic>
        <p:nvPicPr>
          <p:cNvPr id="1027" name="Picture 3" descr="C:\Users\866013\AppData\Local\Microsoft\Windows\Temporary Internet Files\Content.IE5\TCU1YFQ6\Yes_Check_Circle.svg[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92917" y="2013206"/>
            <a:ext cx="301222" cy="301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5328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V:\Testafdeling\10 Projecten\02 In uitvoer\MICIS\06. MICIS 1.1\Aanmeldzuil\Schermafdrukken\Screenshot_2019-04-02-14-19-5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3942" y="1244757"/>
            <a:ext cx="3261148" cy="4891723"/>
          </a:xfrm>
          <a:prstGeom prst="rect">
            <a:avLst/>
          </a:prstGeom>
          <a:noFill/>
          <a:ln>
            <a:solidFill>
              <a:schemeClr val="bg2"/>
            </a:solidFill>
          </a:ln>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nl-NL" sz="2400" dirty="0"/>
              <a:t>Weergave melding aanmeldzuil op de Myco</a:t>
            </a:r>
            <a:endParaRPr lang="en-US" sz="2400" dirty="0"/>
          </a:p>
        </p:txBody>
      </p:sp>
      <p:pic>
        <p:nvPicPr>
          <p:cNvPr id="1026" name="Picture 2" descr="V:\Testafdeling\10 Projecten\02 In uitvoer\MICIS\06. MICIS 1.1\Aanmeldzuil\Topdisplay Aanmeldzuil 27-02-201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6614" y="1244757"/>
            <a:ext cx="2376264" cy="1336649"/>
          </a:xfrm>
          <a:prstGeom prst="rect">
            <a:avLst/>
          </a:prstGeom>
          <a:noFill/>
          <a:ln>
            <a:solidFill>
              <a:schemeClr val="bg2"/>
            </a:solidFill>
          </a:ln>
          <a:extLst>
            <a:ext uri="{909E8E84-426E-40DD-AFC4-6F175D3DCCD1}">
              <a14:hiddenFill xmlns:a14="http://schemas.microsoft.com/office/drawing/2010/main">
                <a:solidFill>
                  <a:srgbClr val="FFFFFF"/>
                </a:solidFill>
              </a14:hiddenFill>
            </a:ext>
          </a:extLst>
        </p:spPr>
      </p:pic>
      <p:pic>
        <p:nvPicPr>
          <p:cNvPr id="1030" name="Picture 6" descr="V:\Testafdeling\10 Projecten\02 In uitvoer\MICIS\06. MICIS 1.1\Aanmeldzuil\Aanmeldzuil - preview.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8902" y="1244758"/>
            <a:ext cx="3261148" cy="4891722"/>
          </a:xfrm>
          <a:prstGeom prst="rect">
            <a:avLst/>
          </a:prstGeom>
          <a:noFill/>
          <a:ln>
            <a:solidFill>
              <a:schemeClr val="bg2"/>
            </a:solidFill>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530566" y="2102659"/>
            <a:ext cx="2605200" cy="246221"/>
          </a:xfrm>
          <a:prstGeom prst="rect">
            <a:avLst/>
          </a:prstGeom>
          <a:solidFill>
            <a:schemeClr val="bg1"/>
          </a:solidFill>
          <a:ln w="3175">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nl-NL" sz="1000" dirty="0">
                <a:solidFill>
                  <a:srgbClr val="FF0000"/>
                </a:solidFill>
              </a:rPr>
              <a:t>Afdeling waar de patiënt opgenomen wordt</a:t>
            </a:r>
            <a:endParaRPr lang="en-US" sz="1000" dirty="0">
              <a:solidFill>
                <a:srgbClr val="FF0000"/>
              </a:solidFill>
            </a:endParaRPr>
          </a:p>
        </p:txBody>
      </p:sp>
      <p:sp>
        <p:nvSpPr>
          <p:cNvPr id="7" name="TextBox 6"/>
          <p:cNvSpPr txBox="1"/>
          <p:nvPr/>
        </p:nvSpPr>
        <p:spPr>
          <a:xfrm>
            <a:off x="8759502" y="2822739"/>
            <a:ext cx="1340432" cy="246221"/>
          </a:xfrm>
          <a:prstGeom prst="rect">
            <a:avLst/>
          </a:prstGeom>
          <a:solidFill>
            <a:schemeClr val="bg1"/>
          </a:solidFill>
          <a:ln w="3175">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nl-NL" sz="1000" dirty="0">
                <a:solidFill>
                  <a:srgbClr val="FF0000"/>
                </a:solidFill>
              </a:rPr>
              <a:t>Wachtlounge uit </a:t>
            </a:r>
            <a:r>
              <a:rPr lang="nl-NL" sz="1000" dirty="0" err="1">
                <a:solidFill>
                  <a:srgbClr val="FF0000"/>
                </a:solidFill>
              </a:rPr>
              <a:t>HiX</a:t>
            </a:r>
            <a:endParaRPr lang="en-US" sz="1000" dirty="0">
              <a:solidFill>
                <a:srgbClr val="FF0000"/>
              </a:solidFill>
            </a:endParaRPr>
          </a:p>
        </p:txBody>
      </p:sp>
      <p:sp>
        <p:nvSpPr>
          <p:cNvPr id="8" name="TextBox 7"/>
          <p:cNvSpPr txBox="1"/>
          <p:nvPr/>
        </p:nvSpPr>
        <p:spPr>
          <a:xfrm>
            <a:off x="9411105" y="4077072"/>
            <a:ext cx="1947969" cy="246221"/>
          </a:xfrm>
          <a:prstGeom prst="rect">
            <a:avLst/>
          </a:prstGeom>
          <a:solidFill>
            <a:schemeClr val="bg1"/>
          </a:solidFill>
          <a:ln w="3175">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nl-NL" sz="1000" dirty="0">
                <a:solidFill>
                  <a:srgbClr val="FF0000"/>
                </a:solidFill>
              </a:rPr>
              <a:t>Gebouw/kamer/bed óf Gebouw</a:t>
            </a:r>
            <a:endParaRPr lang="en-US" sz="1000" dirty="0">
              <a:solidFill>
                <a:srgbClr val="FF0000"/>
              </a:solidFill>
            </a:endParaRPr>
          </a:p>
        </p:txBody>
      </p:sp>
      <p:sp>
        <p:nvSpPr>
          <p:cNvPr id="5" name="Rectangle 4"/>
          <p:cNvSpPr/>
          <p:nvPr/>
        </p:nvSpPr>
        <p:spPr bwMode="auto">
          <a:xfrm>
            <a:off x="7247334" y="4365104"/>
            <a:ext cx="1368152" cy="25783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sp>
        <p:nvSpPr>
          <p:cNvPr id="6" name="Rectangle 5"/>
          <p:cNvSpPr/>
          <p:nvPr/>
        </p:nvSpPr>
        <p:spPr bwMode="auto">
          <a:xfrm>
            <a:off x="3460634" y="2175140"/>
            <a:ext cx="144016" cy="72008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a:ln>
                <a:noFill/>
              </a:ln>
              <a:solidFill>
                <a:srgbClr val="0D1F74"/>
              </a:solidFill>
              <a:effectLst/>
              <a:latin typeface="Arial" charset="0"/>
              <a:ea typeface="ＭＳ Ｐゴシック" charset="0"/>
            </a:endParaRPr>
          </a:p>
        </p:txBody>
      </p:sp>
    </p:spTree>
    <p:extLst>
      <p:ext uri="{BB962C8B-B14F-4D97-AF65-F5344CB8AC3E}">
        <p14:creationId xmlns:p14="http://schemas.microsoft.com/office/powerpoint/2010/main" val="1380104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sz="2400" dirty="0"/>
              <a:t>Voorbeeldbericht</a:t>
            </a:r>
            <a:endParaRPr lang="en-US" sz="2400" dirty="0"/>
          </a:p>
        </p:txBody>
      </p:sp>
      <p:sp>
        <p:nvSpPr>
          <p:cNvPr id="2" name="Rectangle 1"/>
          <p:cNvSpPr/>
          <p:nvPr/>
        </p:nvSpPr>
        <p:spPr>
          <a:xfrm>
            <a:off x="478582" y="1268760"/>
            <a:ext cx="10657184" cy="2677656"/>
          </a:xfrm>
          <a:prstGeom prst="rect">
            <a:avLst/>
          </a:prstGeom>
        </p:spPr>
        <p:txBody>
          <a:bodyPr wrap="square">
            <a:spAutoFit/>
          </a:bodyPr>
          <a:lstStyle/>
          <a:p>
            <a:r>
              <a:rPr lang="nl-NL" sz="1200" dirty="0"/>
              <a:t>MSH|^~\&amp;|COMEZ|CHIPSOFT|RECAPP|RECFAC|20190125105740||</a:t>
            </a:r>
            <a:r>
              <a:rPr lang="nl-NL" sz="1200" dirty="0">
                <a:solidFill>
                  <a:srgbClr val="FF0000"/>
                </a:solidFill>
              </a:rPr>
              <a:t>ADT^A10</a:t>
            </a:r>
            <a:r>
              <a:rPr lang="nl-NL" sz="1200" dirty="0"/>
              <a:t>^ADT_A09|328937877|T|2.4|||AL|NE|NLD|Windows-1252|NL||CS^A10^*TRA^PATIENT_PATIENT|</a:t>
            </a:r>
            <a:endParaRPr lang="en-US" sz="1200" dirty="0"/>
          </a:p>
          <a:p>
            <a:r>
              <a:rPr lang="en-US" sz="1200" dirty="0"/>
              <a:t>EVN|A10|20190125105735|||ZPGAP|20190125105735|CS^A10^*TRA^PATIENT_PATIENT</a:t>
            </a:r>
          </a:p>
          <a:p>
            <a:r>
              <a:rPr lang="en-US" sz="1200" dirty="0"/>
              <a:t>PID|1||1262820^^^CS^PI^^^~215299711^^^NLMINBIZA^NNNLD^^20190104^~IW5HHBKK8^^^NLMINBIZA^PPN~""^^^NLRDW^DL~""^^^NLIND^CZ~""^^^NLMINBUZA^CZ||</a:t>
            </a:r>
            <a:r>
              <a:rPr lang="en-US" sz="1200" b="1" dirty="0">
                <a:solidFill>
                  <a:srgbClr val="FF0000"/>
                </a:solidFill>
              </a:rPr>
              <a:t>Ven van </a:t>
            </a:r>
            <a:r>
              <a:rPr lang="en-US" sz="1200" b="1" dirty="0" err="1">
                <a:solidFill>
                  <a:srgbClr val="FF0000"/>
                </a:solidFill>
              </a:rPr>
              <a:t>de</a:t>
            </a:r>
            <a:r>
              <a:rPr lang="en-US" sz="1200" dirty="0" err="1"/>
              <a:t>&amp;van</a:t>
            </a:r>
            <a:r>
              <a:rPr lang="en-US" sz="1200" dirty="0"/>
              <a:t> </a:t>
            </a:r>
            <a:r>
              <a:rPr lang="en-US" sz="1200" dirty="0" err="1"/>
              <a:t>de&amp;Ven</a:t>
            </a:r>
            <a:r>
              <a:rPr lang="en-US" sz="1200" dirty="0"/>
              <a:t>&amp;""&amp;""^</a:t>
            </a:r>
            <a:r>
              <a:rPr lang="en-US" sz="1200" dirty="0" err="1"/>
              <a:t>J^H^MSc</a:t>
            </a:r>
            <a:r>
              <a:rPr lang="en-US" sz="1200" dirty="0"/>
              <a:t>^^</a:t>
            </a:r>
            <a:r>
              <a:rPr lang="en-US" sz="1200" dirty="0" err="1"/>
              <a:t>MSc^L</a:t>
            </a:r>
            <a:r>
              <a:rPr lang="en-US" sz="1200" dirty="0"/>
              <a:t>^^^^""^~van de </a:t>
            </a:r>
            <a:r>
              <a:rPr lang="en-US" sz="1200" dirty="0" err="1"/>
              <a:t>Ven&amp;van</a:t>
            </a:r>
            <a:r>
              <a:rPr lang="en-US" sz="1200" dirty="0"/>
              <a:t> </a:t>
            </a:r>
            <a:r>
              <a:rPr lang="en-US" sz="1200" dirty="0" err="1"/>
              <a:t>de&amp;Ven^Jeroen^Michiel</a:t>
            </a:r>
            <a:r>
              <a:rPr lang="en-US" sz="1200" dirty="0"/>
              <a:t>^^^^B~""&amp;""&amp;""^^^^^^P~^Jeroen^^^^^N||</a:t>
            </a:r>
            <a:r>
              <a:rPr lang="en-US" sz="1200" dirty="0">
                <a:solidFill>
                  <a:srgbClr val="FF0000"/>
                </a:solidFill>
              </a:rPr>
              <a:t>19300101</a:t>
            </a:r>
            <a:r>
              <a:rPr lang="en-US" sz="1200" dirty="0"/>
              <a:t>|</a:t>
            </a:r>
            <a:r>
              <a:rPr lang="en-US" sz="1200" dirty="0">
                <a:solidFill>
                  <a:srgbClr val="FF0000"/>
                </a:solidFill>
              </a:rPr>
              <a:t>M</a:t>
            </a:r>
            <a:r>
              <a:rPr lang="en-US" sz="1200" dirty="0"/>
              <a:t>|||Jan de </a:t>
            </a:r>
            <a:r>
              <a:rPr lang="en-US" sz="1200" dirty="0" err="1"/>
              <a:t>Rooijstraat</a:t>
            </a:r>
            <a:r>
              <a:rPr lang="en-US" sz="1200" dirty="0"/>
              <a:t> 16&amp;Jan de Rooijstraat&amp;16^^</a:t>
            </a:r>
            <a:r>
              <a:rPr lang="en-US" sz="1200" dirty="0" err="1"/>
              <a:t>Kaatsheuvel</a:t>
            </a:r>
            <a:r>
              <a:rPr lang="en-US" sz="1200" dirty="0"/>
              <a:t>^^3512GB^NL^M~Jan de </a:t>
            </a:r>
            <a:r>
              <a:rPr lang="en-US" sz="1200" dirty="0" err="1"/>
              <a:t>Rooijstraat</a:t>
            </a:r>
            <a:r>
              <a:rPr lang="en-US" sz="1200" dirty="0"/>
              <a:t> 16&amp;Jan de </a:t>
            </a:r>
            <a:r>
              <a:rPr lang="en-US" sz="1200" dirty="0" err="1"/>
              <a:t>Rooijstraat</a:t>
            </a:r>
            <a:r>
              <a:rPr lang="en-US" sz="1200" dirty="0"/>
              <a:t> &amp;16^^</a:t>
            </a:r>
            <a:r>
              <a:rPr lang="en-US" sz="1200" dirty="0" err="1"/>
              <a:t>Kaatsheuvel</a:t>
            </a:r>
            <a:r>
              <a:rPr lang="en-US" sz="1200" dirty="0"/>
              <a:t>^^3512GB^""^H~^^</a:t>
            </a:r>
            <a:r>
              <a:rPr lang="en-US" sz="1200" dirty="0" err="1"/>
              <a:t>Harderwijk</a:t>
            </a:r>
            <a:r>
              <a:rPr lang="en-US" sz="1200" dirty="0"/>
              <a:t>^^^""^N||""^PRN^PH^^^^^^~0606060606^PRN^CP^^^^^^Type: </a:t>
            </a:r>
            <a:r>
              <a:rPr lang="en-US" sz="1200" dirty="0" err="1"/>
              <a:t>Mobiel</a:t>
            </a:r>
            <a:r>
              <a:rPr lang="en-US" sz="1200" dirty="0"/>
              <a:t> </a:t>
            </a:r>
            <a:r>
              <a:rPr lang="en-US" sz="1200" dirty="0" err="1"/>
              <a:t>telefoonnummer</a:t>
            </a:r>
            <a:r>
              <a:rPr lang="en-US" sz="1200" dirty="0"/>
              <a:t>, </a:t>
            </a:r>
            <a:r>
              <a:rPr lang="en-US" sz="1200" dirty="0" err="1"/>
              <a:t>Voorkeur</a:t>
            </a:r>
            <a:r>
              <a:rPr lang="en-US" sz="1200" dirty="0"/>
              <a:t>: Nee, (SMS) </a:t>
            </a:r>
            <a:r>
              <a:rPr lang="en-US" sz="1200" dirty="0" err="1"/>
              <a:t>Toestaan</a:t>
            </a:r>
            <a:r>
              <a:rPr lang="en-US" sz="1200" dirty="0"/>
              <a:t>: Nee, </a:t>
            </a:r>
            <a:r>
              <a:rPr lang="en-US" sz="1200" dirty="0" err="1"/>
              <a:t>Opmerking</a:t>
            </a:r>
            <a:r>
              <a:rPr lang="en-US" sz="1200" dirty="0"/>
              <a:t>: ~""^ORN^PH^^^^^^~^</a:t>
            </a:r>
            <a:r>
              <a:rPr lang="en-US" sz="1200" dirty="0" err="1"/>
              <a:t>NET^Internet</a:t>
            </a:r>
            <a:r>
              <a:rPr lang="en-US" sz="1200" dirty="0"/>
              <a:t>^""^^^^^|""^WPN^PH^^^^^^||G|""||||||</a:t>
            </a:r>
            <a:r>
              <a:rPr lang="en-US" sz="1200" dirty="0" err="1"/>
              <a:t>Harderwijk|N</a:t>
            </a:r>
            <a:r>
              <a:rPr lang="en-US" sz="1200" dirty="0"/>
              <a:t>|||||""|N|N|</a:t>
            </a:r>
          </a:p>
          <a:p>
            <a:r>
              <a:rPr lang="en-US" sz="1200" dirty="0"/>
              <a:t>ROL||UP|PP|H25372^Brandt&amp;&amp;Brandt&amp;&amp;^M^^^</a:t>
            </a:r>
            <a:r>
              <a:rPr lang="en-US" sz="1200" dirty="0" err="1"/>
              <a:t>Aan</a:t>
            </a:r>
            <a:r>
              <a:rPr lang="en-US" sz="1200" dirty="0"/>
              <a:t> de </a:t>
            </a:r>
            <a:r>
              <a:rPr lang="en-US" sz="1200" dirty="0" err="1"/>
              <a:t>weledelgeleerde^drs</a:t>
            </a:r>
            <a:r>
              <a:rPr lang="en-US" sz="1200" dirty="0"/>
              <a:t>.^L^LOCAL^^^^^^^^^""~01025627^Brandt&amp;&amp;Brandt&amp;&amp;^M^^^</a:t>
            </a:r>
            <a:r>
              <a:rPr lang="en-US" sz="1200" dirty="0" err="1"/>
              <a:t>Aan</a:t>
            </a:r>
            <a:r>
              <a:rPr lang="en-US" sz="1200" dirty="0"/>
              <a:t> de </a:t>
            </a:r>
            <a:r>
              <a:rPr lang="en-US" sz="1200" dirty="0" err="1"/>
              <a:t>weledelgeleerde^drs</a:t>
            </a:r>
            <a:r>
              <a:rPr lang="en-US" sz="1200" dirty="0"/>
              <a:t>.^L^VEKTIS|||||01^Huisarts^COD008-VEKT^""^""^COD016-VEKT||</a:t>
            </a:r>
            <a:r>
              <a:rPr lang="en-US" sz="1200" dirty="0" err="1"/>
              <a:t>Dolderseweg</a:t>
            </a:r>
            <a:r>
              <a:rPr lang="en-US" sz="1200" dirty="0"/>
              <a:t> 57A&amp;Dolderseweg&amp;57^A^DEN DOLDER^^3734BB^NL^M|""^WPN^PH~""^ORN^PH~^</a:t>
            </a:r>
            <a:r>
              <a:rPr lang="en-US" sz="1200" dirty="0" err="1"/>
              <a:t>NET^Internet</a:t>
            </a:r>
            <a:r>
              <a:rPr lang="en-US" sz="1200" dirty="0"/>
              <a:t>^""~^NET^X.400^510033668</a:t>
            </a:r>
          </a:p>
          <a:p>
            <a:r>
              <a:rPr lang="en-US" sz="1200" dirty="0"/>
              <a:t>PV1||O||||||||</a:t>
            </a:r>
            <a:r>
              <a:rPr lang="en-US" sz="1200" b="1" dirty="0">
                <a:solidFill>
                  <a:srgbClr val="FF0000"/>
                </a:solidFill>
              </a:rPr>
              <a:t>CHI</a:t>
            </a:r>
            <a:r>
              <a:rPr lang="en-US" sz="1200" dirty="0"/>
              <a:t>|^0000006173^^^^^^^</a:t>
            </a:r>
            <a:r>
              <a:rPr lang="en-US" sz="1200" b="1" dirty="0" err="1">
                <a:solidFill>
                  <a:srgbClr val="FF0000"/>
                </a:solidFill>
              </a:rPr>
              <a:t>Wachtlounge</a:t>
            </a:r>
            <a:r>
              <a:rPr lang="en-US" sz="1200" b="1" dirty="0">
                <a:solidFill>
                  <a:srgbClr val="FF0000"/>
                </a:solidFill>
              </a:rPr>
              <a:t> Nf12</a:t>
            </a:r>
            <a:r>
              <a:rPr lang="en-US" sz="1200" dirty="0"/>
              <a:t>|||||""|||0001351804||||||||||||||||||||||||</a:t>
            </a:r>
            <a:r>
              <a:rPr lang="en-US" sz="1200" b="1" dirty="0">
                <a:solidFill>
                  <a:srgbClr val="FF0000"/>
                </a:solidFill>
              </a:rPr>
              <a:t>NF12^1206^1</a:t>
            </a:r>
            <a:r>
              <a:rPr lang="en-US" sz="1200" dirty="0"/>
              <a:t>^^^^^^NF12&amp;&amp;||</a:t>
            </a:r>
          </a:p>
          <a:p>
            <a:r>
              <a:rPr lang="en-US" sz="1200" dirty="0"/>
              <a:t>PV2|||||||||||||||||||||||||||||||||||||||||||||""^""</a:t>
            </a:r>
          </a:p>
        </p:txBody>
      </p:sp>
    </p:spTree>
    <p:extLst>
      <p:ext uri="{BB962C8B-B14F-4D97-AF65-F5344CB8AC3E}">
        <p14:creationId xmlns:p14="http://schemas.microsoft.com/office/powerpoint/2010/main" val="1902001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sz="2400" dirty="0" err="1"/>
              <a:t>Mapping</a:t>
            </a:r>
            <a:r>
              <a:rPr lang="nl-NL" sz="2400" dirty="0"/>
              <a:t> gebouwdeel </a:t>
            </a:r>
            <a:r>
              <a:rPr lang="nl-NL" sz="2400" dirty="0" err="1"/>
              <a:t>HiX</a:t>
            </a:r>
            <a:r>
              <a:rPr lang="nl-NL" sz="2400" dirty="0"/>
              <a:t> – MICIS unit</a:t>
            </a:r>
            <a:endParaRPr lang="en-US" sz="2400" dirty="0"/>
          </a:p>
        </p:txBody>
      </p:sp>
      <p:sp>
        <p:nvSpPr>
          <p:cNvPr id="2" name="TextBox 1"/>
          <p:cNvSpPr txBox="1"/>
          <p:nvPr/>
        </p:nvSpPr>
        <p:spPr>
          <a:xfrm>
            <a:off x="445273" y="1196752"/>
            <a:ext cx="10251524" cy="4247317"/>
          </a:xfrm>
          <a:prstGeom prst="rect">
            <a:avLst/>
          </a:prstGeom>
          <a:noFill/>
        </p:spPr>
        <p:txBody>
          <a:bodyPr wrap="none" rtlCol="0">
            <a:spAutoFit/>
          </a:bodyPr>
          <a:lstStyle/>
          <a:p>
            <a:r>
              <a:rPr lang="nl-NL" dirty="0" err="1"/>
              <a:t>HiX</a:t>
            </a:r>
            <a:r>
              <a:rPr lang="nl-NL" dirty="0"/>
              <a:t> stuurt berichten (A10) met de locatie op basis van gebouwdeel (bv. NF12) en</a:t>
            </a:r>
          </a:p>
          <a:p>
            <a:r>
              <a:rPr lang="nl-NL" dirty="0"/>
              <a:t>dus </a:t>
            </a:r>
            <a:r>
              <a:rPr lang="nl-NL" b="1" dirty="0"/>
              <a:t>niet</a:t>
            </a:r>
            <a:r>
              <a:rPr lang="nl-NL" dirty="0"/>
              <a:t> met de werkelijke organisatorische units conform de “MICIS-vlekken”.</a:t>
            </a:r>
          </a:p>
          <a:p>
            <a:endParaRPr lang="nl-NL" dirty="0"/>
          </a:p>
          <a:p>
            <a:r>
              <a:rPr lang="nl-NL" dirty="0"/>
              <a:t>In ca. 10% van de aanmeldingen uit </a:t>
            </a:r>
            <a:r>
              <a:rPr lang="nl-NL" dirty="0" err="1"/>
              <a:t>HiX</a:t>
            </a:r>
            <a:r>
              <a:rPr lang="nl-NL" dirty="0"/>
              <a:t> is de patiënt nog niet opgenomen op een kamer/bed en </a:t>
            </a:r>
          </a:p>
          <a:p>
            <a:r>
              <a:rPr lang="nl-NL" dirty="0"/>
              <a:t>is alleen het </a:t>
            </a:r>
            <a:r>
              <a:rPr lang="nl-NL" b="1" dirty="0"/>
              <a:t>gebouwdeel</a:t>
            </a:r>
            <a:r>
              <a:rPr lang="nl-NL" dirty="0"/>
              <a:t> bekend.</a:t>
            </a:r>
          </a:p>
          <a:p>
            <a:endParaRPr lang="nl-NL" dirty="0"/>
          </a:p>
          <a:p>
            <a:r>
              <a:rPr lang="nl-NL" b="1" dirty="0"/>
              <a:t>Issue:</a:t>
            </a:r>
          </a:p>
          <a:p>
            <a:r>
              <a:rPr lang="nl-NL" dirty="0"/>
              <a:t>Voor de gebouwdelen die geheel binnen een MICIS-unit vallen is de </a:t>
            </a:r>
            <a:r>
              <a:rPr lang="nl-NL" dirty="0" err="1"/>
              <a:t>mapping</a:t>
            </a:r>
            <a:r>
              <a:rPr lang="nl-NL" dirty="0"/>
              <a:t> éénduidig te maken.</a:t>
            </a:r>
          </a:p>
          <a:p>
            <a:r>
              <a:rPr lang="nl-NL" dirty="0"/>
              <a:t>Er zijn echter </a:t>
            </a:r>
            <a:r>
              <a:rPr lang="nl-NL" b="1" dirty="0"/>
              <a:t>gebouwdelen waar 2 units gebruik van maken</a:t>
            </a:r>
            <a:r>
              <a:rPr lang="nl-NL" dirty="0"/>
              <a:t>.</a:t>
            </a:r>
          </a:p>
          <a:p>
            <a:r>
              <a:rPr lang="nl-NL" dirty="0"/>
              <a:t>Bv NF12: Sophia Urologie Gynaecologie en Daniel Hoofd Hals.</a:t>
            </a:r>
          </a:p>
          <a:p>
            <a:endParaRPr lang="nl-NL" dirty="0"/>
          </a:p>
          <a:p>
            <a:r>
              <a:rPr lang="nl-NL" b="1" dirty="0"/>
              <a:t>Oplossing:</a:t>
            </a:r>
          </a:p>
          <a:p>
            <a:r>
              <a:rPr lang="nl-NL" dirty="0"/>
              <a:t>Uit de combinatie van </a:t>
            </a:r>
            <a:r>
              <a:rPr lang="nl-NL" b="1" dirty="0"/>
              <a:t>gebouwdeel</a:t>
            </a:r>
            <a:r>
              <a:rPr lang="nl-NL" dirty="0"/>
              <a:t> en </a:t>
            </a:r>
            <a:r>
              <a:rPr lang="nl-NL" b="1" dirty="0"/>
              <a:t>specialisme</a:t>
            </a:r>
            <a:r>
              <a:rPr lang="nl-NL" dirty="0"/>
              <a:t> wordt de MICIS-unit bepaald waar het bericht </a:t>
            </a:r>
          </a:p>
          <a:p>
            <a:r>
              <a:rPr lang="nl-NL" dirty="0"/>
              <a:t>naar </a:t>
            </a:r>
            <a:r>
              <a:rPr lang="nl-NL"/>
              <a:t>gerouteerd wordt.</a:t>
            </a:r>
            <a:endParaRPr lang="nl-NL" dirty="0"/>
          </a:p>
          <a:p>
            <a:endParaRPr lang="nl-NL" dirty="0"/>
          </a:p>
        </p:txBody>
      </p:sp>
    </p:spTree>
    <p:extLst>
      <p:ext uri="{BB962C8B-B14F-4D97-AF65-F5344CB8AC3E}">
        <p14:creationId xmlns:p14="http://schemas.microsoft.com/office/powerpoint/2010/main" val="2494579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sz="2400" dirty="0" err="1"/>
              <a:t>Mapping</a:t>
            </a:r>
            <a:r>
              <a:rPr lang="nl-NL" sz="2400" dirty="0"/>
              <a:t> gebouwdeel </a:t>
            </a:r>
            <a:r>
              <a:rPr lang="nl-NL" sz="2400" dirty="0" err="1"/>
              <a:t>HiX</a:t>
            </a:r>
            <a:r>
              <a:rPr lang="nl-NL" sz="2400" dirty="0"/>
              <a:t> – MICIS unit</a:t>
            </a:r>
            <a:endParaRPr lang="en-US" sz="2400" dirty="0"/>
          </a:p>
        </p:txBody>
      </p:sp>
      <p:pic>
        <p:nvPicPr>
          <p:cNvPr id="4" name="Afbeelding 3">
            <a:extLst>
              <a:ext uri="{FF2B5EF4-FFF2-40B4-BE49-F238E27FC236}">
                <a16:creationId xmlns:a16="http://schemas.microsoft.com/office/drawing/2014/main" id="{4A72F76D-D7D2-4B4E-8234-FCA5A9440677}"/>
              </a:ext>
            </a:extLst>
          </p:cNvPr>
          <p:cNvPicPr>
            <a:picLocks noChangeAspect="1"/>
          </p:cNvPicPr>
          <p:nvPr/>
        </p:nvPicPr>
        <p:blipFill>
          <a:blip r:embed="rId3"/>
          <a:stretch>
            <a:fillRect/>
          </a:stretch>
        </p:blipFill>
        <p:spPr>
          <a:xfrm>
            <a:off x="533847" y="1404298"/>
            <a:ext cx="11169295" cy="3104822"/>
          </a:xfrm>
          <a:prstGeom prst="rect">
            <a:avLst/>
          </a:prstGeom>
        </p:spPr>
      </p:pic>
    </p:spTree>
    <p:extLst>
      <p:ext uri="{BB962C8B-B14F-4D97-AF65-F5344CB8AC3E}">
        <p14:creationId xmlns:p14="http://schemas.microsoft.com/office/powerpoint/2010/main" val="13073003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sz="2400" dirty="0"/>
              <a:t>Oplossing </a:t>
            </a:r>
            <a:r>
              <a:rPr lang="nl-NL" sz="2400" dirty="0" err="1"/>
              <a:t>mapping</a:t>
            </a:r>
            <a:r>
              <a:rPr lang="nl-NL" sz="2400" dirty="0"/>
              <a:t> gebouwdelen</a:t>
            </a:r>
            <a:endParaRPr lang="en-US" sz="2400" dirty="0"/>
          </a:p>
        </p:txBody>
      </p:sp>
      <p:sp>
        <p:nvSpPr>
          <p:cNvPr id="2" name="TextBox 1"/>
          <p:cNvSpPr txBox="1"/>
          <p:nvPr/>
        </p:nvSpPr>
        <p:spPr>
          <a:xfrm>
            <a:off x="533191" y="1065510"/>
            <a:ext cx="9661619" cy="1477328"/>
          </a:xfrm>
          <a:prstGeom prst="rect">
            <a:avLst/>
          </a:prstGeom>
          <a:noFill/>
        </p:spPr>
        <p:txBody>
          <a:bodyPr wrap="none" rtlCol="0">
            <a:spAutoFit/>
          </a:bodyPr>
          <a:lstStyle/>
          <a:p>
            <a:r>
              <a:rPr lang="nl-NL" dirty="0"/>
              <a:t>Inventarisatie van gebouwdelen en MICIS-units.</a:t>
            </a:r>
          </a:p>
          <a:p>
            <a:endParaRPr lang="nl-NL" dirty="0"/>
          </a:p>
          <a:p>
            <a:r>
              <a:rPr lang="nl-NL" dirty="0"/>
              <a:t>Middels een “vertaaltabel” de keuze van MICIS-unit vastleggen op basis van gebouwdeel en </a:t>
            </a:r>
          </a:p>
          <a:p>
            <a:r>
              <a:rPr lang="nl-NL" dirty="0"/>
              <a:t>optioneel het specialisme.</a:t>
            </a:r>
          </a:p>
          <a:p>
            <a:r>
              <a:rPr lang="nl-NL"/>
              <a:t>Vertaaltabel</a:t>
            </a:r>
            <a:r>
              <a:rPr lang="nl-NL" dirty="0"/>
              <a:t>: </a:t>
            </a:r>
            <a:r>
              <a:rPr lang="nl-NL" dirty="0">
                <a:hlinkClick r:id="rId3"/>
              </a:rPr>
              <a:t>http://amedea.erasmusmc.nl:3001/index</a:t>
            </a:r>
            <a:r>
              <a:rPr lang="nl-NL" dirty="0"/>
              <a:t> (Acceptatie)</a:t>
            </a:r>
            <a:endParaRPr lang="en-US"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538" y="2708920"/>
            <a:ext cx="6125740" cy="307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9095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l-NL" sz="2400" dirty="0"/>
              <a:t>Uitrol aanmeldzuilen per unit</a:t>
            </a:r>
            <a:endParaRPr lang="en-US" sz="2400" dirty="0"/>
          </a:p>
        </p:txBody>
      </p:sp>
      <p:sp>
        <p:nvSpPr>
          <p:cNvPr id="4" name="Tekstvak 3">
            <a:extLst>
              <a:ext uri="{FF2B5EF4-FFF2-40B4-BE49-F238E27FC236}">
                <a16:creationId xmlns:a16="http://schemas.microsoft.com/office/drawing/2014/main" id="{828436C7-7E07-4F3D-8B1C-9071EC900D25}"/>
              </a:ext>
            </a:extLst>
          </p:cNvPr>
          <p:cNvSpPr txBox="1"/>
          <p:nvPr/>
        </p:nvSpPr>
        <p:spPr>
          <a:xfrm>
            <a:off x="438094" y="1412776"/>
            <a:ext cx="10769680" cy="1754326"/>
          </a:xfrm>
          <a:prstGeom prst="rect">
            <a:avLst/>
          </a:prstGeom>
          <a:noFill/>
        </p:spPr>
        <p:txBody>
          <a:bodyPr wrap="square" rtlCol="0">
            <a:spAutoFit/>
          </a:bodyPr>
          <a:lstStyle/>
          <a:p>
            <a:pPr marL="285750" indent="-285750">
              <a:buFont typeface="Arial" panose="020B0604020202020204" pitchFamily="34" charset="0"/>
              <a:buChar char="•"/>
            </a:pPr>
            <a:r>
              <a:rPr lang="nl-NL" dirty="0"/>
              <a:t>Om de melding van de aanmeldzuil in gebruik te kunnen nemen wordt er handmatig en per bed een </a:t>
            </a:r>
            <a:r>
              <a:rPr lang="nl-NL" dirty="0" err="1"/>
              <a:t>mapping</a:t>
            </a:r>
            <a:r>
              <a:rPr lang="nl-NL" dirty="0"/>
              <a:t> ingesteld door </a:t>
            </a:r>
            <a:r>
              <a:rPr lang="nl-NL" dirty="0" err="1"/>
              <a:t>Ascom</a:t>
            </a:r>
            <a:r>
              <a:rPr lang="nl-NL" dirty="0"/>
              <a:t>.</a:t>
            </a:r>
          </a:p>
          <a:p>
            <a:pPr marL="285750" indent="-285750">
              <a:buFont typeface="Arial" panose="020B0604020202020204" pitchFamily="34" charset="0"/>
              <a:buChar char="•"/>
            </a:pPr>
            <a:r>
              <a:rPr lang="nl-NL" dirty="0"/>
              <a:t>Elke </a:t>
            </a:r>
            <a:r>
              <a:rPr lang="nl-NL" dirty="0" err="1"/>
              <a:t>mapping</a:t>
            </a:r>
            <a:r>
              <a:rPr lang="nl-NL" dirty="0"/>
              <a:t> wordt middels een testbericht door medewerkers MICIS gecontroleerd</a:t>
            </a:r>
          </a:p>
          <a:p>
            <a:pPr marL="285750" indent="-285750">
              <a:buFont typeface="Arial" panose="020B0604020202020204" pitchFamily="34" charset="0"/>
              <a:buChar char="•"/>
            </a:pPr>
            <a:r>
              <a:rPr lang="nl-NL" dirty="0"/>
              <a:t>De facilitair zorgmedewerker zal deze testmeldingen ontvangen</a:t>
            </a:r>
          </a:p>
          <a:p>
            <a:pPr marL="285750" indent="-285750">
              <a:buFont typeface="Arial" panose="020B0604020202020204" pitchFamily="34" charset="0"/>
              <a:buChar char="•"/>
            </a:pPr>
            <a:endParaRPr lang="nl-NL" dirty="0"/>
          </a:p>
          <a:p>
            <a:pPr marL="285750" indent="-285750">
              <a:buFont typeface="Arial" panose="020B0604020202020204" pitchFamily="34" charset="0"/>
              <a:buChar char="•"/>
            </a:pPr>
            <a:r>
              <a:rPr lang="nl-NL" dirty="0"/>
              <a:t>Datum en tijd af te spreken afhankelijk voorkeur zorgmedewerkers en de mogelijkheden van </a:t>
            </a:r>
            <a:r>
              <a:rPr lang="nl-NL" dirty="0" err="1"/>
              <a:t>Ascom</a:t>
            </a:r>
            <a:endParaRPr lang="nl-NL" dirty="0"/>
          </a:p>
        </p:txBody>
      </p:sp>
    </p:spTree>
    <p:extLst>
      <p:ext uri="{BB962C8B-B14F-4D97-AF65-F5344CB8AC3E}">
        <p14:creationId xmlns:p14="http://schemas.microsoft.com/office/powerpoint/2010/main" val="703151306"/>
      </p:ext>
    </p:extLst>
  </p:cSld>
  <p:clrMapOvr>
    <a:masterClrMapping/>
  </p:clrMapOvr>
</p:sld>
</file>

<file path=ppt/theme/theme1.xml><?xml version="1.0" encoding="utf-8"?>
<a:theme xmlns:a="http://schemas.openxmlformats.org/drawingml/2006/main" name="2_Ascom_PPT_template_16x9">
  <a:themeElements>
    <a:clrScheme name="Ascom Colors">
      <a:dk1>
        <a:srgbClr val="000000"/>
      </a:dk1>
      <a:lt1>
        <a:srgbClr val="FFFFFF"/>
      </a:lt1>
      <a:dk2>
        <a:srgbClr val="C4C4C6"/>
      </a:dk2>
      <a:lt2>
        <a:srgbClr val="EC881D"/>
      </a:lt2>
      <a:accent1>
        <a:srgbClr val="ED1C24"/>
      </a:accent1>
      <a:accent2>
        <a:srgbClr val="00A9AA"/>
      </a:accent2>
      <a:accent3>
        <a:srgbClr val="1F87D2"/>
      </a:accent3>
      <a:accent4>
        <a:srgbClr val="636466"/>
      </a:accent4>
      <a:accent5>
        <a:srgbClr val="613373"/>
      </a:accent5>
      <a:accent6>
        <a:srgbClr val="EC881D"/>
      </a:accent6>
      <a:hlink>
        <a:srgbClr val="1F87D2"/>
      </a:hlink>
      <a:folHlink>
        <a:srgbClr val="1F87D2"/>
      </a:folHlink>
    </a:clrScheme>
    <a:fontScheme name="Office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alpha val="80000"/>
          </a:schemeClr>
        </a:solidFill>
        <a:ln w="25400" cap="rnd">
          <a:noFill/>
          <a:custDash>
            <a:ds d="100000" sp="200000"/>
          </a:custDash>
          <a:round/>
        </a:ln>
      </a:spPr>
      <a:bodyPr lIns="0" tIns="0" rIns="0" bIns="0" rtlCol="0" anchor="ctr"/>
      <a:lstStyle>
        <a:defPPr algn="ctr">
          <a:defRPr sz="1200" dirty="0">
            <a:latin typeface="Arial"/>
            <a:ea typeface="+mj-ea"/>
            <a:cs typeface="Arial"/>
            <a:sym typeface="Helvetica"/>
          </a:defRPr>
        </a:defPPr>
      </a:lstStyle>
    </a:spDef>
    <a:lnDef>
      <a:spPr>
        <a:ln w="25400" cap="rnd" cmpd="sng">
          <a:solidFill>
            <a:srgbClr val="9B9C9F"/>
          </a:solidFill>
          <a:prstDash val="dot"/>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lIns="72000" tIns="72000" rIns="72000" bIns="72000" rtlCol="0">
        <a:spAutoFit/>
      </a:bodyPr>
      <a:lstStyle>
        <a:defPPr marL="0" indent="0">
          <a:buClr>
            <a:schemeClr val="bg1"/>
          </a:buClr>
          <a:buSzPct val="120000"/>
          <a:buFontTx/>
          <a:buNone/>
          <a:defRPr sz="1000" noProof="0" dirty="0" smtClean="0">
            <a:solidFill>
              <a:schemeClr val="tx1"/>
            </a:solidFill>
            <a:latin typeface="Arial"/>
            <a:cs typeface="Arial"/>
          </a:defRPr>
        </a:defPPr>
      </a:lstStyle>
    </a:txDef>
  </a:objectDefaults>
  <a:extraClrSchemeLst/>
  <a:extLst>
    <a:ext uri="{05A4C25C-085E-4340-85A3-A5531E510DB2}">
      <thm15:themeFamily xmlns:thm15="http://schemas.microsoft.com/office/thememl/2012/main" name="MASTERWS_PPT_template_16x9_151205.potx" id="{17722831-F19D-4D7A-801B-748D9251E56E}" vid="{E6761866-727D-4214-A498-907B291BF9B8}"/>
    </a:ext>
  </a:extLst>
</a:theme>
</file>

<file path=ppt/theme/theme2.xml><?xml version="1.0" encoding="utf-8"?>
<a:theme xmlns:a="http://schemas.openxmlformats.org/drawingml/2006/main" name="16-9_wit_logo_klein_rechtsboven_engels">
  <a:themeElements>
    <a:clrScheme name="">
      <a:dk1>
        <a:srgbClr val="0C2074"/>
      </a:dk1>
      <a:lt1>
        <a:srgbClr val="FFFFFF"/>
      </a:lt1>
      <a:dk2>
        <a:srgbClr val="7DCFE2"/>
      </a:dk2>
      <a:lt2>
        <a:srgbClr val="000000"/>
      </a:lt2>
      <a:accent1>
        <a:srgbClr val="4B78B5"/>
      </a:accent1>
      <a:accent2>
        <a:srgbClr val="E0DC24"/>
      </a:accent2>
      <a:accent3>
        <a:srgbClr val="FFFFFF"/>
      </a:accent3>
      <a:accent4>
        <a:srgbClr val="091A62"/>
      </a:accent4>
      <a:accent5>
        <a:srgbClr val="B1BED7"/>
      </a:accent5>
      <a:accent6>
        <a:srgbClr val="CBC720"/>
      </a:accent6>
      <a:hlink>
        <a:srgbClr val="1CB01C"/>
      </a:hlink>
      <a:folHlink>
        <a:srgbClr val="DC2424"/>
      </a:folHlink>
    </a:clrScheme>
    <a:fontScheme name="Office-them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nl-NL" sz="2000" b="0" i="1" u="none" strike="noStrike" cap="none" normalizeH="0" baseline="0">
            <a:ln>
              <a:noFill/>
            </a:ln>
            <a:solidFill>
              <a:srgbClr val="0D1F74"/>
            </a:solidFill>
            <a:effectLst/>
            <a:latin typeface="Arial"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nl-NL" sz="2000" b="0" i="1" u="none" strike="noStrike" cap="none" normalizeH="0" baseline="0">
            <a:ln>
              <a:noFill/>
            </a:ln>
            <a:solidFill>
              <a:srgbClr val="0D1F74"/>
            </a:solidFill>
            <a:effectLst/>
            <a:latin typeface="Arial" charset="0"/>
            <a:ea typeface="ＭＳ Ｐゴシック" charset="0"/>
          </a:defRPr>
        </a:defPPr>
      </a:lstStyle>
    </a:lnDef>
  </a:objectDefaults>
  <a:extraClrSchemeLst>
    <a:extraClrScheme>
      <a:clrScheme name="Office-them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them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them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them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them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them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thema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them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them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them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them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them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1CF7C20313B404E9B2B665617C1D8C5" ma:contentTypeVersion="12" ma:contentTypeDescription="Een nieuw document maken." ma:contentTypeScope="" ma:versionID="8d4b4c088570a586fb4e0f06ed7e3bb3">
  <xsd:schema xmlns:xsd="http://www.w3.org/2001/XMLSchema" xmlns:xs="http://www.w3.org/2001/XMLSchema" xmlns:p="http://schemas.microsoft.com/office/2006/metadata/properties" xmlns:ns2="13a99f58-4674-4c64-a83e-34a01a075c49" xmlns:ns3="150e50aa-9d9c-48d4-8dbe-f98c844df76b" targetNamespace="http://schemas.microsoft.com/office/2006/metadata/properties" ma:root="true" ma:fieldsID="30ce407f614fe8b5085cabc32314344e" ns2:_="" ns3:_="">
    <xsd:import namespace="13a99f58-4674-4c64-a83e-34a01a075c49"/>
    <xsd:import namespace="150e50aa-9d9c-48d4-8dbe-f98c844df76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a99f58-4674-4c64-a83e-34a01a075c4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Afbeeldingtags" ma:readOnly="false" ma:fieldId="{5cf76f15-5ced-4ddc-b409-7134ff3c332f}" ma:taxonomyMulti="true" ma:sspId="e63458cd-ce2d-47d3-a8fb-aba961f6e937"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50e50aa-9d9c-48d4-8dbe-f98c844df76b" elementFormDefault="qualified">
    <xsd:import namespace="http://schemas.microsoft.com/office/2006/documentManagement/types"/>
    <xsd:import namespace="http://schemas.microsoft.com/office/infopath/2007/PartnerControls"/>
    <xsd:element name="SharedWithUsers" ma:index="12"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Gedeeld met details" ma:internalName="SharedWithDetails" ma:readOnly="true">
      <xsd:simpleType>
        <xsd:restriction base="dms:Note">
          <xsd:maxLength value="255"/>
        </xsd:restriction>
      </xsd:simpleType>
    </xsd:element>
    <xsd:element name="TaxCatchAll" ma:index="16" nillable="true" ma:displayName="Taxonomy Catch All Column" ma:hidden="true" ma:list="{6b85652f-2e32-4720-aa69-9752d9fe816b}" ma:internalName="TaxCatchAll" ma:showField="CatchAllData" ma:web="150e50aa-9d9c-48d4-8dbe-f98c844df76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3a99f58-4674-4c64-a83e-34a01a075c49">
      <Terms xmlns="http://schemas.microsoft.com/office/infopath/2007/PartnerControls"/>
    </lcf76f155ced4ddcb4097134ff3c332f>
    <TaxCatchAll xmlns="150e50aa-9d9c-48d4-8dbe-f98c844df76b" xsi:nil="true"/>
  </documentManagement>
</p:properties>
</file>

<file path=customXml/itemProps1.xml><?xml version="1.0" encoding="utf-8"?>
<ds:datastoreItem xmlns:ds="http://schemas.openxmlformats.org/officeDocument/2006/customXml" ds:itemID="{889E1992-4C0D-4E51-A11D-927F19AAA157}">
  <ds:schemaRefs>
    <ds:schemaRef ds:uri="http://schemas.microsoft.com/sharepoint/v3/contenttype/forms"/>
  </ds:schemaRefs>
</ds:datastoreItem>
</file>

<file path=customXml/itemProps2.xml><?xml version="1.0" encoding="utf-8"?>
<ds:datastoreItem xmlns:ds="http://schemas.openxmlformats.org/officeDocument/2006/customXml" ds:itemID="{FB741950-D0A4-4495-A339-1DC8E3548AE2}"/>
</file>

<file path=customXml/itemProps3.xml><?xml version="1.0" encoding="utf-8"?>
<ds:datastoreItem xmlns:ds="http://schemas.openxmlformats.org/officeDocument/2006/customXml" ds:itemID="{24CCEA2C-B8EB-4DB5-831E-2B1F915689F4}">
  <ds:schemaRefs>
    <ds:schemaRef ds:uri="http://purl.org/dc/terms/"/>
    <ds:schemaRef ds:uri="http://schemas.microsoft.com/office/2006/documentManagement/types"/>
    <ds:schemaRef ds:uri="704df8e0-194c-4488-8085-0e30e6d29d56"/>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c3ac9fe9-e828-42e0-9c33-293ef2a1eb3f"/>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42985</TotalTime>
  <Words>850</Words>
  <Application>Microsoft Office PowerPoint</Application>
  <PresentationFormat>Aangepast</PresentationFormat>
  <Paragraphs>108</Paragraphs>
  <Slides>9</Slides>
  <Notes>9</Notes>
  <HiddenSlides>0</HiddenSlides>
  <MMClips>0</MMClips>
  <ScaleCrop>false</ScaleCrop>
  <HeadingPairs>
    <vt:vector size="6" baseType="variant">
      <vt:variant>
        <vt:lpstr>Gebruikte lettertypen</vt:lpstr>
      </vt:variant>
      <vt:variant>
        <vt:i4>4</vt:i4>
      </vt:variant>
      <vt:variant>
        <vt:lpstr>Thema</vt:lpstr>
      </vt:variant>
      <vt:variant>
        <vt:i4>2</vt:i4>
      </vt:variant>
      <vt:variant>
        <vt:lpstr>Diatitels</vt:lpstr>
      </vt:variant>
      <vt:variant>
        <vt:i4>9</vt:i4>
      </vt:variant>
    </vt:vector>
  </HeadingPairs>
  <TitlesOfParts>
    <vt:vector size="15" baseType="lpstr">
      <vt:lpstr>Arial</vt:lpstr>
      <vt:lpstr>Calibri</vt:lpstr>
      <vt:lpstr>Proxima Nova</vt:lpstr>
      <vt:lpstr>Wingdings</vt:lpstr>
      <vt:lpstr>2_Ascom_PPT_template_16x9</vt:lpstr>
      <vt:lpstr>16-9_wit_logo_klein_rechtsboven_engels</vt:lpstr>
      <vt:lpstr>MICIS  Decentrale aanmeldzuil: Melding “patiënt gearriveerd” op de Myco</vt:lpstr>
      <vt:lpstr>Huidig proces en behoefte</vt:lpstr>
      <vt:lpstr>Oplossing: Melding van de decentrale aanmeldzuil naar de Myco</vt:lpstr>
      <vt:lpstr>Weergave melding aanmeldzuil op de Myco</vt:lpstr>
      <vt:lpstr>Voorbeeldbericht</vt:lpstr>
      <vt:lpstr>Mapping gebouwdeel HiX – MICIS unit</vt:lpstr>
      <vt:lpstr>Mapping gebouwdeel HiX – MICIS unit</vt:lpstr>
      <vt:lpstr>Oplossing mapping gebouwdelen</vt:lpstr>
      <vt:lpstr>Uitrol aanmeldzuilen per unit</vt:lpstr>
    </vt:vector>
  </TitlesOfParts>
  <Company>Erasmus MC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Jeroen van de Ven</dc:creator>
  <cp:lastModifiedBy>JHM van de Ven</cp:lastModifiedBy>
  <cp:revision>338</cp:revision>
  <cp:lastPrinted>2018-07-10T07:25:37Z</cp:lastPrinted>
  <dcterms:created xsi:type="dcterms:W3CDTF">2016-07-22T12:30:20Z</dcterms:created>
  <dcterms:modified xsi:type="dcterms:W3CDTF">2019-06-19T06:00:00Z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0x01010001CF7C20313B404E9B2B665617C1D8C5</vt:lpwstr>
  </property>
  <property fmtid="{D5CDD505-2E9C-101B-9397-08002B2CF9AE}" pid="3" name="AuthorIds_UIVersion_3072">
    <vt:lpwstr>50</vt:lpwstr>
  </property>
  <property fmtid="{D5CDD505-2E9C-101B-9397-08002B2CF9AE}" pid="4" name="MediaServiceImageTags">
    <vt:lpwstr/>
  </property>
</Properties>
</file>