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48" r:id="rId5"/>
  </p:sldMasterIdLst>
  <p:notesMasterIdLst>
    <p:notesMasterId r:id="rId15"/>
  </p:notesMasterIdLst>
  <p:sldIdLst>
    <p:sldId id="271" r:id="rId6"/>
    <p:sldId id="278" r:id="rId7"/>
    <p:sldId id="283" r:id="rId8"/>
    <p:sldId id="275" r:id="rId9"/>
    <p:sldId id="277" r:id="rId10"/>
    <p:sldId id="274" r:id="rId11"/>
    <p:sldId id="282" r:id="rId12"/>
    <p:sldId id="281" r:id="rId13"/>
    <p:sldId id="280" r:id="rId1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D073F01-75C1-7283-AC4A-367D69FCC390}" name="Anouk Terhalle" initials="AT" userId="S::aterhalle@deltion.nl::98936293-7077-4936-bfc7-bffc50c0ee9b" providerId="AD"/>
  <p188:author id="{90B0350C-9F34-3C09-5146-C8C654237372}" name="Marloes van de Kieft" initials="MK" userId="S::mkieft@deltion.nl::a6802b4e-0d6f-47b3-a05b-ad85842401d4" providerId="AD"/>
  <p188:author id="{D02D648F-762C-66E4-95EC-C6DA79091A97}" name="Sandra van Arkelen" initials="SvA" userId="S::sarkelen@deltion.nl::843c78c4-8a0a-43d0-8311-62532b95f20c" providerId="AD"/>
  <p188:author id="{03E703D7-CF05-4E6F-2725-2075BF0761EA}" name="Siefko Oosterhuis" initials="SO" userId="S::soosterhuis@deltion.nl::e3944381-94a9-431e-8d6c-0469e820b290" providerId="AD"/>
  <p188:author id="{6E73F2E5-E86C-3242-83D8-2D378A6D2049}" name="Erik van Keulen" initials="EvK" userId="S::erik@vankeuleninterim.onmicrosoft.com::79a50290-1db2-4061-ab61-59c4f092e64c" providerId="AD"/>
  <p188:author id="{CE3979F9-5736-2530-3407-02B30078BA5A}" name="Charlotte Kamphuis" initials="CK" userId="S::ckamphuis@deltion.nl::1bfc84fb-e7f3-4269-b1cd-e112ab29534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0801D"/>
    <a:srgbClr val="3336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2CA88C-DA72-4175-EBE5-6F51BEB2423B}" v="725" dt="2023-09-18T06:21:46.505"/>
    <p1510:client id="{B44E1A31-AF57-3382-C177-7CF9C31AFA3D}" v="13" dt="2023-09-18T07:27:20.018"/>
    <p1510:client id="{FA5D2780-1B21-08F1-3B5B-D667944ADDB1}" v="41" dt="2023-09-18T07:29:55.74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Stijl, donker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Stijl, gemiddeld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ouk Terhalle" userId="98936293-7077-4936-bfc7-bffc50c0ee9b" providerId="ADAL" clId="{A0C9C31B-4AB3-4F4A-B34E-6D311A6244D7}"/>
    <pc:docChg chg="custSel modSld">
      <pc:chgData name="Anouk Terhalle" userId="98936293-7077-4936-bfc7-bffc50c0ee9b" providerId="ADAL" clId="{A0C9C31B-4AB3-4F4A-B34E-6D311A6244D7}" dt="2023-09-15T11:32:48.352" v="132" actId="1076"/>
      <pc:docMkLst>
        <pc:docMk/>
      </pc:docMkLst>
      <pc:sldChg chg="modSp mod modNotesTx">
        <pc:chgData name="Anouk Terhalle" userId="98936293-7077-4936-bfc7-bffc50c0ee9b" providerId="ADAL" clId="{A0C9C31B-4AB3-4F4A-B34E-6D311A6244D7}" dt="2023-09-15T11:27:11.025" v="106" actId="20577"/>
        <pc:sldMkLst>
          <pc:docMk/>
          <pc:sldMk cId="2566716266" sldId="274"/>
        </pc:sldMkLst>
        <pc:spChg chg="mod">
          <ac:chgData name="Anouk Terhalle" userId="98936293-7077-4936-bfc7-bffc50c0ee9b" providerId="ADAL" clId="{A0C9C31B-4AB3-4F4A-B34E-6D311A6244D7}" dt="2023-09-15T11:27:11.025" v="106" actId="20577"/>
          <ac:spMkLst>
            <pc:docMk/>
            <pc:sldMk cId="2566716266" sldId="274"/>
            <ac:spMk id="13" creationId="{4E719D5E-15D5-2ABC-E257-3CA2AB3F5262}"/>
          </ac:spMkLst>
        </pc:spChg>
      </pc:sldChg>
      <pc:sldChg chg="addSp delSp modSp mod">
        <pc:chgData name="Anouk Terhalle" userId="98936293-7077-4936-bfc7-bffc50c0ee9b" providerId="ADAL" clId="{A0C9C31B-4AB3-4F4A-B34E-6D311A6244D7}" dt="2023-09-15T11:18:03.400" v="33" actId="1076"/>
        <pc:sldMkLst>
          <pc:docMk/>
          <pc:sldMk cId="2693943329" sldId="275"/>
        </pc:sldMkLst>
        <pc:picChg chg="del mod">
          <ac:chgData name="Anouk Terhalle" userId="98936293-7077-4936-bfc7-bffc50c0ee9b" providerId="ADAL" clId="{A0C9C31B-4AB3-4F4A-B34E-6D311A6244D7}" dt="2023-09-15T11:16:07.181" v="14" actId="21"/>
          <ac:picMkLst>
            <pc:docMk/>
            <pc:sldMk cId="2693943329" sldId="275"/>
            <ac:picMk id="6" creationId="{7B66A0F1-1B7C-F6F8-00FF-90B29A9F6570}"/>
          </ac:picMkLst>
        </pc:picChg>
        <pc:picChg chg="add mod modCrop">
          <ac:chgData name="Anouk Terhalle" userId="98936293-7077-4936-bfc7-bffc50c0ee9b" providerId="ADAL" clId="{A0C9C31B-4AB3-4F4A-B34E-6D311A6244D7}" dt="2023-09-15T11:17:56.488" v="31" actId="1076"/>
          <ac:picMkLst>
            <pc:docMk/>
            <pc:sldMk cId="2693943329" sldId="275"/>
            <ac:picMk id="8" creationId="{5A34A622-B485-C090-CA31-990A912E496E}"/>
          </ac:picMkLst>
        </pc:picChg>
        <pc:picChg chg="add mod">
          <ac:chgData name="Anouk Terhalle" userId="98936293-7077-4936-bfc7-bffc50c0ee9b" providerId="ADAL" clId="{A0C9C31B-4AB3-4F4A-B34E-6D311A6244D7}" dt="2023-09-15T11:17:58.408" v="32" actId="1076"/>
          <ac:picMkLst>
            <pc:docMk/>
            <pc:sldMk cId="2693943329" sldId="275"/>
            <ac:picMk id="9" creationId="{1ADC1020-BDB1-6E96-DDE4-69357763A00A}"/>
          </ac:picMkLst>
        </pc:picChg>
        <pc:picChg chg="add mod modCrop">
          <ac:chgData name="Anouk Terhalle" userId="98936293-7077-4936-bfc7-bffc50c0ee9b" providerId="ADAL" clId="{A0C9C31B-4AB3-4F4A-B34E-6D311A6244D7}" dt="2023-09-15T11:18:03.400" v="33" actId="1076"/>
          <ac:picMkLst>
            <pc:docMk/>
            <pc:sldMk cId="2693943329" sldId="275"/>
            <ac:picMk id="11" creationId="{44761519-36DF-66BE-A021-416ED275069C}"/>
          </ac:picMkLst>
        </pc:picChg>
      </pc:sldChg>
      <pc:sldChg chg="addSp delSp modSp mod">
        <pc:chgData name="Anouk Terhalle" userId="98936293-7077-4936-bfc7-bffc50c0ee9b" providerId="ADAL" clId="{A0C9C31B-4AB3-4F4A-B34E-6D311A6244D7}" dt="2023-09-15T11:32:38.832" v="130" actId="1076"/>
        <pc:sldMkLst>
          <pc:docMk/>
          <pc:sldMk cId="1304746075" sldId="278"/>
        </pc:sldMkLst>
        <pc:spChg chg="add del">
          <ac:chgData name="Anouk Terhalle" userId="98936293-7077-4936-bfc7-bffc50c0ee9b" providerId="ADAL" clId="{A0C9C31B-4AB3-4F4A-B34E-6D311A6244D7}" dt="2023-09-15T11:30:51.188" v="120" actId="478"/>
          <ac:spMkLst>
            <pc:docMk/>
            <pc:sldMk cId="1304746075" sldId="278"/>
            <ac:spMk id="2" creationId="{F9E04A80-64A6-1E39-BA2C-7292B65A3B7F}"/>
          </ac:spMkLst>
        </pc:spChg>
        <pc:spChg chg="mod">
          <ac:chgData name="Anouk Terhalle" userId="98936293-7077-4936-bfc7-bffc50c0ee9b" providerId="ADAL" clId="{A0C9C31B-4AB3-4F4A-B34E-6D311A6244D7}" dt="2023-09-15T11:27:42.142" v="117" actId="20577"/>
          <ac:spMkLst>
            <pc:docMk/>
            <pc:sldMk cId="1304746075" sldId="278"/>
            <ac:spMk id="5" creationId="{83330254-5BDD-7F42-534A-BECD8EB8AE53}"/>
          </ac:spMkLst>
        </pc:spChg>
        <pc:spChg chg="del">
          <ac:chgData name="Anouk Terhalle" userId="98936293-7077-4936-bfc7-bffc50c0ee9b" providerId="ADAL" clId="{A0C9C31B-4AB3-4F4A-B34E-6D311A6244D7}" dt="2023-09-15T11:27:44.298" v="118" actId="478"/>
          <ac:spMkLst>
            <pc:docMk/>
            <pc:sldMk cId="1304746075" sldId="278"/>
            <ac:spMk id="13" creationId="{4E719D5E-15D5-2ABC-E257-3CA2AB3F5262}"/>
          </ac:spMkLst>
        </pc:spChg>
        <pc:picChg chg="add mod">
          <ac:chgData name="Anouk Terhalle" userId="98936293-7077-4936-bfc7-bffc50c0ee9b" providerId="ADAL" clId="{A0C9C31B-4AB3-4F4A-B34E-6D311A6244D7}" dt="2023-09-15T11:31:14.376" v="125" actId="1076"/>
          <ac:picMkLst>
            <pc:docMk/>
            <pc:sldMk cId="1304746075" sldId="278"/>
            <ac:picMk id="6" creationId="{7F439E03-8086-0965-3236-573D78C75E42}"/>
          </ac:picMkLst>
        </pc:picChg>
        <pc:picChg chg="add del mod">
          <ac:chgData name="Anouk Terhalle" userId="98936293-7077-4936-bfc7-bffc50c0ee9b" providerId="ADAL" clId="{A0C9C31B-4AB3-4F4A-B34E-6D311A6244D7}" dt="2023-09-15T11:31:20.455" v="128" actId="478"/>
          <ac:picMkLst>
            <pc:docMk/>
            <pc:sldMk cId="1304746075" sldId="278"/>
            <ac:picMk id="1028" creationId="{858F4747-B8A3-99C6-91FF-7A031DFF0B71}"/>
          </ac:picMkLst>
        </pc:picChg>
        <pc:picChg chg="add mod">
          <ac:chgData name="Anouk Terhalle" userId="98936293-7077-4936-bfc7-bffc50c0ee9b" providerId="ADAL" clId="{A0C9C31B-4AB3-4F4A-B34E-6D311A6244D7}" dt="2023-09-15T11:32:38.832" v="130" actId="1076"/>
          <ac:picMkLst>
            <pc:docMk/>
            <pc:sldMk cId="1304746075" sldId="278"/>
            <ac:picMk id="1030" creationId="{DC1F8F5F-1E7B-49D7-52FF-3562300447B5}"/>
          </ac:picMkLst>
        </pc:picChg>
      </pc:sldChg>
      <pc:sldChg chg="modSp mod">
        <pc:chgData name="Anouk Terhalle" userId="98936293-7077-4936-bfc7-bffc50c0ee9b" providerId="ADAL" clId="{A0C9C31B-4AB3-4F4A-B34E-6D311A6244D7}" dt="2023-09-15T11:32:48.352" v="132" actId="1076"/>
        <pc:sldMkLst>
          <pc:docMk/>
          <pc:sldMk cId="3651892916" sldId="283"/>
        </pc:sldMkLst>
        <pc:spChg chg="mod">
          <ac:chgData name="Anouk Terhalle" userId="98936293-7077-4936-bfc7-bffc50c0ee9b" providerId="ADAL" clId="{A0C9C31B-4AB3-4F4A-B34E-6D311A6244D7}" dt="2023-09-15T11:32:48.352" v="132" actId="1076"/>
          <ac:spMkLst>
            <pc:docMk/>
            <pc:sldMk cId="3651892916" sldId="283"/>
            <ac:spMk id="13" creationId="{4E719D5E-15D5-2ABC-E257-3CA2AB3F5262}"/>
          </ac:spMkLst>
        </pc:spChg>
      </pc:sldChg>
    </pc:docChg>
  </pc:docChgLst>
  <pc:docChgLst>
    <pc:chgData name="Trudy Damkot" userId="S::tdamkot@deltion.nl::1ba8616d-5018-42b1-913a-5a37a0bc2959" providerId="AD" clId="Web-{B44E1A31-AF57-3382-C177-7CF9C31AFA3D}"/>
    <pc:docChg chg="modSld sldOrd">
      <pc:chgData name="Trudy Damkot" userId="S::tdamkot@deltion.nl::1ba8616d-5018-42b1-913a-5a37a0bc2959" providerId="AD" clId="Web-{B44E1A31-AF57-3382-C177-7CF9C31AFA3D}" dt="2023-09-18T07:27:20.018" v="8"/>
      <pc:docMkLst>
        <pc:docMk/>
      </pc:docMkLst>
      <pc:sldChg chg="ord">
        <pc:chgData name="Trudy Damkot" userId="S::tdamkot@deltion.nl::1ba8616d-5018-42b1-913a-5a37a0bc2959" providerId="AD" clId="Web-{B44E1A31-AF57-3382-C177-7CF9C31AFA3D}" dt="2023-09-18T07:27:20.018" v="8"/>
        <pc:sldMkLst>
          <pc:docMk/>
          <pc:sldMk cId="2566716266" sldId="274"/>
        </pc:sldMkLst>
      </pc:sldChg>
      <pc:sldChg chg="modSp ord">
        <pc:chgData name="Trudy Damkot" userId="S::tdamkot@deltion.nl::1ba8616d-5018-42b1-913a-5a37a0bc2959" providerId="AD" clId="Web-{B44E1A31-AF57-3382-C177-7CF9C31AFA3D}" dt="2023-09-18T07:27:16.409" v="7"/>
        <pc:sldMkLst>
          <pc:docMk/>
          <pc:sldMk cId="1173574003" sldId="282"/>
        </pc:sldMkLst>
        <pc:spChg chg="mod">
          <ac:chgData name="Trudy Damkot" userId="S::tdamkot@deltion.nl::1ba8616d-5018-42b1-913a-5a37a0bc2959" providerId="AD" clId="Web-{B44E1A31-AF57-3382-C177-7CF9C31AFA3D}" dt="2023-09-18T07:27:07.190" v="6" actId="20577"/>
          <ac:spMkLst>
            <pc:docMk/>
            <pc:sldMk cId="1173574003" sldId="282"/>
            <ac:spMk id="13" creationId="{4E719D5E-15D5-2ABC-E257-3CA2AB3F5262}"/>
          </ac:spMkLst>
        </pc:spChg>
      </pc:sldChg>
    </pc:docChg>
  </pc:docChgLst>
  <pc:docChgLst>
    <pc:chgData name="Peter Weulink" userId="S::pweulink@deltion.nl::8849413e-08fd-445b-b74b-70f7dc5408ca" providerId="AD" clId="Web-{542CA88C-DA72-4175-EBE5-6F51BEB2423B}"/>
    <pc:docChg chg="modSld">
      <pc:chgData name="Peter Weulink" userId="S::pweulink@deltion.nl::8849413e-08fd-445b-b74b-70f7dc5408ca" providerId="AD" clId="Web-{542CA88C-DA72-4175-EBE5-6F51BEB2423B}" dt="2023-09-18T06:21:35.333" v="368" actId="20577"/>
      <pc:docMkLst>
        <pc:docMk/>
      </pc:docMkLst>
      <pc:sldChg chg="modSp">
        <pc:chgData name="Peter Weulink" userId="S::pweulink@deltion.nl::8849413e-08fd-445b-b74b-70f7dc5408ca" providerId="AD" clId="Web-{542CA88C-DA72-4175-EBE5-6F51BEB2423B}" dt="2023-09-18T06:21:35.333" v="368" actId="20577"/>
        <pc:sldMkLst>
          <pc:docMk/>
          <pc:sldMk cId="2550378084" sldId="280"/>
        </pc:sldMkLst>
        <pc:spChg chg="mod">
          <ac:chgData name="Peter Weulink" userId="S::pweulink@deltion.nl::8849413e-08fd-445b-b74b-70f7dc5408ca" providerId="AD" clId="Web-{542CA88C-DA72-4175-EBE5-6F51BEB2423B}" dt="2023-09-18T06:21:35.333" v="368" actId="20577"/>
          <ac:spMkLst>
            <pc:docMk/>
            <pc:sldMk cId="2550378084" sldId="280"/>
            <ac:spMk id="13" creationId="{4E719D5E-15D5-2ABC-E257-3CA2AB3F5262}"/>
          </ac:spMkLst>
        </pc:spChg>
      </pc:sldChg>
    </pc:docChg>
  </pc:docChgLst>
  <pc:docChgLst>
    <pc:chgData name="Trudy Damkot" userId="S::tdamkot@deltion.nl::1ba8616d-5018-42b1-913a-5a37a0bc2959" providerId="AD" clId="Web-{FA5D2780-1B21-08F1-3B5B-D667944ADDB1}"/>
    <pc:docChg chg="modSld sldOrd">
      <pc:chgData name="Trudy Damkot" userId="S::tdamkot@deltion.nl::1ba8616d-5018-42b1-913a-5a37a0bc2959" providerId="AD" clId="Web-{FA5D2780-1B21-08F1-3B5B-D667944ADDB1}" dt="2023-09-18T07:29:55.734" v="29" actId="20577"/>
      <pc:docMkLst>
        <pc:docMk/>
      </pc:docMkLst>
      <pc:sldChg chg="ord">
        <pc:chgData name="Trudy Damkot" userId="S::tdamkot@deltion.nl::1ba8616d-5018-42b1-913a-5a37a0bc2959" providerId="AD" clId="Web-{FA5D2780-1B21-08F1-3B5B-D667944ADDB1}" dt="2023-09-18T07:28:03.992" v="0"/>
        <pc:sldMkLst>
          <pc:docMk/>
          <pc:sldMk cId="3193150522" sldId="277"/>
        </pc:sldMkLst>
      </pc:sldChg>
      <pc:sldChg chg="modSp">
        <pc:chgData name="Trudy Damkot" userId="S::tdamkot@deltion.nl::1ba8616d-5018-42b1-913a-5a37a0bc2959" providerId="AD" clId="Web-{FA5D2780-1B21-08F1-3B5B-D667944ADDB1}" dt="2023-09-18T07:29:17.559" v="18" actId="20577"/>
        <pc:sldMkLst>
          <pc:docMk/>
          <pc:sldMk cId="430987887" sldId="281"/>
        </pc:sldMkLst>
        <pc:spChg chg="mod">
          <ac:chgData name="Trudy Damkot" userId="S::tdamkot@deltion.nl::1ba8616d-5018-42b1-913a-5a37a0bc2959" providerId="AD" clId="Web-{FA5D2780-1B21-08F1-3B5B-D667944ADDB1}" dt="2023-09-18T07:29:17.559" v="18" actId="20577"/>
          <ac:spMkLst>
            <pc:docMk/>
            <pc:sldMk cId="430987887" sldId="281"/>
            <ac:spMk id="13" creationId="{4E719D5E-15D5-2ABC-E257-3CA2AB3F5262}"/>
          </ac:spMkLst>
        </pc:spChg>
      </pc:sldChg>
      <pc:sldChg chg="modSp">
        <pc:chgData name="Trudy Damkot" userId="S::tdamkot@deltion.nl::1ba8616d-5018-42b1-913a-5a37a0bc2959" providerId="AD" clId="Web-{FA5D2780-1B21-08F1-3B5B-D667944ADDB1}" dt="2023-09-18T07:29:55.734" v="29" actId="20577"/>
        <pc:sldMkLst>
          <pc:docMk/>
          <pc:sldMk cId="1173574003" sldId="282"/>
        </pc:sldMkLst>
        <pc:spChg chg="mod">
          <ac:chgData name="Trudy Damkot" userId="S::tdamkot@deltion.nl::1ba8616d-5018-42b1-913a-5a37a0bc2959" providerId="AD" clId="Web-{FA5D2780-1B21-08F1-3B5B-D667944ADDB1}" dt="2023-09-18T07:29:55.734" v="29" actId="20577"/>
          <ac:spMkLst>
            <pc:docMk/>
            <pc:sldMk cId="1173574003" sldId="282"/>
            <ac:spMk id="13" creationId="{4E719D5E-15D5-2ABC-E257-3CA2AB3F5262}"/>
          </ac:spMkLst>
        </pc:spChg>
      </pc:sldChg>
    </pc:docChg>
  </pc:docChgLst>
  <pc:docChgLst>
    <pc:chgData name="Anouk Terhalle" userId="98936293-7077-4936-bfc7-bffc50c0ee9b" providerId="ADAL" clId="{07210C5E-D624-40D7-866A-05FF32234493}"/>
    <pc:docChg chg="modSld">
      <pc:chgData name="Anouk Terhalle" userId="98936293-7077-4936-bfc7-bffc50c0ee9b" providerId="ADAL" clId="{07210C5E-D624-40D7-866A-05FF32234493}" dt="2023-09-18T12:34:46.931" v="62" actId="20577"/>
      <pc:docMkLst>
        <pc:docMk/>
      </pc:docMkLst>
      <pc:sldChg chg="modSp mod">
        <pc:chgData name="Anouk Terhalle" userId="98936293-7077-4936-bfc7-bffc50c0ee9b" providerId="ADAL" clId="{07210C5E-D624-40D7-866A-05FF32234493}" dt="2023-09-18T12:34:46.931" v="62" actId="20577"/>
        <pc:sldMkLst>
          <pc:docMk/>
          <pc:sldMk cId="2566716266" sldId="274"/>
        </pc:sldMkLst>
        <pc:spChg chg="mod">
          <ac:chgData name="Anouk Terhalle" userId="98936293-7077-4936-bfc7-bffc50c0ee9b" providerId="ADAL" clId="{07210C5E-D624-40D7-866A-05FF32234493}" dt="2023-09-18T12:30:48.945" v="42" actId="20577"/>
          <ac:spMkLst>
            <pc:docMk/>
            <pc:sldMk cId="2566716266" sldId="274"/>
            <ac:spMk id="5" creationId="{83330254-5BDD-7F42-534A-BECD8EB8AE53}"/>
          </ac:spMkLst>
        </pc:spChg>
        <pc:spChg chg="mod">
          <ac:chgData name="Anouk Terhalle" userId="98936293-7077-4936-bfc7-bffc50c0ee9b" providerId="ADAL" clId="{07210C5E-D624-40D7-866A-05FF32234493}" dt="2023-09-18T12:34:46.931" v="62" actId="20577"/>
          <ac:spMkLst>
            <pc:docMk/>
            <pc:sldMk cId="2566716266" sldId="274"/>
            <ac:spMk id="13" creationId="{4E719D5E-15D5-2ABC-E257-3CA2AB3F5262}"/>
          </ac:spMkLst>
        </pc:spChg>
      </pc:sldChg>
      <pc:sldChg chg="modSp mod">
        <pc:chgData name="Anouk Terhalle" userId="98936293-7077-4936-bfc7-bffc50c0ee9b" providerId="ADAL" clId="{07210C5E-D624-40D7-866A-05FF32234493}" dt="2023-09-18T12:31:32.446" v="47" actId="1076"/>
        <pc:sldMkLst>
          <pc:docMk/>
          <pc:sldMk cId="2550378084" sldId="280"/>
        </pc:sldMkLst>
        <pc:spChg chg="mod">
          <ac:chgData name="Anouk Terhalle" userId="98936293-7077-4936-bfc7-bffc50c0ee9b" providerId="ADAL" clId="{07210C5E-D624-40D7-866A-05FF32234493}" dt="2023-09-18T12:31:32.446" v="47" actId="1076"/>
          <ac:spMkLst>
            <pc:docMk/>
            <pc:sldMk cId="2550378084" sldId="280"/>
            <ac:spMk id="13" creationId="{4E719D5E-15D5-2ABC-E257-3CA2AB3F526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3F384E-1224-EB40-8917-0A09DFCC992C}" type="datetimeFigureOut">
              <a:rPr lang="nl-NL" smtClean="0"/>
              <a:t>18-9-2023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nl-NL"/>
              <a:t>Tekststijl van het model bewerken
Tweede niveau
Derde niveau
Vierde niveau
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35980A-0771-FC4D-9226-496F5EF0A81E}" type="slidenum">
              <a:rPr lang="nl-NL" smtClean="0"/>
              <a:t>‹nr.›</a:t>
            </a:fld>
            <a:endParaRPr lang="nl-NL"/>
          </a:p>
        </p:txBody>
      </p:sp>
    </p:spTree>
    <p:extLst>
      <p:ext uri="{BB962C8B-B14F-4D97-AF65-F5344CB8AC3E}">
        <p14:creationId xmlns:p14="http://schemas.microsoft.com/office/powerpoint/2010/main" val="2245205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1835980A-0771-FC4D-9226-496F5EF0A81E}" type="slidenum">
              <a:rPr lang="nl-NL" smtClean="0"/>
              <a:t>5</a:t>
            </a:fld>
            <a:endParaRPr lang="nl-NL"/>
          </a:p>
        </p:txBody>
      </p:sp>
    </p:spTree>
    <p:extLst>
      <p:ext uri="{BB962C8B-B14F-4D97-AF65-F5344CB8AC3E}">
        <p14:creationId xmlns:p14="http://schemas.microsoft.com/office/powerpoint/2010/main" val="200338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Bij de dienstverlening van opdrachtnemer zit minimaal inbegrepen:</a:t>
            </a:r>
          </a:p>
          <a:p>
            <a:r>
              <a:rPr lang="nl-NL"/>
              <a:t>-	Alle activiteiten en adviezen die betrekking hebben op verzuimbegeleiding en Wet Verbetering en Poortwachter zoals gevraagd en door opdrachtnemer in deze aanbesteding aangeboden (eventueel door inzet van een arbeidsdeskundige of eerstelijns verpleegkundige).</a:t>
            </a:r>
          </a:p>
          <a:p>
            <a:r>
              <a:rPr lang="nl-NL"/>
              <a:t>-	Alle eerste lijn van contacten tussen leidinggevenden en medewerkers van de opdrachtgever met de opdrachtnemer.</a:t>
            </a:r>
          </a:p>
          <a:p>
            <a:r>
              <a:rPr lang="nl-NL"/>
              <a:t>-	Alle spreekuren van de bedrijfsarts(en), inclusief vervolg spreekuren. </a:t>
            </a:r>
          </a:p>
          <a:p>
            <a:r>
              <a:rPr lang="nl-NL"/>
              <a:t>-	Alle administratieve handelingen behorende bij de dienstverlening zoals het plannen van het spreekuur, verslagen plaatsen in de verzuimsoftware van de opdrachtgever en het verzenden van uitnodigingen.</a:t>
            </a:r>
          </a:p>
          <a:p>
            <a:r>
              <a:rPr lang="nl-NL"/>
              <a:t>-	Casemanagement (dit is in eigen beheer maar ondersteuning/een sparringpartner hierin is gewenst).</a:t>
            </a:r>
          </a:p>
          <a:p>
            <a:r>
              <a:rPr lang="nl-NL"/>
              <a:t>-	Adviezen en activiteiten in het kader van verzuimpreventie aan opdrachtgever en leidinggevenden van de opdrachtgever.</a:t>
            </a:r>
          </a:p>
          <a:p>
            <a:r>
              <a:rPr lang="nl-NL"/>
              <a:t>-	Het opleveren van kwalitatieve en kwantitatieve verzuimanalyses inclusief trends en ontwikkelingen.</a:t>
            </a:r>
          </a:p>
          <a:p>
            <a:endParaRPr lang="nl-NL"/>
          </a:p>
          <a:p>
            <a:r>
              <a:rPr lang="nl-NL"/>
              <a:t>Daarnaast dient de opdrachtnemer optioneel de volgende dienstverlening te kunnen uitvoeren:</a:t>
            </a:r>
          </a:p>
          <a:p>
            <a:r>
              <a:rPr lang="nl-NL"/>
              <a:t>-	Inzet arbeidsdeskundige; </a:t>
            </a:r>
          </a:p>
          <a:p>
            <a:r>
              <a:rPr lang="nl-NL"/>
              <a:t>-	Spreekuur inzake arbeidsomstandigheden;</a:t>
            </a:r>
          </a:p>
          <a:p>
            <a:r>
              <a:rPr lang="nl-NL"/>
              <a:t>-	</a:t>
            </a:r>
            <a:r>
              <a:rPr lang="nl-NL" err="1"/>
              <a:t>RI&amp;E’s</a:t>
            </a:r>
            <a:r>
              <a:rPr lang="nl-NL"/>
              <a:t> (Deltion doet dit grotendeels zelf, maar ondersteuning is gewenst);</a:t>
            </a:r>
          </a:p>
          <a:p>
            <a:r>
              <a:rPr lang="nl-NL"/>
              <a:t>-	HRM advies/ begeleiding;</a:t>
            </a:r>
          </a:p>
          <a:p>
            <a:r>
              <a:rPr lang="nl-NL"/>
              <a:t>-	Training en begeleiding van leidinggevenden en HR;</a:t>
            </a:r>
          </a:p>
          <a:p>
            <a:r>
              <a:rPr lang="nl-NL"/>
              <a:t>-	Inzet arbeid- en organisatiepsycholoog en andere psychologische diensten;</a:t>
            </a:r>
          </a:p>
          <a:p>
            <a:r>
              <a:rPr lang="nl-NL"/>
              <a:t>-	PMO/ PAGO/Health checks</a:t>
            </a:r>
          </a:p>
          <a:p>
            <a:endParaRPr lang="nl-NL"/>
          </a:p>
          <a:p>
            <a:endParaRPr lang="nl-NL"/>
          </a:p>
        </p:txBody>
      </p:sp>
      <p:sp>
        <p:nvSpPr>
          <p:cNvPr id="4" name="Tijdelijke aanduiding voor dianummer 3"/>
          <p:cNvSpPr>
            <a:spLocks noGrp="1"/>
          </p:cNvSpPr>
          <p:nvPr>
            <p:ph type="sldNum" sz="quarter" idx="5"/>
          </p:nvPr>
        </p:nvSpPr>
        <p:spPr/>
        <p:txBody>
          <a:bodyPr/>
          <a:lstStyle/>
          <a:p>
            <a:fld id="{1835980A-0771-FC4D-9226-496F5EF0A81E}" type="slidenum">
              <a:rPr lang="nl-NL" smtClean="0"/>
              <a:t>6</a:t>
            </a:fld>
            <a:endParaRPr lang="nl-NL"/>
          </a:p>
        </p:txBody>
      </p:sp>
    </p:spTree>
    <p:extLst>
      <p:ext uri="{BB962C8B-B14F-4D97-AF65-F5344CB8AC3E}">
        <p14:creationId xmlns:p14="http://schemas.microsoft.com/office/powerpoint/2010/main" val="30109568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2061EFD0-C1C1-0343-8EB9-78CB08A18193}"/>
              </a:ext>
            </a:extLst>
          </p:cNvPr>
          <p:cNvPicPr>
            <a:picLocks noChangeAspect="1"/>
          </p:cNvPicPr>
          <p:nvPr userDrawn="1"/>
        </p:nvPicPr>
        <p:blipFill>
          <a:blip r:embed="rId2"/>
          <a:stretch>
            <a:fillRect/>
          </a:stretch>
        </p:blipFill>
        <p:spPr>
          <a:xfrm>
            <a:off x="0" y="-4859"/>
            <a:ext cx="12192000" cy="6159802"/>
          </a:xfrm>
          <a:prstGeom prst="rect">
            <a:avLst/>
          </a:prstGeom>
        </p:spPr>
      </p:pic>
      <p:sp>
        <p:nvSpPr>
          <p:cNvPr id="8" name="Picture Placeholder 2">
            <a:extLst>
              <a:ext uri="{FF2B5EF4-FFF2-40B4-BE49-F238E27FC236}">
                <a16:creationId xmlns:a16="http://schemas.microsoft.com/office/drawing/2014/main" id="{49842278-8B6D-C446-A99B-2D51962C1293}"/>
              </a:ext>
            </a:extLst>
          </p:cNvPr>
          <p:cNvSpPr>
            <a:spLocks noGrp="1" noChangeAspect="1"/>
          </p:cNvSpPr>
          <p:nvPr>
            <p:ph type="pic" idx="13" hasCustomPrompt="1"/>
          </p:nvPr>
        </p:nvSpPr>
        <p:spPr>
          <a:xfrm>
            <a:off x="0" y="0"/>
            <a:ext cx="12201297" cy="6154943"/>
          </a:xfrm>
          <a:prstGeom prst="rect">
            <a:avLst/>
          </a:prstGeom>
          <a:no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
        <p:nvSpPr>
          <p:cNvPr id="2" name="Titel 1">
            <a:extLst>
              <a:ext uri="{FF2B5EF4-FFF2-40B4-BE49-F238E27FC236}">
                <a16:creationId xmlns:a16="http://schemas.microsoft.com/office/drawing/2014/main" id="{01745658-F3B5-D24D-8C0F-C53B68FA58A8}"/>
              </a:ext>
            </a:extLst>
          </p:cNvPr>
          <p:cNvSpPr>
            <a:spLocks noGrp="1"/>
          </p:cNvSpPr>
          <p:nvPr>
            <p:ph type="ctrTitle"/>
          </p:nvPr>
        </p:nvSpPr>
        <p:spPr>
          <a:xfrm>
            <a:off x="762000" y="614363"/>
            <a:ext cx="10663084" cy="1120323"/>
          </a:xfrm>
        </p:spPr>
        <p:txBody>
          <a:bodyPr vert="horz" wrap="square" anchor="t" anchorCtr="0">
            <a:noAutofit/>
          </a:bodyPr>
          <a:lstStyle>
            <a:lvl1pPr algn="l">
              <a:defRPr sz="5500" b="1" i="0">
                <a:solidFill>
                  <a:schemeClr val="bg1"/>
                </a:solidFill>
                <a:effectLst>
                  <a:outerShdw blurRad="127000" algn="ctr" rotWithShape="0">
                    <a:prstClr val="black">
                      <a:alpha val="40000"/>
                    </a:prstClr>
                  </a:outerShdw>
                </a:effectLst>
                <a:latin typeface="Arial" panose="020B0604020202020204" pitchFamily="34" charset="0"/>
                <a:cs typeface="Arial" panose="020B0604020202020204" pitchFamily="34" charset="0"/>
              </a:defRPr>
            </a:lvl1pPr>
          </a:lstStyle>
          <a:p>
            <a:r>
              <a:rPr lang="nl-NL"/>
              <a:t>Klik om stijl te bewerken</a:t>
            </a:r>
          </a:p>
        </p:txBody>
      </p:sp>
      <p:sp>
        <p:nvSpPr>
          <p:cNvPr id="3" name="Ondertitel 2">
            <a:extLst>
              <a:ext uri="{FF2B5EF4-FFF2-40B4-BE49-F238E27FC236}">
                <a16:creationId xmlns:a16="http://schemas.microsoft.com/office/drawing/2014/main" id="{BAE685E5-7566-C54E-9779-C6BF9918D5CF}"/>
              </a:ext>
            </a:extLst>
          </p:cNvPr>
          <p:cNvSpPr>
            <a:spLocks noGrp="1"/>
          </p:cNvSpPr>
          <p:nvPr>
            <p:ph type="subTitle" idx="1"/>
          </p:nvPr>
        </p:nvSpPr>
        <p:spPr>
          <a:xfrm>
            <a:off x="767408" y="2250725"/>
            <a:ext cx="4635500" cy="1300162"/>
          </a:xfrm>
        </p:spPr>
        <p:txBody>
          <a:bodyPr/>
          <a:lstStyle>
            <a:lvl1pPr marL="0" indent="0" algn="l">
              <a:buNone/>
              <a:defRPr sz="2400" b="1" i="0">
                <a:solidFill>
                  <a:schemeClr val="bg1"/>
                </a:solidFill>
                <a:effectLst>
                  <a:outerShdw blurRad="127000" algn="ctr" rotWithShape="0">
                    <a:prstClr val="black">
                      <a:alpha val="40000"/>
                    </a:prstClr>
                  </a:outerShdw>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6" name="Afbeelding 5">
            <a:extLst>
              <a:ext uri="{FF2B5EF4-FFF2-40B4-BE49-F238E27FC236}">
                <a16:creationId xmlns:a16="http://schemas.microsoft.com/office/drawing/2014/main" id="{D2A9B58F-E251-F54A-8AB0-CEAD3D07F6E7}"/>
              </a:ext>
            </a:extLst>
          </p:cNvPr>
          <p:cNvPicPr>
            <a:picLocks noChangeAspect="1"/>
          </p:cNvPicPr>
          <p:nvPr userDrawn="1"/>
        </p:nvPicPr>
        <p:blipFill>
          <a:blip r:embed="rId3"/>
          <a:stretch>
            <a:fillRect/>
          </a:stretch>
        </p:blipFill>
        <p:spPr>
          <a:xfrm>
            <a:off x="10218236" y="6068869"/>
            <a:ext cx="1748337" cy="676996"/>
          </a:xfrm>
          <a:prstGeom prst="rect">
            <a:avLst/>
          </a:prstGeom>
        </p:spPr>
      </p:pic>
    </p:spTree>
    <p:extLst>
      <p:ext uri="{BB962C8B-B14F-4D97-AF65-F5344CB8AC3E}">
        <p14:creationId xmlns:p14="http://schemas.microsoft.com/office/powerpoint/2010/main" val="847337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 afbeelding (blauw)">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1B4C8923-7746-364D-8664-263E4177E708}"/>
              </a:ext>
            </a:extLst>
          </p:cNvPr>
          <p:cNvSpPr/>
          <p:nvPr userDrawn="1"/>
        </p:nvSpPr>
        <p:spPr>
          <a:xfrm>
            <a:off x="0" y="692064"/>
            <a:ext cx="12192000" cy="5462336"/>
          </a:xfrm>
          <a:prstGeom prst="rect">
            <a:avLst/>
          </a:prstGeom>
          <a:solidFill>
            <a:srgbClr val="3336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Picture Placeholder 2">
            <a:extLst>
              <a:ext uri="{FF2B5EF4-FFF2-40B4-BE49-F238E27FC236}">
                <a16:creationId xmlns:a16="http://schemas.microsoft.com/office/drawing/2014/main" id="{896A2EE9-6B54-9748-BAD1-5435355C0375}"/>
              </a:ext>
            </a:extLst>
          </p:cNvPr>
          <p:cNvSpPr>
            <a:spLocks noGrp="1" noChangeAspect="1"/>
          </p:cNvSpPr>
          <p:nvPr>
            <p:ph type="pic" idx="13" hasCustomPrompt="1"/>
          </p:nvPr>
        </p:nvSpPr>
        <p:spPr>
          <a:xfrm>
            <a:off x="6364707" y="692064"/>
            <a:ext cx="5827294" cy="5462336"/>
          </a:xfrm>
          <a:prstGeom prst="rect">
            <a:avLst/>
          </a:prstGeom>
          <a:no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
        <p:nvSpPr>
          <p:cNvPr id="2" name="Titel 1">
            <a:extLst>
              <a:ext uri="{FF2B5EF4-FFF2-40B4-BE49-F238E27FC236}">
                <a16:creationId xmlns:a16="http://schemas.microsoft.com/office/drawing/2014/main" id="{0FFAA802-CCE6-E64E-AE50-FE8BE1DBEDB6}"/>
              </a:ext>
            </a:extLst>
          </p:cNvPr>
          <p:cNvSpPr>
            <a:spLocks noGrp="1"/>
          </p:cNvSpPr>
          <p:nvPr>
            <p:ph type="ctrTitle"/>
          </p:nvPr>
        </p:nvSpPr>
        <p:spPr>
          <a:xfrm>
            <a:off x="614412" y="692064"/>
            <a:ext cx="5750294" cy="5462336"/>
          </a:xfrm>
        </p:spPr>
        <p:txBody>
          <a:bodyPr anchor="ctr" anchorCtr="0"/>
          <a:lstStyle>
            <a:lvl1pPr algn="l">
              <a:defRPr sz="6000">
                <a:ln>
                  <a:noFill/>
                </a:ln>
                <a:solidFill>
                  <a:schemeClr val="bg1"/>
                </a:solidFill>
              </a:defRPr>
            </a:lvl1pPr>
          </a:lstStyle>
          <a:p>
            <a:r>
              <a:rPr lang="nl-NL"/>
              <a:t>Klik om stijl te bewerken</a:t>
            </a:r>
          </a:p>
        </p:txBody>
      </p:sp>
      <p:sp>
        <p:nvSpPr>
          <p:cNvPr id="4" name="Tijdelijke aanduiding voor datum 3">
            <a:extLst>
              <a:ext uri="{FF2B5EF4-FFF2-40B4-BE49-F238E27FC236}">
                <a16:creationId xmlns:a16="http://schemas.microsoft.com/office/drawing/2014/main" id="{9398054E-BCF6-2049-AB72-A2EADBD36ABB}"/>
              </a:ext>
            </a:extLst>
          </p:cNvPr>
          <p:cNvSpPr>
            <a:spLocks noGrp="1"/>
          </p:cNvSpPr>
          <p:nvPr>
            <p:ph type="dt" sz="half" idx="10"/>
          </p:nvPr>
        </p:nvSpPr>
        <p:spPr/>
        <p:txBody>
          <a:bodyPr/>
          <a:lstStyle>
            <a:lvl1pPr>
              <a:defRPr>
                <a:solidFill>
                  <a:srgbClr val="333669"/>
                </a:solidFill>
                <a:latin typeface="Arial" panose="020B0604020202020204" pitchFamily="34" charset="0"/>
                <a:cs typeface="Arial" panose="020B0604020202020204" pitchFamily="34" charset="0"/>
              </a:defRPr>
            </a:lvl1pPr>
          </a:lstStyle>
          <a:p>
            <a:fld id="{E46F8CD9-CA9A-C94E-9992-6DB957E385BC}" type="datetime1">
              <a:rPr lang="nl-NL" smtClean="0"/>
              <a:t>18-9-2023</a:t>
            </a:fld>
            <a:endParaRPr lang="nl-NL"/>
          </a:p>
        </p:txBody>
      </p:sp>
      <p:sp>
        <p:nvSpPr>
          <p:cNvPr id="5" name="Tijdelijke aanduiding voor voettekst 4">
            <a:extLst>
              <a:ext uri="{FF2B5EF4-FFF2-40B4-BE49-F238E27FC236}">
                <a16:creationId xmlns:a16="http://schemas.microsoft.com/office/drawing/2014/main" id="{8CE994C8-906A-3C49-873A-A6296BC121CD}"/>
              </a:ext>
            </a:extLst>
          </p:cNvPr>
          <p:cNvSpPr>
            <a:spLocks noGrp="1"/>
          </p:cNvSpPr>
          <p:nvPr>
            <p:ph type="ftr" sz="quarter" idx="11"/>
          </p:nvPr>
        </p:nvSpPr>
        <p:spPr/>
        <p:txBody>
          <a:bodyPr/>
          <a:lstStyle>
            <a:lvl1pPr>
              <a:defRPr>
                <a:solidFill>
                  <a:schemeClr val="tx1">
                    <a:lumMod val="85000"/>
                    <a:lumOff val="15000"/>
                  </a:schemeClr>
                </a:solidFill>
                <a:latin typeface="Arial" panose="020B0604020202020204" pitchFamily="34" charset="0"/>
                <a:cs typeface="Arial" panose="020B0604020202020204" pitchFamily="34" charset="0"/>
              </a:defRPr>
            </a:lvl1pPr>
          </a:lstStyle>
          <a:p>
            <a:r>
              <a:rPr lang="nl-NL"/>
              <a:t>Presentatie Deltion </a:t>
            </a:r>
          </a:p>
        </p:txBody>
      </p:sp>
      <p:sp>
        <p:nvSpPr>
          <p:cNvPr id="6" name="Tijdelijke aanduiding voor dianummer 5">
            <a:extLst>
              <a:ext uri="{FF2B5EF4-FFF2-40B4-BE49-F238E27FC236}">
                <a16:creationId xmlns:a16="http://schemas.microsoft.com/office/drawing/2014/main" id="{153134E4-4EDB-9C4D-B96D-6224DE9708F2}"/>
              </a:ext>
            </a:extLst>
          </p:cNvPr>
          <p:cNvSpPr>
            <a:spLocks noGrp="1"/>
          </p:cNvSpPr>
          <p:nvPr>
            <p:ph type="sldNum" sz="quarter" idx="12"/>
          </p:nvPr>
        </p:nvSpPr>
        <p:spPr/>
        <p:txBody>
          <a:bodyPr/>
          <a:lstStyle/>
          <a:p>
            <a:fld id="{FC0143CD-3D95-634B-88E6-BC75AC65938C}" type="slidenum">
              <a:rPr lang="nl-NL" smtClean="0"/>
              <a:t>‹nr.›</a:t>
            </a:fld>
            <a:endParaRPr lang="nl-NL"/>
          </a:p>
        </p:txBody>
      </p:sp>
    </p:spTree>
    <p:extLst>
      <p:ext uri="{BB962C8B-B14F-4D97-AF65-F5344CB8AC3E}">
        <p14:creationId xmlns:p14="http://schemas.microsoft.com/office/powerpoint/2010/main" val="4253785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ote foto + log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5026AFF0-5D2A-B443-8B5B-B4BB1121BB0C}"/>
              </a:ext>
            </a:extLst>
          </p:cNvPr>
          <p:cNvSpPr>
            <a:spLocks noGrp="1" noChangeAspect="1"/>
          </p:cNvSpPr>
          <p:nvPr>
            <p:ph type="pic" idx="13" hasCustomPrompt="1"/>
          </p:nvPr>
        </p:nvSpPr>
        <p:spPr>
          <a:xfrm>
            <a:off x="1" y="0"/>
            <a:ext cx="12192000" cy="61544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
        <p:nvSpPr>
          <p:cNvPr id="2" name="Tijdelijke aanduiding voor datum 1">
            <a:extLst>
              <a:ext uri="{FF2B5EF4-FFF2-40B4-BE49-F238E27FC236}">
                <a16:creationId xmlns:a16="http://schemas.microsoft.com/office/drawing/2014/main" id="{B9547B82-4EC3-C141-ACF5-DB35AC5EBDE3}"/>
              </a:ext>
            </a:extLst>
          </p:cNvPr>
          <p:cNvSpPr>
            <a:spLocks noGrp="1"/>
          </p:cNvSpPr>
          <p:nvPr>
            <p:ph type="dt" sz="half" idx="10"/>
          </p:nvPr>
        </p:nvSpPr>
        <p:spPr/>
        <p:txBody>
          <a:bodyPr/>
          <a:lstStyle/>
          <a:p>
            <a:fld id="{FDDA7CDB-3DD9-9A4B-8994-687005130887}" type="datetime1">
              <a:rPr lang="nl-NL" smtClean="0"/>
              <a:t>18-9-2023</a:t>
            </a:fld>
            <a:endParaRPr lang="nl-NL"/>
          </a:p>
        </p:txBody>
      </p:sp>
      <p:sp>
        <p:nvSpPr>
          <p:cNvPr id="3" name="Tijdelijke aanduiding voor voettekst 2">
            <a:extLst>
              <a:ext uri="{FF2B5EF4-FFF2-40B4-BE49-F238E27FC236}">
                <a16:creationId xmlns:a16="http://schemas.microsoft.com/office/drawing/2014/main" id="{DC4AF365-4E21-1842-B4FE-61FF27880857}"/>
              </a:ext>
            </a:extLst>
          </p:cNvPr>
          <p:cNvSpPr>
            <a:spLocks noGrp="1"/>
          </p:cNvSpPr>
          <p:nvPr>
            <p:ph type="ftr" sz="quarter" idx="11"/>
          </p:nvPr>
        </p:nvSpPr>
        <p:spPr/>
        <p:txBody>
          <a:bodyPr/>
          <a:lstStyle/>
          <a:p>
            <a:r>
              <a:rPr lang="nl-NL"/>
              <a:t>Presentatie Deltion </a:t>
            </a:r>
          </a:p>
        </p:txBody>
      </p:sp>
      <p:sp>
        <p:nvSpPr>
          <p:cNvPr id="4" name="Tijdelijke aanduiding voor dianummer 3">
            <a:extLst>
              <a:ext uri="{FF2B5EF4-FFF2-40B4-BE49-F238E27FC236}">
                <a16:creationId xmlns:a16="http://schemas.microsoft.com/office/drawing/2014/main" id="{3D7D5C06-21D6-B84A-BCF1-C243AA9AA547}"/>
              </a:ext>
            </a:extLst>
          </p:cNvPr>
          <p:cNvSpPr>
            <a:spLocks noGrp="1"/>
          </p:cNvSpPr>
          <p:nvPr>
            <p:ph type="sldNum" sz="quarter" idx="12"/>
          </p:nvPr>
        </p:nvSpPr>
        <p:spPr/>
        <p:txBody>
          <a:bodyPr/>
          <a:lstStyle/>
          <a:p>
            <a:fld id="{FC0143CD-3D95-634B-88E6-BC75AC65938C}" type="slidenum">
              <a:rPr lang="nl-NL" smtClean="0"/>
              <a:t>‹nr.›</a:t>
            </a:fld>
            <a:endParaRPr lang="nl-NL"/>
          </a:p>
        </p:txBody>
      </p:sp>
      <p:sp>
        <p:nvSpPr>
          <p:cNvPr id="6" name="Titel 1">
            <a:extLst>
              <a:ext uri="{FF2B5EF4-FFF2-40B4-BE49-F238E27FC236}">
                <a16:creationId xmlns:a16="http://schemas.microsoft.com/office/drawing/2014/main" id="{73AEDFD6-D8BB-BA4F-A289-FF7670A7316D}"/>
              </a:ext>
            </a:extLst>
          </p:cNvPr>
          <p:cNvSpPr>
            <a:spLocks noGrp="1"/>
          </p:cNvSpPr>
          <p:nvPr>
            <p:ph type="title"/>
          </p:nvPr>
        </p:nvSpPr>
        <p:spPr>
          <a:xfrm>
            <a:off x="607195" y="2021860"/>
            <a:ext cx="10952746" cy="876513"/>
          </a:xfrm>
        </p:spPr>
        <p:txBody>
          <a:bodyPr/>
          <a:lstStyle>
            <a:lvl1pPr algn="ctr">
              <a:defRPr sz="5400">
                <a:solidFill>
                  <a:schemeClr val="bg1"/>
                </a:solidFill>
                <a:effectLst>
                  <a:outerShdw blurRad="127000" algn="ctr" rotWithShape="0">
                    <a:prstClr val="black">
                      <a:alpha val="40000"/>
                    </a:prstClr>
                  </a:outerShdw>
                </a:effectLst>
              </a:defRPr>
            </a:lvl1pPr>
          </a:lstStyle>
          <a:p>
            <a:r>
              <a:rPr lang="nl-NL"/>
              <a:t>Klik om stijl te bewerken</a:t>
            </a:r>
          </a:p>
        </p:txBody>
      </p:sp>
    </p:spTree>
    <p:extLst>
      <p:ext uri="{BB962C8B-B14F-4D97-AF65-F5344CB8AC3E}">
        <p14:creationId xmlns:p14="http://schemas.microsoft.com/office/powerpoint/2010/main" val="423625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ote fot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5026AFF0-5D2A-B443-8B5B-B4BB1121BB0C}"/>
              </a:ext>
            </a:extLst>
          </p:cNvPr>
          <p:cNvSpPr>
            <a:spLocks noGrp="1" noChangeAspect="1"/>
          </p:cNvSpPr>
          <p:nvPr>
            <p:ph type="pic" idx="13" hasCustomPrompt="1"/>
          </p:nvPr>
        </p:nvSpPr>
        <p:spPr>
          <a:xfrm>
            <a:off x="1" y="0"/>
            <a:ext cx="12192000" cy="6858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
        <p:nvSpPr>
          <p:cNvPr id="2" name="Tijdelijke aanduiding voor datum 1">
            <a:extLst>
              <a:ext uri="{FF2B5EF4-FFF2-40B4-BE49-F238E27FC236}">
                <a16:creationId xmlns:a16="http://schemas.microsoft.com/office/drawing/2014/main" id="{B9547B82-4EC3-C141-ACF5-DB35AC5EBDE3}"/>
              </a:ext>
            </a:extLst>
          </p:cNvPr>
          <p:cNvSpPr>
            <a:spLocks noGrp="1"/>
          </p:cNvSpPr>
          <p:nvPr>
            <p:ph type="dt" sz="half" idx="10"/>
          </p:nvPr>
        </p:nvSpPr>
        <p:spPr/>
        <p:txBody>
          <a:bodyPr/>
          <a:lstStyle/>
          <a:p>
            <a:fld id="{C2538D03-0DEA-724A-87B6-016CCE37DE8C}" type="datetime1">
              <a:rPr lang="nl-NL" smtClean="0"/>
              <a:t>18-9-2023</a:t>
            </a:fld>
            <a:endParaRPr lang="nl-NL"/>
          </a:p>
        </p:txBody>
      </p:sp>
      <p:sp>
        <p:nvSpPr>
          <p:cNvPr id="6" name="Titel 1">
            <a:extLst>
              <a:ext uri="{FF2B5EF4-FFF2-40B4-BE49-F238E27FC236}">
                <a16:creationId xmlns:a16="http://schemas.microsoft.com/office/drawing/2014/main" id="{73AEDFD6-D8BB-BA4F-A289-FF7670A7316D}"/>
              </a:ext>
            </a:extLst>
          </p:cNvPr>
          <p:cNvSpPr>
            <a:spLocks noGrp="1"/>
          </p:cNvSpPr>
          <p:nvPr>
            <p:ph type="title"/>
          </p:nvPr>
        </p:nvSpPr>
        <p:spPr>
          <a:xfrm>
            <a:off x="607195" y="2373660"/>
            <a:ext cx="10952746" cy="876513"/>
          </a:xfrm>
        </p:spPr>
        <p:txBody>
          <a:bodyPr/>
          <a:lstStyle>
            <a:lvl1pPr algn="ctr">
              <a:defRPr sz="5400">
                <a:solidFill>
                  <a:schemeClr val="bg1"/>
                </a:solidFill>
                <a:effectLst>
                  <a:outerShdw blurRad="127000" algn="ctr" rotWithShape="0">
                    <a:prstClr val="black">
                      <a:alpha val="40000"/>
                    </a:prstClr>
                  </a:outerShdw>
                </a:effectLst>
              </a:defRPr>
            </a:lvl1pPr>
          </a:lstStyle>
          <a:p>
            <a:r>
              <a:rPr lang="nl-NL"/>
              <a:t>Klik om stijl te bewerken</a:t>
            </a:r>
          </a:p>
        </p:txBody>
      </p:sp>
    </p:spTree>
    <p:extLst>
      <p:ext uri="{BB962C8B-B14F-4D97-AF65-F5344CB8AC3E}">
        <p14:creationId xmlns:p14="http://schemas.microsoft.com/office/powerpoint/2010/main" val="3299557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Afbeeldingen + bijschrift">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896A2EE9-6B54-9748-BAD1-5435355C0375}"/>
              </a:ext>
            </a:extLst>
          </p:cNvPr>
          <p:cNvSpPr>
            <a:spLocks noGrp="1"/>
          </p:cNvSpPr>
          <p:nvPr>
            <p:ph type="pic" idx="13" hasCustomPrompt="1"/>
          </p:nvPr>
        </p:nvSpPr>
        <p:spPr>
          <a:xfrm>
            <a:off x="1106907" y="1036326"/>
            <a:ext cx="4860000" cy="3960000"/>
          </a:xfrm>
          <a:prstGeom prst="rect">
            <a:avLst/>
          </a:prstGeom>
          <a:no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
        <p:nvSpPr>
          <p:cNvPr id="3" name="Ondertitel 2">
            <a:extLst>
              <a:ext uri="{FF2B5EF4-FFF2-40B4-BE49-F238E27FC236}">
                <a16:creationId xmlns:a16="http://schemas.microsoft.com/office/drawing/2014/main" id="{D791363B-749B-D248-AD16-E2A6E64C6FC1}"/>
              </a:ext>
            </a:extLst>
          </p:cNvPr>
          <p:cNvSpPr>
            <a:spLocks noGrp="1"/>
          </p:cNvSpPr>
          <p:nvPr>
            <p:ph type="subTitle" idx="1" hasCustomPrompt="1"/>
          </p:nvPr>
        </p:nvSpPr>
        <p:spPr>
          <a:xfrm>
            <a:off x="1106907" y="5199013"/>
            <a:ext cx="4860000" cy="594545"/>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te bewerken</a:t>
            </a:r>
          </a:p>
        </p:txBody>
      </p:sp>
      <p:sp>
        <p:nvSpPr>
          <p:cNvPr id="4" name="Tijdelijke aanduiding voor datum 3">
            <a:extLst>
              <a:ext uri="{FF2B5EF4-FFF2-40B4-BE49-F238E27FC236}">
                <a16:creationId xmlns:a16="http://schemas.microsoft.com/office/drawing/2014/main" id="{9398054E-BCF6-2049-AB72-A2EADBD36ABB}"/>
              </a:ext>
            </a:extLst>
          </p:cNvPr>
          <p:cNvSpPr>
            <a:spLocks noGrp="1"/>
          </p:cNvSpPr>
          <p:nvPr>
            <p:ph type="dt" sz="half" idx="10"/>
          </p:nvPr>
        </p:nvSpPr>
        <p:spPr/>
        <p:txBody>
          <a:bodyPr/>
          <a:lstStyle>
            <a:lvl1pPr>
              <a:defRPr>
                <a:solidFill>
                  <a:srgbClr val="333669"/>
                </a:solidFill>
                <a:latin typeface="Arial" panose="020B0604020202020204" pitchFamily="34" charset="0"/>
                <a:cs typeface="Arial" panose="020B0604020202020204" pitchFamily="34" charset="0"/>
              </a:defRPr>
            </a:lvl1pPr>
          </a:lstStyle>
          <a:p>
            <a:fld id="{C7823961-67B6-B342-9A90-6B41B8FDF3CE}" type="datetime1">
              <a:rPr lang="nl-NL" smtClean="0"/>
              <a:t>18-9-2023</a:t>
            </a:fld>
            <a:endParaRPr lang="nl-NL"/>
          </a:p>
        </p:txBody>
      </p:sp>
      <p:sp>
        <p:nvSpPr>
          <p:cNvPr id="5" name="Tijdelijke aanduiding voor voettekst 4">
            <a:extLst>
              <a:ext uri="{FF2B5EF4-FFF2-40B4-BE49-F238E27FC236}">
                <a16:creationId xmlns:a16="http://schemas.microsoft.com/office/drawing/2014/main" id="{8CE994C8-906A-3C49-873A-A6296BC121CD}"/>
              </a:ext>
            </a:extLst>
          </p:cNvPr>
          <p:cNvSpPr>
            <a:spLocks noGrp="1"/>
          </p:cNvSpPr>
          <p:nvPr>
            <p:ph type="ftr" sz="quarter" idx="11"/>
          </p:nvPr>
        </p:nvSpPr>
        <p:spPr/>
        <p:txBody>
          <a:bodyPr/>
          <a:lstStyle>
            <a:lvl1pPr>
              <a:defRPr>
                <a:solidFill>
                  <a:schemeClr val="tx1">
                    <a:lumMod val="85000"/>
                    <a:lumOff val="15000"/>
                  </a:schemeClr>
                </a:solidFill>
                <a:latin typeface="Arial" panose="020B0604020202020204" pitchFamily="34" charset="0"/>
                <a:cs typeface="Arial" panose="020B0604020202020204" pitchFamily="34" charset="0"/>
              </a:defRPr>
            </a:lvl1pPr>
          </a:lstStyle>
          <a:p>
            <a:r>
              <a:rPr lang="nl-NL"/>
              <a:t>Presentatie Deltion </a:t>
            </a:r>
          </a:p>
        </p:txBody>
      </p:sp>
      <p:sp>
        <p:nvSpPr>
          <p:cNvPr id="6" name="Tijdelijke aanduiding voor dianummer 5">
            <a:extLst>
              <a:ext uri="{FF2B5EF4-FFF2-40B4-BE49-F238E27FC236}">
                <a16:creationId xmlns:a16="http://schemas.microsoft.com/office/drawing/2014/main" id="{153134E4-4EDB-9C4D-B96D-6224DE9708F2}"/>
              </a:ext>
            </a:extLst>
          </p:cNvPr>
          <p:cNvSpPr>
            <a:spLocks noGrp="1"/>
          </p:cNvSpPr>
          <p:nvPr>
            <p:ph type="sldNum" sz="quarter" idx="12"/>
          </p:nvPr>
        </p:nvSpPr>
        <p:spPr/>
        <p:txBody>
          <a:bodyPr/>
          <a:lstStyle/>
          <a:p>
            <a:fld id="{FC0143CD-3D95-634B-88E6-BC75AC65938C}" type="slidenum">
              <a:rPr lang="nl-NL" smtClean="0"/>
              <a:t>‹nr.›</a:t>
            </a:fld>
            <a:endParaRPr lang="nl-NL"/>
          </a:p>
        </p:txBody>
      </p:sp>
      <p:sp>
        <p:nvSpPr>
          <p:cNvPr id="12" name="Picture Placeholder 2">
            <a:extLst>
              <a:ext uri="{FF2B5EF4-FFF2-40B4-BE49-F238E27FC236}">
                <a16:creationId xmlns:a16="http://schemas.microsoft.com/office/drawing/2014/main" id="{629458CC-1DC3-9A4F-8BCD-EF6365B76FBA}"/>
              </a:ext>
            </a:extLst>
          </p:cNvPr>
          <p:cNvSpPr>
            <a:spLocks noGrp="1"/>
          </p:cNvSpPr>
          <p:nvPr>
            <p:ph type="pic" idx="14" hasCustomPrompt="1"/>
          </p:nvPr>
        </p:nvSpPr>
        <p:spPr>
          <a:xfrm>
            <a:off x="6214490" y="1036326"/>
            <a:ext cx="4860000" cy="3960000"/>
          </a:xfrm>
          <a:prstGeom prst="rect">
            <a:avLst/>
          </a:prstGeom>
          <a:no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
        <p:nvSpPr>
          <p:cNvPr id="16" name="Tijdelijke aanduiding voor tekst 3">
            <a:extLst>
              <a:ext uri="{FF2B5EF4-FFF2-40B4-BE49-F238E27FC236}">
                <a16:creationId xmlns:a16="http://schemas.microsoft.com/office/drawing/2014/main" id="{1431E9EB-E570-FD4A-845B-16D781BC9CA5}"/>
              </a:ext>
            </a:extLst>
          </p:cNvPr>
          <p:cNvSpPr>
            <a:spLocks noGrp="1"/>
          </p:cNvSpPr>
          <p:nvPr>
            <p:ph type="body" sz="half" idx="2" hasCustomPrompt="1"/>
          </p:nvPr>
        </p:nvSpPr>
        <p:spPr>
          <a:xfrm>
            <a:off x="6214490" y="5199013"/>
            <a:ext cx="4860000" cy="594545"/>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Klikken om de ondertitelstijl te bewerken</a:t>
            </a:r>
          </a:p>
        </p:txBody>
      </p:sp>
    </p:spTree>
    <p:extLst>
      <p:ext uri="{BB962C8B-B14F-4D97-AF65-F5344CB8AC3E}">
        <p14:creationId xmlns:p14="http://schemas.microsoft.com/office/powerpoint/2010/main" val="331028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Afbeeldingen + bijschrift">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896A2EE9-6B54-9748-BAD1-5435355C0375}"/>
              </a:ext>
            </a:extLst>
          </p:cNvPr>
          <p:cNvSpPr>
            <a:spLocks noGrp="1"/>
          </p:cNvSpPr>
          <p:nvPr>
            <p:ph type="pic" idx="13" hasCustomPrompt="1"/>
          </p:nvPr>
        </p:nvSpPr>
        <p:spPr>
          <a:xfrm>
            <a:off x="1106907" y="1036326"/>
            <a:ext cx="3240000" cy="3960000"/>
          </a:xfrm>
          <a:prstGeom prst="rect">
            <a:avLst/>
          </a:prstGeom>
          <a:no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
        <p:nvSpPr>
          <p:cNvPr id="3" name="Ondertitel 2">
            <a:extLst>
              <a:ext uri="{FF2B5EF4-FFF2-40B4-BE49-F238E27FC236}">
                <a16:creationId xmlns:a16="http://schemas.microsoft.com/office/drawing/2014/main" id="{D791363B-749B-D248-AD16-E2A6E64C6FC1}"/>
              </a:ext>
            </a:extLst>
          </p:cNvPr>
          <p:cNvSpPr>
            <a:spLocks noGrp="1"/>
          </p:cNvSpPr>
          <p:nvPr>
            <p:ph type="subTitle" idx="1" hasCustomPrompt="1"/>
          </p:nvPr>
        </p:nvSpPr>
        <p:spPr>
          <a:xfrm>
            <a:off x="1106907" y="5199013"/>
            <a:ext cx="3240000" cy="594545"/>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te bewerken</a:t>
            </a:r>
          </a:p>
        </p:txBody>
      </p:sp>
      <p:sp>
        <p:nvSpPr>
          <p:cNvPr id="4" name="Tijdelijke aanduiding voor datum 3">
            <a:extLst>
              <a:ext uri="{FF2B5EF4-FFF2-40B4-BE49-F238E27FC236}">
                <a16:creationId xmlns:a16="http://schemas.microsoft.com/office/drawing/2014/main" id="{9398054E-BCF6-2049-AB72-A2EADBD36ABB}"/>
              </a:ext>
            </a:extLst>
          </p:cNvPr>
          <p:cNvSpPr>
            <a:spLocks noGrp="1"/>
          </p:cNvSpPr>
          <p:nvPr>
            <p:ph type="dt" sz="half" idx="10"/>
          </p:nvPr>
        </p:nvSpPr>
        <p:spPr/>
        <p:txBody>
          <a:bodyPr/>
          <a:lstStyle>
            <a:lvl1pPr>
              <a:defRPr>
                <a:solidFill>
                  <a:srgbClr val="333669"/>
                </a:solidFill>
                <a:latin typeface="Arial" panose="020B0604020202020204" pitchFamily="34" charset="0"/>
                <a:cs typeface="Arial" panose="020B0604020202020204" pitchFamily="34" charset="0"/>
              </a:defRPr>
            </a:lvl1pPr>
          </a:lstStyle>
          <a:p>
            <a:fld id="{C7823961-67B6-B342-9A90-6B41B8FDF3CE}" type="datetime1">
              <a:rPr lang="nl-NL" smtClean="0"/>
              <a:t>18-9-2023</a:t>
            </a:fld>
            <a:endParaRPr lang="nl-NL"/>
          </a:p>
        </p:txBody>
      </p:sp>
      <p:sp>
        <p:nvSpPr>
          <p:cNvPr id="5" name="Tijdelijke aanduiding voor voettekst 4">
            <a:extLst>
              <a:ext uri="{FF2B5EF4-FFF2-40B4-BE49-F238E27FC236}">
                <a16:creationId xmlns:a16="http://schemas.microsoft.com/office/drawing/2014/main" id="{8CE994C8-906A-3C49-873A-A6296BC121CD}"/>
              </a:ext>
            </a:extLst>
          </p:cNvPr>
          <p:cNvSpPr>
            <a:spLocks noGrp="1"/>
          </p:cNvSpPr>
          <p:nvPr>
            <p:ph type="ftr" sz="quarter" idx="11"/>
          </p:nvPr>
        </p:nvSpPr>
        <p:spPr/>
        <p:txBody>
          <a:bodyPr/>
          <a:lstStyle>
            <a:lvl1pPr>
              <a:defRPr>
                <a:solidFill>
                  <a:schemeClr val="tx1">
                    <a:lumMod val="85000"/>
                    <a:lumOff val="15000"/>
                  </a:schemeClr>
                </a:solidFill>
                <a:latin typeface="Arial" panose="020B0604020202020204" pitchFamily="34" charset="0"/>
                <a:cs typeface="Arial" panose="020B0604020202020204" pitchFamily="34" charset="0"/>
              </a:defRPr>
            </a:lvl1pPr>
          </a:lstStyle>
          <a:p>
            <a:r>
              <a:rPr lang="nl-NL"/>
              <a:t>Presentatie Deltion </a:t>
            </a:r>
          </a:p>
        </p:txBody>
      </p:sp>
      <p:sp>
        <p:nvSpPr>
          <p:cNvPr id="6" name="Tijdelijke aanduiding voor dianummer 5">
            <a:extLst>
              <a:ext uri="{FF2B5EF4-FFF2-40B4-BE49-F238E27FC236}">
                <a16:creationId xmlns:a16="http://schemas.microsoft.com/office/drawing/2014/main" id="{153134E4-4EDB-9C4D-B96D-6224DE9708F2}"/>
              </a:ext>
            </a:extLst>
          </p:cNvPr>
          <p:cNvSpPr>
            <a:spLocks noGrp="1"/>
          </p:cNvSpPr>
          <p:nvPr>
            <p:ph type="sldNum" sz="quarter" idx="12"/>
          </p:nvPr>
        </p:nvSpPr>
        <p:spPr/>
        <p:txBody>
          <a:bodyPr/>
          <a:lstStyle/>
          <a:p>
            <a:fld id="{FC0143CD-3D95-634B-88E6-BC75AC65938C}" type="slidenum">
              <a:rPr lang="nl-NL" smtClean="0"/>
              <a:t>‹nr.›</a:t>
            </a:fld>
            <a:endParaRPr lang="nl-NL"/>
          </a:p>
        </p:txBody>
      </p:sp>
      <p:sp>
        <p:nvSpPr>
          <p:cNvPr id="15" name="Picture Placeholder 2">
            <a:extLst>
              <a:ext uri="{FF2B5EF4-FFF2-40B4-BE49-F238E27FC236}">
                <a16:creationId xmlns:a16="http://schemas.microsoft.com/office/drawing/2014/main" id="{10F00196-29FA-8946-9C49-7C4440F20D51}"/>
              </a:ext>
            </a:extLst>
          </p:cNvPr>
          <p:cNvSpPr>
            <a:spLocks noGrp="1"/>
          </p:cNvSpPr>
          <p:nvPr>
            <p:ph type="pic" idx="14" hasCustomPrompt="1"/>
          </p:nvPr>
        </p:nvSpPr>
        <p:spPr>
          <a:xfrm>
            <a:off x="4516314" y="1036326"/>
            <a:ext cx="3240000" cy="3960000"/>
          </a:xfrm>
          <a:prstGeom prst="rect">
            <a:avLst/>
          </a:prstGeom>
          <a:no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
        <p:nvSpPr>
          <p:cNvPr id="17" name="Picture Placeholder 2">
            <a:extLst>
              <a:ext uri="{FF2B5EF4-FFF2-40B4-BE49-F238E27FC236}">
                <a16:creationId xmlns:a16="http://schemas.microsoft.com/office/drawing/2014/main" id="{CCEAA22F-633D-244B-A674-63B53A0DE22D}"/>
              </a:ext>
            </a:extLst>
          </p:cNvPr>
          <p:cNvSpPr>
            <a:spLocks noGrp="1"/>
          </p:cNvSpPr>
          <p:nvPr>
            <p:ph type="pic" idx="15" hasCustomPrompt="1"/>
          </p:nvPr>
        </p:nvSpPr>
        <p:spPr>
          <a:xfrm>
            <a:off x="7925722" y="1036326"/>
            <a:ext cx="3240000" cy="3960000"/>
          </a:xfrm>
          <a:prstGeom prst="rect">
            <a:avLst/>
          </a:prstGeom>
          <a:no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
        <p:nvSpPr>
          <p:cNvPr id="19" name="Tijdelijke aanduiding voor tekst 3">
            <a:extLst>
              <a:ext uri="{FF2B5EF4-FFF2-40B4-BE49-F238E27FC236}">
                <a16:creationId xmlns:a16="http://schemas.microsoft.com/office/drawing/2014/main" id="{AFECC2A5-87B4-954D-AD33-0BB640E143C3}"/>
              </a:ext>
            </a:extLst>
          </p:cNvPr>
          <p:cNvSpPr>
            <a:spLocks noGrp="1"/>
          </p:cNvSpPr>
          <p:nvPr>
            <p:ph type="body" sz="half" idx="2" hasCustomPrompt="1"/>
          </p:nvPr>
        </p:nvSpPr>
        <p:spPr>
          <a:xfrm>
            <a:off x="4516314" y="5199013"/>
            <a:ext cx="3240000" cy="594545"/>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Klikken om de ondertitelstijl te bewerken</a:t>
            </a:r>
          </a:p>
        </p:txBody>
      </p:sp>
      <p:sp>
        <p:nvSpPr>
          <p:cNvPr id="20" name="Tijdelijke aanduiding voor tekst 3">
            <a:extLst>
              <a:ext uri="{FF2B5EF4-FFF2-40B4-BE49-F238E27FC236}">
                <a16:creationId xmlns:a16="http://schemas.microsoft.com/office/drawing/2014/main" id="{0888FD92-71B1-024D-A90A-06AFAF0AB64C}"/>
              </a:ext>
            </a:extLst>
          </p:cNvPr>
          <p:cNvSpPr>
            <a:spLocks noGrp="1"/>
          </p:cNvSpPr>
          <p:nvPr>
            <p:ph type="body" sz="half" idx="16" hasCustomPrompt="1"/>
          </p:nvPr>
        </p:nvSpPr>
        <p:spPr>
          <a:xfrm>
            <a:off x="7925722" y="5199013"/>
            <a:ext cx="3240000" cy="594545"/>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Klikken om de ondertitelstijl te bewerken</a:t>
            </a:r>
          </a:p>
        </p:txBody>
      </p:sp>
    </p:spTree>
    <p:extLst>
      <p:ext uri="{BB962C8B-B14F-4D97-AF65-F5344CB8AC3E}">
        <p14:creationId xmlns:p14="http://schemas.microsoft.com/office/powerpoint/2010/main" val="40203063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ilm full screen">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F667DDB-BA0E-774D-BFC6-68C961621F11}"/>
              </a:ext>
            </a:extLst>
          </p:cNvPr>
          <p:cNvSpPr>
            <a:spLocks noGrp="1"/>
          </p:cNvSpPr>
          <p:nvPr>
            <p:ph sz="half" idx="1" hasCustomPrompt="1"/>
          </p:nvPr>
        </p:nvSpPr>
        <p:spPr>
          <a:xfrm>
            <a:off x="0" y="0"/>
            <a:ext cx="12192000" cy="6858000"/>
          </a:xfrm>
          <a:solidFill>
            <a:schemeClr val="bg1"/>
          </a:solidFill>
        </p:spPr>
        <p:txBody>
          <a:bodyPr/>
          <a:lstStyle>
            <a:lvl1pPr marL="0" indent="0">
              <a:buNone/>
              <a:defRPr/>
            </a:lvl1pPr>
          </a:lstStyle>
          <a:p>
            <a:r>
              <a:rPr lang="nl-NL"/>
              <a:t>Filmframe pagina groot</a:t>
            </a:r>
          </a:p>
        </p:txBody>
      </p:sp>
    </p:spTree>
    <p:extLst>
      <p:ext uri="{BB962C8B-B14F-4D97-AF65-F5344CB8AC3E}">
        <p14:creationId xmlns:p14="http://schemas.microsoft.com/office/powerpoint/2010/main" val="3188717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3CAD4A-CFF6-1E4B-9201-66E53F5A61D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F667DDB-BA0E-774D-BFC6-68C961621F11}"/>
              </a:ext>
            </a:extLst>
          </p:cNvPr>
          <p:cNvSpPr>
            <a:spLocks noGrp="1"/>
          </p:cNvSpPr>
          <p:nvPr>
            <p:ph sz="half" idx="1"/>
          </p:nvPr>
        </p:nvSpPr>
        <p:spPr>
          <a:xfrm>
            <a:off x="1106907" y="1825625"/>
            <a:ext cx="5181600" cy="4103537"/>
          </a:xfrm>
        </p:spPr>
        <p:txBody>
          <a:bodyPr/>
          <a:lstStyle/>
          <a:p>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0A93D12F-ED92-FC41-95F9-D1F235791562}"/>
              </a:ext>
            </a:extLst>
          </p:cNvPr>
          <p:cNvSpPr>
            <a:spLocks noGrp="1"/>
          </p:cNvSpPr>
          <p:nvPr>
            <p:ph sz="half" idx="2"/>
          </p:nvPr>
        </p:nvSpPr>
        <p:spPr>
          <a:xfrm>
            <a:off x="6440907" y="1825625"/>
            <a:ext cx="5181600" cy="4103537"/>
          </a:xfrm>
        </p:spPr>
        <p:txBody>
          <a:body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A016FF33-84E1-AC40-B7B2-0877707080F5}"/>
              </a:ext>
            </a:extLst>
          </p:cNvPr>
          <p:cNvSpPr>
            <a:spLocks noGrp="1"/>
          </p:cNvSpPr>
          <p:nvPr>
            <p:ph type="dt" sz="half" idx="10"/>
          </p:nvPr>
        </p:nvSpPr>
        <p:spPr/>
        <p:txBody>
          <a:bodyPr/>
          <a:lstStyle/>
          <a:p>
            <a:fld id="{E5314AEC-1BAB-E446-B6EE-7F5A0B333B48}" type="datetime1">
              <a:rPr lang="nl-NL" smtClean="0"/>
              <a:t>18-9-2023</a:t>
            </a:fld>
            <a:endParaRPr lang="nl-NL"/>
          </a:p>
        </p:txBody>
      </p:sp>
      <p:sp>
        <p:nvSpPr>
          <p:cNvPr id="6" name="Tijdelijke aanduiding voor voettekst 5">
            <a:extLst>
              <a:ext uri="{FF2B5EF4-FFF2-40B4-BE49-F238E27FC236}">
                <a16:creationId xmlns:a16="http://schemas.microsoft.com/office/drawing/2014/main" id="{E35FA8CE-33C8-3A42-8DC5-0B7C942959D6}"/>
              </a:ext>
            </a:extLst>
          </p:cNvPr>
          <p:cNvSpPr>
            <a:spLocks noGrp="1"/>
          </p:cNvSpPr>
          <p:nvPr>
            <p:ph type="ftr" sz="quarter" idx="11"/>
          </p:nvPr>
        </p:nvSpPr>
        <p:spPr/>
        <p:txBody>
          <a:bodyPr/>
          <a:lstStyle/>
          <a:p>
            <a:r>
              <a:rPr lang="nl-NL"/>
              <a:t>Presentatie Deltion </a:t>
            </a:r>
          </a:p>
        </p:txBody>
      </p:sp>
      <p:sp>
        <p:nvSpPr>
          <p:cNvPr id="7" name="Tijdelijke aanduiding voor dianummer 6">
            <a:extLst>
              <a:ext uri="{FF2B5EF4-FFF2-40B4-BE49-F238E27FC236}">
                <a16:creationId xmlns:a16="http://schemas.microsoft.com/office/drawing/2014/main" id="{6565300F-4320-AE46-AE1F-769598AA56E1}"/>
              </a:ext>
            </a:extLst>
          </p:cNvPr>
          <p:cNvSpPr>
            <a:spLocks noGrp="1"/>
          </p:cNvSpPr>
          <p:nvPr>
            <p:ph type="sldNum" sz="quarter" idx="12"/>
          </p:nvPr>
        </p:nvSpPr>
        <p:spPr/>
        <p:txBody>
          <a:bodyPr/>
          <a:lstStyle/>
          <a:p>
            <a:fld id="{FC0143CD-3D95-634B-88E6-BC75AC65938C}" type="slidenum">
              <a:rPr lang="nl-NL" smtClean="0"/>
              <a:t>‹nr.›</a:t>
            </a:fld>
            <a:endParaRPr lang="nl-NL"/>
          </a:p>
        </p:txBody>
      </p:sp>
    </p:spTree>
    <p:extLst>
      <p:ext uri="{BB962C8B-B14F-4D97-AF65-F5344CB8AC3E}">
        <p14:creationId xmlns:p14="http://schemas.microsoft.com/office/powerpoint/2010/main" val="1538288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en object +afbeeld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0755B-BB9A-C240-AEF9-BA0AF7E591FB}"/>
              </a:ext>
            </a:extLst>
          </p:cNvPr>
          <p:cNvSpPr>
            <a:spLocks noGrp="1"/>
          </p:cNvSpPr>
          <p:nvPr>
            <p:ph type="title"/>
          </p:nvPr>
        </p:nvSpPr>
        <p:spPr>
          <a:xfrm>
            <a:off x="1111397" y="1060703"/>
            <a:ext cx="7362044" cy="1325563"/>
          </a:xfrm>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32D94CE-EFAE-C844-A9F6-BF62ADA65916}"/>
              </a:ext>
            </a:extLst>
          </p:cNvPr>
          <p:cNvSpPr>
            <a:spLocks noGrp="1"/>
          </p:cNvSpPr>
          <p:nvPr>
            <p:ph idx="1"/>
          </p:nvPr>
        </p:nvSpPr>
        <p:spPr>
          <a:xfrm>
            <a:off x="1111397" y="2533236"/>
            <a:ext cx="7362044" cy="3469078"/>
          </a:xfrm>
        </p:spPr>
        <p:txBody>
          <a:bodyPr/>
          <a:lstStyle>
            <a:lvl1pPr>
              <a:defRPr>
                <a:solidFill>
                  <a:schemeClr val="tx1">
                    <a:lumMod val="75000"/>
                    <a:lumOff val="25000"/>
                  </a:schemeClr>
                </a:solidFill>
              </a:defRPr>
            </a:lvl1pPr>
          </a:lstStyle>
          <a:p>
            <a:r>
              <a:rPr lang="nl-NL"/>
              <a:t>Tekststijl van het model bewerken
Tweede niveau
Derde niveau
Vierde niveau
Vijfde niveau</a:t>
            </a:r>
          </a:p>
        </p:txBody>
      </p:sp>
      <p:sp>
        <p:nvSpPr>
          <p:cNvPr id="5" name="Tijdelijke aanduiding voor voettekst 4">
            <a:extLst>
              <a:ext uri="{FF2B5EF4-FFF2-40B4-BE49-F238E27FC236}">
                <a16:creationId xmlns:a16="http://schemas.microsoft.com/office/drawing/2014/main" id="{02C76FFB-0B24-834A-A473-D88D0CCE9CBA}"/>
              </a:ext>
            </a:extLst>
          </p:cNvPr>
          <p:cNvSpPr>
            <a:spLocks noGrp="1"/>
          </p:cNvSpPr>
          <p:nvPr>
            <p:ph type="ftr" sz="quarter" idx="11"/>
          </p:nvPr>
        </p:nvSpPr>
        <p:spPr/>
        <p:txBody>
          <a:bodyPr/>
          <a:lstStyle/>
          <a:p>
            <a:r>
              <a:rPr lang="nl-NL"/>
              <a:t>Presentatie Deltion </a:t>
            </a:r>
          </a:p>
        </p:txBody>
      </p:sp>
      <p:sp>
        <p:nvSpPr>
          <p:cNvPr id="6" name="Tijdelijke aanduiding voor dianummer 5">
            <a:extLst>
              <a:ext uri="{FF2B5EF4-FFF2-40B4-BE49-F238E27FC236}">
                <a16:creationId xmlns:a16="http://schemas.microsoft.com/office/drawing/2014/main" id="{B29CA105-6C9F-6341-B684-2AEE4FDF547A}"/>
              </a:ext>
            </a:extLst>
          </p:cNvPr>
          <p:cNvSpPr>
            <a:spLocks noGrp="1"/>
          </p:cNvSpPr>
          <p:nvPr>
            <p:ph type="sldNum" sz="quarter" idx="12"/>
          </p:nvPr>
        </p:nvSpPr>
        <p:spPr/>
        <p:txBody>
          <a:bodyPr/>
          <a:lstStyle/>
          <a:p>
            <a:fld id="{FC0143CD-3D95-634B-88E6-BC75AC65938C}" type="slidenum">
              <a:rPr lang="nl-NL" smtClean="0"/>
              <a:t>‹nr.›</a:t>
            </a:fld>
            <a:endParaRPr lang="nl-NL"/>
          </a:p>
        </p:txBody>
      </p:sp>
      <p:sp>
        <p:nvSpPr>
          <p:cNvPr id="9" name="Tijdelijke aanduiding voor datum 3">
            <a:extLst>
              <a:ext uri="{FF2B5EF4-FFF2-40B4-BE49-F238E27FC236}">
                <a16:creationId xmlns:a16="http://schemas.microsoft.com/office/drawing/2014/main" id="{7CCE2D7D-5C62-2846-B3B6-19E44633CC98}"/>
              </a:ext>
            </a:extLst>
          </p:cNvPr>
          <p:cNvSpPr>
            <a:spLocks noGrp="1"/>
          </p:cNvSpPr>
          <p:nvPr>
            <p:ph type="dt" sz="half" idx="2"/>
          </p:nvPr>
        </p:nvSpPr>
        <p:spPr>
          <a:xfrm>
            <a:off x="10380294" y="153734"/>
            <a:ext cx="1597471" cy="365125"/>
          </a:xfrm>
          <a:prstGeom prst="rect">
            <a:avLst/>
          </a:prstGeom>
        </p:spPr>
        <p:txBody>
          <a:bodyPr vert="horz" lIns="91440" tIns="45720" rIns="91440" bIns="45720" rtlCol="0" anchor="ctr"/>
          <a:lstStyle>
            <a:lvl1pPr algn="r">
              <a:defRPr sz="1200" b="1" i="0">
                <a:solidFill>
                  <a:srgbClr val="333669"/>
                </a:solidFill>
                <a:latin typeface="Arial" panose="020B0604020202020204" pitchFamily="34" charset="0"/>
                <a:cs typeface="Arial" panose="020B0604020202020204" pitchFamily="34" charset="0"/>
              </a:defRPr>
            </a:lvl1pPr>
          </a:lstStyle>
          <a:p>
            <a:fld id="{D42E5AAA-1D7F-0E41-A3A3-DC86DAD0F305}" type="datetime1">
              <a:rPr lang="nl-NL" smtClean="0"/>
              <a:t>18-9-2023</a:t>
            </a:fld>
            <a:endParaRPr lang="nl-NL"/>
          </a:p>
        </p:txBody>
      </p:sp>
      <p:sp>
        <p:nvSpPr>
          <p:cNvPr id="10" name="Picture Placeholder 2">
            <a:extLst>
              <a:ext uri="{FF2B5EF4-FFF2-40B4-BE49-F238E27FC236}">
                <a16:creationId xmlns:a16="http://schemas.microsoft.com/office/drawing/2014/main" id="{4FA10D20-D4A3-EC47-AC4A-D74F463A6A63}"/>
              </a:ext>
            </a:extLst>
          </p:cNvPr>
          <p:cNvSpPr>
            <a:spLocks noGrp="1"/>
          </p:cNvSpPr>
          <p:nvPr>
            <p:ph type="pic" idx="13" hasCustomPrompt="1"/>
          </p:nvPr>
        </p:nvSpPr>
        <p:spPr>
          <a:xfrm>
            <a:off x="8729663" y="0"/>
            <a:ext cx="3462337" cy="6154400"/>
          </a:xfrm>
          <a:prstGeom prst="rect">
            <a:avLst/>
          </a:prstGeom>
          <a:no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Tree>
    <p:extLst>
      <p:ext uri="{BB962C8B-B14F-4D97-AF65-F5344CB8AC3E}">
        <p14:creationId xmlns:p14="http://schemas.microsoft.com/office/powerpoint/2010/main" val="27838897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en object groo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20755B-BB9A-C240-AEF9-BA0AF7E591FB}"/>
              </a:ext>
            </a:extLst>
          </p:cNvPr>
          <p:cNvSpPr>
            <a:spLocks noGrp="1"/>
          </p:cNvSpPr>
          <p:nvPr>
            <p:ph type="title"/>
          </p:nvPr>
        </p:nvSpPr>
        <p:spPr>
          <a:xfrm>
            <a:off x="1111396" y="1060703"/>
            <a:ext cx="9268897" cy="1325563"/>
          </a:xfrm>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32D94CE-EFAE-C844-A9F6-BF62ADA65916}"/>
              </a:ext>
            </a:extLst>
          </p:cNvPr>
          <p:cNvSpPr>
            <a:spLocks noGrp="1"/>
          </p:cNvSpPr>
          <p:nvPr>
            <p:ph idx="1"/>
          </p:nvPr>
        </p:nvSpPr>
        <p:spPr>
          <a:xfrm>
            <a:off x="1111397" y="2533236"/>
            <a:ext cx="9268896" cy="3469078"/>
          </a:xfrm>
        </p:spPr>
        <p:txBody>
          <a:bodyPr/>
          <a:lstStyle>
            <a:lvl1pPr>
              <a:defRPr>
                <a:solidFill>
                  <a:schemeClr val="tx1">
                    <a:lumMod val="75000"/>
                    <a:lumOff val="25000"/>
                  </a:schemeClr>
                </a:solidFill>
              </a:defRPr>
            </a:lvl1pPr>
          </a:lstStyle>
          <a:p>
            <a:r>
              <a:rPr lang="nl-NL"/>
              <a:t>Tekststijl van het model bewerken
Tweede niveau
Derde niveau
Vierde niveau
Vijfde niveau</a:t>
            </a:r>
          </a:p>
        </p:txBody>
      </p:sp>
      <p:sp>
        <p:nvSpPr>
          <p:cNvPr id="5" name="Tijdelijke aanduiding voor voettekst 4">
            <a:extLst>
              <a:ext uri="{FF2B5EF4-FFF2-40B4-BE49-F238E27FC236}">
                <a16:creationId xmlns:a16="http://schemas.microsoft.com/office/drawing/2014/main" id="{02C76FFB-0B24-834A-A473-D88D0CCE9CBA}"/>
              </a:ext>
            </a:extLst>
          </p:cNvPr>
          <p:cNvSpPr>
            <a:spLocks noGrp="1"/>
          </p:cNvSpPr>
          <p:nvPr>
            <p:ph type="ftr" sz="quarter" idx="11"/>
          </p:nvPr>
        </p:nvSpPr>
        <p:spPr/>
        <p:txBody>
          <a:bodyPr/>
          <a:lstStyle/>
          <a:p>
            <a:r>
              <a:rPr lang="nl-NL"/>
              <a:t>Presentatie Deltion </a:t>
            </a:r>
          </a:p>
        </p:txBody>
      </p:sp>
      <p:sp>
        <p:nvSpPr>
          <p:cNvPr id="6" name="Tijdelijke aanduiding voor dianummer 5">
            <a:extLst>
              <a:ext uri="{FF2B5EF4-FFF2-40B4-BE49-F238E27FC236}">
                <a16:creationId xmlns:a16="http://schemas.microsoft.com/office/drawing/2014/main" id="{B29CA105-6C9F-6341-B684-2AEE4FDF547A}"/>
              </a:ext>
            </a:extLst>
          </p:cNvPr>
          <p:cNvSpPr>
            <a:spLocks noGrp="1"/>
          </p:cNvSpPr>
          <p:nvPr>
            <p:ph type="sldNum" sz="quarter" idx="12"/>
          </p:nvPr>
        </p:nvSpPr>
        <p:spPr/>
        <p:txBody>
          <a:bodyPr/>
          <a:lstStyle/>
          <a:p>
            <a:fld id="{FC0143CD-3D95-634B-88E6-BC75AC65938C}" type="slidenum">
              <a:rPr lang="nl-NL" smtClean="0"/>
              <a:t>‹nr.›</a:t>
            </a:fld>
            <a:endParaRPr lang="nl-NL"/>
          </a:p>
        </p:txBody>
      </p:sp>
      <p:sp>
        <p:nvSpPr>
          <p:cNvPr id="9" name="Tijdelijke aanduiding voor datum 3">
            <a:extLst>
              <a:ext uri="{FF2B5EF4-FFF2-40B4-BE49-F238E27FC236}">
                <a16:creationId xmlns:a16="http://schemas.microsoft.com/office/drawing/2014/main" id="{7CCE2D7D-5C62-2846-B3B6-19E44633CC98}"/>
              </a:ext>
            </a:extLst>
          </p:cNvPr>
          <p:cNvSpPr>
            <a:spLocks noGrp="1"/>
          </p:cNvSpPr>
          <p:nvPr>
            <p:ph type="dt" sz="half" idx="2"/>
          </p:nvPr>
        </p:nvSpPr>
        <p:spPr>
          <a:xfrm>
            <a:off x="10380294" y="153734"/>
            <a:ext cx="1597471" cy="365125"/>
          </a:xfrm>
          <a:prstGeom prst="rect">
            <a:avLst/>
          </a:prstGeom>
        </p:spPr>
        <p:txBody>
          <a:bodyPr vert="horz" lIns="91440" tIns="45720" rIns="91440" bIns="45720" rtlCol="0" anchor="ctr"/>
          <a:lstStyle>
            <a:lvl1pPr algn="r">
              <a:defRPr sz="1200" b="1" i="0">
                <a:solidFill>
                  <a:srgbClr val="333669"/>
                </a:solidFill>
                <a:latin typeface="Arial" panose="020B0604020202020204" pitchFamily="34" charset="0"/>
                <a:cs typeface="Arial" panose="020B0604020202020204" pitchFamily="34" charset="0"/>
              </a:defRPr>
            </a:lvl1pPr>
          </a:lstStyle>
          <a:p>
            <a:fld id="{B39C480F-1343-5D4B-BEC4-D6DD5E826461}" type="datetime1">
              <a:rPr lang="nl-NL" smtClean="0"/>
              <a:t>18-9-2023</a:t>
            </a:fld>
            <a:endParaRPr lang="nl-NL"/>
          </a:p>
        </p:txBody>
      </p:sp>
    </p:spTree>
    <p:extLst>
      <p:ext uri="{BB962C8B-B14F-4D97-AF65-F5344CB8AC3E}">
        <p14:creationId xmlns:p14="http://schemas.microsoft.com/office/powerpoint/2010/main" val="829232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69D3F3-4C98-9244-8B75-A29A32923557}"/>
              </a:ext>
            </a:extLst>
          </p:cNvPr>
          <p:cNvSpPr>
            <a:spLocks noGrp="1"/>
          </p:cNvSpPr>
          <p:nvPr>
            <p:ph type="title"/>
          </p:nvPr>
        </p:nvSpPr>
        <p:spPr>
          <a:xfrm>
            <a:off x="1112518" y="1047877"/>
            <a:ext cx="10515600" cy="695579"/>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DEB7E507-436B-9A46-BF61-E93CB04B1CBB}"/>
              </a:ext>
            </a:extLst>
          </p:cNvPr>
          <p:cNvSpPr>
            <a:spLocks noGrp="1"/>
          </p:cNvSpPr>
          <p:nvPr>
            <p:ph type="body" idx="1" hasCustomPrompt="1"/>
          </p:nvPr>
        </p:nvSpPr>
        <p:spPr>
          <a:xfrm>
            <a:off x="1112518" y="152651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Vijfde niveau</a:t>
            </a:r>
          </a:p>
        </p:txBody>
      </p:sp>
      <p:sp>
        <p:nvSpPr>
          <p:cNvPr id="4" name="Tijdelijke aanduiding voor inhoud 3">
            <a:extLst>
              <a:ext uri="{FF2B5EF4-FFF2-40B4-BE49-F238E27FC236}">
                <a16:creationId xmlns:a16="http://schemas.microsoft.com/office/drawing/2014/main" id="{E5CE3691-7035-DB4B-AB59-19CA55058E9B}"/>
              </a:ext>
            </a:extLst>
          </p:cNvPr>
          <p:cNvSpPr>
            <a:spLocks noGrp="1"/>
          </p:cNvSpPr>
          <p:nvPr>
            <p:ph sz="half" idx="2"/>
          </p:nvPr>
        </p:nvSpPr>
        <p:spPr>
          <a:xfrm>
            <a:off x="1112518" y="2447958"/>
            <a:ext cx="5157787" cy="3477354"/>
          </a:xfrm>
        </p:spPr>
        <p:txBody>
          <a:bodyPr/>
          <a:lstStyle/>
          <a:p>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C6A18B22-D19E-BD4A-BF68-859E26005FEA}"/>
              </a:ext>
            </a:extLst>
          </p:cNvPr>
          <p:cNvSpPr>
            <a:spLocks noGrp="1"/>
          </p:cNvSpPr>
          <p:nvPr>
            <p:ph type="body" sz="quarter" idx="3" hasCustomPrompt="1"/>
          </p:nvPr>
        </p:nvSpPr>
        <p:spPr>
          <a:xfrm>
            <a:off x="6444930" y="152651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Vijfde niveau</a:t>
            </a:r>
          </a:p>
        </p:txBody>
      </p:sp>
      <p:sp>
        <p:nvSpPr>
          <p:cNvPr id="6" name="Tijdelijke aanduiding voor inhoud 5">
            <a:extLst>
              <a:ext uri="{FF2B5EF4-FFF2-40B4-BE49-F238E27FC236}">
                <a16:creationId xmlns:a16="http://schemas.microsoft.com/office/drawing/2014/main" id="{59D37AB8-F814-BC4E-B394-05CB36180B29}"/>
              </a:ext>
            </a:extLst>
          </p:cNvPr>
          <p:cNvSpPr>
            <a:spLocks noGrp="1"/>
          </p:cNvSpPr>
          <p:nvPr>
            <p:ph sz="quarter" idx="4"/>
          </p:nvPr>
        </p:nvSpPr>
        <p:spPr>
          <a:xfrm>
            <a:off x="6444930" y="2447958"/>
            <a:ext cx="5183188" cy="3477354"/>
          </a:xfrm>
        </p:spPr>
        <p:txBody>
          <a:bodyPr/>
          <a:lstStyle/>
          <a:p>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F6426DAE-314A-BB4D-83A8-9B8BF54CE359}"/>
              </a:ext>
            </a:extLst>
          </p:cNvPr>
          <p:cNvSpPr>
            <a:spLocks noGrp="1"/>
          </p:cNvSpPr>
          <p:nvPr>
            <p:ph type="dt" sz="half" idx="10"/>
          </p:nvPr>
        </p:nvSpPr>
        <p:spPr/>
        <p:txBody>
          <a:bodyPr/>
          <a:lstStyle/>
          <a:p>
            <a:fld id="{29378C41-A3D2-6943-B16A-307A76468E46}" type="datetime1">
              <a:rPr lang="nl-NL" smtClean="0"/>
              <a:t>18-9-2023</a:t>
            </a:fld>
            <a:endParaRPr lang="nl-NL"/>
          </a:p>
        </p:txBody>
      </p:sp>
      <p:sp>
        <p:nvSpPr>
          <p:cNvPr id="8" name="Tijdelijke aanduiding voor voettekst 7">
            <a:extLst>
              <a:ext uri="{FF2B5EF4-FFF2-40B4-BE49-F238E27FC236}">
                <a16:creationId xmlns:a16="http://schemas.microsoft.com/office/drawing/2014/main" id="{04A5DD3B-7751-0A4D-B787-1B12D018DBE4}"/>
              </a:ext>
            </a:extLst>
          </p:cNvPr>
          <p:cNvSpPr>
            <a:spLocks noGrp="1"/>
          </p:cNvSpPr>
          <p:nvPr>
            <p:ph type="ftr" sz="quarter" idx="11"/>
          </p:nvPr>
        </p:nvSpPr>
        <p:spPr/>
        <p:txBody>
          <a:bodyPr/>
          <a:lstStyle/>
          <a:p>
            <a:r>
              <a:rPr lang="nl-NL"/>
              <a:t>Presentatie Deltion </a:t>
            </a:r>
          </a:p>
        </p:txBody>
      </p:sp>
      <p:sp>
        <p:nvSpPr>
          <p:cNvPr id="9" name="Tijdelijke aanduiding voor dianummer 8">
            <a:extLst>
              <a:ext uri="{FF2B5EF4-FFF2-40B4-BE49-F238E27FC236}">
                <a16:creationId xmlns:a16="http://schemas.microsoft.com/office/drawing/2014/main" id="{A0134487-CA15-1B41-9420-FF3DC3BA2E19}"/>
              </a:ext>
            </a:extLst>
          </p:cNvPr>
          <p:cNvSpPr>
            <a:spLocks noGrp="1"/>
          </p:cNvSpPr>
          <p:nvPr>
            <p:ph type="sldNum" sz="quarter" idx="12"/>
          </p:nvPr>
        </p:nvSpPr>
        <p:spPr/>
        <p:txBody>
          <a:bodyPr/>
          <a:lstStyle/>
          <a:p>
            <a:fld id="{FC0143CD-3D95-634B-88E6-BC75AC65938C}" type="slidenum">
              <a:rPr lang="nl-NL" smtClean="0"/>
              <a:t>‹nr.›</a:t>
            </a:fld>
            <a:endParaRPr lang="nl-NL"/>
          </a:p>
        </p:txBody>
      </p:sp>
    </p:spTree>
    <p:extLst>
      <p:ext uri="{BB962C8B-B14F-4D97-AF65-F5344CB8AC3E}">
        <p14:creationId xmlns:p14="http://schemas.microsoft.com/office/powerpoint/2010/main" val="1107487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eldia_vast beeld">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9CF7AF24-A3EC-0641-8FF9-C5D557D4025B}"/>
              </a:ext>
            </a:extLst>
          </p:cNvPr>
          <p:cNvSpPr/>
          <p:nvPr userDrawn="1"/>
        </p:nvSpPr>
        <p:spPr>
          <a:xfrm>
            <a:off x="0" y="692064"/>
            <a:ext cx="12192000" cy="5462336"/>
          </a:xfrm>
          <a:prstGeom prst="rect">
            <a:avLst/>
          </a:prstGeom>
          <a:solidFill>
            <a:srgbClr val="3336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41D7CF6E-9E0B-8245-8301-5789A12FE066}"/>
              </a:ext>
            </a:extLst>
          </p:cNvPr>
          <p:cNvPicPr>
            <a:picLocks noChangeAspect="1"/>
          </p:cNvPicPr>
          <p:nvPr userDrawn="1"/>
        </p:nvPicPr>
        <p:blipFill>
          <a:blip r:embed="rId2"/>
          <a:stretch>
            <a:fillRect/>
          </a:stretch>
        </p:blipFill>
        <p:spPr>
          <a:xfrm>
            <a:off x="6346695" y="688936"/>
            <a:ext cx="5849828" cy="5465464"/>
          </a:xfrm>
          <a:prstGeom prst="rect">
            <a:avLst/>
          </a:prstGeom>
          <a:ln>
            <a:noFill/>
          </a:ln>
        </p:spPr>
      </p:pic>
      <p:sp>
        <p:nvSpPr>
          <p:cNvPr id="10" name="Titel 1">
            <a:extLst>
              <a:ext uri="{FF2B5EF4-FFF2-40B4-BE49-F238E27FC236}">
                <a16:creationId xmlns:a16="http://schemas.microsoft.com/office/drawing/2014/main" id="{E26FFC27-4B29-5546-8281-1F0AA2C1A587}"/>
              </a:ext>
            </a:extLst>
          </p:cNvPr>
          <p:cNvSpPr>
            <a:spLocks noGrp="1"/>
          </p:cNvSpPr>
          <p:nvPr>
            <p:ph type="ctrTitle"/>
          </p:nvPr>
        </p:nvSpPr>
        <p:spPr>
          <a:xfrm>
            <a:off x="614412" y="692064"/>
            <a:ext cx="5750294" cy="5462336"/>
          </a:xfrm>
        </p:spPr>
        <p:txBody>
          <a:bodyPr anchor="ctr" anchorCtr="0">
            <a:normAutofit/>
          </a:bodyPr>
          <a:lstStyle>
            <a:lvl1pPr algn="l">
              <a:defRPr sz="5500" b="1" i="0">
                <a:ln>
                  <a:noFill/>
                </a:ln>
                <a:solidFill>
                  <a:schemeClr val="bg1"/>
                </a:solidFill>
                <a:latin typeface="Arial" panose="020B0604020202020204" pitchFamily="34" charset="0"/>
                <a:cs typeface="Arial" panose="020B0604020202020204" pitchFamily="34" charset="0"/>
              </a:defRPr>
            </a:lvl1pPr>
          </a:lstStyle>
          <a:p>
            <a:r>
              <a:rPr lang="nl-NL"/>
              <a:t>Klik om stijl te bewerken</a:t>
            </a:r>
          </a:p>
        </p:txBody>
      </p:sp>
      <p:pic>
        <p:nvPicPr>
          <p:cNvPr id="7" name="Afbeelding 6">
            <a:extLst>
              <a:ext uri="{FF2B5EF4-FFF2-40B4-BE49-F238E27FC236}">
                <a16:creationId xmlns:a16="http://schemas.microsoft.com/office/drawing/2014/main" id="{FECB2D7A-FE92-A349-A1C2-AA270538551F}"/>
              </a:ext>
            </a:extLst>
          </p:cNvPr>
          <p:cNvPicPr>
            <a:picLocks noChangeAspect="1"/>
          </p:cNvPicPr>
          <p:nvPr userDrawn="1"/>
        </p:nvPicPr>
        <p:blipFill>
          <a:blip r:embed="rId3"/>
          <a:stretch>
            <a:fillRect/>
          </a:stretch>
        </p:blipFill>
        <p:spPr>
          <a:xfrm>
            <a:off x="10218236" y="6079029"/>
            <a:ext cx="1748337" cy="676996"/>
          </a:xfrm>
          <a:prstGeom prst="rect">
            <a:avLst/>
          </a:prstGeom>
        </p:spPr>
      </p:pic>
      <p:sp>
        <p:nvSpPr>
          <p:cNvPr id="13" name="Tijdelijke aanduiding voor datum 3">
            <a:extLst>
              <a:ext uri="{FF2B5EF4-FFF2-40B4-BE49-F238E27FC236}">
                <a16:creationId xmlns:a16="http://schemas.microsoft.com/office/drawing/2014/main" id="{A0CEDF63-F6A6-1448-844B-D87E2C193325}"/>
              </a:ext>
            </a:extLst>
          </p:cNvPr>
          <p:cNvSpPr>
            <a:spLocks noGrp="1"/>
          </p:cNvSpPr>
          <p:nvPr>
            <p:ph type="dt" sz="half" idx="2"/>
          </p:nvPr>
        </p:nvSpPr>
        <p:spPr>
          <a:xfrm>
            <a:off x="10380294" y="153734"/>
            <a:ext cx="1597471" cy="365125"/>
          </a:xfrm>
          <a:prstGeom prst="rect">
            <a:avLst/>
          </a:prstGeom>
        </p:spPr>
        <p:txBody>
          <a:bodyPr vert="horz" lIns="91440" tIns="45720" rIns="91440" bIns="45720" rtlCol="0" anchor="ctr"/>
          <a:lstStyle>
            <a:lvl1pPr algn="r">
              <a:defRPr sz="1200" b="1" i="0">
                <a:solidFill>
                  <a:srgbClr val="333669"/>
                </a:solidFill>
                <a:latin typeface="Arial" panose="020B0604020202020204" pitchFamily="34" charset="0"/>
                <a:cs typeface="Arial" panose="020B0604020202020204" pitchFamily="34" charset="0"/>
              </a:defRPr>
            </a:lvl1pPr>
          </a:lstStyle>
          <a:p>
            <a:fld id="{47E148FA-6E22-9743-9E2B-B5E1198845AB}" type="datetime1">
              <a:rPr lang="nl-NL" smtClean="0"/>
              <a:t>18-9-2023</a:t>
            </a:fld>
            <a:endParaRPr lang="nl-NL"/>
          </a:p>
        </p:txBody>
      </p:sp>
      <p:sp>
        <p:nvSpPr>
          <p:cNvPr id="14" name="Tijdelijke aanduiding voor voettekst 4">
            <a:extLst>
              <a:ext uri="{FF2B5EF4-FFF2-40B4-BE49-F238E27FC236}">
                <a16:creationId xmlns:a16="http://schemas.microsoft.com/office/drawing/2014/main" id="{5637B07E-D252-1A4B-AA74-4F2A3F3C1663}"/>
              </a:ext>
            </a:extLst>
          </p:cNvPr>
          <p:cNvSpPr>
            <a:spLocks noGrp="1"/>
          </p:cNvSpPr>
          <p:nvPr>
            <p:ph type="ftr" sz="quarter" idx="3"/>
          </p:nvPr>
        </p:nvSpPr>
        <p:spPr>
          <a:xfrm>
            <a:off x="614412" y="6212151"/>
            <a:ext cx="4114800" cy="365125"/>
          </a:xfrm>
          <a:prstGeom prst="rect">
            <a:avLst/>
          </a:prstGeom>
        </p:spPr>
        <p:txBody>
          <a:bodyPr vert="horz" lIns="91440" tIns="45720" rIns="91440" bIns="45720" rtlCol="0" anchor="ctr"/>
          <a:lstStyle>
            <a:lvl1pPr algn="l">
              <a:defRPr sz="1200">
                <a:solidFill>
                  <a:srgbClr val="333669"/>
                </a:solidFill>
                <a:latin typeface="Arial" panose="020B0604020202020204" pitchFamily="34" charset="0"/>
                <a:cs typeface="Arial" panose="020B0604020202020204" pitchFamily="34" charset="0"/>
              </a:defRPr>
            </a:lvl1pPr>
          </a:lstStyle>
          <a:p>
            <a:r>
              <a:rPr lang="nl-NL"/>
              <a:t>Presentatie Deltion </a:t>
            </a:r>
          </a:p>
        </p:txBody>
      </p:sp>
      <p:sp>
        <p:nvSpPr>
          <p:cNvPr id="17" name="Picture Placeholder 2">
            <a:extLst>
              <a:ext uri="{FF2B5EF4-FFF2-40B4-BE49-F238E27FC236}">
                <a16:creationId xmlns:a16="http://schemas.microsoft.com/office/drawing/2014/main" id="{E79AFAA0-516F-B54F-9D9A-3119B857C22E}"/>
              </a:ext>
            </a:extLst>
          </p:cNvPr>
          <p:cNvSpPr>
            <a:spLocks noGrp="1" noChangeAspect="1"/>
          </p:cNvSpPr>
          <p:nvPr>
            <p:ph type="pic" idx="13" hasCustomPrompt="1"/>
          </p:nvPr>
        </p:nvSpPr>
        <p:spPr>
          <a:xfrm>
            <a:off x="6340523" y="692064"/>
            <a:ext cx="5851266" cy="5462336"/>
          </a:xfrm>
          <a:prstGeom prst="rect">
            <a:avLst/>
          </a:prstGeom>
          <a:noFill/>
          <a:ln>
            <a:no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Tree>
    <p:extLst>
      <p:ext uri="{BB962C8B-B14F-4D97-AF65-F5344CB8AC3E}">
        <p14:creationId xmlns:p14="http://schemas.microsoft.com/office/powerpoint/2010/main" val="41586113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804B4D-75DF-F948-BCD5-5EA55C421E67}"/>
              </a:ext>
            </a:extLst>
          </p:cNvPr>
          <p:cNvSpPr>
            <a:spLocks noGrp="1"/>
          </p:cNvSpPr>
          <p:nvPr>
            <p:ph type="title"/>
          </p:nvPr>
        </p:nvSpPr>
        <p:spPr>
          <a:xfrm>
            <a:off x="1111396" y="1048518"/>
            <a:ext cx="8133349" cy="1325563"/>
          </a:xfrm>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B8693A0E-070E-8040-A91B-F6187508E160}"/>
              </a:ext>
            </a:extLst>
          </p:cNvPr>
          <p:cNvSpPr>
            <a:spLocks noGrp="1"/>
          </p:cNvSpPr>
          <p:nvPr>
            <p:ph type="dt" sz="half" idx="10"/>
          </p:nvPr>
        </p:nvSpPr>
        <p:spPr/>
        <p:txBody>
          <a:bodyPr/>
          <a:lstStyle/>
          <a:p>
            <a:fld id="{2D35813F-81AA-8145-B811-89E97040487D}" type="datetime1">
              <a:rPr lang="nl-NL" smtClean="0"/>
              <a:t>18-9-2023</a:t>
            </a:fld>
            <a:endParaRPr lang="nl-NL"/>
          </a:p>
        </p:txBody>
      </p:sp>
      <p:sp>
        <p:nvSpPr>
          <p:cNvPr id="4" name="Tijdelijke aanduiding voor voettekst 3">
            <a:extLst>
              <a:ext uri="{FF2B5EF4-FFF2-40B4-BE49-F238E27FC236}">
                <a16:creationId xmlns:a16="http://schemas.microsoft.com/office/drawing/2014/main" id="{8090B549-ABDE-8B43-815D-8CAFEDFA7593}"/>
              </a:ext>
            </a:extLst>
          </p:cNvPr>
          <p:cNvSpPr>
            <a:spLocks noGrp="1"/>
          </p:cNvSpPr>
          <p:nvPr>
            <p:ph type="ftr" sz="quarter" idx="11"/>
          </p:nvPr>
        </p:nvSpPr>
        <p:spPr/>
        <p:txBody>
          <a:bodyPr/>
          <a:lstStyle/>
          <a:p>
            <a:r>
              <a:rPr lang="nl-NL"/>
              <a:t>Presentatie Deltion </a:t>
            </a:r>
          </a:p>
        </p:txBody>
      </p:sp>
      <p:sp>
        <p:nvSpPr>
          <p:cNvPr id="5" name="Tijdelijke aanduiding voor dianummer 4">
            <a:extLst>
              <a:ext uri="{FF2B5EF4-FFF2-40B4-BE49-F238E27FC236}">
                <a16:creationId xmlns:a16="http://schemas.microsoft.com/office/drawing/2014/main" id="{E1BE3110-DC3A-8041-8BD1-3E9070622803}"/>
              </a:ext>
            </a:extLst>
          </p:cNvPr>
          <p:cNvSpPr>
            <a:spLocks noGrp="1"/>
          </p:cNvSpPr>
          <p:nvPr>
            <p:ph type="sldNum" sz="quarter" idx="12"/>
          </p:nvPr>
        </p:nvSpPr>
        <p:spPr/>
        <p:txBody>
          <a:bodyPr/>
          <a:lstStyle/>
          <a:p>
            <a:fld id="{FC0143CD-3D95-634B-88E6-BC75AC65938C}" type="slidenum">
              <a:rPr lang="nl-NL" smtClean="0"/>
              <a:t>‹nr.›</a:t>
            </a:fld>
            <a:endParaRPr lang="nl-NL"/>
          </a:p>
        </p:txBody>
      </p:sp>
    </p:spTree>
    <p:extLst>
      <p:ext uri="{BB962C8B-B14F-4D97-AF65-F5344CB8AC3E}">
        <p14:creationId xmlns:p14="http://schemas.microsoft.com/office/powerpoint/2010/main" val="7718434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79E45D-131C-5C43-8C2A-38506D14F333}"/>
              </a:ext>
            </a:extLst>
          </p:cNvPr>
          <p:cNvSpPr>
            <a:spLocks noGrp="1"/>
          </p:cNvSpPr>
          <p:nvPr>
            <p:ph type="title"/>
          </p:nvPr>
        </p:nvSpPr>
        <p:spPr>
          <a:xfrm>
            <a:off x="1099204" y="1041775"/>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2E58C26-D60E-E542-AEB8-3B854D009AD2}"/>
              </a:ext>
            </a:extLst>
          </p:cNvPr>
          <p:cNvSpPr>
            <a:spLocks noGrp="1"/>
          </p:cNvSpPr>
          <p:nvPr>
            <p:ph idx="1"/>
          </p:nvPr>
        </p:nvSpPr>
        <p:spPr>
          <a:xfrm>
            <a:off x="5183188" y="1059937"/>
            <a:ext cx="6172200" cy="4681854"/>
          </a:xfrm>
        </p:spPr>
        <p:txBody>
          <a:bodyPr>
            <a:noAutofit/>
          </a:bodyPr>
          <a:lstStyle>
            <a:lvl1pPr>
              <a:defRPr sz="18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324A4154-D84D-0C43-8331-5E5E0C873D3B}"/>
              </a:ext>
            </a:extLst>
          </p:cNvPr>
          <p:cNvSpPr>
            <a:spLocks noGrp="1"/>
          </p:cNvSpPr>
          <p:nvPr>
            <p:ph type="body" sz="half" idx="2"/>
          </p:nvPr>
        </p:nvSpPr>
        <p:spPr>
          <a:xfrm>
            <a:off x="1099204" y="2654168"/>
            <a:ext cx="3932237" cy="309981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98ECA3E3-D72A-EA40-8D7C-42A0102D234E}"/>
              </a:ext>
            </a:extLst>
          </p:cNvPr>
          <p:cNvSpPr>
            <a:spLocks noGrp="1"/>
          </p:cNvSpPr>
          <p:nvPr>
            <p:ph type="dt" sz="half" idx="10"/>
          </p:nvPr>
        </p:nvSpPr>
        <p:spPr/>
        <p:txBody>
          <a:bodyPr/>
          <a:lstStyle/>
          <a:p>
            <a:fld id="{28998C87-FAEC-C742-A9E7-88453DA858A2}" type="datetime1">
              <a:rPr lang="nl-NL" smtClean="0"/>
              <a:t>18-9-2023</a:t>
            </a:fld>
            <a:endParaRPr lang="nl-NL"/>
          </a:p>
        </p:txBody>
      </p:sp>
      <p:sp>
        <p:nvSpPr>
          <p:cNvPr id="6" name="Tijdelijke aanduiding voor voettekst 5">
            <a:extLst>
              <a:ext uri="{FF2B5EF4-FFF2-40B4-BE49-F238E27FC236}">
                <a16:creationId xmlns:a16="http://schemas.microsoft.com/office/drawing/2014/main" id="{93382CDB-3721-AC4C-94CE-5B063C5910C9}"/>
              </a:ext>
            </a:extLst>
          </p:cNvPr>
          <p:cNvSpPr>
            <a:spLocks noGrp="1"/>
          </p:cNvSpPr>
          <p:nvPr>
            <p:ph type="ftr" sz="quarter" idx="11"/>
          </p:nvPr>
        </p:nvSpPr>
        <p:spPr/>
        <p:txBody>
          <a:bodyPr/>
          <a:lstStyle/>
          <a:p>
            <a:r>
              <a:rPr lang="nl-NL"/>
              <a:t>Presentatie Deltion </a:t>
            </a:r>
          </a:p>
        </p:txBody>
      </p:sp>
      <p:sp>
        <p:nvSpPr>
          <p:cNvPr id="7" name="Tijdelijke aanduiding voor dianummer 6">
            <a:extLst>
              <a:ext uri="{FF2B5EF4-FFF2-40B4-BE49-F238E27FC236}">
                <a16:creationId xmlns:a16="http://schemas.microsoft.com/office/drawing/2014/main" id="{D2566849-9677-A748-A87F-59B280891689}"/>
              </a:ext>
            </a:extLst>
          </p:cNvPr>
          <p:cNvSpPr>
            <a:spLocks noGrp="1"/>
          </p:cNvSpPr>
          <p:nvPr>
            <p:ph type="sldNum" sz="quarter" idx="12"/>
          </p:nvPr>
        </p:nvSpPr>
        <p:spPr/>
        <p:txBody>
          <a:bodyPr/>
          <a:lstStyle/>
          <a:p>
            <a:fld id="{FC0143CD-3D95-634B-88E6-BC75AC65938C}" type="slidenum">
              <a:rPr lang="nl-NL" smtClean="0"/>
              <a:t>‹nr.›</a:t>
            </a:fld>
            <a:endParaRPr lang="nl-NL"/>
          </a:p>
        </p:txBody>
      </p:sp>
    </p:spTree>
    <p:extLst>
      <p:ext uri="{BB962C8B-B14F-4D97-AF65-F5344CB8AC3E}">
        <p14:creationId xmlns:p14="http://schemas.microsoft.com/office/powerpoint/2010/main" val="37963378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7FB5F-9A58-F342-8858-B221C9EE6997}"/>
              </a:ext>
            </a:extLst>
          </p:cNvPr>
          <p:cNvSpPr>
            <a:spLocks noGrp="1"/>
          </p:cNvSpPr>
          <p:nvPr>
            <p:ph type="title"/>
          </p:nvPr>
        </p:nvSpPr>
        <p:spPr>
          <a:xfrm>
            <a:off x="1113079" y="1053961"/>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31267F2E-7C6E-FA4B-9AA4-138954A25917}"/>
              </a:ext>
            </a:extLst>
          </p:cNvPr>
          <p:cNvSpPr>
            <a:spLocks noGrp="1"/>
          </p:cNvSpPr>
          <p:nvPr>
            <p:ph type="pic" idx="1"/>
          </p:nvPr>
        </p:nvSpPr>
        <p:spPr>
          <a:xfrm>
            <a:off x="5183188" y="1053961"/>
            <a:ext cx="6172200" cy="45447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E866C07-DD19-E248-A8BA-1F9AC4A14A29}"/>
              </a:ext>
            </a:extLst>
          </p:cNvPr>
          <p:cNvSpPr>
            <a:spLocks noGrp="1"/>
          </p:cNvSpPr>
          <p:nvPr>
            <p:ph type="body" sz="half" idx="2"/>
          </p:nvPr>
        </p:nvSpPr>
        <p:spPr>
          <a:xfrm>
            <a:off x="1113079" y="2803037"/>
            <a:ext cx="3932237" cy="279566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9B1EE054-3560-C84A-8533-7323F2E71760}"/>
              </a:ext>
            </a:extLst>
          </p:cNvPr>
          <p:cNvSpPr>
            <a:spLocks noGrp="1"/>
          </p:cNvSpPr>
          <p:nvPr>
            <p:ph type="dt" sz="half" idx="10"/>
          </p:nvPr>
        </p:nvSpPr>
        <p:spPr/>
        <p:txBody>
          <a:bodyPr/>
          <a:lstStyle/>
          <a:p>
            <a:fld id="{91057ADC-CC45-4A4E-883C-63675B90B127}" type="datetime1">
              <a:rPr lang="nl-NL" smtClean="0"/>
              <a:t>18-9-2023</a:t>
            </a:fld>
            <a:endParaRPr lang="nl-NL"/>
          </a:p>
        </p:txBody>
      </p:sp>
      <p:sp>
        <p:nvSpPr>
          <p:cNvPr id="6" name="Tijdelijke aanduiding voor voettekst 5">
            <a:extLst>
              <a:ext uri="{FF2B5EF4-FFF2-40B4-BE49-F238E27FC236}">
                <a16:creationId xmlns:a16="http://schemas.microsoft.com/office/drawing/2014/main" id="{12D2FFF5-38A6-614E-9B9C-6B3728C4D660}"/>
              </a:ext>
            </a:extLst>
          </p:cNvPr>
          <p:cNvSpPr>
            <a:spLocks noGrp="1"/>
          </p:cNvSpPr>
          <p:nvPr>
            <p:ph type="ftr" sz="quarter" idx="11"/>
          </p:nvPr>
        </p:nvSpPr>
        <p:spPr/>
        <p:txBody>
          <a:bodyPr/>
          <a:lstStyle/>
          <a:p>
            <a:r>
              <a:rPr lang="nl-NL"/>
              <a:t>Presentatie Deltion </a:t>
            </a:r>
          </a:p>
        </p:txBody>
      </p:sp>
      <p:sp>
        <p:nvSpPr>
          <p:cNvPr id="7" name="Tijdelijke aanduiding voor dianummer 6">
            <a:extLst>
              <a:ext uri="{FF2B5EF4-FFF2-40B4-BE49-F238E27FC236}">
                <a16:creationId xmlns:a16="http://schemas.microsoft.com/office/drawing/2014/main" id="{70F2FD0B-886A-FB46-A6C1-EF462B53E7D7}"/>
              </a:ext>
            </a:extLst>
          </p:cNvPr>
          <p:cNvSpPr>
            <a:spLocks noGrp="1"/>
          </p:cNvSpPr>
          <p:nvPr>
            <p:ph type="sldNum" sz="quarter" idx="12"/>
          </p:nvPr>
        </p:nvSpPr>
        <p:spPr/>
        <p:txBody>
          <a:bodyPr/>
          <a:lstStyle/>
          <a:p>
            <a:fld id="{FC0143CD-3D95-634B-88E6-BC75AC65938C}" type="slidenum">
              <a:rPr lang="nl-NL" smtClean="0"/>
              <a:t>‹nr.›</a:t>
            </a:fld>
            <a:endParaRPr lang="nl-NL"/>
          </a:p>
        </p:txBody>
      </p:sp>
    </p:spTree>
    <p:extLst>
      <p:ext uri="{BB962C8B-B14F-4D97-AF65-F5344CB8AC3E}">
        <p14:creationId xmlns:p14="http://schemas.microsoft.com/office/powerpoint/2010/main" val="1912301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71C3B1-6C15-DF46-B2BF-A4199ACF995B}"/>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9FBAF14D-5A63-C14E-915C-26F8A0C02ADA}"/>
              </a:ext>
            </a:extLst>
          </p:cNvPr>
          <p:cNvSpPr>
            <a:spLocks noGrp="1"/>
          </p:cNvSpPr>
          <p:nvPr>
            <p:ph type="body" orient="vert" idx="1"/>
          </p:nvPr>
        </p:nvSpPr>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BE176987-23CB-CF4C-A168-2D54E050B7E5}"/>
              </a:ext>
            </a:extLst>
          </p:cNvPr>
          <p:cNvSpPr>
            <a:spLocks noGrp="1"/>
          </p:cNvSpPr>
          <p:nvPr>
            <p:ph type="dt" sz="half" idx="10"/>
          </p:nvPr>
        </p:nvSpPr>
        <p:spPr/>
        <p:txBody>
          <a:bodyPr/>
          <a:lstStyle/>
          <a:p>
            <a:fld id="{55D920BB-5D6B-524C-B47E-04039BE79E7C}" type="datetime1">
              <a:rPr lang="nl-NL" smtClean="0"/>
              <a:t>18-9-2023</a:t>
            </a:fld>
            <a:endParaRPr lang="nl-NL"/>
          </a:p>
        </p:txBody>
      </p:sp>
      <p:sp>
        <p:nvSpPr>
          <p:cNvPr id="5" name="Tijdelijke aanduiding voor voettekst 4">
            <a:extLst>
              <a:ext uri="{FF2B5EF4-FFF2-40B4-BE49-F238E27FC236}">
                <a16:creationId xmlns:a16="http://schemas.microsoft.com/office/drawing/2014/main" id="{CC9361FC-97C9-A94E-8177-EFD0BA387B59}"/>
              </a:ext>
            </a:extLst>
          </p:cNvPr>
          <p:cNvSpPr>
            <a:spLocks noGrp="1"/>
          </p:cNvSpPr>
          <p:nvPr>
            <p:ph type="ftr" sz="quarter" idx="11"/>
          </p:nvPr>
        </p:nvSpPr>
        <p:spPr/>
        <p:txBody>
          <a:bodyPr/>
          <a:lstStyle/>
          <a:p>
            <a:r>
              <a:rPr lang="nl-NL"/>
              <a:t>Presentatie Deltion </a:t>
            </a:r>
          </a:p>
        </p:txBody>
      </p:sp>
      <p:sp>
        <p:nvSpPr>
          <p:cNvPr id="6" name="Tijdelijke aanduiding voor dianummer 5">
            <a:extLst>
              <a:ext uri="{FF2B5EF4-FFF2-40B4-BE49-F238E27FC236}">
                <a16:creationId xmlns:a16="http://schemas.microsoft.com/office/drawing/2014/main" id="{2D4D4015-E581-4941-B9AD-4CCCFA71D130}"/>
              </a:ext>
            </a:extLst>
          </p:cNvPr>
          <p:cNvSpPr>
            <a:spLocks noGrp="1"/>
          </p:cNvSpPr>
          <p:nvPr>
            <p:ph type="sldNum" sz="quarter" idx="12"/>
          </p:nvPr>
        </p:nvSpPr>
        <p:spPr/>
        <p:txBody>
          <a:bodyPr/>
          <a:lstStyle/>
          <a:p>
            <a:fld id="{FC0143CD-3D95-634B-88E6-BC75AC65938C}" type="slidenum">
              <a:rPr lang="nl-NL" smtClean="0"/>
              <a:t>‹nr.›</a:t>
            </a:fld>
            <a:endParaRPr lang="nl-NL"/>
          </a:p>
        </p:txBody>
      </p:sp>
    </p:spTree>
    <p:extLst>
      <p:ext uri="{BB962C8B-B14F-4D97-AF65-F5344CB8AC3E}">
        <p14:creationId xmlns:p14="http://schemas.microsoft.com/office/powerpoint/2010/main" val="2007019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eldia_vast beeld">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9CF7AF24-A3EC-0641-8FF9-C5D557D4025B}"/>
              </a:ext>
            </a:extLst>
          </p:cNvPr>
          <p:cNvSpPr/>
          <p:nvPr userDrawn="1"/>
        </p:nvSpPr>
        <p:spPr>
          <a:xfrm>
            <a:off x="0" y="692064"/>
            <a:ext cx="12192000" cy="5462336"/>
          </a:xfrm>
          <a:prstGeom prst="rect">
            <a:avLst/>
          </a:prstGeom>
          <a:solidFill>
            <a:srgbClr val="F080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a:extLst>
              <a:ext uri="{FF2B5EF4-FFF2-40B4-BE49-F238E27FC236}">
                <a16:creationId xmlns:a16="http://schemas.microsoft.com/office/drawing/2014/main" id="{41D7CF6E-9E0B-8245-8301-5789A12FE066}"/>
              </a:ext>
            </a:extLst>
          </p:cNvPr>
          <p:cNvPicPr>
            <a:picLocks noChangeAspect="1"/>
          </p:cNvPicPr>
          <p:nvPr userDrawn="1"/>
        </p:nvPicPr>
        <p:blipFill>
          <a:blip r:embed="rId2"/>
          <a:stretch>
            <a:fillRect/>
          </a:stretch>
        </p:blipFill>
        <p:spPr>
          <a:xfrm>
            <a:off x="6346695" y="688936"/>
            <a:ext cx="5849828" cy="5465464"/>
          </a:xfrm>
          <a:prstGeom prst="rect">
            <a:avLst/>
          </a:prstGeom>
          <a:ln>
            <a:noFill/>
          </a:ln>
        </p:spPr>
      </p:pic>
      <p:sp>
        <p:nvSpPr>
          <p:cNvPr id="10" name="Titel 1">
            <a:extLst>
              <a:ext uri="{FF2B5EF4-FFF2-40B4-BE49-F238E27FC236}">
                <a16:creationId xmlns:a16="http://schemas.microsoft.com/office/drawing/2014/main" id="{E26FFC27-4B29-5546-8281-1F0AA2C1A587}"/>
              </a:ext>
            </a:extLst>
          </p:cNvPr>
          <p:cNvSpPr>
            <a:spLocks noGrp="1"/>
          </p:cNvSpPr>
          <p:nvPr>
            <p:ph type="ctrTitle"/>
          </p:nvPr>
        </p:nvSpPr>
        <p:spPr>
          <a:xfrm>
            <a:off x="614412" y="692064"/>
            <a:ext cx="5750294" cy="5462336"/>
          </a:xfrm>
        </p:spPr>
        <p:txBody>
          <a:bodyPr anchor="ctr" anchorCtr="0">
            <a:normAutofit/>
          </a:bodyPr>
          <a:lstStyle>
            <a:lvl1pPr algn="l">
              <a:defRPr sz="5500" b="1" i="0">
                <a:ln>
                  <a:noFill/>
                </a:ln>
                <a:solidFill>
                  <a:schemeClr val="bg1"/>
                </a:solidFill>
                <a:latin typeface="Arial" panose="020B0604020202020204" pitchFamily="34" charset="0"/>
                <a:cs typeface="Arial" panose="020B0604020202020204" pitchFamily="34" charset="0"/>
              </a:defRPr>
            </a:lvl1pPr>
          </a:lstStyle>
          <a:p>
            <a:r>
              <a:rPr lang="nl-NL"/>
              <a:t>Klik om stijl te bewerken</a:t>
            </a:r>
          </a:p>
        </p:txBody>
      </p:sp>
      <p:pic>
        <p:nvPicPr>
          <p:cNvPr id="7" name="Afbeelding 6">
            <a:extLst>
              <a:ext uri="{FF2B5EF4-FFF2-40B4-BE49-F238E27FC236}">
                <a16:creationId xmlns:a16="http://schemas.microsoft.com/office/drawing/2014/main" id="{FECB2D7A-FE92-A349-A1C2-AA270538551F}"/>
              </a:ext>
            </a:extLst>
          </p:cNvPr>
          <p:cNvPicPr>
            <a:picLocks noChangeAspect="1"/>
          </p:cNvPicPr>
          <p:nvPr userDrawn="1"/>
        </p:nvPicPr>
        <p:blipFill>
          <a:blip r:embed="rId3"/>
          <a:stretch>
            <a:fillRect/>
          </a:stretch>
        </p:blipFill>
        <p:spPr>
          <a:xfrm>
            <a:off x="10218236" y="6079029"/>
            <a:ext cx="1748337" cy="676996"/>
          </a:xfrm>
          <a:prstGeom prst="rect">
            <a:avLst/>
          </a:prstGeom>
        </p:spPr>
      </p:pic>
      <p:sp>
        <p:nvSpPr>
          <p:cNvPr id="13" name="Tijdelijke aanduiding voor datum 3">
            <a:extLst>
              <a:ext uri="{FF2B5EF4-FFF2-40B4-BE49-F238E27FC236}">
                <a16:creationId xmlns:a16="http://schemas.microsoft.com/office/drawing/2014/main" id="{A0CEDF63-F6A6-1448-844B-D87E2C193325}"/>
              </a:ext>
            </a:extLst>
          </p:cNvPr>
          <p:cNvSpPr>
            <a:spLocks noGrp="1"/>
          </p:cNvSpPr>
          <p:nvPr>
            <p:ph type="dt" sz="half" idx="2"/>
          </p:nvPr>
        </p:nvSpPr>
        <p:spPr>
          <a:xfrm>
            <a:off x="10380294" y="153734"/>
            <a:ext cx="1597471" cy="365125"/>
          </a:xfrm>
          <a:prstGeom prst="rect">
            <a:avLst/>
          </a:prstGeom>
        </p:spPr>
        <p:txBody>
          <a:bodyPr vert="horz" lIns="91440" tIns="45720" rIns="91440" bIns="45720" rtlCol="0" anchor="ctr"/>
          <a:lstStyle>
            <a:lvl1pPr algn="r">
              <a:defRPr sz="1200" b="1" i="0">
                <a:solidFill>
                  <a:srgbClr val="333669"/>
                </a:solidFill>
                <a:latin typeface="Arial" panose="020B0604020202020204" pitchFamily="34" charset="0"/>
                <a:cs typeface="Arial" panose="020B0604020202020204" pitchFamily="34" charset="0"/>
              </a:defRPr>
            </a:lvl1pPr>
          </a:lstStyle>
          <a:p>
            <a:fld id="{88158D00-484F-E24C-8496-A0F1FB46B4C6}" type="datetime1">
              <a:rPr lang="nl-NL" smtClean="0"/>
              <a:t>18-9-2023</a:t>
            </a:fld>
            <a:endParaRPr lang="nl-NL"/>
          </a:p>
        </p:txBody>
      </p:sp>
      <p:sp>
        <p:nvSpPr>
          <p:cNvPr id="14" name="Tijdelijke aanduiding voor voettekst 4">
            <a:extLst>
              <a:ext uri="{FF2B5EF4-FFF2-40B4-BE49-F238E27FC236}">
                <a16:creationId xmlns:a16="http://schemas.microsoft.com/office/drawing/2014/main" id="{5637B07E-D252-1A4B-AA74-4F2A3F3C1663}"/>
              </a:ext>
            </a:extLst>
          </p:cNvPr>
          <p:cNvSpPr>
            <a:spLocks noGrp="1"/>
          </p:cNvSpPr>
          <p:nvPr>
            <p:ph type="ftr" sz="quarter" idx="3"/>
          </p:nvPr>
        </p:nvSpPr>
        <p:spPr>
          <a:xfrm>
            <a:off x="614412" y="6212151"/>
            <a:ext cx="4114800" cy="365125"/>
          </a:xfrm>
          <a:prstGeom prst="rect">
            <a:avLst/>
          </a:prstGeom>
        </p:spPr>
        <p:txBody>
          <a:bodyPr vert="horz" lIns="91440" tIns="45720" rIns="91440" bIns="45720" rtlCol="0" anchor="ctr"/>
          <a:lstStyle>
            <a:lvl1pPr algn="l">
              <a:defRPr sz="1200">
                <a:solidFill>
                  <a:srgbClr val="333669"/>
                </a:solidFill>
                <a:latin typeface="Arial" panose="020B0604020202020204" pitchFamily="34" charset="0"/>
                <a:cs typeface="Arial" panose="020B0604020202020204" pitchFamily="34" charset="0"/>
              </a:defRPr>
            </a:lvl1pPr>
          </a:lstStyle>
          <a:p>
            <a:r>
              <a:rPr lang="nl-NL"/>
              <a:t>Presentatie Deltion </a:t>
            </a:r>
          </a:p>
        </p:txBody>
      </p:sp>
      <p:sp>
        <p:nvSpPr>
          <p:cNvPr id="17" name="Picture Placeholder 2">
            <a:extLst>
              <a:ext uri="{FF2B5EF4-FFF2-40B4-BE49-F238E27FC236}">
                <a16:creationId xmlns:a16="http://schemas.microsoft.com/office/drawing/2014/main" id="{E79AFAA0-516F-B54F-9D9A-3119B857C22E}"/>
              </a:ext>
            </a:extLst>
          </p:cNvPr>
          <p:cNvSpPr>
            <a:spLocks noGrp="1" noChangeAspect="1"/>
          </p:cNvSpPr>
          <p:nvPr>
            <p:ph type="pic" idx="13" hasCustomPrompt="1"/>
          </p:nvPr>
        </p:nvSpPr>
        <p:spPr>
          <a:xfrm>
            <a:off x="6340523" y="692064"/>
            <a:ext cx="5851266" cy="5462336"/>
          </a:xfrm>
          <a:prstGeom prst="rect">
            <a:avLst/>
          </a:prstGeom>
          <a:noFill/>
          <a:ln>
            <a:no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Tree>
    <p:extLst>
      <p:ext uri="{BB962C8B-B14F-4D97-AF65-F5344CB8AC3E}">
        <p14:creationId xmlns:p14="http://schemas.microsoft.com/office/powerpoint/2010/main" val="4159293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tandaard tekstpagin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785128-8075-DC4B-89AB-27DBA9F7AF65}"/>
              </a:ext>
            </a:extLst>
          </p:cNvPr>
          <p:cNvSpPr>
            <a:spLocks noGrp="1"/>
          </p:cNvSpPr>
          <p:nvPr>
            <p:ph type="title"/>
          </p:nvPr>
        </p:nvSpPr>
        <p:spPr>
          <a:xfrm>
            <a:off x="1111396" y="1057788"/>
            <a:ext cx="9105500" cy="734436"/>
          </a:xfrm>
        </p:spPr>
        <p:txBody>
          <a:bodyPr anchor="t"/>
          <a:lstStyle>
            <a:lvl1pPr>
              <a:defRPr sz="4400"/>
            </a:lvl1pPr>
          </a:lstStyle>
          <a:p>
            <a:r>
              <a:rPr lang="nl-NL"/>
              <a:t>Klik om stijl te bewerken</a:t>
            </a:r>
          </a:p>
        </p:txBody>
      </p:sp>
      <p:sp>
        <p:nvSpPr>
          <p:cNvPr id="3" name="Tijdelijke aanduiding voor tekst 2">
            <a:extLst>
              <a:ext uri="{FF2B5EF4-FFF2-40B4-BE49-F238E27FC236}">
                <a16:creationId xmlns:a16="http://schemas.microsoft.com/office/drawing/2014/main" id="{F15783FD-28A3-7147-86DB-75A102852CE7}"/>
              </a:ext>
            </a:extLst>
          </p:cNvPr>
          <p:cNvSpPr>
            <a:spLocks noGrp="1"/>
          </p:cNvSpPr>
          <p:nvPr>
            <p:ph type="body" idx="1"/>
          </p:nvPr>
        </p:nvSpPr>
        <p:spPr>
          <a:xfrm>
            <a:off x="1111396" y="1926337"/>
            <a:ext cx="9105500" cy="3925824"/>
          </a:xfrm>
        </p:spPr>
        <p:txBody>
          <a:bodyPr>
            <a:noAutofit/>
          </a:bodyPr>
          <a:lstStyle>
            <a:lvl1pPr marL="0" indent="0">
              <a:buNone/>
              <a:defRPr sz="18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310B532C-32A0-2247-8E04-CDDBB0CDCDCF}"/>
              </a:ext>
            </a:extLst>
          </p:cNvPr>
          <p:cNvSpPr>
            <a:spLocks noGrp="1"/>
          </p:cNvSpPr>
          <p:nvPr>
            <p:ph type="dt" sz="half" idx="10"/>
          </p:nvPr>
        </p:nvSpPr>
        <p:spPr/>
        <p:txBody>
          <a:bodyPr/>
          <a:lstStyle/>
          <a:p>
            <a:fld id="{9D5E866C-7E93-AD48-8F6F-A6D0F6AAB050}" type="datetime1">
              <a:rPr lang="nl-NL" smtClean="0"/>
              <a:t>18-9-2023</a:t>
            </a:fld>
            <a:endParaRPr lang="nl-NL"/>
          </a:p>
        </p:txBody>
      </p:sp>
      <p:sp>
        <p:nvSpPr>
          <p:cNvPr id="5" name="Tijdelijke aanduiding voor voettekst 4">
            <a:extLst>
              <a:ext uri="{FF2B5EF4-FFF2-40B4-BE49-F238E27FC236}">
                <a16:creationId xmlns:a16="http://schemas.microsoft.com/office/drawing/2014/main" id="{370A7E36-EDEA-7140-963D-1C738556238B}"/>
              </a:ext>
            </a:extLst>
          </p:cNvPr>
          <p:cNvSpPr>
            <a:spLocks noGrp="1"/>
          </p:cNvSpPr>
          <p:nvPr>
            <p:ph type="ftr" sz="quarter" idx="11"/>
          </p:nvPr>
        </p:nvSpPr>
        <p:spPr/>
        <p:txBody>
          <a:bodyPr/>
          <a:lstStyle/>
          <a:p>
            <a:r>
              <a:rPr lang="nl-NL"/>
              <a:t>Presentatie Deltion </a:t>
            </a:r>
          </a:p>
        </p:txBody>
      </p:sp>
      <p:sp>
        <p:nvSpPr>
          <p:cNvPr id="6" name="Tijdelijke aanduiding voor dianummer 5">
            <a:extLst>
              <a:ext uri="{FF2B5EF4-FFF2-40B4-BE49-F238E27FC236}">
                <a16:creationId xmlns:a16="http://schemas.microsoft.com/office/drawing/2014/main" id="{80F47CA3-EF43-A34D-BA29-0B90C4EBCF87}"/>
              </a:ext>
            </a:extLst>
          </p:cNvPr>
          <p:cNvSpPr>
            <a:spLocks noGrp="1"/>
          </p:cNvSpPr>
          <p:nvPr>
            <p:ph type="sldNum" sz="quarter" idx="12"/>
          </p:nvPr>
        </p:nvSpPr>
        <p:spPr/>
        <p:txBody>
          <a:bodyPr/>
          <a:lstStyle/>
          <a:p>
            <a:fld id="{FC0143CD-3D95-634B-88E6-BC75AC65938C}" type="slidenum">
              <a:rPr lang="nl-NL" smtClean="0"/>
              <a:t>‹nr.›</a:t>
            </a:fld>
            <a:endParaRPr lang="nl-NL"/>
          </a:p>
        </p:txBody>
      </p:sp>
    </p:spTree>
    <p:extLst>
      <p:ext uri="{BB962C8B-B14F-4D97-AF65-F5344CB8AC3E}">
        <p14:creationId xmlns:p14="http://schemas.microsoft.com/office/powerpoint/2010/main" val="3722065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tandaard tekstpagin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785128-8075-DC4B-89AB-27DBA9F7AF65}"/>
              </a:ext>
            </a:extLst>
          </p:cNvPr>
          <p:cNvSpPr>
            <a:spLocks noGrp="1"/>
          </p:cNvSpPr>
          <p:nvPr>
            <p:ph type="title"/>
          </p:nvPr>
        </p:nvSpPr>
        <p:spPr>
          <a:xfrm>
            <a:off x="1111396" y="1057788"/>
            <a:ext cx="9105500" cy="734436"/>
          </a:xfrm>
        </p:spPr>
        <p:txBody>
          <a:bodyPr anchor="t"/>
          <a:lstStyle>
            <a:lvl1pPr>
              <a:defRPr sz="4400"/>
            </a:lvl1pPr>
          </a:lstStyle>
          <a:p>
            <a:r>
              <a:rPr lang="nl-NL"/>
              <a:t>Klik om stijl te bewerken</a:t>
            </a:r>
          </a:p>
        </p:txBody>
      </p:sp>
      <p:sp>
        <p:nvSpPr>
          <p:cNvPr id="3" name="Tijdelijke aanduiding voor tekst 2">
            <a:extLst>
              <a:ext uri="{FF2B5EF4-FFF2-40B4-BE49-F238E27FC236}">
                <a16:creationId xmlns:a16="http://schemas.microsoft.com/office/drawing/2014/main" id="{F15783FD-28A3-7147-86DB-75A102852CE7}"/>
              </a:ext>
            </a:extLst>
          </p:cNvPr>
          <p:cNvSpPr>
            <a:spLocks noGrp="1"/>
          </p:cNvSpPr>
          <p:nvPr>
            <p:ph type="body" idx="1"/>
          </p:nvPr>
        </p:nvSpPr>
        <p:spPr>
          <a:xfrm>
            <a:off x="1111396" y="1926337"/>
            <a:ext cx="9105500" cy="3925824"/>
          </a:xfrm>
        </p:spPr>
        <p:txBody>
          <a:bodyPr>
            <a:noAutofit/>
          </a:bodyPr>
          <a:lstStyle>
            <a:lvl1pPr marL="0" indent="0">
              <a:buNone/>
              <a:defRPr sz="18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310B532C-32A0-2247-8E04-CDDBB0CDCDCF}"/>
              </a:ext>
            </a:extLst>
          </p:cNvPr>
          <p:cNvSpPr>
            <a:spLocks noGrp="1"/>
          </p:cNvSpPr>
          <p:nvPr>
            <p:ph type="dt" sz="half" idx="10"/>
          </p:nvPr>
        </p:nvSpPr>
        <p:spPr/>
        <p:txBody>
          <a:bodyPr/>
          <a:lstStyle/>
          <a:p>
            <a:fld id="{9D5E866C-7E93-AD48-8F6F-A6D0F6AAB050}" type="datetime1">
              <a:rPr lang="nl-NL" smtClean="0"/>
              <a:t>18-9-2023</a:t>
            </a:fld>
            <a:endParaRPr lang="nl-NL"/>
          </a:p>
        </p:txBody>
      </p:sp>
      <p:sp>
        <p:nvSpPr>
          <p:cNvPr id="5" name="Tijdelijke aanduiding voor voettekst 4">
            <a:extLst>
              <a:ext uri="{FF2B5EF4-FFF2-40B4-BE49-F238E27FC236}">
                <a16:creationId xmlns:a16="http://schemas.microsoft.com/office/drawing/2014/main" id="{370A7E36-EDEA-7140-963D-1C738556238B}"/>
              </a:ext>
            </a:extLst>
          </p:cNvPr>
          <p:cNvSpPr>
            <a:spLocks noGrp="1"/>
          </p:cNvSpPr>
          <p:nvPr>
            <p:ph type="ftr" sz="quarter" idx="11"/>
          </p:nvPr>
        </p:nvSpPr>
        <p:spPr/>
        <p:txBody>
          <a:bodyPr/>
          <a:lstStyle/>
          <a:p>
            <a:r>
              <a:rPr lang="nl-NL"/>
              <a:t>Presentatie Deltion </a:t>
            </a:r>
          </a:p>
        </p:txBody>
      </p:sp>
      <p:sp>
        <p:nvSpPr>
          <p:cNvPr id="6" name="Tijdelijke aanduiding voor dianummer 5">
            <a:extLst>
              <a:ext uri="{FF2B5EF4-FFF2-40B4-BE49-F238E27FC236}">
                <a16:creationId xmlns:a16="http://schemas.microsoft.com/office/drawing/2014/main" id="{80F47CA3-EF43-A34D-BA29-0B90C4EBCF87}"/>
              </a:ext>
            </a:extLst>
          </p:cNvPr>
          <p:cNvSpPr>
            <a:spLocks noGrp="1"/>
          </p:cNvSpPr>
          <p:nvPr>
            <p:ph type="sldNum" sz="quarter" idx="12"/>
          </p:nvPr>
        </p:nvSpPr>
        <p:spPr/>
        <p:txBody>
          <a:bodyPr/>
          <a:lstStyle/>
          <a:p>
            <a:fld id="{FC0143CD-3D95-634B-88E6-BC75AC65938C}" type="slidenum">
              <a:rPr lang="nl-NL" smtClean="0"/>
              <a:t>‹nr.›</a:t>
            </a:fld>
            <a:endParaRPr lang="nl-NL"/>
          </a:p>
        </p:txBody>
      </p:sp>
    </p:spTree>
    <p:extLst>
      <p:ext uri="{BB962C8B-B14F-4D97-AF65-F5344CB8AC3E}">
        <p14:creationId xmlns:p14="http://schemas.microsoft.com/office/powerpoint/2010/main" val="3984622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 image rechts">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896A2EE9-6B54-9748-BAD1-5435355C0375}"/>
              </a:ext>
            </a:extLst>
          </p:cNvPr>
          <p:cNvSpPr>
            <a:spLocks noGrp="1" noChangeAspect="1"/>
          </p:cNvSpPr>
          <p:nvPr>
            <p:ph type="pic" idx="13" hasCustomPrompt="1"/>
          </p:nvPr>
        </p:nvSpPr>
        <p:spPr>
          <a:xfrm>
            <a:off x="8729663" y="0"/>
            <a:ext cx="3462337" cy="6154400"/>
          </a:xfrm>
          <a:prstGeom prst="rect">
            <a:avLst/>
          </a:prstGeom>
          <a:no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
        <p:nvSpPr>
          <p:cNvPr id="2" name="Titel 1">
            <a:extLst>
              <a:ext uri="{FF2B5EF4-FFF2-40B4-BE49-F238E27FC236}">
                <a16:creationId xmlns:a16="http://schemas.microsoft.com/office/drawing/2014/main" id="{0FFAA802-CCE6-E64E-AE50-FE8BE1DBEDB6}"/>
              </a:ext>
            </a:extLst>
          </p:cNvPr>
          <p:cNvSpPr>
            <a:spLocks noGrp="1"/>
          </p:cNvSpPr>
          <p:nvPr>
            <p:ph type="ctrTitle"/>
          </p:nvPr>
        </p:nvSpPr>
        <p:spPr>
          <a:xfrm>
            <a:off x="1111398" y="1045632"/>
            <a:ext cx="7349852" cy="1852741"/>
          </a:xfrm>
        </p:spPr>
        <p:txBody>
          <a:bodyPr anchor="t"/>
          <a:lstStyle>
            <a:lvl1pPr algn="l">
              <a:defRPr sz="4400"/>
            </a:lvl1pPr>
          </a:lstStyle>
          <a:p>
            <a:r>
              <a:rPr lang="nl-NL"/>
              <a:t>Klik om stijl te bewerken</a:t>
            </a:r>
          </a:p>
        </p:txBody>
      </p:sp>
      <p:sp>
        <p:nvSpPr>
          <p:cNvPr id="3" name="Ondertitel 2">
            <a:extLst>
              <a:ext uri="{FF2B5EF4-FFF2-40B4-BE49-F238E27FC236}">
                <a16:creationId xmlns:a16="http://schemas.microsoft.com/office/drawing/2014/main" id="{D791363B-749B-D248-AD16-E2A6E64C6FC1}"/>
              </a:ext>
            </a:extLst>
          </p:cNvPr>
          <p:cNvSpPr>
            <a:spLocks noGrp="1"/>
          </p:cNvSpPr>
          <p:nvPr>
            <p:ph type="subTitle" idx="1"/>
          </p:nvPr>
        </p:nvSpPr>
        <p:spPr>
          <a:xfrm>
            <a:off x="1111397" y="2940090"/>
            <a:ext cx="7349852" cy="2757423"/>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9398054E-BCF6-2049-AB72-A2EADBD36ABB}"/>
              </a:ext>
            </a:extLst>
          </p:cNvPr>
          <p:cNvSpPr>
            <a:spLocks noGrp="1"/>
          </p:cNvSpPr>
          <p:nvPr>
            <p:ph type="dt" sz="half" idx="10"/>
          </p:nvPr>
        </p:nvSpPr>
        <p:spPr/>
        <p:txBody>
          <a:bodyPr/>
          <a:lstStyle>
            <a:lvl1pPr>
              <a:defRPr>
                <a:solidFill>
                  <a:srgbClr val="333669"/>
                </a:solidFill>
                <a:latin typeface="Arial" panose="020B0604020202020204" pitchFamily="34" charset="0"/>
                <a:cs typeface="Arial" panose="020B0604020202020204" pitchFamily="34" charset="0"/>
              </a:defRPr>
            </a:lvl1pPr>
          </a:lstStyle>
          <a:p>
            <a:fld id="{8CD8A491-BE38-C246-9286-1C0703204479}" type="datetime1">
              <a:rPr lang="nl-NL" smtClean="0"/>
              <a:t>18-9-2023</a:t>
            </a:fld>
            <a:endParaRPr lang="nl-NL"/>
          </a:p>
        </p:txBody>
      </p:sp>
      <p:sp>
        <p:nvSpPr>
          <p:cNvPr id="5" name="Tijdelijke aanduiding voor voettekst 4">
            <a:extLst>
              <a:ext uri="{FF2B5EF4-FFF2-40B4-BE49-F238E27FC236}">
                <a16:creationId xmlns:a16="http://schemas.microsoft.com/office/drawing/2014/main" id="{8CE994C8-906A-3C49-873A-A6296BC121CD}"/>
              </a:ext>
            </a:extLst>
          </p:cNvPr>
          <p:cNvSpPr>
            <a:spLocks noGrp="1"/>
          </p:cNvSpPr>
          <p:nvPr>
            <p:ph type="ftr" sz="quarter" idx="11"/>
          </p:nvPr>
        </p:nvSpPr>
        <p:spPr/>
        <p:txBody>
          <a:bodyPr/>
          <a:lstStyle>
            <a:lvl1pPr>
              <a:defRPr>
                <a:solidFill>
                  <a:schemeClr val="tx1">
                    <a:lumMod val="85000"/>
                    <a:lumOff val="15000"/>
                  </a:schemeClr>
                </a:solidFill>
                <a:latin typeface="Arial" panose="020B0604020202020204" pitchFamily="34" charset="0"/>
                <a:cs typeface="Arial" panose="020B0604020202020204" pitchFamily="34" charset="0"/>
              </a:defRPr>
            </a:lvl1pPr>
          </a:lstStyle>
          <a:p>
            <a:r>
              <a:rPr lang="nl-NL"/>
              <a:t>Presentatie Deltion </a:t>
            </a:r>
          </a:p>
        </p:txBody>
      </p:sp>
      <p:sp>
        <p:nvSpPr>
          <p:cNvPr id="6" name="Tijdelijke aanduiding voor dianummer 5">
            <a:extLst>
              <a:ext uri="{FF2B5EF4-FFF2-40B4-BE49-F238E27FC236}">
                <a16:creationId xmlns:a16="http://schemas.microsoft.com/office/drawing/2014/main" id="{153134E4-4EDB-9C4D-B96D-6224DE9708F2}"/>
              </a:ext>
            </a:extLst>
          </p:cNvPr>
          <p:cNvSpPr>
            <a:spLocks noGrp="1"/>
          </p:cNvSpPr>
          <p:nvPr>
            <p:ph type="sldNum" sz="quarter" idx="12"/>
          </p:nvPr>
        </p:nvSpPr>
        <p:spPr/>
        <p:txBody>
          <a:bodyPr/>
          <a:lstStyle/>
          <a:p>
            <a:fld id="{FC0143CD-3D95-634B-88E6-BC75AC65938C}" type="slidenum">
              <a:rPr lang="nl-NL" smtClean="0"/>
              <a:t>‹nr.›</a:t>
            </a:fld>
            <a:endParaRPr lang="nl-NL"/>
          </a:p>
        </p:txBody>
      </p:sp>
    </p:spTree>
    <p:extLst>
      <p:ext uri="{BB962C8B-B14F-4D97-AF65-F5344CB8AC3E}">
        <p14:creationId xmlns:p14="http://schemas.microsoft.com/office/powerpoint/2010/main" val="800103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 Tekst">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896A2EE9-6B54-9748-BAD1-5435355C0375}"/>
              </a:ext>
            </a:extLst>
          </p:cNvPr>
          <p:cNvSpPr>
            <a:spLocks noGrp="1" noChangeAspect="1"/>
          </p:cNvSpPr>
          <p:nvPr>
            <p:ph type="pic" idx="13" hasCustomPrompt="1"/>
          </p:nvPr>
        </p:nvSpPr>
        <p:spPr>
          <a:xfrm>
            <a:off x="0" y="0"/>
            <a:ext cx="5654842" cy="6154400"/>
          </a:xfrm>
          <a:prstGeom prst="rect">
            <a:avLst/>
          </a:prstGeom>
          <a:no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
        <p:nvSpPr>
          <p:cNvPr id="2" name="Titel 1">
            <a:extLst>
              <a:ext uri="{FF2B5EF4-FFF2-40B4-BE49-F238E27FC236}">
                <a16:creationId xmlns:a16="http://schemas.microsoft.com/office/drawing/2014/main" id="{0FFAA802-CCE6-E64E-AE50-FE8BE1DBEDB6}"/>
              </a:ext>
            </a:extLst>
          </p:cNvPr>
          <p:cNvSpPr>
            <a:spLocks noGrp="1"/>
          </p:cNvSpPr>
          <p:nvPr>
            <p:ph type="ctrTitle"/>
          </p:nvPr>
        </p:nvSpPr>
        <p:spPr>
          <a:xfrm>
            <a:off x="6088779" y="1033441"/>
            <a:ext cx="5481428" cy="1522018"/>
          </a:xfrm>
        </p:spPr>
        <p:txBody>
          <a:bodyPr anchor="t"/>
          <a:lstStyle>
            <a:lvl1pPr algn="l">
              <a:defRPr sz="4400"/>
            </a:lvl1pPr>
          </a:lstStyle>
          <a:p>
            <a:r>
              <a:rPr lang="nl-NL"/>
              <a:t>Klik om stijl te bewerken</a:t>
            </a:r>
          </a:p>
        </p:txBody>
      </p:sp>
      <p:sp>
        <p:nvSpPr>
          <p:cNvPr id="3" name="Ondertitel 2">
            <a:extLst>
              <a:ext uri="{FF2B5EF4-FFF2-40B4-BE49-F238E27FC236}">
                <a16:creationId xmlns:a16="http://schemas.microsoft.com/office/drawing/2014/main" id="{D791363B-749B-D248-AD16-E2A6E64C6FC1}"/>
              </a:ext>
            </a:extLst>
          </p:cNvPr>
          <p:cNvSpPr>
            <a:spLocks noGrp="1"/>
          </p:cNvSpPr>
          <p:nvPr>
            <p:ph type="subTitle" idx="1"/>
          </p:nvPr>
        </p:nvSpPr>
        <p:spPr>
          <a:xfrm>
            <a:off x="6088776" y="2670048"/>
            <a:ext cx="5481431" cy="3259113"/>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9398054E-BCF6-2049-AB72-A2EADBD36ABB}"/>
              </a:ext>
            </a:extLst>
          </p:cNvPr>
          <p:cNvSpPr>
            <a:spLocks noGrp="1"/>
          </p:cNvSpPr>
          <p:nvPr>
            <p:ph type="dt" sz="half" idx="10"/>
          </p:nvPr>
        </p:nvSpPr>
        <p:spPr/>
        <p:txBody>
          <a:bodyPr/>
          <a:lstStyle>
            <a:lvl1pPr>
              <a:defRPr>
                <a:solidFill>
                  <a:srgbClr val="333669"/>
                </a:solidFill>
                <a:latin typeface="Arial" panose="020B0604020202020204" pitchFamily="34" charset="0"/>
                <a:cs typeface="Arial" panose="020B0604020202020204" pitchFamily="34" charset="0"/>
              </a:defRPr>
            </a:lvl1pPr>
          </a:lstStyle>
          <a:p>
            <a:fld id="{C7823961-67B6-B342-9A90-6B41B8FDF3CE}" type="datetime1">
              <a:rPr lang="nl-NL" smtClean="0"/>
              <a:t>18-9-2023</a:t>
            </a:fld>
            <a:endParaRPr lang="nl-NL"/>
          </a:p>
        </p:txBody>
      </p:sp>
      <p:sp>
        <p:nvSpPr>
          <p:cNvPr id="5" name="Tijdelijke aanduiding voor voettekst 4">
            <a:extLst>
              <a:ext uri="{FF2B5EF4-FFF2-40B4-BE49-F238E27FC236}">
                <a16:creationId xmlns:a16="http://schemas.microsoft.com/office/drawing/2014/main" id="{8CE994C8-906A-3C49-873A-A6296BC121CD}"/>
              </a:ext>
            </a:extLst>
          </p:cNvPr>
          <p:cNvSpPr>
            <a:spLocks noGrp="1"/>
          </p:cNvSpPr>
          <p:nvPr>
            <p:ph type="ftr" sz="quarter" idx="11"/>
          </p:nvPr>
        </p:nvSpPr>
        <p:spPr/>
        <p:txBody>
          <a:bodyPr/>
          <a:lstStyle>
            <a:lvl1pPr>
              <a:defRPr>
                <a:solidFill>
                  <a:schemeClr val="tx1">
                    <a:lumMod val="85000"/>
                    <a:lumOff val="15000"/>
                  </a:schemeClr>
                </a:solidFill>
                <a:latin typeface="Arial" panose="020B0604020202020204" pitchFamily="34" charset="0"/>
                <a:cs typeface="Arial" panose="020B0604020202020204" pitchFamily="34" charset="0"/>
              </a:defRPr>
            </a:lvl1pPr>
          </a:lstStyle>
          <a:p>
            <a:r>
              <a:rPr lang="nl-NL"/>
              <a:t>Presentatie Deltion </a:t>
            </a:r>
          </a:p>
        </p:txBody>
      </p:sp>
      <p:sp>
        <p:nvSpPr>
          <p:cNvPr id="6" name="Tijdelijke aanduiding voor dianummer 5">
            <a:extLst>
              <a:ext uri="{FF2B5EF4-FFF2-40B4-BE49-F238E27FC236}">
                <a16:creationId xmlns:a16="http://schemas.microsoft.com/office/drawing/2014/main" id="{153134E4-4EDB-9C4D-B96D-6224DE9708F2}"/>
              </a:ext>
            </a:extLst>
          </p:cNvPr>
          <p:cNvSpPr>
            <a:spLocks noGrp="1"/>
          </p:cNvSpPr>
          <p:nvPr>
            <p:ph type="sldNum" sz="quarter" idx="12"/>
          </p:nvPr>
        </p:nvSpPr>
        <p:spPr/>
        <p:txBody>
          <a:bodyPr/>
          <a:lstStyle/>
          <a:p>
            <a:fld id="{FC0143CD-3D95-634B-88E6-BC75AC65938C}" type="slidenum">
              <a:rPr lang="nl-NL" smtClean="0"/>
              <a:t>‹nr.›</a:t>
            </a:fld>
            <a:endParaRPr lang="nl-NL"/>
          </a:p>
        </p:txBody>
      </p:sp>
    </p:spTree>
    <p:extLst>
      <p:ext uri="{BB962C8B-B14F-4D97-AF65-F5344CB8AC3E}">
        <p14:creationId xmlns:p14="http://schemas.microsoft.com/office/powerpoint/2010/main" val="1970000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ject +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FAA802-CCE6-E64E-AE50-FE8BE1DBEDB6}"/>
              </a:ext>
            </a:extLst>
          </p:cNvPr>
          <p:cNvSpPr>
            <a:spLocks noGrp="1"/>
          </p:cNvSpPr>
          <p:nvPr>
            <p:ph type="ctrTitle"/>
          </p:nvPr>
        </p:nvSpPr>
        <p:spPr>
          <a:xfrm>
            <a:off x="6088779" y="1033441"/>
            <a:ext cx="5481428" cy="1522018"/>
          </a:xfrm>
        </p:spPr>
        <p:txBody>
          <a:bodyPr anchor="t"/>
          <a:lstStyle>
            <a:lvl1pPr algn="l">
              <a:defRPr sz="4400"/>
            </a:lvl1pPr>
          </a:lstStyle>
          <a:p>
            <a:r>
              <a:rPr lang="nl-NL"/>
              <a:t>Klik om stijl te bewerken</a:t>
            </a:r>
          </a:p>
        </p:txBody>
      </p:sp>
      <p:sp>
        <p:nvSpPr>
          <p:cNvPr id="3" name="Ondertitel 2">
            <a:extLst>
              <a:ext uri="{FF2B5EF4-FFF2-40B4-BE49-F238E27FC236}">
                <a16:creationId xmlns:a16="http://schemas.microsoft.com/office/drawing/2014/main" id="{D791363B-749B-D248-AD16-E2A6E64C6FC1}"/>
              </a:ext>
            </a:extLst>
          </p:cNvPr>
          <p:cNvSpPr>
            <a:spLocks noGrp="1"/>
          </p:cNvSpPr>
          <p:nvPr>
            <p:ph type="subTitle" idx="1"/>
          </p:nvPr>
        </p:nvSpPr>
        <p:spPr>
          <a:xfrm>
            <a:off x="6088776" y="2670048"/>
            <a:ext cx="5481431" cy="3259113"/>
          </a:xfrm>
        </p:spPr>
        <p:txBody>
          <a:bodyPr>
            <a:no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9398054E-BCF6-2049-AB72-A2EADBD36ABB}"/>
              </a:ext>
            </a:extLst>
          </p:cNvPr>
          <p:cNvSpPr>
            <a:spLocks noGrp="1"/>
          </p:cNvSpPr>
          <p:nvPr>
            <p:ph type="dt" sz="half" idx="10"/>
          </p:nvPr>
        </p:nvSpPr>
        <p:spPr/>
        <p:txBody>
          <a:bodyPr/>
          <a:lstStyle>
            <a:lvl1pPr>
              <a:defRPr>
                <a:solidFill>
                  <a:srgbClr val="333669"/>
                </a:solidFill>
                <a:latin typeface="Arial" panose="020B0604020202020204" pitchFamily="34" charset="0"/>
                <a:cs typeface="Arial" panose="020B0604020202020204" pitchFamily="34" charset="0"/>
              </a:defRPr>
            </a:lvl1pPr>
          </a:lstStyle>
          <a:p>
            <a:fld id="{EF52C429-CF47-2040-A83F-266C07E9D424}" type="datetime1">
              <a:rPr lang="nl-NL" smtClean="0"/>
              <a:t>18-9-2023</a:t>
            </a:fld>
            <a:endParaRPr lang="nl-NL"/>
          </a:p>
        </p:txBody>
      </p:sp>
      <p:sp>
        <p:nvSpPr>
          <p:cNvPr id="5" name="Tijdelijke aanduiding voor voettekst 4">
            <a:extLst>
              <a:ext uri="{FF2B5EF4-FFF2-40B4-BE49-F238E27FC236}">
                <a16:creationId xmlns:a16="http://schemas.microsoft.com/office/drawing/2014/main" id="{8CE994C8-906A-3C49-873A-A6296BC121CD}"/>
              </a:ext>
            </a:extLst>
          </p:cNvPr>
          <p:cNvSpPr>
            <a:spLocks noGrp="1"/>
          </p:cNvSpPr>
          <p:nvPr>
            <p:ph type="ftr" sz="quarter" idx="11"/>
          </p:nvPr>
        </p:nvSpPr>
        <p:spPr/>
        <p:txBody>
          <a:bodyPr/>
          <a:lstStyle>
            <a:lvl1pPr>
              <a:defRPr>
                <a:solidFill>
                  <a:schemeClr val="tx1">
                    <a:lumMod val="85000"/>
                    <a:lumOff val="15000"/>
                  </a:schemeClr>
                </a:solidFill>
                <a:latin typeface="Arial" panose="020B0604020202020204" pitchFamily="34" charset="0"/>
                <a:cs typeface="Arial" panose="020B0604020202020204" pitchFamily="34" charset="0"/>
              </a:defRPr>
            </a:lvl1pPr>
          </a:lstStyle>
          <a:p>
            <a:r>
              <a:rPr lang="nl-NL"/>
              <a:t>Presentatie Deltion </a:t>
            </a:r>
          </a:p>
        </p:txBody>
      </p:sp>
      <p:sp>
        <p:nvSpPr>
          <p:cNvPr id="6" name="Tijdelijke aanduiding voor dianummer 5">
            <a:extLst>
              <a:ext uri="{FF2B5EF4-FFF2-40B4-BE49-F238E27FC236}">
                <a16:creationId xmlns:a16="http://schemas.microsoft.com/office/drawing/2014/main" id="{153134E4-4EDB-9C4D-B96D-6224DE9708F2}"/>
              </a:ext>
            </a:extLst>
          </p:cNvPr>
          <p:cNvSpPr>
            <a:spLocks noGrp="1"/>
          </p:cNvSpPr>
          <p:nvPr>
            <p:ph type="sldNum" sz="quarter" idx="12"/>
          </p:nvPr>
        </p:nvSpPr>
        <p:spPr/>
        <p:txBody>
          <a:bodyPr/>
          <a:lstStyle/>
          <a:p>
            <a:fld id="{FC0143CD-3D95-634B-88E6-BC75AC65938C}" type="slidenum">
              <a:rPr lang="nl-NL" smtClean="0"/>
              <a:t>‹nr.›</a:t>
            </a:fld>
            <a:endParaRPr lang="nl-NL"/>
          </a:p>
        </p:txBody>
      </p:sp>
      <p:sp>
        <p:nvSpPr>
          <p:cNvPr id="9" name="Tijdelijke aanduiding voor inhoud 2">
            <a:extLst>
              <a:ext uri="{FF2B5EF4-FFF2-40B4-BE49-F238E27FC236}">
                <a16:creationId xmlns:a16="http://schemas.microsoft.com/office/drawing/2014/main" id="{080BB035-322D-B641-8FFE-4C708791E69A}"/>
              </a:ext>
            </a:extLst>
          </p:cNvPr>
          <p:cNvSpPr>
            <a:spLocks noGrp="1"/>
          </p:cNvSpPr>
          <p:nvPr>
            <p:ph sz="half" idx="13"/>
          </p:nvPr>
        </p:nvSpPr>
        <p:spPr>
          <a:xfrm>
            <a:off x="402655" y="1033441"/>
            <a:ext cx="5614687" cy="4895721"/>
          </a:xfrm>
        </p:spPr>
        <p:txBody>
          <a:bodyPr/>
          <a:lstStyle/>
          <a:p>
            <a:r>
              <a:rPr lang="nl-NL"/>
              <a:t>Tekststijl van het model bewerken
Tweede niveau
Derde niveau
Vierde niveau
Vijfde niveau</a:t>
            </a:r>
          </a:p>
        </p:txBody>
      </p:sp>
    </p:spTree>
    <p:extLst>
      <p:ext uri="{BB962C8B-B14F-4D97-AF65-F5344CB8AC3E}">
        <p14:creationId xmlns:p14="http://schemas.microsoft.com/office/powerpoint/2010/main" val="2414559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 afbeelding (oranje)">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1B4C8923-7746-364D-8664-263E4177E708}"/>
              </a:ext>
            </a:extLst>
          </p:cNvPr>
          <p:cNvSpPr/>
          <p:nvPr userDrawn="1"/>
        </p:nvSpPr>
        <p:spPr>
          <a:xfrm>
            <a:off x="0" y="692064"/>
            <a:ext cx="12192000" cy="5462336"/>
          </a:xfrm>
          <a:prstGeom prst="rect">
            <a:avLst/>
          </a:prstGeom>
          <a:solidFill>
            <a:srgbClr val="F080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Picture Placeholder 2">
            <a:extLst>
              <a:ext uri="{FF2B5EF4-FFF2-40B4-BE49-F238E27FC236}">
                <a16:creationId xmlns:a16="http://schemas.microsoft.com/office/drawing/2014/main" id="{896A2EE9-6B54-9748-BAD1-5435355C0375}"/>
              </a:ext>
            </a:extLst>
          </p:cNvPr>
          <p:cNvSpPr>
            <a:spLocks noGrp="1" noChangeAspect="1"/>
          </p:cNvSpPr>
          <p:nvPr>
            <p:ph type="pic" idx="13" hasCustomPrompt="1"/>
          </p:nvPr>
        </p:nvSpPr>
        <p:spPr>
          <a:xfrm>
            <a:off x="6364707" y="692064"/>
            <a:ext cx="5827294" cy="5462336"/>
          </a:xfrm>
          <a:prstGeom prst="rect">
            <a:avLst/>
          </a:prstGeom>
          <a:no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a:t>Your Picture Here</a:t>
            </a:r>
            <a:endParaRPr lang="ko-KR" altLang="en-US"/>
          </a:p>
        </p:txBody>
      </p:sp>
      <p:sp>
        <p:nvSpPr>
          <p:cNvPr id="2" name="Titel 1">
            <a:extLst>
              <a:ext uri="{FF2B5EF4-FFF2-40B4-BE49-F238E27FC236}">
                <a16:creationId xmlns:a16="http://schemas.microsoft.com/office/drawing/2014/main" id="{0FFAA802-CCE6-E64E-AE50-FE8BE1DBEDB6}"/>
              </a:ext>
            </a:extLst>
          </p:cNvPr>
          <p:cNvSpPr>
            <a:spLocks noGrp="1"/>
          </p:cNvSpPr>
          <p:nvPr>
            <p:ph type="ctrTitle"/>
          </p:nvPr>
        </p:nvSpPr>
        <p:spPr>
          <a:xfrm>
            <a:off x="614412" y="692064"/>
            <a:ext cx="5750294" cy="5462336"/>
          </a:xfrm>
        </p:spPr>
        <p:txBody>
          <a:bodyPr anchor="ctr" anchorCtr="0"/>
          <a:lstStyle>
            <a:lvl1pPr algn="l">
              <a:defRPr sz="6000">
                <a:ln>
                  <a:noFill/>
                </a:ln>
                <a:solidFill>
                  <a:schemeClr val="bg1"/>
                </a:solidFill>
              </a:defRPr>
            </a:lvl1pPr>
          </a:lstStyle>
          <a:p>
            <a:r>
              <a:rPr lang="nl-NL"/>
              <a:t>Klik om stijl te bewerken</a:t>
            </a:r>
          </a:p>
        </p:txBody>
      </p:sp>
      <p:sp>
        <p:nvSpPr>
          <p:cNvPr id="4" name="Tijdelijke aanduiding voor datum 3">
            <a:extLst>
              <a:ext uri="{FF2B5EF4-FFF2-40B4-BE49-F238E27FC236}">
                <a16:creationId xmlns:a16="http://schemas.microsoft.com/office/drawing/2014/main" id="{9398054E-BCF6-2049-AB72-A2EADBD36ABB}"/>
              </a:ext>
            </a:extLst>
          </p:cNvPr>
          <p:cNvSpPr>
            <a:spLocks noGrp="1"/>
          </p:cNvSpPr>
          <p:nvPr>
            <p:ph type="dt" sz="half" idx="10"/>
          </p:nvPr>
        </p:nvSpPr>
        <p:spPr/>
        <p:txBody>
          <a:bodyPr/>
          <a:lstStyle>
            <a:lvl1pPr>
              <a:defRPr>
                <a:solidFill>
                  <a:srgbClr val="333669"/>
                </a:solidFill>
                <a:latin typeface="Arial" panose="020B0604020202020204" pitchFamily="34" charset="0"/>
                <a:cs typeface="Arial" panose="020B0604020202020204" pitchFamily="34" charset="0"/>
              </a:defRPr>
            </a:lvl1pPr>
          </a:lstStyle>
          <a:p>
            <a:fld id="{139EED1E-381A-CD43-86D1-EC124A12C38B}" type="datetime1">
              <a:rPr lang="nl-NL" smtClean="0"/>
              <a:t>18-9-2023</a:t>
            </a:fld>
            <a:endParaRPr lang="nl-NL"/>
          </a:p>
        </p:txBody>
      </p:sp>
      <p:sp>
        <p:nvSpPr>
          <p:cNvPr id="5" name="Tijdelijke aanduiding voor voettekst 4">
            <a:extLst>
              <a:ext uri="{FF2B5EF4-FFF2-40B4-BE49-F238E27FC236}">
                <a16:creationId xmlns:a16="http://schemas.microsoft.com/office/drawing/2014/main" id="{8CE994C8-906A-3C49-873A-A6296BC121CD}"/>
              </a:ext>
            </a:extLst>
          </p:cNvPr>
          <p:cNvSpPr>
            <a:spLocks noGrp="1"/>
          </p:cNvSpPr>
          <p:nvPr>
            <p:ph type="ftr" sz="quarter" idx="11"/>
          </p:nvPr>
        </p:nvSpPr>
        <p:spPr/>
        <p:txBody>
          <a:bodyPr/>
          <a:lstStyle>
            <a:lvl1pPr>
              <a:defRPr>
                <a:solidFill>
                  <a:schemeClr val="tx1">
                    <a:lumMod val="85000"/>
                    <a:lumOff val="15000"/>
                  </a:schemeClr>
                </a:solidFill>
                <a:latin typeface="Arial" panose="020B0604020202020204" pitchFamily="34" charset="0"/>
                <a:cs typeface="Arial" panose="020B0604020202020204" pitchFamily="34" charset="0"/>
              </a:defRPr>
            </a:lvl1pPr>
          </a:lstStyle>
          <a:p>
            <a:r>
              <a:rPr lang="nl-NL"/>
              <a:t>Presentatie Deltion </a:t>
            </a:r>
          </a:p>
        </p:txBody>
      </p:sp>
      <p:sp>
        <p:nvSpPr>
          <p:cNvPr id="6" name="Tijdelijke aanduiding voor dianummer 5">
            <a:extLst>
              <a:ext uri="{FF2B5EF4-FFF2-40B4-BE49-F238E27FC236}">
                <a16:creationId xmlns:a16="http://schemas.microsoft.com/office/drawing/2014/main" id="{153134E4-4EDB-9C4D-B96D-6224DE9708F2}"/>
              </a:ext>
            </a:extLst>
          </p:cNvPr>
          <p:cNvSpPr>
            <a:spLocks noGrp="1"/>
          </p:cNvSpPr>
          <p:nvPr>
            <p:ph type="sldNum" sz="quarter" idx="12"/>
          </p:nvPr>
        </p:nvSpPr>
        <p:spPr/>
        <p:txBody>
          <a:bodyPr/>
          <a:lstStyle/>
          <a:p>
            <a:fld id="{FC0143CD-3D95-634B-88E6-BC75AC65938C}" type="slidenum">
              <a:rPr lang="nl-NL" smtClean="0"/>
              <a:t>‹nr.›</a:t>
            </a:fld>
            <a:endParaRPr lang="nl-NL"/>
          </a:p>
        </p:txBody>
      </p:sp>
    </p:spTree>
    <p:extLst>
      <p:ext uri="{BB962C8B-B14F-4D97-AF65-F5344CB8AC3E}">
        <p14:creationId xmlns:p14="http://schemas.microsoft.com/office/powerpoint/2010/main" val="14118034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21" Type="http://schemas.openxmlformats.org/officeDocument/2006/relationships/image" Target="../media/image4.jpeg"/><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0FBC5A0-5851-0245-A65A-478CF804D9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5BD5B84C-D099-FB44-A490-364AE123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F3EEADB8-B37F-244F-8DBE-2D1C576799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0E9C08-BC7A-B241-B441-F6B548746DCB}" type="datetime1">
              <a:rPr lang="nl-NL" smtClean="0"/>
              <a:t>18-9-2023</a:t>
            </a:fld>
            <a:endParaRPr lang="nl-NL"/>
          </a:p>
        </p:txBody>
      </p:sp>
      <p:sp>
        <p:nvSpPr>
          <p:cNvPr id="5" name="Tijdelijke aanduiding voor voettekst 4">
            <a:extLst>
              <a:ext uri="{FF2B5EF4-FFF2-40B4-BE49-F238E27FC236}">
                <a16:creationId xmlns:a16="http://schemas.microsoft.com/office/drawing/2014/main" id="{852FE0AC-1DA7-7649-9E01-C5C22FBCE5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a:t>Presentatie Deltion </a:t>
            </a:r>
          </a:p>
        </p:txBody>
      </p:sp>
      <p:sp>
        <p:nvSpPr>
          <p:cNvPr id="6" name="Tijdelijke aanduiding voor dianummer 5">
            <a:extLst>
              <a:ext uri="{FF2B5EF4-FFF2-40B4-BE49-F238E27FC236}">
                <a16:creationId xmlns:a16="http://schemas.microsoft.com/office/drawing/2014/main" id="{64B3E6A6-FE80-3B4B-894B-5EA8E7D59C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3933E0-CC9C-0F4A-A9A9-A2A3BEFFFDC7}" type="slidenum">
              <a:rPr lang="nl-NL" smtClean="0"/>
              <a:t>‹nr.›</a:t>
            </a:fld>
            <a:endParaRPr lang="nl-NL"/>
          </a:p>
        </p:txBody>
      </p:sp>
    </p:spTree>
    <p:extLst>
      <p:ext uri="{BB962C8B-B14F-4D97-AF65-F5344CB8AC3E}">
        <p14:creationId xmlns:p14="http://schemas.microsoft.com/office/powerpoint/2010/main" val="683219422"/>
      </p:ext>
    </p:extLst>
  </p:cSld>
  <p:clrMap bg1="lt1" tx1="dk1" bg2="lt2" tx2="dk2" accent1="accent1" accent2="accent2" accent3="accent3" accent4="accent4" accent5="accent5" accent6="accent6" hlink="hlink" folHlink="folHlink"/>
  <p:sldLayoutIdLst>
    <p:sldLayoutId id="2147483661" r:id="rId1"/>
    <p:sldLayoutId id="2147483668" r:id="rId2"/>
    <p:sldLayoutId id="2147483669" r:id="rId3"/>
    <p:sldLayoutId id="2147483676"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7" name="Afbeelding 16">
            <a:extLst>
              <a:ext uri="{FF2B5EF4-FFF2-40B4-BE49-F238E27FC236}">
                <a16:creationId xmlns:a16="http://schemas.microsoft.com/office/drawing/2014/main" id="{16B65FBB-E559-334F-9405-798A6FF70A17}"/>
              </a:ext>
            </a:extLst>
          </p:cNvPr>
          <p:cNvPicPr>
            <a:picLocks noChangeAspect="1"/>
          </p:cNvPicPr>
          <p:nvPr userDrawn="1"/>
        </p:nvPicPr>
        <p:blipFill>
          <a:blip r:embed="rId21"/>
          <a:stretch>
            <a:fillRect/>
          </a:stretch>
        </p:blipFill>
        <p:spPr>
          <a:xfrm>
            <a:off x="0" y="0"/>
            <a:ext cx="12192000" cy="6858000"/>
          </a:xfrm>
          <a:prstGeom prst="rect">
            <a:avLst/>
          </a:prstGeom>
        </p:spPr>
      </p:pic>
      <p:sp>
        <p:nvSpPr>
          <p:cNvPr id="2" name="Tijdelijke aanduiding voor titel 1">
            <a:extLst>
              <a:ext uri="{FF2B5EF4-FFF2-40B4-BE49-F238E27FC236}">
                <a16:creationId xmlns:a16="http://schemas.microsoft.com/office/drawing/2014/main" id="{78CD3C1A-80F8-5748-9AFE-D2CDF98047D9}"/>
              </a:ext>
            </a:extLst>
          </p:cNvPr>
          <p:cNvSpPr>
            <a:spLocks noGrp="1"/>
          </p:cNvSpPr>
          <p:nvPr>
            <p:ph type="title"/>
          </p:nvPr>
        </p:nvSpPr>
        <p:spPr>
          <a:xfrm>
            <a:off x="1106907" y="1036326"/>
            <a:ext cx="8133349" cy="1325563"/>
          </a:xfrm>
          <a:prstGeom prst="rect">
            <a:avLst/>
          </a:prstGeom>
        </p:spPr>
        <p:txBody>
          <a:bodyPr vert="horz" lIns="91440" tIns="45720" rIns="91440" bIns="45720" rtlCol="0" anchor="t">
            <a:noAutofit/>
          </a:bodyPr>
          <a:lstStyle/>
          <a:p>
            <a:r>
              <a:rPr lang="nl-NL"/>
              <a:t>Klik om stijl te bewerken</a:t>
            </a:r>
          </a:p>
        </p:txBody>
      </p:sp>
      <p:sp>
        <p:nvSpPr>
          <p:cNvPr id="3" name="Tijdelijke aanduiding voor tekst 2">
            <a:extLst>
              <a:ext uri="{FF2B5EF4-FFF2-40B4-BE49-F238E27FC236}">
                <a16:creationId xmlns:a16="http://schemas.microsoft.com/office/drawing/2014/main" id="{A8DD8191-D6FA-CD4E-BD45-101C6CFE8FB2}"/>
              </a:ext>
            </a:extLst>
          </p:cNvPr>
          <p:cNvSpPr>
            <a:spLocks noGrp="1"/>
          </p:cNvSpPr>
          <p:nvPr>
            <p:ph type="body" idx="1"/>
          </p:nvPr>
        </p:nvSpPr>
        <p:spPr>
          <a:xfrm>
            <a:off x="1106907" y="2487202"/>
            <a:ext cx="8133349" cy="3444225"/>
          </a:xfrm>
          <a:prstGeom prst="rect">
            <a:avLst/>
          </a:prstGeom>
        </p:spPr>
        <p:txBody>
          <a:bodyPr vert="horz" lIns="91440" tIns="45720" rIns="91440" bIns="45720" rtlCol="0" anchor="t">
            <a:noAutofit/>
          </a:bodyPr>
          <a:lstStyle/>
          <a:p>
            <a:r>
              <a:rPr lang="nl-NL"/>
              <a:t>Tekststijl van het model bewerken</a:t>
            </a:r>
          </a:p>
          <a:p>
            <a:pPr lvl="1"/>
            <a:r>
              <a:rPr lang="nl-NL"/>
              <a:t>
Tweede niveau
Derde niveau</a:t>
            </a:r>
          </a:p>
          <a:p>
            <a:pPr lvl="2"/>
            <a:r>
              <a:rPr lang="nl-NL"/>
              <a:t>
Vierde </a:t>
            </a:r>
            <a:r>
              <a:rPr lang="nl-NL" err="1"/>
              <a:t>nivea</a:t>
            </a:r>
            <a:endParaRPr lang="nl-NL"/>
          </a:p>
          <a:p>
            <a:pPr lvl="3"/>
            <a:r>
              <a:rPr lang="nl-NL"/>
              <a:t>u
Vijfde niveau</a:t>
            </a:r>
          </a:p>
          <a:p>
            <a:pPr lvl="4"/>
            <a:r>
              <a:rPr lang="nl-NL" err="1"/>
              <a:t>fsgfsfd</a:t>
            </a:r>
            <a:endParaRPr lang="nl-NL"/>
          </a:p>
        </p:txBody>
      </p:sp>
      <p:sp>
        <p:nvSpPr>
          <p:cNvPr id="4" name="Tijdelijke aanduiding voor datum 3">
            <a:extLst>
              <a:ext uri="{FF2B5EF4-FFF2-40B4-BE49-F238E27FC236}">
                <a16:creationId xmlns:a16="http://schemas.microsoft.com/office/drawing/2014/main" id="{303BF45A-C0F1-AB49-BC2C-D9454F6894EB}"/>
              </a:ext>
            </a:extLst>
          </p:cNvPr>
          <p:cNvSpPr>
            <a:spLocks noGrp="1"/>
          </p:cNvSpPr>
          <p:nvPr>
            <p:ph type="dt" sz="half" idx="2"/>
          </p:nvPr>
        </p:nvSpPr>
        <p:spPr>
          <a:xfrm>
            <a:off x="10380294" y="153734"/>
            <a:ext cx="1597471" cy="365125"/>
          </a:xfrm>
          <a:prstGeom prst="rect">
            <a:avLst/>
          </a:prstGeom>
        </p:spPr>
        <p:txBody>
          <a:bodyPr vert="horz" lIns="91440" tIns="45720" rIns="91440" bIns="45720" rtlCol="0" anchor="ctr"/>
          <a:lstStyle>
            <a:lvl1pPr algn="r">
              <a:defRPr sz="1200" b="1" i="0">
                <a:solidFill>
                  <a:srgbClr val="333669"/>
                </a:solidFill>
                <a:latin typeface="Arial" panose="020B0604020202020204" pitchFamily="34" charset="0"/>
                <a:cs typeface="Arial" panose="020B0604020202020204" pitchFamily="34" charset="0"/>
              </a:defRPr>
            </a:lvl1pPr>
          </a:lstStyle>
          <a:p>
            <a:fld id="{A2FD544A-5019-1244-8CBD-22FFFF068F4E}" type="datetime1">
              <a:rPr lang="nl-NL" smtClean="0"/>
              <a:t>18-9-2023</a:t>
            </a:fld>
            <a:endParaRPr lang="nl-NL"/>
          </a:p>
        </p:txBody>
      </p:sp>
      <p:sp>
        <p:nvSpPr>
          <p:cNvPr id="5" name="Tijdelijke aanduiding voor voettekst 4">
            <a:extLst>
              <a:ext uri="{FF2B5EF4-FFF2-40B4-BE49-F238E27FC236}">
                <a16:creationId xmlns:a16="http://schemas.microsoft.com/office/drawing/2014/main" id="{8CF8F104-E053-F248-9939-F027484B9E42}"/>
              </a:ext>
            </a:extLst>
          </p:cNvPr>
          <p:cNvSpPr>
            <a:spLocks noGrp="1"/>
          </p:cNvSpPr>
          <p:nvPr>
            <p:ph type="ftr" sz="quarter" idx="3"/>
          </p:nvPr>
        </p:nvSpPr>
        <p:spPr>
          <a:xfrm>
            <a:off x="1318419" y="6212151"/>
            <a:ext cx="4114800" cy="365125"/>
          </a:xfrm>
          <a:prstGeom prst="rect">
            <a:avLst/>
          </a:prstGeom>
        </p:spPr>
        <p:txBody>
          <a:bodyPr vert="horz" lIns="91440" tIns="45720" rIns="91440" bIns="45720" rtlCol="0" anchor="ctr"/>
          <a:lstStyle>
            <a:lvl1pPr algn="l">
              <a:defRPr sz="1200">
                <a:solidFill>
                  <a:srgbClr val="333669"/>
                </a:solidFill>
                <a:latin typeface="Arial" panose="020B0604020202020204" pitchFamily="34" charset="0"/>
                <a:cs typeface="Arial" panose="020B0604020202020204" pitchFamily="34" charset="0"/>
              </a:defRPr>
            </a:lvl1pPr>
          </a:lstStyle>
          <a:p>
            <a:r>
              <a:rPr lang="nl-NL"/>
              <a:t>Presentatie Deltion </a:t>
            </a:r>
          </a:p>
        </p:txBody>
      </p:sp>
      <p:sp>
        <p:nvSpPr>
          <p:cNvPr id="6" name="Tijdelijke aanduiding voor dianummer 5">
            <a:extLst>
              <a:ext uri="{FF2B5EF4-FFF2-40B4-BE49-F238E27FC236}">
                <a16:creationId xmlns:a16="http://schemas.microsoft.com/office/drawing/2014/main" id="{22C39141-69DC-8D4E-A12E-DD251BE13FD8}"/>
              </a:ext>
            </a:extLst>
          </p:cNvPr>
          <p:cNvSpPr>
            <a:spLocks noGrp="1"/>
          </p:cNvSpPr>
          <p:nvPr>
            <p:ph type="sldNum" sz="quarter" idx="4"/>
          </p:nvPr>
        </p:nvSpPr>
        <p:spPr>
          <a:xfrm>
            <a:off x="402655" y="6202526"/>
            <a:ext cx="733125" cy="365125"/>
          </a:xfrm>
          <a:prstGeom prst="rect">
            <a:avLst/>
          </a:prstGeom>
        </p:spPr>
        <p:txBody>
          <a:bodyPr vert="horz" lIns="91440" tIns="45720" rIns="91440" bIns="45720" rtlCol="0" anchor="ctr"/>
          <a:lstStyle>
            <a:lvl1pPr algn="ctr">
              <a:defRPr sz="2000" b="1">
                <a:solidFill>
                  <a:srgbClr val="333669"/>
                </a:solidFill>
                <a:latin typeface="Arial" panose="020B0604020202020204" pitchFamily="34" charset="0"/>
                <a:cs typeface="Arial" panose="020B0604020202020204" pitchFamily="34" charset="0"/>
              </a:defRPr>
            </a:lvl1pPr>
          </a:lstStyle>
          <a:p>
            <a:fld id="{FC0143CD-3D95-634B-88E6-BC75AC65938C}" type="slidenum">
              <a:rPr lang="nl-NL" smtClean="0"/>
              <a:pPr/>
              <a:t>‹nr.›</a:t>
            </a:fld>
            <a:endParaRPr lang="nl-NL"/>
          </a:p>
        </p:txBody>
      </p:sp>
      <p:pic>
        <p:nvPicPr>
          <p:cNvPr id="11" name="Afbeelding 10">
            <a:extLst>
              <a:ext uri="{FF2B5EF4-FFF2-40B4-BE49-F238E27FC236}">
                <a16:creationId xmlns:a16="http://schemas.microsoft.com/office/drawing/2014/main" id="{ECF3D2A9-8970-214F-8E9F-E2D06396103C}"/>
              </a:ext>
            </a:extLst>
          </p:cNvPr>
          <p:cNvPicPr>
            <a:picLocks noChangeAspect="1"/>
          </p:cNvPicPr>
          <p:nvPr userDrawn="1"/>
        </p:nvPicPr>
        <p:blipFill>
          <a:blip r:embed="rId22"/>
          <a:stretch>
            <a:fillRect/>
          </a:stretch>
        </p:blipFill>
        <p:spPr>
          <a:xfrm>
            <a:off x="10218236" y="6068869"/>
            <a:ext cx="1748337" cy="676996"/>
          </a:xfrm>
          <a:prstGeom prst="rect">
            <a:avLst/>
          </a:prstGeom>
        </p:spPr>
      </p:pic>
      <p:cxnSp>
        <p:nvCxnSpPr>
          <p:cNvPr id="9" name="Rechte verbindingslijn 8">
            <a:extLst>
              <a:ext uri="{FF2B5EF4-FFF2-40B4-BE49-F238E27FC236}">
                <a16:creationId xmlns:a16="http://schemas.microsoft.com/office/drawing/2014/main" id="{E6F788F8-548D-F140-8D91-0D14091C8A25}"/>
              </a:ext>
            </a:extLst>
          </p:cNvPr>
          <p:cNvCxnSpPr>
            <a:cxnSpLocks/>
          </p:cNvCxnSpPr>
          <p:nvPr userDrawn="1"/>
        </p:nvCxnSpPr>
        <p:spPr>
          <a:xfrm>
            <a:off x="1106907" y="6253381"/>
            <a:ext cx="0" cy="304645"/>
          </a:xfrm>
          <a:prstGeom prst="line">
            <a:avLst/>
          </a:prstGeom>
          <a:ln>
            <a:solidFill>
              <a:srgbClr val="F0801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663437"/>
      </p:ext>
    </p:extLst>
  </p:cSld>
  <p:clrMap bg1="lt1" tx1="dk1" bg2="lt2" tx2="dk2" accent1="accent1" accent2="accent2" accent3="accent3" accent4="accent4" accent5="accent5" accent6="accent6" hlink="hlink" folHlink="folHlink"/>
  <p:sldLayoutIdLst>
    <p:sldLayoutId id="2147483651" r:id="rId1"/>
    <p:sldLayoutId id="2147483649" r:id="rId2"/>
    <p:sldLayoutId id="2147483664" r:id="rId3"/>
    <p:sldLayoutId id="2147483671" r:id="rId4"/>
    <p:sldLayoutId id="2147483662" r:id="rId5"/>
    <p:sldLayoutId id="2147483663" r:id="rId6"/>
    <p:sldLayoutId id="2147483655" r:id="rId7"/>
    <p:sldLayoutId id="2147483665" r:id="rId8"/>
    <p:sldLayoutId id="2147483673" r:id="rId9"/>
    <p:sldLayoutId id="2147483674" r:id="rId10"/>
    <p:sldLayoutId id="2147483675" r:id="rId11"/>
    <p:sldLayoutId id="2147483652" r:id="rId12"/>
    <p:sldLayoutId id="2147483650" r:id="rId13"/>
    <p:sldLayoutId id="2147483670" r:id="rId14"/>
    <p:sldLayoutId id="2147483653" r:id="rId15"/>
    <p:sldLayoutId id="2147483654" r:id="rId16"/>
    <p:sldLayoutId id="2147483656" r:id="rId17"/>
    <p:sldLayoutId id="2147483657" r:id="rId18"/>
    <p:sldLayoutId id="2147483658" r:id="rId19"/>
  </p:sldLayoutIdLst>
  <p:hf hdr="0" ftr="0" dt="0"/>
  <p:txStyles>
    <p:titleStyle>
      <a:lvl1pPr algn="l" defTabSz="914400" rtl="0" eaLnBrk="1" latinLnBrk="0" hangingPunct="1">
        <a:lnSpc>
          <a:spcPct val="90000"/>
        </a:lnSpc>
        <a:spcBef>
          <a:spcPct val="0"/>
        </a:spcBef>
        <a:buNone/>
        <a:defRPr sz="4400" b="1" i="0" kern="1200">
          <a:solidFill>
            <a:srgbClr val="F0801D"/>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8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D963F5ED-DA61-40F6-4901-DA9B57E16A99}"/>
              </a:ext>
            </a:extLst>
          </p:cNvPr>
          <p:cNvSpPr>
            <a:spLocks noGrp="1"/>
          </p:cNvSpPr>
          <p:nvPr>
            <p:ph type="pic" idx="13"/>
          </p:nvPr>
        </p:nvSpPr>
        <p:spPr>
          <a:xfrm>
            <a:off x="6340523" y="692064"/>
            <a:ext cx="5851266" cy="5462336"/>
          </a:xfrm>
        </p:spPr>
      </p:sp>
      <p:sp>
        <p:nvSpPr>
          <p:cNvPr id="4" name="Titel 2">
            <a:extLst>
              <a:ext uri="{FF2B5EF4-FFF2-40B4-BE49-F238E27FC236}">
                <a16:creationId xmlns:a16="http://schemas.microsoft.com/office/drawing/2014/main" id="{D8D262B9-A3BF-0A31-0422-103827933CAF}"/>
              </a:ext>
            </a:extLst>
          </p:cNvPr>
          <p:cNvSpPr>
            <a:spLocks noGrp="1"/>
          </p:cNvSpPr>
          <p:nvPr>
            <p:ph type="ctrTitle"/>
          </p:nvPr>
        </p:nvSpPr>
        <p:spPr>
          <a:xfrm>
            <a:off x="346075" y="975360"/>
            <a:ext cx="5749925" cy="5462588"/>
          </a:xfrm>
        </p:spPr>
        <p:txBody>
          <a:bodyPr/>
          <a:lstStyle/>
          <a:p>
            <a:r>
              <a:rPr lang="nl-NL" sz="3500"/>
              <a:t>Aanbesteding arbodienstverlening</a:t>
            </a:r>
            <a:br>
              <a:rPr lang="nl-NL" sz="5500"/>
            </a:br>
            <a:br>
              <a:rPr lang="nl-NL" sz="5500"/>
            </a:br>
            <a:r>
              <a:rPr lang="nl-NL" sz="2000" i="1"/>
              <a:t>Presentatie informatiesessies </a:t>
            </a:r>
            <a:br>
              <a:rPr lang="nl-NL" sz="2000" i="1"/>
            </a:br>
            <a:r>
              <a:rPr lang="nl-NL" sz="2000" i="1"/>
              <a:t>15 september 2023</a:t>
            </a:r>
            <a:br>
              <a:rPr lang="nl-NL" sz="2000"/>
            </a:br>
            <a:br>
              <a:rPr lang="nl-NL" sz="2000"/>
            </a:br>
            <a:br>
              <a:rPr lang="nl-NL" sz="3000"/>
            </a:br>
            <a:br>
              <a:rPr lang="nl-NL" sz="3000"/>
            </a:br>
            <a:endParaRPr lang="nl-NL" sz="3000"/>
          </a:p>
        </p:txBody>
      </p:sp>
      <p:sp>
        <p:nvSpPr>
          <p:cNvPr id="5" name="Titel 2">
            <a:extLst>
              <a:ext uri="{FF2B5EF4-FFF2-40B4-BE49-F238E27FC236}">
                <a16:creationId xmlns:a16="http://schemas.microsoft.com/office/drawing/2014/main" id="{B222EF22-FF9D-BAB2-BEBF-362C0E26EEE4}"/>
              </a:ext>
            </a:extLst>
          </p:cNvPr>
          <p:cNvSpPr txBox="1">
            <a:spLocks/>
          </p:cNvSpPr>
          <p:nvPr/>
        </p:nvSpPr>
        <p:spPr>
          <a:xfrm>
            <a:off x="1431450" y="5746975"/>
            <a:ext cx="5851265" cy="528319"/>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6000" b="1" i="0" kern="1200">
                <a:ln>
                  <a:noFill/>
                </a:ln>
                <a:solidFill>
                  <a:schemeClr val="bg1"/>
                </a:solidFill>
                <a:latin typeface="Arial" panose="020B0604020202020204" pitchFamily="34" charset="0"/>
                <a:ea typeface="+mj-ea"/>
                <a:cs typeface="Arial" panose="020B0604020202020204" pitchFamily="34" charset="0"/>
              </a:defRPr>
            </a:lvl1pPr>
          </a:lstStyle>
          <a:p>
            <a:br>
              <a:rPr lang="nl-NL" sz="1600"/>
            </a:br>
            <a:br>
              <a:rPr lang="nl-NL" sz="1600"/>
            </a:br>
            <a:r>
              <a:rPr lang="nl-NL" sz="1600"/>
              <a:t>		</a:t>
            </a:r>
            <a:r>
              <a:rPr lang="nl-NL" sz="1600" b="0">
                <a:solidFill>
                  <a:schemeClr val="tx1"/>
                </a:solidFill>
              </a:rPr>
              <a:t>Dienst M&amp;O // september 2023</a:t>
            </a:r>
            <a:br>
              <a:rPr lang="nl-NL" sz="1600"/>
            </a:br>
            <a:br>
              <a:rPr lang="nl-NL" sz="1600"/>
            </a:br>
            <a:br>
              <a:rPr lang="nl-NL" sz="1600"/>
            </a:br>
            <a:endParaRPr lang="nl-NL" sz="1600"/>
          </a:p>
        </p:txBody>
      </p:sp>
    </p:spTree>
    <p:extLst>
      <p:ext uri="{BB962C8B-B14F-4D97-AF65-F5344CB8AC3E}">
        <p14:creationId xmlns:p14="http://schemas.microsoft.com/office/powerpoint/2010/main" val="2986875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A35F631-3353-996B-E0F3-D2AF1BE3D8DF}"/>
              </a:ext>
            </a:extLst>
          </p:cNvPr>
          <p:cNvSpPr>
            <a:spLocks noGrp="1"/>
          </p:cNvSpPr>
          <p:nvPr>
            <p:ph type="body" idx="1"/>
          </p:nvPr>
        </p:nvSpPr>
        <p:spPr>
          <a:xfrm>
            <a:off x="303528" y="1222556"/>
            <a:ext cx="11690204" cy="4849769"/>
          </a:xfrm>
        </p:spPr>
        <p:txBody>
          <a:bodyPr/>
          <a:lstStyle/>
          <a:p>
            <a:endParaRPr lang="nl-NL"/>
          </a:p>
          <a:p>
            <a:endParaRPr lang="nl-NL"/>
          </a:p>
        </p:txBody>
      </p:sp>
      <p:sp>
        <p:nvSpPr>
          <p:cNvPr id="4" name="Tijdelijke aanduiding voor dianummer 3">
            <a:extLst>
              <a:ext uri="{FF2B5EF4-FFF2-40B4-BE49-F238E27FC236}">
                <a16:creationId xmlns:a16="http://schemas.microsoft.com/office/drawing/2014/main" id="{4BC26D36-1298-F5D0-7622-12EBA92977B7}"/>
              </a:ext>
            </a:extLst>
          </p:cNvPr>
          <p:cNvSpPr>
            <a:spLocks noGrp="1"/>
          </p:cNvSpPr>
          <p:nvPr>
            <p:ph type="sldNum" sz="quarter" idx="12"/>
          </p:nvPr>
        </p:nvSpPr>
        <p:spPr/>
        <p:txBody>
          <a:bodyPr/>
          <a:lstStyle/>
          <a:p>
            <a:fld id="{FC0143CD-3D95-634B-88E6-BC75AC65938C}" type="slidenum">
              <a:rPr lang="nl-NL" smtClean="0"/>
              <a:t>2</a:t>
            </a:fld>
            <a:endParaRPr lang="nl-NL"/>
          </a:p>
        </p:txBody>
      </p:sp>
      <p:sp>
        <p:nvSpPr>
          <p:cNvPr id="5" name="Rechthoek 4">
            <a:extLst>
              <a:ext uri="{FF2B5EF4-FFF2-40B4-BE49-F238E27FC236}">
                <a16:creationId xmlns:a16="http://schemas.microsoft.com/office/drawing/2014/main" id="{83330254-5BDD-7F42-534A-BECD8EB8AE53}"/>
              </a:ext>
            </a:extLst>
          </p:cNvPr>
          <p:cNvSpPr/>
          <p:nvPr/>
        </p:nvSpPr>
        <p:spPr>
          <a:xfrm>
            <a:off x="0" y="0"/>
            <a:ext cx="12191999" cy="600364"/>
          </a:xfrm>
          <a:prstGeom prst="rect">
            <a:avLst/>
          </a:prstGeom>
          <a:solidFill>
            <a:srgbClr val="F080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a:latin typeface="Roboto" panose="02000000000000000000" pitchFamily="2" charset="0"/>
                <a:ea typeface="Roboto" panose="02000000000000000000" pitchFamily="2" charset="0"/>
              </a:rPr>
              <a:t>    </a:t>
            </a:r>
            <a:r>
              <a:rPr lang="nl-NL" b="1">
                <a:latin typeface="Roboto" panose="02000000000000000000" pitchFamily="2" charset="0"/>
                <a:ea typeface="Roboto" panose="02000000000000000000" pitchFamily="2" charset="0"/>
              </a:rPr>
              <a:t>Voorstellen</a:t>
            </a:r>
          </a:p>
        </p:txBody>
      </p:sp>
      <p:pic>
        <p:nvPicPr>
          <p:cNvPr id="6" name="Afbeelding 5">
            <a:extLst>
              <a:ext uri="{FF2B5EF4-FFF2-40B4-BE49-F238E27FC236}">
                <a16:creationId xmlns:a16="http://schemas.microsoft.com/office/drawing/2014/main" id="{7F439E03-8086-0965-3236-573D78C75E42}"/>
              </a:ext>
            </a:extLst>
          </p:cNvPr>
          <p:cNvPicPr>
            <a:picLocks noChangeAspect="1"/>
          </p:cNvPicPr>
          <p:nvPr/>
        </p:nvPicPr>
        <p:blipFill>
          <a:blip r:embed="rId2"/>
          <a:stretch>
            <a:fillRect/>
          </a:stretch>
        </p:blipFill>
        <p:spPr>
          <a:xfrm>
            <a:off x="1562099" y="1603114"/>
            <a:ext cx="4533900" cy="3429000"/>
          </a:xfrm>
          <a:prstGeom prst="rect">
            <a:avLst/>
          </a:prstGeom>
        </p:spPr>
      </p:pic>
      <p:pic>
        <p:nvPicPr>
          <p:cNvPr id="1030" name="Picture 6" descr="Simple Introductions and 15 Ways To Say Nice To Meet You in Italian – This  Way To Italy">
            <a:extLst>
              <a:ext uri="{FF2B5EF4-FFF2-40B4-BE49-F238E27FC236}">
                <a16:creationId xmlns:a16="http://schemas.microsoft.com/office/drawing/2014/main" id="{DC1F8F5F-1E7B-49D7-52FF-3562300447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2317489"/>
            <a:ext cx="2286000" cy="200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746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A35F631-3353-996B-E0F3-D2AF1BE3D8DF}"/>
              </a:ext>
            </a:extLst>
          </p:cNvPr>
          <p:cNvSpPr>
            <a:spLocks noGrp="1"/>
          </p:cNvSpPr>
          <p:nvPr>
            <p:ph type="body" idx="1"/>
          </p:nvPr>
        </p:nvSpPr>
        <p:spPr>
          <a:xfrm>
            <a:off x="303528" y="1222556"/>
            <a:ext cx="11690204" cy="4849769"/>
          </a:xfrm>
        </p:spPr>
        <p:txBody>
          <a:bodyPr/>
          <a:lstStyle/>
          <a:p>
            <a:endParaRPr lang="nl-NL"/>
          </a:p>
          <a:p>
            <a:endParaRPr lang="nl-NL"/>
          </a:p>
        </p:txBody>
      </p:sp>
      <p:sp>
        <p:nvSpPr>
          <p:cNvPr id="4" name="Tijdelijke aanduiding voor dianummer 3">
            <a:extLst>
              <a:ext uri="{FF2B5EF4-FFF2-40B4-BE49-F238E27FC236}">
                <a16:creationId xmlns:a16="http://schemas.microsoft.com/office/drawing/2014/main" id="{4BC26D36-1298-F5D0-7622-12EBA92977B7}"/>
              </a:ext>
            </a:extLst>
          </p:cNvPr>
          <p:cNvSpPr>
            <a:spLocks noGrp="1"/>
          </p:cNvSpPr>
          <p:nvPr>
            <p:ph type="sldNum" sz="quarter" idx="12"/>
          </p:nvPr>
        </p:nvSpPr>
        <p:spPr/>
        <p:txBody>
          <a:bodyPr/>
          <a:lstStyle/>
          <a:p>
            <a:fld id="{FC0143CD-3D95-634B-88E6-BC75AC65938C}" type="slidenum">
              <a:rPr lang="nl-NL" smtClean="0"/>
              <a:t>3</a:t>
            </a:fld>
            <a:endParaRPr lang="nl-NL"/>
          </a:p>
        </p:txBody>
      </p:sp>
      <p:sp>
        <p:nvSpPr>
          <p:cNvPr id="5" name="Rechthoek 4">
            <a:extLst>
              <a:ext uri="{FF2B5EF4-FFF2-40B4-BE49-F238E27FC236}">
                <a16:creationId xmlns:a16="http://schemas.microsoft.com/office/drawing/2014/main" id="{83330254-5BDD-7F42-534A-BECD8EB8AE53}"/>
              </a:ext>
            </a:extLst>
          </p:cNvPr>
          <p:cNvSpPr/>
          <p:nvPr/>
        </p:nvSpPr>
        <p:spPr>
          <a:xfrm>
            <a:off x="0" y="0"/>
            <a:ext cx="12191999" cy="600364"/>
          </a:xfrm>
          <a:prstGeom prst="rect">
            <a:avLst/>
          </a:prstGeom>
          <a:solidFill>
            <a:srgbClr val="F080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a:latin typeface="Roboto" panose="02000000000000000000" pitchFamily="2" charset="0"/>
                <a:ea typeface="Roboto" panose="02000000000000000000" pitchFamily="2" charset="0"/>
              </a:rPr>
              <a:t>    </a:t>
            </a:r>
            <a:r>
              <a:rPr lang="nl-NL" b="1">
                <a:latin typeface="Roboto" panose="02000000000000000000" pitchFamily="2" charset="0"/>
                <a:ea typeface="Roboto" panose="02000000000000000000" pitchFamily="2" charset="0"/>
              </a:rPr>
              <a:t>Programma vandaag</a:t>
            </a:r>
          </a:p>
        </p:txBody>
      </p:sp>
      <p:sp>
        <p:nvSpPr>
          <p:cNvPr id="13" name="Tekstvak 12">
            <a:extLst>
              <a:ext uri="{FF2B5EF4-FFF2-40B4-BE49-F238E27FC236}">
                <a16:creationId xmlns:a16="http://schemas.microsoft.com/office/drawing/2014/main" id="{4E719D5E-15D5-2ABC-E257-3CA2AB3F5262}"/>
              </a:ext>
            </a:extLst>
          </p:cNvPr>
          <p:cNvSpPr txBox="1"/>
          <p:nvPr/>
        </p:nvSpPr>
        <p:spPr>
          <a:xfrm>
            <a:off x="1024290" y="1443323"/>
            <a:ext cx="6678185" cy="3416320"/>
          </a:xfrm>
          <a:prstGeom prst="rect">
            <a:avLst/>
          </a:prstGeom>
          <a:noFill/>
        </p:spPr>
        <p:txBody>
          <a:bodyPr wrap="square">
            <a:spAutoFit/>
          </a:bodyPr>
          <a:lstStyle/>
          <a:p>
            <a:r>
              <a:rPr lang="nl-NL" sz="1800" b="1">
                <a:effectLst/>
                <a:ea typeface="Calibri" panose="020F0502020204030204" pitchFamily="34" charset="0"/>
              </a:rPr>
              <a:t>10.00 -10.30 uur   </a:t>
            </a:r>
            <a:r>
              <a:rPr lang="nl-NL" sz="1800">
                <a:effectLst/>
                <a:ea typeface="Calibri" panose="020F0502020204030204" pitchFamily="34" charset="0"/>
              </a:rPr>
              <a:t>inloop</a:t>
            </a:r>
          </a:p>
          <a:p>
            <a:endParaRPr lang="nl-NL" sz="1800">
              <a:effectLst/>
              <a:ea typeface="Calibri" panose="020F0502020204030204" pitchFamily="34" charset="0"/>
            </a:endParaRPr>
          </a:p>
          <a:p>
            <a:r>
              <a:rPr lang="nl-NL" sz="1800" b="1">
                <a:effectLst/>
                <a:ea typeface="Calibri" panose="020F0502020204030204" pitchFamily="34" charset="0"/>
              </a:rPr>
              <a:t>10.30 -11.00 uur   </a:t>
            </a:r>
            <a:r>
              <a:rPr lang="nl-NL" sz="1800">
                <a:effectLst/>
                <a:ea typeface="Calibri" panose="020F0502020204030204" pitchFamily="34" charset="0"/>
              </a:rPr>
              <a:t>presentatie</a:t>
            </a:r>
          </a:p>
          <a:p>
            <a:r>
              <a:rPr lang="nl-NL" sz="1800">
                <a:effectLst/>
                <a:ea typeface="Calibri" panose="020F0502020204030204" pitchFamily="34" charset="0"/>
              </a:rPr>
              <a:t>			Deltion college</a:t>
            </a:r>
          </a:p>
          <a:p>
            <a:r>
              <a:rPr lang="nl-NL">
                <a:ea typeface="Calibri" panose="020F0502020204030204" pitchFamily="34" charset="0"/>
              </a:rPr>
              <a:t>			Dienst M&amp;O</a:t>
            </a:r>
          </a:p>
          <a:p>
            <a:r>
              <a:rPr lang="nl-NL" sz="1800">
                <a:effectLst/>
                <a:ea typeface="Calibri" panose="020F0502020204030204" pitchFamily="34" charset="0"/>
              </a:rPr>
              <a:t>			Waarom aanbesteden?</a:t>
            </a:r>
          </a:p>
          <a:p>
            <a:r>
              <a:rPr lang="nl-NL">
                <a:ea typeface="Calibri" panose="020F0502020204030204" pitchFamily="34" charset="0"/>
              </a:rPr>
              <a:t>			Verzuim &amp; Re-integratie</a:t>
            </a:r>
          </a:p>
          <a:p>
            <a:r>
              <a:rPr lang="nl-NL" sz="1800">
                <a:effectLst/>
                <a:ea typeface="Calibri" panose="020F0502020204030204" pitchFamily="34" charset="0"/>
              </a:rPr>
              <a:t>			Arbo &amp; RI&amp;E</a:t>
            </a:r>
          </a:p>
          <a:p>
            <a:endParaRPr lang="nl-NL" sz="1800">
              <a:effectLst/>
              <a:ea typeface="Calibri" panose="020F0502020204030204" pitchFamily="34" charset="0"/>
            </a:endParaRPr>
          </a:p>
          <a:p>
            <a:r>
              <a:rPr lang="nl-NL" sz="1800" b="1">
                <a:effectLst/>
                <a:ea typeface="Calibri" panose="020F0502020204030204" pitchFamily="34" charset="0"/>
              </a:rPr>
              <a:t>11.00 – 12.00 uur  </a:t>
            </a:r>
            <a:r>
              <a:rPr lang="nl-NL" sz="1800">
                <a:effectLst/>
                <a:ea typeface="Calibri" panose="020F0502020204030204" pitchFamily="34" charset="0"/>
              </a:rPr>
              <a:t>rondleiding</a:t>
            </a:r>
          </a:p>
          <a:p>
            <a:endParaRPr lang="nl-NL" sz="1800">
              <a:effectLst/>
              <a:ea typeface="Calibri" panose="020F0502020204030204" pitchFamily="34" charset="0"/>
            </a:endParaRPr>
          </a:p>
          <a:p>
            <a:r>
              <a:rPr lang="nl-NL" sz="1800" b="1">
                <a:effectLst/>
                <a:ea typeface="Calibri" panose="020F0502020204030204" pitchFamily="34" charset="0"/>
              </a:rPr>
              <a:t>12.00 – 12.30 uur  </a:t>
            </a:r>
            <a:r>
              <a:rPr lang="nl-NL" sz="1800">
                <a:effectLst/>
                <a:ea typeface="Calibri" panose="020F0502020204030204" pitchFamily="34" charset="0"/>
              </a:rPr>
              <a:t>afsluiting + lunch</a:t>
            </a:r>
          </a:p>
        </p:txBody>
      </p:sp>
    </p:spTree>
    <p:extLst>
      <p:ext uri="{BB962C8B-B14F-4D97-AF65-F5344CB8AC3E}">
        <p14:creationId xmlns:p14="http://schemas.microsoft.com/office/powerpoint/2010/main" val="3651892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A35F631-3353-996B-E0F3-D2AF1BE3D8DF}"/>
              </a:ext>
            </a:extLst>
          </p:cNvPr>
          <p:cNvSpPr>
            <a:spLocks noGrp="1"/>
          </p:cNvSpPr>
          <p:nvPr>
            <p:ph type="body" idx="1"/>
          </p:nvPr>
        </p:nvSpPr>
        <p:spPr>
          <a:xfrm>
            <a:off x="303528" y="1222556"/>
            <a:ext cx="11690204" cy="4849769"/>
          </a:xfrm>
        </p:spPr>
        <p:txBody>
          <a:bodyPr/>
          <a:lstStyle/>
          <a:p>
            <a:endParaRPr lang="nl-NL"/>
          </a:p>
          <a:p>
            <a:endParaRPr lang="nl-NL"/>
          </a:p>
        </p:txBody>
      </p:sp>
      <p:sp>
        <p:nvSpPr>
          <p:cNvPr id="4" name="Tijdelijke aanduiding voor dianummer 3">
            <a:extLst>
              <a:ext uri="{FF2B5EF4-FFF2-40B4-BE49-F238E27FC236}">
                <a16:creationId xmlns:a16="http://schemas.microsoft.com/office/drawing/2014/main" id="{4BC26D36-1298-F5D0-7622-12EBA92977B7}"/>
              </a:ext>
            </a:extLst>
          </p:cNvPr>
          <p:cNvSpPr>
            <a:spLocks noGrp="1"/>
          </p:cNvSpPr>
          <p:nvPr>
            <p:ph type="sldNum" sz="quarter" idx="12"/>
          </p:nvPr>
        </p:nvSpPr>
        <p:spPr/>
        <p:txBody>
          <a:bodyPr/>
          <a:lstStyle/>
          <a:p>
            <a:fld id="{FC0143CD-3D95-634B-88E6-BC75AC65938C}" type="slidenum">
              <a:rPr lang="nl-NL" smtClean="0"/>
              <a:t>4</a:t>
            </a:fld>
            <a:endParaRPr lang="nl-NL"/>
          </a:p>
        </p:txBody>
      </p:sp>
      <p:sp>
        <p:nvSpPr>
          <p:cNvPr id="5" name="Rechthoek 4">
            <a:extLst>
              <a:ext uri="{FF2B5EF4-FFF2-40B4-BE49-F238E27FC236}">
                <a16:creationId xmlns:a16="http://schemas.microsoft.com/office/drawing/2014/main" id="{83330254-5BDD-7F42-534A-BECD8EB8AE53}"/>
              </a:ext>
            </a:extLst>
          </p:cNvPr>
          <p:cNvSpPr/>
          <p:nvPr/>
        </p:nvSpPr>
        <p:spPr>
          <a:xfrm>
            <a:off x="0" y="0"/>
            <a:ext cx="12191999" cy="600364"/>
          </a:xfrm>
          <a:prstGeom prst="rect">
            <a:avLst/>
          </a:prstGeom>
          <a:solidFill>
            <a:srgbClr val="F080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a:latin typeface="Roboto" panose="02000000000000000000" pitchFamily="2" charset="0"/>
                <a:ea typeface="Roboto" panose="02000000000000000000" pitchFamily="2" charset="0"/>
              </a:rPr>
              <a:t>    </a:t>
            </a:r>
            <a:r>
              <a:rPr lang="nl-NL" b="1">
                <a:latin typeface="Roboto" panose="02000000000000000000" pitchFamily="2" charset="0"/>
                <a:ea typeface="Roboto" panose="02000000000000000000" pitchFamily="2" charset="0"/>
              </a:rPr>
              <a:t>1. Deltion College</a:t>
            </a:r>
          </a:p>
        </p:txBody>
      </p:sp>
      <p:sp>
        <p:nvSpPr>
          <p:cNvPr id="13" name="Tekstvak 12">
            <a:extLst>
              <a:ext uri="{FF2B5EF4-FFF2-40B4-BE49-F238E27FC236}">
                <a16:creationId xmlns:a16="http://schemas.microsoft.com/office/drawing/2014/main" id="{4E719D5E-15D5-2ABC-E257-3CA2AB3F5262}"/>
              </a:ext>
            </a:extLst>
          </p:cNvPr>
          <p:cNvSpPr txBox="1"/>
          <p:nvPr/>
        </p:nvSpPr>
        <p:spPr>
          <a:xfrm>
            <a:off x="402655" y="883925"/>
            <a:ext cx="10508202" cy="1323439"/>
          </a:xfrm>
          <a:prstGeom prst="rect">
            <a:avLst/>
          </a:prstGeom>
          <a:noFill/>
        </p:spPr>
        <p:txBody>
          <a:bodyPr wrap="square">
            <a:spAutoFit/>
          </a:bodyPr>
          <a:lstStyle/>
          <a:p>
            <a:endParaRPr lang="nl-NL" sz="1600">
              <a:ea typeface="Roboto" panose="02000000000000000000" pitchFamily="2" charset="0"/>
              <a:cs typeface="Roboto" panose="02000000000000000000" pitchFamily="2" charset="0"/>
            </a:endParaRPr>
          </a:p>
          <a:p>
            <a:endParaRPr lang="nl-NL" sz="1600">
              <a:ea typeface="Roboto" panose="02000000000000000000" pitchFamily="2" charset="0"/>
              <a:cs typeface="Roboto" panose="02000000000000000000" pitchFamily="2" charset="0"/>
            </a:endParaRPr>
          </a:p>
          <a:p>
            <a:endParaRPr lang="nl-NL" sz="1600">
              <a:ea typeface="Roboto" panose="02000000000000000000" pitchFamily="2" charset="0"/>
              <a:cs typeface="Roboto" panose="02000000000000000000" pitchFamily="2" charset="0"/>
            </a:endParaRPr>
          </a:p>
          <a:p>
            <a:endParaRPr lang="nl-NL" sz="1600">
              <a:ea typeface="Roboto" panose="02000000000000000000" pitchFamily="2" charset="0"/>
              <a:cs typeface="Roboto" panose="02000000000000000000" pitchFamily="2" charset="0"/>
            </a:endParaRPr>
          </a:p>
          <a:p>
            <a:endParaRPr lang="nl-NL" sz="1600">
              <a:ea typeface="Roboto" panose="02000000000000000000" pitchFamily="2" charset="0"/>
              <a:cs typeface="Roboto" panose="02000000000000000000" pitchFamily="2" charset="0"/>
            </a:endParaRPr>
          </a:p>
        </p:txBody>
      </p:sp>
      <p:pic>
        <p:nvPicPr>
          <p:cNvPr id="8" name="Afbeelding 7">
            <a:extLst>
              <a:ext uri="{FF2B5EF4-FFF2-40B4-BE49-F238E27FC236}">
                <a16:creationId xmlns:a16="http://schemas.microsoft.com/office/drawing/2014/main" id="{5A34A622-B485-C090-CA31-990A912E496E}"/>
              </a:ext>
            </a:extLst>
          </p:cNvPr>
          <p:cNvPicPr>
            <a:picLocks noChangeAspect="1"/>
          </p:cNvPicPr>
          <p:nvPr/>
        </p:nvPicPr>
        <p:blipFill rotWithShape="1">
          <a:blip r:embed="rId2"/>
          <a:srcRect l="24000" t="41708" r="37417" b="11131"/>
          <a:stretch/>
        </p:blipFill>
        <p:spPr>
          <a:xfrm>
            <a:off x="5550450" y="2269199"/>
            <a:ext cx="6553175" cy="4529793"/>
          </a:xfrm>
          <a:prstGeom prst="rect">
            <a:avLst/>
          </a:prstGeom>
        </p:spPr>
      </p:pic>
      <p:pic>
        <p:nvPicPr>
          <p:cNvPr id="9" name="Afbeelding 8">
            <a:extLst>
              <a:ext uri="{FF2B5EF4-FFF2-40B4-BE49-F238E27FC236}">
                <a16:creationId xmlns:a16="http://schemas.microsoft.com/office/drawing/2014/main" id="{1ADC1020-BDB1-6E96-DDE4-69357763A00A}"/>
              </a:ext>
            </a:extLst>
          </p:cNvPr>
          <p:cNvPicPr>
            <a:picLocks noChangeAspect="1"/>
          </p:cNvPicPr>
          <p:nvPr/>
        </p:nvPicPr>
        <p:blipFill rotWithShape="1">
          <a:blip r:embed="rId3"/>
          <a:srcRect l="27706" t="50000" r="50000" b="29412"/>
          <a:stretch/>
        </p:blipFill>
        <p:spPr>
          <a:xfrm>
            <a:off x="1321398" y="2534592"/>
            <a:ext cx="3211183" cy="1668078"/>
          </a:xfrm>
          <a:prstGeom prst="rect">
            <a:avLst/>
          </a:prstGeom>
        </p:spPr>
      </p:pic>
      <p:pic>
        <p:nvPicPr>
          <p:cNvPr id="11" name="Afbeelding 10">
            <a:extLst>
              <a:ext uri="{FF2B5EF4-FFF2-40B4-BE49-F238E27FC236}">
                <a16:creationId xmlns:a16="http://schemas.microsoft.com/office/drawing/2014/main" id="{44761519-36DF-66BE-A021-416ED275069C}"/>
              </a:ext>
            </a:extLst>
          </p:cNvPr>
          <p:cNvPicPr>
            <a:picLocks noChangeAspect="1"/>
          </p:cNvPicPr>
          <p:nvPr/>
        </p:nvPicPr>
        <p:blipFill rotWithShape="1">
          <a:blip r:embed="rId4"/>
          <a:srcRect l="19941" t="37125" r="3303" b="43372"/>
          <a:stretch/>
        </p:blipFill>
        <p:spPr>
          <a:xfrm>
            <a:off x="977697" y="781521"/>
            <a:ext cx="9358117" cy="1337516"/>
          </a:xfrm>
          <a:prstGeom prst="rect">
            <a:avLst/>
          </a:prstGeom>
        </p:spPr>
      </p:pic>
    </p:spTree>
    <p:extLst>
      <p:ext uri="{BB962C8B-B14F-4D97-AF65-F5344CB8AC3E}">
        <p14:creationId xmlns:p14="http://schemas.microsoft.com/office/powerpoint/2010/main" val="2693943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A35F631-3353-996B-E0F3-D2AF1BE3D8DF}"/>
              </a:ext>
            </a:extLst>
          </p:cNvPr>
          <p:cNvSpPr>
            <a:spLocks noGrp="1"/>
          </p:cNvSpPr>
          <p:nvPr>
            <p:ph type="body" idx="1"/>
          </p:nvPr>
        </p:nvSpPr>
        <p:spPr>
          <a:xfrm>
            <a:off x="303528" y="1222556"/>
            <a:ext cx="11690204" cy="4849769"/>
          </a:xfrm>
        </p:spPr>
        <p:txBody>
          <a:bodyPr/>
          <a:lstStyle/>
          <a:p>
            <a:endParaRPr lang="nl-NL"/>
          </a:p>
          <a:p>
            <a:endParaRPr lang="nl-NL"/>
          </a:p>
        </p:txBody>
      </p:sp>
      <p:sp>
        <p:nvSpPr>
          <p:cNvPr id="4" name="Tijdelijke aanduiding voor dianummer 3">
            <a:extLst>
              <a:ext uri="{FF2B5EF4-FFF2-40B4-BE49-F238E27FC236}">
                <a16:creationId xmlns:a16="http://schemas.microsoft.com/office/drawing/2014/main" id="{4BC26D36-1298-F5D0-7622-12EBA92977B7}"/>
              </a:ext>
            </a:extLst>
          </p:cNvPr>
          <p:cNvSpPr>
            <a:spLocks noGrp="1"/>
          </p:cNvSpPr>
          <p:nvPr>
            <p:ph type="sldNum" sz="quarter" idx="12"/>
          </p:nvPr>
        </p:nvSpPr>
        <p:spPr/>
        <p:txBody>
          <a:bodyPr/>
          <a:lstStyle/>
          <a:p>
            <a:fld id="{FC0143CD-3D95-634B-88E6-BC75AC65938C}" type="slidenum">
              <a:rPr lang="nl-NL" smtClean="0"/>
              <a:t>5</a:t>
            </a:fld>
            <a:endParaRPr lang="nl-NL"/>
          </a:p>
        </p:txBody>
      </p:sp>
      <p:sp>
        <p:nvSpPr>
          <p:cNvPr id="5" name="Rechthoek 4">
            <a:extLst>
              <a:ext uri="{FF2B5EF4-FFF2-40B4-BE49-F238E27FC236}">
                <a16:creationId xmlns:a16="http://schemas.microsoft.com/office/drawing/2014/main" id="{83330254-5BDD-7F42-534A-BECD8EB8AE53}"/>
              </a:ext>
            </a:extLst>
          </p:cNvPr>
          <p:cNvSpPr/>
          <p:nvPr/>
        </p:nvSpPr>
        <p:spPr>
          <a:xfrm>
            <a:off x="0" y="0"/>
            <a:ext cx="12191999" cy="600364"/>
          </a:xfrm>
          <a:prstGeom prst="rect">
            <a:avLst/>
          </a:prstGeom>
          <a:solidFill>
            <a:srgbClr val="F080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a:latin typeface="Roboto" panose="02000000000000000000" pitchFamily="2" charset="0"/>
                <a:ea typeface="Roboto" panose="02000000000000000000" pitchFamily="2" charset="0"/>
              </a:rPr>
              <a:t>    </a:t>
            </a:r>
            <a:r>
              <a:rPr lang="nl-NL" b="1">
                <a:latin typeface="Roboto" panose="02000000000000000000" pitchFamily="2" charset="0"/>
                <a:ea typeface="Roboto" panose="02000000000000000000" pitchFamily="2" charset="0"/>
              </a:rPr>
              <a:t>2. Dienst Mens &amp; Organisatie</a:t>
            </a:r>
          </a:p>
        </p:txBody>
      </p:sp>
      <p:sp>
        <p:nvSpPr>
          <p:cNvPr id="2" name="Tekstvak 1">
            <a:extLst>
              <a:ext uri="{FF2B5EF4-FFF2-40B4-BE49-F238E27FC236}">
                <a16:creationId xmlns:a16="http://schemas.microsoft.com/office/drawing/2014/main" id="{D09A574B-68B9-10AA-07ED-56B17A08B077}"/>
              </a:ext>
            </a:extLst>
          </p:cNvPr>
          <p:cNvSpPr txBox="1"/>
          <p:nvPr/>
        </p:nvSpPr>
        <p:spPr>
          <a:xfrm>
            <a:off x="1280109" y="1508883"/>
            <a:ext cx="9479665" cy="830997"/>
          </a:xfrm>
          <a:prstGeom prst="rect">
            <a:avLst/>
          </a:prstGeom>
          <a:noFill/>
        </p:spPr>
        <p:txBody>
          <a:bodyPr wrap="square">
            <a:spAutoFit/>
          </a:bodyPr>
          <a:lstStyle/>
          <a:p>
            <a:endParaRPr lang="nl-NL" sz="1600">
              <a:ea typeface="Roboto" panose="02000000000000000000" pitchFamily="2" charset="0"/>
              <a:cs typeface="Roboto" panose="02000000000000000000" pitchFamily="2" charset="0"/>
            </a:endParaRPr>
          </a:p>
          <a:p>
            <a:endParaRPr lang="nl-NL" sz="1600">
              <a:ea typeface="Roboto" panose="02000000000000000000" pitchFamily="2" charset="0"/>
              <a:cs typeface="Roboto" panose="02000000000000000000" pitchFamily="2" charset="0"/>
            </a:endParaRPr>
          </a:p>
          <a:p>
            <a:endParaRPr lang="nl-NL" sz="1600">
              <a:ea typeface="Roboto" panose="02000000000000000000" pitchFamily="2" charset="0"/>
              <a:cs typeface="Roboto" panose="02000000000000000000" pitchFamily="2" charset="0"/>
            </a:endParaRPr>
          </a:p>
        </p:txBody>
      </p:sp>
      <p:pic>
        <p:nvPicPr>
          <p:cNvPr id="7" name="Afbeelding 6">
            <a:extLst>
              <a:ext uri="{FF2B5EF4-FFF2-40B4-BE49-F238E27FC236}">
                <a16:creationId xmlns:a16="http://schemas.microsoft.com/office/drawing/2014/main" id="{1043424A-D6D2-8240-4059-AC834F233792}"/>
              </a:ext>
            </a:extLst>
          </p:cNvPr>
          <p:cNvPicPr>
            <a:picLocks noChangeAspect="1"/>
          </p:cNvPicPr>
          <p:nvPr/>
        </p:nvPicPr>
        <p:blipFill rotWithShape="1">
          <a:blip r:embed="rId3"/>
          <a:srcRect l="23912" t="28481" r="24673" b="25200"/>
          <a:stretch/>
        </p:blipFill>
        <p:spPr>
          <a:xfrm>
            <a:off x="979363" y="833321"/>
            <a:ext cx="10338533" cy="5239004"/>
          </a:xfrm>
          <a:prstGeom prst="rect">
            <a:avLst/>
          </a:prstGeom>
        </p:spPr>
      </p:pic>
    </p:spTree>
    <p:extLst>
      <p:ext uri="{BB962C8B-B14F-4D97-AF65-F5344CB8AC3E}">
        <p14:creationId xmlns:p14="http://schemas.microsoft.com/office/powerpoint/2010/main" val="3193150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A35F631-3353-996B-E0F3-D2AF1BE3D8DF}"/>
              </a:ext>
            </a:extLst>
          </p:cNvPr>
          <p:cNvSpPr>
            <a:spLocks noGrp="1"/>
          </p:cNvSpPr>
          <p:nvPr>
            <p:ph type="body" idx="1"/>
          </p:nvPr>
        </p:nvSpPr>
        <p:spPr>
          <a:xfrm>
            <a:off x="152607" y="756683"/>
            <a:ext cx="11690204" cy="4849769"/>
          </a:xfrm>
        </p:spPr>
        <p:txBody>
          <a:bodyPr/>
          <a:lstStyle/>
          <a:p>
            <a:endParaRPr lang="nl-NL"/>
          </a:p>
          <a:p>
            <a:endParaRPr lang="nl-NL"/>
          </a:p>
        </p:txBody>
      </p:sp>
      <p:sp>
        <p:nvSpPr>
          <p:cNvPr id="4" name="Tijdelijke aanduiding voor dianummer 3">
            <a:extLst>
              <a:ext uri="{FF2B5EF4-FFF2-40B4-BE49-F238E27FC236}">
                <a16:creationId xmlns:a16="http://schemas.microsoft.com/office/drawing/2014/main" id="{4BC26D36-1298-F5D0-7622-12EBA92977B7}"/>
              </a:ext>
            </a:extLst>
          </p:cNvPr>
          <p:cNvSpPr>
            <a:spLocks noGrp="1"/>
          </p:cNvSpPr>
          <p:nvPr>
            <p:ph type="sldNum" sz="quarter" idx="12"/>
          </p:nvPr>
        </p:nvSpPr>
        <p:spPr/>
        <p:txBody>
          <a:bodyPr/>
          <a:lstStyle/>
          <a:p>
            <a:fld id="{FC0143CD-3D95-634B-88E6-BC75AC65938C}" type="slidenum">
              <a:rPr lang="nl-NL" smtClean="0"/>
              <a:t>6</a:t>
            </a:fld>
            <a:endParaRPr lang="nl-NL"/>
          </a:p>
        </p:txBody>
      </p:sp>
      <p:sp>
        <p:nvSpPr>
          <p:cNvPr id="5" name="Rechthoek 4">
            <a:extLst>
              <a:ext uri="{FF2B5EF4-FFF2-40B4-BE49-F238E27FC236}">
                <a16:creationId xmlns:a16="http://schemas.microsoft.com/office/drawing/2014/main" id="{83330254-5BDD-7F42-534A-BECD8EB8AE53}"/>
              </a:ext>
            </a:extLst>
          </p:cNvPr>
          <p:cNvSpPr/>
          <p:nvPr/>
        </p:nvSpPr>
        <p:spPr>
          <a:xfrm>
            <a:off x="0" y="0"/>
            <a:ext cx="12191999" cy="600364"/>
          </a:xfrm>
          <a:prstGeom prst="rect">
            <a:avLst/>
          </a:prstGeom>
          <a:solidFill>
            <a:srgbClr val="F080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latin typeface="Roboto" panose="02000000000000000000" pitchFamily="2" charset="0"/>
                <a:ea typeface="Roboto" panose="02000000000000000000" pitchFamily="2" charset="0"/>
              </a:rPr>
              <a:t>    </a:t>
            </a:r>
            <a:r>
              <a:rPr lang="nl-NL" b="1" dirty="0">
                <a:latin typeface="Roboto" panose="02000000000000000000" pitchFamily="2" charset="0"/>
                <a:ea typeface="Roboto" panose="02000000000000000000" pitchFamily="2" charset="0"/>
              </a:rPr>
              <a:t>3. Arbodienstverlening</a:t>
            </a:r>
          </a:p>
        </p:txBody>
      </p:sp>
      <p:sp>
        <p:nvSpPr>
          <p:cNvPr id="13" name="Tekstvak 12">
            <a:extLst>
              <a:ext uri="{FF2B5EF4-FFF2-40B4-BE49-F238E27FC236}">
                <a16:creationId xmlns:a16="http://schemas.microsoft.com/office/drawing/2014/main" id="{4E719D5E-15D5-2ABC-E257-3CA2AB3F5262}"/>
              </a:ext>
            </a:extLst>
          </p:cNvPr>
          <p:cNvSpPr txBox="1"/>
          <p:nvPr/>
        </p:nvSpPr>
        <p:spPr>
          <a:xfrm>
            <a:off x="349189" y="600364"/>
            <a:ext cx="11203134" cy="4678204"/>
          </a:xfrm>
          <a:prstGeom prst="rect">
            <a:avLst/>
          </a:prstGeom>
          <a:noFill/>
        </p:spPr>
        <p:txBody>
          <a:bodyPr wrap="square">
            <a:spAutoFit/>
          </a:bodyPr>
          <a:lstStyle/>
          <a:p>
            <a:endParaRPr lang="nl-NL" sz="1600" dirty="0">
              <a:effectLst/>
              <a:ea typeface="Roboto" panose="02000000000000000000" pitchFamily="2" charset="0"/>
              <a:cs typeface="Roboto" panose="02000000000000000000" pitchFamily="2" charset="0"/>
            </a:endParaRPr>
          </a:p>
          <a:p>
            <a:endParaRPr lang="nl-NL" sz="1600" dirty="0">
              <a:ea typeface="Roboto" panose="02000000000000000000" pitchFamily="2" charset="0"/>
              <a:cs typeface="Roboto" panose="02000000000000000000" pitchFamily="2" charset="0"/>
            </a:endParaRPr>
          </a:p>
          <a:p>
            <a:r>
              <a:rPr lang="nl-NL" sz="1600" b="1" dirty="0">
                <a:ea typeface="Roboto" panose="02000000000000000000" pitchFamily="2" charset="0"/>
                <a:cs typeface="Roboto" panose="02000000000000000000" pitchFamily="2" charset="0"/>
              </a:rPr>
              <a:t>Behoefte vanuit Deltion</a:t>
            </a:r>
          </a:p>
          <a:p>
            <a:endParaRPr lang="nl-NL" sz="1600" b="1" dirty="0">
              <a:ea typeface="Roboto" panose="02000000000000000000" pitchFamily="2" charset="0"/>
              <a:cs typeface="Roboto" panose="02000000000000000000" pitchFamily="2" charset="0"/>
            </a:endParaRPr>
          </a:p>
          <a:p>
            <a:r>
              <a:rPr lang="nl-NL" sz="1600" dirty="0">
                <a:ea typeface="Roboto" panose="02000000000000000000" pitchFamily="2" charset="0"/>
                <a:cs typeface="Roboto" panose="02000000000000000000" pitchFamily="2" charset="0"/>
              </a:rPr>
              <a:t>Een strategisch partner met een integrale aanpak op het gebied van verzuimpreventie en verzuimbegeleiding:</a:t>
            </a:r>
          </a:p>
          <a:p>
            <a:pPr marL="285750" indent="-285750">
              <a:buFont typeface="Arial" panose="020B0604020202020204" pitchFamily="34" charset="0"/>
              <a:buChar char="•"/>
            </a:pPr>
            <a:r>
              <a:rPr lang="nl-NL" sz="1600" dirty="0">
                <a:ea typeface="Roboto" panose="02000000000000000000" pitchFamily="2" charset="0"/>
                <a:cs typeface="Roboto" panose="02000000000000000000" pitchFamily="2" charset="0"/>
              </a:rPr>
              <a:t>Aanpak verzuimpreventie</a:t>
            </a:r>
          </a:p>
          <a:p>
            <a:pPr marL="285750" indent="-285750">
              <a:buFont typeface="Arial" panose="020B0604020202020204" pitchFamily="34" charset="0"/>
              <a:buChar char="•"/>
            </a:pPr>
            <a:r>
              <a:rPr lang="nl-NL" sz="1600" dirty="0">
                <a:ea typeface="Roboto" panose="02000000000000000000" pitchFamily="2" charset="0"/>
                <a:cs typeface="Roboto" panose="02000000000000000000" pitchFamily="2" charset="0"/>
              </a:rPr>
              <a:t>Aanpak reductie ziekteverzuim</a:t>
            </a:r>
          </a:p>
          <a:p>
            <a:pPr marL="285750" indent="-285750">
              <a:buFont typeface="Arial" panose="020B0604020202020204" pitchFamily="34" charset="0"/>
              <a:buChar char="•"/>
            </a:pPr>
            <a:r>
              <a:rPr lang="nl-NL" sz="1600" dirty="0">
                <a:ea typeface="Roboto" panose="02000000000000000000" pitchFamily="2" charset="0"/>
                <a:cs typeface="Roboto" panose="02000000000000000000" pitchFamily="2" charset="0"/>
              </a:rPr>
              <a:t>Samenwerking met </a:t>
            </a:r>
            <a:r>
              <a:rPr lang="nl-NL" sz="1600" dirty="0">
                <a:effectLst/>
                <a:ea typeface="Roboto" panose="02000000000000000000" pitchFamily="2" charset="0"/>
                <a:cs typeface="Roboto" panose="02000000000000000000" pitchFamily="2" charset="0"/>
              </a:rPr>
              <a:t>specialisten, bij voorkeur op locatie</a:t>
            </a:r>
          </a:p>
          <a:p>
            <a:pPr marL="285750" indent="-285750">
              <a:buFont typeface="Arial" panose="020B0604020202020204" pitchFamily="34" charset="0"/>
              <a:buChar char="•"/>
            </a:pPr>
            <a:r>
              <a:rPr lang="nl-NL" sz="1600" dirty="0">
                <a:ea typeface="Roboto" panose="02000000000000000000" pitchFamily="2" charset="0"/>
                <a:cs typeface="Roboto" panose="02000000000000000000" pitchFamily="2" charset="0"/>
              </a:rPr>
              <a:t>Planning &amp; organisatie</a:t>
            </a:r>
          </a:p>
          <a:p>
            <a:pPr marL="285750" indent="-285750">
              <a:buFont typeface="Arial" panose="020B0604020202020204" pitchFamily="34" charset="0"/>
              <a:buChar char="•"/>
            </a:pPr>
            <a:r>
              <a:rPr lang="nl-NL" sz="1600" dirty="0">
                <a:ea typeface="Roboto" panose="02000000000000000000" pitchFamily="2" charset="0"/>
                <a:cs typeface="Roboto" panose="02000000000000000000" pitchFamily="2" charset="0"/>
              </a:rPr>
              <a:t>Sparringpartner bij casemanagement</a:t>
            </a:r>
          </a:p>
          <a:p>
            <a:pPr marL="285750" indent="-285750">
              <a:buFont typeface="Arial" panose="020B0604020202020204" pitchFamily="34" charset="0"/>
              <a:buChar char="•"/>
            </a:pPr>
            <a:r>
              <a:rPr lang="nl-NL" sz="1600" dirty="0">
                <a:effectLst/>
                <a:ea typeface="Roboto" panose="02000000000000000000" pitchFamily="2" charset="0"/>
                <a:cs typeface="Roboto" panose="02000000000000000000" pitchFamily="2" charset="0"/>
              </a:rPr>
              <a:t>Verslagen met trends &amp; analyses</a:t>
            </a:r>
          </a:p>
          <a:p>
            <a:pPr marL="285750" indent="-285750">
              <a:buFont typeface="Arial" panose="020B0604020202020204" pitchFamily="34" charset="0"/>
              <a:buChar char="•"/>
            </a:pPr>
            <a:r>
              <a:rPr lang="nl-NL" sz="1600" dirty="0">
                <a:ea typeface="Roboto" panose="02000000000000000000" pitchFamily="2" charset="0"/>
                <a:cs typeface="Roboto" panose="02000000000000000000" pitchFamily="2" charset="0"/>
              </a:rPr>
              <a:t>Evt. ondersteuning </a:t>
            </a:r>
            <a:r>
              <a:rPr lang="nl-NL" sz="1600" dirty="0" err="1">
                <a:ea typeface="Roboto" panose="02000000000000000000" pitchFamily="2" charset="0"/>
                <a:cs typeface="Roboto" panose="02000000000000000000" pitchFamily="2" charset="0"/>
              </a:rPr>
              <a:t>arbo</a:t>
            </a:r>
            <a:r>
              <a:rPr lang="nl-NL" sz="1600" dirty="0">
                <a:ea typeface="Roboto" panose="02000000000000000000" pitchFamily="2" charset="0"/>
                <a:cs typeface="Roboto" panose="02000000000000000000" pitchFamily="2" charset="0"/>
              </a:rPr>
              <a:t> coördinatie</a:t>
            </a:r>
          </a:p>
          <a:p>
            <a:endParaRPr lang="nl-NL" sz="1600" dirty="0">
              <a:ea typeface="Roboto" panose="02000000000000000000" pitchFamily="2" charset="0"/>
              <a:cs typeface="Roboto" panose="02000000000000000000" pitchFamily="2" charset="0"/>
            </a:endParaRPr>
          </a:p>
          <a:p>
            <a:endParaRPr lang="nl-NL" sz="1600" dirty="0">
              <a:ea typeface="Roboto" panose="02000000000000000000" pitchFamily="2" charset="0"/>
              <a:cs typeface="Roboto" panose="02000000000000000000" pitchFamily="2" charset="0"/>
            </a:endParaRPr>
          </a:p>
          <a:p>
            <a:endParaRPr lang="nl-NL" sz="1600" dirty="0">
              <a:effectLst/>
              <a:ea typeface="Roboto" panose="02000000000000000000" pitchFamily="2" charset="0"/>
              <a:cs typeface="Roboto" panose="02000000000000000000" pitchFamily="2" charset="0"/>
            </a:endParaRPr>
          </a:p>
          <a:p>
            <a:endParaRPr lang="nl-NL" sz="1400" dirty="0">
              <a:effectLst/>
              <a:ea typeface="Roboto" panose="02000000000000000000" pitchFamily="2" charset="0"/>
              <a:cs typeface="Roboto" panose="02000000000000000000" pitchFamily="2" charset="0"/>
            </a:endParaRPr>
          </a:p>
          <a:p>
            <a:endParaRPr lang="nl-NL" sz="1300" dirty="0">
              <a:latin typeface="Roboto" panose="02000000000000000000" pitchFamily="2" charset="0"/>
              <a:ea typeface="Roboto" panose="02000000000000000000" pitchFamily="2" charset="0"/>
              <a:cs typeface="Roboto" panose="02000000000000000000" pitchFamily="2" charset="0"/>
            </a:endParaRPr>
          </a:p>
          <a:p>
            <a:endParaRPr lang="nl-NL" sz="1300" dirty="0">
              <a:effectLst/>
              <a:latin typeface="Roboto" panose="02000000000000000000" pitchFamily="2" charset="0"/>
              <a:ea typeface="Roboto" panose="02000000000000000000" pitchFamily="2" charset="0"/>
              <a:cs typeface="Roboto" panose="02000000000000000000" pitchFamily="2" charset="0"/>
            </a:endParaRPr>
          </a:p>
          <a:p>
            <a:r>
              <a:rPr lang="nl-NL" sz="1800" dirty="0">
                <a:effectLst/>
                <a:latin typeface="Calibri" panose="020F0502020204030204" pitchFamily="34" charset="0"/>
                <a:ea typeface="Calibri" panose="020F0502020204030204" pitchFamily="34" charset="0"/>
                <a:cs typeface="Calibri" panose="020F0502020204030204" pitchFamily="34" charset="0"/>
              </a:rPr>
              <a:t> </a:t>
            </a:r>
            <a:endParaRPr lang="nl-NL"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66716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A35F631-3353-996B-E0F3-D2AF1BE3D8DF}"/>
              </a:ext>
            </a:extLst>
          </p:cNvPr>
          <p:cNvSpPr>
            <a:spLocks noGrp="1"/>
          </p:cNvSpPr>
          <p:nvPr>
            <p:ph type="body" idx="1"/>
          </p:nvPr>
        </p:nvSpPr>
        <p:spPr>
          <a:xfrm>
            <a:off x="152607" y="756683"/>
            <a:ext cx="11690204" cy="4849769"/>
          </a:xfrm>
        </p:spPr>
        <p:txBody>
          <a:bodyPr/>
          <a:lstStyle/>
          <a:p>
            <a:endParaRPr lang="nl-NL"/>
          </a:p>
          <a:p>
            <a:endParaRPr lang="nl-NL"/>
          </a:p>
        </p:txBody>
      </p:sp>
      <p:sp>
        <p:nvSpPr>
          <p:cNvPr id="4" name="Tijdelijke aanduiding voor dianummer 3">
            <a:extLst>
              <a:ext uri="{FF2B5EF4-FFF2-40B4-BE49-F238E27FC236}">
                <a16:creationId xmlns:a16="http://schemas.microsoft.com/office/drawing/2014/main" id="{4BC26D36-1298-F5D0-7622-12EBA92977B7}"/>
              </a:ext>
            </a:extLst>
          </p:cNvPr>
          <p:cNvSpPr>
            <a:spLocks noGrp="1"/>
          </p:cNvSpPr>
          <p:nvPr>
            <p:ph type="sldNum" sz="quarter" idx="12"/>
          </p:nvPr>
        </p:nvSpPr>
        <p:spPr/>
        <p:txBody>
          <a:bodyPr/>
          <a:lstStyle/>
          <a:p>
            <a:fld id="{FC0143CD-3D95-634B-88E6-BC75AC65938C}" type="slidenum">
              <a:rPr lang="nl-NL" smtClean="0"/>
              <a:t>7</a:t>
            </a:fld>
            <a:endParaRPr lang="nl-NL"/>
          </a:p>
        </p:txBody>
      </p:sp>
      <p:sp>
        <p:nvSpPr>
          <p:cNvPr id="5" name="Rechthoek 4">
            <a:extLst>
              <a:ext uri="{FF2B5EF4-FFF2-40B4-BE49-F238E27FC236}">
                <a16:creationId xmlns:a16="http://schemas.microsoft.com/office/drawing/2014/main" id="{83330254-5BDD-7F42-534A-BECD8EB8AE53}"/>
              </a:ext>
            </a:extLst>
          </p:cNvPr>
          <p:cNvSpPr/>
          <p:nvPr/>
        </p:nvSpPr>
        <p:spPr>
          <a:xfrm>
            <a:off x="0" y="0"/>
            <a:ext cx="12191999" cy="600364"/>
          </a:xfrm>
          <a:prstGeom prst="rect">
            <a:avLst/>
          </a:prstGeom>
          <a:solidFill>
            <a:srgbClr val="F080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a:latin typeface="Roboto" panose="02000000000000000000" pitchFamily="2" charset="0"/>
                <a:ea typeface="Roboto" panose="02000000000000000000" pitchFamily="2" charset="0"/>
              </a:rPr>
              <a:t>    </a:t>
            </a:r>
            <a:r>
              <a:rPr lang="nl-NL" b="1">
                <a:latin typeface="Roboto" panose="02000000000000000000" pitchFamily="2" charset="0"/>
                <a:ea typeface="Roboto" panose="02000000000000000000" pitchFamily="2" charset="0"/>
              </a:rPr>
              <a:t>4. Verzuim &amp; </a:t>
            </a:r>
            <a:r>
              <a:rPr lang="nl-NL" b="1" err="1">
                <a:latin typeface="Roboto" panose="02000000000000000000" pitchFamily="2" charset="0"/>
                <a:ea typeface="Roboto" panose="02000000000000000000" pitchFamily="2" charset="0"/>
              </a:rPr>
              <a:t>Reintegratie</a:t>
            </a:r>
            <a:endParaRPr lang="nl-NL" b="1">
              <a:latin typeface="Roboto" panose="02000000000000000000" pitchFamily="2" charset="0"/>
              <a:ea typeface="Roboto" panose="02000000000000000000" pitchFamily="2" charset="0"/>
            </a:endParaRPr>
          </a:p>
        </p:txBody>
      </p:sp>
      <p:sp>
        <p:nvSpPr>
          <p:cNvPr id="13" name="Tekstvak 12">
            <a:extLst>
              <a:ext uri="{FF2B5EF4-FFF2-40B4-BE49-F238E27FC236}">
                <a16:creationId xmlns:a16="http://schemas.microsoft.com/office/drawing/2014/main" id="{4E719D5E-15D5-2ABC-E257-3CA2AB3F5262}"/>
              </a:ext>
            </a:extLst>
          </p:cNvPr>
          <p:cNvSpPr txBox="1"/>
          <p:nvPr/>
        </p:nvSpPr>
        <p:spPr>
          <a:xfrm>
            <a:off x="490428" y="844182"/>
            <a:ext cx="10841750" cy="5601533"/>
          </a:xfrm>
          <a:prstGeom prst="rect">
            <a:avLst/>
          </a:prstGeom>
          <a:noFill/>
        </p:spPr>
        <p:txBody>
          <a:bodyPr wrap="square" lIns="91440" tIns="45720" rIns="91440" bIns="45720" anchor="t">
            <a:spAutoFit/>
          </a:bodyPr>
          <a:lstStyle/>
          <a:p>
            <a:endParaRPr lang="nl-NL" sz="1600">
              <a:ea typeface="Roboto" panose="02000000000000000000" pitchFamily="2" charset="0"/>
              <a:cs typeface="Roboto" panose="02000000000000000000" pitchFamily="2" charset="0"/>
            </a:endParaRPr>
          </a:p>
          <a:p>
            <a:endParaRPr lang="nl-NL" sz="1600">
              <a:ea typeface="Roboto" panose="02000000000000000000" pitchFamily="2" charset="0"/>
              <a:cs typeface="Roboto" panose="02000000000000000000" pitchFamily="2" charset="0"/>
            </a:endParaRPr>
          </a:p>
          <a:p>
            <a:r>
              <a:rPr lang="nl-NL" b="1">
                <a:ea typeface="+mn-lt"/>
                <a:cs typeface="+mn-lt"/>
              </a:rPr>
              <a:t>Huidige verzuimfocus binnen Deltion College</a:t>
            </a:r>
            <a:endParaRPr lang="nl-NL" b="1" err="1"/>
          </a:p>
          <a:p>
            <a:endParaRPr lang="nl-NL"/>
          </a:p>
          <a:p>
            <a:endParaRPr lang="nl-NL"/>
          </a:p>
          <a:p>
            <a:pPr marL="285750" indent="-285750">
              <a:buFont typeface="Arial"/>
              <a:buChar char="•"/>
            </a:pPr>
            <a:r>
              <a:rPr lang="nl-NL">
                <a:ea typeface="+mn-lt"/>
                <a:cs typeface="+mn-lt"/>
              </a:rPr>
              <a:t>Aandacht voor resultaatgericht re-integratie</a:t>
            </a:r>
            <a:endParaRPr lang="nl-NL">
              <a:cs typeface="Calibri" panose="020F0502020204030204"/>
            </a:endParaRPr>
          </a:p>
          <a:p>
            <a:pPr marL="285750" indent="-285750">
              <a:buFont typeface="Arial"/>
              <a:buChar char="•"/>
            </a:pPr>
            <a:endParaRPr lang="nl-NL">
              <a:cs typeface="Calibri" panose="020F0502020204030204"/>
            </a:endParaRPr>
          </a:p>
          <a:p>
            <a:pPr marL="285750" indent="-285750">
              <a:buFont typeface="Arial"/>
              <a:buChar char="•"/>
            </a:pPr>
            <a:r>
              <a:rPr lang="nl-NL">
                <a:ea typeface="+mn-lt"/>
                <a:cs typeface="+mn-lt"/>
              </a:rPr>
              <a:t>Duurzame terugkeer in (passend)werk</a:t>
            </a:r>
            <a:endParaRPr lang="nl-NL">
              <a:cs typeface="Calibri" panose="020F0502020204030204"/>
            </a:endParaRPr>
          </a:p>
          <a:p>
            <a:pPr marL="285750" indent="-285750">
              <a:buFont typeface="Arial"/>
              <a:buChar char="•"/>
            </a:pPr>
            <a:endParaRPr lang="nl-NL">
              <a:cs typeface="Calibri" panose="020F0502020204030204"/>
            </a:endParaRPr>
          </a:p>
          <a:p>
            <a:pPr marL="285750" indent="-285750">
              <a:buFont typeface="Arial"/>
              <a:buChar char="•"/>
            </a:pPr>
            <a:r>
              <a:rPr lang="nl-NL">
                <a:ea typeface="+mn-lt"/>
                <a:cs typeface="+mn-lt"/>
              </a:rPr>
              <a:t>Inzetten op mogelijkheden binnen de re-integratie; aan het werk tenzij…</a:t>
            </a:r>
            <a:endParaRPr lang="nl-NL">
              <a:cs typeface="Calibri" panose="020F0502020204030204"/>
            </a:endParaRPr>
          </a:p>
          <a:p>
            <a:pPr marL="285750" indent="-285750">
              <a:buFont typeface="Arial"/>
              <a:buChar char="•"/>
            </a:pPr>
            <a:endParaRPr lang="nl-NL">
              <a:cs typeface="Calibri" panose="020F0502020204030204"/>
            </a:endParaRPr>
          </a:p>
          <a:p>
            <a:pPr marL="285750" indent="-285750">
              <a:buFont typeface="Arial"/>
              <a:buChar char="•"/>
            </a:pPr>
            <a:r>
              <a:rPr lang="nl-NL">
                <a:ea typeface="+mn-lt"/>
                <a:cs typeface="+mn-lt"/>
              </a:rPr>
              <a:t>Eigen rol en verantwoordelijkheid op inzetbaarheid</a:t>
            </a:r>
            <a:endParaRPr lang="nl-NL">
              <a:cs typeface="Calibri" panose="020F0502020204030204"/>
            </a:endParaRPr>
          </a:p>
          <a:p>
            <a:pPr marL="285750" indent="-285750">
              <a:buFont typeface="Arial"/>
              <a:buChar char="•"/>
            </a:pPr>
            <a:endParaRPr lang="nl-NL">
              <a:cs typeface="Calibri" panose="020F0502020204030204"/>
            </a:endParaRPr>
          </a:p>
          <a:p>
            <a:pPr marL="285750" indent="-285750">
              <a:buFont typeface="Arial"/>
              <a:buChar char="•"/>
            </a:pPr>
            <a:r>
              <a:rPr lang="nl-NL">
                <a:ea typeface="+mn-lt"/>
                <a:cs typeface="+mn-lt"/>
              </a:rPr>
              <a:t>Samenwerkingsdriehoek: bedrijfsarts – medewerker – leidinggevende</a:t>
            </a:r>
            <a:endParaRPr lang="nl-NL">
              <a:cs typeface="Calibri" panose="020F0502020204030204"/>
            </a:endParaRPr>
          </a:p>
          <a:p>
            <a:endParaRPr lang="nl-NL"/>
          </a:p>
          <a:p>
            <a:endParaRPr lang="nl-NL"/>
          </a:p>
          <a:p>
            <a:endParaRPr lang="nl-NL" sz="1600">
              <a:effectLst/>
              <a:ea typeface="Roboto" panose="02000000000000000000" pitchFamily="2" charset="0"/>
              <a:cs typeface="Roboto" panose="02000000000000000000" pitchFamily="2" charset="0"/>
            </a:endParaRPr>
          </a:p>
          <a:p>
            <a:endParaRPr lang="nl-NL" sz="1400">
              <a:effectLst/>
              <a:ea typeface="Roboto" panose="02000000000000000000" pitchFamily="2" charset="0"/>
              <a:cs typeface="Roboto" panose="02000000000000000000" pitchFamily="2" charset="0"/>
            </a:endParaRPr>
          </a:p>
          <a:p>
            <a:endParaRPr lang="nl-NL" sz="1300">
              <a:latin typeface="Roboto" panose="02000000000000000000" pitchFamily="2" charset="0"/>
              <a:ea typeface="Roboto" panose="02000000000000000000" pitchFamily="2" charset="0"/>
              <a:cs typeface="Roboto" panose="02000000000000000000" pitchFamily="2" charset="0"/>
            </a:endParaRPr>
          </a:p>
          <a:p>
            <a:endParaRPr lang="nl-NL" sz="1300">
              <a:effectLst/>
              <a:latin typeface="Roboto" panose="02000000000000000000" pitchFamily="2" charset="0"/>
              <a:ea typeface="Roboto" panose="02000000000000000000" pitchFamily="2" charset="0"/>
              <a:cs typeface="Roboto" panose="02000000000000000000" pitchFamily="2" charset="0"/>
            </a:endParaRPr>
          </a:p>
          <a:p>
            <a:endParaRPr lang="nl-NL" sz="18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173574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A35F631-3353-996B-E0F3-D2AF1BE3D8DF}"/>
              </a:ext>
            </a:extLst>
          </p:cNvPr>
          <p:cNvSpPr>
            <a:spLocks noGrp="1"/>
          </p:cNvSpPr>
          <p:nvPr>
            <p:ph type="body" idx="1"/>
          </p:nvPr>
        </p:nvSpPr>
        <p:spPr>
          <a:xfrm>
            <a:off x="152607" y="756683"/>
            <a:ext cx="11690204" cy="4849769"/>
          </a:xfrm>
        </p:spPr>
        <p:txBody>
          <a:bodyPr/>
          <a:lstStyle/>
          <a:p>
            <a:endParaRPr lang="nl-NL"/>
          </a:p>
          <a:p>
            <a:endParaRPr lang="nl-NL"/>
          </a:p>
        </p:txBody>
      </p:sp>
      <p:sp>
        <p:nvSpPr>
          <p:cNvPr id="4" name="Tijdelijke aanduiding voor dianummer 3">
            <a:extLst>
              <a:ext uri="{FF2B5EF4-FFF2-40B4-BE49-F238E27FC236}">
                <a16:creationId xmlns:a16="http://schemas.microsoft.com/office/drawing/2014/main" id="{4BC26D36-1298-F5D0-7622-12EBA92977B7}"/>
              </a:ext>
            </a:extLst>
          </p:cNvPr>
          <p:cNvSpPr>
            <a:spLocks noGrp="1"/>
          </p:cNvSpPr>
          <p:nvPr>
            <p:ph type="sldNum" sz="quarter" idx="12"/>
          </p:nvPr>
        </p:nvSpPr>
        <p:spPr/>
        <p:txBody>
          <a:bodyPr/>
          <a:lstStyle/>
          <a:p>
            <a:fld id="{FC0143CD-3D95-634B-88E6-BC75AC65938C}" type="slidenum">
              <a:rPr lang="nl-NL" smtClean="0"/>
              <a:t>8</a:t>
            </a:fld>
            <a:endParaRPr lang="nl-NL"/>
          </a:p>
        </p:txBody>
      </p:sp>
      <p:sp>
        <p:nvSpPr>
          <p:cNvPr id="5" name="Rechthoek 4">
            <a:extLst>
              <a:ext uri="{FF2B5EF4-FFF2-40B4-BE49-F238E27FC236}">
                <a16:creationId xmlns:a16="http://schemas.microsoft.com/office/drawing/2014/main" id="{83330254-5BDD-7F42-534A-BECD8EB8AE53}"/>
              </a:ext>
            </a:extLst>
          </p:cNvPr>
          <p:cNvSpPr/>
          <p:nvPr/>
        </p:nvSpPr>
        <p:spPr>
          <a:xfrm>
            <a:off x="0" y="0"/>
            <a:ext cx="12191999" cy="600364"/>
          </a:xfrm>
          <a:prstGeom prst="rect">
            <a:avLst/>
          </a:prstGeom>
          <a:solidFill>
            <a:srgbClr val="F080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a:latin typeface="Roboto" panose="02000000000000000000" pitchFamily="2" charset="0"/>
                <a:ea typeface="Roboto" panose="02000000000000000000" pitchFamily="2" charset="0"/>
              </a:rPr>
              <a:t>    </a:t>
            </a:r>
            <a:r>
              <a:rPr lang="nl-NL" b="1">
                <a:latin typeface="Roboto" panose="02000000000000000000" pitchFamily="2" charset="0"/>
                <a:ea typeface="Roboto" panose="02000000000000000000" pitchFamily="2" charset="0"/>
              </a:rPr>
              <a:t>4. Verzuim &amp; </a:t>
            </a:r>
            <a:r>
              <a:rPr lang="nl-NL" b="1" err="1">
                <a:latin typeface="Roboto" panose="02000000000000000000" pitchFamily="2" charset="0"/>
                <a:ea typeface="Roboto" panose="02000000000000000000" pitchFamily="2" charset="0"/>
              </a:rPr>
              <a:t>Reintegratie</a:t>
            </a:r>
            <a:endParaRPr lang="nl-NL" b="1">
              <a:latin typeface="Roboto" panose="02000000000000000000" pitchFamily="2" charset="0"/>
              <a:ea typeface="Roboto" panose="02000000000000000000" pitchFamily="2" charset="0"/>
            </a:endParaRPr>
          </a:p>
        </p:txBody>
      </p:sp>
      <p:sp>
        <p:nvSpPr>
          <p:cNvPr id="13" name="Tekstvak 12">
            <a:extLst>
              <a:ext uri="{FF2B5EF4-FFF2-40B4-BE49-F238E27FC236}">
                <a16:creationId xmlns:a16="http://schemas.microsoft.com/office/drawing/2014/main" id="{4E719D5E-15D5-2ABC-E257-3CA2AB3F5262}"/>
              </a:ext>
            </a:extLst>
          </p:cNvPr>
          <p:cNvSpPr txBox="1"/>
          <p:nvPr/>
        </p:nvSpPr>
        <p:spPr>
          <a:xfrm>
            <a:off x="490428" y="844182"/>
            <a:ext cx="10841750" cy="6155531"/>
          </a:xfrm>
          <a:prstGeom prst="rect">
            <a:avLst/>
          </a:prstGeom>
          <a:noFill/>
        </p:spPr>
        <p:txBody>
          <a:bodyPr wrap="square" lIns="91440" tIns="45720" rIns="91440" bIns="45720" anchor="t">
            <a:spAutoFit/>
          </a:bodyPr>
          <a:lstStyle/>
          <a:p>
            <a:endParaRPr lang="nl-NL" sz="1600" dirty="0">
              <a:ea typeface="Roboto" panose="02000000000000000000" pitchFamily="2" charset="0"/>
              <a:cs typeface="Roboto" panose="02000000000000000000" pitchFamily="2" charset="0"/>
            </a:endParaRPr>
          </a:p>
          <a:p>
            <a:r>
              <a:rPr lang="nl-NL" b="1" dirty="0">
                <a:ea typeface="+mn-lt"/>
                <a:cs typeface="+mn-lt"/>
              </a:rPr>
              <a:t>Aandachtspunten rondom preventie &amp; verzuim</a:t>
            </a:r>
            <a:endParaRPr lang="nl-NL" b="1" dirty="0">
              <a:cs typeface="Calibri"/>
            </a:endParaRPr>
          </a:p>
          <a:p>
            <a:endParaRPr lang="nl-NL" dirty="0"/>
          </a:p>
          <a:p>
            <a:endParaRPr lang="nl-NL" dirty="0"/>
          </a:p>
          <a:p>
            <a:pPr marL="285750" indent="-285750">
              <a:buFont typeface="Arial"/>
              <a:buChar char="•"/>
            </a:pPr>
            <a:r>
              <a:rPr lang="nl-NL" dirty="0">
                <a:ea typeface="+mn-lt"/>
                <a:cs typeface="+mn-lt"/>
              </a:rPr>
              <a:t>Blijvende intensieve focus op langdurig verzuim</a:t>
            </a:r>
            <a:endParaRPr lang="nl-NL" dirty="0">
              <a:cs typeface="Calibri" panose="020F0502020204030204"/>
            </a:endParaRPr>
          </a:p>
          <a:p>
            <a:pPr marL="285750" indent="-285750">
              <a:buFont typeface="Arial"/>
              <a:buChar char="•"/>
            </a:pPr>
            <a:endParaRPr lang="nl-NL" dirty="0">
              <a:cs typeface="Calibri" panose="020F0502020204030204"/>
            </a:endParaRPr>
          </a:p>
          <a:p>
            <a:pPr marL="285750" indent="-285750">
              <a:buFont typeface="Arial"/>
              <a:buChar char="•"/>
            </a:pPr>
            <a:r>
              <a:rPr lang="nl-NL" dirty="0">
                <a:ea typeface="+mn-lt"/>
                <a:cs typeface="+mn-lt"/>
              </a:rPr>
              <a:t>Stijgende verzuimfrequentie</a:t>
            </a:r>
            <a:endParaRPr lang="nl-NL" dirty="0">
              <a:cs typeface="Calibri" panose="020F0502020204030204"/>
            </a:endParaRPr>
          </a:p>
          <a:p>
            <a:pPr marL="285750" indent="-285750">
              <a:buFont typeface="Arial"/>
              <a:buChar char="•"/>
            </a:pPr>
            <a:endParaRPr lang="nl-NL" dirty="0">
              <a:cs typeface="Calibri" panose="020F0502020204030204"/>
            </a:endParaRPr>
          </a:p>
          <a:p>
            <a:pPr marL="285750" indent="-285750">
              <a:buFont typeface="Arial"/>
              <a:buChar char="•"/>
            </a:pPr>
            <a:r>
              <a:rPr lang="nl-NL" dirty="0">
                <a:ea typeface="+mn-lt"/>
                <a:cs typeface="+mn-lt"/>
              </a:rPr>
              <a:t>Meer aandacht voor preventie en alternatieven</a:t>
            </a:r>
            <a:endParaRPr lang="nl-NL" dirty="0">
              <a:cs typeface="Calibri" panose="020F0502020204030204"/>
            </a:endParaRPr>
          </a:p>
          <a:p>
            <a:pPr marL="285750" indent="-285750">
              <a:buFont typeface="Arial"/>
              <a:buChar char="•"/>
            </a:pPr>
            <a:endParaRPr lang="nl-NL" dirty="0">
              <a:cs typeface="Calibri" panose="020F0502020204030204"/>
            </a:endParaRPr>
          </a:p>
          <a:p>
            <a:pPr marL="285750" indent="-285750">
              <a:buFont typeface="Arial"/>
              <a:buChar char="•"/>
            </a:pPr>
            <a:r>
              <a:rPr lang="nl-NL" dirty="0">
                <a:ea typeface="+mn-lt"/>
                <a:cs typeface="+mn-lt"/>
              </a:rPr>
              <a:t>Van werkdruk naar werkplezier</a:t>
            </a:r>
            <a:endParaRPr lang="nl-NL" dirty="0">
              <a:cs typeface="Calibri" panose="020F0502020204030204"/>
            </a:endParaRPr>
          </a:p>
          <a:p>
            <a:pPr marL="285750" indent="-285750">
              <a:buFont typeface="Arial"/>
              <a:buChar char="•"/>
            </a:pPr>
            <a:endParaRPr lang="nl-NL" dirty="0">
              <a:cs typeface="Calibri" panose="020F0502020204030204"/>
            </a:endParaRPr>
          </a:p>
          <a:p>
            <a:pPr marL="285750" indent="-285750">
              <a:buFont typeface="Arial"/>
              <a:buChar char="•"/>
            </a:pPr>
            <a:r>
              <a:rPr lang="nl-NL" dirty="0">
                <a:ea typeface="+mn-lt"/>
                <a:cs typeface="+mn-lt"/>
              </a:rPr>
              <a:t>Het goede gesprek rondom verzuim &amp; inzetbaarheid</a:t>
            </a:r>
            <a:endParaRPr lang="nl-NL" dirty="0">
              <a:cs typeface="Calibri" panose="020F0502020204030204"/>
            </a:endParaRPr>
          </a:p>
          <a:p>
            <a:pPr marL="285750" indent="-285750">
              <a:buFont typeface="Arial"/>
              <a:buChar char="•"/>
            </a:pPr>
            <a:endParaRPr lang="nl-NL" dirty="0">
              <a:cs typeface="Calibri" panose="020F0502020204030204"/>
            </a:endParaRPr>
          </a:p>
          <a:p>
            <a:pPr marL="285750" indent="-285750">
              <a:buFont typeface="Arial"/>
              <a:buChar char="•"/>
            </a:pPr>
            <a:r>
              <a:rPr lang="nl-NL" dirty="0">
                <a:ea typeface="+mn-lt"/>
                <a:cs typeface="+mn-lt"/>
              </a:rPr>
              <a:t>Thema’s als omgaan met rouw, mantelzorg, overgang, etc.</a:t>
            </a:r>
            <a:endParaRPr lang="nl-NL" dirty="0">
              <a:cs typeface="Calibri" panose="020F0502020204030204"/>
            </a:endParaRPr>
          </a:p>
          <a:p>
            <a:endParaRPr lang="nl-NL" dirty="0"/>
          </a:p>
          <a:p>
            <a:endParaRPr lang="nl-NL" dirty="0"/>
          </a:p>
          <a:p>
            <a:endParaRPr lang="nl-NL" sz="1600" dirty="0">
              <a:ea typeface="Roboto" panose="02000000000000000000" pitchFamily="2" charset="0"/>
              <a:cs typeface="Roboto" panose="02000000000000000000" pitchFamily="2" charset="0"/>
            </a:endParaRPr>
          </a:p>
          <a:p>
            <a:endParaRPr lang="nl-NL" sz="1600" dirty="0">
              <a:effectLst/>
              <a:ea typeface="Roboto" panose="02000000000000000000" pitchFamily="2" charset="0"/>
              <a:cs typeface="Roboto" panose="02000000000000000000" pitchFamily="2" charset="0"/>
            </a:endParaRPr>
          </a:p>
          <a:p>
            <a:endParaRPr lang="nl-NL" sz="1400" dirty="0">
              <a:effectLst/>
              <a:ea typeface="Roboto" panose="02000000000000000000" pitchFamily="2" charset="0"/>
              <a:cs typeface="Roboto" panose="02000000000000000000" pitchFamily="2" charset="0"/>
            </a:endParaRPr>
          </a:p>
          <a:p>
            <a:endParaRPr lang="nl-NL" sz="1300" dirty="0">
              <a:latin typeface="Roboto" panose="02000000000000000000" pitchFamily="2" charset="0"/>
              <a:ea typeface="Roboto" panose="02000000000000000000" pitchFamily="2" charset="0"/>
              <a:cs typeface="Roboto" panose="02000000000000000000" pitchFamily="2" charset="0"/>
            </a:endParaRPr>
          </a:p>
          <a:p>
            <a:endParaRPr lang="nl-NL" sz="1300" dirty="0">
              <a:effectLst/>
              <a:latin typeface="Roboto" panose="02000000000000000000" pitchFamily="2" charset="0"/>
              <a:ea typeface="Roboto" panose="02000000000000000000" pitchFamily="2" charset="0"/>
              <a:cs typeface="Roboto" panose="02000000000000000000" pitchFamily="2" charset="0"/>
            </a:endParaRPr>
          </a:p>
          <a:p>
            <a:endParaRPr lang="nl-NL"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30987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9A35F631-3353-996B-E0F3-D2AF1BE3D8DF}"/>
              </a:ext>
            </a:extLst>
          </p:cNvPr>
          <p:cNvSpPr>
            <a:spLocks noGrp="1"/>
          </p:cNvSpPr>
          <p:nvPr>
            <p:ph type="body" idx="1"/>
          </p:nvPr>
        </p:nvSpPr>
        <p:spPr>
          <a:xfrm>
            <a:off x="152607" y="756683"/>
            <a:ext cx="11690204" cy="4849769"/>
          </a:xfrm>
        </p:spPr>
        <p:txBody>
          <a:bodyPr/>
          <a:lstStyle/>
          <a:p>
            <a:endParaRPr lang="nl-NL"/>
          </a:p>
          <a:p>
            <a:endParaRPr lang="nl-NL"/>
          </a:p>
        </p:txBody>
      </p:sp>
      <p:sp>
        <p:nvSpPr>
          <p:cNvPr id="4" name="Tijdelijke aanduiding voor dianummer 3">
            <a:extLst>
              <a:ext uri="{FF2B5EF4-FFF2-40B4-BE49-F238E27FC236}">
                <a16:creationId xmlns:a16="http://schemas.microsoft.com/office/drawing/2014/main" id="{4BC26D36-1298-F5D0-7622-12EBA92977B7}"/>
              </a:ext>
            </a:extLst>
          </p:cNvPr>
          <p:cNvSpPr>
            <a:spLocks noGrp="1"/>
          </p:cNvSpPr>
          <p:nvPr>
            <p:ph type="sldNum" sz="quarter" idx="12"/>
          </p:nvPr>
        </p:nvSpPr>
        <p:spPr/>
        <p:txBody>
          <a:bodyPr/>
          <a:lstStyle/>
          <a:p>
            <a:fld id="{FC0143CD-3D95-634B-88E6-BC75AC65938C}" type="slidenum">
              <a:rPr lang="nl-NL" smtClean="0"/>
              <a:t>9</a:t>
            </a:fld>
            <a:endParaRPr lang="nl-NL"/>
          </a:p>
        </p:txBody>
      </p:sp>
      <p:sp>
        <p:nvSpPr>
          <p:cNvPr id="5" name="Rechthoek 4">
            <a:extLst>
              <a:ext uri="{FF2B5EF4-FFF2-40B4-BE49-F238E27FC236}">
                <a16:creationId xmlns:a16="http://schemas.microsoft.com/office/drawing/2014/main" id="{83330254-5BDD-7F42-534A-BECD8EB8AE53}"/>
              </a:ext>
            </a:extLst>
          </p:cNvPr>
          <p:cNvSpPr/>
          <p:nvPr/>
        </p:nvSpPr>
        <p:spPr>
          <a:xfrm>
            <a:off x="0" y="0"/>
            <a:ext cx="12191999" cy="600364"/>
          </a:xfrm>
          <a:prstGeom prst="rect">
            <a:avLst/>
          </a:prstGeom>
          <a:solidFill>
            <a:srgbClr val="F0801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a:latin typeface="Roboto" panose="02000000000000000000" pitchFamily="2" charset="0"/>
                <a:ea typeface="Roboto" panose="02000000000000000000" pitchFamily="2" charset="0"/>
              </a:rPr>
              <a:t>    </a:t>
            </a:r>
            <a:r>
              <a:rPr lang="nl-NL" b="1">
                <a:latin typeface="Roboto" panose="02000000000000000000" pitchFamily="2" charset="0"/>
                <a:ea typeface="Roboto" panose="02000000000000000000" pitchFamily="2" charset="0"/>
              </a:rPr>
              <a:t>5. Arbo &amp; RI&amp;E</a:t>
            </a:r>
          </a:p>
        </p:txBody>
      </p:sp>
      <p:sp>
        <p:nvSpPr>
          <p:cNvPr id="13" name="Tekstvak 12">
            <a:extLst>
              <a:ext uri="{FF2B5EF4-FFF2-40B4-BE49-F238E27FC236}">
                <a16:creationId xmlns:a16="http://schemas.microsoft.com/office/drawing/2014/main" id="{4E719D5E-15D5-2ABC-E257-3CA2AB3F5262}"/>
              </a:ext>
            </a:extLst>
          </p:cNvPr>
          <p:cNvSpPr txBox="1"/>
          <p:nvPr/>
        </p:nvSpPr>
        <p:spPr>
          <a:xfrm>
            <a:off x="349189" y="475778"/>
            <a:ext cx="10841750" cy="5909310"/>
          </a:xfrm>
          <a:prstGeom prst="rect">
            <a:avLst/>
          </a:prstGeom>
          <a:noFill/>
        </p:spPr>
        <p:txBody>
          <a:bodyPr wrap="square" lIns="91440" tIns="45720" rIns="91440" bIns="45720" anchor="t">
            <a:spAutoFit/>
          </a:bodyPr>
          <a:lstStyle/>
          <a:p>
            <a:endParaRPr lang="nl-NL" dirty="0">
              <a:ea typeface="Roboto" panose="02000000000000000000" pitchFamily="2" charset="0"/>
              <a:cs typeface="Roboto" panose="02000000000000000000" pitchFamily="2" charset="0"/>
            </a:endParaRPr>
          </a:p>
          <a:p>
            <a:r>
              <a:rPr lang="nl-NL" b="1" dirty="0">
                <a:ea typeface="Roboto"/>
                <a:cs typeface="Roboto"/>
              </a:rPr>
              <a:t>Hoe is het georganiseerd?</a:t>
            </a:r>
            <a:endParaRPr lang="nl-NL" b="1" dirty="0">
              <a:ea typeface="Roboto" panose="02000000000000000000" pitchFamily="2" charset="0"/>
              <a:cs typeface="Roboto" panose="02000000000000000000" pitchFamily="2" charset="0"/>
            </a:endParaRPr>
          </a:p>
          <a:p>
            <a:endParaRPr lang="nl-NL" dirty="0">
              <a:effectLst/>
              <a:ea typeface="Roboto" panose="02000000000000000000" pitchFamily="2" charset="0"/>
              <a:cs typeface="Roboto" panose="02000000000000000000" pitchFamily="2" charset="0"/>
            </a:endParaRPr>
          </a:p>
          <a:p>
            <a:pPr marL="285750" indent="-285750">
              <a:buFont typeface="Arial"/>
              <a:buChar char="•"/>
            </a:pPr>
            <a:r>
              <a:rPr lang="nl-NL" dirty="0">
                <a:ea typeface="Roboto"/>
                <a:cs typeface="Roboto"/>
              </a:rPr>
              <a:t>Er is een </a:t>
            </a:r>
            <a:r>
              <a:rPr lang="nl-NL" dirty="0" err="1">
                <a:ea typeface="Roboto"/>
                <a:cs typeface="Roboto"/>
              </a:rPr>
              <a:t>arbo</a:t>
            </a:r>
            <a:r>
              <a:rPr lang="nl-NL" dirty="0">
                <a:ea typeface="Roboto"/>
                <a:cs typeface="Roboto"/>
              </a:rPr>
              <a:t>-coördinator / Preventiemedewerker met achtergrond in o.a. ergonomie en arbeidshygiëne (RAH) (0,6 Fte)</a:t>
            </a:r>
            <a:endParaRPr lang="nl-NL" dirty="0">
              <a:effectLst/>
              <a:ea typeface="Roboto" panose="02000000000000000000" pitchFamily="2" charset="0"/>
              <a:cs typeface="Roboto" panose="02000000000000000000" pitchFamily="2" charset="0"/>
            </a:endParaRPr>
          </a:p>
          <a:p>
            <a:pPr marL="285750" indent="-285750">
              <a:buFont typeface="Arial"/>
              <a:buChar char="•"/>
            </a:pPr>
            <a:r>
              <a:rPr lang="nl-NL" dirty="0">
                <a:ea typeface="Roboto"/>
                <a:cs typeface="Roboto"/>
              </a:rPr>
              <a:t>Taken o.a.:</a:t>
            </a:r>
            <a:endParaRPr lang="nl-NL" dirty="0">
              <a:ea typeface="Roboto" panose="02000000000000000000" pitchFamily="2" charset="0"/>
              <a:cs typeface="Roboto" panose="02000000000000000000" pitchFamily="2" charset="0"/>
            </a:endParaRPr>
          </a:p>
          <a:p>
            <a:pPr marL="285750" indent="-285750">
              <a:buFont typeface="Calibri"/>
              <a:buChar char="-"/>
            </a:pPr>
            <a:r>
              <a:rPr lang="nl-NL" dirty="0">
                <a:ea typeface="Roboto"/>
                <a:cs typeface="Roboto"/>
              </a:rPr>
              <a:t>Werkplekonderzoeken</a:t>
            </a:r>
            <a:endParaRPr lang="nl-NL" dirty="0">
              <a:ea typeface="Roboto" panose="02000000000000000000" pitchFamily="2" charset="0"/>
              <a:cs typeface="Roboto" panose="02000000000000000000" pitchFamily="2" charset="0"/>
            </a:endParaRPr>
          </a:p>
          <a:p>
            <a:pPr marL="285750" indent="-285750">
              <a:buFont typeface="Calibri"/>
              <a:buChar char="-"/>
            </a:pPr>
            <a:r>
              <a:rPr lang="nl-NL" dirty="0">
                <a:ea typeface="Roboto"/>
                <a:cs typeface="Roboto"/>
              </a:rPr>
              <a:t>Organiseren en uitvoeren </a:t>
            </a:r>
            <a:r>
              <a:rPr lang="nl-NL" dirty="0" err="1">
                <a:ea typeface="Roboto"/>
                <a:cs typeface="Roboto"/>
              </a:rPr>
              <a:t>RI&amp;E's</a:t>
            </a:r>
            <a:r>
              <a:rPr lang="nl-NL" dirty="0">
                <a:ea typeface="Roboto"/>
                <a:cs typeface="Roboto"/>
              </a:rPr>
              <a:t>. Ook toetsing mogelijk, maar wens is om dat uit te besteden</a:t>
            </a:r>
            <a:endParaRPr lang="nl-NL" dirty="0">
              <a:effectLst/>
              <a:ea typeface="Roboto" panose="02000000000000000000" pitchFamily="2" charset="0"/>
              <a:cs typeface="Roboto" panose="02000000000000000000" pitchFamily="2" charset="0"/>
            </a:endParaRPr>
          </a:p>
          <a:p>
            <a:pPr marL="285750" indent="-285750">
              <a:buFont typeface="Calibri"/>
              <a:buChar char="-"/>
            </a:pPr>
            <a:r>
              <a:rPr lang="nl-NL" dirty="0">
                <a:ea typeface="Roboto"/>
                <a:cs typeface="Calibri"/>
              </a:rPr>
              <a:t>Beheerder werkdrukplan</a:t>
            </a:r>
            <a:endParaRPr lang="nl-NL" dirty="0">
              <a:effectLst/>
              <a:ea typeface="Roboto"/>
              <a:cs typeface="Roboto" panose="02000000000000000000" pitchFamily="2" charset="0"/>
            </a:endParaRPr>
          </a:p>
          <a:p>
            <a:pPr marL="285750" indent="-285750">
              <a:buFont typeface="Calibri"/>
              <a:buChar char="-"/>
            </a:pPr>
            <a:r>
              <a:rPr lang="nl-NL" dirty="0">
                <a:ea typeface="Roboto"/>
                <a:cs typeface="Calibri"/>
              </a:rPr>
              <a:t>Vitaliteit</a:t>
            </a:r>
            <a:endParaRPr lang="nl-NL" dirty="0">
              <a:ea typeface="Roboto" panose="02000000000000000000" pitchFamily="2" charset="0"/>
              <a:cs typeface="Calibri"/>
            </a:endParaRPr>
          </a:p>
          <a:p>
            <a:pPr marL="285750" indent="-285750">
              <a:buFont typeface="Calibri"/>
              <a:buChar char="-"/>
            </a:pPr>
            <a:r>
              <a:rPr lang="nl-NL" dirty="0">
                <a:ea typeface="Roboto"/>
                <a:cs typeface="Calibri"/>
              </a:rPr>
              <a:t>De bekende taken van de preventiemedewerker</a:t>
            </a:r>
            <a:endParaRPr lang="nl-NL" dirty="0">
              <a:ea typeface="Roboto" panose="02000000000000000000" pitchFamily="2" charset="0"/>
              <a:cs typeface="Calibri"/>
            </a:endParaRPr>
          </a:p>
          <a:p>
            <a:pPr marL="285750" indent="-285750">
              <a:buFont typeface="Calibri"/>
              <a:buChar char="-"/>
            </a:pPr>
            <a:endParaRPr lang="nl-NL" dirty="0">
              <a:ea typeface="Roboto" panose="02000000000000000000" pitchFamily="2" charset="0"/>
              <a:cs typeface="Calibri"/>
            </a:endParaRPr>
          </a:p>
          <a:p>
            <a:r>
              <a:rPr lang="nl-NL" b="1" dirty="0" err="1">
                <a:ea typeface="Roboto"/>
                <a:cs typeface="Calibri"/>
              </a:rPr>
              <a:t>RI&amp;E's</a:t>
            </a:r>
            <a:endParaRPr lang="nl-NL" b="1" dirty="0">
              <a:ea typeface="Roboto" panose="02000000000000000000" pitchFamily="2" charset="0"/>
              <a:cs typeface="Calibri"/>
            </a:endParaRPr>
          </a:p>
          <a:p>
            <a:endParaRPr lang="nl-NL" dirty="0">
              <a:ea typeface="Roboto" panose="02000000000000000000" pitchFamily="2" charset="0"/>
              <a:cs typeface="Roboto" panose="02000000000000000000" pitchFamily="2" charset="0"/>
            </a:endParaRPr>
          </a:p>
          <a:p>
            <a:pPr marL="285750" indent="-285750">
              <a:buFont typeface="Arial"/>
              <a:buChar char="•"/>
            </a:pPr>
            <a:r>
              <a:rPr lang="nl-NL" dirty="0">
                <a:ea typeface="Roboto"/>
                <a:cs typeface="Roboto"/>
              </a:rPr>
              <a:t>Eerder per gebouw (rood, groen, oranje, zwart enz.)</a:t>
            </a:r>
            <a:endParaRPr lang="nl-NL" dirty="0">
              <a:ea typeface="Roboto" panose="02000000000000000000" pitchFamily="2" charset="0"/>
              <a:cs typeface="Roboto" panose="02000000000000000000" pitchFamily="2" charset="0"/>
            </a:endParaRPr>
          </a:p>
          <a:p>
            <a:pPr marL="285750" indent="-285750">
              <a:buFont typeface="Arial"/>
              <a:buChar char="•"/>
            </a:pPr>
            <a:r>
              <a:rPr lang="nl-NL" dirty="0">
                <a:ea typeface="Roboto"/>
                <a:cs typeface="Roboto"/>
              </a:rPr>
              <a:t>Sinds 2021 </a:t>
            </a:r>
            <a:r>
              <a:rPr lang="nl-NL" dirty="0" err="1">
                <a:ea typeface="Roboto"/>
                <a:cs typeface="Roboto"/>
              </a:rPr>
              <a:t>arbo</a:t>
            </a:r>
            <a:r>
              <a:rPr lang="nl-NL" dirty="0">
                <a:ea typeface="Roboto"/>
                <a:cs typeface="Roboto"/>
              </a:rPr>
              <a:t>-meerjarenplan, met daarin plan om </a:t>
            </a:r>
            <a:r>
              <a:rPr lang="nl-NL" dirty="0" err="1">
                <a:ea typeface="Roboto"/>
                <a:cs typeface="Roboto"/>
              </a:rPr>
              <a:t>RI&amp;E's</a:t>
            </a:r>
            <a:r>
              <a:rPr lang="nl-NL" dirty="0">
                <a:ea typeface="Roboto"/>
                <a:cs typeface="Roboto"/>
              </a:rPr>
              <a:t> per college (7) en ondersteunende dienst (6) te gaan doen</a:t>
            </a:r>
            <a:endParaRPr lang="nl-NL" dirty="0">
              <a:ea typeface="Roboto" panose="02000000000000000000" pitchFamily="2" charset="0"/>
              <a:cs typeface="Roboto" panose="02000000000000000000" pitchFamily="2" charset="0"/>
            </a:endParaRPr>
          </a:p>
          <a:p>
            <a:pPr marL="285750" indent="-285750">
              <a:buFont typeface="Arial"/>
              <a:buChar char="•"/>
            </a:pPr>
            <a:r>
              <a:rPr lang="nl-NL" dirty="0">
                <a:ea typeface="Roboto"/>
                <a:cs typeface="Roboto"/>
              </a:rPr>
              <a:t>In plan ook uitvoering PAGO/ PMO opgenomen.</a:t>
            </a:r>
          </a:p>
          <a:p>
            <a:endParaRPr lang="nl-NL" dirty="0">
              <a:ea typeface="Roboto" panose="02000000000000000000" pitchFamily="2" charset="0"/>
              <a:cs typeface="Roboto" panose="02000000000000000000" pitchFamily="2" charset="0"/>
            </a:endParaRPr>
          </a:p>
          <a:p>
            <a:r>
              <a:rPr lang="nl-NL" dirty="0">
                <a:ea typeface="Calibri" panose="020F0502020204030204" pitchFamily="34" charset="0"/>
                <a:cs typeface="Arial"/>
              </a:rPr>
              <a:t>Deltion zoekt een externe (sparring)partner voor ondersteuning bij en uitvoering van bovengenoemde taken en activiteiten</a:t>
            </a:r>
            <a:r>
              <a:rPr lang="nl-NL" sz="1200" dirty="0">
                <a:ea typeface="Calibri" panose="020F0502020204030204" pitchFamily="34" charset="0"/>
                <a:cs typeface="Arial"/>
              </a:rPr>
              <a:t>.</a:t>
            </a:r>
            <a:endParaRPr lang="nl-NL" sz="1200" dirty="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50378084"/>
      </p:ext>
    </p:extLst>
  </p:cSld>
  <p:clrMapOvr>
    <a:masterClrMapping/>
  </p:clrMapOvr>
</p:sld>
</file>

<file path=ppt/theme/theme1.xml><?xml version="1.0" encoding="utf-8"?>
<a:theme xmlns:a="http://schemas.openxmlformats.org/drawingml/2006/main" name="Aangepast ontwerp">
  <a:themeElements>
    <a:clrScheme name="Aangepast 1">
      <a:dk1>
        <a:srgbClr val="000000"/>
      </a:dk1>
      <a:lt1>
        <a:srgbClr val="FFFFFF"/>
      </a:lt1>
      <a:dk2>
        <a:srgbClr val="3F403F"/>
      </a:dk2>
      <a:lt2>
        <a:srgbClr val="E7E6E6"/>
      </a:lt2>
      <a:accent1>
        <a:srgbClr val="343369"/>
      </a:accent1>
      <a:accent2>
        <a:srgbClr val="EF7E1A"/>
      </a:accent2>
      <a:accent3>
        <a:srgbClr val="2C3047"/>
      </a:accent3>
      <a:accent4>
        <a:srgbClr val="E0A338"/>
      </a:accent4>
      <a:accent5>
        <a:srgbClr val="929292"/>
      </a:accent5>
      <a:accent6>
        <a:srgbClr val="383C3F"/>
      </a:accent6>
      <a:hlink>
        <a:srgbClr val="1F2E77"/>
      </a:hlink>
      <a:folHlink>
        <a:srgbClr val="EF7F1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B9442FA3-002B-B94B-8D4C-B2606EC6D114}" vid="{073F453F-5A86-E946-AC58-7CF41885A98A}"/>
    </a:ext>
  </a:extLst>
</a:theme>
</file>

<file path=ppt/theme/theme2.xml><?xml version="1.0" encoding="utf-8"?>
<a:theme xmlns:a="http://schemas.openxmlformats.org/drawingml/2006/main" name="Kantoorthema">
  <a:themeElements>
    <a:clrScheme name="Deltion basis">
      <a:dk1>
        <a:srgbClr val="000000"/>
      </a:dk1>
      <a:lt1>
        <a:srgbClr val="FFFFFF"/>
      </a:lt1>
      <a:dk2>
        <a:srgbClr val="3F403F"/>
      </a:dk2>
      <a:lt2>
        <a:srgbClr val="E7E6E6"/>
      </a:lt2>
      <a:accent1>
        <a:srgbClr val="343369"/>
      </a:accent1>
      <a:accent2>
        <a:srgbClr val="EF7E1A"/>
      </a:accent2>
      <a:accent3>
        <a:srgbClr val="2C3047"/>
      </a:accent3>
      <a:accent4>
        <a:srgbClr val="E0A338"/>
      </a:accent4>
      <a:accent5>
        <a:srgbClr val="929292"/>
      </a:accent5>
      <a:accent6>
        <a:srgbClr val="383C3F"/>
      </a:accent6>
      <a:hlink>
        <a:srgbClr val="1F2E77"/>
      </a:hlink>
      <a:folHlink>
        <a:srgbClr val="EF7F1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B9442FA3-002B-B94B-8D4C-B2606EC6D114}" vid="{2F77FFDC-4279-9D4C-906F-4BF054D02D81}"/>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43419241627B7438EB038DF777D7E64" ma:contentTypeVersion="5" ma:contentTypeDescription="Een nieuw document maken." ma:contentTypeScope="" ma:versionID="ff97327742a6a904b7d64d8b8a793bb5">
  <xsd:schema xmlns:xsd="http://www.w3.org/2001/XMLSchema" xmlns:xs="http://www.w3.org/2001/XMLSchema" xmlns:p="http://schemas.microsoft.com/office/2006/metadata/properties" xmlns:ns2="ed9d6d87-844f-4c09-b8e5-49e84c3462ca" xmlns:ns3="938d2652-dcbb-46f6-a15b-5f3ad9d38cc1" targetNamespace="http://schemas.microsoft.com/office/2006/metadata/properties" ma:root="true" ma:fieldsID="8fe6fb9ef24488042c1d184b4a5b07e5" ns2:_="" ns3:_="">
    <xsd:import namespace="ed9d6d87-844f-4c09-b8e5-49e84c3462ca"/>
    <xsd:import namespace="938d2652-dcbb-46f6-a15b-5f3ad9d38cc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9d6d87-844f-4c09-b8e5-49e84c3462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38d2652-dcbb-46f6-a15b-5f3ad9d38cc1" elementFormDefault="qualified">
    <xsd:import namespace="http://schemas.microsoft.com/office/2006/documentManagement/types"/>
    <xsd:import namespace="http://schemas.microsoft.com/office/infopath/2007/PartnerControls"/>
    <xsd:element name="SharedWithUsers" ma:index="1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1E8D7D-FED9-4E84-8579-1B6A7E2EC269}">
  <ds:schemaRefs>
    <ds:schemaRef ds:uri="http://schemas.microsoft.com/sharepoint/v3/contenttype/forms"/>
  </ds:schemaRefs>
</ds:datastoreItem>
</file>

<file path=customXml/itemProps2.xml><?xml version="1.0" encoding="utf-8"?>
<ds:datastoreItem xmlns:ds="http://schemas.openxmlformats.org/officeDocument/2006/customXml" ds:itemID="{CFEB56F3-5F0A-4AE2-827C-4B1ED6AE1D3A}">
  <ds:schemaRefs>
    <ds:schemaRef ds:uri="938d2652-dcbb-46f6-a15b-5f3ad9d38cc1"/>
    <ds:schemaRef ds:uri="http://schemas.microsoft.com/office/2006/documentManagement/types"/>
    <ds:schemaRef ds:uri="http://www.w3.org/XML/1998/namespace"/>
    <ds:schemaRef ds:uri="http://purl.org/dc/terms/"/>
    <ds:schemaRef ds:uri="http://schemas.openxmlformats.org/package/2006/metadata/core-properties"/>
    <ds:schemaRef ds:uri="http://purl.org/dc/elements/1.1/"/>
    <ds:schemaRef ds:uri="http://schemas.microsoft.com/office/infopath/2007/PartnerControls"/>
    <ds:schemaRef ds:uri="ed9d6d87-844f-4c09-b8e5-49e84c3462ca"/>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31B9F19E-5132-4E04-8FCA-1925F89E07F9}">
  <ds:schemaRefs>
    <ds:schemaRef ds:uri="938d2652-dcbb-46f6-a15b-5f3ad9d38cc1"/>
    <ds:schemaRef ds:uri="ed9d6d87-844f-4c09-b8e5-49e84c3462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2018_presentatie_basis_(Deltion)_v0.1</Template>
  <TotalTime>0</TotalTime>
  <Words>628</Words>
  <Application>Microsoft Office PowerPoint</Application>
  <PresentationFormat>Breedbeeld</PresentationFormat>
  <Paragraphs>130</Paragraphs>
  <Slides>9</Slides>
  <Notes>2</Notes>
  <HiddenSlides>0</HiddenSlides>
  <MMClips>0</MMClips>
  <ScaleCrop>false</ScaleCrop>
  <HeadingPairs>
    <vt:vector size="6" baseType="variant">
      <vt:variant>
        <vt:lpstr>Gebruikte lettertypen</vt:lpstr>
      </vt:variant>
      <vt:variant>
        <vt:i4>4</vt:i4>
      </vt:variant>
      <vt:variant>
        <vt:lpstr>Thema</vt:lpstr>
      </vt:variant>
      <vt:variant>
        <vt:i4>2</vt:i4>
      </vt:variant>
      <vt:variant>
        <vt:lpstr>Diatitels</vt:lpstr>
      </vt:variant>
      <vt:variant>
        <vt:i4>9</vt:i4>
      </vt:variant>
    </vt:vector>
  </HeadingPairs>
  <TitlesOfParts>
    <vt:vector size="15" baseType="lpstr">
      <vt:lpstr>Arial</vt:lpstr>
      <vt:lpstr>Calibri</vt:lpstr>
      <vt:lpstr>Calibri Light</vt:lpstr>
      <vt:lpstr>Roboto</vt:lpstr>
      <vt:lpstr>Aangepast ontwerp</vt:lpstr>
      <vt:lpstr>Kantoorthema</vt:lpstr>
      <vt:lpstr>Aanbesteding arbodienstverlening  Presentatie informatiesessies  15 september 2023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Deltion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Deltion Academie  Startdocument 2023 &amp; verder</dc:title>
  <dc:creator>Anouk Terhalle</dc:creator>
  <cp:lastModifiedBy>Anouk Terhalle</cp:lastModifiedBy>
  <cp:revision>1</cp:revision>
  <dcterms:created xsi:type="dcterms:W3CDTF">2023-04-23T18:35:55Z</dcterms:created>
  <dcterms:modified xsi:type="dcterms:W3CDTF">2023-09-18T12:34:51Z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0x010100C43419241627B7438EB038DF777D7E64</vt:lpwstr>
  </property>
</Properties>
</file>