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60" r:id="rId6"/>
    <p:sldId id="338" r:id="rId7"/>
    <p:sldId id="350" r:id="rId8"/>
    <p:sldId id="351" r:id="rId9"/>
    <p:sldId id="366" r:id="rId10"/>
    <p:sldId id="353" r:id="rId11"/>
    <p:sldId id="355" r:id="rId12"/>
    <p:sldId id="362" r:id="rId13"/>
    <p:sldId id="365" r:id="rId14"/>
    <p:sldId id="367" r:id="rId15"/>
    <p:sldId id="348" r:id="rId16"/>
  </p:sldIdLst>
  <p:sldSz cx="11522075" cy="6480175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51">
          <p15:clr>
            <a:srgbClr val="A4A3A4"/>
          </p15:clr>
        </p15:guide>
        <p15:guide id="2" orient="horz" pos="1181">
          <p15:clr>
            <a:srgbClr val="A4A3A4"/>
          </p15:clr>
        </p15:guide>
        <p15:guide id="3" orient="horz" pos="2273">
          <p15:clr>
            <a:srgbClr val="A4A3A4"/>
          </p15:clr>
        </p15:guide>
        <p15:guide id="4" orient="horz" pos="3857">
          <p15:clr>
            <a:srgbClr val="A4A3A4"/>
          </p15:clr>
        </p15:guide>
        <p15:guide id="5" pos="6258">
          <p15:clr>
            <a:srgbClr val="A4A3A4"/>
          </p15:clr>
        </p15:guide>
        <p15:guide id="6" pos="5573">
          <p15:clr>
            <a:srgbClr val="A4A3A4"/>
          </p15:clr>
        </p15:guide>
        <p15:guide id="7" pos="6773">
          <p15:clr>
            <a:srgbClr val="A4A3A4"/>
          </p15:clr>
        </p15:guide>
        <p15:guide id="8" pos="970">
          <p15:clr>
            <a:srgbClr val="A4A3A4"/>
          </p15:clr>
        </p15:guide>
        <p15:guide id="9" pos="842">
          <p15:clr>
            <a:srgbClr val="A4A3A4"/>
          </p15:clr>
        </p15:guide>
        <p15:guide id="10" pos="450">
          <p15:clr>
            <a:srgbClr val="A4A3A4"/>
          </p15:clr>
        </p15:guide>
        <p15:guide id="11" pos="48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huurmans, Linda" initials="SL" lastIdx="1" clrIdx="0">
    <p:extLst>
      <p:ext uri="{19B8F6BF-5375-455C-9EA6-DF929625EA0E}">
        <p15:presenceInfo xmlns:p15="http://schemas.microsoft.com/office/powerpoint/2012/main" userId="S-1-5-21-1827815646-904323761-2498299194-6007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BB00"/>
    <a:srgbClr val="CC11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171D03-C08D-4EA5-A2AB-149AD921FF72}" v="99" dt="2023-08-16T12:11:18.028"/>
    <p1510:client id="{E5382F02-82E8-4AA9-A801-E708B61DFCFA}" v="507" dt="2023-08-16T10:00:51.7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1158" autoAdjust="0"/>
  </p:normalViewPr>
  <p:slideViewPr>
    <p:cSldViewPr>
      <p:cViewPr varScale="1">
        <p:scale>
          <a:sx n="83" d="100"/>
          <a:sy n="83" d="100"/>
        </p:scale>
        <p:origin x="134" y="72"/>
      </p:cViewPr>
      <p:guideLst>
        <p:guide orient="horz" pos="751"/>
        <p:guide orient="horz" pos="1181"/>
        <p:guide orient="horz" pos="2273"/>
        <p:guide orient="horz" pos="3857"/>
        <p:guide pos="6258"/>
        <p:guide pos="5573"/>
        <p:guide pos="6773"/>
        <p:guide pos="970"/>
        <p:guide pos="842"/>
        <p:guide pos="450"/>
        <p:guide pos="4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uurmans, Linda" userId="188ede13-a444-4aae-a7c3-e63087e9dc3d" providerId="ADAL" clId="{D1171D03-C08D-4EA5-A2AB-149AD921FF72}"/>
    <pc:docChg chg="custSel addSld delSld modSld">
      <pc:chgData name="Schuurmans, Linda" userId="188ede13-a444-4aae-a7c3-e63087e9dc3d" providerId="ADAL" clId="{D1171D03-C08D-4EA5-A2AB-149AD921FF72}" dt="2023-08-16T12:11:18.028" v="1050" actId="20577"/>
      <pc:docMkLst>
        <pc:docMk/>
      </pc:docMkLst>
      <pc:sldChg chg="modSp addCm delCm modNotesTx">
        <pc:chgData name="Schuurmans, Linda" userId="188ede13-a444-4aae-a7c3-e63087e9dc3d" providerId="ADAL" clId="{D1171D03-C08D-4EA5-A2AB-149AD921FF72}" dt="2023-08-16T12:11:07.948" v="1049" actId="20577"/>
        <pc:sldMkLst>
          <pc:docMk/>
          <pc:sldMk cId="0" sldId="256"/>
        </pc:sldMkLst>
        <pc:spChg chg="mod">
          <ac:chgData name="Schuurmans, Linda" userId="188ede13-a444-4aae-a7c3-e63087e9dc3d" providerId="ADAL" clId="{D1171D03-C08D-4EA5-A2AB-149AD921FF72}" dt="2023-08-16T09:45:11.714" v="1007" actId="404"/>
          <ac:spMkLst>
            <pc:docMk/>
            <pc:sldMk cId="0" sldId="256"/>
            <ac:spMk id="5125" creationId="{00000000-0000-0000-0000-000000000000}"/>
          </ac:spMkLst>
        </pc:spChg>
      </pc:sldChg>
      <pc:sldChg chg="modSp">
        <pc:chgData name="Schuurmans, Linda" userId="188ede13-a444-4aae-a7c3-e63087e9dc3d" providerId="ADAL" clId="{D1171D03-C08D-4EA5-A2AB-149AD921FF72}" dt="2023-08-16T09:45:35.448" v="1036" actId="20577"/>
        <pc:sldMkLst>
          <pc:docMk/>
          <pc:sldMk cId="0" sldId="260"/>
        </pc:sldMkLst>
        <pc:spChg chg="mod">
          <ac:chgData name="Schuurmans, Linda" userId="188ede13-a444-4aae-a7c3-e63087e9dc3d" providerId="ADAL" clId="{D1171D03-C08D-4EA5-A2AB-149AD921FF72}" dt="2023-08-16T09:45:35.448" v="1036" actId="20577"/>
          <ac:spMkLst>
            <pc:docMk/>
            <pc:sldMk cId="0" sldId="260"/>
            <ac:spMk id="7172" creationId="{00000000-0000-0000-0000-000000000000}"/>
          </ac:spMkLst>
        </pc:spChg>
      </pc:sldChg>
      <pc:sldChg chg="modSp">
        <pc:chgData name="Schuurmans, Linda" userId="188ede13-a444-4aae-a7c3-e63087e9dc3d" providerId="ADAL" clId="{D1171D03-C08D-4EA5-A2AB-149AD921FF72}" dt="2023-08-16T09:45:43.064" v="1045" actId="20577"/>
        <pc:sldMkLst>
          <pc:docMk/>
          <pc:sldMk cId="1908102725" sldId="338"/>
        </pc:sldMkLst>
        <pc:spChg chg="mod">
          <ac:chgData name="Schuurmans, Linda" userId="188ede13-a444-4aae-a7c3-e63087e9dc3d" providerId="ADAL" clId="{D1171D03-C08D-4EA5-A2AB-149AD921FF72}" dt="2023-08-16T09:45:43.064" v="1045" actId="20577"/>
          <ac:spMkLst>
            <pc:docMk/>
            <pc:sldMk cId="1908102725" sldId="338"/>
            <ac:spMk id="3" creationId="{855C3638-5A84-CC9E-E617-EE0541AD7752}"/>
          </ac:spMkLst>
        </pc:spChg>
      </pc:sldChg>
      <pc:sldChg chg="modSp">
        <pc:chgData name="Schuurmans, Linda" userId="188ede13-a444-4aae-a7c3-e63087e9dc3d" providerId="ADAL" clId="{D1171D03-C08D-4EA5-A2AB-149AD921FF72}" dt="2023-08-03T07:27:42.980" v="464" actId="20577"/>
        <pc:sldMkLst>
          <pc:docMk/>
          <pc:sldMk cId="3833630043" sldId="351"/>
        </pc:sldMkLst>
        <pc:spChg chg="mod">
          <ac:chgData name="Schuurmans, Linda" userId="188ede13-a444-4aae-a7c3-e63087e9dc3d" providerId="ADAL" clId="{D1171D03-C08D-4EA5-A2AB-149AD921FF72}" dt="2023-08-03T07:27:42.980" v="464" actId="20577"/>
          <ac:spMkLst>
            <pc:docMk/>
            <pc:sldMk cId="3833630043" sldId="351"/>
            <ac:spMk id="3" creationId="{855C3638-5A84-CC9E-E617-EE0541AD7752}"/>
          </ac:spMkLst>
        </pc:spChg>
      </pc:sldChg>
      <pc:sldChg chg="modSp modNotesTx">
        <pc:chgData name="Schuurmans, Linda" userId="188ede13-a444-4aae-a7c3-e63087e9dc3d" providerId="ADAL" clId="{D1171D03-C08D-4EA5-A2AB-149AD921FF72}" dt="2023-08-16T12:11:18.028" v="1050" actId="20577"/>
        <pc:sldMkLst>
          <pc:docMk/>
          <pc:sldMk cId="2314804951" sldId="353"/>
        </pc:sldMkLst>
        <pc:spChg chg="mod">
          <ac:chgData name="Schuurmans, Linda" userId="188ede13-a444-4aae-a7c3-e63087e9dc3d" providerId="ADAL" clId="{D1171D03-C08D-4EA5-A2AB-149AD921FF72}" dt="2023-08-03T10:19:26.976" v="618" actId="20577"/>
          <ac:spMkLst>
            <pc:docMk/>
            <pc:sldMk cId="2314804951" sldId="353"/>
            <ac:spMk id="3" creationId="{855C3638-5A84-CC9E-E617-EE0541AD7752}"/>
          </ac:spMkLst>
        </pc:spChg>
        <pc:picChg chg="mod">
          <ac:chgData name="Schuurmans, Linda" userId="188ede13-a444-4aae-a7c3-e63087e9dc3d" providerId="ADAL" clId="{D1171D03-C08D-4EA5-A2AB-149AD921FF72}" dt="2023-08-03T10:19:19.571" v="616" actId="1076"/>
          <ac:picMkLst>
            <pc:docMk/>
            <pc:sldMk cId="2314804951" sldId="353"/>
            <ac:picMk id="2" creationId="{EDF04125-78ED-9B2C-1D3D-C4F5981F98D8}"/>
          </ac:picMkLst>
        </pc:picChg>
      </pc:sldChg>
      <pc:sldChg chg="modSp">
        <pc:chgData name="Schuurmans, Linda" userId="188ede13-a444-4aae-a7c3-e63087e9dc3d" providerId="ADAL" clId="{D1171D03-C08D-4EA5-A2AB-149AD921FF72}" dt="2023-08-03T07:20:29.453" v="272" actId="20577"/>
        <pc:sldMkLst>
          <pc:docMk/>
          <pc:sldMk cId="3104845006" sldId="355"/>
        </pc:sldMkLst>
        <pc:spChg chg="mod">
          <ac:chgData name="Schuurmans, Linda" userId="188ede13-a444-4aae-a7c3-e63087e9dc3d" providerId="ADAL" clId="{D1171D03-C08D-4EA5-A2AB-149AD921FF72}" dt="2023-08-03T07:20:29.453" v="272" actId="20577"/>
          <ac:spMkLst>
            <pc:docMk/>
            <pc:sldMk cId="3104845006" sldId="355"/>
            <ac:spMk id="3" creationId="{855C3638-5A84-CC9E-E617-EE0541AD7752}"/>
          </ac:spMkLst>
        </pc:spChg>
      </pc:sldChg>
      <pc:sldChg chg="addSp delSp modSp">
        <pc:chgData name="Schuurmans, Linda" userId="188ede13-a444-4aae-a7c3-e63087e9dc3d" providerId="ADAL" clId="{D1171D03-C08D-4EA5-A2AB-149AD921FF72}" dt="2023-08-03T10:30:36.264" v="951" actId="20577"/>
        <pc:sldMkLst>
          <pc:docMk/>
          <pc:sldMk cId="3199684038" sldId="362"/>
        </pc:sldMkLst>
        <pc:spChg chg="mod">
          <ac:chgData name="Schuurmans, Linda" userId="188ede13-a444-4aae-a7c3-e63087e9dc3d" providerId="ADAL" clId="{D1171D03-C08D-4EA5-A2AB-149AD921FF72}" dt="2023-08-03T10:20:55.880" v="731" actId="20577"/>
          <ac:spMkLst>
            <pc:docMk/>
            <pc:sldMk cId="3199684038" sldId="362"/>
            <ac:spMk id="3" creationId="{855C3638-5A84-CC9E-E617-EE0541AD7752}"/>
          </ac:spMkLst>
        </pc:spChg>
        <pc:graphicFrameChg chg="add del mod modGraphic">
          <ac:chgData name="Schuurmans, Linda" userId="188ede13-a444-4aae-a7c3-e63087e9dc3d" providerId="ADAL" clId="{D1171D03-C08D-4EA5-A2AB-149AD921FF72}" dt="2023-08-03T10:21:09.630" v="733" actId="478"/>
          <ac:graphicFrameMkLst>
            <pc:docMk/>
            <pc:sldMk cId="3199684038" sldId="362"/>
            <ac:graphicFrameMk id="2" creationId="{99A31AEF-E4E6-4B68-BEE9-F8B269FC5349}"/>
          </ac:graphicFrameMkLst>
        </pc:graphicFrameChg>
        <pc:graphicFrameChg chg="add mod modGraphic">
          <ac:chgData name="Schuurmans, Linda" userId="188ede13-a444-4aae-a7c3-e63087e9dc3d" providerId="ADAL" clId="{D1171D03-C08D-4EA5-A2AB-149AD921FF72}" dt="2023-08-03T10:30:36.264" v="951" actId="20577"/>
          <ac:graphicFrameMkLst>
            <pc:docMk/>
            <pc:sldMk cId="3199684038" sldId="362"/>
            <ac:graphicFrameMk id="6" creationId="{4628DD2E-513E-4C73-BDF8-E0E9C946046E}"/>
          </ac:graphicFrameMkLst>
        </pc:graphicFrameChg>
        <pc:picChg chg="mod">
          <ac:chgData name="Schuurmans, Linda" userId="188ede13-a444-4aae-a7c3-e63087e9dc3d" providerId="ADAL" clId="{D1171D03-C08D-4EA5-A2AB-149AD921FF72}" dt="2023-08-03T10:21:00.835" v="732" actId="1076"/>
          <ac:picMkLst>
            <pc:docMk/>
            <pc:sldMk cId="3199684038" sldId="362"/>
            <ac:picMk id="5" creationId="{ACFD2957-E6FC-95D4-33CB-EF3DBDEA9965}"/>
          </ac:picMkLst>
        </pc:picChg>
        <pc:picChg chg="mod">
          <ac:chgData name="Schuurmans, Linda" userId="188ede13-a444-4aae-a7c3-e63087e9dc3d" providerId="ADAL" clId="{D1171D03-C08D-4EA5-A2AB-149AD921FF72}" dt="2023-08-03T10:20:24.028" v="665" actId="1076"/>
          <ac:picMkLst>
            <pc:docMk/>
            <pc:sldMk cId="3199684038" sldId="362"/>
            <ac:picMk id="7" creationId="{147869D3-47F7-AFDF-D801-D218CA4B1A7C}"/>
          </ac:picMkLst>
        </pc:picChg>
      </pc:sldChg>
      <pc:sldChg chg="addSp modSp">
        <pc:chgData name="Schuurmans, Linda" userId="188ede13-a444-4aae-a7c3-e63087e9dc3d" providerId="ADAL" clId="{D1171D03-C08D-4EA5-A2AB-149AD921FF72}" dt="2023-08-03T10:17:36.336" v="542" actId="14100"/>
        <pc:sldMkLst>
          <pc:docMk/>
          <pc:sldMk cId="4054516711" sldId="366"/>
        </pc:sldMkLst>
        <pc:spChg chg="mod">
          <ac:chgData name="Schuurmans, Linda" userId="188ede13-a444-4aae-a7c3-e63087e9dc3d" providerId="ADAL" clId="{D1171D03-C08D-4EA5-A2AB-149AD921FF72}" dt="2023-08-03T10:17:28.530" v="539" actId="20577"/>
          <ac:spMkLst>
            <pc:docMk/>
            <pc:sldMk cId="4054516711" sldId="366"/>
            <ac:spMk id="3" creationId="{855C3638-5A84-CC9E-E617-EE0541AD7752}"/>
          </ac:spMkLst>
        </pc:spChg>
        <pc:graphicFrameChg chg="add mod modGraphic">
          <ac:chgData name="Schuurmans, Linda" userId="188ede13-a444-4aae-a7c3-e63087e9dc3d" providerId="ADAL" clId="{D1171D03-C08D-4EA5-A2AB-149AD921FF72}" dt="2023-08-03T10:17:36.336" v="542" actId="14100"/>
          <ac:graphicFrameMkLst>
            <pc:docMk/>
            <pc:sldMk cId="4054516711" sldId="366"/>
            <ac:graphicFrameMk id="2" creationId="{99DED9FE-704E-42E1-83A6-F6532E64A9DF}"/>
          </ac:graphicFrameMkLst>
        </pc:graphicFrameChg>
        <pc:picChg chg="add mod">
          <ac:chgData name="Schuurmans, Linda" userId="188ede13-a444-4aae-a7c3-e63087e9dc3d" providerId="ADAL" clId="{D1171D03-C08D-4EA5-A2AB-149AD921FF72}" dt="2023-08-03T10:17:34.556" v="541" actId="1076"/>
          <ac:picMkLst>
            <pc:docMk/>
            <pc:sldMk cId="4054516711" sldId="366"/>
            <ac:picMk id="5" creationId="{00B7599A-836A-418B-A5E4-C2722588AEEA}"/>
          </ac:picMkLst>
        </pc:picChg>
      </pc:sldChg>
      <pc:sldChg chg="modSp add">
        <pc:chgData name="Schuurmans, Linda" userId="188ede13-a444-4aae-a7c3-e63087e9dc3d" providerId="ADAL" clId="{D1171D03-C08D-4EA5-A2AB-149AD921FF72}" dt="2023-08-16T09:50:21.798" v="1046" actId="313"/>
        <pc:sldMkLst>
          <pc:docMk/>
          <pc:sldMk cId="587155019" sldId="367"/>
        </pc:sldMkLst>
        <pc:spChg chg="mod">
          <ac:chgData name="Schuurmans, Linda" userId="188ede13-a444-4aae-a7c3-e63087e9dc3d" providerId="ADAL" clId="{D1171D03-C08D-4EA5-A2AB-149AD921FF72}" dt="2023-08-16T09:50:21.798" v="1046" actId="313"/>
          <ac:spMkLst>
            <pc:docMk/>
            <pc:sldMk cId="587155019" sldId="367"/>
            <ac:spMk id="2" creationId="{E8EFFAE1-5569-4CF4-AD70-0D06DF3C10CE}"/>
          </ac:spMkLst>
        </pc:spChg>
      </pc:sldChg>
    </pc:docChg>
  </pc:docChgLst>
  <pc:docChgLst>
    <pc:chgData name="Lambermont, Viviane" userId="49e5dce1-f435-4b43-b852-04c3ffcc4a15" providerId="ADAL" clId="{E5382F02-82E8-4AA9-A801-E708B61DFCFA}"/>
    <pc:docChg chg="undo custSel addSld delSld modSld">
      <pc:chgData name="Lambermont, Viviane" userId="49e5dce1-f435-4b43-b852-04c3ffcc4a15" providerId="ADAL" clId="{E5382F02-82E8-4AA9-A801-E708B61DFCFA}" dt="2023-08-16T10:00:51.770" v="665" actId="20577"/>
      <pc:docMkLst>
        <pc:docMk/>
      </pc:docMkLst>
      <pc:sldChg chg="modNotesTx">
        <pc:chgData name="Lambermont, Viviane" userId="49e5dce1-f435-4b43-b852-04c3ffcc4a15" providerId="ADAL" clId="{E5382F02-82E8-4AA9-A801-E708B61DFCFA}" dt="2023-08-16T10:00:51.770" v="665" actId="20577"/>
        <pc:sldMkLst>
          <pc:docMk/>
          <pc:sldMk cId="0" sldId="256"/>
        </pc:sldMkLst>
      </pc:sldChg>
      <pc:sldChg chg="modNotesTx">
        <pc:chgData name="Lambermont, Viviane" userId="49e5dce1-f435-4b43-b852-04c3ffcc4a15" providerId="ADAL" clId="{E5382F02-82E8-4AA9-A801-E708B61DFCFA}" dt="2023-08-16T09:58:31.719" v="388" actId="20577"/>
        <pc:sldMkLst>
          <pc:docMk/>
          <pc:sldMk cId="2314804951" sldId="353"/>
        </pc:sldMkLst>
      </pc:sldChg>
      <pc:sldChg chg="addSp delSp modSp mod">
        <pc:chgData name="Lambermont, Viviane" userId="49e5dce1-f435-4b43-b852-04c3ffcc4a15" providerId="ADAL" clId="{E5382F02-82E8-4AA9-A801-E708B61DFCFA}" dt="2023-08-15T08:10:39.171" v="160" actId="20577"/>
        <pc:sldMkLst>
          <pc:docMk/>
          <pc:sldMk cId="587155019" sldId="367"/>
        </pc:sldMkLst>
        <pc:spChg chg="mod">
          <ac:chgData name="Lambermont, Viviane" userId="49e5dce1-f435-4b43-b852-04c3ffcc4a15" providerId="ADAL" clId="{E5382F02-82E8-4AA9-A801-E708B61DFCFA}" dt="2023-08-15T08:10:39.171" v="160" actId="20577"/>
          <ac:spMkLst>
            <pc:docMk/>
            <pc:sldMk cId="587155019" sldId="367"/>
            <ac:spMk id="2" creationId="{E8EFFAE1-5569-4CF4-AD70-0D06DF3C10CE}"/>
          </ac:spMkLst>
        </pc:spChg>
        <pc:spChg chg="del mod">
          <ac:chgData name="Lambermont, Viviane" userId="49e5dce1-f435-4b43-b852-04c3ffcc4a15" providerId="ADAL" clId="{E5382F02-82E8-4AA9-A801-E708B61DFCFA}" dt="2023-08-15T08:00:41.859" v="121" actId="478"/>
          <ac:spMkLst>
            <pc:docMk/>
            <pc:sldMk cId="587155019" sldId="367"/>
            <ac:spMk id="3" creationId="{D9354AFE-AE0B-4B67-A041-B16522DFD571}"/>
          </ac:spMkLst>
        </pc:spChg>
        <pc:spChg chg="add del mod">
          <ac:chgData name="Lambermont, Viviane" userId="49e5dce1-f435-4b43-b852-04c3ffcc4a15" providerId="ADAL" clId="{E5382F02-82E8-4AA9-A801-E708B61DFCFA}" dt="2023-08-14T12:47:55.375" v="11"/>
          <ac:spMkLst>
            <pc:docMk/>
            <pc:sldMk cId="587155019" sldId="367"/>
            <ac:spMk id="5" creationId="{BEEE529F-13DA-EA10-B921-11521C8DC55B}"/>
          </ac:spMkLst>
        </pc:spChg>
        <pc:spChg chg="add del mod">
          <ac:chgData name="Lambermont, Viviane" userId="49e5dce1-f435-4b43-b852-04c3ffcc4a15" providerId="ADAL" clId="{E5382F02-82E8-4AA9-A801-E708B61DFCFA}" dt="2023-08-15T08:00:47.618" v="123" actId="478"/>
          <ac:spMkLst>
            <pc:docMk/>
            <pc:sldMk cId="587155019" sldId="367"/>
            <ac:spMk id="6" creationId="{AF04DC51-BA68-8F21-530D-EA2C25806946}"/>
          </ac:spMkLst>
        </pc:spChg>
        <pc:spChg chg="add del mod">
          <ac:chgData name="Lambermont, Viviane" userId="49e5dce1-f435-4b43-b852-04c3ffcc4a15" providerId="ADAL" clId="{E5382F02-82E8-4AA9-A801-E708B61DFCFA}" dt="2023-08-15T08:00:58.526" v="127" actId="478"/>
          <ac:spMkLst>
            <pc:docMk/>
            <pc:sldMk cId="587155019" sldId="367"/>
            <ac:spMk id="7" creationId="{B222D423-75EF-9C8B-B91E-6F07441F333A}"/>
          </ac:spMkLst>
        </pc:spChg>
        <pc:picChg chg="add mod">
          <ac:chgData name="Lambermont, Viviane" userId="49e5dce1-f435-4b43-b852-04c3ffcc4a15" providerId="ADAL" clId="{E5382F02-82E8-4AA9-A801-E708B61DFCFA}" dt="2023-08-15T08:01:06.290" v="130" actId="1076"/>
          <ac:picMkLst>
            <pc:docMk/>
            <pc:sldMk cId="587155019" sldId="367"/>
            <ac:picMk id="5" creationId="{9B084C8B-9F88-6200-0D7E-8608E23EA1A5}"/>
          </ac:picMkLst>
        </pc:picChg>
        <pc:picChg chg="add mod">
          <ac:chgData name="Lambermont, Viviane" userId="49e5dce1-f435-4b43-b852-04c3ffcc4a15" providerId="ADAL" clId="{E5382F02-82E8-4AA9-A801-E708B61DFCFA}" dt="2023-08-15T08:03:26.491" v="134" actId="1076"/>
          <ac:picMkLst>
            <pc:docMk/>
            <pc:sldMk cId="587155019" sldId="367"/>
            <ac:picMk id="9" creationId="{4529AE83-5A63-4380-E69E-7D21482C91EF}"/>
          </ac:picMkLst>
        </pc:picChg>
        <pc:picChg chg="add mod">
          <ac:chgData name="Lambermont, Viviane" userId="49e5dce1-f435-4b43-b852-04c3ffcc4a15" providerId="ADAL" clId="{E5382F02-82E8-4AA9-A801-E708B61DFCFA}" dt="2023-08-15T08:05:36.308" v="143" actId="1076"/>
          <ac:picMkLst>
            <pc:docMk/>
            <pc:sldMk cId="587155019" sldId="367"/>
            <ac:picMk id="11" creationId="{228B292B-55F0-B646-7142-ED0A7AC9ABE6}"/>
          </ac:picMkLst>
        </pc:picChg>
        <pc:picChg chg="add mod">
          <ac:chgData name="Lambermont, Viviane" userId="49e5dce1-f435-4b43-b852-04c3ffcc4a15" providerId="ADAL" clId="{E5382F02-82E8-4AA9-A801-E708B61DFCFA}" dt="2023-08-15T08:06:47.826" v="147" actId="1076"/>
          <ac:picMkLst>
            <pc:docMk/>
            <pc:sldMk cId="587155019" sldId="367"/>
            <ac:picMk id="13" creationId="{6925960C-EFA1-D1E6-6DCC-0FD6D9552570}"/>
          </ac:picMkLst>
        </pc:picChg>
        <pc:picChg chg="add mod">
          <ac:chgData name="Lambermont, Viviane" userId="49e5dce1-f435-4b43-b852-04c3ffcc4a15" providerId="ADAL" clId="{E5382F02-82E8-4AA9-A801-E708B61DFCFA}" dt="2023-08-15T08:07:44.396" v="152" actId="1076"/>
          <ac:picMkLst>
            <pc:docMk/>
            <pc:sldMk cId="587155019" sldId="367"/>
            <ac:picMk id="15" creationId="{147B1CED-C15F-FC87-6810-CA5AB87F7843}"/>
          </ac:picMkLst>
        </pc:picChg>
        <pc:picChg chg="add mod">
          <ac:chgData name="Lambermont, Viviane" userId="49e5dce1-f435-4b43-b852-04c3ffcc4a15" providerId="ADAL" clId="{E5382F02-82E8-4AA9-A801-E708B61DFCFA}" dt="2023-08-15T08:09:24.196" v="157" actId="14100"/>
          <ac:picMkLst>
            <pc:docMk/>
            <pc:sldMk cId="587155019" sldId="367"/>
            <ac:picMk id="17" creationId="{47D4F134-1454-988C-3C5E-EE5FB8766491}"/>
          </ac:picMkLst>
        </pc:picChg>
        <pc:picChg chg="add mod">
          <ac:chgData name="Lambermont, Viviane" userId="49e5dce1-f435-4b43-b852-04c3ffcc4a15" providerId="ADAL" clId="{E5382F02-82E8-4AA9-A801-E708B61DFCFA}" dt="2023-08-15T08:00:51.760" v="124" actId="1076"/>
          <ac:picMkLst>
            <pc:docMk/>
            <pc:sldMk cId="587155019" sldId="367"/>
            <ac:picMk id="1026" creationId="{B7C72993-3145-0D90-5CA4-580C2C37CB62}"/>
          </ac:picMkLst>
        </pc:picChg>
      </pc:sldChg>
      <pc:sldChg chg="addSp delSp modSp add del mod">
        <pc:chgData name="Lambermont, Viviane" userId="49e5dce1-f435-4b43-b852-04c3ffcc4a15" providerId="ADAL" clId="{E5382F02-82E8-4AA9-A801-E708B61DFCFA}" dt="2023-08-15T08:01:13.240" v="131" actId="2696"/>
        <pc:sldMkLst>
          <pc:docMk/>
          <pc:sldMk cId="1510919134" sldId="368"/>
        </pc:sldMkLst>
        <pc:spChg chg="mod">
          <ac:chgData name="Lambermont, Viviane" userId="49e5dce1-f435-4b43-b852-04c3ffcc4a15" providerId="ADAL" clId="{E5382F02-82E8-4AA9-A801-E708B61DFCFA}" dt="2023-08-14T12:53:42.203" v="102" actId="20577"/>
          <ac:spMkLst>
            <pc:docMk/>
            <pc:sldMk cId="1510919134" sldId="368"/>
            <ac:spMk id="2" creationId="{E8EFFAE1-5569-4CF4-AD70-0D06DF3C10CE}"/>
          </ac:spMkLst>
        </pc:spChg>
        <pc:spChg chg="del mod">
          <ac:chgData name="Lambermont, Viviane" userId="49e5dce1-f435-4b43-b852-04c3ffcc4a15" providerId="ADAL" clId="{E5382F02-82E8-4AA9-A801-E708B61DFCFA}" dt="2023-08-14T12:48:54.334" v="22" actId="478"/>
          <ac:spMkLst>
            <pc:docMk/>
            <pc:sldMk cId="1510919134" sldId="368"/>
            <ac:spMk id="3" creationId="{D9354AFE-AE0B-4B67-A041-B16522DFD571}"/>
          </ac:spMkLst>
        </pc:spChg>
        <pc:spChg chg="add del mod">
          <ac:chgData name="Lambermont, Viviane" userId="49e5dce1-f435-4b43-b852-04c3ffcc4a15" providerId="ADAL" clId="{E5382F02-82E8-4AA9-A801-E708B61DFCFA}" dt="2023-08-14T12:49:21.808" v="27" actId="478"/>
          <ac:spMkLst>
            <pc:docMk/>
            <pc:sldMk cId="1510919134" sldId="368"/>
            <ac:spMk id="5" creationId="{14C8A1A1-5E40-11E5-7831-9E803906BA0D}"/>
          </ac:spMkLst>
        </pc:spChg>
        <pc:spChg chg="mod">
          <ac:chgData name="Lambermont, Viviane" userId="49e5dce1-f435-4b43-b852-04c3ffcc4a15" providerId="ADAL" clId="{E5382F02-82E8-4AA9-A801-E708B61DFCFA}" dt="2023-08-14T12:48:48.765" v="19" actId="14100"/>
          <ac:spMkLst>
            <pc:docMk/>
            <pc:sldMk cId="1510919134" sldId="368"/>
            <ac:spMk id="6" creationId="{AF04DC51-BA68-8F21-530D-EA2C25806946}"/>
          </ac:spMkLst>
        </pc:spChg>
        <pc:picChg chg="del">
          <ac:chgData name="Lambermont, Viviane" userId="49e5dce1-f435-4b43-b852-04c3ffcc4a15" providerId="ADAL" clId="{E5382F02-82E8-4AA9-A801-E708B61DFCFA}" dt="2023-08-14T12:48:50.858" v="20" actId="478"/>
          <ac:picMkLst>
            <pc:docMk/>
            <pc:sldMk cId="1510919134" sldId="368"/>
            <ac:picMk id="1026" creationId="{B7C72993-3145-0D90-5CA4-580C2C37CB62}"/>
          </ac:picMkLst>
        </pc:picChg>
        <pc:picChg chg="add del mod">
          <ac:chgData name="Lambermont, Viviane" userId="49e5dce1-f435-4b43-b852-04c3ffcc4a15" providerId="ADAL" clId="{E5382F02-82E8-4AA9-A801-E708B61DFCFA}" dt="2023-08-15T08:00:30.801" v="116" actId="478"/>
          <ac:picMkLst>
            <pc:docMk/>
            <pc:sldMk cId="1510919134" sldId="368"/>
            <ac:picMk id="2050" creationId="{A7E854B6-245D-0454-0CBD-F73A3DFD57AE}"/>
          </ac:picMkLst>
        </pc:picChg>
        <pc:picChg chg="add del mod">
          <ac:chgData name="Lambermont, Viviane" userId="49e5dce1-f435-4b43-b852-04c3ffcc4a15" providerId="ADAL" clId="{E5382F02-82E8-4AA9-A801-E708B61DFCFA}" dt="2023-08-15T08:00:31.602" v="117" actId="478"/>
          <ac:picMkLst>
            <pc:docMk/>
            <pc:sldMk cId="1510919134" sldId="368"/>
            <ac:picMk id="2051" creationId="{9DED46D6-1C53-A210-51D6-29713971AF4B}"/>
          </ac:picMkLst>
        </pc:picChg>
        <pc:picChg chg="add mod">
          <ac:chgData name="Lambermont, Viviane" userId="49e5dce1-f435-4b43-b852-04c3ffcc4a15" providerId="ADAL" clId="{E5382F02-82E8-4AA9-A801-E708B61DFCFA}" dt="2023-08-14T12:50:15.922" v="37" actId="1076"/>
          <ac:picMkLst>
            <pc:docMk/>
            <pc:sldMk cId="1510919134" sldId="368"/>
            <ac:picMk id="2052" creationId="{B53498FE-0BCE-6020-A5F0-9F883BAC78E5}"/>
          </ac:picMkLst>
        </pc:picChg>
        <pc:picChg chg="add del mod">
          <ac:chgData name="Lambermont, Viviane" userId="49e5dce1-f435-4b43-b852-04c3ffcc4a15" providerId="ADAL" clId="{E5382F02-82E8-4AA9-A801-E708B61DFCFA}" dt="2023-08-14T12:52:57.998" v="84" actId="478"/>
          <ac:picMkLst>
            <pc:docMk/>
            <pc:sldMk cId="1510919134" sldId="368"/>
            <ac:picMk id="2053" creationId="{7D871613-F548-750D-D0AA-07B31BF12F92}"/>
          </ac:picMkLst>
        </pc:picChg>
      </pc:sldChg>
      <pc:sldChg chg="addSp delSp modSp add del mod">
        <pc:chgData name="Lambermont, Viviane" userId="49e5dce1-f435-4b43-b852-04c3ffcc4a15" providerId="ADAL" clId="{E5382F02-82E8-4AA9-A801-E708B61DFCFA}" dt="2023-08-15T08:04:29.646" v="135" actId="2696"/>
        <pc:sldMkLst>
          <pc:docMk/>
          <pc:sldMk cId="2887227645" sldId="369"/>
        </pc:sldMkLst>
        <pc:spChg chg="mod">
          <ac:chgData name="Lambermont, Viviane" userId="49e5dce1-f435-4b43-b852-04c3ffcc4a15" providerId="ADAL" clId="{E5382F02-82E8-4AA9-A801-E708B61DFCFA}" dt="2023-08-14T12:53:46.810" v="109" actId="20577"/>
          <ac:spMkLst>
            <pc:docMk/>
            <pc:sldMk cId="2887227645" sldId="369"/>
            <ac:spMk id="2" creationId="{E8EFFAE1-5569-4CF4-AD70-0D06DF3C10CE}"/>
          </ac:spMkLst>
        </pc:spChg>
        <pc:spChg chg="del">
          <ac:chgData name="Lambermont, Viviane" userId="49e5dce1-f435-4b43-b852-04c3ffcc4a15" providerId="ADAL" clId="{E5382F02-82E8-4AA9-A801-E708B61DFCFA}" dt="2023-08-14T12:50:35.554" v="42" actId="478"/>
          <ac:spMkLst>
            <pc:docMk/>
            <pc:sldMk cId="2887227645" sldId="369"/>
            <ac:spMk id="3" creationId="{D9354AFE-AE0B-4B67-A041-B16522DFD571}"/>
          </ac:spMkLst>
        </pc:spChg>
        <pc:spChg chg="add del mod">
          <ac:chgData name="Lambermont, Viviane" userId="49e5dce1-f435-4b43-b852-04c3ffcc4a15" providerId="ADAL" clId="{E5382F02-82E8-4AA9-A801-E708B61DFCFA}" dt="2023-08-14T12:50:38.632" v="43" actId="478"/>
          <ac:spMkLst>
            <pc:docMk/>
            <pc:sldMk cId="2887227645" sldId="369"/>
            <ac:spMk id="5" creationId="{8911727B-FCCB-42E0-D07D-1A37466695D4}"/>
          </ac:spMkLst>
        </pc:spChg>
        <pc:spChg chg="mod">
          <ac:chgData name="Lambermont, Viviane" userId="49e5dce1-f435-4b43-b852-04c3ffcc4a15" providerId="ADAL" clId="{E5382F02-82E8-4AA9-A801-E708B61DFCFA}" dt="2023-08-14T12:50:30.772" v="40" actId="1076"/>
          <ac:spMkLst>
            <pc:docMk/>
            <pc:sldMk cId="2887227645" sldId="369"/>
            <ac:spMk id="6" creationId="{AF04DC51-BA68-8F21-530D-EA2C25806946}"/>
          </ac:spMkLst>
        </pc:spChg>
        <pc:picChg chg="del">
          <ac:chgData name="Lambermont, Viviane" userId="49e5dce1-f435-4b43-b852-04c3ffcc4a15" providerId="ADAL" clId="{E5382F02-82E8-4AA9-A801-E708B61DFCFA}" dt="2023-08-14T12:50:32.236" v="41" actId="478"/>
          <ac:picMkLst>
            <pc:docMk/>
            <pc:sldMk cId="2887227645" sldId="369"/>
            <ac:picMk id="1026" creationId="{B7C72993-3145-0D90-5CA4-580C2C37CB62}"/>
          </ac:picMkLst>
        </pc:picChg>
        <pc:picChg chg="add mod">
          <ac:chgData name="Lambermont, Viviane" userId="49e5dce1-f435-4b43-b852-04c3ffcc4a15" providerId="ADAL" clId="{E5382F02-82E8-4AA9-A801-E708B61DFCFA}" dt="2023-08-14T12:51:04.475" v="49" actId="14100"/>
          <ac:picMkLst>
            <pc:docMk/>
            <pc:sldMk cId="2887227645" sldId="369"/>
            <ac:picMk id="3074" creationId="{F5FB5D41-3370-DEA7-BA19-8CCB5C8836D9}"/>
          </ac:picMkLst>
        </pc:picChg>
      </pc:sldChg>
      <pc:sldChg chg="addSp delSp modSp add del mod">
        <pc:chgData name="Lambermont, Viviane" userId="49e5dce1-f435-4b43-b852-04c3ffcc4a15" providerId="ADAL" clId="{E5382F02-82E8-4AA9-A801-E708B61DFCFA}" dt="2023-08-15T08:05:49.616" v="144" actId="2696"/>
        <pc:sldMkLst>
          <pc:docMk/>
          <pc:sldMk cId="3738542702" sldId="370"/>
        </pc:sldMkLst>
        <pc:spChg chg="mod">
          <ac:chgData name="Lambermont, Viviane" userId="49e5dce1-f435-4b43-b852-04c3ffcc4a15" providerId="ADAL" clId="{E5382F02-82E8-4AA9-A801-E708B61DFCFA}" dt="2023-08-14T12:53:50.461" v="114" actId="20577"/>
          <ac:spMkLst>
            <pc:docMk/>
            <pc:sldMk cId="3738542702" sldId="370"/>
            <ac:spMk id="2" creationId="{E8EFFAE1-5569-4CF4-AD70-0D06DF3C10CE}"/>
          </ac:spMkLst>
        </pc:spChg>
        <pc:spChg chg="mod">
          <ac:chgData name="Lambermont, Viviane" userId="49e5dce1-f435-4b43-b852-04c3ffcc4a15" providerId="ADAL" clId="{E5382F02-82E8-4AA9-A801-E708B61DFCFA}" dt="2023-08-14T12:53:08.702" v="86" actId="6549"/>
          <ac:spMkLst>
            <pc:docMk/>
            <pc:sldMk cId="3738542702" sldId="370"/>
            <ac:spMk id="4" creationId="{B88321BD-5DC3-4CD2-9AC3-543768BDD020}"/>
          </ac:spMkLst>
        </pc:spChg>
        <pc:spChg chg="mod">
          <ac:chgData name="Lambermont, Viviane" userId="49e5dce1-f435-4b43-b852-04c3ffcc4a15" providerId="ADAL" clId="{E5382F02-82E8-4AA9-A801-E708B61DFCFA}" dt="2023-08-14T12:51:27.089" v="68" actId="20577"/>
          <ac:spMkLst>
            <pc:docMk/>
            <pc:sldMk cId="3738542702" sldId="370"/>
            <ac:spMk id="6" creationId="{AF04DC51-BA68-8F21-530D-EA2C25806946}"/>
          </ac:spMkLst>
        </pc:spChg>
        <pc:picChg chg="del">
          <ac:chgData name="Lambermont, Viviane" userId="49e5dce1-f435-4b43-b852-04c3ffcc4a15" providerId="ADAL" clId="{E5382F02-82E8-4AA9-A801-E708B61DFCFA}" dt="2023-08-14T12:51:28.977" v="69" actId="478"/>
          <ac:picMkLst>
            <pc:docMk/>
            <pc:sldMk cId="3738542702" sldId="370"/>
            <ac:picMk id="3074" creationId="{F5FB5D41-3370-DEA7-BA19-8CCB5C8836D9}"/>
          </ac:picMkLst>
        </pc:picChg>
        <pc:picChg chg="add del">
          <ac:chgData name="Lambermont, Viviane" userId="49e5dce1-f435-4b43-b852-04c3ffcc4a15" providerId="ADAL" clId="{E5382F02-82E8-4AA9-A801-E708B61DFCFA}" dt="2023-08-14T12:51:49.028" v="71"/>
          <ac:picMkLst>
            <pc:docMk/>
            <pc:sldMk cId="3738542702" sldId="370"/>
            <ac:picMk id="4098" creationId="{B4B0F5E2-481C-F6FB-9464-CBB9B7422D9B}"/>
          </ac:picMkLst>
        </pc:picChg>
        <pc:picChg chg="add mod">
          <ac:chgData name="Lambermont, Viviane" userId="49e5dce1-f435-4b43-b852-04c3ffcc4a15" providerId="ADAL" clId="{E5382F02-82E8-4AA9-A801-E708B61DFCFA}" dt="2023-08-14T12:53:54.564" v="115" actId="1076"/>
          <ac:picMkLst>
            <pc:docMk/>
            <pc:sldMk cId="3738542702" sldId="370"/>
            <ac:picMk id="4099" creationId="{11CA0C44-E930-DD73-9F68-85E87EFC15A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0C50AD-9294-4762-9786-26F6D31048B9}" type="datetimeFigureOut">
              <a:rPr lang="nl-NL"/>
              <a:pPr>
                <a:defRPr/>
              </a:pPr>
              <a:t>16-8-2023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2B4D583-727E-41B6-8A18-4A09C967406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6966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86AE79F-D1B5-4BA8-B79E-042FEA082E0D}" type="datetimeFigureOut">
              <a:rPr lang="en-US"/>
              <a:pPr>
                <a:defRPr/>
              </a:pPr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nl-NL" noProof="0"/>
              <a:t>Click to edit Master text styles</a:t>
            </a:r>
          </a:p>
          <a:p>
            <a:pPr lvl="1"/>
            <a:r>
              <a:rPr lang="en-US" altLang="nl-NL" noProof="0"/>
              <a:t>Second level</a:t>
            </a:r>
          </a:p>
          <a:p>
            <a:pPr lvl="2"/>
            <a:r>
              <a:rPr lang="en-US" altLang="nl-NL" noProof="0"/>
              <a:t>Third level</a:t>
            </a:r>
          </a:p>
          <a:p>
            <a:pPr lvl="3"/>
            <a:r>
              <a:rPr lang="en-US" altLang="nl-NL" noProof="0"/>
              <a:t>Fourth level</a:t>
            </a:r>
          </a:p>
          <a:p>
            <a:pPr lvl="4"/>
            <a:r>
              <a:rPr lang="en-US" altLang="nl-NL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C230159-A115-435C-A2BE-ACB348313E2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179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7506E1-2528-4848-83D7-DE929D7D5D8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166461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1362799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3609663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2082400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2597886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3673534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34803803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1156658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Tijdelijke aanduiding voor notities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dirty="0">
              <a:latin typeface="Arial" charset="0"/>
              <a:ea typeface="ＭＳ Ｐゴシック" pitchFamily="-108" charset="-128"/>
            </a:endParaRPr>
          </a:p>
        </p:txBody>
      </p:sp>
      <p:sp>
        <p:nvSpPr>
          <p:cNvPr id="83972" name="Tijdelijke aanduiding voor dianummer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94CF0A3-AD8B-41CB-B69A-FF40CB5A4FC4}" type="slidenum">
              <a:rPr lang="nl-NL" altLang="nl-NL">
                <a:latin typeface="Times" pitchFamily="-108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nl-NL" altLang="nl-NL" dirty="0">
              <a:latin typeface="Times" pitchFamily="-10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453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11541126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8164" y="1767049"/>
            <a:ext cx="8213479" cy="1497042"/>
          </a:xfrm>
        </p:spPr>
        <p:txBody>
          <a:bodyPr tIns="0" bIns="0" anchor="t"/>
          <a:lstStyle>
            <a:lvl1pPr algn="l">
              <a:lnSpc>
                <a:spcPts val="4200"/>
              </a:lnSpc>
              <a:defRPr sz="2800" baseline="0"/>
            </a:lvl1pPr>
          </a:lstStyle>
          <a:p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8162" y="3570097"/>
            <a:ext cx="8215149" cy="742525"/>
          </a:xfrm>
        </p:spPr>
        <p:txBody>
          <a:bodyPr>
            <a:normAutofit/>
          </a:bodyPr>
          <a:lstStyle>
            <a:lvl1pPr marL="0" indent="0" algn="l">
              <a:buNone/>
              <a:defRPr sz="1800" b="1" i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/>
              <a:t>Klikken om de ondertitelstijl van het model te bewerken</a:t>
            </a:r>
            <a:endParaRPr lang="nl-NL" noProof="0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644196" y="4798097"/>
            <a:ext cx="3295594" cy="238116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Klikken om de tekststijl van het model te bewerken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>
          <a:xfrm>
            <a:off x="2905125" y="4799013"/>
            <a:ext cx="3689350" cy="238125"/>
          </a:xfrm>
        </p:spPr>
        <p:txBody>
          <a:bodyPr rIns="0"/>
          <a:lstStyle>
            <a:lvl1pPr algn="r">
              <a:defRPr lang="nl-NL"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1B1A011-6A61-4561-8F14-A604F0228F44}" type="datetime4">
              <a:rPr lang="nl-NL"/>
              <a:pPr>
                <a:defRPr/>
              </a:pPr>
              <a:t>16 augustus 2023</a:t>
            </a:fld>
            <a:r>
              <a:t> </a:t>
            </a:r>
            <a:r>
              <a:rPr dirty="0"/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1881075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/>
          </p:cNvSpPr>
          <p:nvPr userDrawn="1"/>
        </p:nvSpPr>
        <p:spPr bwMode="auto">
          <a:xfrm>
            <a:off x="884238" y="1625600"/>
            <a:ext cx="7829550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nl-NL" altLang="nl-NL" sz="3200" b="1">
                <a:solidFill>
                  <a:schemeClr val="bg1"/>
                </a:solidFill>
              </a:rPr>
              <a:t>Bedankt voor uw aandacht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11541126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27960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 txBox="1">
            <a:spLocks/>
          </p:cNvSpPr>
          <p:nvPr userDrawn="1"/>
        </p:nvSpPr>
        <p:spPr bwMode="auto">
          <a:xfrm>
            <a:off x="10409238" y="6124575"/>
            <a:ext cx="684212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fld id="{52A8A013-28FB-4685-A282-447985B3D9B0}" type="slidenum">
              <a:rPr lang="en-US" altLang="nl-NL" sz="1000" b="1">
                <a:solidFill>
                  <a:srgbClr val="CC1122"/>
                </a:solidFill>
              </a:rPr>
              <a:pPr algn="ctr" eaLnBrk="1" hangingPunct="1"/>
              <a:t>‹nr.›</a:t>
            </a:fld>
            <a:endParaRPr lang="en-US" altLang="nl-NL" sz="1000" b="1">
              <a:solidFill>
                <a:srgbClr val="CC112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557" y="293688"/>
            <a:ext cx="7829550" cy="75088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451154" y="1364010"/>
            <a:ext cx="8913731" cy="4334555"/>
          </a:xfrm>
        </p:spPr>
        <p:txBody>
          <a:bodyPr/>
          <a:lstStyle>
            <a:lvl2pPr marL="404813" indent="-171450">
              <a:defRPr/>
            </a:lvl2pPr>
            <a:lvl3pPr marL="523875" indent="-119063">
              <a:defRPr/>
            </a:lvl3pPr>
            <a:lvl4pPr marL="623888" indent="-104775">
              <a:defRPr/>
            </a:lvl4pPr>
            <a:lvl5pPr marL="628650" indent="-109538">
              <a:defRPr/>
            </a:lvl5pPr>
          </a:lstStyle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4"/>
          </p:nvPr>
        </p:nvSpPr>
        <p:spPr>
          <a:xfrm>
            <a:off x="1368549" y="6122988"/>
            <a:ext cx="1584325" cy="2095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AAAB3-2C2A-4CD6-8E86-40E8A953A1E8}" type="datetime4">
              <a:rPr lang="nl-NL"/>
              <a:pPr>
                <a:defRPr/>
              </a:pPr>
              <a:t>16 augustus 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79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1AE8-5D86-6349-B6AF-C213F4709499}" type="datetime1">
              <a:rPr lang="nl-NL" smtClean="0"/>
              <a:t>16-8-2023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Te veranderen bij -Beeld – Koptekst en Voettekst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65F12-88CE-B049-A966-B5AD5DA3B1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081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17588" y="293688"/>
            <a:ext cx="7829550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17588" y="1363663"/>
            <a:ext cx="8916987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Kop</a:t>
            </a:r>
          </a:p>
          <a:p>
            <a:pPr lvl="1"/>
            <a:r>
              <a:rPr lang="nl-NL" altLang="nl-NL"/>
              <a:t>Level 1</a:t>
            </a:r>
          </a:p>
          <a:p>
            <a:pPr lvl="2"/>
            <a:r>
              <a:rPr lang="nl-NL" altLang="nl-NL"/>
              <a:t>Level 2</a:t>
            </a:r>
          </a:p>
          <a:p>
            <a:pPr lvl="0"/>
            <a:r>
              <a:rPr lang="nl-NL" altLang="nl-NL"/>
              <a:t>Kop</a:t>
            </a:r>
          </a:p>
          <a:p>
            <a:pPr lvl="1"/>
            <a:r>
              <a:rPr lang="nl-NL" altLang="nl-NL"/>
              <a:t>Level 1</a:t>
            </a:r>
          </a:p>
          <a:p>
            <a:pPr lvl="2"/>
            <a:r>
              <a:rPr lang="nl-NL" altLang="nl-NL"/>
              <a:t>Level 2</a:t>
            </a:r>
          </a:p>
          <a:p>
            <a:pPr lvl="0"/>
            <a:endParaRPr lang="nl-NL" alt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7588" y="6122988"/>
            <a:ext cx="15843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i="1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9E0ADE-7CC8-49D5-8F07-12272E1224B1}" type="datetime4">
              <a:rPr lang="nl-NL"/>
              <a:pPr>
                <a:defRPr/>
              </a:pPr>
              <a:t>16 augustus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8725" y="6122988"/>
            <a:ext cx="6300788" cy="2079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 i="1"/>
            </a:lvl1pPr>
          </a:lstStyle>
          <a:p>
            <a:pPr>
              <a:defRPr/>
            </a:pPr>
            <a:r>
              <a:rPr lang="en-US"/>
              <a:t>titel presentatie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01700" y="6122988"/>
            <a:ext cx="10620375" cy="0"/>
          </a:xfrm>
          <a:prstGeom prst="line">
            <a:avLst/>
          </a:prstGeom>
          <a:ln w="4445">
            <a:solidFill>
              <a:srgbClr val="CC11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-1743869" y="3828257"/>
            <a:ext cx="5303837" cy="0"/>
          </a:xfrm>
          <a:prstGeom prst="line">
            <a:avLst/>
          </a:prstGeom>
          <a:ln w="4">
            <a:solidFill>
              <a:srgbClr val="66B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09238" y="6122988"/>
            <a:ext cx="684212" cy="207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CC112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A51C86-A127-446C-9D95-82EC044212F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311150" y="593725"/>
            <a:ext cx="1195388" cy="1588"/>
          </a:xfrm>
          <a:prstGeom prst="line">
            <a:avLst/>
          </a:prstGeom>
          <a:ln w="4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11539538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20000"/>
        </a:spcBef>
        <a:spcAft>
          <a:spcPct val="0"/>
        </a:spcAft>
        <a:buFont typeface="+mj-lt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09575" indent="-16668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3400" indent="-123825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25475" indent="-1778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25475" indent="-1778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quarter" idx="14"/>
          </p:nvPr>
        </p:nvSpPr>
        <p:spPr>
          <a:xfrm>
            <a:off x="4365625" y="4799013"/>
            <a:ext cx="3690938" cy="238125"/>
          </a:xfrm>
        </p:spPr>
        <p:txBody>
          <a:bodyPr/>
          <a:lstStyle/>
          <a:p>
            <a:pPr>
              <a:defRPr/>
            </a:pPr>
            <a:r>
              <a:rPr lang="nl-NL" dirty="0"/>
              <a:t>16 augustus 2023</a:t>
            </a:r>
            <a:r>
              <a:rPr dirty="0"/>
              <a:t> –</a:t>
            </a:r>
          </a:p>
        </p:txBody>
      </p:sp>
      <p:sp>
        <p:nvSpPr>
          <p:cNvPr id="5123" name="Titel 1"/>
          <p:cNvSpPr>
            <a:spLocks noGrp="1"/>
          </p:cNvSpPr>
          <p:nvPr>
            <p:ph type="ctrTitle"/>
          </p:nvPr>
        </p:nvSpPr>
        <p:spPr>
          <a:xfrm>
            <a:off x="908050" y="1766888"/>
            <a:ext cx="8213725" cy="1497012"/>
          </a:xfrm>
        </p:spPr>
        <p:txBody>
          <a:bodyPr/>
          <a:lstStyle/>
          <a:p>
            <a:pPr eaLnBrk="1" hangingPunct="1"/>
            <a:r>
              <a:rPr lang="nl-NL" altLang="nl-NL" dirty="0"/>
              <a:t>Informatiebijeenkomst</a:t>
            </a:r>
            <a:br>
              <a:rPr lang="nl-NL" altLang="nl-NL" dirty="0"/>
            </a:br>
            <a:r>
              <a:rPr lang="nl-NL" altLang="nl-NL" dirty="0"/>
              <a:t>Bouwkundig Onderhoud</a:t>
            </a:r>
          </a:p>
        </p:txBody>
      </p:sp>
      <p:sp>
        <p:nvSpPr>
          <p:cNvPr id="5125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8180388" y="4799013"/>
            <a:ext cx="2117153" cy="457298"/>
          </a:xfrm>
        </p:spPr>
        <p:txBody>
          <a:bodyPr>
            <a:normAutofit/>
          </a:bodyPr>
          <a:lstStyle/>
          <a:p>
            <a:pPr marL="0" indent="0" eaLnBrk="1" hangingPunct="1"/>
            <a:r>
              <a:rPr lang="nl-NL" altLang="nl-NL" sz="1100" dirty="0"/>
              <a:t>Viviane Lambermont, Misja Osting en Linda Schuurmans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4"/>
          </p:nvPr>
        </p:nvSpPr>
        <p:spPr>
          <a:xfrm>
            <a:off x="1395413" y="6122988"/>
            <a:ext cx="1584325" cy="209550"/>
          </a:xfrm>
        </p:spPr>
        <p:txBody>
          <a:bodyPr/>
          <a:lstStyle/>
          <a:p>
            <a:pPr>
              <a:defRPr/>
            </a:pPr>
            <a:r>
              <a:rPr lang="nl-NL" dirty="0"/>
              <a:t>16-08-2023 </a:t>
            </a:r>
            <a:endParaRPr lang="en-US" dirty="0"/>
          </a:p>
        </p:txBody>
      </p:sp>
      <p:sp>
        <p:nvSpPr>
          <p:cNvPr id="7171" name="Rectangle 2"/>
          <p:cNvSpPr>
            <a:spLocks noGrp="1"/>
          </p:cNvSpPr>
          <p:nvPr>
            <p:ph type="title" idx="4294967295"/>
          </p:nvPr>
        </p:nvSpPr>
        <p:spPr>
          <a:xfrm>
            <a:off x="1487488" y="293688"/>
            <a:ext cx="7829550" cy="750887"/>
          </a:xfrm>
        </p:spPr>
        <p:txBody>
          <a:bodyPr/>
          <a:lstStyle/>
          <a:p>
            <a:r>
              <a:rPr lang="nl-NL" altLang="nl-NL" dirty="0"/>
              <a:t>Agenda</a:t>
            </a:r>
          </a:p>
        </p:txBody>
      </p:sp>
      <p:sp>
        <p:nvSpPr>
          <p:cNvPr id="7172" name="Rectangle 3"/>
          <p:cNvSpPr>
            <a:spLocks noGrp="1"/>
          </p:cNvSpPr>
          <p:nvPr>
            <p:ph type="body" idx="4294967295"/>
          </p:nvPr>
        </p:nvSpPr>
        <p:spPr>
          <a:xfrm>
            <a:off x="1481138" y="1363663"/>
            <a:ext cx="8824912" cy="4333875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nl-NL" altLang="nl-NL" sz="2000" dirty="0"/>
              <a:t>Doel van de informatiebijeenkomst</a:t>
            </a:r>
          </a:p>
          <a:p>
            <a:pPr>
              <a:buFont typeface="Arial" pitchFamily="34" charset="0"/>
              <a:buChar char="•"/>
            </a:pPr>
            <a:r>
              <a:rPr lang="nl-NL" altLang="nl-NL" sz="2000" dirty="0"/>
              <a:t>Doel van de aanbesteding</a:t>
            </a:r>
          </a:p>
          <a:p>
            <a:pPr>
              <a:buFont typeface="Arial" pitchFamily="34" charset="0"/>
              <a:buChar char="•"/>
            </a:pPr>
            <a:r>
              <a:rPr lang="nl-NL" altLang="nl-NL" sz="2000" dirty="0"/>
              <a:t>Percelenindeling</a:t>
            </a:r>
          </a:p>
          <a:p>
            <a:pPr>
              <a:buFont typeface="Arial" pitchFamily="34" charset="0"/>
              <a:buChar char="•"/>
            </a:pPr>
            <a:r>
              <a:rPr lang="nl-NL" altLang="nl-NL" sz="2000" dirty="0"/>
              <a:t>Documenten en bewijsstukken</a:t>
            </a:r>
          </a:p>
          <a:p>
            <a:pPr>
              <a:buFont typeface="Arial" pitchFamily="34" charset="0"/>
              <a:buChar char="•"/>
            </a:pPr>
            <a:r>
              <a:rPr lang="nl-NL" altLang="nl-NL" sz="2000" dirty="0"/>
              <a:t>Gunningscriteria en Beoordeling</a:t>
            </a:r>
          </a:p>
          <a:p>
            <a:pPr>
              <a:buFont typeface="Arial" pitchFamily="34" charset="0"/>
              <a:buChar char="•"/>
            </a:pPr>
            <a:r>
              <a:rPr lang="nl-NL" altLang="nl-NL" sz="2000" dirty="0"/>
              <a:t>Inschrijvingstraject - Aandachtspunten</a:t>
            </a:r>
          </a:p>
          <a:p>
            <a:pPr>
              <a:buFont typeface="Arial" pitchFamily="34" charset="0"/>
              <a:buChar char="•"/>
            </a:pPr>
            <a:r>
              <a:rPr lang="nl-NL" altLang="nl-NL" sz="2000" dirty="0"/>
              <a:t>Sfeerimpressie van locaties</a:t>
            </a:r>
          </a:p>
          <a:p>
            <a:pPr>
              <a:buFont typeface="Arial" pitchFamily="34" charset="0"/>
              <a:buChar char="•"/>
            </a:pPr>
            <a:r>
              <a:rPr lang="nl-NL" altLang="nl-NL" sz="2000" dirty="0"/>
              <a:t>Vragen voor de Informatiebijeenkomst</a:t>
            </a:r>
          </a:p>
          <a:p>
            <a:pPr marL="0" indent="0"/>
            <a:r>
              <a:rPr lang="nl-NL" altLang="nl-NL" sz="2000" dirty="0"/>
              <a:t> </a:t>
            </a:r>
            <a:endParaRPr lang="nl-NL" altLang="nl-N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4"/>
          </p:nvPr>
        </p:nvSpPr>
        <p:spPr>
          <a:xfrm>
            <a:off x="1395413" y="6122988"/>
            <a:ext cx="1584325" cy="209550"/>
          </a:xfrm>
        </p:spPr>
        <p:txBody>
          <a:bodyPr/>
          <a:lstStyle/>
          <a:p>
            <a:pPr>
              <a:defRPr/>
            </a:pPr>
            <a:r>
              <a:rPr lang="nl-NL" dirty="0"/>
              <a:t>16-08-2023 </a:t>
            </a:r>
            <a:endParaRPr lang="en-US" dirty="0"/>
          </a:p>
        </p:txBody>
      </p:sp>
      <p:sp>
        <p:nvSpPr>
          <p:cNvPr id="7171" name="Rectangle 2"/>
          <p:cNvSpPr>
            <a:spLocks noGrp="1"/>
          </p:cNvSpPr>
          <p:nvPr>
            <p:ph type="title" idx="4294967295"/>
          </p:nvPr>
        </p:nvSpPr>
        <p:spPr>
          <a:xfrm>
            <a:off x="1487488" y="293688"/>
            <a:ext cx="7829550" cy="750887"/>
          </a:xfrm>
        </p:spPr>
        <p:txBody>
          <a:bodyPr/>
          <a:lstStyle/>
          <a:p>
            <a:r>
              <a:rPr lang="nl-NL" altLang="nl-NL" dirty="0"/>
              <a:t>Aanwezigen Koninklijke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55C3638-5A84-CC9E-E617-EE0541AD7752}"/>
              </a:ext>
            </a:extLst>
          </p:cNvPr>
          <p:cNvSpPr txBox="1"/>
          <p:nvPr/>
        </p:nvSpPr>
        <p:spPr>
          <a:xfrm>
            <a:off x="1368549" y="1295871"/>
            <a:ext cx="8208912" cy="2436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nl-NL" altLang="nl-NL" sz="2000" dirty="0">
                <a:latin typeface="+mn-lt"/>
                <a:cs typeface="+mn-cs"/>
              </a:rPr>
              <a:t>Viviane Lambermont, Strategisch Inkoper</a:t>
            </a: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nl-NL" altLang="nl-NL" sz="2000" dirty="0">
              <a:latin typeface="+mn-lt"/>
              <a:cs typeface="+mn-cs"/>
            </a:endParaRP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nl-NL" altLang="nl-NL" sz="2000" dirty="0">
                <a:latin typeface="+mn-lt"/>
                <a:cs typeface="+mn-cs"/>
              </a:rPr>
              <a:t>Linda Schuurmans, Tactisch Inkoper</a:t>
            </a: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nl-NL" altLang="nl-NL" sz="2000" dirty="0">
              <a:latin typeface="+mn-lt"/>
              <a:cs typeface="+mn-cs"/>
            </a:endParaRP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nl-NL" altLang="nl-NL" sz="2000" dirty="0">
                <a:latin typeface="+mn-lt"/>
                <a:cs typeface="+mn-cs"/>
              </a:rPr>
              <a:t>Misja Osting, Coördinator Gebouwbeheer en Onderhoud</a:t>
            </a: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nl-NL" altLang="nl-NL" sz="2000" dirty="0">
              <a:latin typeface="+mn-lt"/>
              <a:cs typeface="+mn-cs"/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102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4"/>
          </p:nvPr>
        </p:nvSpPr>
        <p:spPr>
          <a:xfrm>
            <a:off x="1395413" y="6122988"/>
            <a:ext cx="1584325" cy="209550"/>
          </a:xfrm>
        </p:spPr>
        <p:txBody>
          <a:bodyPr/>
          <a:lstStyle/>
          <a:p>
            <a:pPr>
              <a:defRPr/>
            </a:pPr>
            <a:r>
              <a:rPr lang="nl-NL" dirty="0"/>
              <a:t>16-08-2023 </a:t>
            </a:r>
            <a:endParaRPr lang="en-US" dirty="0"/>
          </a:p>
        </p:txBody>
      </p:sp>
      <p:sp>
        <p:nvSpPr>
          <p:cNvPr id="7171" name="Rectangle 2"/>
          <p:cNvSpPr>
            <a:spLocks noGrp="1"/>
          </p:cNvSpPr>
          <p:nvPr>
            <p:ph type="title" idx="4294967295"/>
          </p:nvPr>
        </p:nvSpPr>
        <p:spPr>
          <a:xfrm>
            <a:off x="1487488" y="293688"/>
            <a:ext cx="7829550" cy="750887"/>
          </a:xfrm>
        </p:spPr>
        <p:txBody>
          <a:bodyPr/>
          <a:lstStyle/>
          <a:p>
            <a:r>
              <a:rPr lang="nl-NL" altLang="nl-NL" dirty="0"/>
              <a:t>Disclaimer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55C3638-5A84-CC9E-E617-EE0541AD7752}"/>
              </a:ext>
            </a:extLst>
          </p:cNvPr>
          <p:cNvSpPr txBox="1"/>
          <p:nvPr/>
        </p:nvSpPr>
        <p:spPr>
          <a:xfrm>
            <a:off x="1368549" y="1295871"/>
            <a:ext cx="9001000" cy="2595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  <a:spcBef>
                <a:spcPct val="20000"/>
              </a:spcBef>
            </a:pPr>
            <a:r>
              <a:rPr lang="nl-NL" sz="2000" dirty="0"/>
              <a:t>Deze presentatie dient als verduidelijking ten behoeve van het aanbestedingsproces via </a:t>
            </a:r>
            <a:r>
              <a:rPr lang="nl-NL" sz="2000" dirty="0" err="1"/>
              <a:t>TenderNed</a:t>
            </a:r>
            <a:r>
              <a:rPr lang="nl-NL" sz="2000" dirty="0"/>
              <a:t>.</a:t>
            </a: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sz="2000" dirty="0"/>
          </a:p>
          <a:p>
            <a:pPr>
              <a:lnSpc>
                <a:spcPts val="2200"/>
              </a:lnSpc>
              <a:spcBef>
                <a:spcPct val="20000"/>
              </a:spcBef>
            </a:pPr>
            <a:r>
              <a:rPr lang="nl-NL" sz="2000" dirty="0"/>
              <a:t>De presentatie is met grote zorg samengesteld. Mocht informatie uit de presentatie in tegenspraak zijn met overige informatie, dan prevaleert de informatie op </a:t>
            </a:r>
            <a:r>
              <a:rPr lang="nl-NL" sz="2000" dirty="0" err="1"/>
              <a:t>TenderNed</a:t>
            </a:r>
            <a:r>
              <a:rPr lang="nl-NL" sz="2000" dirty="0"/>
              <a:t> boven die uit deze presentatie. </a:t>
            </a: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latin typeface="+mn-lt"/>
              <a:cs typeface="+mn-cs"/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latin typeface="+mn-lt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1DF79B6-3F6C-A112-6003-875DD0507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893" y="3225859"/>
            <a:ext cx="65151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55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4"/>
          </p:nvPr>
        </p:nvSpPr>
        <p:spPr>
          <a:xfrm>
            <a:off x="1395413" y="6122988"/>
            <a:ext cx="1584325" cy="209550"/>
          </a:xfrm>
        </p:spPr>
        <p:txBody>
          <a:bodyPr/>
          <a:lstStyle/>
          <a:p>
            <a:pPr>
              <a:defRPr/>
            </a:pPr>
            <a:r>
              <a:rPr lang="nl-NL" dirty="0"/>
              <a:t>16-08-2023</a:t>
            </a:r>
            <a:endParaRPr lang="en-US" dirty="0"/>
          </a:p>
        </p:txBody>
      </p:sp>
      <p:sp>
        <p:nvSpPr>
          <p:cNvPr id="7171" name="Rectangle 2"/>
          <p:cNvSpPr>
            <a:spLocks noGrp="1"/>
          </p:cNvSpPr>
          <p:nvPr>
            <p:ph type="title" idx="4294967295"/>
          </p:nvPr>
        </p:nvSpPr>
        <p:spPr>
          <a:xfrm>
            <a:off x="1487488" y="293688"/>
            <a:ext cx="7829550" cy="750887"/>
          </a:xfrm>
        </p:spPr>
        <p:txBody>
          <a:bodyPr/>
          <a:lstStyle/>
          <a:p>
            <a:r>
              <a:rPr lang="nl-NL" altLang="nl-NL" dirty="0"/>
              <a:t>Doel van de informatiebijeenkomst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55C3638-5A84-CC9E-E617-EE0541AD7752}"/>
              </a:ext>
            </a:extLst>
          </p:cNvPr>
          <p:cNvSpPr txBox="1"/>
          <p:nvPr/>
        </p:nvSpPr>
        <p:spPr>
          <a:xfrm>
            <a:off x="1368549" y="1295871"/>
            <a:ext cx="9001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+mn-lt"/>
                <a:cs typeface="+mn-cs"/>
              </a:rPr>
              <a:t>Een soepel verloop van het aanbestedingsproces</a:t>
            </a: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latin typeface="+mn-lt"/>
              <a:cs typeface="+mn-cs"/>
            </a:endParaRP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+mn-lt"/>
                <a:cs typeface="+mn-cs"/>
              </a:rPr>
              <a:t>Eventuele onduidelijkheden wegnemen over de aanbestedingsprocedure, de aanbestedingsdocumenten en aan te leveren documenten.</a:t>
            </a: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nl-NL" altLang="nl-NL" sz="2000" dirty="0">
              <a:latin typeface="+mn-lt"/>
              <a:cs typeface="+mn-cs"/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r>
              <a:rPr lang="nl-NL" sz="2000" i="1" dirty="0">
                <a:solidFill>
                  <a:schemeClr val="accent3">
                    <a:lumMod val="50000"/>
                  </a:schemeClr>
                </a:solidFill>
              </a:rPr>
              <a:t>De informatiebijeenkomst is niet het moment om notavragen te stellen. Hiervoor dient de digitale </a:t>
            </a:r>
            <a:r>
              <a:rPr lang="nl-NL" sz="2000" i="1" dirty="0" err="1">
                <a:solidFill>
                  <a:schemeClr val="accent3">
                    <a:lumMod val="50000"/>
                  </a:schemeClr>
                </a:solidFill>
              </a:rPr>
              <a:t>TenderNed</a:t>
            </a:r>
            <a:r>
              <a:rPr lang="nl-NL" sz="2000" i="1" dirty="0">
                <a:solidFill>
                  <a:schemeClr val="accent3">
                    <a:lumMod val="50000"/>
                  </a:schemeClr>
                </a:solidFill>
              </a:rPr>
              <a:t> werkwijze gevolgd te worden, met het indienen van digitale vragen in de vragenmodule. </a:t>
            </a:r>
            <a:endParaRPr lang="nl-NL" altLang="nl-NL" sz="2000" i="1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nl-NL" altLang="nl-NL" sz="2000" dirty="0">
              <a:latin typeface="+mn-lt"/>
              <a:cs typeface="+mn-cs"/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latin typeface="+mn-lt"/>
              <a:cs typeface="+mn-cs"/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latin typeface="+mn-lt"/>
              <a:cs typeface="+mn-cs"/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latin typeface="+mn-lt"/>
              <a:cs typeface="+mn-cs"/>
            </a:endParaRPr>
          </a:p>
        </p:txBody>
      </p:sp>
      <p:pic>
        <p:nvPicPr>
          <p:cNvPr id="2" name="Graphic 1" descr="Vragen silhouet">
            <a:extLst>
              <a:ext uri="{FF2B5EF4-FFF2-40B4-BE49-F238E27FC236}">
                <a16:creationId xmlns:a16="http://schemas.microsoft.com/office/drawing/2014/main" id="{C2184B38-3243-59B4-4E9D-1E13FB0F9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57381" y="3408857"/>
            <a:ext cx="2289918" cy="228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30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4"/>
          </p:nvPr>
        </p:nvSpPr>
        <p:spPr>
          <a:xfrm>
            <a:off x="1395413" y="6122988"/>
            <a:ext cx="1584325" cy="209550"/>
          </a:xfrm>
        </p:spPr>
        <p:txBody>
          <a:bodyPr/>
          <a:lstStyle/>
          <a:p>
            <a:pPr>
              <a:defRPr/>
            </a:pPr>
            <a:r>
              <a:rPr lang="nl-NL" dirty="0"/>
              <a:t>16-08-2023</a:t>
            </a:r>
            <a:endParaRPr lang="en-US" dirty="0"/>
          </a:p>
        </p:txBody>
      </p:sp>
      <p:sp>
        <p:nvSpPr>
          <p:cNvPr id="7171" name="Rectangle 2"/>
          <p:cNvSpPr>
            <a:spLocks noGrp="1"/>
          </p:cNvSpPr>
          <p:nvPr>
            <p:ph type="title" idx="4294967295"/>
          </p:nvPr>
        </p:nvSpPr>
        <p:spPr>
          <a:xfrm>
            <a:off x="1487488" y="293688"/>
            <a:ext cx="7829550" cy="750887"/>
          </a:xfrm>
        </p:spPr>
        <p:txBody>
          <a:bodyPr/>
          <a:lstStyle/>
          <a:p>
            <a:r>
              <a:rPr lang="nl-NL" altLang="nl-NL" dirty="0"/>
              <a:t>Percelenindeling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55C3638-5A84-CC9E-E617-EE0541AD7752}"/>
              </a:ext>
            </a:extLst>
          </p:cNvPr>
          <p:cNvSpPr txBox="1"/>
          <p:nvPr/>
        </p:nvSpPr>
        <p:spPr>
          <a:xfrm>
            <a:off x="1490117" y="1319936"/>
            <a:ext cx="9001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latin typeface="+mn-lt"/>
              <a:cs typeface="+mn-cs"/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latin typeface="+mn-lt"/>
              <a:cs typeface="+mn-cs"/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latin typeface="+mn-lt"/>
              <a:cs typeface="+mn-cs"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00B7599A-836A-418B-A5E4-C2722588AEEA}"/>
              </a:ext>
            </a:extLst>
          </p:cNvPr>
          <p:cNvPicPr/>
          <p:nvPr/>
        </p:nvPicPr>
        <p:blipFill rotWithShape="1">
          <a:blip r:embed="rId3"/>
          <a:srcRect b="1068"/>
          <a:stretch/>
        </p:blipFill>
        <p:spPr bwMode="auto">
          <a:xfrm>
            <a:off x="6553125" y="1605643"/>
            <a:ext cx="3828256" cy="38018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99DED9FE-704E-42E1-83A6-F6532E64A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46606"/>
              </p:ext>
            </p:extLst>
          </p:nvPr>
        </p:nvGraphicFramePr>
        <p:xfrm>
          <a:off x="1800597" y="1577027"/>
          <a:ext cx="3960440" cy="23111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598">
                  <a:extLst>
                    <a:ext uri="{9D8B030D-6E8A-4147-A177-3AD203B41FA5}">
                      <a16:colId xmlns:a16="http://schemas.microsoft.com/office/drawing/2014/main" val="3018254639"/>
                    </a:ext>
                  </a:extLst>
                </a:gridCol>
                <a:gridCol w="2915842">
                  <a:extLst>
                    <a:ext uri="{9D8B030D-6E8A-4147-A177-3AD203B41FA5}">
                      <a16:colId xmlns:a16="http://schemas.microsoft.com/office/drawing/2014/main" val="300131216"/>
                    </a:ext>
                  </a:extLst>
                </a:gridCol>
              </a:tblGrid>
              <a:tr h="225724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 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 dirty="0">
                          <a:effectLst/>
                        </a:rPr>
                        <a:t>Provincies </a:t>
                      </a:r>
                      <a:endParaRPr lang="nl-NL" sz="10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9618070"/>
                  </a:ext>
                </a:extLst>
              </a:tr>
              <a:tr h="225724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Perceel 1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Drenthe, Friesland, Groningen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324369"/>
                  </a:ext>
                </a:extLst>
              </a:tr>
              <a:tr h="478394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Perceel 2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Arnhem, Doetinchem, IJsselland, Twente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6749817"/>
                  </a:ext>
                </a:extLst>
              </a:tr>
              <a:tr h="478394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Perceel 3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Utrecht, Gelderland (Midden-Nederland)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1835355"/>
                  </a:ext>
                </a:extLst>
              </a:tr>
              <a:tr h="225724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Perceel 4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 dirty="0">
                          <a:effectLst/>
                        </a:rPr>
                        <a:t>Noord-Holland, Flevoland</a:t>
                      </a:r>
                      <a:endParaRPr lang="nl-NL" sz="10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6577382"/>
                  </a:ext>
                </a:extLst>
              </a:tr>
              <a:tr h="225724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Perceel 5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Zuid-Holland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3924484"/>
                  </a:ext>
                </a:extLst>
              </a:tr>
              <a:tr h="225724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Perceel 6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Brabant, Zeeland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7038927"/>
                  </a:ext>
                </a:extLst>
              </a:tr>
              <a:tr h="225724"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>
                          <a:effectLst/>
                        </a:rPr>
                        <a:t>Perceel 7</a:t>
                      </a:r>
                      <a:endParaRPr lang="nl-NL" sz="100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l-NL" sz="1100" dirty="0">
                          <a:effectLst/>
                        </a:rPr>
                        <a:t>Limburg, Nijmegen</a:t>
                      </a:r>
                      <a:endParaRPr lang="nl-NL" sz="10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4211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4516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4"/>
          </p:nvPr>
        </p:nvSpPr>
        <p:spPr>
          <a:xfrm>
            <a:off x="1395413" y="6122988"/>
            <a:ext cx="1584325" cy="209550"/>
          </a:xfrm>
        </p:spPr>
        <p:txBody>
          <a:bodyPr/>
          <a:lstStyle/>
          <a:p>
            <a:pPr>
              <a:defRPr/>
            </a:pPr>
            <a:r>
              <a:rPr lang="nl-NL" dirty="0"/>
              <a:t>16-08-2023 </a:t>
            </a:r>
            <a:endParaRPr lang="en-US" dirty="0"/>
          </a:p>
        </p:txBody>
      </p:sp>
      <p:sp>
        <p:nvSpPr>
          <p:cNvPr id="7171" name="Rectangle 2"/>
          <p:cNvSpPr>
            <a:spLocks noGrp="1"/>
          </p:cNvSpPr>
          <p:nvPr>
            <p:ph type="title" idx="4294967295"/>
          </p:nvPr>
        </p:nvSpPr>
        <p:spPr>
          <a:xfrm>
            <a:off x="1487488" y="293688"/>
            <a:ext cx="7829550" cy="750887"/>
          </a:xfrm>
        </p:spPr>
        <p:txBody>
          <a:bodyPr/>
          <a:lstStyle/>
          <a:p>
            <a:r>
              <a:rPr lang="nl-NL" altLang="nl-NL" dirty="0"/>
              <a:t>Doel van de aanbesteding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55C3638-5A84-CC9E-E617-EE0541AD7752}"/>
              </a:ext>
            </a:extLst>
          </p:cNvPr>
          <p:cNvSpPr txBox="1"/>
          <p:nvPr/>
        </p:nvSpPr>
        <p:spPr>
          <a:xfrm>
            <a:off x="1368549" y="1295871"/>
            <a:ext cx="9001000" cy="3221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  <a:spcBef>
                <a:spcPct val="20000"/>
              </a:spcBef>
            </a:pPr>
            <a:r>
              <a:rPr lang="nl-NL" sz="2000" dirty="0"/>
              <a:t>Het contracteren van de juiste contractpartijen die maximaal invulling kunnen geven aan de gevraagde dienstverlening na een correct en soepel verlopen aanbestedingsproces. </a:t>
            </a: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sz="2000" dirty="0"/>
          </a:p>
          <a:p>
            <a:pPr>
              <a:lnSpc>
                <a:spcPts val="2200"/>
              </a:lnSpc>
              <a:spcBef>
                <a:spcPct val="20000"/>
              </a:spcBef>
            </a:pPr>
            <a:r>
              <a:rPr lang="nl-NL" sz="2000" dirty="0"/>
              <a:t>Een Raamovereenkomst sluiten met één contractpartij per perceel voor een periode van 4 jaar met tweemaal een verlengoptie van 2 jaar.  </a:t>
            </a: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highlight>
                <a:srgbClr val="FFFF00"/>
              </a:highlight>
              <a:latin typeface="+mn-lt"/>
              <a:cs typeface="+mn-cs"/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r>
              <a:rPr lang="nl-NL" altLang="nl-NL" sz="2000" dirty="0">
                <a:latin typeface="+mn-lt"/>
                <a:cs typeface="+mn-cs"/>
              </a:rPr>
              <a:t>Leverancier voor invulling van de 24-uursdienst, bouwkundig herstel en mutatieonderhoud.</a:t>
            </a: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latin typeface="+mn-lt"/>
              <a:cs typeface="+mn-cs"/>
            </a:endParaRPr>
          </a:p>
        </p:txBody>
      </p:sp>
      <p:pic>
        <p:nvPicPr>
          <p:cNvPr id="2" name="Graphic 1" descr="Handdruk met effen opvulling">
            <a:extLst>
              <a:ext uri="{FF2B5EF4-FFF2-40B4-BE49-F238E27FC236}">
                <a16:creationId xmlns:a16="http://schemas.microsoft.com/office/drawing/2014/main" id="{EDF04125-78ED-9B2C-1D3D-C4F5981F9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6138" y="3833238"/>
            <a:ext cx="2632249" cy="263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04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4"/>
          </p:nvPr>
        </p:nvSpPr>
        <p:spPr>
          <a:xfrm>
            <a:off x="1395413" y="6122988"/>
            <a:ext cx="1584325" cy="209550"/>
          </a:xfrm>
        </p:spPr>
        <p:txBody>
          <a:bodyPr/>
          <a:lstStyle/>
          <a:p>
            <a:pPr>
              <a:defRPr/>
            </a:pPr>
            <a:r>
              <a:rPr lang="nl-NL" dirty="0"/>
              <a:t>16-08-2023 </a:t>
            </a:r>
            <a:endParaRPr lang="en-US" dirty="0"/>
          </a:p>
        </p:txBody>
      </p:sp>
      <p:sp>
        <p:nvSpPr>
          <p:cNvPr id="7171" name="Rectangle 2"/>
          <p:cNvSpPr>
            <a:spLocks noGrp="1"/>
          </p:cNvSpPr>
          <p:nvPr>
            <p:ph type="title" idx="4294967295"/>
          </p:nvPr>
        </p:nvSpPr>
        <p:spPr>
          <a:xfrm>
            <a:off x="1487488" y="293688"/>
            <a:ext cx="7829550" cy="750887"/>
          </a:xfrm>
        </p:spPr>
        <p:txBody>
          <a:bodyPr/>
          <a:lstStyle/>
          <a:p>
            <a:r>
              <a:rPr lang="nl-NL" altLang="nl-NL" dirty="0"/>
              <a:t>Documenten en bewijsstukken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55C3638-5A84-CC9E-E617-EE0541AD7752}"/>
              </a:ext>
            </a:extLst>
          </p:cNvPr>
          <p:cNvSpPr txBox="1"/>
          <p:nvPr/>
        </p:nvSpPr>
        <p:spPr>
          <a:xfrm>
            <a:off x="1368549" y="1295871"/>
            <a:ext cx="9001000" cy="511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+mn-lt"/>
                <a:cs typeface="+mn-cs"/>
              </a:rPr>
              <a:t>Bij inschrijving te verstrekken documenten:</a:t>
            </a:r>
          </a:p>
          <a:p>
            <a:pPr marL="800100" lvl="1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+mn-lt"/>
                <a:cs typeface="+mn-cs"/>
              </a:rPr>
              <a:t>Uniform Europees Aanbestedingsdocument (UEA)</a:t>
            </a:r>
          </a:p>
          <a:p>
            <a:pPr marL="800100" lvl="1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+mn-lt"/>
                <a:cs typeface="+mn-cs"/>
              </a:rPr>
              <a:t>Referentieopdracht</a:t>
            </a:r>
          </a:p>
          <a:p>
            <a:pPr marL="800100" lvl="1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+mn-lt"/>
                <a:cs typeface="+mn-cs"/>
              </a:rPr>
              <a:t>Verklaring omtrent inschrijving</a:t>
            </a:r>
          </a:p>
          <a:p>
            <a:pPr marL="800100" lvl="1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+mn-lt"/>
                <a:cs typeface="+mn-cs"/>
              </a:rPr>
              <a:t>Prijzenblad</a:t>
            </a:r>
          </a:p>
          <a:p>
            <a:pPr marL="800100" lvl="1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+mn-lt"/>
                <a:cs typeface="+mn-cs"/>
              </a:rPr>
              <a:t>Kwalitatieve inschrijving</a:t>
            </a: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nl-NL" altLang="nl-NL" sz="2000" dirty="0">
              <a:latin typeface="+mn-lt"/>
              <a:cs typeface="+mn-cs"/>
            </a:endParaRP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Direct beschikbaar vooraf aan het moment van gunningsbeslissing*, Bewijsstukken : </a:t>
            </a:r>
          </a:p>
          <a:p>
            <a:pPr marL="800100" lvl="1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Gedragsverklaring Aanbesteden (GVA) </a:t>
            </a:r>
          </a:p>
          <a:p>
            <a:pPr marL="800100" lvl="1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Uittreksel Handelsregister </a:t>
            </a:r>
          </a:p>
          <a:p>
            <a:pPr marL="800100" lvl="1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Verklaring Belastingdienst </a:t>
            </a:r>
          </a:p>
          <a:p>
            <a:pPr marL="800100" lvl="1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sz="2000" dirty="0" err="1"/>
              <a:t>Polisverzekering</a:t>
            </a:r>
            <a:endParaRPr lang="nl-NL" sz="2000" dirty="0"/>
          </a:p>
          <a:p>
            <a:pPr lvl="1">
              <a:lnSpc>
                <a:spcPts val="2200"/>
              </a:lnSpc>
              <a:spcBef>
                <a:spcPct val="20000"/>
              </a:spcBef>
            </a:pPr>
            <a:r>
              <a:rPr lang="nl-NL" sz="1600" dirty="0"/>
              <a:t>* Het is toegestaan deze al bij de Inschrijving in te dienen.</a:t>
            </a: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4845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4"/>
          </p:nvPr>
        </p:nvSpPr>
        <p:spPr>
          <a:xfrm>
            <a:off x="1395413" y="6122988"/>
            <a:ext cx="1584325" cy="209550"/>
          </a:xfrm>
        </p:spPr>
        <p:txBody>
          <a:bodyPr/>
          <a:lstStyle/>
          <a:p>
            <a:pPr>
              <a:defRPr/>
            </a:pPr>
            <a:r>
              <a:rPr lang="nl-NL" dirty="0"/>
              <a:t>16-08-2023 </a:t>
            </a:r>
            <a:endParaRPr lang="en-US" dirty="0"/>
          </a:p>
        </p:txBody>
      </p:sp>
      <p:sp>
        <p:nvSpPr>
          <p:cNvPr id="7171" name="Rectangle 2"/>
          <p:cNvSpPr>
            <a:spLocks noGrp="1"/>
          </p:cNvSpPr>
          <p:nvPr>
            <p:ph type="title" idx="4294967295"/>
          </p:nvPr>
        </p:nvSpPr>
        <p:spPr>
          <a:xfrm>
            <a:off x="1487488" y="293688"/>
            <a:ext cx="7829550" cy="750887"/>
          </a:xfrm>
        </p:spPr>
        <p:txBody>
          <a:bodyPr/>
          <a:lstStyle/>
          <a:p>
            <a:r>
              <a:rPr lang="nl-NL" altLang="nl-NL" dirty="0"/>
              <a:t>Gunningscriteria en Beoordeling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55C3638-5A84-CC9E-E617-EE0541AD7752}"/>
              </a:ext>
            </a:extLst>
          </p:cNvPr>
          <p:cNvSpPr txBox="1"/>
          <p:nvPr/>
        </p:nvSpPr>
        <p:spPr>
          <a:xfrm>
            <a:off x="1368549" y="1295871"/>
            <a:ext cx="9001000" cy="3344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  <a:spcBef>
                <a:spcPct val="20000"/>
              </a:spcBef>
            </a:pPr>
            <a:r>
              <a:rPr lang="nl-NL" sz="2000" dirty="0"/>
              <a:t>De beoordeling van de Inschrijvingen en de uiteindelijke gunning zal plaatsvinden op grond van het gunningscriterium Beste PrijsKwaliteitverhouding (BPKV).</a:t>
            </a: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sz="2000" dirty="0">
              <a:highlight>
                <a:srgbClr val="FFFF00"/>
              </a:highlight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r>
              <a:rPr lang="nl-NL" sz="2000" dirty="0"/>
              <a:t>Kwaliteit/prijsverhouding: 75% kwaliteit | 25% prijs</a:t>
            </a: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sz="2000" dirty="0"/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highlight>
                <a:srgbClr val="FFFF00"/>
              </a:highlight>
              <a:latin typeface="+mn-lt"/>
              <a:cs typeface="+mn-cs"/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highlight>
                <a:srgbClr val="FFFF00"/>
              </a:highlight>
              <a:latin typeface="+mn-lt"/>
              <a:cs typeface="+mn-cs"/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highlight>
                <a:srgbClr val="FFFF00"/>
              </a:highlight>
              <a:latin typeface="+mn-lt"/>
              <a:cs typeface="+mn-cs"/>
            </a:endParaRPr>
          </a:p>
          <a:p>
            <a:pPr>
              <a:lnSpc>
                <a:spcPts val="2200"/>
              </a:lnSpc>
              <a:spcBef>
                <a:spcPct val="20000"/>
              </a:spcBef>
            </a:pPr>
            <a:endParaRPr lang="nl-NL" altLang="nl-NL" sz="2000" dirty="0">
              <a:highlight>
                <a:srgbClr val="FFFF00"/>
              </a:highlight>
              <a:latin typeface="+mn-lt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CFD2957-E6FC-95D4-33CB-EF3DBDEA9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541" y="3046116"/>
            <a:ext cx="6847693" cy="42614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47869D3-47F7-AFDF-D801-D218CA4B1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413" y="4034422"/>
            <a:ext cx="5000625" cy="1714500"/>
          </a:xfrm>
          <a:prstGeom prst="rect">
            <a:avLst/>
          </a:prstGeom>
        </p:spPr>
      </p:pic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4628DD2E-513E-4C73-BDF8-E0E9C9460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442938"/>
              </p:ext>
            </p:extLst>
          </p:nvPr>
        </p:nvGraphicFramePr>
        <p:xfrm>
          <a:off x="7489229" y="4163330"/>
          <a:ext cx="3538320" cy="1456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160">
                  <a:extLst>
                    <a:ext uri="{9D8B030D-6E8A-4147-A177-3AD203B41FA5}">
                      <a16:colId xmlns:a16="http://schemas.microsoft.com/office/drawing/2014/main" val="4005308987"/>
                    </a:ext>
                  </a:extLst>
                </a:gridCol>
                <a:gridCol w="1769160">
                  <a:extLst>
                    <a:ext uri="{9D8B030D-6E8A-4147-A177-3AD203B41FA5}">
                      <a16:colId xmlns:a16="http://schemas.microsoft.com/office/drawing/2014/main" val="2758377052"/>
                    </a:ext>
                  </a:extLst>
                </a:gridCol>
              </a:tblGrid>
              <a:tr h="272731">
                <a:tc>
                  <a:txBody>
                    <a:bodyPr/>
                    <a:lstStyle/>
                    <a:p>
                      <a:r>
                        <a:rPr lang="nl-NL" sz="900" dirty="0"/>
                        <a:t>Prijzenblad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161579"/>
                  </a:ext>
                </a:extLst>
              </a:tr>
              <a:tr h="272731">
                <a:tc>
                  <a:txBody>
                    <a:bodyPr/>
                    <a:lstStyle/>
                    <a:p>
                      <a:r>
                        <a:rPr lang="nl-NL" sz="900" dirty="0"/>
                        <a:t>24-uursdienst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900" dirty="0"/>
                        <a:t>Uurtarief </a:t>
                      </a:r>
                      <a:r>
                        <a:rPr lang="nl-NL" sz="900" dirty="0" err="1"/>
                        <a:t>excl</a:t>
                      </a:r>
                      <a:r>
                        <a:rPr lang="nl-NL" sz="900" dirty="0"/>
                        <a:t> btw.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402253"/>
                  </a:ext>
                </a:extLst>
              </a:tr>
              <a:tr h="272731">
                <a:tc>
                  <a:txBody>
                    <a:bodyPr/>
                    <a:lstStyle/>
                    <a:p>
                      <a:r>
                        <a:rPr lang="nl-NL" sz="900" dirty="0"/>
                        <a:t>Bouwkundig werk en mutatieonderhoud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900" dirty="0"/>
                        <a:t>Uurtarief </a:t>
                      </a:r>
                      <a:r>
                        <a:rPr lang="nl-NL" sz="900" dirty="0" err="1"/>
                        <a:t>excl</a:t>
                      </a:r>
                      <a:r>
                        <a:rPr lang="nl-NL" sz="900" dirty="0"/>
                        <a:t> btw.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343758"/>
                  </a:ext>
                </a:extLst>
              </a:tr>
              <a:tr h="272731">
                <a:tc>
                  <a:txBody>
                    <a:bodyPr/>
                    <a:lstStyle/>
                    <a:p>
                      <a:r>
                        <a:rPr lang="nl-NL" sz="900" dirty="0"/>
                        <a:t>Overige toeslag percentages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900" dirty="0"/>
                        <a:t>Toeslag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402656"/>
                  </a:ext>
                </a:extLst>
              </a:tr>
              <a:tr h="272731">
                <a:tc>
                  <a:txBody>
                    <a:bodyPr/>
                    <a:lstStyle/>
                    <a:p>
                      <a:r>
                        <a:rPr lang="nl-NL" sz="900" b="1" dirty="0"/>
                        <a:t>Totale inschrijfprijs: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753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9684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4"/>
          </p:nvPr>
        </p:nvSpPr>
        <p:spPr>
          <a:xfrm>
            <a:off x="1395413" y="6122988"/>
            <a:ext cx="1584325" cy="209550"/>
          </a:xfrm>
        </p:spPr>
        <p:txBody>
          <a:bodyPr/>
          <a:lstStyle/>
          <a:p>
            <a:pPr>
              <a:defRPr/>
            </a:pPr>
            <a:r>
              <a:rPr lang="nl-NL" dirty="0"/>
              <a:t>16-08-2023 </a:t>
            </a:r>
            <a:endParaRPr lang="en-US" dirty="0"/>
          </a:p>
        </p:txBody>
      </p:sp>
      <p:sp>
        <p:nvSpPr>
          <p:cNvPr id="7171" name="Rectangle 2"/>
          <p:cNvSpPr>
            <a:spLocks noGrp="1"/>
          </p:cNvSpPr>
          <p:nvPr>
            <p:ph type="title" idx="4294967295"/>
          </p:nvPr>
        </p:nvSpPr>
        <p:spPr>
          <a:xfrm>
            <a:off x="1487488" y="293688"/>
            <a:ext cx="7829550" cy="750887"/>
          </a:xfrm>
        </p:spPr>
        <p:txBody>
          <a:bodyPr/>
          <a:lstStyle/>
          <a:p>
            <a:r>
              <a:rPr lang="nl-NL" dirty="0"/>
              <a:t>Inschrijvingstraject - Aandachtspunten</a:t>
            </a:r>
            <a:endParaRPr lang="nl-NL" alt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55C3638-5A84-CC9E-E617-EE0541AD7752}"/>
              </a:ext>
            </a:extLst>
          </p:cNvPr>
          <p:cNvSpPr txBox="1"/>
          <p:nvPr/>
        </p:nvSpPr>
        <p:spPr>
          <a:xfrm>
            <a:off x="1368549" y="1295871"/>
            <a:ext cx="90010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Vragen, inschrijving en overige communicatie via </a:t>
            </a:r>
            <a:r>
              <a:rPr lang="nl-NL" sz="2000" dirty="0" err="1"/>
              <a:t>TenderNed</a:t>
            </a:r>
            <a:r>
              <a:rPr lang="nl-NL" sz="2000" dirty="0"/>
              <a:t> </a:t>
            </a: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Doe exact wat er wordt gevraagd; missende documenten (of extra documenten) kunnen leiden tot uitsluiting ! </a:t>
            </a: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Verplichte documenten: vraag deze indien noodzakelijk tijdig aan </a:t>
            </a: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Algemene voorwaarden: AIVG 2022</a:t>
            </a: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Vragen ten behoeve van de </a:t>
            </a:r>
            <a:r>
              <a:rPr lang="nl-NL" sz="2000" dirty="0" err="1"/>
              <a:t>NvI</a:t>
            </a:r>
            <a:r>
              <a:rPr lang="nl-NL" sz="2000" dirty="0"/>
              <a:t>: openbaar voor alle gegadigde partijen</a:t>
            </a:r>
          </a:p>
          <a:p>
            <a:pPr>
              <a:lnSpc>
                <a:spcPts val="2200"/>
              </a:lnSpc>
              <a:spcBef>
                <a:spcPct val="20000"/>
              </a:spcBef>
            </a:pPr>
            <a:r>
              <a:rPr lang="nl-NL" sz="2000" dirty="0"/>
              <a:t> </a:t>
            </a:r>
          </a:p>
          <a:p>
            <a:pPr marL="342900" indent="-342900">
              <a:lnSpc>
                <a:spcPts val="22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Gunningsbeslissing en afwijzingen </a:t>
            </a:r>
            <a:endParaRPr lang="nl-NL" altLang="nl-NL" sz="2000" dirty="0">
              <a:highlight>
                <a:srgbClr val="FFFF00"/>
              </a:highligh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114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EFFAE1-5569-4CF4-AD70-0D06DF3C1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Sfeerimpressie van locaties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88321BD-5DC3-4CD2-9AC3-543768BDD02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3DCAAAB3-2C2A-4CD6-8E86-40E8A953A1E8}" type="datetime4">
              <a:rPr lang="nl-NL" smtClean="0"/>
              <a:pPr>
                <a:defRPr/>
              </a:pPr>
              <a:t>16 augustus 2023</a:t>
            </a:fld>
            <a:endParaRPr lang="en-US" dirty="0"/>
          </a:p>
        </p:txBody>
      </p:sp>
      <p:pic>
        <p:nvPicPr>
          <p:cNvPr id="1026" name="Afbeelding 1">
            <a:extLst>
              <a:ext uri="{FF2B5EF4-FFF2-40B4-BE49-F238E27FC236}">
                <a16:creationId xmlns:a16="http://schemas.microsoft.com/office/drawing/2014/main" id="{B7C72993-3145-0D90-5CA4-580C2C37CB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26"/>
          <a:stretch/>
        </p:blipFill>
        <p:spPr bwMode="auto">
          <a:xfrm>
            <a:off x="1361522" y="1298839"/>
            <a:ext cx="3353893" cy="194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7">
            <a:extLst>
              <a:ext uri="{FF2B5EF4-FFF2-40B4-BE49-F238E27FC236}">
                <a16:creationId xmlns:a16="http://schemas.microsoft.com/office/drawing/2014/main" id="{9B084C8B-9F88-6200-0D7E-8608E23EA1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0" b="37111"/>
          <a:stretch/>
        </p:blipFill>
        <p:spPr bwMode="auto">
          <a:xfrm>
            <a:off x="1361270" y="3448802"/>
            <a:ext cx="3353893" cy="95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529AE83-5A63-4380-E69E-7D21482C9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941" y="1298839"/>
            <a:ext cx="4248870" cy="129381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28B292B-55F0-B646-7142-ED0A7AC9AB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980" y="2846922"/>
            <a:ext cx="3024336" cy="150971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925960C-EFA1-D1E6-6DCC-0FD6D95525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1270" y="4571458"/>
            <a:ext cx="3960838" cy="1219755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147B1CED-C15F-FC87-6810-CA5AB87F78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0881" y="2843579"/>
            <a:ext cx="3136410" cy="1384331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47D4F134-1454-988C-3C5E-EE5FB87664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7021" y="4571458"/>
            <a:ext cx="4104456" cy="121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55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Vragen silhouet">
            <a:extLst>
              <a:ext uri="{FF2B5EF4-FFF2-40B4-BE49-F238E27FC236}">
                <a16:creationId xmlns:a16="http://schemas.microsoft.com/office/drawing/2014/main" id="{769F6BDC-B698-4313-99EE-82B8F9116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2027" y="1391077"/>
            <a:ext cx="3698020" cy="3698020"/>
          </a:xfrm>
          <a:prstGeom prst="rect">
            <a:avLst/>
          </a:prstGeom>
        </p:spPr>
      </p:pic>
      <p:sp>
        <p:nvSpPr>
          <p:cNvPr id="8" name="Tijdelijke aanduiding voor dianummer 4">
            <a:extLst>
              <a:ext uri="{FF2B5EF4-FFF2-40B4-BE49-F238E27FC236}">
                <a16:creationId xmlns:a16="http://schemas.microsoft.com/office/drawing/2014/main" id="{9164E133-DDE3-4DAB-B48F-0FCD8AD5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09238" y="6122988"/>
            <a:ext cx="684212" cy="207962"/>
          </a:xfrm>
        </p:spPr>
        <p:txBody>
          <a:bodyPr/>
          <a:lstStyle/>
          <a:p>
            <a:fld id="{73065F12-88CE-B049-A966-B5AD5DA3B1E8}" type="slidenum">
              <a:rPr lang="nl-NL" smtClean="0"/>
              <a:t>12</a:t>
            </a:fld>
            <a:endParaRPr lang="nl-NL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5ECC6E51-9E67-4906-BF8D-CF98F8BA13F4}"/>
              </a:ext>
            </a:extLst>
          </p:cNvPr>
          <p:cNvSpPr txBox="1">
            <a:spLocks/>
          </p:cNvSpPr>
          <p:nvPr/>
        </p:nvSpPr>
        <p:spPr bwMode="auto">
          <a:xfrm>
            <a:off x="1487488" y="293688"/>
            <a:ext cx="7829550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nl-NL" altLang="nl-NL" dirty="0"/>
              <a:t>Vragen voor de Informatiebijeenkomst?</a:t>
            </a:r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6FDA1184-7C02-43D4-AD34-45388871715B}"/>
              </a:ext>
            </a:extLst>
          </p:cNvPr>
          <p:cNvSpPr txBox="1">
            <a:spLocks/>
          </p:cNvSpPr>
          <p:nvPr/>
        </p:nvSpPr>
        <p:spPr>
          <a:xfrm>
            <a:off x="1395413" y="6122988"/>
            <a:ext cx="1584325" cy="2095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nl-NL" sz="800" dirty="0"/>
              <a:t>16-08-2023 </a:t>
            </a:r>
            <a:endParaRPr lang="en-US" sz="800" dirty="0"/>
          </a:p>
          <a:p>
            <a:pPr>
              <a:defRPr/>
            </a:pPr>
            <a:endParaRPr lang="en-US" i="1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5F3CFC-7D2E-CCCD-A007-353D254FB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5413" y="5490857"/>
            <a:ext cx="6399633" cy="292248"/>
          </a:xfrm>
        </p:spPr>
        <p:txBody>
          <a:bodyPr/>
          <a:lstStyle/>
          <a:p>
            <a:r>
              <a:rPr lang="nl-NL" b="0" dirty="0"/>
              <a:t>Stel inhoudelijke vragen via de Module ‘Vraag en Antwoord’ in </a:t>
            </a:r>
            <a:r>
              <a:rPr lang="nl-NL" b="0" dirty="0" err="1"/>
              <a:t>TenderNed</a:t>
            </a:r>
            <a:endParaRPr lang="nl-NL" b="0" dirty="0"/>
          </a:p>
        </p:txBody>
      </p:sp>
    </p:spTree>
    <p:extLst>
      <p:ext uri="{BB962C8B-B14F-4D97-AF65-F5344CB8AC3E}">
        <p14:creationId xmlns:p14="http://schemas.microsoft.com/office/powerpoint/2010/main" val="3430451205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sjabloon_nederlands_16-9">
  <a:themeElements>
    <a:clrScheme name="Grijswaarden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Kentali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resentatie kick-off met inkoopteam" id="{E7ED04DC-B364-4D38-B25F-3836F9E7D389}" vid="{1C182D0B-A04A-4646-9548-DE3C851BEFF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9EB958220A894D952893A542656019" ma:contentTypeVersion="7" ma:contentTypeDescription="Een nieuw document maken." ma:contentTypeScope="" ma:versionID="91e9273517c3b520227bf50bacaeef02">
  <xsd:schema xmlns:xsd="http://www.w3.org/2001/XMLSchema" xmlns:xs="http://www.w3.org/2001/XMLSchema" xmlns:p="http://schemas.microsoft.com/office/2006/metadata/properties" xmlns:ns2="ee920dc2-b9ee-42ae-b7c8-13e91ca8f64c" xmlns:ns3="ec132899-0058-4266-9eb0-eae5a3180a04" targetNamespace="http://schemas.microsoft.com/office/2006/metadata/properties" ma:root="true" ma:fieldsID="e061dbe8e4179d6a52c699db53dd4dfd" ns2:_="" ns3:_="">
    <xsd:import namespace="ee920dc2-b9ee-42ae-b7c8-13e91ca8f64c"/>
    <xsd:import namespace="ec132899-0058-4266-9eb0-eae5a3180a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920dc2-b9ee-42ae-b7c8-13e91ca8f6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132899-0058-4266-9eb0-eae5a3180a0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C0F275-22F8-4C08-AC0B-12F0E8E1BA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846B3F-4A23-4AC4-84AA-DA0098254A4A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c132899-0058-4266-9eb0-eae5a3180a04"/>
    <ds:schemaRef ds:uri="http://schemas.microsoft.com/office/2006/documentManagement/types"/>
    <ds:schemaRef ds:uri="ee920dc2-b9ee-42ae-b7c8-13e91ca8f64c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7AC3875-87E8-41EA-AFE8-73A447A728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920dc2-b9ee-42ae-b7c8-13e91ca8f64c"/>
    <ds:schemaRef ds:uri="ec132899-0058-4266-9eb0-eae5a3180a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presentatie kick-off met inkoopteam</Template>
  <TotalTime>672</TotalTime>
  <Words>474</Words>
  <Application>Microsoft Office PowerPoint</Application>
  <PresentationFormat>Aangepast</PresentationFormat>
  <Paragraphs>113</Paragraphs>
  <Slides>12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9" baseType="lpstr">
      <vt:lpstr>ＭＳ Ｐゴシック</vt:lpstr>
      <vt:lpstr>Arial</vt:lpstr>
      <vt:lpstr>Calibri</vt:lpstr>
      <vt:lpstr>Tahoma</vt:lpstr>
      <vt:lpstr>Times</vt:lpstr>
      <vt:lpstr>Times New Roman</vt:lpstr>
      <vt:lpstr>powerpointsjabloon_nederlands_16-9</vt:lpstr>
      <vt:lpstr>Informatiebijeenkomst Bouwkundig Onderhoud</vt:lpstr>
      <vt:lpstr>Agenda</vt:lpstr>
      <vt:lpstr>Aanwezigen Koninklijke </vt:lpstr>
      <vt:lpstr>Disclaimer</vt:lpstr>
      <vt:lpstr>Doel van de informatiebijeenkomst</vt:lpstr>
      <vt:lpstr>Percelenindeling</vt:lpstr>
      <vt:lpstr>Doel van de aanbesteding</vt:lpstr>
      <vt:lpstr>Documenten en bewijsstukken</vt:lpstr>
      <vt:lpstr>Gunningscriteria en Beoordeling</vt:lpstr>
      <vt:lpstr>Inschrijvingstraject - Aandachtspunten</vt:lpstr>
      <vt:lpstr>Sfeerimpressie van locaties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Informatiebijeenkomst  &lt;NAAM INKOOPTRAJECT&gt;</dc:title>
  <dc:creator>Schuurmans, Linda</dc:creator>
  <dc:description>Template ontwikkeld door Flores Automatisering</dc:description>
  <cp:lastModifiedBy>Schuurmans, Linda</cp:lastModifiedBy>
  <cp:revision>4</cp:revision>
  <dcterms:created xsi:type="dcterms:W3CDTF">2023-07-18T09:31:08Z</dcterms:created>
  <dcterms:modified xsi:type="dcterms:W3CDTF">2023-08-16T12:11:26Z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0x010100599EB958220A894D952893A542656019</vt:lpwstr>
  </property>
  <property fmtid="{D5CDD505-2E9C-101B-9397-08002B2CF9AE}" pid="3" name="Doelgroep">
    <vt:lpwstr>19;#CMB|f68726e4-4ea8-4e72-b39f-eb29f1aef4bc;#5;#Doof/SH|b5563a35-c98c-42e9-ac19-4b87c6475fb0;#9;#Doofblind|839d9f7e-9394-4910-b1a5-1a9597815d9b;#11;#TOS|356bdbdb-a4ac-41bd-8a16-3c697c095b86</vt:lpwstr>
  </property>
</Properties>
</file>